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89" autoAdjust="0"/>
  </p:normalViewPr>
  <p:slideViewPr>
    <p:cSldViewPr snapToGrid="0" snapToObjects="1">
      <p:cViewPr varScale="1">
        <p:scale>
          <a:sx n="73" d="100"/>
          <a:sy n="73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E6B7-FAE9-F54D-9904-B4D6EF58C02E}" type="datetimeFigureOut">
              <a:rPr lang="en-US" smtClean="0"/>
              <a:t>2013-11-26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8185-BF70-FA46-8CFC-9C312B17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2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E6B7-FAE9-F54D-9904-B4D6EF58C02E}" type="datetimeFigureOut">
              <a:rPr lang="en-US" smtClean="0"/>
              <a:t>2013-11-26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8185-BF70-FA46-8CFC-9C312B17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0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E6B7-FAE9-F54D-9904-B4D6EF58C02E}" type="datetimeFigureOut">
              <a:rPr lang="en-US" smtClean="0"/>
              <a:t>2013-11-26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8185-BF70-FA46-8CFC-9C312B17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E6B7-FAE9-F54D-9904-B4D6EF58C02E}" type="datetimeFigureOut">
              <a:rPr lang="en-US" smtClean="0"/>
              <a:t>2013-11-26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8185-BF70-FA46-8CFC-9C312B17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E6B7-FAE9-F54D-9904-B4D6EF58C02E}" type="datetimeFigureOut">
              <a:rPr lang="en-US" smtClean="0"/>
              <a:t>2013-11-26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8185-BF70-FA46-8CFC-9C312B17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E6B7-FAE9-F54D-9904-B4D6EF58C02E}" type="datetimeFigureOut">
              <a:rPr lang="en-US" smtClean="0"/>
              <a:t>2013-11-26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8185-BF70-FA46-8CFC-9C312B17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4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E6B7-FAE9-F54D-9904-B4D6EF58C02E}" type="datetimeFigureOut">
              <a:rPr lang="en-US" smtClean="0"/>
              <a:t>2013-11-26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8185-BF70-FA46-8CFC-9C312B17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4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E6B7-FAE9-F54D-9904-B4D6EF58C02E}" type="datetimeFigureOut">
              <a:rPr lang="en-US" smtClean="0"/>
              <a:t>2013-11-26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8185-BF70-FA46-8CFC-9C312B17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2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E6B7-FAE9-F54D-9904-B4D6EF58C02E}" type="datetimeFigureOut">
              <a:rPr lang="en-US" smtClean="0"/>
              <a:t>2013-11-26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8185-BF70-FA46-8CFC-9C312B17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2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E6B7-FAE9-F54D-9904-B4D6EF58C02E}" type="datetimeFigureOut">
              <a:rPr lang="en-US" smtClean="0"/>
              <a:t>2013-11-26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8185-BF70-FA46-8CFC-9C312B17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E6B7-FAE9-F54D-9904-B4D6EF58C02E}" type="datetimeFigureOut">
              <a:rPr lang="en-US" smtClean="0"/>
              <a:t>2013-11-26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8185-BF70-FA46-8CFC-9C312B17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0E6B7-FAE9-F54D-9904-B4D6EF58C02E}" type="datetimeFigureOut">
              <a:rPr lang="en-US" smtClean="0"/>
              <a:t>2013-11-26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68185-BF70-FA46-8CFC-9C312B17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0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743246" y="3161636"/>
            <a:ext cx="1670900" cy="5618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</a:rPr>
              <a:t>Post</a:t>
            </a:r>
            <a:endParaRPr lang="en-US" sz="2200" b="1" dirty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30604" y="3073246"/>
            <a:ext cx="1236466" cy="5514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69505" y="2178808"/>
            <a:ext cx="1497565" cy="5514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signature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95991" y="2178808"/>
            <a:ext cx="1019249" cy="5514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46355" y="3873924"/>
            <a:ext cx="985831" cy="5514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text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>
            <a:stCxn id="18" idx="2"/>
            <a:endCxn id="5" idx="2"/>
          </p:cNvCxnSpPr>
          <p:nvPr/>
        </p:nvCxnSpPr>
        <p:spPr>
          <a:xfrm flipH="1" flipV="1">
            <a:off x="5578696" y="3723520"/>
            <a:ext cx="1267659" cy="426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2"/>
            <a:endCxn id="5" idx="3"/>
          </p:cNvCxnSpPr>
          <p:nvPr/>
        </p:nvCxnSpPr>
        <p:spPr>
          <a:xfrm flipH="1">
            <a:off x="6414146" y="3348987"/>
            <a:ext cx="316458" cy="93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2"/>
            <a:endCxn id="5" idx="0"/>
          </p:cNvCxnSpPr>
          <p:nvPr/>
        </p:nvCxnSpPr>
        <p:spPr>
          <a:xfrm flipH="1">
            <a:off x="5578696" y="2454549"/>
            <a:ext cx="890809" cy="707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4"/>
            <a:endCxn id="5" idx="0"/>
          </p:cNvCxnSpPr>
          <p:nvPr/>
        </p:nvCxnSpPr>
        <p:spPr>
          <a:xfrm>
            <a:off x="5505616" y="2730289"/>
            <a:ext cx="73080" cy="431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099671" y="1000643"/>
            <a:ext cx="1309547" cy="5514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Image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2409218" y="2178808"/>
            <a:ext cx="2021789" cy="61869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c</a:t>
            </a:r>
            <a:r>
              <a:rPr lang="en-US" b="1" dirty="0" smtClean="0">
                <a:solidFill>
                  <a:srgbClr val="000000"/>
                </a:solidFill>
              </a:rPr>
              <a:t>onsists of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>
            <a:stCxn id="5" idx="1"/>
            <a:endCxn id="29" idx="2"/>
          </p:cNvCxnSpPr>
          <p:nvPr/>
        </p:nvCxnSpPr>
        <p:spPr>
          <a:xfrm flipH="1" flipV="1">
            <a:off x="3420113" y="2797505"/>
            <a:ext cx="1323133" cy="645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0"/>
            <a:endCxn id="28" idx="2"/>
          </p:cNvCxnSpPr>
          <p:nvPr/>
        </p:nvCxnSpPr>
        <p:spPr>
          <a:xfrm flipH="1" flipV="1">
            <a:off x="1754445" y="1552124"/>
            <a:ext cx="1665668" cy="626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47208" y="2797505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81969" y="1603469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838861" y="4425405"/>
            <a:ext cx="1134102" cy="501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ID</a:t>
            </a:r>
            <a:endParaRPr lang="en-US" u="sng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20343" y="1972801"/>
            <a:ext cx="1134102" cy="501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BLOB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894167" y="1000643"/>
            <a:ext cx="1365416" cy="5013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PicText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4" name="Straight Connector 43"/>
          <p:cNvCxnSpPr>
            <a:stCxn id="41" idx="0"/>
            <a:endCxn id="28" idx="2"/>
          </p:cNvCxnSpPr>
          <p:nvPr/>
        </p:nvCxnSpPr>
        <p:spPr>
          <a:xfrm flipV="1">
            <a:off x="1187394" y="1552124"/>
            <a:ext cx="567051" cy="420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28" idx="3"/>
          </p:cNvCxnSpPr>
          <p:nvPr/>
        </p:nvCxnSpPr>
        <p:spPr>
          <a:xfrm flipH="1">
            <a:off x="2409218" y="1251317"/>
            <a:ext cx="484949" cy="25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0"/>
          </p:cNvCxnSpPr>
          <p:nvPr/>
        </p:nvCxnSpPr>
        <p:spPr>
          <a:xfrm flipV="1">
            <a:off x="5405912" y="3649294"/>
            <a:ext cx="9473" cy="776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1675" y="6316964"/>
            <a:ext cx="5701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*BLOB = Binary Large Object, give a path to the picture stored on the server</a:t>
            </a:r>
            <a:endParaRPr lang="en-US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998675" y="3778983"/>
            <a:ext cx="1511539" cy="5636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Login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9217" y="4989011"/>
            <a:ext cx="1703503" cy="5291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1675" y="4989011"/>
            <a:ext cx="1703503" cy="5291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3" idx="2"/>
            <a:endCxn id="34" idx="0"/>
          </p:cNvCxnSpPr>
          <p:nvPr/>
        </p:nvCxnSpPr>
        <p:spPr>
          <a:xfrm flipH="1">
            <a:off x="1123427" y="4342589"/>
            <a:ext cx="631018" cy="646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2"/>
            <a:endCxn id="9" idx="0"/>
          </p:cNvCxnSpPr>
          <p:nvPr/>
        </p:nvCxnSpPr>
        <p:spPr>
          <a:xfrm>
            <a:off x="1754445" y="4342589"/>
            <a:ext cx="1506524" cy="646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9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33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Bergstrand</dc:creator>
  <cp:lastModifiedBy>Simon Bergstrand</cp:lastModifiedBy>
  <cp:revision>7</cp:revision>
  <dcterms:created xsi:type="dcterms:W3CDTF">2013-11-24T20:05:50Z</dcterms:created>
  <dcterms:modified xsi:type="dcterms:W3CDTF">2013-11-26T13:13:36Z</dcterms:modified>
</cp:coreProperties>
</file>