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  <p:sldId r:id="rId8" id="2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4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17A0F-8566-47C0-AF28-2E543966EA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A6317-F385-48B6-8176-79990F26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CE16E-D630-471A-9BC6-82FAE7AC64A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1886196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3DEE-4896-43F4-8F11-6EB6F1BBAA1B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3D42-2FE2-45AD-BBEE-9A41BC478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bbc 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8882" y="4514851"/>
            <a:ext cx="2652918" cy="450653"/>
          </a:xfrm>
          <a:prstGeom prst="rect">
            <a:avLst/>
          </a:prstGeom>
        </p:spPr>
      </p:pic>
      <p:pic>
        <p:nvPicPr>
          <p:cNvPr id="10" name="Picture 3" descr="C:\Users\Qian\Desktop\中文事工 拷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53307"/>
            <a:ext cx="2286000" cy="4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908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BB932-BB5B-4311-9477-F5F4C140DB44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BE12-F50D-4992-B2BC-600BE8BFB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77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C037B-2096-4869-8B91-490CC5865121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9EC62-7474-42AE-A7D8-CF4D7804A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75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8CF1-594D-4E3C-A9ED-8613FD8382D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24B2E-6804-43A9-A456-BDADCEB4E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93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66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798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06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3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59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862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128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1B91E-EB49-4F46-A33B-0FEFBDFC9877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78BC-28D2-49A4-8ED1-D9B5E765F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88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D39FB-9848-44B3-AB45-F191AEEEF786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C68A2-D1B0-405B-84DA-61D62ECF9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08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60" indent="0">
              <a:buNone/>
              <a:defRPr sz="1500" b="1"/>
            </a:lvl2pPr>
            <a:lvl3pPr marL="685322" indent="0">
              <a:buNone/>
              <a:defRPr sz="1350" b="1"/>
            </a:lvl3pPr>
            <a:lvl4pPr marL="1027984" indent="0">
              <a:buNone/>
              <a:defRPr sz="1200" b="1"/>
            </a:lvl4pPr>
            <a:lvl5pPr marL="1370645" indent="0">
              <a:buNone/>
              <a:defRPr sz="1200" b="1"/>
            </a:lvl5pPr>
            <a:lvl6pPr marL="1713302" indent="0">
              <a:buNone/>
              <a:defRPr sz="1200" b="1"/>
            </a:lvl6pPr>
            <a:lvl7pPr marL="2055962" indent="0">
              <a:buNone/>
              <a:defRPr sz="1200" b="1"/>
            </a:lvl7pPr>
            <a:lvl8pPr marL="2398620" indent="0">
              <a:buNone/>
              <a:defRPr sz="1200" b="1"/>
            </a:lvl8pPr>
            <a:lvl9pPr marL="27412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60" indent="0">
              <a:buNone/>
              <a:defRPr sz="1500" b="1"/>
            </a:lvl2pPr>
            <a:lvl3pPr marL="685322" indent="0">
              <a:buNone/>
              <a:defRPr sz="1350" b="1"/>
            </a:lvl3pPr>
            <a:lvl4pPr marL="1027984" indent="0">
              <a:buNone/>
              <a:defRPr sz="1200" b="1"/>
            </a:lvl4pPr>
            <a:lvl5pPr marL="1370645" indent="0">
              <a:buNone/>
              <a:defRPr sz="1200" b="1"/>
            </a:lvl5pPr>
            <a:lvl6pPr marL="1713302" indent="0">
              <a:buNone/>
              <a:defRPr sz="1200" b="1"/>
            </a:lvl6pPr>
            <a:lvl7pPr marL="2055962" indent="0">
              <a:buNone/>
              <a:defRPr sz="1200" b="1"/>
            </a:lvl7pPr>
            <a:lvl8pPr marL="2398620" indent="0">
              <a:buNone/>
              <a:defRPr sz="1200" b="1"/>
            </a:lvl8pPr>
            <a:lvl9pPr marL="27412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69E50-588A-4841-A494-FF009ED9D7E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469-687E-4D1B-A2B6-BAC1F424A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83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A0AEE-33D6-4FCC-AAF8-0009CE92E8F1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A5AF6-E031-437D-A7A5-B5D521093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79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25"/>
                    </a14:imgEffect>
                    <a14:imgEffect>
                      <a14:saturation sat="9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543BB-B500-44E3-9E13-6C78B0DB1096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9ECC-77FA-47AE-86F2-7E56E3BFF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044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60" indent="0">
              <a:buNone/>
              <a:defRPr sz="900"/>
            </a:lvl2pPr>
            <a:lvl3pPr marL="685322" indent="0">
              <a:buNone/>
              <a:defRPr sz="750"/>
            </a:lvl3pPr>
            <a:lvl4pPr marL="1027984" indent="0">
              <a:buNone/>
              <a:defRPr sz="675"/>
            </a:lvl4pPr>
            <a:lvl5pPr marL="1370645" indent="0">
              <a:buNone/>
              <a:defRPr sz="675"/>
            </a:lvl5pPr>
            <a:lvl6pPr marL="1713302" indent="0">
              <a:buNone/>
              <a:defRPr sz="675"/>
            </a:lvl6pPr>
            <a:lvl7pPr marL="2055962" indent="0">
              <a:buNone/>
              <a:defRPr sz="675"/>
            </a:lvl7pPr>
            <a:lvl8pPr marL="2398620" indent="0">
              <a:buNone/>
              <a:defRPr sz="675"/>
            </a:lvl8pPr>
            <a:lvl9pPr marL="274128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48C38-D9A1-437B-B02C-644AB95A467E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EE953-FBC0-4731-81CE-2FAC06E9A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36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660" indent="0">
              <a:buNone/>
              <a:defRPr sz="2100"/>
            </a:lvl2pPr>
            <a:lvl3pPr marL="685322" indent="0">
              <a:buNone/>
              <a:defRPr sz="1800"/>
            </a:lvl3pPr>
            <a:lvl4pPr marL="1027984" indent="0">
              <a:buNone/>
              <a:defRPr sz="1500"/>
            </a:lvl4pPr>
            <a:lvl5pPr marL="1370645" indent="0">
              <a:buNone/>
              <a:defRPr sz="1500"/>
            </a:lvl5pPr>
            <a:lvl6pPr marL="1713302" indent="0">
              <a:buNone/>
              <a:defRPr sz="1500"/>
            </a:lvl6pPr>
            <a:lvl7pPr marL="2055962" indent="0">
              <a:buNone/>
              <a:defRPr sz="1500"/>
            </a:lvl7pPr>
            <a:lvl8pPr marL="2398620" indent="0">
              <a:buNone/>
              <a:defRPr sz="1500"/>
            </a:lvl8pPr>
            <a:lvl9pPr marL="2741285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60" indent="0">
              <a:buNone/>
              <a:defRPr sz="900"/>
            </a:lvl2pPr>
            <a:lvl3pPr marL="685322" indent="0">
              <a:buNone/>
              <a:defRPr sz="750"/>
            </a:lvl3pPr>
            <a:lvl4pPr marL="1027984" indent="0">
              <a:buNone/>
              <a:defRPr sz="675"/>
            </a:lvl4pPr>
            <a:lvl5pPr marL="1370645" indent="0">
              <a:buNone/>
              <a:defRPr sz="675"/>
            </a:lvl5pPr>
            <a:lvl6pPr marL="1713302" indent="0">
              <a:buNone/>
              <a:defRPr sz="675"/>
            </a:lvl6pPr>
            <a:lvl7pPr marL="2055962" indent="0">
              <a:buNone/>
              <a:defRPr sz="675"/>
            </a:lvl7pPr>
            <a:lvl8pPr marL="2398620" indent="0">
              <a:buNone/>
              <a:defRPr sz="675"/>
            </a:lvl8pPr>
            <a:lvl9pPr marL="274128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BF061-6A5D-4273-A2F2-79144F369D52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785E9-6BCF-46BF-A669-2E4B47A3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6969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13" Type="http://schemas.openxmlformats.org/officeDocument/2006/relationships/image" Target="../media/image1.jpe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5" tIns="45688" rIns="91375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5" tIns="45688" rIns="91375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D4820E-4B20-447F-AABE-D8162DB08259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375" tIns="45688" rIns="91375" bIns="4568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DC6232-0CE8-4A9E-BC8C-5F21E411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66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32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7984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064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6997" indent="-25699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24" indent="-21416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52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310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970" indent="-171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27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289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949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612" indent="-171328" algn="l" defTabSz="68532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6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2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984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45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0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5962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20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285" algn="l" defTabSz="6853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85750"/>
            <a:ext cx="8572500" cy="4114800"/>
          </a:xfrm>
        </p:spPr>
        <p:txBody>
          <a:bodyPr rtlCol="0">
            <a:noAutofit/>
          </a:bodyPr>
          <a:lstStyle/>
          <a:p>
            <a:pPr algn="l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ea typeface="DFPBiaoKaiW5-HPinIn1NUU" panose="03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90570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/>
            </a:pPr>
            <a:r>
              <a:t>1 〔大衛的詩、交與伶長。〕諸天述說　神的榮耀．穹蒼傳揚他的手段。</a:t>
            </a:r>
          </a:p>
          <a:p>
            <a:pPr algn="l">
              <a:defRPr sz="2400"/>
            </a:pPr>
            <a:r>
              <a:t>2 這日到那日發出言語．這夜到那夜傳出知識。</a:t>
            </a:r>
          </a:p>
          <a:p>
            <a:pPr algn="l">
              <a:defRPr sz="2400"/>
            </a:pPr>
            <a:r>
              <a:t>1 For the director of music. A psalm of David. The heavens declare the glory of God; the skies proclaim the work of his hands.</a:t>
            </a:r>
          </a:p>
          <a:p>
            <a:pPr algn="l">
              <a:defRPr sz="2400"/>
            </a:pPr>
            <a:r>
              <a:t>2 Day after day they pour forth speech; night after night they display knowledge.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DFPBiaoKaiW5-HPinIn1NUU</vt:lpstr>
      <vt:lpstr>Arial</vt:lpstr>
      <vt:lpstr>Calibri</vt:lpstr>
      <vt:lpstr>Cambria</vt:lpstr>
      <vt:lpstr>1_Office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Day after day they pour forth speech; night after night they display knowledge.</dc:title>
  <dc:subject/>
  <dc:creator>Qian</dc:creator>
  <cp:keywords/>
  <dc:description>generated using python-pptx</dc:description>
  <cp:lastModifiedBy>Haifei Li</cp:lastModifiedBy>
  <cp:revision>6</cp:revision>
  <dcterms:created xsi:type="dcterms:W3CDTF">2013-01-27T09:14:16Z</dcterms:created>
  <dcterms:modified xsi:type="dcterms:W3CDTF">2016-09-28T16:42:23Z</dcterms:modified>
  <cp:category/>
</cp:coreProperties>
</file>