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5" Type="http://schemas.openxmlformats.org/officeDocument/2006/relationships/theme" Target="theme/theme1.xml"/><Relationship Id="rId3" Type="http://schemas.openxmlformats.org/officeDocument/2006/relationships/presProps" Target="presProps.xml"/><Relationship Id="rId4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the bullet slide layout</a:t>
            </a:r>
          </a:p>
          <a:p>
            <a:pPr lvl="1"/>
            <a:r>
              <a:t>Use _TextFrame.text for first bullet</a:t>
            </a:r>
          </a:p>
          <a:p>
            <a:pPr lvl="2"/>
            <a:r>
              <a:t>Use _TextFrame.add_paragraph() for subsequent bullets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