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EA6D-C80E-4B8A-A96D-EA931D6C7FF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96D5-E7F7-43D4-B6F2-21A73C32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4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EA6D-C80E-4B8A-A96D-EA931D6C7FF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96D5-E7F7-43D4-B6F2-21A73C32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5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EA6D-C80E-4B8A-A96D-EA931D6C7FF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96D5-E7F7-43D4-B6F2-21A73C32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0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EA6D-C80E-4B8A-A96D-EA931D6C7FF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96D5-E7F7-43D4-B6F2-21A73C32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EA6D-C80E-4B8A-A96D-EA931D6C7FF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96D5-E7F7-43D4-B6F2-21A73C32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EA6D-C80E-4B8A-A96D-EA931D6C7FF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96D5-E7F7-43D4-B6F2-21A73C32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EA6D-C80E-4B8A-A96D-EA931D6C7FF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96D5-E7F7-43D4-B6F2-21A73C32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EA6D-C80E-4B8A-A96D-EA931D6C7FF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96D5-E7F7-43D4-B6F2-21A73C32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4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EA6D-C80E-4B8A-A96D-EA931D6C7FF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96D5-E7F7-43D4-B6F2-21A73C32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8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EA6D-C80E-4B8A-A96D-EA931D6C7FF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96D5-E7F7-43D4-B6F2-21A73C32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EA6D-C80E-4B8A-A96D-EA931D6C7FF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96D5-E7F7-43D4-B6F2-21A73C32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EA6D-C80E-4B8A-A96D-EA931D6C7FF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96D5-E7F7-43D4-B6F2-21A73C32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7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IT</a:t>
            </a:r>
            <a:r>
              <a:rPr lang="zh-CN" altLang="en-US" b="1" dirty="0" smtClean="0"/>
              <a:t>领域职场经验交流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90600"/>
          </a:xfrm>
        </p:spPr>
        <p:txBody>
          <a:bodyPr/>
          <a:lstStyle/>
          <a:p>
            <a:r>
              <a:rPr lang="zh-CN" altLang="en-US" b="1" dirty="0" smtClean="0">
                <a:latin typeface="Wide Latin" panose="020A0A07050505020404" pitchFamily="18" charset="0"/>
              </a:rPr>
              <a:t>什么是我们需要的</a:t>
            </a:r>
            <a:endParaRPr lang="en-US" b="1" dirty="0">
              <a:latin typeface="Wide Latin" panose="020A0A0705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4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1993-1996 </a:t>
            </a:r>
            <a:r>
              <a:rPr lang="zh-CN" altLang="en-US" dirty="0" smtClean="0"/>
              <a:t>北京水科院</a:t>
            </a:r>
            <a:endParaRPr lang="en-US" altLang="zh-CN" dirty="0" smtClean="0"/>
          </a:p>
          <a:p>
            <a:r>
              <a:rPr lang="en-US" altLang="zh-CN" dirty="0" smtClean="0"/>
              <a:t>1996-1999  </a:t>
            </a:r>
            <a:r>
              <a:rPr lang="zh-CN" altLang="en-US" dirty="0"/>
              <a:t>国</a:t>
            </a:r>
            <a:r>
              <a:rPr lang="zh-CN" altLang="en-US" dirty="0" smtClean="0"/>
              <a:t>家开发银行</a:t>
            </a:r>
            <a:endParaRPr lang="en-US" altLang="zh-CN" dirty="0" smtClean="0"/>
          </a:p>
          <a:p>
            <a:r>
              <a:rPr lang="en-US" altLang="zh-CN" dirty="0" smtClean="0"/>
              <a:t>2000-2001 MTSU</a:t>
            </a:r>
          </a:p>
          <a:p>
            <a:r>
              <a:rPr lang="en-US" altLang="zh-CN" dirty="0" smtClean="0"/>
              <a:t>2001-2004 NNA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Perl CGI)</a:t>
            </a:r>
          </a:p>
          <a:p>
            <a:r>
              <a:rPr lang="en-US" altLang="zh-CN" dirty="0" smtClean="0"/>
              <a:t>2005- present VUMC</a:t>
            </a:r>
          </a:p>
          <a:p>
            <a:pPr lvl="1"/>
            <a:r>
              <a:rPr lang="en-US" dirty="0" smtClean="0"/>
              <a:t>2005-2011 Help Desk (C#)</a:t>
            </a:r>
          </a:p>
          <a:p>
            <a:pPr lvl="1"/>
            <a:r>
              <a:rPr lang="en-US" dirty="0" smtClean="0"/>
              <a:t>2011- now Aries (Java)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4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IT </a:t>
            </a:r>
            <a:r>
              <a:rPr lang="zh-CN" altLang="en-US" sz="4000" b="1" dirty="0"/>
              <a:t>职场新人碰到的几个常见误</a:t>
            </a:r>
            <a:r>
              <a:rPr lang="zh-CN" altLang="en-US" sz="4000" b="1" dirty="0" smtClean="0"/>
              <a:t>区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不愿意和同事沟通，不愿意向同事多学习</a:t>
            </a:r>
          </a:p>
          <a:p>
            <a:r>
              <a:rPr lang="zh-CN" altLang="en-US" sz="2800" b="1" dirty="0" smtClean="0"/>
              <a:t>视</a:t>
            </a:r>
            <a:r>
              <a:rPr lang="zh-CN" altLang="en-US" sz="2800" b="1" dirty="0"/>
              <a:t>野狭窄，只关注自己的一亩三分</a:t>
            </a:r>
            <a:r>
              <a:rPr lang="zh-CN" altLang="en-US" sz="2800" b="1" dirty="0" smtClean="0"/>
              <a:t>地</a:t>
            </a:r>
            <a:endParaRPr lang="en-US" altLang="zh-CN" sz="2800" b="1" dirty="0" smtClean="0"/>
          </a:p>
          <a:p>
            <a:r>
              <a:rPr lang="zh-CN" altLang="en-US" sz="2800" b="1" dirty="0"/>
              <a:t>对项目以外的技术视而不</a:t>
            </a:r>
            <a:r>
              <a:rPr lang="zh-CN" altLang="en-US" sz="2800" b="1" dirty="0" smtClean="0"/>
              <a:t>见，</a:t>
            </a:r>
            <a:r>
              <a:rPr lang="zh-CN" altLang="en-US" sz="2800" b="1" dirty="0"/>
              <a:t>技能极其单一</a:t>
            </a:r>
          </a:p>
          <a:p>
            <a:pPr lvl="1"/>
            <a:r>
              <a:rPr lang="zh-CN" altLang="en-US" sz="2400" dirty="0"/>
              <a:t>今天还是桌面开发，明天</a:t>
            </a:r>
            <a:r>
              <a:rPr lang="en-US" altLang="zh-CN" sz="2400" dirty="0"/>
              <a:t>web</a:t>
            </a:r>
            <a:r>
              <a:rPr lang="zh-CN" altLang="en-US" sz="2400" dirty="0"/>
              <a:t>开发就成为主</a:t>
            </a:r>
            <a:r>
              <a:rPr lang="zh-CN" altLang="en-US" sz="2400" dirty="0" smtClean="0"/>
              <a:t>流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掌握了关系型数据库，</a:t>
            </a:r>
            <a:r>
              <a:rPr lang="en-US" altLang="zh-CN" sz="2400" dirty="0"/>
              <a:t>No-SQL</a:t>
            </a:r>
            <a:r>
              <a:rPr lang="zh-CN" altLang="en-US" sz="2400" dirty="0"/>
              <a:t>成为主</a:t>
            </a:r>
            <a:r>
              <a:rPr lang="zh-CN" altLang="en-US" sz="2400" dirty="0" smtClean="0"/>
              <a:t>流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掌握</a:t>
            </a:r>
            <a:r>
              <a:rPr lang="en-US" altLang="zh-CN" sz="2400" dirty="0"/>
              <a:t>Java, C#</a:t>
            </a:r>
            <a:r>
              <a:rPr lang="zh-CN" altLang="en-US" sz="2400" dirty="0"/>
              <a:t>等静态语</a:t>
            </a:r>
            <a:r>
              <a:rPr lang="zh-CN" altLang="en-US" sz="2400" dirty="0" smtClean="0"/>
              <a:t>言，</a:t>
            </a:r>
            <a:r>
              <a:rPr lang="en-US" sz="2400" dirty="0"/>
              <a:t>GO, Python</a:t>
            </a:r>
            <a:r>
              <a:rPr lang="zh-CN" altLang="en-US" sz="2400" dirty="0"/>
              <a:t>成为云计</a:t>
            </a:r>
            <a:r>
              <a:rPr lang="zh-CN" altLang="en-US" sz="2400" dirty="0" smtClean="0"/>
              <a:t>算</a:t>
            </a:r>
            <a:endParaRPr lang="en-US" altLang="zh-CN" sz="2400" dirty="0" smtClean="0"/>
          </a:p>
          <a:p>
            <a:r>
              <a:rPr lang="zh-CN" altLang="en-US" sz="2800" b="1" dirty="0"/>
              <a:t>对未来没有想法，不考虑三五年自己要做什</a:t>
            </a:r>
            <a:r>
              <a:rPr lang="zh-CN" altLang="en-US" sz="2800" b="1" dirty="0" smtClean="0"/>
              <a:t>么</a:t>
            </a:r>
            <a:endParaRPr lang="en-US" altLang="zh-CN" sz="2800" b="1" dirty="0" smtClean="0"/>
          </a:p>
          <a:p>
            <a:r>
              <a:rPr lang="zh-CN" altLang="en-US" sz="2800" b="1" dirty="0"/>
              <a:t>不愿意走出舒适区域，不敢尝试新的东</a:t>
            </a:r>
            <a:r>
              <a:rPr lang="zh-CN" altLang="en-US" sz="2800" b="1" dirty="0" smtClean="0"/>
              <a:t>西</a:t>
            </a:r>
            <a:endParaRPr lang="en-US" altLang="zh-CN" sz="2800" b="1" dirty="0" smtClean="0"/>
          </a:p>
          <a:p>
            <a:pPr lvl="1"/>
            <a:r>
              <a:rPr lang="zh-CN" altLang="en-US" sz="2400" dirty="0"/>
              <a:t>你在公司是</a:t>
            </a:r>
            <a:r>
              <a:rPr lang="en-US" altLang="zh-CN" sz="2400" dirty="0"/>
              <a:t>SQL Server</a:t>
            </a:r>
            <a:r>
              <a:rPr lang="zh-CN" altLang="en-US" sz="2400" dirty="0"/>
              <a:t>或者</a:t>
            </a:r>
            <a:r>
              <a:rPr lang="en-US" altLang="zh-CN" sz="2400" dirty="0"/>
              <a:t>Oracle</a:t>
            </a:r>
            <a:r>
              <a:rPr lang="zh-CN" altLang="en-US" sz="2400" dirty="0"/>
              <a:t>专家，但是公司计划转非关系型数据库</a:t>
            </a:r>
            <a:endParaRPr lang="zh-CN" altLang="en-US" sz="2400" b="1" dirty="0"/>
          </a:p>
          <a:p>
            <a:pPr marL="0" indent="0">
              <a:buNone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5301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技</a:t>
            </a:r>
            <a:r>
              <a:rPr lang="zh-CN" altLang="en-US" sz="4000" b="1" dirty="0" smtClean="0"/>
              <a:t>术对于</a:t>
            </a:r>
            <a:r>
              <a:rPr lang="en-US" altLang="zh-CN" sz="4000" b="1" dirty="0" smtClean="0"/>
              <a:t>IT</a:t>
            </a:r>
            <a:r>
              <a:rPr lang="zh-CN" altLang="en-US" sz="4000" b="1" dirty="0"/>
              <a:t>职</a:t>
            </a:r>
            <a:r>
              <a:rPr lang="zh-CN" altLang="en-US" sz="4000" b="1" dirty="0" smtClean="0"/>
              <a:t>场有多重要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什么是你想象中的</a:t>
            </a:r>
            <a:r>
              <a:rPr lang="en-US" altLang="zh-CN" sz="2800" b="1" dirty="0" smtClean="0"/>
              <a:t>IT</a:t>
            </a:r>
            <a:r>
              <a:rPr lang="zh-CN" altLang="en-US" sz="2800" b="1" dirty="0" smtClean="0"/>
              <a:t>职场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那些满意自己工作的，他们满意在哪里</a:t>
            </a:r>
            <a:endParaRPr lang="en-US" altLang="zh-CN" sz="2800" b="1" dirty="0" smtClean="0"/>
          </a:p>
          <a:p>
            <a:pPr lvl="1"/>
            <a:r>
              <a:rPr lang="zh-CN" altLang="en-US" sz="2400" dirty="0"/>
              <a:t>高工</a:t>
            </a:r>
            <a:r>
              <a:rPr lang="zh-CN" altLang="en-US" sz="2400" dirty="0" smtClean="0"/>
              <a:t>资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轻</a:t>
            </a:r>
            <a:r>
              <a:rPr lang="zh-CN" altLang="en-US" sz="2400" dirty="0" smtClean="0"/>
              <a:t>松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稳</a:t>
            </a:r>
            <a:r>
              <a:rPr lang="zh-CN" altLang="en-US" sz="2400" dirty="0" smtClean="0"/>
              <a:t>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公司提供新</a:t>
            </a:r>
            <a:r>
              <a:rPr lang="zh-CN" altLang="en-US" sz="2400" dirty="0"/>
              <a:t>知</a:t>
            </a:r>
            <a:r>
              <a:rPr lang="zh-CN" altLang="en-US" sz="2400" dirty="0" smtClean="0"/>
              <a:t>识新技术学习机会</a:t>
            </a:r>
            <a:endParaRPr lang="en-US" altLang="zh-CN" sz="2400" dirty="0" smtClean="0"/>
          </a:p>
          <a:p>
            <a:r>
              <a:rPr lang="zh-CN" altLang="en-US" sz="2800" b="1" dirty="0" smtClean="0"/>
              <a:t>新旧各技术占多大市场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109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我认为</a:t>
            </a:r>
            <a:r>
              <a:rPr lang="en-US" altLang="zh-CN" sz="4000" b="1" dirty="0" smtClean="0"/>
              <a:t>IT</a:t>
            </a:r>
            <a:r>
              <a:rPr lang="zh-CN" altLang="en-US" sz="4000" b="1" dirty="0" smtClean="0"/>
              <a:t>职场重要的</a:t>
            </a:r>
            <a:r>
              <a:rPr lang="en-US" altLang="zh-CN" sz="4000" b="1" dirty="0" smtClean="0"/>
              <a:t>(1)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我经历的职场</a:t>
            </a:r>
            <a:endParaRPr lang="en-US" altLang="zh-CN" sz="2800" b="1" dirty="0" smtClean="0"/>
          </a:p>
          <a:p>
            <a:r>
              <a:rPr lang="zh-CN" altLang="en-US" sz="2800" b="1" dirty="0"/>
              <a:t>现</a:t>
            </a:r>
            <a:r>
              <a:rPr lang="zh-CN" altLang="en-US" sz="2800" b="1" dirty="0" smtClean="0"/>
              <a:t>在的工作</a:t>
            </a:r>
            <a:endParaRPr lang="en-US" altLang="zh-CN" sz="2800" b="1" dirty="0" smtClean="0"/>
          </a:p>
          <a:p>
            <a:r>
              <a:rPr lang="zh-CN" altLang="en-US" sz="2800" b="1" dirty="0"/>
              <a:t>我认</a:t>
            </a:r>
            <a:r>
              <a:rPr lang="zh-CN" altLang="en-US" sz="2800" b="1" dirty="0" smtClean="0"/>
              <a:t>为工作中重要</a:t>
            </a:r>
            <a:r>
              <a:rPr lang="zh-CN" altLang="en-US" sz="2800" b="1" dirty="0" smtClean="0"/>
              <a:t>的</a:t>
            </a:r>
            <a:endParaRPr lang="en-US" altLang="zh-CN" sz="2400" b="1" dirty="0" smtClean="0"/>
          </a:p>
          <a:p>
            <a:pPr marL="914400" lvl="1" indent="-457200">
              <a:buFont typeface="+mj-lt"/>
              <a:buAutoNum type="arabicParenR"/>
            </a:pPr>
            <a:r>
              <a:rPr lang="zh-CN" altLang="en-US" sz="2400" b="1" dirty="0"/>
              <a:t>自</a:t>
            </a:r>
            <a:r>
              <a:rPr lang="zh-CN" altLang="en-US" sz="2400" b="1" dirty="0" smtClean="0"/>
              <a:t>我定位</a:t>
            </a:r>
            <a:endParaRPr lang="en-US" altLang="zh-CN" sz="2400" b="1" dirty="0" smtClean="0"/>
          </a:p>
          <a:p>
            <a:pPr marL="914400" lvl="1" indent="-457200">
              <a:buFont typeface="+mj-lt"/>
              <a:buAutoNum type="arabicParenR"/>
            </a:pPr>
            <a:r>
              <a:rPr lang="zh-CN" altLang="en-US" sz="2400" b="1" dirty="0" smtClean="0"/>
              <a:t>交</a:t>
            </a:r>
            <a:r>
              <a:rPr lang="zh-CN" altLang="en-US" sz="2400" b="1" dirty="0" smtClean="0"/>
              <a:t>流 </a:t>
            </a:r>
            <a:endParaRPr lang="en-US" altLang="zh-CN" sz="2400" b="1" dirty="0" smtClean="0"/>
          </a:p>
          <a:p>
            <a:pPr marL="914400" lvl="1" indent="-457200">
              <a:buFont typeface="+mj-lt"/>
              <a:buAutoNum type="arabicParenR"/>
            </a:pPr>
            <a:r>
              <a:rPr lang="zh-CN" altLang="en-US" sz="2400" b="1" dirty="0"/>
              <a:t>各</a:t>
            </a:r>
            <a:r>
              <a:rPr lang="zh-CN" altLang="en-US" sz="2400" b="1" dirty="0" smtClean="0"/>
              <a:t>种技术的综合能力</a:t>
            </a:r>
            <a:endParaRPr lang="en-US" altLang="zh-CN" sz="2400" b="1" dirty="0" smtClean="0"/>
          </a:p>
          <a:p>
            <a:pPr marL="914400" lvl="1" indent="-457200">
              <a:buFont typeface="+mj-lt"/>
              <a:buAutoNum type="arabicParenR"/>
            </a:pPr>
            <a:r>
              <a:rPr lang="en-US" altLang="zh-CN" sz="2400" b="1" dirty="0" smtClean="0"/>
              <a:t>Work flow</a:t>
            </a:r>
          </a:p>
          <a:p>
            <a:pPr marL="514350" indent="-457200"/>
            <a:r>
              <a:rPr lang="zh-CN" altLang="en-US" sz="2800" b="1" dirty="0"/>
              <a:t>我</a:t>
            </a:r>
            <a:r>
              <a:rPr lang="zh-CN" altLang="en-US" sz="2800" b="1" dirty="0" smtClean="0"/>
              <a:t>的职场规划</a:t>
            </a:r>
            <a:endParaRPr lang="en-US" altLang="zh-CN" sz="2800" b="1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076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我认为</a:t>
            </a:r>
            <a:r>
              <a:rPr lang="en-US" altLang="zh-CN" sz="4000" b="1" dirty="0"/>
              <a:t>IT</a:t>
            </a:r>
            <a:r>
              <a:rPr lang="zh-CN" altLang="en-US" sz="4000" b="1" dirty="0"/>
              <a:t>职场重要的</a:t>
            </a:r>
            <a:r>
              <a:rPr lang="en-US" altLang="zh-CN" sz="4000" b="1" dirty="0" smtClean="0"/>
              <a:t>(2)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对</a:t>
            </a:r>
            <a:r>
              <a:rPr lang="zh-CN" altLang="en-US" sz="2800" dirty="0" smtClean="0"/>
              <a:t>于新知识的了解</a:t>
            </a:r>
            <a:endParaRPr lang="en-US" altLang="zh-CN" sz="2800" dirty="0" smtClean="0"/>
          </a:p>
          <a:p>
            <a:r>
              <a:rPr lang="zh-CN" altLang="en-US" sz="2800" dirty="0"/>
              <a:t>对</a:t>
            </a:r>
            <a:r>
              <a:rPr lang="zh-CN" altLang="en-US" sz="2800" dirty="0" smtClean="0"/>
              <a:t>于新技术的了解</a:t>
            </a:r>
            <a:endParaRPr lang="en-US" altLang="zh-CN" sz="2800" dirty="0" smtClean="0"/>
          </a:p>
          <a:p>
            <a:r>
              <a:rPr lang="zh-CN" altLang="en-US" sz="2800" dirty="0"/>
              <a:t>对</a:t>
            </a:r>
            <a:r>
              <a:rPr lang="zh-CN" altLang="en-US" sz="2800" dirty="0" smtClean="0"/>
              <a:t>于新名词的了解</a:t>
            </a:r>
            <a:endParaRPr lang="en-US" altLang="zh-CN" sz="2800" dirty="0" smtClean="0"/>
          </a:p>
          <a:p>
            <a:r>
              <a:rPr lang="zh-CN" altLang="en-US" sz="2800" dirty="0"/>
              <a:t>对</a:t>
            </a:r>
            <a:r>
              <a:rPr lang="zh-CN" altLang="en-US" sz="2800" dirty="0" smtClean="0"/>
              <a:t>于问题的处理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如</a:t>
            </a:r>
            <a:r>
              <a:rPr lang="zh-CN" altLang="en-US" sz="2400" dirty="0" smtClean="0"/>
              <a:t>何通俗易懂解释</a:t>
            </a:r>
            <a:endParaRPr lang="en-US" altLang="zh-CN" sz="2400" dirty="0" smtClean="0"/>
          </a:p>
          <a:p>
            <a:pPr lvl="1"/>
            <a:r>
              <a:rPr lang="zh-CN" altLang="en-US" sz="2400"/>
              <a:t>如何利</a:t>
            </a:r>
            <a:r>
              <a:rPr lang="zh-CN" altLang="en-US" sz="2400" smtClean="0"/>
              <a:t>用图表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764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425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IT领域职场经验交流</vt:lpstr>
      <vt:lpstr>自我介绍</vt:lpstr>
      <vt:lpstr>IT 职场新人碰到的几个常见误区</vt:lpstr>
      <vt:lpstr>技术对于IT职场有多重要</vt:lpstr>
      <vt:lpstr>我认为IT职场重要的(1)</vt:lpstr>
      <vt:lpstr>我认为IT职场重要的(2)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IT领域职场经验交流</dc:title>
  <dc:creator>Li, Yibin</dc:creator>
  <cp:lastModifiedBy>Li, Yibin</cp:lastModifiedBy>
  <cp:revision>10</cp:revision>
  <dcterms:created xsi:type="dcterms:W3CDTF">2018-04-04T15:56:22Z</dcterms:created>
  <dcterms:modified xsi:type="dcterms:W3CDTF">2018-04-06T23:11:32Z</dcterms:modified>
</cp:coreProperties>
</file>