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1" r:id="rId2"/>
    <p:sldId id="312" r:id="rId3"/>
    <p:sldId id="313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cee6d5f402997ec" providerId="LiveId" clId="{AA7654D5-2C49-4787-A16C-1DFD0B04EC6D}"/>
    <pc:docChg chg="custSel modSld">
      <pc:chgData name="" userId="4cee6d5f402997ec" providerId="LiveId" clId="{AA7654D5-2C49-4787-A16C-1DFD0B04EC6D}" dt="2018-02-02T18:53:00.754" v="87" actId="404"/>
      <pc:docMkLst>
        <pc:docMk/>
      </pc:docMkLst>
      <pc:sldChg chg="modSp">
        <pc:chgData name="" userId="4cee6d5f402997ec" providerId="LiveId" clId="{AA7654D5-2C49-4787-A16C-1DFD0B04EC6D}" dt="2018-02-02T18:53:00.754" v="87" actId="404"/>
        <pc:sldMkLst>
          <pc:docMk/>
          <pc:sldMk cId="3268403357" sldId="316"/>
        </pc:sldMkLst>
        <pc:spChg chg="mod">
          <ac:chgData name="" userId="4cee6d5f402997ec" providerId="LiveId" clId="{AA7654D5-2C49-4787-A16C-1DFD0B04EC6D}" dt="2018-02-02T18:53:00.754" v="87" actId="404"/>
          <ac:spMkLst>
            <pc:docMk/>
            <pc:sldMk cId="3268403357" sldId="316"/>
            <ac:spMk id="3" creationId="{87C2E1E9-0422-4A20-BE41-13D28F6D71BC}"/>
          </ac:spMkLst>
        </pc:spChg>
      </pc:sldChg>
    </pc:docChg>
  </pc:docChgLst>
  <pc:docChgLst>
    <pc:chgData userId="4cee6d5f402997ec" providerId="LiveId" clId="{BBFE0372-9B3B-4705-B5F1-00CD80C9CC0E}"/>
    <pc:docChg chg="custSel addSld delSld modSld">
      <pc:chgData name="" userId="4cee6d5f402997ec" providerId="LiveId" clId="{BBFE0372-9B3B-4705-B5F1-00CD80C9CC0E}" dt="2018-02-02T18:50:34.948" v="371" actId="14100"/>
      <pc:docMkLst>
        <pc:docMk/>
      </pc:docMkLst>
      <pc:sldChg chg="delSp modSp">
        <pc:chgData name="" userId="4cee6d5f402997ec" providerId="LiveId" clId="{BBFE0372-9B3B-4705-B5F1-00CD80C9CC0E}" dt="2018-02-02T18:50:34.948" v="371" actId="14100"/>
        <pc:sldMkLst>
          <pc:docMk/>
          <pc:sldMk cId="1953014155" sldId="311"/>
        </pc:sldMkLst>
        <pc:spChg chg="mod">
          <ac:chgData name="" userId="4cee6d5f402997ec" providerId="LiveId" clId="{BBFE0372-9B3B-4705-B5F1-00CD80C9CC0E}" dt="2018-02-02T18:50:34.948" v="371" actId="14100"/>
          <ac:spMkLst>
            <pc:docMk/>
            <pc:sldMk cId="1953014155" sldId="311"/>
            <ac:spMk id="2" creationId="{CFAA73F6-CC0D-4430-B1B5-C0A56C866E24}"/>
          </ac:spMkLst>
        </pc:spChg>
        <pc:spChg chg="mod">
          <ac:chgData name="" userId="4cee6d5f402997ec" providerId="LiveId" clId="{BBFE0372-9B3B-4705-B5F1-00CD80C9CC0E}" dt="2018-02-02T18:39:29.408" v="26" actId="1076"/>
          <ac:spMkLst>
            <pc:docMk/>
            <pc:sldMk cId="1953014155" sldId="311"/>
            <ac:spMk id="3" creationId="{7E088C06-D273-4677-8804-8C587D46D262}"/>
          </ac:spMkLst>
        </pc:spChg>
        <pc:picChg chg="del">
          <ac:chgData name="" userId="4cee6d5f402997ec" providerId="LiveId" clId="{BBFE0372-9B3B-4705-B5F1-00CD80C9CC0E}" dt="2018-02-02T18:39:12.800" v="21" actId="478"/>
          <ac:picMkLst>
            <pc:docMk/>
            <pc:sldMk cId="1953014155" sldId="311"/>
            <ac:picMk id="7" creationId="{ED70B9DB-AE98-4150-A653-08986A63C5F1}"/>
          </ac:picMkLst>
        </pc:picChg>
        <pc:picChg chg="del">
          <ac:chgData name="" userId="4cee6d5f402997ec" providerId="LiveId" clId="{BBFE0372-9B3B-4705-B5F1-00CD80C9CC0E}" dt="2018-02-02T18:39:10.487" v="18" actId="478"/>
          <ac:picMkLst>
            <pc:docMk/>
            <pc:sldMk cId="1953014155" sldId="311"/>
            <ac:picMk id="9" creationId="{FC24FD57-D161-4578-886C-DBE150A4EDB4}"/>
          </ac:picMkLst>
        </pc:picChg>
        <pc:picChg chg="del">
          <ac:chgData name="" userId="4cee6d5f402997ec" providerId="LiveId" clId="{BBFE0372-9B3B-4705-B5F1-00CD80C9CC0E}" dt="2018-02-02T18:39:11.903" v="20" actId="478"/>
          <ac:picMkLst>
            <pc:docMk/>
            <pc:sldMk cId="1953014155" sldId="311"/>
            <ac:picMk id="13" creationId="{331167F5-1AA2-4D3B-9440-BBE881AF78E0}"/>
          </ac:picMkLst>
        </pc:picChg>
        <pc:picChg chg="del">
          <ac:chgData name="" userId="4cee6d5f402997ec" providerId="LiveId" clId="{BBFE0372-9B3B-4705-B5F1-00CD80C9CC0E}" dt="2018-02-02T18:39:11.307" v="19" actId="478"/>
          <ac:picMkLst>
            <pc:docMk/>
            <pc:sldMk cId="1953014155" sldId="311"/>
            <ac:picMk id="15" creationId="{749B0E39-E648-45E9-B499-91BCB527CAB0}"/>
          </ac:picMkLst>
        </pc:picChg>
      </pc:sldChg>
      <pc:sldChg chg="del">
        <pc:chgData name="" userId="4cee6d5f402997ec" providerId="LiveId" clId="{BBFE0372-9B3B-4705-B5F1-00CD80C9CC0E}" dt="2018-02-02T18:39:05.496" v="14" actId="2696"/>
        <pc:sldMkLst>
          <pc:docMk/>
          <pc:sldMk cId="148648221" sldId="312"/>
        </pc:sldMkLst>
      </pc:sldChg>
      <pc:sldChg chg="addSp delSp modSp add">
        <pc:chgData name="" userId="4cee6d5f402997ec" providerId="LiveId" clId="{BBFE0372-9B3B-4705-B5F1-00CD80C9CC0E}" dt="2018-02-02T18:41:21.179" v="109" actId="1076"/>
        <pc:sldMkLst>
          <pc:docMk/>
          <pc:sldMk cId="3470789545" sldId="312"/>
        </pc:sldMkLst>
        <pc:spChg chg="mod">
          <ac:chgData name="" userId="4cee6d5f402997ec" providerId="LiveId" clId="{BBFE0372-9B3B-4705-B5F1-00CD80C9CC0E}" dt="2018-02-02T18:41:17.683" v="108" actId="1076"/>
          <ac:spMkLst>
            <pc:docMk/>
            <pc:sldMk cId="3470789545" sldId="312"/>
            <ac:spMk id="2" creationId="{CFAA73F6-CC0D-4430-B1B5-C0A56C866E24}"/>
          </ac:spMkLst>
        </pc:spChg>
        <pc:spChg chg="del">
          <ac:chgData name="" userId="4cee6d5f402997ec" providerId="LiveId" clId="{BBFE0372-9B3B-4705-B5F1-00CD80C9CC0E}" dt="2018-02-02T18:40:06.148" v="98" actId="478"/>
          <ac:spMkLst>
            <pc:docMk/>
            <pc:sldMk cId="3470789545" sldId="312"/>
            <ac:spMk id="3" creationId="{7E088C06-D273-4677-8804-8C587D46D262}"/>
          </ac:spMkLst>
        </pc:spChg>
        <pc:spChg chg="add del mod">
          <ac:chgData name="" userId="4cee6d5f402997ec" providerId="LiveId" clId="{BBFE0372-9B3B-4705-B5F1-00CD80C9CC0E}" dt="2018-02-02T18:40:49.710" v="100" actId="478"/>
          <ac:spMkLst>
            <pc:docMk/>
            <pc:sldMk cId="3470789545" sldId="312"/>
            <ac:spMk id="7" creationId="{F7A0C818-9E30-47F1-B785-A205106B15EA}"/>
          </ac:spMkLst>
        </pc:spChg>
        <pc:spChg chg="add del mod">
          <ac:chgData name="" userId="4cee6d5f402997ec" providerId="LiveId" clId="{BBFE0372-9B3B-4705-B5F1-00CD80C9CC0E}" dt="2018-02-02T18:41:01.919" v="102" actId="478"/>
          <ac:spMkLst>
            <pc:docMk/>
            <pc:sldMk cId="3470789545" sldId="312"/>
            <ac:spMk id="10" creationId="{56568C29-9469-4B77-AA72-01B0473DBF0A}"/>
          </ac:spMkLst>
        </pc:spChg>
        <pc:picChg chg="add mod">
          <ac:chgData name="" userId="4cee6d5f402997ec" providerId="LiveId" clId="{BBFE0372-9B3B-4705-B5F1-00CD80C9CC0E}" dt="2018-02-02T18:41:21.179" v="109" actId="1076"/>
          <ac:picMkLst>
            <pc:docMk/>
            <pc:sldMk cId="3470789545" sldId="312"/>
            <ac:picMk id="9" creationId="{44A1141C-D189-4DCA-B928-DA3F2FE8F8A0}"/>
          </ac:picMkLst>
        </pc:picChg>
      </pc:sldChg>
      <pc:sldChg chg="del">
        <pc:chgData name="" userId="4cee6d5f402997ec" providerId="LiveId" clId="{BBFE0372-9B3B-4705-B5F1-00CD80C9CC0E}" dt="2018-02-02T18:39:05.305" v="13" actId="2696"/>
        <pc:sldMkLst>
          <pc:docMk/>
          <pc:sldMk cId="1116577233" sldId="313"/>
        </pc:sldMkLst>
      </pc:sldChg>
      <pc:sldChg chg="addSp delSp modSp add">
        <pc:chgData name="" userId="4cee6d5f402997ec" providerId="LiveId" clId="{BBFE0372-9B3B-4705-B5F1-00CD80C9CC0E}" dt="2018-02-02T18:43:47.833" v="268" actId="1076"/>
        <pc:sldMkLst>
          <pc:docMk/>
          <pc:sldMk cId="1310120267" sldId="313"/>
        </pc:sldMkLst>
        <pc:spChg chg="mod">
          <ac:chgData name="" userId="4cee6d5f402997ec" providerId="LiveId" clId="{BBFE0372-9B3B-4705-B5F1-00CD80C9CC0E}" dt="2018-02-02T18:43:47.833" v="268" actId="1076"/>
          <ac:spMkLst>
            <pc:docMk/>
            <pc:sldMk cId="1310120267" sldId="313"/>
            <ac:spMk id="2" creationId="{CFAA73F6-CC0D-4430-B1B5-C0A56C866E24}"/>
          </ac:spMkLst>
        </pc:spChg>
        <pc:spChg chg="add mod">
          <ac:chgData name="" userId="4cee6d5f402997ec" providerId="LiveId" clId="{BBFE0372-9B3B-4705-B5F1-00CD80C9CC0E}" dt="2018-02-02T18:43:42.947" v="267" actId="1076"/>
          <ac:spMkLst>
            <pc:docMk/>
            <pc:sldMk cId="1310120267" sldId="313"/>
            <ac:spMk id="3" creationId="{8E15FC30-19F7-4743-A2CA-97DA7193A322}"/>
          </ac:spMkLst>
        </pc:spChg>
        <pc:picChg chg="del">
          <ac:chgData name="" userId="4cee6d5f402997ec" providerId="LiveId" clId="{BBFE0372-9B3B-4705-B5F1-00CD80C9CC0E}" dt="2018-02-02T18:42:16.696" v="126" actId="478"/>
          <ac:picMkLst>
            <pc:docMk/>
            <pc:sldMk cId="1310120267" sldId="313"/>
            <ac:picMk id="9" creationId="{44A1141C-D189-4DCA-B928-DA3F2FE8F8A0}"/>
          </ac:picMkLst>
        </pc:picChg>
      </pc:sldChg>
      <pc:sldChg chg="addSp delSp modSp add setBg">
        <pc:chgData name="" userId="4cee6d5f402997ec" providerId="LiveId" clId="{BBFE0372-9B3B-4705-B5F1-00CD80C9CC0E}" dt="2018-02-02T18:46:47.870" v="288" actId="14734"/>
        <pc:sldMkLst>
          <pc:docMk/>
          <pc:sldMk cId="3154158992" sldId="314"/>
        </pc:sldMkLst>
        <pc:spChg chg="del mod">
          <ac:chgData name="" userId="4cee6d5f402997ec" providerId="LiveId" clId="{BBFE0372-9B3B-4705-B5F1-00CD80C9CC0E}" dt="2018-02-02T18:46:27.403" v="281" actId="478"/>
          <ac:spMkLst>
            <pc:docMk/>
            <pc:sldMk cId="3154158992" sldId="314"/>
            <ac:spMk id="2" creationId="{CFAA73F6-CC0D-4430-B1B5-C0A56C866E24}"/>
          </ac:spMkLst>
        </pc:spChg>
        <pc:spChg chg="del">
          <ac:chgData name="" userId="4cee6d5f402997ec" providerId="LiveId" clId="{BBFE0372-9B3B-4705-B5F1-00CD80C9CC0E}" dt="2018-02-02T18:45:53.442" v="277" actId="478"/>
          <ac:spMkLst>
            <pc:docMk/>
            <pc:sldMk cId="3154158992" sldId="314"/>
            <ac:spMk id="3" creationId="{8E15FC30-19F7-4743-A2CA-97DA7193A322}"/>
          </ac:spMkLst>
        </pc:spChg>
        <pc:spChg chg="add del mod">
          <ac:chgData name="" userId="4cee6d5f402997ec" providerId="LiveId" clId="{BBFE0372-9B3B-4705-B5F1-00CD80C9CC0E}" dt="2018-02-02T18:46:29.905" v="282" actId="478"/>
          <ac:spMkLst>
            <pc:docMk/>
            <pc:sldMk cId="3154158992" sldId="314"/>
            <ac:spMk id="8" creationId="{14F86FA4-FBDB-42C4-8D6D-19D82B6099AC}"/>
          </ac:spMkLst>
        </pc:spChg>
        <pc:graphicFrameChg chg="add mod modGraphic">
          <ac:chgData name="" userId="4cee6d5f402997ec" providerId="LiveId" clId="{BBFE0372-9B3B-4705-B5F1-00CD80C9CC0E}" dt="2018-02-02T18:46:47.870" v="288" actId="14734"/>
          <ac:graphicFrameMkLst>
            <pc:docMk/>
            <pc:sldMk cId="3154158992" sldId="314"/>
            <ac:graphicFrameMk id="6" creationId="{83329CC7-C59D-4ED0-850D-B7C230A00134}"/>
          </ac:graphicFrameMkLst>
        </pc:graphicFrameChg>
        <pc:picChg chg="add mod">
          <ac:chgData name="" userId="4cee6d5f402997ec" providerId="LiveId" clId="{BBFE0372-9B3B-4705-B5F1-00CD80C9CC0E}" dt="2018-02-02T18:46:46.346" v="287" actId="1076"/>
          <ac:picMkLst>
            <pc:docMk/>
            <pc:sldMk cId="3154158992" sldId="314"/>
            <ac:picMk id="1026" creationId="{F85CBE0C-0791-43FE-87C1-640A03B54860}"/>
          </ac:picMkLst>
        </pc:picChg>
        <pc:picChg chg="add">
          <ac:chgData name="" userId="4cee6d5f402997ec" providerId="LiveId" clId="{BBFE0372-9B3B-4705-B5F1-00CD80C9CC0E}" dt="2018-02-02T18:45:43.365" v="276" actId="14734"/>
          <ac:picMkLst>
            <pc:docMk/>
            <pc:sldMk cId="3154158992" sldId="314"/>
            <ac:picMk id="1027" creationId="{A822A34A-118A-4227-AA87-E911821247D8}"/>
          </ac:picMkLst>
        </pc:picChg>
      </pc:sldChg>
      <pc:sldChg chg="del">
        <pc:chgData name="" userId="4cee6d5f402997ec" providerId="LiveId" clId="{BBFE0372-9B3B-4705-B5F1-00CD80C9CC0E}" dt="2018-02-02T18:39:05.067" v="12" actId="2696"/>
        <pc:sldMkLst>
          <pc:docMk/>
          <pc:sldMk cId="3889936506" sldId="314"/>
        </pc:sldMkLst>
      </pc:sldChg>
      <pc:sldChg chg="del">
        <pc:chgData name="" userId="4cee6d5f402997ec" providerId="LiveId" clId="{BBFE0372-9B3B-4705-B5F1-00CD80C9CC0E}" dt="2018-02-02T18:39:04.865" v="11" actId="2696"/>
        <pc:sldMkLst>
          <pc:docMk/>
          <pc:sldMk cId="1939679004" sldId="315"/>
        </pc:sldMkLst>
      </pc:sldChg>
      <pc:sldChg chg="addSp delSp modSp add">
        <pc:chgData name="" userId="4cee6d5f402997ec" providerId="LiveId" clId="{BBFE0372-9B3B-4705-B5F1-00CD80C9CC0E}" dt="2018-02-02T18:48:42.854" v="295" actId="14100"/>
        <pc:sldMkLst>
          <pc:docMk/>
          <pc:sldMk cId="3292961934" sldId="315"/>
        </pc:sldMkLst>
        <pc:spChg chg="del">
          <ac:chgData name="" userId="4cee6d5f402997ec" providerId="LiveId" clId="{BBFE0372-9B3B-4705-B5F1-00CD80C9CC0E}" dt="2018-02-02T18:47:16.967" v="294" actId="478"/>
          <ac:spMkLst>
            <pc:docMk/>
            <pc:sldMk cId="3292961934" sldId="315"/>
            <ac:spMk id="4" creationId="{D14F1A92-FD2C-4049-818A-74DE20AE911A}"/>
          </ac:spMkLst>
        </pc:spChg>
        <pc:graphicFrameChg chg="del modGraphic">
          <ac:chgData name="" userId="4cee6d5f402997ec" providerId="LiveId" clId="{BBFE0372-9B3B-4705-B5F1-00CD80C9CC0E}" dt="2018-02-02T18:47:11.589" v="292" actId="478"/>
          <ac:graphicFrameMkLst>
            <pc:docMk/>
            <pc:sldMk cId="3292961934" sldId="315"/>
            <ac:graphicFrameMk id="6" creationId="{83329CC7-C59D-4ED0-850D-B7C230A00134}"/>
          </ac:graphicFrameMkLst>
        </pc:graphicFrameChg>
        <pc:picChg chg="add">
          <ac:chgData name="" userId="4cee6d5f402997ec" providerId="LiveId" clId="{BBFE0372-9B3B-4705-B5F1-00CD80C9CC0E}" dt="2018-02-02T18:48:42.854" v="295" actId="14100"/>
          <ac:picMkLst>
            <pc:docMk/>
            <pc:sldMk cId="3292961934" sldId="315"/>
            <ac:picMk id="2" creationId="{A6F47670-E8F9-47BE-B6F8-ED1BB06D52D9}"/>
          </ac:picMkLst>
        </pc:picChg>
        <pc:picChg chg="del">
          <ac:chgData name="" userId="4cee6d5f402997ec" providerId="LiveId" clId="{BBFE0372-9B3B-4705-B5F1-00CD80C9CC0E}" dt="2018-02-02T18:47:07.602" v="290" actId="478"/>
          <ac:picMkLst>
            <pc:docMk/>
            <pc:sldMk cId="3292961934" sldId="315"/>
            <ac:picMk id="1026" creationId="{F85CBE0C-0791-43FE-87C1-640A03B54860}"/>
          </ac:picMkLst>
        </pc:picChg>
        <pc:picChg chg="del">
          <ac:chgData name="" userId="4cee6d5f402997ec" providerId="LiveId" clId="{BBFE0372-9B3B-4705-B5F1-00CD80C9CC0E}" dt="2018-02-02T18:47:14.486" v="293" actId="478"/>
          <ac:picMkLst>
            <pc:docMk/>
            <pc:sldMk cId="3292961934" sldId="315"/>
            <ac:picMk id="1027" creationId="{A822A34A-118A-4227-AA87-E911821247D8}"/>
          </ac:picMkLst>
        </pc:picChg>
      </pc:sldChg>
      <pc:sldChg chg="modSp add">
        <pc:chgData name="" userId="4cee6d5f402997ec" providerId="LiveId" clId="{BBFE0372-9B3B-4705-B5F1-00CD80C9CC0E}" dt="2018-02-02T18:50:02.751" v="360" actId="122"/>
        <pc:sldMkLst>
          <pc:docMk/>
          <pc:sldMk cId="3268403357" sldId="316"/>
        </pc:sldMkLst>
        <pc:spChg chg="mod">
          <ac:chgData name="" userId="4cee6d5f402997ec" providerId="LiveId" clId="{BBFE0372-9B3B-4705-B5F1-00CD80C9CC0E}" dt="2018-02-02T18:50:02.751" v="360" actId="122"/>
          <ac:spMkLst>
            <pc:docMk/>
            <pc:sldMk cId="3268403357" sldId="316"/>
            <ac:spMk id="2" creationId="{BF86D8DA-BAAD-454C-A15B-D02373D04F75}"/>
          </ac:spMkLst>
        </pc:spChg>
        <pc:spChg chg="mod">
          <ac:chgData name="" userId="4cee6d5f402997ec" providerId="LiveId" clId="{BBFE0372-9B3B-4705-B5F1-00CD80C9CC0E}" dt="2018-02-02T18:49:58.346" v="359" actId="403"/>
          <ac:spMkLst>
            <pc:docMk/>
            <pc:sldMk cId="3268403357" sldId="316"/>
            <ac:spMk id="3" creationId="{87C2E1E9-0422-4A20-BE41-13D28F6D71BC}"/>
          </ac:spMkLst>
        </pc:spChg>
      </pc:sldChg>
      <pc:sldChg chg="del">
        <pc:chgData name="" userId="4cee6d5f402997ec" providerId="LiveId" clId="{BBFE0372-9B3B-4705-B5F1-00CD80C9CC0E}" dt="2018-02-02T18:39:04.677" v="10" actId="2696"/>
        <pc:sldMkLst>
          <pc:docMk/>
          <pc:sldMk cId="3948218371" sldId="316"/>
        </pc:sldMkLst>
      </pc:sldChg>
      <pc:sldChg chg="del">
        <pc:chgData name="" userId="4cee6d5f402997ec" providerId="LiveId" clId="{BBFE0372-9B3B-4705-B5F1-00CD80C9CC0E}" dt="2018-02-02T18:39:04.511" v="9" actId="2696"/>
        <pc:sldMkLst>
          <pc:docMk/>
          <pc:sldMk cId="2178079832" sldId="317"/>
        </pc:sldMkLst>
      </pc:sldChg>
      <pc:sldChg chg="del">
        <pc:chgData name="" userId="4cee6d5f402997ec" providerId="LiveId" clId="{BBFE0372-9B3B-4705-B5F1-00CD80C9CC0E}" dt="2018-02-02T18:39:05.920" v="15" actId="2696"/>
        <pc:sldMkLst>
          <pc:docMk/>
          <pc:sldMk cId="1420755119" sldId="318"/>
        </pc:sldMkLst>
      </pc:sldChg>
      <pc:sldChg chg="del">
        <pc:chgData name="" userId="4cee6d5f402997ec" providerId="LiveId" clId="{BBFE0372-9B3B-4705-B5F1-00CD80C9CC0E}" dt="2018-02-02T18:39:04.369" v="8" actId="2696"/>
        <pc:sldMkLst>
          <pc:docMk/>
          <pc:sldMk cId="3977685754" sldId="319"/>
        </pc:sldMkLst>
      </pc:sldChg>
      <pc:sldChg chg="del">
        <pc:chgData name="" userId="4cee6d5f402997ec" providerId="LiveId" clId="{BBFE0372-9B3B-4705-B5F1-00CD80C9CC0E}" dt="2018-02-02T18:39:04.205" v="7" actId="2696"/>
        <pc:sldMkLst>
          <pc:docMk/>
          <pc:sldMk cId="3349308371" sldId="320"/>
        </pc:sldMkLst>
      </pc:sldChg>
      <pc:sldChg chg="del">
        <pc:chgData name="" userId="4cee6d5f402997ec" providerId="LiveId" clId="{BBFE0372-9B3B-4705-B5F1-00CD80C9CC0E}" dt="2018-02-02T18:39:04.084" v="6" actId="2696"/>
        <pc:sldMkLst>
          <pc:docMk/>
          <pc:sldMk cId="1886684100" sldId="321"/>
        </pc:sldMkLst>
      </pc:sldChg>
      <pc:sldChg chg="del">
        <pc:chgData name="" userId="4cee6d5f402997ec" providerId="LiveId" clId="{BBFE0372-9B3B-4705-B5F1-00CD80C9CC0E}" dt="2018-02-02T18:39:04.020" v="5" actId="2696"/>
        <pc:sldMkLst>
          <pc:docMk/>
          <pc:sldMk cId="4244166061" sldId="322"/>
        </pc:sldMkLst>
      </pc:sldChg>
      <pc:sldChg chg="del">
        <pc:chgData name="" userId="4cee6d5f402997ec" providerId="LiveId" clId="{BBFE0372-9B3B-4705-B5F1-00CD80C9CC0E}" dt="2018-02-02T18:39:03.773" v="4" actId="2696"/>
        <pc:sldMkLst>
          <pc:docMk/>
          <pc:sldMk cId="3765418659" sldId="323"/>
        </pc:sldMkLst>
      </pc:sldChg>
      <pc:sldChg chg="del">
        <pc:chgData name="" userId="4cee6d5f402997ec" providerId="LiveId" clId="{BBFE0372-9B3B-4705-B5F1-00CD80C9CC0E}" dt="2018-02-02T18:39:03.617" v="3" actId="2696"/>
        <pc:sldMkLst>
          <pc:docMk/>
          <pc:sldMk cId="2421306511" sldId="324"/>
        </pc:sldMkLst>
      </pc:sldChg>
      <pc:sldChg chg="del">
        <pc:chgData name="" userId="4cee6d5f402997ec" providerId="LiveId" clId="{BBFE0372-9B3B-4705-B5F1-00CD80C9CC0E}" dt="2018-02-02T18:39:03.225" v="0" actId="2696"/>
        <pc:sldMkLst>
          <pc:docMk/>
          <pc:sldMk cId="1747639976" sldId="325"/>
        </pc:sldMkLst>
      </pc:sldChg>
      <pc:sldChg chg="del">
        <pc:chgData name="" userId="4cee6d5f402997ec" providerId="LiveId" clId="{BBFE0372-9B3B-4705-B5F1-00CD80C9CC0E}" dt="2018-02-02T18:39:06.117" v="16" actId="2696"/>
        <pc:sldMkLst>
          <pc:docMk/>
          <pc:sldMk cId="2413421761" sldId="326"/>
        </pc:sldMkLst>
      </pc:sldChg>
      <pc:sldChg chg="del">
        <pc:chgData name="" userId="4cee6d5f402997ec" providerId="LiveId" clId="{BBFE0372-9B3B-4705-B5F1-00CD80C9CC0E}" dt="2018-02-02T18:39:06.285" v="17" actId="2696"/>
        <pc:sldMkLst>
          <pc:docMk/>
          <pc:sldMk cId="660290542" sldId="327"/>
        </pc:sldMkLst>
      </pc:sldChg>
      <pc:sldChg chg="del">
        <pc:chgData name="" userId="4cee6d5f402997ec" providerId="LiveId" clId="{BBFE0372-9B3B-4705-B5F1-00CD80C9CC0E}" dt="2018-02-02T18:39:03.461" v="2" actId="2696"/>
        <pc:sldMkLst>
          <pc:docMk/>
          <pc:sldMk cId="3912874160" sldId="328"/>
        </pc:sldMkLst>
      </pc:sldChg>
      <pc:sldChg chg="del">
        <pc:chgData name="" userId="4cee6d5f402997ec" providerId="LiveId" clId="{BBFE0372-9B3B-4705-B5F1-00CD80C9CC0E}" dt="2018-02-02T18:39:03.319" v="1" actId="2696"/>
        <pc:sldMkLst>
          <pc:docMk/>
          <pc:sldMk cId="1703509610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56382-474F-4F02-A4C7-C8449409400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6E402-D5DD-4512-8DC6-CF54B3B1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43EACC-9A7E-4A85-8D91-EEB4377A3A83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434B7-8F75-4305-9975-207B412B1D7C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43F94A-2AC5-4B23-87C9-2BA307221775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1E7889-A288-4BF7-8140-5F055D2CF04D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AC632D-1E8A-4524-9E50-4FED4176A4EF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E77A3C-8D62-44FB-A9DC-905AF63221E0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51A69A-851C-4FB3-8B46-13DC22A09EC9}" type="datetime1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EC78D8-4E47-47DF-9709-06B0A1535416}" type="datetime1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06F9AD-96E2-44C7-B8B3-2E5D0AF76751}" type="datetime1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6BED2-3343-4EAD-AC18-432D740CD550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EA97B-B9B5-474F-8CC3-160B41EF2E83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3E7C5-6E3F-49D3-B2E9-72AE79BE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985"/>
            <a:ext cx="1742536" cy="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obertgreiner.com/2014/03/windows-azure-iaas-paas-saas-overview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ted_States" TargetMode="External"/><Relationship Id="rId13" Type="http://schemas.openxmlformats.org/officeDocument/2006/relationships/hyperlink" Target="https://hyett.com/" TargetMode="External"/><Relationship Id="rId18" Type="http://schemas.openxmlformats.org/officeDocument/2006/relationships/hyperlink" Target="https://github.com/" TargetMode="External"/><Relationship Id="rId3" Type="http://schemas.openxmlformats.org/officeDocument/2006/relationships/hyperlink" Target="https://en.wikipedia.org/wiki/Private_company" TargetMode="External"/><Relationship Id="rId21" Type="http://schemas.openxmlformats.org/officeDocument/2006/relationships/hyperlink" Target="https://en.wikipedia.org/wiki/Registered_user" TargetMode="External"/><Relationship Id="rId7" Type="http://schemas.openxmlformats.org/officeDocument/2006/relationships/hyperlink" Target="https://en.wikipedia.org/wiki/California" TargetMode="External"/><Relationship Id="rId12" Type="http://schemas.openxmlformats.org/officeDocument/2006/relationships/hyperlink" Target="https://en.wikipedia.org/wiki/Chris_Wanstrath" TargetMode="External"/><Relationship Id="rId17" Type="http://schemas.openxmlformats.org/officeDocument/2006/relationships/hyperlink" Target="https://en.wikipedia.org/wiki/Slogan" TargetMode="External"/><Relationship Id="rId2" Type="http://schemas.openxmlformats.org/officeDocument/2006/relationships/hyperlink" Target="https://en.wikipedia.org/wiki/Types_of_business_entity" TargetMode="External"/><Relationship Id="rId16" Type="http://schemas.openxmlformats.org/officeDocument/2006/relationships/hyperlink" Target="https://en.wikipedia.org/wiki/GitHub#cite_note-1" TargetMode="External"/><Relationship Id="rId20" Type="http://schemas.openxmlformats.org/officeDocument/2006/relationships/hyperlink" Target="https://en.wikipedia.org/wiki/GitHub#cite_note-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an_Francisco" TargetMode="External"/><Relationship Id="rId11" Type="http://schemas.openxmlformats.org/officeDocument/2006/relationships/hyperlink" Target="https://en.wikipedia.org/wiki/Tom_Preston-Werner" TargetMode="External"/><Relationship Id="rId24" Type="http://schemas.openxmlformats.org/officeDocument/2006/relationships/image" Target="../media/image5.png"/><Relationship Id="rId5" Type="http://schemas.openxmlformats.org/officeDocument/2006/relationships/hyperlink" Target="https://en.wikipedia.org/wiki/English_language" TargetMode="External"/><Relationship Id="rId15" Type="http://schemas.openxmlformats.org/officeDocument/2006/relationships/hyperlink" Target="https://en.wikipedia.org/wiki/Software" TargetMode="External"/><Relationship Id="rId23" Type="http://schemas.openxmlformats.org/officeDocument/2006/relationships/image" Target="../media/image4.png"/><Relationship Id="rId10" Type="http://schemas.openxmlformats.org/officeDocument/2006/relationships/hyperlink" Target="https://en.wikipedia.org/wiki/Entrepreneurship" TargetMode="External"/><Relationship Id="rId19" Type="http://schemas.openxmlformats.org/officeDocument/2006/relationships/hyperlink" Target="https://en.wikipedia.org/wiki/Alexa_Internet" TargetMode="External"/><Relationship Id="rId4" Type="http://schemas.openxmlformats.org/officeDocument/2006/relationships/hyperlink" Target="https://en.wikipedia.org/wiki/Git" TargetMode="External"/><Relationship Id="rId9" Type="http://schemas.openxmlformats.org/officeDocument/2006/relationships/hyperlink" Target="https://en.wikipedia.org/wiki/World" TargetMode="External"/><Relationship Id="rId14" Type="http://schemas.openxmlformats.org/officeDocument/2006/relationships/hyperlink" Target="https://en.wikipedia.org/wiki/Chief_operating_officer" TargetMode="External"/><Relationship Id="rId22" Type="http://schemas.openxmlformats.org/officeDocument/2006/relationships/hyperlink" Target="https://en.wikipedia.org/wiki/Ruby_(programming_language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8090"/>
            <a:ext cx="12191999" cy="859360"/>
          </a:xfrm>
        </p:spPr>
        <p:txBody>
          <a:bodyPr>
            <a:noAutofit/>
          </a:bodyPr>
          <a:lstStyle/>
          <a:p>
            <a:r>
              <a:rPr lang="en-US" sz="5400" b="1" dirty="0"/>
              <a:t>Cloud Computing Using </a:t>
            </a:r>
            <a:r>
              <a:rPr lang="en-US" sz="5400" b="1" dirty="0" err="1"/>
              <a:t>Github</a:t>
            </a:r>
            <a:r>
              <a:rPr lang="en-US" sz="5400" b="1" dirty="0"/>
              <a:t> and Heroku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8C06-D273-4677-8804-8C587D46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280686">
            <a:off x="3370478" y="3297208"/>
            <a:ext cx="5113981" cy="2132885"/>
          </a:xfrm>
          <a:solidFill>
            <a:srgbClr val="00B050"/>
          </a:solidFill>
        </p:spPr>
        <p:txBody>
          <a:bodyPr>
            <a:normAutofit fontScale="77500" lnSpcReduction="20000"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Max Li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李海飞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Science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Union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021" y="566558"/>
            <a:ext cx="7704784" cy="859360"/>
          </a:xfrm>
        </p:spPr>
        <p:txBody>
          <a:bodyPr>
            <a:noAutofit/>
          </a:bodyPr>
          <a:lstStyle/>
          <a:p>
            <a:r>
              <a:rPr lang="en-US" sz="3600" b="1" dirty="0"/>
              <a:t>Cloud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1141C-D189-4DCA-B928-DA3F2FE8F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21156" y="1425918"/>
            <a:ext cx="7098994" cy="43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8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3F6-CC0D-4430-B1B5-C0A56C86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020" y="136525"/>
            <a:ext cx="7704784" cy="859360"/>
          </a:xfrm>
        </p:spPr>
        <p:txBody>
          <a:bodyPr>
            <a:noAutofit/>
          </a:bodyPr>
          <a:lstStyle/>
          <a:p>
            <a:r>
              <a:rPr lang="en-US" sz="3600" b="1" dirty="0"/>
              <a:t>Players in 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5FC30-19F7-4743-A2CA-97DA7193A322}"/>
              </a:ext>
            </a:extLst>
          </p:cNvPr>
          <p:cNvSpPr txBox="1"/>
          <p:nvPr/>
        </p:nvSpPr>
        <p:spPr>
          <a:xfrm>
            <a:off x="2401468" y="1425918"/>
            <a:ext cx="4945889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Web Services or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Cloud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EMC/Dell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2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1A92-FD2C-4049-818A-74DE20AE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329CC7-C59D-4ED0-850D-B7C230A00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04833"/>
              </p:ext>
            </p:extLst>
          </p:nvPr>
        </p:nvGraphicFramePr>
        <p:xfrm>
          <a:off x="1602127" y="1134319"/>
          <a:ext cx="7448022" cy="5187353"/>
        </p:xfrm>
        <a:graphic>
          <a:graphicData uri="http://schemas.openxmlformats.org/drawingml/2006/table">
            <a:tbl>
              <a:tblPr/>
              <a:tblGrid>
                <a:gridCol w="3724011">
                  <a:extLst>
                    <a:ext uri="{9D8B030D-6E8A-4147-A177-3AD203B41FA5}">
                      <a16:colId xmlns:a16="http://schemas.microsoft.com/office/drawing/2014/main" val="598905546"/>
                    </a:ext>
                  </a:extLst>
                </a:gridCol>
                <a:gridCol w="3724011">
                  <a:extLst>
                    <a:ext uri="{9D8B030D-6E8A-4147-A177-3AD203B41FA5}">
                      <a16:colId xmlns:a16="http://schemas.microsoft.com/office/drawing/2014/main" val="1298465927"/>
                    </a:ext>
                  </a:extLst>
                </a:gridCol>
              </a:tblGrid>
              <a:tr h="107085">
                <a:tc gridSpan="2">
                  <a:txBody>
                    <a:bodyPr/>
                    <a:lstStyle/>
                    <a:p>
                      <a:r>
                        <a:rPr lang="en-US" sz="900"/>
                        <a:t>GitHub, Inc.</a:t>
                      </a:r>
                    </a:p>
                  </a:txBody>
                  <a:tcPr marL="46789" marR="46789" marT="23394" marB="23394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34699"/>
                  </a:ext>
                </a:extLst>
              </a:tr>
              <a:tr h="224872">
                <a:tc gridSpan="2">
                  <a:txBody>
                    <a:bodyPr/>
                    <a:lstStyle/>
                    <a:p>
                      <a:pPr algn="ctr" fontAlgn="t"/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55239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" tooltip="Types of business entity"/>
                        </a:rPr>
                        <a:t>Type of business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3" tooltip="Private company"/>
                        </a:rPr>
                        <a:t>Private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69525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Type of site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4" tooltip="Git"/>
                        </a:rPr>
                        <a:t>Git</a:t>
                      </a:r>
                      <a:r>
                        <a:rPr lang="en-US" sz="900">
                          <a:effectLst/>
                        </a:rPr>
                        <a:t> repository hosting service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5921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Available in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5" tooltip="English language"/>
                        </a:rPr>
                        <a:t>English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35514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Founded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February 8, 2008; 9 years ago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88372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Headquarters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6" tooltip="San Francisco"/>
                        </a:rPr>
                        <a:t>San Francisco</a:t>
                      </a:r>
                      <a:r>
                        <a:rPr lang="en-US" sz="900">
                          <a:effectLst/>
                        </a:rPr>
                        <a:t>, </a:t>
                      </a:r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7" tooltip="California"/>
                        </a:rPr>
                        <a:t>California</a:t>
                      </a:r>
                      <a:r>
                        <a:rPr lang="en-US" sz="900">
                          <a:effectLst/>
                        </a:rPr>
                        <a:t>, </a:t>
                      </a:r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8" tooltip="United States"/>
                        </a:rPr>
                        <a:t>United States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45718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Area served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9" tooltip="World"/>
                        </a:rPr>
                        <a:t>Worldwide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58522"/>
                  </a:ext>
                </a:extLst>
              </a:tr>
              <a:tr h="56218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Entrepreneurship"/>
                        </a:rPr>
                        <a:t>Founder(s)</a:t>
                      </a:r>
                      <a:endParaRPr lang="en-US" sz="900" dirty="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1" tooltip="Tom Preston-Werner"/>
                        </a:rPr>
                        <a:t>Tom Preston-Werner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2" tooltip="Chris Wanstrath"/>
                        </a:rPr>
                        <a:t>Chris Wanstrath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PJ Hyett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1973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CEO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Chris Wanstrath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51628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Key people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663366"/>
                          </a:solidFill>
                          <a:effectLst/>
                          <a:hlinkClick r:id="rId13"/>
                        </a:rPr>
                        <a:t>P. J. Hyett</a:t>
                      </a:r>
                      <a:r>
                        <a:rPr lang="en-US" sz="900">
                          <a:effectLst/>
                        </a:rPr>
                        <a:t> (</a:t>
                      </a:r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4" tooltip="Chief operating officer"/>
                        </a:rPr>
                        <a:t>COO</a:t>
                      </a:r>
                      <a:r>
                        <a:rPr lang="en-US" sz="900">
                          <a:effectLst/>
                        </a:rPr>
                        <a:t>)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408196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Industry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5" tooltip="Software"/>
                        </a:rPr>
                        <a:t>Software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92500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Employees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745</a:t>
                      </a:r>
                      <a:r>
                        <a:rPr lang="en-US" sz="9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6"/>
                        </a:rPr>
                        <a:t>[1]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32478"/>
                  </a:ext>
                </a:extLst>
              </a:tr>
              <a:tr h="39352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7" tooltip="Slogan"/>
                        </a:rPr>
                        <a:t>Slogan(s)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"Build software better, together.", "Where software is built"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35131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Website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663366"/>
                          </a:solidFill>
                          <a:effectLst/>
                          <a:hlinkClick r:id="rId18"/>
                        </a:rPr>
                        <a:t>GitHub.com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96932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19" tooltip="Alexa Internet"/>
                        </a:rPr>
                        <a:t>Alexa</a:t>
                      </a:r>
                      <a:r>
                        <a:rPr lang="en-US" sz="900">
                          <a:effectLst/>
                        </a:rPr>
                        <a:t> rank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 72 (January 2018)</a:t>
                      </a:r>
                      <a:r>
                        <a:rPr lang="en-US" sz="9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20"/>
                        </a:rPr>
                        <a:t>[2]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396931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Registration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Optional (required for creating and joining projects)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255608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solidFill>
                            <a:srgbClr val="0B0080"/>
                          </a:solidFill>
                          <a:effectLst/>
                          <a:hlinkClick r:id="rId21" tooltip="Registered user"/>
                        </a:rPr>
                        <a:t>Users</a:t>
                      </a:r>
                      <a:endParaRPr lang="en-US" sz="90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26 million (March 2017)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55700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Launched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10 April 2008; 9 years ago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81604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Current status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Active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336849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Written in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rgbClr val="0B0080"/>
                          </a:solidFill>
                          <a:effectLst/>
                          <a:hlinkClick r:id="rId22" tooltip="Ruby (programming language)"/>
                        </a:rPr>
                        <a:t>Ruby</a:t>
                      </a:r>
                      <a:endParaRPr lang="en-US" sz="900" dirty="0">
                        <a:effectLst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69098"/>
                  </a:ext>
                </a:extLst>
              </a:tr>
            </a:tbl>
          </a:graphicData>
        </a:graphic>
      </p:graphicFrame>
      <p:pic>
        <p:nvPicPr>
          <p:cNvPr id="1026" name="Picture 2" descr="GitHub logo 2013 padded.svg">
            <a:extLst>
              <a:ext uri="{FF2B5EF4-FFF2-40B4-BE49-F238E27FC236}">
                <a16:creationId xmlns:a16="http://schemas.microsoft.com/office/drawing/2014/main" id="{F85CBE0C-0791-43FE-87C1-640A03B54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84" y="209666"/>
            <a:ext cx="23812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Negative increase">
            <a:extLst>
              <a:ext uri="{FF2B5EF4-FFF2-40B4-BE49-F238E27FC236}">
                <a16:creationId xmlns:a16="http://schemas.microsoft.com/office/drawing/2014/main" id="{A822A34A-118A-4227-AA87-E9118212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825625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15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C676F94-2DC4-4B3E-B4EE-F5ABE30E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7292051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47670-E8F9-47BE-B6F8-ED1BB06D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6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D8DA-BAAD-454C-A15B-D02373D0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Chinese Wisdom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E1E9-0422-4A20-BE41-13D28F6D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3800" dirty="0"/>
              <a:t>少说多做</a:t>
            </a:r>
            <a:endParaRPr lang="en-US" altLang="zh-CN" sz="13800" dirty="0"/>
          </a:p>
          <a:p>
            <a:pPr marL="0" indent="0" algn="ctr">
              <a:buNone/>
            </a:pPr>
            <a:r>
              <a:rPr lang="en-US" sz="5400" dirty="0"/>
              <a:t>From nashvilleit.herokuapp.com to nashvilleit1.herokuapp.com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D8FD-743A-432E-95E1-B0CBDC5C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7C5-6E3F-49D3-B2E9-72AE79BE4C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139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Courier New</vt:lpstr>
      <vt:lpstr>Office Theme</vt:lpstr>
      <vt:lpstr>Cloud Computing Using Github and Heroku</vt:lpstr>
      <vt:lpstr>Cloud Computing</vt:lpstr>
      <vt:lpstr>Players in CC</vt:lpstr>
      <vt:lpstr>PowerPoint Presentation</vt:lpstr>
      <vt:lpstr>PowerPoint Presentation</vt:lpstr>
      <vt:lpstr>Chinese Wisdom</vt:lpstr>
    </vt:vector>
  </TitlesOfParts>
  <Company>Union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Haifei Li</dc:creator>
  <cp:lastModifiedBy>Haifei Li</cp:lastModifiedBy>
  <cp:revision>77</cp:revision>
  <dcterms:created xsi:type="dcterms:W3CDTF">2015-02-05T16:52:46Z</dcterms:created>
  <dcterms:modified xsi:type="dcterms:W3CDTF">2018-02-02T18:53:01Z</dcterms:modified>
</cp:coreProperties>
</file>