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327" r:id="rId3"/>
    <p:sldId id="326" r:id="rId4"/>
    <p:sldId id="318" r:id="rId5"/>
    <p:sldId id="312" r:id="rId6"/>
    <p:sldId id="313" r:id="rId7"/>
    <p:sldId id="314" r:id="rId8"/>
    <p:sldId id="315" r:id="rId9"/>
    <p:sldId id="316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8" r:id="rId18"/>
    <p:sldId id="329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56382-474F-4F02-A4C7-C8449409400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6E402-D5DD-4512-8DC6-CF54B3B1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43EACC-9A7E-4A85-8D91-EEB4377A3A83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34B7-8F75-4305-9975-207B412B1D7C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43F94A-2AC5-4B23-87C9-2BA307221775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E7889-A288-4BF7-8140-5F055D2CF04D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C632D-1E8A-4524-9E50-4FED4176A4EF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77A3C-8D62-44FB-A9DC-905AF63221E0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1A69A-851C-4FB3-8B46-13DC22A09EC9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EC78D8-4E47-47DF-9709-06B0A1535416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06F9AD-96E2-44C7-B8B3-2E5D0AF76751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6BED2-3343-4EAD-AC18-432D740CD550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EA97B-B9B5-474F-8CC3-160B41EF2E83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985"/>
            <a:ext cx="1742536" cy="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effective_go.html" TargetMode="External"/><Relationship Id="rId2" Type="http://schemas.openxmlformats.org/officeDocument/2006/relationships/hyperlink" Target="https://tour.golang.org/welcome/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548090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b="1" dirty="0"/>
              <a:t>Go: systems programming language for the 21th century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8C06-D273-4677-8804-8C587D46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61" y="3325428"/>
            <a:ext cx="5113981" cy="2132885"/>
          </a:xfrm>
        </p:spPr>
        <p:txBody>
          <a:bodyPr>
            <a:normAutofit fontScale="77500" lnSpcReduction="20000"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Max Li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李海飞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Science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Union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0B9DB-AE98-4150-A653-08986A63C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51" y="1540388"/>
            <a:ext cx="2984421" cy="2984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4FD57-D161-4578-886C-DBE150A4E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73" y="4765977"/>
            <a:ext cx="2793707" cy="1863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1167F5-1AA2-4D3B-9440-BBE881AF78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93" y="2860110"/>
            <a:ext cx="927534" cy="930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B0E39-E648-45E9-B499-91BCB527CA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93" y="4796748"/>
            <a:ext cx="1323129" cy="13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1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20" y="453663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Solution 2: buffered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66984-FDD9-4ECE-8326-50746806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3" y="1697760"/>
            <a:ext cx="1086506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func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c := make(chan int, 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c &lt;- 1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fmt.Println(&lt;-c)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2F974-2FC9-4047-A3B7-9269BD0CAAB2}"/>
              </a:ext>
            </a:extLst>
          </p:cNvPr>
          <p:cNvSpPr txBox="1"/>
          <p:nvPr/>
        </p:nvSpPr>
        <p:spPr>
          <a:xfrm>
            <a:off x="718293" y="5290865"/>
            <a:ext cx="8615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Note: buffered channel is non-blocking for sending</a:t>
            </a:r>
          </a:p>
        </p:txBody>
      </p:sp>
    </p:spTree>
    <p:extLst>
      <p:ext uri="{BB962C8B-B14F-4D97-AF65-F5344CB8AC3E}">
        <p14:creationId xmlns:p14="http://schemas.microsoft.com/office/powerpoint/2010/main" val="217807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20" y="453663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Most Important feature: go keyword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66984-FDD9-4ECE-8326-50746806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" y="1413191"/>
            <a:ext cx="1086506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i++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go func()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Courier New" panose="02070309020205020404" pitchFamily="49" charset="0"/>
              </a:rPr>
              <a:t>    j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++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}()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k++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4DAEC6-4D42-4FD9-9A0D-F3C24786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" y="4624966"/>
            <a:ext cx="265552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go </a:t>
            </a:r>
            <a:r>
              <a:rPr lang="en-US" altLang="en-US" sz="4000" dirty="0">
                <a:latin typeface="Arial" panose="020B0604020202020204" pitchFamily="34" charset="0"/>
                <a:cs typeface="Courier New" panose="02070309020205020404" pitchFamily="49" charset="0"/>
              </a:rPr>
              <a:t>j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++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D9D69-B2EB-4508-8191-949B5F94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14" y="4092451"/>
            <a:ext cx="1847186" cy="1847186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34B225AF-6D98-4A4C-A9D7-5F12AD7E7302}"/>
              </a:ext>
            </a:extLst>
          </p:cNvPr>
          <p:cNvSpPr/>
          <p:nvPr/>
        </p:nvSpPr>
        <p:spPr>
          <a:xfrm>
            <a:off x="4398579" y="4699237"/>
            <a:ext cx="2207173" cy="6336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20" y="453663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EBADEF-ECF1-4B6D-A8FB-39C940DD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20" y="1741750"/>
            <a:ext cx="11225049" cy="384720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typed conduit to send and receive values with the channel operator,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consolata"/>
                <a:cs typeface="Arial" panose="020B0604020202020204" pitchFamily="34" charset="0"/>
              </a:rPr>
              <a:t>&lt;-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consolata"/>
            </a:endParaRP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Inconsolata"/>
                <a:cs typeface="Courier New" panose="02070309020205020404" pitchFamily="49" charset="0"/>
              </a:rPr>
              <a:t>ch &lt;- v // Send v to channel ch. 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Inconsolata"/>
                <a:cs typeface="Courier New" panose="02070309020205020404" pitchFamily="49" charset="0"/>
              </a:rPr>
              <a:t>v := &lt;-ch // Receive from ch, and assign value to v.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(The data flows in the direction of the arrow.)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ust be created before use: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consolata"/>
            </a:endParaRPr>
          </a:p>
          <a:p>
            <a:pPr lvl="1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Inconsolata"/>
                <a:cs typeface="Courier New" panose="02070309020205020404" pitchFamily="49" charset="0"/>
              </a:rPr>
              <a:t>ch := make(chan datatype)</a:t>
            </a:r>
            <a:endParaRPr lang="en-US" altLang="en-US" dirty="0">
              <a:solidFill>
                <a:srgbClr val="00B050"/>
              </a:solidFill>
              <a:latin typeface="Courier New" panose="02070309020205020404" pitchFamily="49" charset="0"/>
              <a:ea typeface="Inconsolata"/>
              <a:cs typeface="Courier New" panose="02070309020205020404" pitchFamily="49" charset="0"/>
            </a:endParaRPr>
          </a:p>
          <a:p>
            <a:pPr lvl="1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blocking until the other side is ready. </a:t>
            </a: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Why? To synchronize without explicit locks or condition variables.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18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Channel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EBADEF-ECF1-4B6D-A8FB-39C940DD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75" y="999224"/>
            <a:ext cx="11225049" cy="526297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package main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import "fmt"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func sum(s []int, c chan int)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sum := 0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for _, v := range s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	sum += v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}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c &lt;- sum // send sum to c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func main()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s := []int{7, 2, 8, -9, 4, 0};	c := make(chan int)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go sum(s[:len(s)/2], c);	go sum(s[len(s)/2:], c)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	x, y := &lt;-c, &lt;-c;               	fmt.Println(x, y, 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x+y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8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7528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Multiple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CDE853-66BF-406B-8500-8A4036E6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78" y="1337800"/>
            <a:ext cx="9922933" cy="70788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function can return any number of results.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consolata"/>
                <a:cs typeface="Arial" panose="020B0604020202020204" pitchFamily="34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function returns two strings.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BAA18-BBA9-48B5-9014-A7797D21F64D}"/>
              </a:ext>
            </a:extLst>
          </p:cNvPr>
          <p:cNvSpPr/>
          <p:nvPr/>
        </p:nvSpPr>
        <p:spPr>
          <a:xfrm>
            <a:off x="2139244" y="2197160"/>
            <a:ext cx="83932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package main</a:t>
            </a:r>
          </a:p>
          <a:p>
            <a:r>
              <a:rPr lang="en-US" sz="3200" dirty="0"/>
              <a:t>import "fmt"</a:t>
            </a:r>
          </a:p>
          <a:p>
            <a:r>
              <a:rPr lang="en-US" sz="3200" dirty="0"/>
              <a:t>func swap(x, y string) (string, string) {</a:t>
            </a:r>
          </a:p>
          <a:p>
            <a:r>
              <a:rPr lang="en-US" sz="3200" dirty="0"/>
              <a:t>	return y, x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func main() {</a:t>
            </a:r>
          </a:p>
          <a:p>
            <a:r>
              <a:rPr lang="en-US" sz="3200" dirty="0"/>
              <a:t>	a, b := swap("hello", "world")</a:t>
            </a:r>
          </a:p>
          <a:p>
            <a:r>
              <a:rPr lang="en-US" sz="3200" dirty="0"/>
              <a:t>	fmt.Println(a, b)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1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4813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Short Variable Declarations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BAA18-BBA9-48B5-9014-A7797D21F64D}"/>
              </a:ext>
            </a:extLst>
          </p:cNvPr>
          <p:cNvSpPr/>
          <p:nvPr/>
        </p:nvSpPr>
        <p:spPr>
          <a:xfrm>
            <a:off x="931333" y="1759566"/>
            <a:ext cx="107357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package main</a:t>
            </a:r>
          </a:p>
          <a:p>
            <a:r>
              <a:rPr lang="en-US" sz="3200" dirty="0"/>
              <a:t>import "fmt"</a:t>
            </a:r>
          </a:p>
          <a:p>
            <a:r>
              <a:rPr lang="en-US" sz="3200" dirty="0"/>
              <a:t>func main() {</a:t>
            </a:r>
          </a:p>
          <a:p>
            <a:r>
              <a:rPr lang="en-US" sz="3200" dirty="0"/>
              <a:t>	var i, j int = 1, 2</a:t>
            </a:r>
          </a:p>
          <a:p>
            <a:r>
              <a:rPr lang="en-US" sz="3200" dirty="0"/>
              <a:t>	k := 3</a:t>
            </a:r>
          </a:p>
          <a:p>
            <a:r>
              <a:rPr lang="en-US" sz="3200" dirty="0"/>
              <a:t>	c, python, java := true, false, "no!"</a:t>
            </a:r>
          </a:p>
          <a:p>
            <a:r>
              <a:rPr lang="en-US" sz="3200" dirty="0"/>
              <a:t>	fmt.Println(i, j, k, c, python, java)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41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322427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Other cool stuffs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BAA18-BBA9-48B5-9014-A7797D21F64D}"/>
              </a:ext>
            </a:extLst>
          </p:cNvPr>
          <p:cNvSpPr/>
          <p:nvPr/>
        </p:nvSpPr>
        <p:spPr>
          <a:xfrm>
            <a:off x="901549" y="1207542"/>
            <a:ext cx="107357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Structs, Not Classes</a:t>
            </a:r>
          </a:p>
          <a:p>
            <a:r>
              <a:rPr lang="en-US" sz="3200" dirty="0"/>
              <a:t>No Constructors</a:t>
            </a:r>
          </a:p>
          <a:p>
            <a:r>
              <a:rPr lang="en-US" sz="3200" dirty="0"/>
              <a:t>Access Control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int; // exported - accessible outside package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int; // unexported - only accessible within package</a:t>
            </a:r>
          </a:p>
          <a:p>
            <a:r>
              <a:rPr lang="en-US" sz="3200" dirty="0"/>
              <a:t>No Inheritance</a:t>
            </a:r>
          </a:p>
          <a:p>
            <a:r>
              <a:rPr lang="en-US" sz="3200" dirty="0"/>
              <a:t>JSON/Serialization Support</a:t>
            </a:r>
          </a:p>
          <a:p>
            <a:r>
              <a:rPr lang="en-US" sz="3200" dirty="0"/>
              <a:t>Web/HTTP Support</a:t>
            </a:r>
          </a:p>
        </p:txBody>
      </p:sp>
    </p:spTree>
    <p:extLst>
      <p:ext uri="{BB962C8B-B14F-4D97-AF65-F5344CB8AC3E}">
        <p14:creationId xmlns:p14="http://schemas.microsoft.com/office/powerpoint/2010/main" val="242130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3790E-8B83-4A58-9938-C50347C5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7E82E-254C-4F91-9523-0D7F153E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7" y="-243256"/>
            <a:ext cx="10601739" cy="63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EC0DC-41B5-435B-BBDE-3046C6A6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CCBB7-84E2-48C2-A282-E63FA8AC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322427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Learn more: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BAA18-BBA9-48B5-9014-A7797D21F64D}"/>
              </a:ext>
            </a:extLst>
          </p:cNvPr>
          <p:cNvSpPr/>
          <p:nvPr/>
        </p:nvSpPr>
        <p:spPr>
          <a:xfrm>
            <a:off x="406400" y="1207542"/>
            <a:ext cx="11230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Beginner:</a:t>
            </a:r>
          </a:p>
          <a:p>
            <a:r>
              <a:rPr lang="en-US" sz="3200" dirty="0">
                <a:hlinkClick r:id="rId2"/>
              </a:rPr>
              <a:t>https://tour.golang.org/welcome/1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Expert:</a:t>
            </a:r>
          </a:p>
          <a:p>
            <a:r>
              <a:rPr lang="en-US" sz="3200" dirty="0"/>
              <a:t>Effective Go</a:t>
            </a:r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https://golang.org/doc/effective_go.html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6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CCA2-32C7-4513-B1BE-8B9323E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5A94D-230A-4A8A-896C-B803B4D8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078396"/>
            <a:ext cx="9677477" cy="5779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B243E-101F-43CC-9A75-9D5FE74ECCEA}"/>
              </a:ext>
            </a:extLst>
          </p:cNvPr>
          <p:cNvSpPr txBox="1"/>
          <p:nvPr/>
        </p:nvSpPr>
        <p:spPr>
          <a:xfrm>
            <a:off x="3702756" y="-40889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中国人的智慧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602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548090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b="1" dirty="0"/>
              <a:t>Hello World in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8C06-D273-4677-8804-8C587D46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19" y="1568511"/>
            <a:ext cx="11275671" cy="3426107"/>
          </a:xfrm>
        </p:spPr>
        <p:txBody>
          <a:bodyPr>
            <a:normAutofit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"fmt"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func main() {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World")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548090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Directly from the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8C06-D273-4677-8804-8C587D46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46" y="1693255"/>
            <a:ext cx="11275671" cy="4470478"/>
          </a:xfrm>
        </p:spPr>
        <p:txBody>
          <a:bodyPr>
            <a:normAutofit fontScale="92500" lnSpcReduction="10000"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/>
              <a:t>www.golang.org</a:t>
            </a:r>
          </a:p>
          <a:p>
            <a:pPr lvl="1" algn="l"/>
            <a:r>
              <a:rPr lang="en-US" sz="4000" dirty="0">
                <a:solidFill>
                  <a:srgbClr val="FF0000"/>
                </a:solidFill>
              </a:rPr>
              <a:t>Go is an open source programming language that makes it easy to build simple, reliable, and efficient software.</a:t>
            </a:r>
          </a:p>
          <a:p>
            <a:pPr algn="l"/>
            <a:r>
              <a:rPr lang="en-US" sz="4000" dirty="0"/>
              <a:t>Simple: C++</a:t>
            </a:r>
          </a:p>
          <a:p>
            <a:pPr algn="l"/>
            <a:r>
              <a:rPr lang="en-US" sz="4000" dirty="0"/>
              <a:t>Reliable: C</a:t>
            </a:r>
          </a:p>
          <a:p>
            <a:pPr algn="l"/>
            <a:r>
              <a:rPr lang="en-US" sz="4000" dirty="0"/>
              <a:t>Efficient: Python, Ruby</a:t>
            </a:r>
            <a:r>
              <a:rPr lang="en-US" sz="4000"/>
              <a:t>, Java </a:t>
            </a:r>
            <a:r>
              <a:rPr lang="en-US" sz="4000" dirty="0"/>
              <a:t>and others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272201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History for Computer Scientists: Yucky!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8C06-D273-4677-8804-8C587D46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46" y="1162455"/>
            <a:ext cx="11275671" cy="4998306"/>
          </a:xfrm>
        </p:spPr>
        <p:txBody>
          <a:bodyPr>
            <a:normAutofit fontScale="92500" lnSpcReduction="20000"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 : 1972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C++ : 1983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Python: 1991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Ruby: 1995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Java: 1995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Go: 2009 by Robert Griesemer, Rob Pike, and Ken Thompson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Multicore CPU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Cloud Computing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Web server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Concurrency based on CSP (Communication Sequential Processes)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	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Julia: 2012 (mainly for scientific computing, replacing Fortran)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548090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So innocent…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66984-FDD9-4ECE-8326-50746806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4" y="1896740"/>
            <a:ext cx="849761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"fmt"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 := make(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 &lt;-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fmt.Println(&lt;-c)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7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548090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So wrong…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66984-FDD9-4ECE-8326-50746806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" y="1619742"/>
            <a:ext cx="1086506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fatal error: all goroutines are asleep - deadlock!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goroutine 1 [chan send]: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main.main()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C:/Users/maxli/GoglandProjects/src/unbufferedChannel/main/main.go:6 +0x60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2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3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20" y="453663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66984-FDD9-4ECE-8326-50746806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86" y="1743434"/>
            <a:ext cx="1123088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There is only one goroutine: main goroutine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effectLst/>
              </a:rPr>
              <a:t>Unbuffered channel is blocking when sending!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err="1">
                <a:solidFill>
                  <a:srgbClr val="000000"/>
                </a:solidFill>
                <a:highlight>
                  <a:srgbClr val="FF99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sz="4000" dirty="0">
                <a:solidFill>
                  <a:srgbClr val="000000"/>
                </a:solidFill>
                <a:highlight>
                  <a:srgbClr val="FF99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(&lt;-c)</a:t>
            </a:r>
            <a:r>
              <a:rPr lang="en-US" altLang="en-US" sz="4000" b="1" dirty="0">
                <a:solidFill>
                  <a:srgbClr val="000000"/>
                </a:solidFill>
                <a:highlight>
                  <a:srgbClr val="FF99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 forever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99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7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20" y="453663"/>
            <a:ext cx="11451017" cy="859360"/>
          </a:xfrm>
        </p:spPr>
        <p:txBody>
          <a:bodyPr>
            <a:noAutofit/>
          </a:bodyPr>
          <a:lstStyle/>
          <a:p>
            <a:r>
              <a:rPr lang="en-US" sz="3600" dirty="0"/>
              <a:t>Solution 1: Two goroutines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66984-FDD9-4ECE-8326-50746806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" y="1460580"/>
            <a:ext cx="1086506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func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c := make(chan int)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go func(){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	c &lt;- 1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}()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	fmt.Println(&lt;-c)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21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414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Inconsolata</vt:lpstr>
      <vt:lpstr>宋体</vt:lpstr>
      <vt:lpstr>Arial</vt:lpstr>
      <vt:lpstr>Calibri</vt:lpstr>
      <vt:lpstr>Calibri Light</vt:lpstr>
      <vt:lpstr>Courier New</vt:lpstr>
      <vt:lpstr>Office Theme</vt:lpstr>
      <vt:lpstr>Go: systems programming language for the 21th century</vt:lpstr>
      <vt:lpstr>PowerPoint Presentation</vt:lpstr>
      <vt:lpstr>Hello World in Go</vt:lpstr>
      <vt:lpstr>Directly from the source</vt:lpstr>
      <vt:lpstr>History for Computer Scientists: Yucky!</vt:lpstr>
      <vt:lpstr>So innocent…</vt:lpstr>
      <vt:lpstr>So wrong…</vt:lpstr>
      <vt:lpstr>Reason</vt:lpstr>
      <vt:lpstr>Solution 1: Two goroutines</vt:lpstr>
      <vt:lpstr>Solution 2: buffered channel</vt:lpstr>
      <vt:lpstr>Most Important feature: go keyword</vt:lpstr>
      <vt:lpstr>Channel</vt:lpstr>
      <vt:lpstr>Channel Example</vt:lpstr>
      <vt:lpstr>Multiple Results</vt:lpstr>
      <vt:lpstr>Short Variable Declarations</vt:lpstr>
      <vt:lpstr>Other cool stuffs</vt:lpstr>
      <vt:lpstr>PowerPoint Presentation</vt:lpstr>
      <vt:lpstr>PowerPoint Presentation</vt:lpstr>
      <vt:lpstr>Learn more:</vt:lpstr>
    </vt:vector>
  </TitlesOfParts>
  <Company>Union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Haifei Li</dc:creator>
  <cp:lastModifiedBy>Max Li</cp:lastModifiedBy>
  <cp:revision>77</cp:revision>
  <dcterms:created xsi:type="dcterms:W3CDTF">2015-02-05T16:52:46Z</dcterms:created>
  <dcterms:modified xsi:type="dcterms:W3CDTF">2017-11-29T03:46:47Z</dcterms:modified>
</cp:coreProperties>
</file>