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E679E4-4AEB-4CBF-BAF3-844E2CCD4A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E3F771-FDEF-4702-A334-9AD0CF62E0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2C2303-AB6E-42C7-A2E2-290535839D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A5F6E5-FEFF-4280-ABB3-D810C284BF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535694-0CA2-4142-966F-F3AE2E0FAA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F7A2D-C03C-40C0-99C3-0AE96EA212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46A010-A4E4-4579-8CA6-181D44F518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6CED5F-F38D-4D28-8939-CB219C3F0F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6B277-B9D4-40AF-9A78-BC02EA1183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2201E-EB0A-433B-9A0C-0042B5016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AD1254-B4B3-4315-A4C2-C6247BBF16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C8391-8279-49E5-AD73-EA3253AECA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05F442D-5078-4A97-84DF-55C8FFFA7910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Welcome!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Wipeout round!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Binary answers, questions increasing in difficulty. Each incorrect answer halves score.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What is the most common hair/eye colour combination worldwide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What month had the highest rainfall in the UK in 2022 (Oct/Feb)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Word riddles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40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3200" spc="-1" strike="noStrike">
                <a:latin typeface="Arial"/>
              </a:rPr>
              <a:t>0.1: Forward I am heavy, but backward I am not. What am I? 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1" lang="en-GB" sz="3200" spc="-1" strike="noStrike">
                <a:latin typeface="Arial"/>
              </a:rPr>
              <a:t>(7)</a:t>
            </a:r>
            <a:endParaRPr b="0" lang="en-GB" sz="3200" spc="-1" strike="noStrike">
              <a:latin typeface="Arial"/>
            </a:endParaRPr>
          </a:p>
          <a:p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0.2: What word is pronounced the same if you take away four of its five letters? 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0" lang="en-GB" sz="3200" spc="-1" strike="noStrike">
                <a:latin typeface="Arial"/>
              </a:rPr>
              <a:t>	</a:t>
            </a:r>
            <a:r>
              <a:rPr b="1" lang="en-GB" sz="3200" spc="-1" strike="noStrike">
                <a:latin typeface="Arial"/>
              </a:rPr>
              <a:t>(5)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Wolf among the Sheep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4860000" cy="24534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Arial"/>
              </a:rPr>
              <a:t>Who will be the most unique snowflake of the group?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Arial"/>
              </a:rPr>
              <a:t>Alone in 1</a:t>
            </a:r>
            <a:r>
              <a:rPr b="0" lang="en-GB" sz="2200" spc="-1" strike="noStrike" baseline="33000">
                <a:latin typeface="Arial"/>
              </a:rPr>
              <a:t>st</a:t>
            </a:r>
            <a:r>
              <a:rPr b="0" lang="en-GB" sz="2200" spc="-1" strike="noStrike">
                <a:latin typeface="Arial"/>
              </a:rPr>
              <a:t> place: 4pts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Arial"/>
              </a:rPr>
              <a:t>Tied for 1</a:t>
            </a:r>
            <a:r>
              <a:rPr b="0" lang="en-GB" sz="2200" spc="-1" strike="noStrike" baseline="33000">
                <a:latin typeface="Arial"/>
              </a:rPr>
              <a:t>st</a:t>
            </a:r>
            <a:r>
              <a:rPr b="0" lang="en-GB" sz="2200" spc="-1" strike="noStrike">
                <a:latin typeface="Arial"/>
              </a:rPr>
              <a:t> place: 3pt each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Arial"/>
              </a:rPr>
              <a:t>Anything other than 1</a:t>
            </a:r>
            <a:r>
              <a:rPr b="0" lang="en-GB" sz="2200" spc="-1" strike="noStrike" baseline="33000">
                <a:latin typeface="Arial"/>
              </a:rPr>
              <a:t>st</a:t>
            </a:r>
            <a:r>
              <a:rPr b="0" lang="en-GB" sz="2200" spc="-1" strike="noStrike">
                <a:latin typeface="Arial"/>
              </a:rPr>
              <a:t> place: 2pt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940000" y="2520000"/>
            <a:ext cx="2160000" cy="216000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sp>
        <p:nvSpPr>
          <p:cNvPr id="48" name=""/>
          <p:cNvSpPr txBox="1"/>
          <p:nvPr/>
        </p:nvSpPr>
        <p:spPr>
          <a:xfrm>
            <a:off x="4140000" y="4797720"/>
            <a:ext cx="55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GB" sz="1800" spc="-1" strike="noStrike">
                <a:latin typeface="Arial"/>
              </a:rPr>
              <a:t>"It is better to walk alone, in the right direction, than to follow the crowd, going nowhere." - </a:t>
            </a:r>
            <a:r>
              <a:rPr b="1" lang="en-GB" sz="1800" spc="-1" strike="noStrike">
                <a:latin typeface="Arial"/>
              </a:rPr>
              <a:t>Maxwell Maltz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1.1: Which word was not on the previous slide?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A: Snowflake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2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C: Word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B: Direction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2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D: Alone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1.2: x = (3*4)/12+2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A: 3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2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C: 0.857...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7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B: 14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2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D: x</a:t>
            </a:r>
            <a:endParaRPr b="0" lang="en-GB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1.3: Best repo?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A: Stratus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2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C: eKiss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7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B: Rain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2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D: Tools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980000" y="4634640"/>
            <a:ext cx="6480000" cy="238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E: Documentation</a:t>
            </a:r>
            <a:endParaRPr b="0" lang="en-GB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1.4: </a:t>
            </a:r>
            <a:r>
              <a:rPr b="0" lang="en-GB" sz="4200" spc="-1" strike="noStrike">
                <a:latin typeface="Arial"/>
              </a:rPr>
              <a:t>How many points do you want?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7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200" spc="-1" strike="noStrike">
                <a:latin typeface="Arial"/>
              </a:rPr>
              <a:t>A: 4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52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200" spc="-1" strike="noStrike">
                <a:latin typeface="Arial"/>
              </a:rPr>
              <a:t>C: 3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200" spc="-1" strike="noStrike">
                <a:latin typeface="Arial"/>
              </a:rPr>
              <a:t>B: 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2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D: Magenta</a:t>
            </a:r>
            <a:endParaRPr b="0" lang="en-GB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1.5: What does water taste like?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200" spc="-1" strike="noStrike">
                <a:latin typeface="Arial"/>
              </a:rPr>
              <a:t>A: I don’t know 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2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200" spc="-1" strike="noStrike">
                <a:latin typeface="Arial"/>
              </a:rPr>
              <a:t>C: Green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4200" spc="-1" strike="noStrike">
                <a:latin typeface="Arial"/>
              </a:rPr>
              <a:t>B: Not coffee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2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D: Magenta</a:t>
            </a:r>
            <a:endParaRPr b="0" lang="en-GB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latin typeface="Arial"/>
              </a:rPr>
              <a:t>1.6: are you a Wolf or a Sheep?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A: Wolf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220000" y="162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C: Sheep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B: Both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220000" y="324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D: Neither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060000" y="450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GB" sz="5400" spc="-1" strike="noStrike">
                <a:latin typeface="Arial"/>
              </a:rPr>
              <a:t>E: Human</a:t>
            </a:r>
            <a:endParaRPr b="0" lang="en-GB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28857</TotalTime>
  <Application>LibreOffice/7.3.7.2$Windows_X86_64 LibreOffice_project/e114eadc50a9ff8d8c8a0567d6da8f454beeb84f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2023-05-26T12:48:10Z</dcterms:created>
  <dc:creator/>
  <dc:description/>
  <dc:language>en-GB</dc:language>
  <cp:lastModifiedBy/>
  <dcterms:modified xsi:type="dcterms:W3CDTF">2023-12-15T10:40:17Z</dcterms:modified>
  <cp:revision>7</cp:revision>
  <dc:subject/>
  <dc:title/>
</cp:coreProperties>
</file>