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9" autoAdjust="0"/>
    <p:restoredTop sz="90023" autoAdjust="0"/>
  </p:normalViewPr>
  <p:slideViewPr>
    <p:cSldViewPr snapToGrid="0">
      <p:cViewPr varScale="1">
        <p:scale>
          <a:sx n="106" d="100"/>
          <a:sy n="106" d="100"/>
        </p:scale>
        <p:origin x="-1068" y="-90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28581-4DA6-4B53-824F-F7911C62D2F7}" type="datetimeFigureOut">
              <a:rPr lang="es-AR" smtClean="0"/>
              <a:pPr/>
              <a:t>16/07/2018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99533-37DC-4A90-9D9B-C40B3DF0748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90220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16/07/2018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5893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16/07/2018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05363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16/07/2018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569391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16/07/2018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56198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16/07/2018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778166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16/07/2018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429662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16/07/2018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87319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16/07/2018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8070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16/07/2018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20224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16/07/2018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76376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16/07/2018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03807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16/07/2018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4533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16/07/2018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93359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16/07/2018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68535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16/07/2018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80281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16/07/2018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5551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B66C-7431-427E-BF9B-0AD6D6BFB1A7}" type="datetimeFigureOut">
              <a:rPr lang="es-AR" smtClean="0"/>
              <a:pPr/>
              <a:t>16/07/2018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99779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2535325" y="1230450"/>
            <a:ext cx="8229600" cy="5265600"/>
          </a:xfrm>
        </p:spPr>
        <p:txBody>
          <a:bodyPr>
            <a:noAutofit/>
          </a:bodyPr>
          <a:lstStyle/>
          <a:p>
            <a:pPr algn="just"/>
            <a:r>
              <a:rPr lang="es-AR" sz="1500" dirty="0"/>
              <a:t>1. </a:t>
            </a:r>
            <a:r>
              <a:rPr lang="es-AR" sz="1600" dirty="0"/>
              <a:t>Dé un ejemplo de una jerarquía de dos niveles de interfaces genéricas.</a:t>
            </a:r>
          </a:p>
          <a:p>
            <a:pPr algn="just"/>
            <a:r>
              <a:rPr lang="es-AR" sz="1600" dirty="0"/>
              <a:t>2. Dé un ejemplo del tratamiento de la excepción </a:t>
            </a:r>
            <a:r>
              <a:rPr lang="es-AR" sz="1600" dirty="0" err="1"/>
              <a:t>MiException</a:t>
            </a:r>
            <a:r>
              <a:rPr lang="es-AR" sz="1600" dirty="0"/>
              <a:t> en el cuerpo de un determinado método. (Ejemplo, mostrar en consola su mensaje).</a:t>
            </a:r>
          </a:p>
          <a:p>
            <a:pPr algn="just"/>
            <a:r>
              <a:rPr lang="es-AR" sz="1600" dirty="0"/>
              <a:t>3. Dé un ejemplo de sobrecarga de constructores, uno reutiliza al otro.</a:t>
            </a:r>
          </a:p>
          <a:p>
            <a:pPr algn="just"/>
            <a:r>
              <a:rPr lang="es-AR" sz="1600" dirty="0"/>
              <a:t>4. Dé un ejemplo de búsqueda secuencial de un elemento en una colección, devolviendo un objeto </a:t>
            </a:r>
            <a:r>
              <a:rPr lang="es-AR" sz="1600" dirty="0" err="1"/>
              <a:t>Boolean</a:t>
            </a:r>
            <a:r>
              <a:rPr lang="es-AR" sz="1600" dirty="0"/>
              <a:t>.</a:t>
            </a:r>
          </a:p>
          <a:p>
            <a:pPr algn="just"/>
            <a:r>
              <a:rPr lang="es-AR" sz="1600" dirty="0"/>
              <a:t>5</a:t>
            </a:r>
            <a:r>
              <a:rPr lang="es-AR" altLang="es-AR" sz="1600" dirty="0"/>
              <a:t>. </a:t>
            </a:r>
            <a:r>
              <a:rPr lang="es-AR" sz="1600" dirty="0"/>
              <a:t>Indique la salida :</a:t>
            </a:r>
          </a:p>
          <a:p>
            <a:pPr marL="400050" lvl="1" indent="0" algn="just">
              <a:buNone/>
            </a:pPr>
            <a:r>
              <a:rPr lang="es-AR" sz="1200" dirty="0" err="1">
                <a:latin typeface="Consolas" panose="020B0609020204030204" pitchFamily="49" charset="0"/>
              </a:rPr>
              <a:t>public</a:t>
            </a:r>
            <a:r>
              <a:rPr lang="es-AR" sz="1200" dirty="0">
                <a:latin typeface="Consolas" panose="020B0609020204030204" pitchFamily="49" charset="0"/>
              </a:rPr>
              <a:t> class </a:t>
            </a:r>
            <a:r>
              <a:rPr lang="es-AR" sz="1200" dirty="0" err="1">
                <a:latin typeface="Consolas" panose="020B0609020204030204" pitchFamily="49" charset="0"/>
              </a:rPr>
              <a:t>IgualIgual</a:t>
            </a:r>
            <a:r>
              <a:rPr lang="es-AR" sz="1200" dirty="0">
                <a:latin typeface="Consolas" panose="020B0609020204030204" pitchFamily="49" charset="0"/>
              </a:rPr>
              <a:t> { </a:t>
            </a:r>
          </a:p>
          <a:p>
            <a:pPr marL="800100" lvl="2" indent="0" algn="just">
              <a:buNone/>
            </a:pPr>
            <a:r>
              <a:rPr lang="es-AR" sz="1200" dirty="0" err="1">
                <a:latin typeface="Consolas" panose="020B0609020204030204" pitchFamily="49" charset="0"/>
              </a:rPr>
              <a:t>public</a:t>
            </a:r>
            <a:r>
              <a:rPr lang="es-AR" sz="1200" dirty="0">
                <a:latin typeface="Consolas" panose="020B0609020204030204" pitchFamily="49" charset="0"/>
              </a:rPr>
              <a:t> </a:t>
            </a:r>
            <a:r>
              <a:rPr lang="es-AR" sz="1200" dirty="0" err="1">
                <a:latin typeface="Consolas" panose="020B0609020204030204" pitchFamily="49" charset="0"/>
              </a:rPr>
              <a:t>static</a:t>
            </a:r>
            <a:r>
              <a:rPr lang="es-AR" sz="1200" dirty="0">
                <a:latin typeface="Consolas" panose="020B0609020204030204" pitchFamily="49" charset="0"/>
              </a:rPr>
              <a:t> </a:t>
            </a:r>
            <a:r>
              <a:rPr lang="es-AR" sz="1200" dirty="0" err="1">
                <a:latin typeface="Consolas" panose="020B0609020204030204" pitchFamily="49" charset="0"/>
              </a:rPr>
              <a:t>void</a:t>
            </a:r>
            <a:r>
              <a:rPr lang="es-AR" sz="1200" dirty="0">
                <a:latin typeface="Consolas" panose="020B0609020204030204" pitchFamily="49" charset="0"/>
              </a:rPr>
              <a:t> </a:t>
            </a:r>
            <a:r>
              <a:rPr lang="es-AR" sz="1200" dirty="0" err="1">
                <a:latin typeface="Consolas" panose="020B0609020204030204" pitchFamily="49" charset="0"/>
              </a:rPr>
              <a:t>main</a:t>
            </a:r>
            <a:r>
              <a:rPr lang="es-AR" sz="1200" dirty="0">
                <a:latin typeface="Consolas" panose="020B0609020204030204" pitchFamily="49" charset="0"/>
              </a:rPr>
              <a:t>(String[] </a:t>
            </a:r>
            <a:r>
              <a:rPr lang="es-AR" sz="1200" dirty="0" err="1">
                <a:latin typeface="Consolas" panose="020B0609020204030204" pitchFamily="49" charset="0"/>
              </a:rPr>
              <a:t>args</a:t>
            </a:r>
            <a:r>
              <a:rPr lang="es-AR" sz="1200" dirty="0">
                <a:latin typeface="Consolas" panose="020B0609020204030204" pitchFamily="49" charset="0"/>
              </a:rPr>
              <a:t>) { </a:t>
            </a:r>
          </a:p>
          <a:p>
            <a:pPr marL="1257300" lvl="3" indent="0" algn="just">
              <a:buNone/>
            </a:pPr>
            <a:r>
              <a:rPr lang="es-AR" dirty="0" err="1">
                <a:latin typeface="Consolas" panose="020B0609020204030204" pitchFamily="49" charset="0"/>
              </a:rPr>
              <a:t>Integer</a:t>
            </a:r>
            <a:r>
              <a:rPr lang="es-AR" dirty="0">
                <a:latin typeface="Consolas" panose="020B0609020204030204" pitchFamily="49" charset="0"/>
              </a:rPr>
              <a:t> x = 4; </a:t>
            </a:r>
            <a:r>
              <a:rPr lang="es-AR" dirty="0" err="1">
                <a:latin typeface="Consolas" panose="020B0609020204030204" pitchFamily="49" charset="0"/>
              </a:rPr>
              <a:t>Integer</a:t>
            </a:r>
            <a:r>
              <a:rPr lang="es-AR" dirty="0">
                <a:latin typeface="Consolas" panose="020B0609020204030204" pitchFamily="49" charset="0"/>
              </a:rPr>
              <a:t> y = x; x++;</a:t>
            </a:r>
          </a:p>
          <a:p>
            <a:pPr marL="1257300" lvl="3" indent="0" algn="just">
              <a:buNone/>
            </a:pPr>
            <a:r>
              <a:rPr lang="es-AR" dirty="0" err="1">
                <a:latin typeface="Consolas" panose="020B0609020204030204" pitchFamily="49" charset="0"/>
              </a:rPr>
              <a:t>StringBuilder</a:t>
            </a:r>
            <a:r>
              <a:rPr lang="es-AR" dirty="0">
                <a:latin typeface="Consolas" panose="020B0609020204030204" pitchFamily="49" charset="0"/>
              </a:rPr>
              <a:t> sb1 = new </a:t>
            </a:r>
            <a:r>
              <a:rPr lang="es-AR" dirty="0" err="1">
                <a:latin typeface="Consolas" panose="020B0609020204030204" pitchFamily="49" charset="0"/>
              </a:rPr>
              <a:t>StringBuilder</a:t>
            </a:r>
            <a:r>
              <a:rPr lang="es-AR" dirty="0">
                <a:latin typeface="Consolas" panose="020B0609020204030204" pitchFamily="49" charset="0"/>
              </a:rPr>
              <a:t>("123"); </a:t>
            </a:r>
          </a:p>
          <a:p>
            <a:pPr marL="1257300" lvl="3" indent="0" algn="just">
              <a:buNone/>
            </a:pPr>
            <a:r>
              <a:rPr lang="es-AR" dirty="0" err="1">
                <a:latin typeface="Consolas" panose="020B0609020204030204" pitchFamily="49" charset="0"/>
              </a:rPr>
              <a:t>StringBuilder</a:t>
            </a:r>
            <a:r>
              <a:rPr lang="es-AR" dirty="0">
                <a:latin typeface="Consolas" panose="020B0609020204030204" pitchFamily="49" charset="0"/>
              </a:rPr>
              <a:t> sb2 = sb1; </a:t>
            </a:r>
          </a:p>
          <a:p>
            <a:pPr marL="1257300" lvl="3" indent="0" algn="just">
              <a:buNone/>
            </a:pPr>
            <a:r>
              <a:rPr lang="es-AR" dirty="0">
                <a:latin typeface="Consolas" panose="020B0609020204030204" pitchFamily="49" charset="0"/>
              </a:rPr>
              <a:t>sb1.append("5"); </a:t>
            </a:r>
          </a:p>
          <a:p>
            <a:pPr marL="1257300" lvl="3" indent="0" algn="just">
              <a:buNone/>
            </a:pPr>
            <a:r>
              <a:rPr lang="es-AR" dirty="0" err="1">
                <a:latin typeface="Consolas" panose="020B0609020204030204" pitchFamily="49" charset="0"/>
              </a:rPr>
              <a:t>System.out.println</a:t>
            </a:r>
            <a:r>
              <a:rPr lang="es-AR" dirty="0">
                <a:latin typeface="Consolas" panose="020B0609020204030204" pitchFamily="49" charset="0"/>
              </a:rPr>
              <a:t>((x==y) + " " + (sb1==sb2)); </a:t>
            </a:r>
          </a:p>
          <a:p>
            <a:pPr marL="800100" lvl="2" indent="0" algn="just">
              <a:buNone/>
            </a:pPr>
            <a:r>
              <a:rPr lang="es-AR" sz="1200" dirty="0">
                <a:latin typeface="Consolas" panose="020B0609020204030204" pitchFamily="49" charset="0"/>
              </a:rPr>
              <a:t>} </a:t>
            </a:r>
          </a:p>
          <a:p>
            <a:pPr marL="400050" lvl="1" indent="0" algn="just">
              <a:buNone/>
            </a:pPr>
            <a:r>
              <a:rPr lang="es-AR" sz="1200" dirty="0">
                <a:latin typeface="Consolas" panose="020B0609020204030204" pitchFamily="49" charset="0"/>
              </a:rPr>
              <a:t>} </a:t>
            </a:r>
          </a:p>
          <a:p>
            <a:pPr algn="just"/>
            <a:endParaRPr lang="es-AR" altLang="es-AR" sz="15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 bwMode="auto">
          <a:xfrm>
            <a:off x="3714000" y="310219"/>
            <a:ext cx="5386388" cy="7207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427" tIns="45713" rIns="91427" bIns="4571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Universidad </a:t>
            </a:r>
            <a:r>
              <a:rPr lang="es-AR" altLang="es-AR" sz="1200" b="1" kern="0" dirty="0" smtClean="0"/>
              <a:t>de Belgrano</a:t>
            </a:r>
            <a:endParaRPr lang="es-AR" altLang="es-AR" sz="1200" b="1" kern="0" dirty="0"/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Programación </a:t>
            </a:r>
            <a:r>
              <a:rPr lang="es-AR" altLang="es-AR" sz="1200" b="1" kern="0" dirty="0" smtClean="0"/>
              <a:t>3</a:t>
            </a:r>
            <a:endParaRPr lang="es-AR" altLang="es-AR" sz="1200" b="1" kern="0" dirty="0"/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Examen Final </a:t>
            </a:r>
            <a:r>
              <a:rPr lang="es-AR" altLang="es-AR" sz="1200" b="1" kern="0" dirty="0" smtClean="0"/>
              <a:t>Julio 2018 </a:t>
            </a:r>
            <a:endParaRPr lang="es-AR" altLang="es-AR" sz="1200" b="1" kern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EA0367D1-8600-4E09-8F9E-FD5CB48DFAC3}"/>
              </a:ext>
            </a:extLst>
          </p:cNvPr>
          <p:cNvSpPr txBox="1"/>
          <p:nvPr/>
        </p:nvSpPr>
        <p:spPr>
          <a:xfrm>
            <a:off x="7698658" y="3429000"/>
            <a:ext cx="30662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A.true</a:t>
            </a:r>
            <a:r>
              <a:rPr lang="es-A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true</a:t>
            </a:r>
            <a:br>
              <a:rPr lang="es-A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A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B.false</a:t>
            </a:r>
            <a:r>
              <a:rPr lang="es-A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true</a:t>
            </a:r>
            <a:br>
              <a:rPr lang="es-A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A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C.true</a:t>
            </a:r>
            <a:r>
              <a:rPr lang="es-A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false</a:t>
            </a:r>
            <a:br>
              <a:rPr lang="es-A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A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D.false</a:t>
            </a:r>
            <a:r>
              <a:rPr lang="es-A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false</a:t>
            </a:r>
            <a:br>
              <a:rPr lang="es-A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A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E.Compilation</a:t>
            </a:r>
            <a:r>
              <a:rPr lang="es-A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A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fails</a:t>
            </a:r>
            <a:r>
              <a:rPr lang="es-A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lang="es-A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A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F.An</a:t>
            </a:r>
            <a:r>
              <a:rPr lang="es-A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 </a:t>
            </a:r>
            <a:r>
              <a:rPr lang="es-A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exception</a:t>
            </a:r>
            <a:r>
              <a:rPr lang="es-A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A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es-A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A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thrown</a:t>
            </a:r>
            <a:r>
              <a:rPr lang="es-A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 </a:t>
            </a:r>
            <a:r>
              <a:rPr lang="es-A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runtime</a:t>
            </a:r>
            <a:r>
              <a:rPr lang="es-A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65927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/>
          <p:cNvSpPr txBox="1">
            <a:spLocks/>
          </p:cNvSpPr>
          <p:nvPr/>
        </p:nvSpPr>
        <p:spPr bwMode="auto">
          <a:xfrm>
            <a:off x="3714000" y="310219"/>
            <a:ext cx="5386388" cy="7207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427" tIns="45713" rIns="91427" bIns="4571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  <a:defRPr/>
            </a:pPr>
            <a:r>
              <a:rPr lang="es-AR" altLang="es-AR" sz="1200" b="1" kern="0" dirty="0" smtClean="0"/>
              <a:t>Universidad de Belgrano</a:t>
            </a:r>
          </a:p>
          <a:p>
            <a:pPr marL="0" indent="0" algn="ctr">
              <a:buNone/>
              <a:defRPr/>
            </a:pPr>
            <a:r>
              <a:rPr lang="es-AR" altLang="es-AR" sz="1200" b="1" kern="0" dirty="0" smtClean="0"/>
              <a:t>Programación 3</a:t>
            </a:r>
          </a:p>
          <a:p>
            <a:pPr marL="0" indent="0" algn="ctr">
              <a:buNone/>
              <a:defRPr/>
            </a:pPr>
            <a:r>
              <a:rPr lang="es-AR" altLang="es-AR" sz="1200" b="1" kern="0" dirty="0" smtClean="0"/>
              <a:t>Examen Final Julio 2018 </a:t>
            </a:r>
            <a:endParaRPr lang="es-AR" altLang="es-AR" sz="1200" b="1" kern="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30758264"/>
              </p:ext>
            </p:extLst>
          </p:nvPr>
        </p:nvGraphicFramePr>
        <p:xfrm>
          <a:off x="3199634" y="1030944"/>
          <a:ext cx="6415119" cy="5684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2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78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896">
                <a:tc>
                  <a:txBody>
                    <a:bodyPr/>
                    <a:lstStyle/>
                    <a:p>
                      <a:pPr algn="ctr"/>
                      <a:r>
                        <a:rPr lang="es-AR" sz="1400" i="0" dirty="0"/>
                        <a:t>EJ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i="0" dirty="0"/>
                        <a:t>RESPUESTA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13810">
                <a:tc>
                  <a:txBody>
                    <a:bodyPr/>
                    <a:lstStyle/>
                    <a:p>
                      <a:r>
                        <a:rPr lang="es-AR" sz="1400" i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A&lt;T&gt; {</a:t>
                      </a:r>
                    </a:p>
                    <a:p>
                      <a:pPr lvl="1"/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m(T t);</a:t>
                      </a:r>
                    </a:p>
                    <a:p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fr-FR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B&lt;T&gt; </a:t>
                      </a:r>
                      <a:r>
                        <a:rPr lang="fr-F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extends</a:t>
                      </a:r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A&lt;T&gt; {</a:t>
                      </a:r>
                    </a:p>
                    <a:p>
                      <a:pPr lvl="1"/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m2(T t);</a:t>
                      </a:r>
                    </a:p>
                    <a:p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s-AR" altLang="es-AR" sz="1400" b="0" i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85166">
                <a:tc>
                  <a:txBody>
                    <a:bodyPr/>
                    <a:lstStyle/>
                    <a:p>
                      <a:r>
                        <a:rPr lang="es-AR" sz="1400" i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m() {</a:t>
                      </a:r>
                    </a:p>
                    <a:p>
                      <a:pPr lvl="1"/>
                      <a:r>
                        <a:rPr lang="es-AR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lvl="2"/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throw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MiException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("Esto es una 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exception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lvl="1"/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s-AR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catch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MiException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e) {</a:t>
                      </a:r>
                    </a:p>
                    <a:p>
                      <a:pPr lvl="2"/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(e);</a:t>
                      </a:r>
                    </a:p>
                    <a:p>
                      <a:pPr lvl="1"/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s-AR" sz="14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6096">
                <a:tc>
                  <a:txBody>
                    <a:bodyPr/>
                    <a:lstStyle/>
                    <a:p>
                      <a:r>
                        <a:rPr lang="es-AR" sz="1400" i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C(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a) { </a:t>
                      </a:r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.a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a; }</a:t>
                      </a:r>
                    </a:p>
                    <a:p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C() { </a:t>
                      </a:r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(0); }</a:t>
                      </a:r>
                      <a:endParaRPr lang="es-AR" sz="14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13810">
                <a:tc>
                  <a:txBody>
                    <a:bodyPr/>
                    <a:lstStyle/>
                    <a:p>
                      <a:r>
                        <a:rPr lang="es-AR" sz="1400" i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&lt;E&gt; 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&lt;E&gt; 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coleccion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E elemento) {</a:t>
                      </a:r>
                    </a:p>
                    <a:p>
                      <a:pPr lvl="1"/>
                      <a:r>
                        <a:rPr lang="es-AR" sz="14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(E 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coleccion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vl="2"/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e.equals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(elemento))</a:t>
                      </a:r>
                    </a:p>
                    <a:p>
                      <a:pPr lvl="3"/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Boolean.TRUE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lvl="1"/>
                      <a:r>
                        <a:rPr lang="es-AR" sz="14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4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Boolean.FALSE</a:t>
                      </a:r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s-AR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s-AR" sz="1400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126230"/>
                  </a:ext>
                </a:extLst>
              </a:tr>
              <a:tr h="362637">
                <a:tc>
                  <a:txBody>
                    <a:bodyPr/>
                    <a:lstStyle/>
                    <a:p>
                      <a:r>
                        <a:rPr lang="es-AR" sz="1400" i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="0" i="0" dirty="0"/>
                        <a:t>B. false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86720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5927310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3990</TotalTime>
  <Words>228</Words>
  <Application>Microsoft Office PowerPoint</Application>
  <PresentationFormat>Personalizado</PresentationFormat>
  <Paragraphs>50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Espiral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Accesibilidad Web</dc:title>
  <dc:creator>Pablo Pandolfo</dc:creator>
  <cp:lastModifiedBy>ppando</cp:lastModifiedBy>
  <cp:revision>590</cp:revision>
  <dcterms:created xsi:type="dcterms:W3CDTF">2016-08-21T14:39:29Z</dcterms:created>
  <dcterms:modified xsi:type="dcterms:W3CDTF">2018-07-16T20:42:34Z</dcterms:modified>
</cp:coreProperties>
</file>