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316" autoAdjust="0"/>
    <p:restoredTop sz="84807" autoAdjust="0"/>
  </p:normalViewPr>
  <p:slideViewPr>
    <p:cSldViewPr snapToGrid="0">
      <p:cViewPr>
        <p:scale>
          <a:sx n="100" d="100"/>
          <a:sy n="100" d="100"/>
        </p:scale>
        <p:origin x="-792" y="-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08/05/2017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184775"/>
          </a:xfrm>
        </p:spPr>
        <p:txBody>
          <a:bodyPr>
            <a:normAutofit/>
          </a:bodyPr>
          <a:lstStyle/>
          <a:p>
            <a:pPr algn="just"/>
            <a:r>
              <a:rPr lang="es-AR" altLang="es-AR" sz="1500" dirty="0" smtClean="0"/>
              <a:t>1) [2.5</a:t>
            </a:r>
            <a:r>
              <a:rPr lang="es-AR" altLang="es-AR" sz="1500" dirty="0" smtClean="0"/>
              <a:t>] Implementar un método estático </a:t>
            </a:r>
            <a:r>
              <a:rPr lang="es-AR" altLang="es-AR" sz="1500" dirty="0" err="1" smtClean="0"/>
              <a:t>getPersonas</a:t>
            </a:r>
            <a:r>
              <a:rPr lang="es-AR" altLang="es-AR" sz="1500" dirty="0" smtClean="0"/>
              <a:t> que reciba el nombre de un </a:t>
            </a:r>
            <a:r>
              <a:rPr lang="es-AR" altLang="es-AR" sz="1500" dirty="0" smtClean="0"/>
              <a:t>archivo y devuelva un objeto </a:t>
            </a:r>
            <a:r>
              <a:rPr lang="es-AR" altLang="es-AR" sz="1500" dirty="0" err="1" smtClean="0"/>
              <a:t>LinkedList</a:t>
            </a:r>
            <a:r>
              <a:rPr lang="es-AR" altLang="es-AR" sz="1500" dirty="0" smtClean="0"/>
              <a:t>&lt;Persona&gt; con personas que fueron leídas del archivo </a:t>
            </a:r>
            <a:r>
              <a:rPr lang="es-AR" altLang="es-AR" sz="1500" dirty="0" smtClean="0"/>
              <a:t>de texto </a:t>
            </a:r>
            <a:r>
              <a:rPr lang="es-AR" altLang="es-AR" sz="1500" dirty="0" smtClean="0"/>
              <a:t>con </a:t>
            </a:r>
            <a:r>
              <a:rPr lang="es-AR" altLang="es-AR" sz="1500" dirty="0" smtClean="0"/>
              <a:t>formato </a:t>
            </a:r>
            <a:r>
              <a:rPr lang="es-AR" altLang="es-AR" sz="1500" dirty="0" err="1" smtClean="0"/>
              <a:t>dni;edad</a:t>
            </a:r>
            <a:r>
              <a:rPr lang="es-AR" altLang="es-AR" sz="1500" dirty="0" smtClean="0"/>
              <a:t>. Lanzar la excepción </a:t>
            </a:r>
            <a:r>
              <a:rPr lang="es-AR" altLang="es-AR" sz="1500" dirty="0" err="1" smtClean="0"/>
              <a:t>ImposibleLeerArchivo</a:t>
            </a:r>
            <a:r>
              <a:rPr lang="es-AR" altLang="es-AR" sz="1500" dirty="0" smtClean="0"/>
              <a:t> que extiende a </a:t>
            </a:r>
            <a:r>
              <a:rPr lang="es-AR" altLang="es-AR" sz="1500" dirty="0" err="1" smtClean="0"/>
              <a:t>IOException</a:t>
            </a:r>
            <a:r>
              <a:rPr lang="es-AR" altLang="es-AR" sz="1500" dirty="0" smtClean="0"/>
              <a:t> </a:t>
            </a:r>
            <a:r>
              <a:rPr lang="es-AR" altLang="es-AR" sz="1500" dirty="0" smtClean="0"/>
              <a:t>en el caso que ocurra un error en tiempo de ejecución.</a:t>
            </a:r>
            <a:endParaRPr lang="es-AR" altLang="es-AR" sz="1500" dirty="0" smtClean="0"/>
          </a:p>
          <a:p>
            <a:pPr algn="just"/>
            <a:r>
              <a:rPr lang="es-AR" altLang="es-AR" sz="1500" dirty="0" smtClean="0"/>
              <a:t>2) </a:t>
            </a:r>
            <a:r>
              <a:rPr lang="es-AR" altLang="es-AR" sz="1500" dirty="0" smtClean="0"/>
              <a:t>[2.5</a:t>
            </a:r>
            <a:r>
              <a:rPr lang="es-AR" altLang="es-AR" sz="1500" dirty="0" smtClean="0"/>
              <a:t>] Implementar un método estático </a:t>
            </a:r>
            <a:r>
              <a:rPr lang="es-AR" altLang="es-AR" sz="1500" dirty="0" err="1" smtClean="0"/>
              <a:t>getPersonasMayoresAEdad</a:t>
            </a:r>
            <a:r>
              <a:rPr lang="es-AR" altLang="es-AR" sz="1500" dirty="0" smtClean="0"/>
              <a:t> que reciba un objeto </a:t>
            </a:r>
            <a:r>
              <a:rPr lang="es-AR" altLang="es-AR" sz="1500" dirty="0" err="1" smtClean="0"/>
              <a:t>LinkedList</a:t>
            </a:r>
            <a:r>
              <a:rPr lang="es-AR" altLang="es-AR" sz="1500" dirty="0" smtClean="0"/>
              <a:t>&lt;Persona&gt; y una edad y devuelva otro objeto </a:t>
            </a:r>
            <a:r>
              <a:rPr lang="es-AR" altLang="es-AR" sz="1500" dirty="0" err="1" smtClean="0"/>
              <a:t>LinkedList</a:t>
            </a:r>
            <a:r>
              <a:rPr lang="es-AR" altLang="es-AR" sz="1500" dirty="0" smtClean="0"/>
              <a:t>&lt;Persona&gt; con las personas cuyas edades son mayores a esa edad</a:t>
            </a:r>
            <a:r>
              <a:rPr lang="es-AR" altLang="es-AR" sz="1500" dirty="0" smtClean="0"/>
              <a:t>.</a:t>
            </a:r>
          </a:p>
          <a:p>
            <a:pPr algn="just"/>
            <a:r>
              <a:rPr lang="es-AR" altLang="es-AR" sz="1500" dirty="0" smtClean="0"/>
              <a:t>3</a:t>
            </a:r>
            <a:r>
              <a:rPr lang="es-AR" altLang="es-AR" sz="1500" dirty="0" smtClean="0"/>
              <a:t>) [2.5] </a:t>
            </a:r>
            <a:r>
              <a:rPr lang="es-AR" altLang="es-AR" sz="1500" dirty="0" err="1" smtClean="0"/>
              <a:t>Sobreescribir</a:t>
            </a:r>
            <a:r>
              <a:rPr lang="es-AR" altLang="es-AR" sz="1500" dirty="0" smtClean="0"/>
              <a:t> los métodos:</a:t>
            </a:r>
          </a:p>
          <a:p>
            <a:pPr lvl="1" algn="just"/>
            <a:r>
              <a:rPr lang="es-AR" altLang="es-AR" sz="1500" dirty="0" smtClean="0"/>
              <a:t>[1.25] </a:t>
            </a:r>
            <a:r>
              <a:rPr lang="es-AR" altLang="es-AR" sz="1500" dirty="0" err="1" smtClean="0"/>
              <a:t>equals</a:t>
            </a:r>
            <a:r>
              <a:rPr lang="es-AR" altLang="es-AR" sz="1500" dirty="0" smtClean="0"/>
              <a:t> de </a:t>
            </a:r>
            <a:r>
              <a:rPr lang="es-AR" altLang="es-AR" sz="1500" dirty="0" err="1" smtClean="0"/>
              <a:t>Object</a:t>
            </a:r>
            <a:r>
              <a:rPr lang="es-AR" altLang="es-AR" sz="1500" dirty="0" smtClean="0"/>
              <a:t> para determinar que dos objetos personas son iguales si sus </a:t>
            </a:r>
            <a:r>
              <a:rPr lang="es-AR" altLang="es-AR" sz="1500" dirty="0" err="1" smtClean="0"/>
              <a:t>dni´s</a:t>
            </a:r>
            <a:r>
              <a:rPr lang="es-AR" altLang="es-AR" sz="1500" dirty="0" smtClean="0"/>
              <a:t> son iguales.</a:t>
            </a:r>
          </a:p>
          <a:p>
            <a:pPr lvl="1" algn="just"/>
            <a:r>
              <a:rPr lang="es-AR" altLang="es-AR" sz="1500" dirty="0" smtClean="0"/>
              <a:t>[1.25] </a:t>
            </a:r>
            <a:r>
              <a:rPr lang="es-AR" altLang="es-AR" sz="1500" dirty="0" err="1" smtClean="0"/>
              <a:t>toString</a:t>
            </a:r>
            <a:r>
              <a:rPr lang="es-AR" altLang="es-AR" sz="1500" dirty="0" smtClean="0"/>
              <a:t> de </a:t>
            </a:r>
            <a:r>
              <a:rPr lang="es-AR" altLang="es-AR" sz="1500" dirty="0" err="1" smtClean="0"/>
              <a:t>Object</a:t>
            </a:r>
            <a:r>
              <a:rPr lang="es-AR" altLang="es-AR" sz="1500" dirty="0" smtClean="0"/>
              <a:t> para aplanar el objeto a una cadena que contiene los colaboradores internos del objeto separado por “;”.</a:t>
            </a:r>
            <a:endParaRPr lang="es-AR" altLang="es-AR" sz="1500" dirty="0" smtClean="0"/>
          </a:p>
          <a:p>
            <a:pPr algn="just"/>
            <a:r>
              <a:rPr lang="es-AR" altLang="es-AR" sz="1500" dirty="0" smtClean="0"/>
              <a:t>4</a:t>
            </a:r>
            <a:r>
              <a:rPr lang="es-AR" altLang="es-AR" sz="1500" dirty="0" smtClean="0"/>
              <a:t>) [2.5</a:t>
            </a:r>
            <a:r>
              <a:rPr lang="es-AR" altLang="es-AR" sz="1500" dirty="0" smtClean="0"/>
              <a:t>] Sea la interfaz </a:t>
            </a:r>
            <a:r>
              <a:rPr lang="es-AR" altLang="es-AR" sz="1500" dirty="0" err="1" smtClean="0"/>
              <a:t>Reseateable</a:t>
            </a:r>
            <a:r>
              <a:rPr lang="es-AR" altLang="es-AR" sz="1500" dirty="0" smtClean="0"/>
              <a:t> que caracteriza a los objetos que pueden </a:t>
            </a:r>
            <a:r>
              <a:rPr lang="es-AR" altLang="es-AR" sz="1500" dirty="0" err="1" smtClean="0"/>
              <a:t>resetear</a:t>
            </a:r>
            <a:r>
              <a:rPr lang="es-AR" altLang="es-AR" sz="1500" dirty="0" smtClean="0"/>
              <a:t> su estado para que sea igual al de </a:t>
            </a:r>
            <a:r>
              <a:rPr lang="es-AR" altLang="es-AR" sz="1500" dirty="0" smtClean="0"/>
              <a:t>su construcción</a:t>
            </a:r>
            <a:r>
              <a:rPr lang="es-AR" altLang="es-AR" sz="1500" dirty="0" smtClean="0"/>
              <a:t>: </a:t>
            </a:r>
            <a:r>
              <a:rPr lang="es-AR" altLang="es-AR" sz="1500" dirty="0" err="1" smtClean="0"/>
              <a:t>public</a:t>
            </a:r>
            <a:r>
              <a:rPr lang="es-AR" altLang="es-AR" sz="1500" dirty="0" smtClean="0"/>
              <a:t> interface </a:t>
            </a:r>
            <a:r>
              <a:rPr lang="es-AR" altLang="es-AR" sz="1500" dirty="0" err="1" smtClean="0"/>
              <a:t>Reseteable</a:t>
            </a:r>
            <a:r>
              <a:rPr lang="es-AR" altLang="es-AR" sz="1500" dirty="0" smtClean="0"/>
              <a:t> { </a:t>
            </a:r>
            <a:r>
              <a:rPr lang="es-AR" altLang="es-AR" sz="1500" dirty="0" err="1" smtClean="0"/>
              <a:t>void</a:t>
            </a:r>
            <a:r>
              <a:rPr lang="es-AR" altLang="es-AR" sz="1500" dirty="0" smtClean="0"/>
              <a:t> </a:t>
            </a:r>
            <a:r>
              <a:rPr lang="es-AR" altLang="es-AR" sz="1500" dirty="0" err="1" smtClean="0"/>
              <a:t>reset</a:t>
            </a:r>
            <a:r>
              <a:rPr lang="es-AR" altLang="es-AR" sz="1500" dirty="0" smtClean="0"/>
              <a:t>(); }. Se </a:t>
            </a:r>
            <a:r>
              <a:rPr lang="es-AR" altLang="es-AR" sz="1500" dirty="0" smtClean="0"/>
              <a:t>pide: Adaptar </a:t>
            </a:r>
            <a:r>
              <a:rPr lang="es-AR" altLang="es-AR" sz="1500" dirty="0" smtClean="0"/>
              <a:t>la clase </a:t>
            </a:r>
            <a:r>
              <a:rPr lang="es-AR" altLang="es-AR" sz="1500" dirty="0" smtClean="0"/>
              <a:t>Persona </a:t>
            </a:r>
            <a:r>
              <a:rPr lang="es-AR" altLang="es-AR" sz="1500" dirty="0" smtClean="0"/>
              <a:t>para que sea compatible con la interfaz y la implemente correctamente.</a:t>
            </a:r>
            <a:endParaRPr lang="es-AR" altLang="es-AR" sz="15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</a:t>
            </a:r>
            <a:r>
              <a:rPr lang="es-AR" altLang="es-AR" sz="1200" b="1" kern="0" dirty="0" smtClean="0"/>
              <a:t>de Belgrano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Programación 3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Examen </a:t>
            </a:r>
            <a:r>
              <a:rPr lang="es-AR" altLang="es-AR" sz="1200" b="1" kern="0" dirty="0"/>
              <a:t>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</a:t>
            </a:r>
            <a:r>
              <a:rPr lang="es-AR" altLang="es-AR" sz="1200" b="1" kern="0" dirty="0" smtClean="0"/>
              <a:t>de Belgrano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Programación 3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Examen </a:t>
            </a:r>
            <a:r>
              <a:rPr lang="es-AR" altLang="es-AR" sz="1200" b="1" kern="0" dirty="0"/>
              <a:t>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650" y="1234016"/>
          <a:ext cx="7264400" cy="475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0632"/>
                <a:gridCol w="689376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&lt;Persona&gt;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getPersonas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nombreArchivo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ImposibleLeerArchivo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&lt;Persona&gt; personas = 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&lt;Persona&gt;();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try {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nombreArchivo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while ((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bufferedReader.readLine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 !=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persona =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linea.split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(";");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personas.add(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Persona(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Long.</a:t>
                      </a:r>
                      <a:r>
                        <a:rPr lang="es-AR" sz="10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parseLong</a:t>
                      </a:r>
                      <a:r>
                        <a:rPr lang="es-AR" sz="1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(persona[0]), </a:t>
                      </a:r>
                      <a:r>
                        <a:rPr lang="es-AR" sz="10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Integer.parseInt</a:t>
                      </a:r>
                      <a:r>
                        <a:rPr lang="es-AR" sz="1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(persona[1])));       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}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} 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catch 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ImposibleLeerArchivo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nombreArchivo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try {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if 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bufferedReader.close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} 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catch 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ImposibleLeerArchivo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nombreArchivo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personas;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&lt;Persona&gt;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getPersonasMayoresAEdad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&lt;Persona&gt; personas,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edad) {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(personas ==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|| edad &lt;= 0)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&lt;Persona&gt;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personasMayoresAEdad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&lt;Persona&gt;();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(Persona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personas)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if 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persona.getEdad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&gt; edad)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personasMayoresAEdad.add(persona);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personasMayoresAEdad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8032750" y="1224491"/>
          <a:ext cx="3558748" cy="5212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335046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</a:t>
                      </a:r>
                      <a:r>
                        <a:rPr lang="es-AR" sz="10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AR" sz="1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</a:t>
                      </a:r>
                      <a:r>
                        <a:rPr lang="es-AR" sz="10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AR" sz="1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(!(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Persona))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</a:t>
                      </a:r>
                      <a:r>
                        <a:rPr lang="es-AR" sz="10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AR" sz="1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Persona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(Persona) </a:t>
                      </a:r>
                      <a:r>
                        <a:rPr lang="es-A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this.getDNI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persona.getDNI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return 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this.getDNI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(";").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this.getEdad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Persona implements 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Reseteable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endParaRPr lang="es-AR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 DNI;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edad;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DNIOriginal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edadOriginal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s-AR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Persona(Long DNI,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edad) {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this.setDNI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(DNI);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this.setEdad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(edad);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this.setDNIOriginal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(DNI);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this.setEdadOriginal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(edad);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…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this.setDNI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this.getDNIOriginal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this.setEdad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this.getEdadOriginal</a:t>
                      </a:r>
                      <a:r>
                        <a:rPr lang="es-A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s-A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endParaRPr lang="es-A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537</Words>
  <Application>Microsoft Office PowerPoint</Application>
  <PresentationFormat>Personalizado</PresentationFormat>
  <Paragraphs>79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573</cp:revision>
  <dcterms:created xsi:type="dcterms:W3CDTF">2016-08-21T14:39:29Z</dcterms:created>
  <dcterms:modified xsi:type="dcterms:W3CDTF">2017-05-08T15:22:22Z</dcterms:modified>
</cp:coreProperties>
</file>