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4807" autoAdjust="0"/>
  </p:normalViewPr>
  <p:slideViewPr>
    <p:cSldViewPr snapToGrid="0">
      <p:cViewPr>
        <p:scale>
          <a:sx n="100" d="100"/>
          <a:sy n="100" d="100"/>
        </p:scale>
        <p:origin x="-834" y="-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01/06/2017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184775"/>
          </a:xfrm>
        </p:spPr>
        <p:txBody>
          <a:bodyPr>
            <a:normAutofit/>
          </a:bodyPr>
          <a:lstStyle/>
          <a:p>
            <a:pPr algn="just"/>
            <a:r>
              <a:rPr lang="es-AR" altLang="es-AR" sz="1500" dirty="0" smtClean="0"/>
              <a:t>1) [2.5] Implementar un método estático </a:t>
            </a:r>
            <a:r>
              <a:rPr lang="es-AR" altLang="es-AR" sz="1500" dirty="0" smtClean="0"/>
              <a:t>y genérico </a:t>
            </a:r>
            <a:r>
              <a:rPr lang="es-AR" altLang="es-AR" sz="1500" dirty="0" err="1" smtClean="0"/>
              <a:t>existeElemento</a:t>
            </a:r>
            <a:r>
              <a:rPr lang="es-AR" altLang="es-AR" sz="1500" dirty="0" smtClean="0"/>
              <a:t> </a:t>
            </a:r>
            <a:r>
              <a:rPr lang="es-AR" altLang="es-AR" sz="1500" dirty="0" smtClean="0"/>
              <a:t>que reciba </a:t>
            </a:r>
            <a:r>
              <a:rPr lang="es-AR" altLang="es-AR" sz="1500" dirty="0" smtClean="0"/>
              <a:t>un arreglo genérico y un elemento genérico y devuelva </a:t>
            </a:r>
            <a:r>
              <a:rPr lang="es-AR" altLang="es-AR" sz="1500" dirty="0" err="1" smtClean="0"/>
              <a:t>Boolean.TRUE</a:t>
            </a:r>
            <a:r>
              <a:rPr lang="es-AR" altLang="es-AR" sz="1500" dirty="0" smtClean="0"/>
              <a:t> si el elemento existe en la colección. En el caso que los argumentos formales sean nulos lanzar la excepción </a:t>
            </a:r>
            <a:r>
              <a:rPr lang="es-AR" altLang="es-AR" sz="1500" dirty="0" err="1" smtClean="0"/>
              <a:t>java.lang.NullPointerException</a:t>
            </a:r>
            <a:r>
              <a:rPr lang="es-AR" altLang="es-AR" sz="1500" dirty="0" smtClean="0"/>
              <a:t>.</a:t>
            </a:r>
            <a:endParaRPr lang="es-AR" altLang="es-AR" sz="1500" dirty="0" smtClean="0"/>
          </a:p>
          <a:p>
            <a:pPr algn="just"/>
            <a:r>
              <a:rPr lang="es-AR" altLang="es-AR" sz="1500" dirty="0" smtClean="0"/>
              <a:t>2) [2.5] Implementar un método estático </a:t>
            </a:r>
            <a:r>
              <a:rPr lang="es-AR" altLang="es-AR" sz="1500" dirty="0" err="1" smtClean="0"/>
              <a:t>getFechaM</a:t>
            </a:r>
            <a:r>
              <a:rPr lang="es-AR" altLang="es-AR" sz="1500" dirty="0" err="1" smtClean="0"/>
              <a:t>inima</a:t>
            </a:r>
            <a:r>
              <a:rPr lang="es-AR" altLang="es-AR" sz="1500" dirty="0" smtClean="0"/>
              <a:t> </a:t>
            </a:r>
            <a:r>
              <a:rPr lang="es-AR" altLang="es-AR" sz="1500" dirty="0" smtClean="0"/>
              <a:t>que </a:t>
            </a:r>
            <a:r>
              <a:rPr lang="es-AR" altLang="es-AR" sz="1500" dirty="0" smtClean="0"/>
              <a:t>reciba un objeto </a:t>
            </a:r>
            <a:r>
              <a:rPr lang="es-AR" altLang="es-AR" sz="1500" dirty="0" err="1" smtClean="0"/>
              <a:t>List</a:t>
            </a:r>
            <a:r>
              <a:rPr lang="es-AR" altLang="es-AR" sz="1500" dirty="0" smtClean="0"/>
              <a:t>&lt;Fecha&gt;  y devuelva la mínima fecha. La clase Fecha representa una Fecha (día, mes, año).</a:t>
            </a:r>
            <a:endParaRPr lang="es-AR" altLang="es-AR" sz="1500" dirty="0" smtClean="0"/>
          </a:p>
          <a:p>
            <a:pPr algn="just"/>
            <a:r>
              <a:rPr lang="es-AR" altLang="es-AR" sz="1500" dirty="0" smtClean="0"/>
              <a:t>3) [2.5] </a:t>
            </a:r>
            <a:r>
              <a:rPr lang="es-AR" altLang="es-AR" sz="1500" dirty="0" smtClean="0"/>
              <a:t>Sobrecargar los constructores de Fecha:</a:t>
            </a:r>
            <a:endParaRPr lang="es-AR" altLang="es-AR" sz="1500" dirty="0" smtClean="0"/>
          </a:p>
          <a:p>
            <a:pPr lvl="1" algn="just"/>
            <a:r>
              <a:rPr lang="es-AR" altLang="es-AR" sz="1500" dirty="0" smtClean="0"/>
              <a:t>[1.25] </a:t>
            </a:r>
            <a:r>
              <a:rPr lang="es-AR" altLang="es-AR" sz="1500" dirty="0" smtClean="0"/>
              <a:t>Construir un objeto Fecha a partir de tres objetos </a:t>
            </a:r>
            <a:r>
              <a:rPr lang="es-AR" altLang="es-AR" sz="1500" dirty="0" err="1" smtClean="0"/>
              <a:t>Integer</a:t>
            </a:r>
            <a:r>
              <a:rPr lang="es-AR" altLang="es-AR" sz="1500" dirty="0" smtClean="0"/>
              <a:t>.</a:t>
            </a:r>
            <a:endParaRPr lang="es-AR" altLang="es-AR" sz="1500" dirty="0" smtClean="0"/>
          </a:p>
          <a:p>
            <a:pPr lvl="1" algn="just"/>
            <a:r>
              <a:rPr lang="es-AR" altLang="es-AR" sz="1500" dirty="0" smtClean="0"/>
              <a:t>[1.25] </a:t>
            </a:r>
            <a:r>
              <a:rPr lang="es-AR" altLang="es-AR" sz="1500" dirty="0" smtClean="0"/>
              <a:t>Construir un objeto Fecha a partir un objeto Fecha.</a:t>
            </a:r>
            <a:endParaRPr lang="es-AR" altLang="es-AR" sz="1500" dirty="0" smtClean="0"/>
          </a:p>
          <a:p>
            <a:pPr algn="just"/>
            <a:r>
              <a:rPr lang="es-AR" altLang="es-AR" sz="1500" dirty="0" smtClean="0"/>
              <a:t>4) [2.5] </a:t>
            </a:r>
            <a:r>
              <a:rPr lang="es-AR" altLang="es-AR" sz="1500" dirty="0" smtClean="0"/>
              <a:t>Extender la funcionalidad de Fecha, en la clase </a:t>
            </a:r>
            <a:r>
              <a:rPr lang="es-AR" altLang="es-AR" sz="1500" dirty="0" err="1" smtClean="0"/>
              <a:t>FechaFormatter</a:t>
            </a:r>
            <a:r>
              <a:rPr lang="es-AR" altLang="es-AR" sz="1500" dirty="0" smtClean="0"/>
              <a:t>:</a:t>
            </a:r>
          </a:p>
          <a:p>
            <a:pPr lvl="1" algn="just"/>
            <a:r>
              <a:rPr lang="es-AR" altLang="es-AR" sz="1500" dirty="0" smtClean="0"/>
              <a:t>[1.25] </a:t>
            </a:r>
            <a:r>
              <a:rPr lang="es-AR" altLang="es-AR" sz="1500" dirty="0" smtClean="0"/>
              <a:t>Construir un objeto </a:t>
            </a:r>
            <a:r>
              <a:rPr lang="es-AR" altLang="es-AR" sz="1500" dirty="0" err="1" smtClean="0"/>
              <a:t>FechaFormatter</a:t>
            </a:r>
            <a:r>
              <a:rPr lang="es-AR" altLang="es-AR" sz="1500" dirty="0" smtClean="0"/>
              <a:t> a partir de tres objetos </a:t>
            </a:r>
            <a:r>
              <a:rPr lang="es-AR" altLang="es-AR" sz="1500" dirty="0" err="1" smtClean="0"/>
              <a:t>Integer</a:t>
            </a:r>
            <a:r>
              <a:rPr lang="es-AR" altLang="es-AR" sz="1500" dirty="0" smtClean="0"/>
              <a:t>. Default </a:t>
            </a:r>
            <a:r>
              <a:rPr lang="es-AR" altLang="es-AR" sz="1500" dirty="0" err="1" smtClean="0"/>
              <a:t>tipoFechaFormatter</a:t>
            </a:r>
            <a:r>
              <a:rPr lang="es-AR" altLang="es-AR" sz="1500" dirty="0" smtClean="0"/>
              <a:t> = </a:t>
            </a:r>
            <a:r>
              <a:rPr lang="es-AR" altLang="es-AR" sz="1500" dirty="0" err="1" smtClean="0"/>
              <a:t>TipoFechaFormatter.CORTO</a:t>
            </a:r>
            <a:r>
              <a:rPr lang="es-AR" altLang="es-AR" sz="1500" dirty="0" smtClean="0"/>
              <a:t> </a:t>
            </a:r>
            <a:r>
              <a:rPr lang="es-AR" altLang="es-AR" sz="1500" dirty="0" smtClean="0"/>
              <a:t>  (es un enumerado como también lo es LARGO)</a:t>
            </a:r>
          </a:p>
          <a:p>
            <a:pPr lvl="1" algn="just"/>
            <a:r>
              <a:rPr lang="es-AR" altLang="es-AR" sz="1500" dirty="0" smtClean="0"/>
              <a:t>[1.0] </a:t>
            </a:r>
            <a:r>
              <a:rPr lang="es-AR" altLang="es-AR" sz="1500" dirty="0" err="1" smtClean="0"/>
              <a:t>Sobreescribir</a:t>
            </a:r>
            <a:r>
              <a:rPr lang="es-AR" altLang="es-AR" sz="1500" dirty="0" smtClean="0"/>
              <a:t> el método </a:t>
            </a:r>
            <a:r>
              <a:rPr lang="es-AR" altLang="es-AR" sz="1500" dirty="0" err="1" smtClean="0"/>
              <a:t>toString</a:t>
            </a:r>
            <a:r>
              <a:rPr lang="es-AR" altLang="es-AR" sz="1500" dirty="0" smtClean="0"/>
              <a:t>. Ejemplo si la fecha es corta devolver  “1/6/2017”; caso contrario “Día: 1 Mes: 6  Año: 2017”.</a:t>
            </a:r>
            <a:endParaRPr lang="es-AR" altLang="es-AR" sz="15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</a:t>
            </a:r>
            <a:r>
              <a:rPr lang="es-AR" altLang="es-AR" sz="1200" b="1" kern="0" dirty="0" smtClean="0"/>
              <a:t>de Belgrano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Programación 3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Examen Recuperatorio </a:t>
            </a:r>
            <a:r>
              <a:rPr lang="es-AR" altLang="es-AR" sz="1200" b="1" kern="0" dirty="0"/>
              <a:t>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</a:t>
            </a:r>
            <a:r>
              <a:rPr lang="es-AR" altLang="es-AR" sz="1200" b="1" kern="0" dirty="0" smtClean="0"/>
              <a:t>de Belgrano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Programación 3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Examen </a:t>
            </a:r>
            <a:r>
              <a:rPr lang="es-AR" altLang="es-AR" sz="1200" b="1" kern="0" dirty="0" smtClean="0"/>
              <a:t>Recuperatorio</a:t>
            </a:r>
            <a:r>
              <a:rPr lang="es-AR" altLang="es-AR" sz="1200" b="1" kern="0" dirty="0" smtClean="0"/>
              <a:t> </a:t>
            </a:r>
            <a:r>
              <a:rPr lang="es-AR" altLang="es-AR" sz="1200" b="1" kern="0" dirty="0"/>
              <a:t>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600199" y="1557866"/>
          <a:ext cx="5828673" cy="2621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5620393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800" dirty="0" smtClean="0"/>
                        <a:t>1</a:t>
                      </a:r>
                      <a:endParaRPr lang="es-A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&lt;T&gt;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existeElemento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(T[] arreglo, T elemento) {</a:t>
                      </a:r>
                    </a:p>
                    <a:p>
                      <a:r>
                        <a:rPr lang="it-IT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((arreglo == null) || (elemento == null))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 elem : arreglo)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if 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elem.equals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(elemento))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</a:t>
                      </a:r>
                      <a:r>
                        <a:rPr lang="es-AR" sz="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AR" sz="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</a:t>
                      </a:r>
                      <a:r>
                        <a:rPr lang="es-AR" sz="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AR" sz="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800" dirty="0" smtClean="0"/>
                        <a:t>2</a:t>
                      </a:r>
                      <a:endParaRPr lang="es-A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Fecha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getMinimaFecha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&lt;Fecha&gt; fechas) {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(fechas ==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fechas.size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== 0)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new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IllegalArgumentException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Fecha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fechas.get(0);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(Fecha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fechas)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if 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fecha.getAño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&lt;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fechaMinima.getAño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fecha;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else if ((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fecha.getAño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fechaMinima.getAño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())) &amp;&amp; 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fecha.getMes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&lt;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fechaMinima.getMes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fecha;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else if 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fecha.getMes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fechaMinima.getMes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 &amp;&amp;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fecha.getDia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&lt;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fechaMinima.getDia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fecha;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fechaMinima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496175" y="1557866"/>
          <a:ext cx="3733800" cy="359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526"/>
                <a:gridCol w="3515274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800" dirty="0" smtClean="0"/>
                        <a:t>3</a:t>
                      </a:r>
                      <a:endParaRPr lang="es-A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Fecha(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mes,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año) {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this.setMes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(mes);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this.setAño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(año);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A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Fecha(Fecha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fecha.getDia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fecha.getMes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fecha.getAño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800" dirty="0" smtClean="0"/>
                        <a:t>4</a:t>
                      </a:r>
                      <a:endParaRPr lang="es-A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FechaFormatter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TipoFechaFormatter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tipoFechaFormatter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s-A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FechaFormatter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mes,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año) {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mes, año);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this.setTipoFechaFormatter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TipoFechaFormatter.</a:t>
                      </a:r>
                      <a:r>
                        <a:rPr lang="es-AR" sz="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CORTO</a:t>
                      </a:r>
                      <a:r>
                        <a:rPr lang="es-AR" sz="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endParaRPr lang="es-A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…</a:t>
                      </a:r>
                    </a:p>
                    <a:p>
                      <a:endParaRPr lang="es-A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this.getTipoFechaFormatter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==  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TipoFechaFormatter.</a:t>
                      </a:r>
                      <a:r>
                        <a:rPr lang="es-AR" sz="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CORTO</a:t>
                      </a:r>
                      <a:r>
                        <a:rPr lang="es-AR" sz="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? </a:t>
                      </a:r>
                      <a:r>
                        <a:rPr lang="es-AR" sz="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this.getDia</a:t>
                      </a:r>
                      <a:r>
                        <a:rPr lang="es-AR" sz="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+ "/"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+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this.getMes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+ "/" +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this.getAño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: "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" +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this.getDia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   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+ "  Mes: " +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this.getMes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+ "  Año: " + </a:t>
                      </a:r>
                      <a:r>
                        <a:rPr lang="es-A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this.getAño</a:t>
                      </a:r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endParaRPr lang="es-A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502</Words>
  <Application>Microsoft Office PowerPoint</Application>
  <PresentationFormat>Personalizado</PresentationFormat>
  <Paragraphs>66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615</cp:revision>
  <dcterms:created xsi:type="dcterms:W3CDTF">2016-08-21T14:39:29Z</dcterms:created>
  <dcterms:modified xsi:type="dcterms:W3CDTF">2017-06-01T20:27:00Z</dcterms:modified>
</cp:coreProperties>
</file>