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F61A8-B367-9A4A-8E87-CEB8BF3DA66C}" type="datetimeFigureOut">
              <a:rPr lang="de-DE" smtClean="0"/>
              <a:t>21.11.18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5B3E-446A-4D46-ABD4-127F1EFDCE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26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32314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1432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2999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0389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25587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81637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88400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7872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23452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10595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8084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9E8D-B0D1-634F-B1A6-AED6ACEFBE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31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eoajJpSOmiDUlgJLYVdil0/Notification-Service-Mockup?node-id=19%3A1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AB3C-083F-3C46-B3D1-6B1701C12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FleetData</a:t>
            </a:r>
            <a:r>
              <a:rPr lang="de-DE" dirty="0"/>
              <a:t> CNS</a:t>
            </a:r>
            <a:br>
              <a:rPr lang="de-DE" dirty="0"/>
            </a:br>
            <a:r>
              <a:rPr lang="de-DE" dirty="0"/>
              <a:t>Zwischenstand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56142-11D5-074D-84A4-4896FC0E9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94872"/>
          </a:xfrm>
        </p:spPr>
        <p:txBody>
          <a:bodyPr>
            <a:normAutofit fontScale="70000" lnSpcReduction="20000"/>
          </a:bodyPr>
          <a:lstStyle/>
          <a:p>
            <a:r>
              <a:rPr lang="de-DE" sz="3100" b="1" dirty="0"/>
              <a:t>Team CQ</a:t>
            </a:r>
          </a:p>
          <a:p>
            <a:r>
              <a:rPr lang="de-DE" dirty="0"/>
              <a:t>Stefan Grafberger</a:t>
            </a:r>
          </a:p>
          <a:p>
            <a:r>
              <a:rPr lang="de-DE" dirty="0"/>
              <a:t>Swantje Kastrup</a:t>
            </a:r>
          </a:p>
          <a:p>
            <a:r>
              <a:rPr lang="de-DE" dirty="0"/>
              <a:t>Fiona </a:t>
            </a:r>
            <a:r>
              <a:rPr lang="de-DE" dirty="0" err="1"/>
              <a:t>Guerin</a:t>
            </a:r>
            <a:endParaRPr lang="de-DE" dirty="0"/>
          </a:p>
          <a:p>
            <a:r>
              <a:rPr lang="de-DE" dirty="0"/>
              <a:t>Bernhard </a:t>
            </a:r>
            <a:r>
              <a:rPr lang="de-DE" dirty="0" err="1"/>
              <a:t>Pöttinger</a:t>
            </a:r>
            <a:endParaRPr lang="de-DE" dirty="0"/>
          </a:p>
          <a:p>
            <a:r>
              <a:rPr lang="de-DE" dirty="0"/>
              <a:t>Maximilian Kuschewski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DBA8-F444-234F-A13B-19F338B2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1800" y="5870575"/>
            <a:ext cx="1600200" cy="377825"/>
          </a:xfrm>
        </p:spPr>
        <p:txBody>
          <a:bodyPr/>
          <a:lstStyle/>
          <a:p>
            <a:fld id="{1F212272-F523-B249-A86B-9B947A5B6A79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659E1-BAC6-5840-B962-9D0AF36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138" y="5870575"/>
            <a:ext cx="550862" cy="377825"/>
          </a:xfrm>
        </p:spPr>
        <p:txBody>
          <a:bodyPr/>
          <a:lstStyle/>
          <a:p>
            <a:fld id="{8BC89E8D-B0D1-634F-B1A6-AED6ACEFBE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67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920-EAF6-C34B-A38A-EF6FF0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8389-83E5-F546-80CA-D6447CD8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Genaue Form der Event-Daten</a:t>
            </a:r>
          </a:p>
          <a:p>
            <a:r>
              <a:rPr lang="de-DE" sz="3200" dirty="0"/>
              <a:t>Sind diese schon in Kategorien organisiert? Haben sie Labels o.Ä.?</a:t>
            </a:r>
          </a:p>
          <a:p>
            <a:r>
              <a:rPr lang="de-DE" sz="3200" dirty="0"/>
              <a:t>Gibt es eventspezifische Zusatzdaten wie z.B. der Batterieladestand von Elektroautos in  entsprechenden Events?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50DA-B055-F446-A6CE-87397CA1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6CC53-54B4-464C-854C-75F07BFE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5BE9-3232-7C4E-8C73-CF02A02E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D427-7632-224C-98AB-FB68D03D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Personas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Mockup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A79D-C44F-C640-B482-F60A8BA1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C803-16AC-8E42-9EC6-1A28E111A000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24B38-36B9-784C-A4E0-32825E33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95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E832-F4EA-2345-8AD1-27FBD371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r>
              <a:rPr lang="de-DE" dirty="0"/>
              <a:t>: Anna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FEBF7-DCDB-BF43-9DE9-B66FF57C0E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1E62-9C97-4943-9B39-8B4CDF35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Anna, 32, Fachinformatikerin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Flottenadministratorin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Technisch Verantwortlich für die Flottenverwaltung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Möchte, dass lokale Flottenmanager mehr Verantwortung übernehmen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Möchte kein </a:t>
            </a:r>
            <a:r>
              <a:rPr lang="de-DE" dirty="0" err="1"/>
              <a:t>Micromanagement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Bis auf grobe Verwaltungsaufgaben kein Systemkontakt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Möchte nur selten Reports, wenn es dauerhaft systemische Probleme gibt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276AF-BE09-A847-89A4-C74B354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88F1-F968-C748-BC46-365C1A48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8C0E9-E60F-5943-9664-54C8E3C5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204420"/>
            <a:ext cx="6202705" cy="4656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BEEBC-BC9B-E347-BFF6-7189D715A53D}"/>
              </a:ext>
            </a:extLst>
          </p:cNvPr>
          <p:cNvSpPr txBox="1"/>
          <p:nvPr/>
        </p:nvSpPr>
        <p:spPr>
          <a:xfrm>
            <a:off x="5183188" y="6085490"/>
            <a:ext cx="620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www.channelinfo.net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staedtler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-s-marketing-manager-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to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-run-in-memory-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duncan-savage</a:t>
            </a:r>
            <a:endParaRPr lang="de-DE" sz="1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60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E832-F4EA-2345-8AD1-27FBD371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r>
              <a:rPr lang="de-DE" dirty="0"/>
              <a:t>: Marlene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FEBF7-DCDB-BF43-9DE9-B66FF57C0E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1E62-9C97-4943-9B39-8B4CDF35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Marlene, 42, BWL-Studium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Assistenz der lokalen Geschäftsführung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Flottenmanagerin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Verantwortlich für das Management der Flotte einer lokalen Zweigstelle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Wird zur Rechenschaft gezogen, wenn etwas schiefgeht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Möchte präventiv Nachrichten 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Möchte auch unterwegs effizient und übersichtlich Informationen erhalten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276AF-BE09-A847-89A4-C74B354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88F1-F968-C748-BC46-365C1A48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18306-69A4-2E45-A822-64D54B23D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5" t="-1844" r="35907" b="1844"/>
          <a:stretch/>
        </p:blipFill>
        <p:spPr>
          <a:xfrm>
            <a:off x="5459085" y="918735"/>
            <a:ext cx="5894715" cy="4942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3E45C-678C-384E-81DB-8C7ECD3E7D93}"/>
              </a:ext>
            </a:extLst>
          </p:cNvPr>
          <p:cNvSpPr txBox="1"/>
          <p:nvPr/>
        </p:nvSpPr>
        <p:spPr>
          <a:xfrm>
            <a:off x="5183188" y="6085490"/>
            <a:ext cx="620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https://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lemondays.de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lemonista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-talk/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sunita-ehlers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634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E832-F4EA-2345-8AD1-27FBD371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r>
              <a:rPr lang="de-DE" dirty="0"/>
              <a:t>: Bob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FEBF7-DCDB-BF43-9DE9-B66FF57C0ED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1E62-9C97-4943-9B39-8B4CDF35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Bob, 55, Kaufmännische </a:t>
            </a:r>
            <a:r>
              <a:rPr lang="de-DE" dirty="0" err="1"/>
              <a:t>Ausblildung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Buchhaltung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Externer Nachrichtenempfänger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Verantwortlich dafür, dass alles korrekt abgerechnet wird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Ist nicht als Benutzer im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Möchte wöchentliche Reports über buchhaltungsrelevante 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Informationen sollen aktuell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Besten in einem einfach als Tabelle </a:t>
            </a:r>
            <a:r>
              <a:rPr lang="de-DE" dirty="0" err="1"/>
              <a:t>importierbaren</a:t>
            </a:r>
            <a:r>
              <a:rPr lang="de-DE" dirty="0"/>
              <a:t> Format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276AF-BE09-A847-89A4-C74B354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88F1-F968-C748-BC46-365C1A48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802D5-AB47-D641-8E85-DA3C2FA07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4" r="12608"/>
          <a:stretch/>
        </p:blipFill>
        <p:spPr>
          <a:xfrm>
            <a:off x="5183188" y="987425"/>
            <a:ext cx="6189593" cy="4873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BC9D5-07A6-114C-91E4-4EF8A0569357}"/>
              </a:ext>
            </a:extLst>
          </p:cNvPr>
          <p:cNvSpPr txBox="1"/>
          <p:nvPr/>
        </p:nvSpPr>
        <p:spPr>
          <a:xfrm>
            <a:off x="5183188" y="6085490"/>
            <a:ext cx="620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www.battremedaren.se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/2016/10/27/den-aktiva-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soffpotatisen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/aktiv-</a:t>
            </a:r>
            <a:r>
              <a:rPr lang="de-DE" sz="1200" dirty="0" err="1">
                <a:solidFill>
                  <a:schemeClr val="tx1">
                    <a:lumMod val="75000"/>
                  </a:schemeClr>
                </a:solidFill>
              </a:rPr>
              <a:t>soffpotatis</a:t>
            </a:r>
            <a:r>
              <a:rPr lang="de-DE" sz="1200" dirty="0">
                <a:solidFill>
                  <a:schemeClr val="tx1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4453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3A41-F2D8-C244-BB9D-9DE78B5E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1C09-D224-E640-9C95-9577F970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Regeln erstellen, ansehen, bearbeiten, löschen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Auswirkung von Regeln einsehen</a:t>
            </a:r>
          </a:p>
          <a:p>
            <a:pPr>
              <a:lnSpc>
                <a:spcPct val="150000"/>
              </a:lnSpc>
            </a:pPr>
            <a:r>
              <a:rPr lang="de-DE" dirty="0"/>
              <a:t>Regelkategorien erstellen, ansehen, bearbeiten, löschen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Zuweisung von Regeln zu Kategorien</a:t>
            </a:r>
          </a:p>
          <a:p>
            <a:pPr>
              <a:lnSpc>
                <a:spcPct val="150000"/>
              </a:lnSpc>
            </a:pPr>
            <a:r>
              <a:rPr lang="de-DE" dirty="0"/>
              <a:t>Historie von eingegangenen Ereignissen und gesendeten Nachrichten einsehen</a:t>
            </a:r>
          </a:p>
          <a:p>
            <a:pPr>
              <a:lnSpc>
                <a:spcPct val="150000"/>
              </a:lnSpc>
            </a:pPr>
            <a:r>
              <a:rPr lang="de-DE" dirty="0"/>
              <a:t>Allgemeine (nachrichtenbezogene) Einstellungen vornehmen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5DB0-7E61-8044-99E9-389E40C1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0656B-F930-5044-966A-2731F85D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8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683-D9D3-7F4D-BD34-DF143267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92D8-12B8-0C4E-AC23-8D0E277C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https://www.figma.com/file/eoajJpSOmiDUlgJLYVdil0/Notification-Service-Mockup?node-id=19%3A139</a:t>
            </a:r>
            <a:endParaRPr lang="de-DE" dirty="0"/>
          </a:p>
          <a:p>
            <a:r>
              <a:rPr lang="de-DE" dirty="0"/>
              <a:t>Beiliegend als PDF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15C1-CBC0-C54C-9567-5DD72817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2014C-51BB-C749-813E-0C796CE9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3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920-EAF6-C34B-A38A-EF6FF0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8389-83E5-F546-80CA-D6447CD8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200" b="1" dirty="0"/>
              <a:t>Backend</a:t>
            </a:r>
          </a:p>
          <a:p>
            <a:r>
              <a:rPr lang="de-DE" dirty="0"/>
              <a:t>Dynamische Interpretation und Evaluation der Regeln</a:t>
            </a:r>
          </a:p>
          <a:p>
            <a:r>
              <a:rPr lang="de-DE" dirty="0"/>
              <a:t>Erkennen von möglichen Triggern aufgrund dynamischer Ereignisdaten</a:t>
            </a:r>
          </a:p>
          <a:p>
            <a:pPr marL="0" indent="0">
              <a:buNone/>
            </a:pPr>
            <a:endParaRPr lang="de-DE" sz="3200" b="1" dirty="0"/>
          </a:p>
          <a:p>
            <a:pPr marL="0" indent="0">
              <a:buNone/>
            </a:pPr>
            <a:r>
              <a:rPr lang="de-DE" sz="3200" b="1" dirty="0"/>
              <a:t>Frontend</a:t>
            </a:r>
          </a:p>
          <a:p>
            <a:r>
              <a:rPr lang="de-DE" dirty="0"/>
              <a:t>Umsetzung des Regeleditors</a:t>
            </a:r>
          </a:p>
          <a:p>
            <a:r>
              <a:rPr lang="de-DE" dirty="0"/>
              <a:t>Umsetzung der dynamischen Inhalte im Nachrichtentext</a:t>
            </a:r>
          </a:p>
          <a:p>
            <a:r>
              <a:rPr lang="de-DE" dirty="0"/>
              <a:t>Korrekte Bedienung und Darstellung auf mobilen Geräten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50DA-B055-F446-A6CE-87397CA1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6CC53-54B4-464C-854C-75F07BFE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29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778C-2066-654F-B9EA-DCD0C765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A8F5-C349-D645-9822-0AF9E616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0F6B-453A-A34B-A911-F968EE64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9B12-3C13-D74B-A328-04BDB98CC625}" type="datetime1">
              <a:rPr lang="de-DE" smtClean="0"/>
              <a:t>21.11.18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2D23D-4078-5646-B0AF-07A71566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9E8D-B0D1-634F-B1A6-AED6ACEFBE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1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333</Words>
  <Application>Microsoft Macintosh PowerPoint</Application>
  <PresentationFormat>Widescreen</PresentationFormat>
  <Paragraphs>82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FleetData CNS Zwischenstand</vt:lpstr>
      <vt:lpstr>Gliederung</vt:lpstr>
      <vt:lpstr>Personas: Anna</vt:lpstr>
      <vt:lpstr>Personas: Marlene</vt:lpstr>
      <vt:lpstr>Personas: Bob</vt:lpstr>
      <vt:lpstr>Use Cases</vt:lpstr>
      <vt:lpstr>Mockup</vt:lpstr>
      <vt:lpstr>Herausforderungen</vt:lpstr>
      <vt:lpstr>PowerPoint Presentation</vt:lpstr>
      <vt:lpstr>Offene Fragen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Kurzpräsentation</dc:title>
  <dc:creator>Maximilian Kuschewski</dc:creator>
  <cp:lastModifiedBy>Maximilian Kuschewski</cp:lastModifiedBy>
  <cp:revision>48</cp:revision>
  <cp:lastPrinted>2018-11-21T09:12:09Z</cp:lastPrinted>
  <dcterms:created xsi:type="dcterms:W3CDTF">2018-11-14T21:53:11Z</dcterms:created>
  <dcterms:modified xsi:type="dcterms:W3CDTF">2018-11-21T09:12:41Z</dcterms:modified>
</cp:coreProperties>
</file>