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849b7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849b7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849b7e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849b7e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849b7e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849b7e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849b7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849b7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08413" y="312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using github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150" y="5650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976125" y="3915500"/>
            <a:ext cx="378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Sarah Ley &amp; Margarete Lengger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40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-"/>
            </a:pPr>
            <a:r>
              <a:rPr lang="de" sz="2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that?</a:t>
            </a:r>
            <a:endParaRPr sz="17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7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collaborators worked on the same file (file3.txt) and they both modified it. In order to keep just one version going forward, the merge conflict has to be solved. </a:t>
            </a:r>
            <a:endParaRPr sz="17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96775" y="372000"/>
            <a:ext cx="4314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chemeClr val="dk1"/>
                </a:solidFill>
              </a:rPr>
              <a:t>solving a merge conflict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08450" y="520500"/>
            <a:ext cx="85206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de" sz="2000">
                <a:solidFill>
                  <a:srgbClr val="000000"/>
                </a:solidFill>
                <a:highlight>
                  <a:srgbClr val="FFFFFF"/>
                </a:highlight>
              </a:rPr>
              <a:t>Open the file in question.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de" sz="200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de" sz="2000">
                <a:solidFill>
                  <a:srgbClr val="000000"/>
                </a:solidFill>
                <a:highlight>
                  <a:srgbClr val="FFFFFF"/>
                </a:highlight>
              </a:rPr>
              <a:t>ind the merge conflict in the lines where both collaborators made changes.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AutoNum type="arabicPeriod"/>
            </a:pPr>
            <a:r>
              <a:rPr lang="de" sz="2000">
                <a:solidFill>
                  <a:srgbClr val="000000"/>
                </a:solidFill>
                <a:highlight>
                  <a:srgbClr val="FFFFFF"/>
                </a:highlight>
              </a:rPr>
              <a:t>The conflict is inside the</a:t>
            </a:r>
            <a:r>
              <a:rPr lang="de" sz="2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de" sz="2000">
                <a:solidFill>
                  <a:srgbClr val="FF0000"/>
                </a:solidFill>
                <a:highlight>
                  <a:srgbClr val="FFFFFF"/>
                </a:highlight>
              </a:rPr>
              <a:t>conflict markers:</a:t>
            </a:r>
            <a:endParaRPr sz="2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de" sz="2000">
                <a:solidFill>
                  <a:srgbClr val="FF0000"/>
                </a:solidFill>
              </a:rPr>
              <a:t>&lt;&lt;&lt;&lt;&lt;&lt;&lt; HEAD</a:t>
            </a:r>
            <a:r>
              <a:rPr lang="de" sz="2000">
                <a:solidFill>
                  <a:srgbClr val="24292E"/>
                </a:solidFill>
              </a:rPr>
              <a:t> </a:t>
            </a:r>
            <a:r>
              <a:rPr lang="de" sz="2000">
                <a:solidFill>
                  <a:srgbClr val="000000"/>
                </a:solidFill>
              </a:rPr>
              <a:t>(= this is where one version of code begins).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Next to that it says</a:t>
            </a:r>
            <a:r>
              <a:rPr lang="de" sz="2000">
                <a:solidFill>
                  <a:srgbClr val="24292E"/>
                </a:solidFill>
              </a:rPr>
              <a:t> </a:t>
            </a:r>
            <a:r>
              <a:rPr lang="de" sz="2000">
                <a:solidFill>
                  <a:srgbClr val="FF0000"/>
                </a:solidFill>
              </a:rPr>
              <a:t>======</a:t>
            </a:r>
            <a:r>
              <a:rPr lang="de" sz="2000">
                <a:solidFill>
                  <a:srgbClr val="24292E"/>
                </a:solidFill>
              </a:rPr>
              <a:t> </a:t>
            </a:r>
            <a:r>
              <a:rPr lang="de" sz="2000">
                <a:solidFill>
                  <a:srgbClr val="000000"/>
                </a:solidFill>
              </a:rPr>
              <a:t>(= this is where the second version of code begins).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de" sz="2000">
                <a:solidFill>
                  <a:srgbClr val="FF0000"/>
                </a:solidFill>
              </a:rPr>
              <a:t>&gt;&gt;&gt;&gt;&gt;&gt;&gt; BRANCH-NAME</a:t>
            </a:r>
            <a:r>
              <a:rPr lang="de" sz="2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de" sz="2000">
                <a:solidFill>
                  <a:srgbClr val="000000"/>
                </a:solidFill>
                <a:highlight>
                  <a:srgbClr val="FFFFFF"/>
                </a:highlight>
              </a:rPr>
              <a:t>marks the end of the merge conflict.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4" y="517576"/>
            <a:ext cx="8555075" cy="41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60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4. Either choose one of the versions of code or make a third, new version.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5. Delete the conflict markers.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6. Add these changes via $ git add 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7. Explain what you did via $ git commit -m “resolved merge conflict in line 5”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000000"/>
                </a:solidFill>
              </a:rPr>
              <a:t>8. Push the file to Github via $ git push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