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635"/>
    <a:srgbClr val="FB923C"/>
    <a:srgbClr val="EF4444"/>
    <a:srgbClr val="0EA5E9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719"/>
  </p:normalViewPr>
  <p:slideViewPr>
    <p:cSldViewPr snapToGrid="0">
      <p:cViewPr varScale="1">
        <p:scale>
          <a:sx n="144" d="100"/>
          <a:sy n="144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60529"/>
            <a:ext cx="89094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403592"/>
            <a:ext cx="89094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6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45009"/>
            <a:ext cx="2561466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45009"/>
            <a:ext cx="7535907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4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615545"/>
            <a:ext cx="1024586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336618"/>
            <a:ext cx="1024586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36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725046"/>
            <a:ext cx="504868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725046"/>
            <a:ext cx="504868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45010"/>
            <a:ext cx="10245864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588543"/>
            <a:ext cx="502548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367064"/>
            <a:ext cx="5025485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588543"/>
            <a:ext cx="505023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367064"/>
            <a:ext cx="5050234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1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33026"/>
            <a:ext cx="60138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7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33026"/>
            <a:ext cx="60138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45010"/>
            <a:ext cx="1024586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725046"/>
            <a:ext cx="1024586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CD062-B946-4B72-AF91-503E63D3B9DF}" type="datetimeFigureOut">
              <a:rPr lang="de-DE" smtClean="0"/>
              <a:t>29.10.24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006163"/>
            <a:ext cx="400925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01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CE5794C-0ECA-375D-0947-06BFEBFF7658}"/>
              </a:ext>
            </a:extLst>
          </p:cNvPr>
          <p:cNvSpPr/>
          <p:nvPr/>
        </p:nvSpPr>
        <p:spPr>
          <a:xfrm>
            <a:off x="473341" y="980273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Patient</a:t>
            </a:r>
            <a:endParaRPr lang="de-DE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EB61E1-26E5-9324-3A42-88F75ADCED40}"/>
              </a:ext>
            </a:extLst>
          </p:cNvPr>
          <p:cNvSpPr txBox="1"/>
          <p:nvPr/>
        </p:nvSpPr>
        <p:spPr>
          <a:xfrm>
            <a:off x="520474" y="365332"/>
            <a:ext cx="190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Document</a:t>
            </a:r>
            <a:r>
              <a:rPr lang="de-DE" sz="1600" b="1" dirty="0"/>
              <a:t> Information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F461DF0-38F0-DF7D-EA81-30BE7CE601F7}"/>
              </a:ext>
            </a:extLst>
          </p:cNvPr>
          <p:cNvSpPr/>
          <p:nvPr/>
        </p:nvSpPr>
        <p:spPr>
          <a:xfrm>
            <a:off x="473341" y="2016982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Author</a:t>
            </a:r>
            <a:endParaRPr lang="de-DE" sz="16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94E2508-B03A-7075-438B-1BAEE2D05521}"/>
              </a:ext>
            </a:extLst>
          </p:cNvPr>
          <p:cNvSpPr/>
          <p:nvPr/>
        </p:nvSpPr>
        <p:spPr>
          <a:xfrm>
            <a:off x="475121" y="3058955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Attester</a:t>
            </a:r>
            <a:endParaRPr lang="de-DE" sz="1600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DA48E11-AE60-3BD6-5867-ABF7D9EE0AF8}"/>
              </a:ext>
            </a:extLst>
          </p:cNvPr>
          <p:cNvSpPr/>
          <p:nvPr/>
        </p:nvSpPr>
        <p:spPr>
          <a:xfrm>
            <a:off x="473341" y="4090399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Custodian</a:t>
            </a:r>
            <a:endParaRPr lang="de-DE" sz="1600" dirty="0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82293FB7-0DF0-CC9A-4736-3030900C547F}"/>
              </a:ext>
            </a:extLst>
          </p:cNvPr>
          <p:cNvSpPr/>
          <p:nvPr/>
        </p:nvSpPr>
        <p:spPr>
          <a:xfrm>
            <a:off x="2702891" y="980275"/>
            <a:ext cx="1998483" cy="951535"/>
          </a:xfrm>
          <a:prstGeom prst="roundRect">
            <a:avLst/>
          </a:prstGeom>
          <a:solidFill>
            <a:srgbClr val="EF444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Allergies</a:t>
            </a:r>
            <a:r>
              <a:rPr lang="de-DE" sz="1600" b="1" dirty="0">
                <a:solidFill>
                  <a:schemeClr val="bg1"/>
                </a:solidFill>
              </a:rPr>
              <a:t> and </a:t>
            </a:r>
            <a:r>
              <a:rPr lang="de-DE" sz="1600" b="1" dirty="0" err="1">
                <a:solidFill>
                  <a:schemeClr val="bg1"/>
                </a:solidFill>
              </a:rPr>
              <a:t>Intolerances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0BF47DEF-23C0-B863-C9E1-6C5E00B9BBF5}"/>
              </a:ext>
            </a:extLst>
          </p:cNvPr>
          <p:cNvSpPr/>
          <p:nvPr/>
        </p:nvSpPr>
        <p:spPr>
          <a:xfrm>
            <a:off x="2702891" y="2016985"/>
            <a:ext cx="1998483" cy="951535"/>
          </a:xfrm>
          <a:prstGeom prst="roundRect">
            <a:avLst/>
          </a:prstGeom>
          <a:solidFill>
            <a:srgbClr val="EF444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Medication</a:t>
            </a:r>
            <a:r>
              <a:rPr lang="de-DE" sz="1600" b="1" dirty="0">
                <a:solidFill>
                  <a:schemeClr val="bg1"/>
                </a:solidFill>
              </a:rPr>
              <a:t> Summary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68443429-25D7-357B-D758-D12356E732CD}"/>
              </a:ext>
            </a:extLst>
          </p:cNvPr>
          <p:cNvSpPr/>
          <p:nvPr/>
        </p:nvSpPr>
        <p:spPr>
          <a:xfrm>
            <a:off x="2700992" y="3047577"/>
            <a:ext cx="1998483" cy="951535"/>
          </a:xfrm>
          <a:prstGeom prst="roundRect">
            <a:avLst/>
          </a:prstGeom>
          <a:solidFill>
            <a:srgbClr val="EF4444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Problems</a:t>
            </a:r>
            <a:endParaRPr lang="de-DE" sz="1600" dirty="0"/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8F9D9911-E024-4A40-D988-E9C2A45B4AD6}"/>
              </a:ext>
            </a:extLst>
          </p:cNvPr>
          <p:cNvSpPr/>
          <p:nvPr/>
        </p:nvSpPr>
        <p:spPr>
          <a:xfrm>
            <a:off x="4926859" y="980275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History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of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Procedures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58067190-9681-C40B-6E05-D21FD4E7B7CC}"/>
              </a:ext>
            </a:extLst>
          </p:cNvPr>
          <p:cNvSpPr/>
          <p:nvPr/>
        </p:nvSpPr>
        <p:spPr>
          <a:xfrm>
            <a:off x="4926859" y="2016985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Immunizations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B364A7E-4105-BA72-416B-602E2135BBF1}"/>
              </a:ext>
            </a:extLst>
          </p:cNvPr>
          <p:cNvSpPr/>
          <p:nvPr/>
        </p:nvSpPr>
        <p:spPr>
          <a:xfrm>
            <a:off x="4926858" y="3047577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Medical Devices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5DE45B6E-796D-CCAB-7078-787D8B0385C7}"/>
              </a:ext>
            </a:extLst>
          </p:cNvPr>
          <p:cNvSpPr/>
          <p:nvPr/>
        </p:nvSpPr>
        <p:spPr>
          <a:xfrm>
            <a:off x="4926858" y="4090402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Results</a:t>
            </a:r>
            <a:endParaRPr lang="de-DE" sz="1600" dirty="0"/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65D06111-CAF7-A22F-AEBD-4C6ADB14279C}"/>
              </a:ext>
            </a:extLst>
          </p:cNvPr>
          <p:cNvSpPr/>
          <p:nvPr/>
        </p:nvSpPr>
        <p:spPr>
          <a:xfrm>
            <a:off x="7150828" y="980275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Advances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Directives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96A970E6-A8FD-9606-BC12-D8086CFC5932}"/>
              </a:ext>
            </a:extLst>
          </p:cNvPr>
          <p:cNvSpPr/>
          <p:nvPr/>
        </p:nvSpPr>
        <p:spPr>
          <a:xfrm>
            <a:off x="9374796" y="980275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Alerts</a:t>
            </a:r>
            <a:endParaRPr lang="de-DE" sz="1600" dirty="0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97EC9C53-261D-A891-CEB2-42566C8F1F75}"/>
              </a:ext>
            </a:extLst>
          </p:cNvPr>
          <p:cNvSpPr/>
          <p:nvPr/>
        </p:nvSpPr>
        <p:spPr>
          <a:xfrm>
            <a:off x="7150828" y="2015273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Functional</a:t>
            </a:r>
            <a:r>
              <a:rPr lang="de-DE" sz="1600" b="1" dirty="0">
                <a:solidFill>
                  <a:schemeClr val="bg1"/>
                </a:solidFill>
              </a:rPr>
              <a:t> Status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67AB8161-DCC9-9354-D858-AFC3FD30FD45}"/>
              </a:ext>
            </a:extLst>
          </p:cNvPr>
          <p:cNvSpPr/>
          <p:nvPr/>
        </p:nvSpPr>
        <p:spPr>
          <a:xfrm>
            <a:off x="9374796" y="2011897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History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of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Past</a:t>
            </a:r>
            <a:r>
              <a:rPr lang="de-DE" sz="1600" b="1" dirty="0">
                <a:solidFill>
                  <a:schemeClr val="bg1"/>
                </a:solidFill>
              </a:rPr>
              <a:t> Problems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EE3083-9A9E-8BB7-3144-9C689E36D263}"/>
              </a:ext>
            </a:extLst>
          </p:cNvPr>
          <p:cNvSpPr/>
          <p:nvPr/>
        </p:nvSpPr>
        <p:spPr>
          <a:xfrm>
            <a:off x="7150828" y="3047577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History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of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Pregnancy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EFD1FE74-9677-B916-DEB0-A9DCB7137184}"/>
              </a:ext>
            </a:extLst>
          </p:cNvPr>
          <p:cNvSpPr/>
          <p:nvPr/>
        </p:nvSpPr>
        <p:spPr>
          <a:xfrm>
            <a:off x="9374796" y="3056997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Patient </a:t>
            </a:r>
            <a:r>
              <a:rPr lang="de-DE" sz="1600" b="1" dirty="0" err="1">
                <a:solidFill>
                  <a:schemeClr val="bg1"/>
                </a:solidFill>
              </a:rPr>
              <a:t>History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4CC53195-B6D1-451E-6665-D7B1299F146E}"/>
              </a:ext>
            </a:extLst>
          </p:cNvPr>
          <p:cNvSpPr/>
          <p:nvPr/>
        </p:nvSpPr>
        <p:spPr>
          <a:xfrm>
            <a:off x="7161983" y="4090402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Plan </a:t>
            </a:r>
            <a:r>
              <a:rPr lang="de-DE" sz="1600" b="1" dirty="0" err="1">
                <a:solidFill>
                  <a:schemeClr val="bg1"/>
                </a:solidFill>
              </a:rPr>
              <a:t>of</a:t>
            </a:r>
            <a:r>
              <a:rPr lang="de-DE" sz="1600" b="1" dirty="0">
                <a:solidFill>
                  <a:schemeClr val="bg1"/>
                </a:solidFill>
              </a:rPr>
              <a:t> Care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04CB7632-ABB3-A2FB-2078-B18F18C7C90C}"/>
              </a:ext>
            </a:extLst>
          </p:cNvPr>
          <p:cNvSpPr/>
          <p:nvPr/>
        </p:nvSpPr>
        <p:spPr>
          <a:xfrm>
            <a:off x="9397107" y="4090402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Social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History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90F1D8FF-6CA9-7878-2000-0D78B91EEBDC}"/>
              </a:ext>
            </a:extLst>
          </p:cNvPr>
          <p:cNvSpPr/>
          <p:nvPr/>
        </p:nvSpPr>
        <p:spPr>
          <a:xfrm>
            <a:off x="8258511" y="5163914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Vital Signs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F3E24EA-54D0-817F-B37C-0AACE34B4B89}"/>
              </a:ext>
            </a:extLst>
          </p:cNvPr>
          <p:cNvSpPr txBox="1"/>
          <p:nvPr/>
        </p:nvSpPr>
        <p:spPr>
          <a:xfrm>
            <a:off x="2748125" y="367313"/>
            <a:ext cx="190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Required</a:t>
            </a:r>
            <a:endParaRPr lang="de-DE" sz="1600" b="1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A1F231-1E2D-5B21-E989-EABCE478FCFF}"/>
              </a:ext>
            </a:extLst>
          </p:cNvPr>
          <p:cNvSpPr txBox="1"/>
          <p:nvPr/>
        </p:nvSpPr>
        <p:spPr>
          <a:xfrm>
            <a:off x="4975776" y="367313"/>
            <a:ext cx="190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Recomended</a:t>
            </a:r>
            <a:endParaRPr lang="de-DE" sz="1600" b="1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7803A38-913D-14B6-B5D3-2146D70A89FE}"/>
              </a:ext>
            </a:extLst>
          </p:cNvPr>
          <p:cNvSpPr txBox="1"/>
          <p:nvPr/>
        </p:nvSpPr>
        <p:spPr>
          <a:xfrm>
            <a:off x="8305644" y="367313"/>
            <a:ext cx="190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42315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Macintosh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Sarkady Marco - s2410595013</dc:creator>
  <cp:lastModifiedBy>Smidt Maximilian - s2210458016</cp:lastModifiedBy>
  <cp:revision>6</cp:revision>
  <dcterms:created xsi:type="dcterms:W3CDTF">2024-10-26T20:35:22Z</dcterms:created>
  <dcterms:modified xsi:type="dcterms:W3CDTF">2024-10-29T19:49:17Z</dcterms:modified>
</cp:coreProperties>
</file>