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79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635"/>
    <a:srgbClr val="FB923C"/>
    <a:srgbClr val="EF4444"/>
    <a:srgbClr val="0EA5E9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060529"/>
            <a:ext cx="89094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403592"/>
            <a:ext cx="89094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4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6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45009"/>
            <a:ext cx="2561466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45009"/>
            <a:ext cx="7535907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4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615545"/>
            <a:ext cx="1024586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336618"/>
            <a:ext cx="1024586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36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725046"/>
            <a:ext cx="5048687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725046"/>
            <a:ext cx="5048687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9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45010"/>
            <a:ext cx="10245864" cy="1252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588543"/>
            <a:ext cx="502548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367064"/>
            <a:ext cx="5025485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588543"/>
            <a:ext cx="505023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367064"/>
            <a:ext cx="5050234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1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33026"/>
            <a:ext cx="60138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79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33026"/>
            <a:ext cx="60138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45010"/>
            <a:ext cx="1024586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725046"/>
            <a:ext cx="1024586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CD062-B946-4B72-AF91-503E63D3B9DF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006163"/>
            <a:ext cx="400925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4CD77-392B-440E-B4DF-CD2EF1FFE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01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CE5794C-0ECA-375D-0947-06BFEBFF7658}"/>
              </a:ext>
            </a:extLst>
          </p:cNvPr>
          <p:cNvSpPr/>
          <p:nvPr/>
        </p:nvSpPr>
        <p:spPr>
          <a:xfrm>
            <a:off x="491097" y="980273"/>
            <a:ext cx="1998483" cy="951535"/>
          </a:xfrm>
          <a:prstGeom prst="roundRect">
            <a:avLst/>
          </a:prstGeom>
          <a:solidFill>
            <a:srgbClr val="0EA5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EB61E1-26E5-9324-3A42-88F75ADCED40}"/>
              </a:ext>
            </a:extLst>
          </p:cNvPr>
          <p:cNvSpPr txBox="1"/>
          <p:nvPr/>
        </p:nvSpPr>
        <p:spPr>
          <a:xfrm>
            <a:off x="585369" y="369931"/>
            <a:ext cx="1904216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4" b="1" dirty="0" err="1"/>
              <a:t>Document</a:t>
            </a:r>
            <a:r>
              <a:rPr lang="de-DE" sz="1404" b="1" dirty="0"/>
              <a:t> Information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B4AC01-B08D-851B-B120-470390EAED9C}"/>
              </a:ext>
            </a:extLst>
          </p:cNvPr>
          <p:cNvSpPr txBox="1"/>
          <p:nvPr/>
        </p:nvSpPr>
        <p:spPr>
          <a:xfrm>
            <a:off x="585369" y="1102248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>
                <a:solidFill>
                  <a:schemeClr val="bg1"/>
                </a:solidFill>
              </a:rPr>
              <a:t>Patient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F461DF0-38F0-DF7D-EA81-30BE7CE601F7}"/>
              </a:ext>
            </a:extLst>
          </p:cNvPr>
          <p:cNvSpPr/>
          <p:nvPr/>
        </p:nvSpPr>
        <p:spPr>
          <a:xfrm>
            <a:off x="491097" y="2016982"/>
            <a:ext cx="1998483" cy="951535"/>
          </a:xfrm>
          <a:prstGeom prst="roundRect">
            <a:avLst/>
          </a:prstGeom>
          <a:solidFill>
            <a:srgbClr val="0EA5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0D62CEF-8E59-3EAE-CD48-D0809BB53AA0}"/>
              </a:ext>
            </a:extLst>
          </p:cNvPr>
          <p:cNvSpPr txBox="1"/>
          <p:nvPr/>
        </p:nvSpPr>
        <p:spPr>
          <a:xfrm>
            <a:off x="585369" y="2138960"/>
            <a:ext cx="179524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Author</a:t>
            </a:r>
            <a:endParaRPr lang="de-DE" sz="1404" b="1" dirty="0">
              <a:solidFill>
                <a:schemeClr val="bg1"/>
              </a:solidFill>
            </a:endParaRPr>
          </a:p>
          <a:p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94E2508-B03A-7075-438B-1BAEE2D05521}"/>
              </a:ext>
            </a:extLst>
          </p:cNvPr>
          <p:cNvSpPr/>
          <p:nvPr/>
        </p:nvSpPr>
        <p:spPr>
          <a:xfrm>
            <a:off x="492877" y="3058955"/>
            <a:ext cx="1998483" cy="951535"/>
          </a:xfrm>
          <a:prstGeom prst="roundRect">
            <a:avLst/>
          </a:prstGeom>
          <a:solidFill>
            <a:srgbClr val="0EA5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064EA1-73D1-A99C-773C-5402CAF7DD36}"/>
              </a:ext>
            </a:extLst>
          </p:cNvPr>
          <p:cNvSpPr txBox="1"/>
          <p:nvPr/>
        </p:nvSpPr>
        <p:spPr>
          <a:xfrm>
            <a:off x="587149" y="3180928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Attester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DA48E11-AE60-3BD6-5867-ABF7D9EE0AF8}"/>
              </a:ext>
            </a:extLst>
          </p:cNvPr>
          <p:cNvSpPr/>
          <p:nvPr/>
        </p:nvSpPr>
        <p:spPr>
          <a:xfrm>
            <a:off x="491097" y="4090399"/>
            <a:ext cx="1998483" cy="951535"/>
          </a:xfrm>
          <a:prstGeom prst="roundRect">
            <a:avLst/>
          </a:prstGeom>
          <a:solidFill>
            <a:srgbClr val="0EA5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68A2790-7143-A15C-6546-0FDE0BDFEF18}"/>
              </a:ext>
            </a:extLst>
          </p:cNvPr>
          <p:cNvSpPr txBox="1"/>
          <p:nvPr/>
        </p:nvSpPr>
        <p:spPr>
          <a:xfrm>
            <a:off x="585369" y="4212373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>
                <a:solidFill>
                  <a:schemeClr val="bg1"/>
                </a:solidFill>
              </a:rPr>
              <a:t>Custodian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82293FB7-0DF0-CC9A-4736-3030900C547F}"/>
              </a:ext>
            </a:extLst>
          </p:cNvPr>
          <p:cNvSpPr/>
          <p:nvPr/>
        </p:nvSpPr>
        <p:spPr>
          <a:xfrm>
            <a:off x="2720647" y="980275"/>
            <a:ext cx="1998483" cy="951535"/>
          </a:xfrm>
          <a:prstGeom prst="roundRect">
            <a:avLst/>
          </a:prstGeom>
          <a:solidFill>
            <a:srgbClr val="EF444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EE913BB-17BE-2922-45F0-49E57CBA8D9F}"/>
              </a:ext>
            </a:extLst>
          </p:cNvPr>
          <p:cNvSpPr txBox="1"/>
          <p:nvPr/>
        </p:nvSpPr>
        <p:spPr>
          <a:xfrm>
            <a:off x="2814916" y="1102252"/>
            <a:ext cx="179524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Allergies</a:t>
            </a:r>
            <a:r>
              <a:rPr lang="de-DE" sz="1404" b="1" dirty="0">
                <a:solidFill>
                  <a:schemeClr val="bg1"/>
                </a:solidFill>
              </a:rPr>
              <a:t> and </a:t>
            </a:r>
            <a:r>
              <a:rPr lang="de-DE" sz="1404" b="1" dirty="0" err="1">
                <a:solidFill>
                  <a:schemeClr val="bg1"/>
                </a:solidFill>
              </a:rPr>
              <a:t>Intolerances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0BF47DEF-23C0-B863-C9E1-6C5E00B9BBF5}"/>
              </a:ext>
            </a:extLst>
          </p:cNvPr>
          <p:cNvSpPr/>
          <p:nvPr/>
        </p:nvSpPr>
        <p:spPr>
          <a:xfrm>
            <a:off x="2720647" y="2016985"/>
            <a:ext cx="1998483" cy="951535"/>
          </a:xfrm>
          <a:prstGeom prst="roundRect">
            <a:avLst/>
          </a:prstGeom>
          <a:solidFill>
            <a:srgbClr val="EF444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9035D9-2A70-E733-F51B-5C4F200F6A04}"/>
              </a:ext>
            </a:extLst>
          </p:cNvPr>
          <p:cNvSpPr txBox="1"/>
          <p:nvPr/>
        </p:nvSpPr>
        <p:spPr>
          <a:xfrm>
            <a:off x="2814916" y="2138961"/>
            <a:ext cx="179524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Medication</a:t>
            </a:r>
            <a:r>
              <a:rPr lang="de-DE" sz="1404" b="1" dirty="0">
                <a:solidFill>
                  <a:schemeClr val="bg1"/>
                </a:solidFill>
              </a:rPr>
              <a:t> Summary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68443429-25D7-357B-D758-D12356E732CD}"/>
              </a:ext>
            </a:extLst>
          </p:cNvPr>
          <p:cNvSpPr/>
          <p:nvPr/>
        </p:nvSpPr>
        <p:spPr>
          <a:xfrm>
            <a:off x="2718748" y="3047577"/>
            <a:ext cx="1998483" cy="951535"/>
          </a:xfrm>
          <a:prstGeom prst="roundRect">
            <a:avLst/>
          </a:prstGeom>
          <a:solidFill>
            <a:srgbClr val="EF4444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9A1A547-E5D7-CE36-185F-EB5E90188EEE}"/>
              </a:ext>
            </a:extLst>
          </p:cNvPr>
          <p:cNvSpPr txBox="1"/>
          <p:nvPr/>
        </p:nvSpPr>
        <p:spPr>
          <a:xfrm>
            <a:off x="2813016" y="3169547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8F9D9911-E024-4A40-D988-E9C2A45B4AD6}"/>
              </a:ext>
            </a:extLst>
          </p:cNvPr>
          <p:cNvSpPr/>
          <p:nvPr/>
        </p:nvSpPr>
        <p:spPr>
          <a:xfrm>
            <a:off x="4944615" y="980275"/>
            <a:ext cx="1998483" cy="951535"/>
          </a:xfrm>
          <a:prstGeom prst="roundRect">
            <a:avLst/>
          </a:prstGeom>
          <a:solidFill>
            <a:srgbClr val="FB923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A123D65-E717-31D7-DBD4-B61210F54BCA}"/>
              </a:ext>
            </a:extLst>
          </p:cNvPr>
          <p:cNvSpPr txBox="1"/>
          <p:nvPr/>
        </p:nvSpPr>
        <p:spPr>
          <a:xfrm>
            <a:off x="5038884" y="1102252"/>
            <a:ext cx="179524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History</a:t>
            </a:r>
            <a:r>
              <a:rPr lang="de-DE" sz="1404" b="1" dirty="0">
                <a:solidFill>
                  <a:schemeClr val="bg1"/>
                </a:solidFill>
              </a:rPr>
              <a:t> </a:t>
            </a:r>
            <a:r>
              <a:rPr lang="de-DE" sz="1404" b="1" dirty="0" err="1">
                <a:solidFill>
                  <a:schemeClr val="bg1"/>
                </a:solidFill>
              </a:rPr>
              <a:t>of</a:t>
            </a:r>
            <a:r>
              <a:rPr lang="de-DE" sz="1404" b="1" dirty="0">
                <a:solidFill>
                  <a:schemeClr val="bg1"/>
                </a:solidFill>
              </a:rPr>
              <a:t> </a:t>
            </a:r>
            <a:r>
              <a:rPr lang="de-DE" sz="1404" b="1" dirty="0" err="1">
                <a:solidFill>
                  <a:schemeClr val="bg1"/>
                </a:solidFill>
              </a:rPr>
              <a:t>Procedures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58067190-9681-C40B-6E05-D21FD4E7B7CC}"/>
              </a:ext>
            </a:extLst>
          </p:cNvPr>
          <p:cNvSpPr/>
          <p:nvPr/>
        </p:nvSpPr>
        <p:spPr>
          <a:xfrm>
            <a:off x="4944615" y="2016985"/>
            <a:ext cx="1998483" cy="951535"/>
          </a:xfrm>
          <a:prstGeom prst="roundRect">
            <a:avLst/>
          </a:prstGeom>
          <a:solidFill>
            <a:srgbClr val="FB923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835706A-0636-DE5E-A163-58B4BE18461E}"/>
              </a:ext>
            </a:extLst>
          </p:cNvPr>
          <p:cNvSpPr txBox="1"/>
          <p:nvPr/>
        </p:nvSpPr>
        <p:spPr>
          <a:xfrm>
            <a:off x="5038884" y="2138958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Immunizations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B364A7E-4105-BA72-416B-602E2135BBF1}"/>
              </a:ext>
            </a:extLst>
          </p:cNvPr>
          <p:cNvSpPr/>
          <p:nvPr/>
        </p:nvSpPr>
        <p:spPr>
          <a:xfrm>
            <a:off x="4944614" y="3047577"/>
            <a:ext cx="1998483" cy="951535"/>
          </a:xfrm>
          <a:prstGeom prst="roundRect">
            <a:avLst/>
          </a:prstGeom>
          <a:solidFill>
            <a:srgbClr val="FB923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2C7545B-55D8-18AA-4631-03D45781EE33}"/>
              </a:ext>
            </a:extLst>
          </p:cNvPr>
          <p:cNvSpPr txBox="1"/>
          <p:nvPr/>
        </p:nvSpPr>
        <p:spPr>
          <a:xfrm>
            <a:off x="5038883" y="3169549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>
                <a:solidFill>
                  <a:schemeClr val="bg1"/>
                </a:solidFill>
              </a:rPr>
              <a:t>Medical Devices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5DE45B6E-796D-CCAB-7078-787D8B0385C7}"/>
              </a:ext>
            </a:extLst>
          </p:cNvPr>
          <p:cNvSpPr/>
          <p:nvPr/>
        </p:nvSpPr>
        <p:spPr>
          <a:xfrm>
            <a:off x="4944614" y="4090402"/>
            <a:ext cx="1998483" cy="951535"/>
          </a:xfrm>
          <a:prstGeom prst="roundRect">
            <a:avLst/>
          </a:prstGeom>
          <a:solidFill>
            <a:srgbClr val="FB923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9F27790C-C511-7BD4-0838-E08A8668E1C1}"/>
              </a:ext>
            </a:extLst>
          </p:cNvPr>
          <p:cNvSpPr txBox="1"/>
          <p:nvPr/>
        </p:nvSpPr>
        <p:spPr>
          <a:xfrm>
            <a:off x="5038883" y="4212373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Results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65D06111-CAF7-A22F-AEBD-4C6ADB14279C}"/>
              </a:ext>
            </a:extLst>
          </p:cNvPr>
          <p:cNvSpPr/>
          <p:nvPr/>
        </p:nvSpPr>
        <p:spPr>
          <a:xfrm>
            <a:off x="7168584" y="980275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D57481AC-C4F7-6073-A74B-B4228AF9F030}"/>
              </a:ext>
            </a:extLst>
          </p:cNvPr>
          <p:cNvSpPr txBox="1"/>
          <p:nvPr/>
        </p:nvSpPr>
        <p:spPr>
          <a:xfrm>
            <a:off x="7262852" y="1102252"/>
            <a:ext cx="179524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Advances</a:t>
            </a:r>
            <a:r>
              <a:rPr lang="de-DE" sz="1404" b="1" dirty="0">
                <a:solidFill>
                  <a:schemeClr val="bg1"/>
                </a:solidFill>
              </a:rPr>
              <a:t> </a:t>
            </a:r>
            <a:r>
              <a:rPr lang="de-DE" sz="1404" b="1" dirty="0" err="1">
                <a:solidFill>
                  <a:schemeClr val="bg1"/>
                </a:solidFill>
              </a:rPr>
              <a:t>Directives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96A970E6-A8FD-9606-BC12-D8086CFC5932}"/>
              </a:ext>
            </a:extLst>
          </p:cNvPr>
          <p:cNvSpPr/>
          <p:nvPr/>
        </p:nvSpPr>
        <p:spPr>
          <a:xfrm>
            <a:off x="9392552" y="980275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D7783A7-0470-743C-D6E4-D54B71B39669}"/>
              </a:ext>
            </a:extLst>
          </p:cNvPr>
          <p:cNvSpPr txBox="1"/>
          <p:nvPr/>
        </p:nvSpPr>
        <p:spPr>
          <a:xfrm>
            <a:off x="9486820" y="1102248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>
                <a:solidFill>
                  <a:schemeClr val="bg1"/>
                </a:solidFill>
              </a:rPr>
              <a:t>Alerts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97EC9C53-261D-A891-CEB2-42566C8F1F75}"/>
              </a:ext>
            </a:extLst>
          </p:cNvPr>
          <p:cNvSpPr/>
          <p:nvPr/>
        </p:nvSpPr>
        <p:spPr>
          <a:xfrm>
            <a:off x="7168584" y="2015273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13A8D53-A975-EBFC-F826-83403864A5B7}"/>
              </a:ext>
            </a:extLst>
          </p:cNvPr>
          <p:cNvSpPr txBox="1"/>
          <p:nvPr/>
        </p:nvSpPr>
        <p:spPr>
          <a:xfrm>
            <a:off x="7262852" y="2137248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Functional</a:t>
            </a:r>
            <a:r>
              <a:rPr lang="de-DE" sz="1404" b="1" dirty="0">
                <a:solidFill>
                  <a:schemeClr val="bg1"/>
                </a:solidFill>
              </a:rPr>
              <a:t> Status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67AB8161-DCC9-9354-D858-AFC3FD30FD45}"/>
              </a:ext>
            </a:extLst>
          </p:cNvPr>
          <p:cNvSpPr/>
          <p:nvPr/>
        </p:nvSpPr>
        <p:spPr>
          <a:xfrm>
            <a:off x="9392552" y="2011897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D6D332F-BDB8-C22D-AA70-72BCC075892B}"/>
              </a:ext>
            </a:extLst>
          </p:cNvPr>
          <p:cNvSpPr txBox="1"/>
          <p:nvPr/>
        </p:nvSpPr>
        <p:spPr>
          <a:xfrm>
            <a:off x="9486820" y="2133873"/>
            <a:ext cx="179524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History</a:t>
            </a:r>
            <a:r>
              <a:rPr lang="de-DE" sz="1404" b="1" dirty="0">
                <a:solidFill>
                  <a:schemeClr val="bg1"/>
                </a:solidFill>
              </a:rPr>
              <a:t> </a:t>
            </a:r>
            <a:r>
              <a:rPr lang="de-DE" sz="1404" b="1" dirty="0" err="1">
                <a:solidFill>
                  <a:schemeClr val="bg1"/>
                </a:solidFill>
              </a:rPr>
              <a:t>of</a:t>
            </a:r>
            <a:r>
              <a:rPr lang="de-DE" sz="1404" b="1" dirty="0">
                <a:solidFill>
                  <a:schemeClr val="bg1"/>
                </a:solidFill>
              </a:rPr>
              <a:t> </a:t>
            </a:r>
            <a:r>
              <a:rPr lang="de-DE" sz="1404" b="1" dirty="0" err="1">
                <a:solidFill>
                  <a:schemeClr val="bg1"/>
                </a:solidFill>
              </a:rPr>
              <a:t>Past</a:t>
            </a:r>
            <a:r>
              <a:rPr lang="de-DE" sz="1404" b="1" dirty="0">
                <a:solidFill>
                  <a:schemeClr val="bg1"/>
                </a:solidFill>
              </a:rPr>
              <a:t> Problems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EE3083-9A9E-8BB7-3144-9C689E36D263}"/>
              </a:ext>
            </a:extLst>
          </p:cNvPr>
          <p:cNvSpPr/>
          <p:nvPr/>
        </p:nvSpPr>
        <p:spPr>
          <a:xfrm>
            <a:off x="7168584" y="3047577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8FF3E12-D9DD-4D21-531E-855F0DC8BC63}"/>
              </a:ext>
            </a:extLst>
          </p:cNvPr>
          <p:cNvSpPr txBox="1"/>
          <p:nvPr/>
        </p:nvSpPr>
        <p:spPr>
          <a:xfrm>
            <a:off x="7262852" y="3169553"/>
            <a:ext cx="179524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History</a:t>
            </a:r>
            <a:r>
              <a:rPr lang="de-DE" sz="1404" b="1" dirty="0">
                <a:solidFill>
                  <a:schemeClr val="bg1"/>
                </a:solidFill>
              </a:rPr>
              <a:t> </a:t>
            </a:r>
            <a:r>
              <a:rPr lang="de-DE" sz="1404" b="1" dirty="0" err="1">
                <a:solidFill>
                  <a:schemeClr val="bg1"/>
                </a:solidFill>
              </a:rPr>
              <a:t>of</a:t>
            </a:r>
            <a:r>
              <a:rPr lang="de-DE" sz="1404" b="1" dirty="0">
                <a:solidFill>
                  <a:schemeClr val="bg1"/>
                </a:solidFill>
              </a:rPr>
              <a:t> </a:t>
            </a:r>
            <a:r>
              <a:rPr lang="de-DE" sz="1404" b="1" dirty="0" err="1">
                <a:solidFill>
                  <a:schemeClr val="bg1"/>
                </a:solidFill>
              </a:rPr>
              <a:t>Pregnancy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EFD1FE74-9677-B916-DEB0-A9DCB7137184}"/>
              </a:ext>
            </a:extLst>
          </p:cNvPr>
          <p:cNvSpPr/>
          <p:nvPr/>
        </p:nvSpPr>
        <p:spPr>
          <a:xfrm>
            <a:off x="9392552" y="3056997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70B0904-3AB1-A8A4-AE96-18B8607BC7A6}"/>
              </a:ext>
            </a:extLst>
          </p:cNvPr>
          <p:cNvSpPr txBox="1"/>
          <p:nvPr/>
        </p:nvSpPr>
        <p:spPr>
          <a:xfrm>
            <a:off x="9486820" y="3178970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>
                <a:solidFill>
                  <a:schemeClr val="bg1"/>
                </a:solidFill>
              </a:rPr>
              <a:t>Patient </a:t>
            </a:r>
            <a:r>
              <a:rPr lang="de-DE" sz="1404" b="1" dirty="0" err="1">
                <a:solidFill>
                  <a:schemeClr val="bg1"/>
                </a:solidFill>
              </a:rPr>
              <a:t>History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4CC53195-B6D1-451E-6665-D7B1299F146E}"/>
              </a:ext>
            </a:extLst>
          </p:cNvPr>
          <p:cNvSpPr/>
          <p:nvPr/>
        </p:nvSpPr>
        <p:spPr>
          <a:xfrm>
            <a:off x="7179739" y="4090402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6A399B6D-1F0D-AE37-3F33-91CDC1E63CAC}"/>
              </a:ext>
            </a:extLst>
          </p:cNvPr>
          <p:cNvSpPr txBox="1"/>
          <p:nvPr/>
        </p:nvSpPr>
        <p:spPr>
          <a:xfrm>
            <a:off x="7274007" y="4212373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>
                <a:solidFill>
                  <a:schemeClr val="bg1"/>
                </a:solidFill>
              </a:rPr>
              <a:t>Plan </a:t>
            </a:r>
            <a:r>
              <a:rPr lang="de-DE" sz="1404" b="1" dirty="0" err="1">
                <a:solidFill>
                  <a:schemeClr val="bg1"/>
                </a:solidFill>
              </a:rPr>
              <a:t>of</a:t>
            </a:r>
            <a:r>
              <a:rPr lang="de-DE" sz="1404" b="1" dirty="0">
                <a:solidFill>
                  <a:schemeClr val="bg1"/>
                </a:solidFill>
              </a:rPr>
              <a:t> Care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04CB7632-ABB3-A2FB-2078-B18F18C7C90C}"/>
              </a:ext>
            </a:extLst>
          </p:cNvPr>
          <p:cNvSpPr/>
          <p:nvPr/>
        </p:nvSpPr>
        <p:spPr>
          <a:xfrm>
            <a:off x="9414863" y="4090402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113C824-AA44-3E47-AEED-EDFE3A997C13}"/>
              </a:ext>
            </a:extLst>
          </p:cNvPr>
          <p:cNvSpPr txBox="1"/>
          <p:nvPr/>
        </p:nvSpPr>
        <p:spPr>
          <a:xfrm>
            <a:off x="9509131" y="4212373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 err="1">
                <a:solidFill>
                  <a:schemeClr val="bg1"/>
                </a:solidFill>
              </a:rPr>
              <a:t>Social</a:t>
            </a:r>
            <a:r>
              <a:rPr lang="de-DE" sz="1404" b="1" dirty="0">
                <a:solidFill>
                  <a:schemeClr val="bg1"/>
                </a:solidFill>
              </a:rPr>
              <a:t> </a:t>
            </a:r>
            <a:r>
              <a:rPr lang="de-DE" sz="1404" b="1" dirty="0" err="1">
                <a:solidFill>
                  <a:schemeClr val="bg1"/>
                </a:solidFill>
              </a:rPr>
              <a:t>History</a:t>
            </a:r>
            <a:endParaRPr lang="de-DE" sz="1404" b="1" dirty="0">
              <a:solidFill>
                <a:schemeClr val="bg1"/>
              </a:solidFill>
            </a:endParaRP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90F1D8FF-6CA9-7878-2000-0D78B91EEBDC}"/>
              </a:ext>
            </a:extLst>
          </p:cNvPr>
          <p:cNvSpPr/>
          <p:nvPr/>
        </p:nvSpPr>
        <p:spPr>
          <a:xfrm>
            <a:off x="8276267" y="5163914"/>
            <a:ext cx="1998483" cy="951535"/>
          </a:xfrm>
          <a:prstGeom prst="roundRect">
            <a:avLst/>
          </a:prstGeom>
          <a:solidFill>
            <a:srgbClr val="A3E6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2B33900-31D0-EA1B-FA02-3DE84A79A72C}"/>
              </a:ext>
            </a:extLst>
          </p:cNvPr>
          <p:cNvSpPr txBox="1"/>
          <p:nvPr/>
        </p:nvSpPr>
        <p:spPr>
          <a:xfrm>
            <a:off x="8370536" y="5285884"/>
            <a:ext cx="179524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b="1" dirty="0">
                <a:solidFill>
                  <a:schemeClr val="bg1"/>
                </a:solidFill>
              </a:rPr>
              <a:t>Vital Signs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F3E24EA-54D0-817F-B37C-0AACE34B4B89}"/>
              </a:ext>
            </a:extLst>
          </p:cNvPr>
          <p:cNvSpPr txBox="1"/>
          <p:nvPr/>
        </p:nvSpPr>
        <p:spPr>
          <a:xfrm>
            <a:off x="2758532" y="369926"/>
            <a:ext cx="190421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4" b="1" dirty="0" err="1"/>
              <a:t>Required</a:t>
            </a:r>
            <a:endParaRPr lang="de-DE" sz="1404" b="1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A1F231-1E2D-5B21-E989-EABCE478FCFF}"/>
              </a:ext>
            </a:extLst>
          </p:cNvPr>
          <p:cNvSpPr txBox="1"/>
          <p:nvPr/>
        </p:nvSpPr>
        <p:spPr>
          <a:xfrm>
            <a:off x="5038882" y="369926"/>
            <a:ext cx="190421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4" b="1" dirty="0" err="1"/>
              <a:t>Recomended</a:t>
            </a:r>
            <a:endParaRPr lang="de-DE" sz="1404" b="1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17803A38-913D-14B6-B5D3-2146D70A89FE}"/>
              </a:ext>
            </a:extLst>
          </p:cNvPr>
          <p:cNvSpPr txBox="1"/>
          <p:nvPr/>
        </p:nvSpPr>
        <p:spPr>
          <a:xfrm>
            <a:off x="8340140" y="366799"/>
            <a:ext cx="190421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4" b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42315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Sarkady Marco - s2410595013</dc:creator>
  <cp:lastModifiedBy>Berger Robin - s2410595002</cp:lastModifiedBy>
  <cp:revision>4</cp:revision>
  <dcterms:created xsi:type="dcterms:W3CDTF">2024-10-26T20:35:22Z</dcterms:created>
  <dcterms:modified xsi:type="dcterms:W3CDTF">2024-10-26T21:20:50Z</dcterms:modified>
</cp:coreProperties>
</file>