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  <p:sldId id="275" r:id="rId11"/>
    <p:sldId id="276" r:id="rId12"/>
    <p:sldId id="277" r:id="rId13"/>
    <p:sldId id="278" r:id="rId14"/>
    <p:sldId id="280" r:id="rId15"/>
    <p:sldId id="279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2BA94"/>
    <a:srgbClr val="D1CBAF"/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2247CC-262D-4796-9AD5-541EBBD68E2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01E0DC0-3D6C-49B5-BCCD-71EDBA2881CC}">
      <dgm:prSet phldrT="[Текст]"/>
      <dgm:spPr>
        <a:xfrm>
          <a:off x="456385" y="98713"/>
          <a:ext cx="2020565" cy="1969578"/>
        </a:xfrm>
        <a:prstGeom prst="rect">
          <a:avLst/>
        </a:prstGeom>
        <a:blipFill rotWithShape="0">
          <a:blip xmlns:r="http://schemas.openxmlformats.org/officeDocument/2006/relationships" r:embed="rId1"/>
          <a:srcRect/>
          <a:stretch>
            <a:fillRect l="-4000" r="-4000"/>
          </a:stretch>
        </a:blip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endParaRPr lang="ru-RU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FB433711-6243-49E1-A7E7-FC260E416EEE}" type="parTrans" cxnId="{C2BCDA64-58CB-4654-8A67-961EF8761A9B}">
      <dgm:prSet/>
      <dgm:spPr/>
      <dgm:t>
        <a:bodyPr/>
        <a:lstStyle/>
        <a:p>
          <a:endParaRPr lang="ru-RU"/>
        </a:p>
      </dgm:t>
    </dgm:pt>
    <dgm:pt modelId="{31332883-DCFD-4804-92D2-829FD8F28BDB}" type="sibTrans" cxnId="{C2BCDA64-58CB-4654-8A67-961EF8761A9B}">
      <dgm:prSet/>
      <dgm:spPr/>
      <dgm:t>
        <a:bodyPr/>
        <a:lstStyle/>
        <a:p>
          <a:endParaRPr lang="ru-RU"/>
        </a:p>
      </dgm:t>
    </dgm:pt>
    <dgm:pt modelId="{2C4165D5-1360-4494-BA5D-5A5977D2805E}">
      <dgm:prSet phldrT="[Текст]"/>
      <dgm:spPr>
        <a:xfrm>
          <a:off x="2679006" y="109824"/>
          <a:ext cx="2020565" cy="1947355"/>
        </a:xfrm>
        <a:prstGeom prst="rect">
          <a:avLst/>
        </a:prstGeom>
        <a:blipFill rotWithShape="0">
          <a:blip xmlns:r="http://schemas.openxmlformats.org/officeDocument/2006/relationships" r:embed="rId2"/>
          <a:srcRect/>
          <a:stretch>
            <a:fillRect l="-6000" r="-6000"/>
          </a:stretch>
        </a:blip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endParaRPr lang="ru-RU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644F827F-0C74-4428-B46E-8233E554186A}" type="parTrans" cxnId="{00F07333-D8A2-4875-9062-CFCAC7447B20}">
      <dgm:prSet/>
      <dgm:spPr/>
      <dgm:t>
        <a:bodyPr/>
        <a:lstStyle/>
        <a:p>
          <a:endParaRPr lang="ru-RU"/>
        </a:p>
      </dgm:t>
    </dgm:pt>
    <dgm:pt modelId="{8E3995B6-1C3D-4B0F-BD15-88B01F80E083}" type="sibTrans" cxnId="{00F07333-D8A2-4875-9062-CFCAC7447B20}">
      <dgm:prSet/>
      <dgm:spPr/>
      <dgm:t>
        <a:bodyPr/>
        <a:lstStyle/>
        <a:p>
          <a:endParaRPr lang="ru-RU"/>
        </a:p>
      </dgm:t>
    </dgm:pt>
    <dgm:pt modelId="{F09A5D45-1BE2-41D5-8386-12FBB873A2EE}">
      <dgm:prSet phldrT="[Текст]"/>
      <dgm:spPr>
        <a:xfrm>
          <a:off x="4901628" y="79606"/>
          <a:ext cx="2020565" cy="2007791"/>
        </a:xfrm>
        <a:prstGeom prst="rect">
          <a:avLst/>
        </a:prstGeom>
        <a:blipFill rotWithShape="0">
          <a:blip xmlns:r="http://schemas.openxmlformats.org/officeDocument/2006/relationships" r:embed="rId3"/>
          <a:srcRect/>
          <a:stretch>
            <a:fillRect l="-14000" r="-14000"/>
          </a:stretch>
        </a:blip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endParaRPr lang="ru-RU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646BB853-6E0F-4021-8695-ECA0201B3891}" type="parTrans" cxnId="{4DE0839C-4372-47C2-A0B0-135C8B3848ED}">
      <dgm:prSet/>
      <dgm:spPr/>
      <dgm:t>
        <a:bodyPr/>
        <a:lstStyle/>
        <a:p>
          <a:endParaRPr lang="ru-RU"/>
        </a:p>
      </dgm:t>
    </dgm:pt>
    <dgm:pt modelId="{BB4144C9-9C36-473D-9A37-69DFB6BA7ACD}" type="sibTrans" cxnId="{4DE0839C-4372-47C2-A0B0-135C8B3848ED}">
      <dgm:prSet/>
      <dgm:spPr/>
      <dgm:t>
        <a:bodyPr/>
        <a:lstStyle/>
        <a:p>
          <a:endParaRPr lang="ru-RU"/>
        </a:p>
      </dgm:t>
    </dgm:pt>
    <dgm:pt modelId="{C664C048-D428-417E-95B8-CA5AB5931422}">
      <dgm:prSet phldrT="[Текст]"/>
      <dgm:spPr>
        <a:xfrm>
          <a:off x="7124249" y="586"/>
          <a:ext cx="2020565" cy="2165831"/>
        </a:xfrm>
        <a:prstGeom prst="rect">
          <a:avLst/>
        </a:prstGeom>
        <a:blipFill rotWithShape="0">
          <a:blip xmlns:r="http://schemas.openxmlformats.org/officeDocument/2006/relationships" r:embed="rId4"/>
          <a:srcRect/>
          <a:stretch>
            <a:fillRect l="-8000" r="-8000"/>
          </a:stretch>
        </a:blip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endParaRPr lang="ru-RU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BCF11621-E107-4A6B-B7CA-6DEE7D7242BE}" type="parTrans" cxnId="{86F2A392-1888-4656-AD8D-38DCA86BDCB5}">
      <dgm:prSet/>
      <dgm:spPr/>
      <dgm:t>
        <a:bodyPr/>
        <a:lstStyle/>
        <a:p>
          <a:endParaRPr lang="ru-RU"/>
        </a:p>
      </dgm:t>
    </dgm:pt>
    <dgm:pt modelId="{076B76DE-AEB6-47CA-91AB-397CC09B8E07}" type="sibTrans" cxnId="{86F2A392-1888-4656-AD8D-38DCA86BDCB5}">
      <dgm:prSet/>
      <dgm:spPr/>
      <dgm:t>
        <a:bodyPr/>
        <a:lstStyle/>
        <a:p>
          <a:endParaRPr lang="ru-RU"/>
        </a:p>
      </dgm:t>
    </dgm:pt>
    <dgm:pt modelId="{57066355-9350-421A-82D4-CE7CE6424A45}">
      <dgm:prSet phldrT="[Текст]"/>
      <dgm:spPr>
        <a:xfrm>
          <a:off x="458082" y="2369060"/>
          <a:ext cx="2020565" cy="1212339"/>
        </a:xfrm>
        <a:prstGeom prst="rect">
          <a:avLst/>
        </a:prstGeom>
        <a:blipFill rotWithShape="0">
          <a:blip xmlns:r="http://schemas.openxmlformats.org/officeDocument/2006/relationships" r:embed="rId5"/>
          <a:srcRect/>
          <a:stretch>
            <a:fillRect l="-3000" r="-3000"/>
          </a:stretch>
        </a:blip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endParaRPr lang="ru-RU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2058EA16-121F-44E3-8BF7-82E462B24104}" type="parTrans" cxnId="{D0C8E13B-441E-40D1-9BC2-DF7FAFA27D1A}">
      <dgm:prSet/>
      <dgm:spPr/>
      <dgm:t>
        <a:bodyPr/>
        <a:lstStyle/>
        <a:p>
          <a:endParaRPr lang="ru-RU"/>
        </a:p>
      </dgm:t>
    </dgm:pt>
    <dgm:pt modelId="{DB187146-3FC7-4295-9F5F-D2D08563CB9C}" type="sibTrans" cxnId="{D0C8E13B-441E-40D1-9BC2-DF7FAFA27D1A}">
      <dgm:prSet/>
      <dgm:spPr/>
      <dgm:t>
        <a:bodyPr/>
        <a:lstStyle/>
        <a:p>
          <a:endParaRPr lang="ru-RU"/>
        </a:p>
      </dgm:t>
    </dgm:pt>
    <dgm:pt modelId="{669420E7-D136-46D0-AC8C-CDBBBE307EB2}" type="pres">
      <dgm:prSet presAssocID="{832247CC-262D-4796-9AD5-541EBBD68E26}" presName="diagram" presStyleCnt="0">
        <dgm:presLayoutVars>
          <dgm:dir/>
          <dgm:resizeHandles val="exact"/>
        </dgm:presLayoutVars>
      </dgm:prSet>
      <dgm:spPr/>
    </dgm:pt>
    <dgm:pt modelId="{38CC99E7-62A8-4A3C-B963-713716B97D68}" type="pres">
      <dgm:prSet presAssocID="{B01E0DC0-3D6C-49B5-BCCD-71EDBA2881CC}" presName="node" presStyleLbl="node1" presStyleIdx="0" presStyleCnt="5" custScaleY="162461">
        <dgm:presLayoutVars>
          <dgm:bulletEnabled val="1"/>
        </dgm:presLayoutVars>
      </dgm:prSet>
      <dgm:spPr/>
    </dgm:pt>
    <dgm:pt modelId="{65EF811B-200F-49C5-A740-FCFCEAFB92EE}" type="pres">
      <dgm:prSet presAssocID="{31332883-DCFD-4804-92D2-829FD8F28BDB}" presName="sibTrans" presStyleCnt="0"/>
      <dgm:spPr/>
    </dgm:pt>
    <dgm:pt modelId="{26FD33A6-2607-4343-A2DB-2728CAAE13E3}" type="pres">
      <dgm:prSet presAssocID="{2C4165D5-1360-4494-BA5D-5A5977D2805E}" presName="node" presStyleLbl="node1" presStyleIdx="1" presStyleCnt="5" custScaleY="160628">
        <dgm:presLayoutVars>
          <dgm:bulletEnabled val="1"/>
        </dgm:presLayoutVars>
      </dgm:prSet>
      <dgm:spPr/>
    </dgm:pt>
    <dgm:pt modelId="{6A34A2A2-16FD-4F99-9718-10D3E566BE2D}" type="pres">
      <dgm:prSet presAssocID="{8E3995B6-1C3D-4B0F-BD15-88B01F80E083}" presName="sibTrans" presStyleCnt="0"/>
      <dgm:spPr/>
    </dgm:pt>
    <dgm:pt modelId="{B607FF07-1749-46B4-85B9-442313062929}" type="pres">
      <dgm:prSet presAssocID="{F09A5D45-1BE2-41D5-8386-12FBB873A2EE}" presName="node" presStyleLbl="node1" presStyleIdx="2" presStyleCnt="5" custScaleY="165613">
        <dgm:presLayoutVars>
          <dgm:bulletEnabled val="1"/>
        </dgm:presLayoutVars>
      </dgm:prSet>
      <dgm:spPr/>
    </dgm:pt>
    <dgm:pt modelId="{711FC795-85D9-4186-9A22-D6A875373B06}" type="pres">
      <dgm:prSet presAssocID="{BB4144C9-9C36-473D-9A37-69DFB6BA7ACD}" presName="sibTrans" presStyleCnt="0"/>
      <dgm:spPr/>
    </dgm:pt>
    <dgm:pt modelId="{40914592-7F7A-42FB-B566-43E9EB7B4D9E}" type="pres">
      <dgm:prSet presAssocID="{C664C048-D428-417E-95B8-CA5AB5931422}" presName="node" presStyleLbl="node1" presStyleIdx="3" presStyleCnt="5" custScaleY="168210">
        <dgm:presLayoutVars>
          <dgm:bulletEnabled val="1"/>
        </dgm:presLayoutVars>
      </dgm:prSet>
      <dgm:spPr/>
    </dgm:pt>
    <dgm:pt modelId="{38C65927-F64E-488D-9C9B-D785C77D4A6F}" type="pres">
      <dgm:prSet presAssocID="{076B76DE-AEB6-47CA-91AB-397CC09B8E07}" presName="sibTrans" presStyleCnt="0"/>
      <dgm:spPr/>
    </dgm:pt>
    <dgm:pt modelId="{BFC8582E-DD4F-4E59-96EA-32D1D3CAFADB}" type="pres">
      <dgm:prSet presAssocID="{57066355-9350-421A-82D4-CE7CE6424A45}" presName="node" presStyleLbl="node1" presStyleIdx="4" presStyleCnt="5" custScaleY="177272" custLinFactNeighborX="185" custLinFactNeighborY="2625">
        <dgm:presLayoutVars>
          <dgm:bulletEnabled val="1"/>
        </dgm:presLayoutVars>
      </dgm:prSet>
      <dgm:spPr/>
    </dgm:pt>
  </dgm:ptLst>
  <dgm:cxnLst>
    <dgm:cxn modelId="{2155232D-09A4-4384-AA25-7CEDB2CA58C5}" type="presOf" srcId="{57066355-9350-421A-82D4-CE7CE6424A45}" destId="{BFC8582E-DD4F-4E59-96EA-32D1D3CAFADB}" srcOrd="0" destOrd="0" presId="urn:microsoft.com/office/officeart/2005/8/layout/default"/>
    <dgm:cxn modelId="{00F07333-D8A2-4875-9062-CFCAC7447B20}" srcId="{832247CC-262D-4796-9AD5-541EBBD68E26}" destId="{2C4165D5-1360-4494-BA5D-5A5977D2805E}" srcOrd="1" destOrd="0" parTransId="{644F827F-0C74-4428-B46E-8233E554186A}" sibTransId="{8E3995B6-1C3D-4B0F-BD15-88B01F80E083}"/>
    <dgm:cxn modelId="{A3FF6C37-662C-4912-9397-4AEF923B0116}" type="presOf" srcId="{2C4165D5-1360-4494-BA5D-5A5977D2805E}" destId="{26FD33A6-2607-4343-A2DB-2728CAAE13E3}" srcOrd="0" destOrd="0" presId="urn:microsoft.com/office/officeart/2005/8/layout/default"/>
    <dgm:cxn modelId="{D0C8E13B-441E-40D1-9BC2-DF7FAFA27D1A}" srcId="{832247CC-262D-4796-9AD5-541EBBD68E26}" destId="{57066355-9350-421A-82D4-CE7CE6424A45}" srcOrd="4" destOrd="0" parTransId="{2058EA16-121F-44E3-8BF7-82E462B24104}" sibTransId="{DB187146-3FC7-4295-9F5F-D2D08563CB9C}"/>
    <dgm:cxn modelId="{C2BCDA64-58CB-4654-8A67-961EF8761A9B}" srcId="{832247CC-262D-4796-9AD5-541EBBD68E26}" destId="{B01E0DC0-3D6C-49B5-BCCD-71EDBA2881CC}" srcOrd="0" destOrd="0" parTransId="{FB433711-6243-49E1-A7E7-FC260E416EEE}" sibTransId="{31332883-DCFD-4804-92D2-829FD8F28BDB}"/>
    <dgm:cxn modelId="{51ACDD44-CF1D-4CB6-83B4-7492820769EF}" type="presOf" srcId="{832247CC-262D-4796-9AD5-541EBBD68E26}" destId="{669420E7-D136-46D0-AC8C-CDBBBE307EB2}" srcOrd="0" destOrd="0" presId="urn:microsoft.com/office/officeart/2005/8/layout/default"/>
    <dgm:cxn modelId="{86F2A392-1888-4656-AD8D-38DCA86BDCB5}" srcId="{832247CC-262D-4796-9AD5-541EBBD68E26}" destId="{C664C048-D428-417E-95B8-CA5AB5931422}" srcOrd="3" destOrd="0" parTransId="{BCF11621-E107-4A6B-B7CA-6DEE7D7242BE}" sibTransId="{076B76DE-AEB6-47CA-91AB-397CC09B8E07}"/>
    <dgm:cxn modelId="{4DE0839C-4372-47C2-A0B0-135C8B3848ED}" srcId="{832247CC-262D-4796-9AD5-541EBBD68E26}" destId="{F09A5D45-1BE2-41D5-8386-12FBB873A2EE}" srcOrd="2" destOrd="0" parTransId="{646BB853-6E0F-4021-8695-ECA0201B3891}" sibTransId="{BB4144C9-9C36-473D-9A37-69DFB6BA7ACD}"/>
    <dgm:cxn modelId="{03E33AB6-3B44-44CB-A0B0-CC699AFB216B}" type="presOf" srcId="{C664C048-D428-417E-95B8-CA5AB5931422}" destId="{40914592-7F7A-42FB-B566-43E9EB7B4D9E}" srcOrd="0" destOrd="0" presId="urn:microsoft.com/office/officeart/2005/8/layout/default"/>
    <dgm:cxn modelId="{0DBF22B8-2B95-45D0-906C-B02D657CA36F}" type="presOf" srcId="{F09A5D45-1BE2-41D5-8386-12FBB873A2EE}" destId="{B607FF07-1749-46B4-85B9-442313062929}" srcOrd="0" destOrd="0" presId="urn:microsoft.com/office/officeart/2005/8/layout/default"/>
    <dgm:cxn modelId="{4E1562F5-3FF4-4D3C-8C09-0DD1BCEF09EE}" type="presOf" srcId="{B01E0DC0-3D6C-49B5-BCCD-71EDBA2881CC}" destId="{38CC99E7-62A8-4A3C-B963-713716B97D68}" srcOrd="0" destOrd="0" presId="urn:microsoft.com/office/officeart/2005/8/layout/default"/>
    <dgm:cxn modelId="{418A633B-5A35-4AA4-93FA-50B6F062D2C1}" type="presParOf" srcId="{669420E7-D136-46D0-AC8C-CDBBBE307EB2}" destId="{38CC99E7-62A8-4A3C-B963-713716B97D68}" srcOrd="0" destOrd="0" presId="urn:microsoft.com/office/officeart/2005/8/layout/default"/>
    <dgm:cxn modelId="{10A14F2C-D080-423F-B401-E8EF19CF06BE}" type="presParOf" srcId="{669420E7-D136-46D0-AC8C-CDBBBE307EB2}" destId="{65EF811B-200F-49C5-A740-FCFCEAFB92EE}" srcOrd="1" destOrd="0" presId="urn:microsoft.com/office/officeart/2005/8/layout/default"/>
    <dgm:cxn modelId="{C252BB33-9F7F-4E57-AA5E-723AC5D6E903}" type="presParOf" srcId="{669420E7-D136-46D0-AC8C-CDBBBE307EB2}" destId="{26FD33A6-2607-4343-A2DB-2728CAAE13E3}" srcOrd="2" destOrd="0" presId="urn:microsoft.com/office/officeart/2005/8/layout/default"/>
    <dgm:cxn modelId="{7F7F70E5-1B45-4F5B-89C0-FEE4AE4C9077}" type="presParOf" srcId="{669420E7-D136-46D0-AC8C-CDBBBE307EB2}" destId="{6A34A2A2-16FD-4F99-9718-10D3E566BE2D}" srcOrd="3" destOrd="0" presId="urn:microsoft.com/office/officeart/2005/8/layout/default"/>
    <dgm:cxn modelId="{4183B869-B554-4830-BA04-CB6900E3895D}" type="presParOf" srcId="{669420E7-D136-46D0-AC8C-CDBBBE307EB2}" destId="{B607FF07-1749-46B4-85B9-442313062929}" srcOrd="4" destOrd="0" presId="urn:microsoft.com/office/officeart/2005/8/layout/default"/>
    <dgm:cxn modelId="{25646C06-3482-42F0-AFA1-FD608CFE93B5}" type="presParOf" srcId="{669420E7-D136-46D0-AC8C-CDBBBE307EB2}" destId="{711FC795-85D9-4186-9A22-D6A875373B06}" srcOrd="5" destOrd="0" presId="urn:microsoft.com/office/officeart/2005/8/layout/default"/>
    <dgm:cxn modelId="{0F29F000-FF3E-46AD-A38C-92D97C7FBEE4}" type="presParOf" srcId="{669420E7-D136-46D0-AC8C-CDBBBE307EB2}" destId="{40914592-7F7A-42FB-B566-43E9EB7B4D9E}" srcOrd="6" destOrd="0" presId="urn:microsoft.com/office/officeart/2005/8/layout/default"/>
    <dgm:cxn modelId="{02C16C5A-4A4B-462B-BDD1-07F779A1D46C}" type="presParOf" srcId="{669420E7-D136-46D0-AC8C-CDBBBE307EB2}" destId="{38C65927-F64E-488D-9C9B-D785C77D4A6F}" srcOrd="7" destOrd="0" presId="urn:microsoft.com/office/officeart/2005/8/layout/default"/>
    <dgm:cxn modelId="{D1B05B14-2349-460B-A628-D8DE55170B1C}" type="presParOf" srcId="{669420E7-D136-46D0-AC8C-CDBBBE307EB2}" destId="{BFC8582E-DD4F-4E59-96EA-32D1D3CAFAD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CC99E7-62A8-4A3C-B963-713716B97D68}">
      <dsp:nvSpPr>
        <dsp:cNvPr id="0" name=""/>
        <dsp:cNvSpPr/>
      </dsp:nvSpPr>
      <dsp:spPr>
        <a:xfrm>
          <a:off x="3434" y="884404"/>
          <a:ext cx="1859513" cy="1812590"/>
        </a:xfrm>
        <a:prstGeom prst="rect">
          <a:avLst/>
        </a:prstGeom>
        <a:blipFill rotWithShape="0">
          <a:blip xmlns:r="http://schemas.openxmlformats.org/officeDocument/2006/relationships" r:embed="rId1"/>
          <a:srcRect/>
          <a:stretch>
            <a:fillRect l="-4000" r="-4000"/>
          </a:stretch>
        </a:blip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6500" kern="1200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>
        <a:off x="3434" y="884404"/>
        <a:ext cx="1859513" cy="1812590"/>
      </dsp:txXfrm>
    </dsp:sp>
    <dsp:sp modelId="{26FD33A6-2607-4343-A2DB-2728CAAE13E3}">
      <dsp:nvSpPr>
        <dsp:cNvPr id="0" name=""/>
        <dsp:cNvSpPr/>
      </dsp:nvSpPr>
      <dsp:spPr>
        <a:xfrm>
          <a:off x="2048898" y="894630"/>
          <a:ext cx="1859513" cy="1792139"/>
        </a:xfrm>
        <a:prstGeom prst="rect">
          <a:avLst/>
        </a:prstGeom>
        <a:blipFill rotWithShape="0">
          <a:blip xmlns:r="http://schemas.openxmlformats.org/officeDocument/2006/relationships" r:embed="rId2"/>
          <a:srcRect/>
          <a:stretch>
            <a:fillRect l="-6000" r="-6000"/>
          </a:stretch>
        </a:blip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6500" kern="120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>
        <a:off x="2048898" y="894630"/>
        <a:ext cx="1859513" cy="1792139"/>
      </dsp:txXfrm>
    </dsp:sp>
    <dsp:sp modelId="{B607FF07-1749-46B4-85B9-442313062929}">
      <dsp:nvSpPr>
        <dsp:cNvPr id="0" name=""/>
        <dsp:cNvSpPr/>
      </dsp:nvSpPr>
      <dsp:spPr>
        <a:xfrm>
          <a:off x="4094363" y="866821"/>
          <a:ext cx="1859513" cy="1847757"/>
        </a:xfrm>
        <a:prstGeom prst="rect">
          <a:avLst/>
        </a:prstGeom>
        <a:blipFill rotWithShape="0">
          <a:blip xmlns:r="http://schemas.openxmlformats.org/officeDocument/2006/relationships" r:embed="rId3"/>
          <a:srcRect/>
          <a:stretch>
            <a:fillRect l="-14000" r="-14000"/>
          </a:stretch>
        </a:blip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6500" kern="1200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>
        <a:off x="4094363" y="866821"/>
        <a:ext cx="1859513" cy="1847757"/>
      </dsp:txXfrm>
    </dsp:sp>
    <dsp:sp modelId="{40914592-7F7A-42FB-B566-43E9EB7B4D9E}">
      <dsp:nvSpPr>
        <dsp:cNvPr id="0" name=""/>
        <dsp:cNvSpPr/>
      </dsp:nvSpPr>
      <dsp:spPr>
        <a:xfrm>
          <a:off x="6139827" y="852333"/>
          <a:ext cx="1859513" cy="1876732"/>
        </a:xfrm>
        <a:prstGeom prst="rect">
          <a:avLst/>
        </a:prstGeom>
        <a:blipFill rotWithShape="0">
          <a:blip xmlns:r="http://schemas.openxmlformats.org/officeDocument/2006/relationships" r:embed="rId4"/>
          <a:srcRect/>
          <a:stretch>
            <a:fillRect l="-8000" r="-8000"/>
          </a:stretch>
        </a:blip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6500" kern="120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>
        <a:off x="6139827" y="852333"/>
        <a:ext cx="1859513" cy="1876732"/>
      </dsp:txXfrm>
    </dsp:sp>
    <dsp:sp modelId="{BFC8582E-DD4F-4E59-96EA-32D1D3CAFADB}">
      <dsp:nvSpPr>
        <dsp:cNvPr id="0" name=""/>
        <dsp:cNvSpPr/>
      </dsp:nvSpPr>
      <dsp:spPr>
        <a:xfrm>
          <a:off x="8188726" y="831068"/>
          <a:ext cx="1859513" cy="1977837"/>
        </a:xfrm>
        <a:prstGeom prst="rect">
          <a:avLst/>
        </a:prstGeom>
        <a:blipFill rotWithShape="0">
          <a:blip xmlns:r="http://schemas.openxmlformats.org/officeDocument/2006/relationships" r:embed="rId5"/>
          <a:srcRect/>
          <a:stretch>
            <a:fillRect l="-3000" r="-3000"/>
          </a:stretch>
        </a:blip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6500" kern="120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>
        <a:off x="8188726" y="831068"/>
        <a:ext cx="1859513" cy="19778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B14F442-D5A3-4F0A-AFA7-391EB0420D3C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18F3C68-D643-4AC4-A013-50E637930EC6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914398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F442-D5A3-4F0A-AFA7-391EB0420D3C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3C68-D643-4AC4-A013-50E637930E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798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F442-D5A3-4F0A-AFA7-391EB0420D3C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3C68-D643-4AC4-A013-50E637930E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627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F442-D5A3-4F0A-AFA7-391EB0420D3C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3C68-D643-4AC4-A013-50E637930E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453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14F442-D5A3-4F0A-AFA7-391EB0420D3C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8F3C68-D643-4AC4-A013-50E637930EC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89991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F442-D5A3-4F0A-AFA7-391EB0420D3C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3C68-D643-4AC4-A013-50E637930E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0434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F442-D5A3-4F0A-AFA7-391EB0420D3C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3C68-D643-4AC4-A013-50E637930E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757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F442-D5A3-4F0A-AFA7-391EB0420D3C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3C68-D643-4AC4-A013-50E637930E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791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F442-D5A3-4F0A-AFA7-391EB0420D3C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3C68-D643-4AC4-A013-50E637930E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320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14F442-D5A3-4F0A-AFA7-391EB0420D3C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8F3C68-D643-4AC4-A013-50E637930EC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518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14F442-D5A3-4F0A-AFA7-391EB0420D3C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8F3C68-D643-4AC4-A013-50E637930EC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47769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B14F442-D5A3-4F0A-AFA7-391EB0420D3C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18F3C68-D643-4AC4-A013-50E637930EC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8912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38D680-1838-4F43-8520-9D567A5FF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5480" y="1991984"/>
            <a:ext cx="8361229" cy="1819473"/>
          </a:xfrm>
        </p:spPr>
        <p:txBody>
          <a:bodyPr>
            <a:normAutofit fontScale="90000"/>
          </a:bodyPr>
          <a:lstStyle/>
          <a:p>
            <a:r>
              <a:rPr lang="ru-RU" sz="32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Тема курсового проекта:</a:t>
            </a:r>
            <a:br>
              <a:rPr lang="ru-RU" sz="32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разработка приложения для организации взаимодействия объектов при заданных критериях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9EBE18C-D166-4EE5-BA9B-0A9FD4C572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Дисциплина: Объектно-ориентированное программирование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BA5026-33CC-459E-8273-732F41F07F90}"/>
              </a:ext>
            </a:extLst>
          </p:cNvPr>
          <p:cNvSpPr txBox="1"/>
          <p:nvPr/>
        </p:nvSpPr>
        <p:spPr>
          <a:xfrm>
            <a:off x="152400" y="5821680"/>
            <a:ext cx="3129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Быстров Максим Денисович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Z1431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F1FB2-D4C6-4F53-9035-C9E78185FCF0}"/>
              </a:ext>
            </a:extLst>
          </p:cNvPr>
          <p:cNvSpPr txBox="1"/>
          <p:nvPr/>
        </p:nvSpPr>
        <p:spPr>
          <a:xfrm>
            <a:off x="3281680" y="952107"/>
            <a:ext cx="6229899" cy="1039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7620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782751-C176-45DD-AC21-91CC9E36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494" y="291353"/>
            <a:ext cx="9601200" cy="1485900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2">
                    <a:lumMod val="10000"/>
                  </a:schemeClr>
                </a:solidFill>
              </a:rPr>
              <a:t>Программирование основных</a:t>
            </a:r>
            <a:br>
              <a:rPr lang="ru-RU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ru-RU" dirty="0">
                <a:solidFill>
                  <a:schemeClr val="bg2">
                    <a:lumMod val="10000"/>
                  </a:schemeClr>
                </a:solidFill>
              </a:rPr>
              <a:t>методов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2E6A630-B30C-45EC-8F88-9EE7D7EC689D}"/>
              </a:ext>
            </a:extLst>
          </p:cNvPr>
          <p:cNvSpPr/>
          <p:nvPr/>
        </p:nvSpPr>
        <p:spPr>
          <a:xfrm>
            <a:off x="1219201" y="1938592"/>
            <a:ext cx="7010400" cy="4782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t">
              <a:lnSpc>
                <a:spcPts val="1440"/>
              </a:lnSpc>
              <a:spcAft>
                <a:spcPts val="1280"/>
              </a:spcAft>
              <a:tabLst>
                <a:tab pos="457200" algn="l"/>
              </a:tabLst>
            </a:pPr>
            <a:r>
              <a:rPr lang="en-US" sz="1400" b="1" dirty="0">
                <a:solidFill>
                  <a:srgbClr val="06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private</a:t>
            </a:r>
            <a:r>
              <a:rPr lang="en-US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6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async</a:t>
            </a:r>
            <a:r>
              <a:rPr lang="en-US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Task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List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&gt;&gt;</a:t>
            </a:r>
            <a:r>
              <a:rPr lang="en-US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GetEntities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&gt;()</a:t>
            </a:r>
            <a:r>
              <a:rPr lang="en-US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6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where</a:t>
            </a:r>
            <a:r>
              <a:rPr lang="en-US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T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  <a:r>
              <a:rPr lang="en-US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Entity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t">
              <a:lnSpc>
                <a:spcPts val="1440"/>
              </a:lnSpc>
              <a:spcAft>
                <a:spcPts val="1280"/>
              </a:spcAft>
              <a:tabLst>
                <a:tab pos="457200" algn="l"/>
              </a:tabLst>
            </a:pP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t">
              <a:lnSpc>
                <a:spcPts val="1440"/>
              </a:lnSpc>
              <a:spcAft>
                <a:spcPts val="1280"/>
              </a:spcAft>
              <a:tabLst>
                <a:tab pos="457200" algn="l"/>
              </a:tabLst>
            </a:pPr>
            <a:r>
              <a:rPr lang="ru-RU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ru-RU" sz="1400" b="1" dirty="0" err="1">
                <a:solidFill>
                  <a:srgbClr val="06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var</a:t>
            </a:r>
            <a:r>
              <a:rPr lang="ru-RU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scheme</a:t>
            </a:r>
            <a:r>
              <a:rPr lang="ru-RU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ru-RU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1400" b="1" dirty="0" err="1">
                <a:solidFill>
                  <a:srgbClr val="06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await</a:t>
            </a:r>
            <a:r>
              <a:rPr lang="ru-RU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FetchData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r>
              <a:rPr lang="ru-RU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t">
              <a:lnSpc>
                <a:spcPts val="1440"/>
              </a:lnSpc>
              <a:spcAft>
                <a:spcPts val="1280"/>
              </a:spcAft>
              <a:tabLst>
                <a:tab pos="457200" algn="l"/>
              </a:tabLst>
            </a:pPr>
            <a:r>
              <a:rPr lang="en-US" sz="1400" b="1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6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foreach</a:t>
            </a:r>
            <a:r>
              <a:rPr lang="en-US" sz="1400" b="1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06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var</a:t>
            </a:r>
            <a:r>
              <a:rPr lang="en-US" sz="1400" b="1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prop </a:t>
            </a:r>
            <a:r>
              <a:rPr lang="en-US" sz="1400" b="1" dirty="0">
                <a:solidFill>
                  <a:srgbClr val="06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</a:t>
            </a:r>
            <a:r>
              <a:rPr lang="en-US" sz="1400" b="1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scheme</a:t>
            </a:r>
            <a:r>
              <a:rPr lang="en-US" sz="1400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GetType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().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GetProperties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())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t">
              <a:lnSpc>
                <a:spcPts val="1440"/>
              </a:lnSpc>
              <a:spcAft>
                <a:spcPts val="1280"/>
              </a:spcAft>
              <a:tabLst>
                <a:tab pos="457200" algn="l"/>
              </a:tabLst>
            </a:pPr>
            <a:r>
              <a:rPr lang="en-US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t">
              <a:lnSpc>
                <a:spcPts val="1440"/>
              </a:lnSpc>
              <a:spcAft>
                <a:spcPts val="1280"/>
              </a:spcAft>
              <a:tabLst>
                <a:tab pos="457200" algn="l"/>
              </a:tabLst>
            </a:pPr>
            <a:r>
              <a:rPr lang="en-US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400" b="1" dirty="0">
                <a:solidFill>
                  <a:srgbClr val="06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prop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PropertyType</a:t>
            </a:r>
            <a:r>
              <a:rPr lang="en-US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==</a:t>
            </a:r>
            <a:r>
              <a:rPr lang="en-US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typeof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List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&gt;))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t">
              <a:lnSpc>
                <a:spcPts val="1440"/>
              </a:lnSpc>
              <a:spcAft>
                <a:spcPts val="1280"/>
              </a:spcAft>
              <a:tabLst>
                <a:tab pos="457200" algn="l"/>
              </a:tabLst>
            </a:pPr>
            <a:r>
              <a:rPr lang="en-US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t">
              <a:lnSpc>
                <a:spcPts val="1440"/>
              </a:lnSpc>
              <a:spcAft>
                <a:spcPts val="1280"/>
              </a:spcAft>
              <a:tabLst>
                <a:tab pos="457200" algn="l"/>
              </a:tabLst>
            </a:pPr>
            <a:r>
              <a:rPr lang="en-US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</a:t>
            </a:r>
            <a:r>
              <a:rPr lang="en-US" sz="1400" b="1" dirty="0">
                <a:solidFill>
                  <a:srgbClr val="06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((</a:t>
            </a:r>
            <a:r>
              <a:rPr lang="en-US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List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&gt;)</a:t>
            </a:r>
            <a:r>
              <a:rPr lang="en-US" sz="1400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prop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GetValue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scheme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)!)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t">
              <a:lnSpc>
                <a:spcPts val="1440"/>
              </a:lnSpc>
              <a:spcAft>
                <a:spcPts val="1280"/>
              </a:spcAft>
              <a:tabLst>
                <a:tab pos="457200" algn="l"/>
              </a:tabLst>
            </a:pPr>
            <a:r>
              <a:rPr lang="en-US" sz="1400" b="1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    </a:t>
            </a:r>
            <a:r>
              <a:rPr lang="ru-RU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ru-RU" sz="14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OrderBy</a:t>
            </a:r>
            <a:r>
              <a:rPr lang="ru-RU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ru-RU" sz="1400" b="1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 </a:t>
            </a:r>
            <a:r>
              <a:rPr lang="ru-RU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=&gt;</a:t>
            </a:r>
            <a:r>
              <a:rPr lang="ru-RU" sz="1400" b="1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1400" b="1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</a:t>
            </a:r>
            <a:r>
              <a:rPr lang="ru-RU" sz="1400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ru-RU" sz="14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Id</a:t>
            </a:r>
            <a:r>
              <a:rPr lang="ru-RU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t">
              <a:lnSpc>
                <a:spcPts val="1440"/>
              </a:lnSpc>
              <a:spcAft>
                <a:spcPts val="1280"/>
              </a:spcAft>
              <a:tabLst>
                <a:tab pos="457200" algn="l"/>
              </a:tabLst>
            </a:pPr>
            <a:r>
              <a:rPr lang="ru-RU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   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ru-RU" sz="1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ToList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t">
              <a:lnSpc>
                <a:spcPts val="1440"/>
              </a:lnSpc>
              <a:spcAft>
                <a:spcPts val="1280"/>
              </a:spcAft>
              <a:tabLst>
                <a:tab pos="457200" algn="l"/>
              </a:tabLst>
            </a:pPr>
            <a:r>
              <a:rPr lang="ru-RU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t">
              <a:lnSpc>
                <a:spcPts val="1440"/>
              </a:lnSpc>
              <a:spcAft>
                <a:spcPts val="1280"/>
              </a:spcAft>
              <a:tabLst>
                <a:tab pos="457200" algn="l"/>
              </a:tabLst>
            </a:pPr>
            <a:r>
              <a:rPr lang="ru-RU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r>
              <a:rPr lang="ru-RU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t">
              <a:lnSpc>
                <a:spcPts val="1440"/>
              </a:lnSpc>
              <a:spcAft>
                <a:spcPts val="1280"/>
              </a:spcAft>
              <a:tabLst>
                <a:tab pos="457200" algn="l"/>
              </a:tabLst>
            </a:pPr>
            <a:r>
              <a:rPr lang="ru-RU" sz="1400" b="1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ru-RU" sz="1400" b="1" dirty="0" err="1">
                <a:solidFill>
                  <a:srgbClr val="06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throw</a:t>
            </a:r>
            <a:r>
              <a:rPr lang="ru-RU" sz="1400" b="1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1400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new</a:t>
            </a:r>
            <a:r>
              <a:rPr lang="ru-RU" sz="1400" b="1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1400" b="1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NullReferenceException</a:t>
            </a:r>
            <a:r>
              <a:rPr lang="ru-RU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t">
              <a:lnSpc>
                <a:spcPts val="1440"/>
              </a:lnSpc>
              <a:spcAft>
                <a:spcPts val="1280"/>
              </a:spcAft>
              <a:tabLst>
                <a:tab pos="457200" algn="l"/>
              </a:tabLst>
            </a:pP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ru-RU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455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782751-C176-45DD-AC21-91CC9E36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494" y="291353"/>
            <a:ext cx="9601200" cy="1485900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2">
                    <a:lumMod val="10000"/>
                  </a:schemeClr>
                </a:solidFill>
              </a:rPr>
              <a:t>Программирование основных</a:t>
            </a:r>
            <a:br>
              <a:rPr lang="ru-RU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ru-RU" dirty="0">
                <a:solidFill>
                  <a:schemeClr val="bg2">
                    <a:lumMod val="10000"/>
                  </a:schemeClr>
                </a:solidFill>
              </a:rPr>
              <a:t>методов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2E6A630-B30C-45EC-8F88-9EE7D7EC689D}"/>
              </a:ext>
            </a:extLst>
          </p:cNvPr>
          <p:cNvSpPr/>
          <p:nvPr/>
        </p:nvSpPr>
        <p:spPr>
          <a:xfrm>
            <a:off x="1219201" y="1938592"/>
            <a:ext cx="7010400" cy="4782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t">
              <a:lnSpc>
                <a:spcPts val="1440"/>
              </a:lnSpc>
              <a:spcAft>
                <a:spcPts val="1280"/>
              </a:spcAft>
              <a:tabLst>
                <a:tab pos="457200" algn="l"/>
              </a:tabLst>
            </a:pPr>
            <a:r>
              <a:rPr lang="en-US" sz="1400" b="1" dirty="0">
                <a:solidFill>
                  <a:srgbClr val="06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private</a:t>
            </a:r>
            <a:r>
              <a:rPr lang="en-US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6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async</a:t>
            </a:r>
            <a:r>
              <a:rPr lang="en-US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Task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List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&gt;&gt;</a:t>
            </a:r>
            <a:r>
              <a:rPr lang="en-US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GetEntities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&gt;()</a:t>
            </a:r>
            <a:r>
              <a:rPr lang="en-US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6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where</a:t>
            </a:r>
            <a:r>
              <a:rPr lang="en-US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T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  <a:r>
              <a:rPr lang="en-US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Entity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t">
              <a:lnSpc>
                <a:spcPts val="1440"/>
              </a:lnSpc>
              <a:spcAft>
                <a:spcPts val="1280"/>
              </a:spcAft>
              <a:tabLst>
                <a:tab pos="457200" algn="l"/>
              </a:tabLst>
            </a:pP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t">
              <a:lnSpc>
                <a:spcPts val="1440"/>
              </a:lnSpc>
              <a:spcAft>
                <a:spcPts val="1280"/>
              </a:spcAft>
              <a:tabLst>
                <a:tab pos="457200" algn="l"/>
              </a:tabLst>
            </a:pPr>
            <a:r>
              <a:rPr lang="ru-RU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ru-RU" sz="1400" b="1" dirty="0" err="1">
                <a:solidFill>
                  <a:srgbClr val="06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var</a:t>
            </a:r>
            <a:r>
              <a:rPr lang="ru-RU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scheme</a:t>
            </a:r>
            <a:r>
              <a:rPr lang="ru-RU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ru-RU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1400" b="1" dirty="0" err="1">
                <a:solidFill>
                  <a:srgbClr val="06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await</a:t>
            </a:r>
            <a:r>
              <a:rPr lang="ru-RU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FetchData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r>
              <a:rPr lang="ru-RU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t">
              <a:lnSpc>
                <a:spcPts val="1440"/>
              </a:lnSpc>
              <a:spcAft>
                <a:spcPts val="1280"/>
              </a:spcAft>
              <a:tabLst>
                <a:tab pos="457200" algn="l"/>
              </a:tabLst>
            </a:pPr>
            <a:r>
              <a:rPr lang="en-US" sz="1400" b="1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6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foreach</a:t>
            </a:r>
            <a:r>
              <a:rPr lang="en-US" sz="1400" b="1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06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var</a:t>
            </a:r>
            <a:r>
              <a:rPr lang="en-US" sz="1400" b="1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prop </a:t>
            </a:r>
            <a:r>
              <a:rPr lang="en-US" sz="1400" b="1" dirty="0">
                <a:solidFill>
                  <a:srgbClr val="06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</a:t>
            </a:r>
            <a:r>
              <a:rPr lang="en-US" sz="1400" b="1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scheme</a:t>
            </a:r>
            <a:r>
              <a:rPr lang="en-US" sz="1400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GetType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().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GetProperties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())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t">
              <a:lnSpc>
                <a:spcPts val="1440"/>
              </a:lnSpc>
              <a:spcAft>
                <a:spcPts val="1280"/>
              </a:spcAft>
              <a:tabLst>
                <a:tab pos="457200" algn="l"/>
              </a:tabLst>
            </a:pPr>
            <a:r>
              <a:rPr lang="en-US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t">
              <a:lnSpc>
                <a:spcPts val="1440"/>
              </a:lnSpc>
              <a:spcAft>
                <a:spcPts val="1280"/>
              </a:spcAft>
              <a:tabLst>
                <a:tab pos="457200" algn="l"/>
              </a:tabLst>
            </a:pPr>
            <a:r>
              <a:rPr lang="en-US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400" b="1" dirty="0">
                <a:solidFill>
                  <a:srgbClr val="06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prop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PropertyType</a:t>
            </a:r>
            <a:r>
              <a:rPr lang="en-US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==</a:t>
            </a:r>
            <a:r>
              <a:rPr lang="en-US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typeof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List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&gt;))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t">
              <a:lnSpc>
                <a:spcPts val="1440"/>
              </a:lnSpc>
              <a:spcAft>
                <a:spcPts val="1280"/>
              </a:spcAft>
              <a:tabLst>
                <a:tab pos="457200" algn="l"/>
              </a:tabLst>
            </a:pPr>
            <a:r>
              <a:rPr lang="en-US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t">
              <a:lnSpc>
                <a:spcPts val="1440"/>
              </a:lnSpc>
              <a:spcAft>
                <a:spcPts val="1280"/>
              </a:spcAft>
              <a:tabLst>
                <a:tab pos="457200" algn="l"/>
              </a:tabLst>
            </a:pPr>
            <a:r>
              <a:rPr lang="en-US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</a:t>
            </a:r>
            <a:r>
              <a:rPr lang="en-US" sz="1400" b="1" dirty="0">
                <a:solidFill>
                  <a:srgbClr val="06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((</a:t>
            </a:r>
            <a:r>
              <a:rPr lang="en-US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List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&gt;)</a:t>
            </a:r>
            <a:r>
              <a:rPr lang="en-US" sz="1400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prop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GetValue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scheme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)!)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t">
              <a:lnSpc>
                <a:spcPts val="1440"/>
              </a:lnSpc>
              <a:spcAft>
                <a:spcPts val="1280"/>
              </a:spcAft>
              <a:tabLst>
                <a:tab pos="457200" algn="l"/>
              </a:tabLst>
            </a:pPr>
            <a:r>
              <a:rPr lang="en-US" sz="1400" b="1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    </a:t>
            </a:r>
            <a:r>
              <a:rPr lang="ru-RU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ru-RU" sz="14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OrderBy</a:t>
            </a:r>
            <a:r>
              <a:rPr lang="ru-RU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ru-RU" sz="1400" b="1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 </a:t>
            </a:r>
            <a:r>
              <a:rPr lang="ru-RU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=&gt;</a:t>
            </a:r>
            <a:r>
              <a:rPr lang="ru-RU" sz="1400" b="1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1400" b="1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</a:t>
            </a:r>
            <a:r>
              <a:rPr lang="ru-RU" sz="1400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ru-RU" sz="14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Id</a:t>
            </a:r>
            <a:r>
              <a:rPr lang="ru-RU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t">
              <a:lnSpc>
                <a:spcPts val="1440"/>
              </a:lnSpc>
              <a:spcAft>
                <a:spcPts val="1280"/>
              </a:spcAft>
              <a:tabLst>
                <a:tab pos="457200" algn="l"/>
              </a:tabLst>
            </a:pPr>
            <a:r>
              <a:rPr lang="ru-RU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   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ru-RU" sz="1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ToList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t">
              <a:lnSpc>
                <a:spcPts val="1440"/>
              </a:lnSpc>
              <a:spcAft>
                <a:spcPts val="1280"/>
              </a:spcAft>
              <a:tabLst>
                <a:tab pos="457200" algn="l"/>
              </a:tabLst>
            </a:pPr>
            <a:r>
              <a:rPr lang="ru-RU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t">
              <a:lnSpc>
                <a:spcPts val="1440"/>
              </a:lnSpc>
              <a:spcAft>
                <a:spcPts val="1280"/>
              </a:spcAft>
              <a:tabLst>
                <a:tab pos="457200" algn="l"/>
              </a:tabLst>
            </a:pPr>
            <a:r>
              <a:rPr lang="ru-RU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r>
              <a:rPr lang="ru-RU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t">
              <a:lnSpc>
                <a:spcPts val="1440"/>
              </a:lnSpc>
              <a:spcAft>
                <a:spcPts val="1280"/>
              </a:spcAft>
              <a:tabLst>
                <a:tab pos="457200" algn="l"/>
              </a:tabLst>
            </a:pPr>
            <a:r>
              <a:rPr lang="ru-RU" sz="1400" b="1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ru-RU" sz="1400" b="1" dirty="0" err="1">
                <a:solidFill>
                  <a:srgbClr val="06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throw</a:t>
            </a:r>
            <a:r>
              <a:rPr lang="ru-RU" sz="1400" b="1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1400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new</a:t>
            </a:r>
            <a:r>
              <a:rPr lang="ru-RU" sz="1400" b="1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1400" b="1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NullReferenceException</a:t>
            </a:r>
            <a:r>
              <a:rPr lang="ru-RU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t">
              <a:lnSpc>
                <a:spcPts val="1440"/>
              </a:lnSpc>
              <a:spcAft>
                <a:spcPts val="1280"/>
              </a:spcAft>
              <a:tabLst>
                <a:tab pos="457200" algn="l"/>
              </a:tabLst>
            </a:pP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ru-RU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021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782751-C176-45DD-AC21-91CC9E36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494" y="291353"/>
            <a:ext cx="9601200" cy="1485900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2">
                    <a:lumMod val="10000"/>
                  </a:schemeClr>
                </a:solidFill>
              </a:rPr>
              <a:t>Программирование основных</a:t>
            </a:r>
            <a:br>
              <a:rPr lang="ru-RU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ru-RU" dirty="0">
                <a:solidFill>
                  <a:schemeClr val="bg2">
                    <a:lumMod val="10000"/>
                  </a:schemeClr>
                </a:solidFill>
              </a:rPr>
              <a:t>методов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8520242-382B-4A4D-A416-D1B3C61433D3}"/>
              </a:ext>
            </a:extLst>
          </p:cNvPr>
          <p:cNvSpPr/>
          <p:nvPr/>
        </p:nvSpPr>
        <p:spPr>
          <a:xfrm>
            <a:off x="941294" y="1649048"/>
            <a:ext cx="12048565" cy="5128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t">
              <a:lnSpc>
                <a:spcPts val="1440"/>
              </a:lnSpc>
              <a:spcAft>
                <a:spcPts val="1280"/>
              </a:spcAft>
              <a:tabLst>
                <a:tab pos="457200" algn="l"/>
              </a:tabLst>
            </a:pPr>
            <a:r>
              <a:rPr lang="ru-RU" sz="1400" b="1" dirty="0" err="1">
                <a:solidFill>
                  <a:srgbClr val="06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ru-RU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1400" b="1" dirty="0" err="1">
                <a:solidFill>
                  <a:srgbClr val="6666CC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class</a:t>
            </a:r>
            <a:r>
              <a:rPr lang="ru-RU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HostelDbContext</a:t>
            </a:r>
            <a:r>
              <a:rPr lang="ru-RU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  <a:r>
              <a:rPr lang="ru-RU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BaseDbContext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t">
              <a:lnSpc>
                <a:spcPts val="1440"/>
              </a:lnSpc>
              <a:spcAft>
                <a:spcPts val="1280"/>
              </a:spcAft>
              <a:tabLst>
                <a:tab pos="457200" algn="l"/>
              </a:tabLst>
            </a:pP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t">
              <a:lnSpc>
                <a:spcPts val="1440"/>
              </a:lnSpc>
              <a:spcAft>
                <a:spcPts val="1280"/>
              </a:spcAft>
              <a:tabLst>
                <a:tab pos="457200" algn="l"/>
              </a:tabLst>
            </a:pPr>
            <a:r>
              <a:rPr lang="en-US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6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private</a:t>
            </a:r>
            <a:r>
              <a:rPr lang="en-US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6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static</a:t>
            </a:r>
            <a:r>
              <a:rPr lang="en-US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06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readonly</a:t>
            </a:r>
            <a:r>
              <a:rPr lang="en-US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HostelDbContext</a:t>
            </a:r>
            <a:r>
              <a:rPr lang="en-US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_instance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new</a:t>
            </a:r>
            <a:r>
              <a:rPr lang="en-US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HostelDbContext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t">
              <a:lnSpc>
                <a:spcPts val="1440"/>
              </a:lnSpc>
              <a:spcAft>
                <a:spcPts val="1280"/>
              </a:spcAft>
              <a:tabLst>
                <a:tab pos="457200" algn="l"/>
              </a:tabLst>
            </a:pPr>
            <a:r>
              <a:rPr lang="en-US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t">
              <a:lnSpc>
                <a:spcPts val="1440"/>
              </a:lnSpc>
              <a:spcAft>
                <a:spcPts val="1280"/>
              </a:spcAft>
              <a:tabLst>
                <a:tab pos="457200" algn="l"/>
              </a:tabLst>
            </a:pPr>
            <a:r>
              <a:rPr lang="en-US" sz="1400" b="1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ru-RU" sz="1400" b="1" dirty="0" err="1">
                <a:solidFill>
                  <a:srgbClr val="06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static</a:t>
            </a:r>
            <a:r>
              <a:rPr lang="ru-RU" sz="1400" b="1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1400" b="1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HostelDbContext</a:t>
            </a:r>
            <a:r>
              <a:rPr lang="ru-RU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t">
              <a:lnSpc>
                <a:spcPts val="1440"/>
              </a:lnSpc>
              <a:spcAft>
                <a:spcPts val="1280"/>
              </a:spcAft>
              <a:tabLst>
                <a:tab pos="457200" algn="l"/>
              </a:tabLst>
            </a:pPr>
            <a:r>
              <a:rPr lang="ru-RU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t">
              <a:lnSpc>
                <a:spcPts val="1440"/>
              </a:lnSpc>
              <a:spcAft>
                <a:spcPts val="1280"/>
              </a:spcAft>
              <a:tabLst>
                <a:tab pos="457200" algn="l"/>
              </a:tabLst>
            </a:pPr>
            <a:r>
              <a:rPr lang="ru-RU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r>
              <a:rPr lang="ru-RU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t">
              <a:lnSpc>
                <a:spcPts val="1440"/>
              </a:lnSpc>
              <a:spcAft>
                <a:spcPts val="1280"/>
              </a:spcAft>
              <a:tabLst>
                <a:tab pos="457200" algn="l"/>
              </a:tabLst>
            </a:pPr>
            <a:r>
              <a:rPr lang="ru-RU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ru-RU" sz="1400" b="1" dirty="0" err="1">
                <a:solidFill>
                  <a:srgbClr val="06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private</a:t>
            </a:r>
            <a:r>
              <a:rPr lang="ru-RU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HostelDbContext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t">
              <a:lnSpc>
                <a:spcPts val="1440"/>
              </a:lnSpc>
              <a:spcAft>
                <a:spcPts val="1280"/>
              </a:spcAft>
              <a:tabLst>
                <a:tab pos="457200" algn="l"/>
              </a:tabLst>
            </a:pPr>
            <a:r>
              <a:rPr lang="ru-RU" sz="1400" b="1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ru-RU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t">
              <a:lnSpc>
                <a:spcPts val="1440"/>
              </a:lnSpc>
              <a:spcAft>
                <a:spcPts val="1280"/>
              </a:spcAft>
              <a:tabLst>
                <a:tab pos="457200" algn="l"/>
              </a:tabLst>
            </a:pPr>
            <a:r>
              <a:rPr lang="ru-RU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r>
              <a:rPr lang="ru-RU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t">
              <a:lnSpc>
                <a:spcPts val="1440"/>
              </a:lnSpc>
              <a:spcAft>
                <a:spcPts val="1280"/>
              </a:spcAft>
              <a:tabLst>
                <a:tab pos="457200" algn="l"/>
              </a:tabLst>
            </a:pPr>
            <a:r>
              <a:rPr lang="ru-RU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ru-RU" sz="1400" b="1" dirty="0" err="1">
                <a:solidFill>
                  <a:srgbClr val="06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ru-RU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1400" b="1" dirty="0" err="1">
                <a:solidFill>
                  <a:srgbClr val="06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static</a:t>
            </a:r>
            <a:r>
              <a:rPr lang="ru-RU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HostelDbContext</a:t>
            </a:r>
            <a:r>
              <a:rPr lang="ru-RU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GetInstance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t">
              <a:lnSpc>
                <a:spcPts val="1440"/>
              </a:lnSpc>
              <a:spcAft>
                <a:spcPts val="1280"/>
              </a:spcAft>
              <a:tabLst>
                <a:tab pos="457200" algn="l"/>
              </a:tabLst>
            </a:pPr>
            <a:r>
              <a:rPr lang="ru-RU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r>
              <a:rPr lang="ru-RU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t">
              <a:lnSpc>
                <a:spcPts val="1440"/>
              </a:lnSpc>
              <a:spcAft>
                <a:spcPts val="1280"/>
              </a:spcAft>
              <a:tabLst>
                <a:tab pos="457200" algn="l"/>
              </a:tabLst>
            </a:pPr>
            <a:r>
              <a:rPr lang="ru-RU" sz="1400" b="1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ru-RU" sz="1400" b="1" dirty="0" err="1">
                <a:solidFill>
                  <a:srgbClr val="06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return</a:t>
            </a:r>
            <a:r>
              <a:rPr lang="ru-RU" sz="1400" b="1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_</a:t>
            </a:r>
            <a:r>
              <a:rPr lang="ru-RU" sz="1400" b="1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instance</a:t>
            </a:r>
            <a:r>
              <a:rPr lang="ru-RU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r>
              <a:rPr lang="ru-RU" sz="1400" b="1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t">
              <a:lnSpc>
                <a:spcPts val="1440"/>
              </a:lnSpc>
              <a:spcAft>
                <a:spcPts val="1280"/>
              </a:spcAft>
              <a:tabLst>
                <a:tab pos="457200" algn="l"/>
              </a:tabLst>
            </a:pPr>
            <a:r>
              <a:rPr lang="ru-RU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t">
              <a:lnSpc>
                <a:spcPts val="1440"/>
              </a:lnSpc>
              <a:spcAft>
                <a:spcPts val="1280"/>
              </a:spcAft>
              <a:tabLst>
                <a:tab pos="457200" algn="l"/>
              </a:tabLst>
            </a:pP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ru-RU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115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782751-C176-45DD-AC21-91CC9E36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494" y="291353"/>
            <a:ext cx="9601200" cy="1485900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2">
                    <a:lumMod val="10000"/>
                  </a:schemeClr>
                </a:solidFill>
              </a:rPr>
              <a:t>Программирование основных</a:t>
            </a:r>
            <a:br>
              <a:rPr lang="ru-RU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ru-RU" dirty="0">
                <a:solidFill>
                  <a:schemeClr val="bg2">
                    <a:lumMod val="10000"/>
                  </a:schemeClr>
                </a:solidFill>
              </a:rPr>
              <a:t>методов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9CF2E8E-78D5-4768-87C1-D141276CC24D}"/>
              </a:ext>
            </a:extLst>
          </p:cNvPr>
          <p:cNvSpPr/>
          <p:nvPr/>
        </p:nvSpPr>
        <p:spPr>
          <a:xfrm>
            <a:off x="959224" y="1118834"/>
            <a:ext cx="11331388" cy="5813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t">
              <a:lnSpc>
                <a:spcPts val="1440"/>
              </a:lnSpc>
              <a:spcAft>
                <a:spcPts val="1280"/>
              </a:spcAft>
              <a:tabLst>
                <a:tab pos="457200" algn="l"/>
              </a:tabLst>
            </a:pPr>
            <a:r>
              <a:rPr lang="ru-RU" sz="1200" b="1" dirty="0" err="1">
                <a:solidFill>
                  <a:srgbClr val="06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ru-RU" sz="12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1200" b="1" dirty="0" err="1">
                <a:solidFill>
                  <a:srgbClr val="6666CC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class</a:t>
            </a:r>
            <a:r>
              <a:rPr lang="ru-RU" sz="12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1200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BedRequirement</a:t>
            </a:r>
            <a:r>
              <a:rPr lang="ru-RU" sz="12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  <a:r>
              <a:rPr lang="ru-RU" sz="12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1200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IRequirement</a:t>
            </a: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t">
              <a:lnSpc>
                <a:spcPts val="1440"/>
              </a:lnSpc>
              <a:spcAft>
                <a:spcPts val="1280"/>
              </a:spcAft>
              <a:tabLst>
                <a:tab pos="457200" algn="l"/>
              </a:tabLst>
            </a:pP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t">
              <a:lnSpc>
                <a:spcPts val="1440"/>
              </a:lnSpc>
              <a:spcAft>
                <a:spcPts val="1280"/>
              </a:spcAft>
              <a:tabLst>
                <a:tab pos="457200" algn="l"/>
              </a:tabLst>
            </a:pPr>
            <a:r>
              <a:rPr lang="en-US" sz="12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06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6666CC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12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BedCount</a:t>
            </a:r>
            <a:r>
              <a:rPr lang="en-US" sz="12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r>
              <a:rPr lang="en-US" sz="12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6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get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r>
              <a:rPr lang="en-US" sz="12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6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set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r>
              <a:rPr lang="en-US" sz="12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r>
              <a:rPr lang="en-US" sz="12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t">
              <a:lnSpc>
                <a:spcPts val="1440"/>
              </a:lnSpc>
              <a:spcAft>
                <a:spcPts val="1280"/>
              </a:spcAft>
              <a:tabLst>
                <a:tab pos="457200" algn="l"/>
              </a:tabLst>
            </a:pPr>
            <a:r>
              <a:rPr lang="en-US" sz="1200" b="1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06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1200" b="1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6666CC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1200" b="1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BedCapacity</a:t>
            </a:r>
            <a:r>
              <a:rPr lang="en-US" sz="1200" b="1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r>
              <a:rPr lang="en-US" sz="1200" b="1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6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get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r>
              <a:rPr lang="en-US" sz="1200" b="1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6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set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r>
              <a:rPr lang="en-US" sz="1200" b="1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r>
              <a:rPr lang="en-US" sz="12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t">
              <a:lnSpc>
                <a:spcPts val="1440"/>
              </a:lnSpc>
              <a:spcAft>
                <a:spcPts val="1280"/>
              </a:spcAft>
              <a:tabLst>
                <a:tab pos="457200" algn="l"/>
              </a:tabLst>
            </a:pPr>
            <a:r>
              <a:rPr lang="en-US" sz="12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06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6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async</a:t>
            </a:r>
            <a:r>
              <a:rPr lang="en-US" sz="12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Task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1200" b="1" dirty="0">
                <a:solidFill>
                  <a:srgbClr val="6666CC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bool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r>
              <a:rPr lang="en-US" sz="12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CheckRoom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Room room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t">
              <a:lnSpc>
                <a:spcPts val="1440"/>
              </a:lnSpc>
              <a:spcAft>
                <a:spcPts val="1280"/>
              </a:spcAft>
              <a:tabLst>
                <a:tab pos="457200" algn="l"/>
              </a:tabLst>
            </a:pPr>
            <a:r>
              <a:rPr lang="en-US" sz="12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t">
              <a:lnSpc>
                <a:spcPts val="1440"/>
              </a:lnSpc>
              <a:spcAft>
                <a:spcPts val="1280"/>
              </a:spcAft>
              <a:tabLst>
                <a:tab pos="457200" algn="l"/>
              </a:tabLst>
            </a:pPr>
            <a:r>
              <a:rPr lang="ru-RU" sz="12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ru-RU" sz="1200" b="1" dirty="0" err="1">
                <a:solidFill>
                  <a:srgbClr val="06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var</a:t>
            </a:r>
            <a:r>
              <a:rPr lang="ru-RU" sz="12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1200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context</a:t>
            </a:r>
            <a:r>
              <a:rPr lang="ru-RU" sz="12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ru-RU" sz="12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1200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HostelDbContext</a:t>
            </a:r>
            <a:r>
              <a:rPr lang="ru-RU" sz="12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ru-RU" sz="12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GetInstance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r>
              <a:rPr lang="ru-RU" sz="1200" b="1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t">
              <a:lnSpc>
                <a:spcPts val="1440"/>
              </a:lnSpc>
              <a:spcAft>
                <a:spcPts val="1280"/>
              </a:spcAft>
              <a:tabLst>
                <a:tab pos="457200" algn="l"/>
              </a:tabLst>
            </a:pPr>
            <a:r>
              <a:rPr lang="en-US" sz="12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b="1" dirty="0">
                <a:solidFill>
                  <a:srgbClr val="06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var</a:t>
            </a:r>
            <a:r>
              <a:rPr lang="en-US" sz="12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beds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12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200" b="1" dirty="0">
                <a:solidFill>
                  <a:srgbClr val="06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await</a:t>
            </a:r>
            <a:r>
              <a:rPr lang="en-US" sz="12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context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2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GetRoomBedroomsAsync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room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2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Id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))</a:t>
            </a: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t">
              <a:lnSpc>
                <a:spcPts val="1440"/>
              </a:lnSpc>
              <a:spcAft>
                <a:spcPts val="1280"/>
              </a:spcAft>
              <a:tabLst>
                <a:tab pos="457200" algn="l"/>
              </a:tabLst>
            </a:pPr>
            <a:r>
              <a:rPr lang="en-US" sz="12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ru-RU" sz="12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Aggregate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t">
              <a:lnSpc>
                <a:spcPts val="1440"/>
              </a:lnSpc>
              <a:spcAft>
                <a:spcPts val="1280"/>
              </a:spcAft>
              <a:tabLst>
                <a:tab pos="457200" algn="l"/>
              </a:tabLst>
            </a:pPr>
            <a:r>
              <a:rPr lang="ru-RU" sz="12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    </a:t>
            </a:r>
            <a:r>
              <a:rPr lang="ru-RU" sz="12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new</a:t>
            </a:r>
            <a:r>
              <a:rPr lang="ru-RU" sz="12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1200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List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ru-RU" sz="1200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Bed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&gt;()</a:t>
            </a:r>
            <a:r>
              <a:rPr lang="ru-RU" sz="12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ru-RU" sz="1200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list</a:t>
            </a:r>
            <a:r>
              <a:rPr lang="ru-RU" sz="12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ru-RU" sz="1200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bedroom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ru-RU" sz="12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=&gt;</a:t>
            </a: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t">
              <a:lnSpc>
                <a:spcPts val="1440"/>
              </a:lnSpc>
              <a:spcAft>
                <a:spcPts val="1280"/>
              </a:spcAft>
              <a:tabLst>
                <a:tab pos="457200" algn="l"/>
              </a:tabLst>
            </a:pPr>
            <a:r>
              <a:rPr lang="ru-RU" sz="1200" b="1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    </a:t>
            </a:r>
            <a:r>
              <a:rPr lang="ru-RU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t">
              <a:lnSpc>
                <a:spcPts val="1440"/>
              </a:lnSpc>
              <a:spcAft>
                <a:spcPts val="1280"/>
              </a:spcAft>
              <a:tabLst>
                <a:tab pos="457200" algn="l"/>
              </a:tabLst>
            </a:pPr>
            <a:r>
              <a:rPr lang="ru-RU" sz="12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        </a:t>
            </a:r>
            <a:r>
              <a:rPr lang="ru-RU" sz="1200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list</a:t>
            </a:r>
            <a:r>
              <a:rPr lang="ru-RU" sz="12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ru-RU" sz="12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AddRange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ru-RU" sz="1200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context</a:t>
            </a:r>
            <a:r>
              <a:rPr lang="ru-RU" sz="12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ru-RU" sz="12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GetBedroomBedsAsync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ru-RU" sz="1200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bedroom</a:t>
            </a:r>
            <a:r>
              <a:rPr lang="ru-RU" sz="12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ru-RU" sz="12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Id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).</a:t>
            </a:r>
            <a:r>
              <a:rPr lang="ru-RU" sz="12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GetAwaiter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().</a:t>
            </a:r>
            <a:r>
              <a:rPr lang="ru-RU" sz="12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GetResult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()); </a:t>
            </a:r>
            <a:r>
              <a:rPr lang="ru-RU" sz="1200" b="1" dirty="0" err="1">
                <a:solidFill>
                  <a:srgbClr val="06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return</a:t>
            </a:r>
            <a:r>
              <a:rPr lang="ru-RU" sz="12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1200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list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t">
              <a:lnSpc>
                <a:spcPts val="1440"/>
              </a:lnSpc>
              <a:spcAft>
                <a:spcPts val="1280"/>
              </a:spcAft>
              <a:tabLst>
                <a:tab pos="457200" algn="l"/>
              </a:tabLst>
            </a:pPr>
            <a:r>
              <a:rPr lang="ru-RU" sz="12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   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})</a:t>
            </a: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t">
              <a:lnSpc>
                <a:spcPts val="1440"/>
              </a:lnSpc>
              <a:spcAft>
                <a:spcPts val="1280"/>
              </a:spcAft>
              <a:tabLst>
                <a:tab pos="457200" algn="l"/>
              </a:tabLst>
            </a:pPr>
            <a:r>
              <a:rPr lang="en-US" sz="12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200" b="1" dirty="0">
                <a:solidFill>
                  <a:srgbClr val="06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Where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=&gt;</a:t>
            </a:r>
            <a:r>
              <a:rPr lang="en-US" sz="12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2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Capacity</a:t>
            </a:r>
            <a:r>
              <a:rPr lang="en-US" sz="12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==</a:t>
            </a:r>
            <a:r>
              <a:rPr lang="en-US" sz="12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BedCapacity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r>
              <a:rPr lang="en-US" sz="12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t">
              <a:lnSpc>
                <a:spcPts val="1440"/>
              </a:lnSpc>
              <a:spcAft>
                <a:spcPts val="1280"/>
              </a:spcAft>
              <a:tabLst>
                <a:tab pos="457200" algn="l"/>
              </a:tabLst>
            </a:pPr>
            <a:r>
              <a:rPr lang="en-US" sz="1200" b="1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ru-RU" sz="1200" b="1" dirty="0" err="1">
                <a:solidFill>
                  <a:srgbClr val="06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return</a:t>
            </a:r>
            <a:r>
              <a:rPr lang="ru-RU" sz="1200" b="1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1200" b="1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beds</a:t>
            </a:r>
            <a:r>
              <a:rPr 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ru-RU" sz="12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Count</a:t>
            </a:r>
            <a:r>
              <a:rPr lang="ru-RU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r>
              <a:rPr lang="ru-RU" sz="1200" b="1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&gt;=</a:t>
            </a:r>
            <a:r>
              <a:rPr lang="ru-RU" sz="1200" b="1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1200" b="1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BedCount</a:t>
            </a:r>
            <a:r>
              <a:rPr lang="ru-RU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t">
              <a:lnSpc>
                <a:spcPts val="1440"/>
              </a:lnSpc>
              <a:spcAft>
                <a:spcPts val="1280"/>
              </a:spcAft>
              <a:tabLst>
                <a:tab pos="457200" algn="l"/>
              </a:tabLst>
            </a:pPr>
            <a:r>
              <a:rPr lang="ru-RU" sz="12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t">
              <a:lnSpc>
                <a:spcPts val="1440"/>
              </a:lnSpc>
              <a:spcAft>
                <a:spcPts val="1280"/>
              </a:spcAft>
              <a:tabLst>
                <a:tab pos="457200" algn="l"/>
              </a:tabLst>
            </a:pP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ru-RU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108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782751-C176-45DD-AC21-91CC9E36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494" y="291353"/>
            <a:ext cx="9601200" cy="1485900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2">
                    <a:lumMod val="10000"/>
                  </a:schemeClr>
                </a:solidFill>
              </a:rPr>
              <a:t>Программирование основных</a:t>
            </a:r>
            <a:br>
              <a:rPr lang="ru-RU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ru-RU" dirty="0">
                <a:solidFill>
                  <a:schemeClr val="bg2">
                    <a:lumMod val="10000"/>
                  </a:schemeClr>
                </a:solidFill>
              </a:rPr>
              <a:t>методов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35BBBAF-A61E-43C4-A206-B2C3EA235883}"/>
              </a:ext>
            </a:extLst>
          </p:cNvPr>
          <p:cNvSpPr/>
          <p:nvPr/>
        </p:nvSpPr>
        <p:spPr>
          <a:xfrm>
            <a:off x="995082" y="1634495"/>
            <a:ext cx="9798424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t">
              <a:spcAft>
                <a:spcPts val="1280"/>
              </a:spcAft>
              <a:tabLst>
                <a:tab pos="457200" algn="l"/>
              </a:tabLst>
            </a:pPr>
            <a:r>
              <a:rPr lang="ru-RU" sz="1200" b="1" dirty="0" err="1">
                <a:solidFill>
                  <a:srgbClr val="06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ru-RU" sz="12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1200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RequirementSetBuilder</a:t>
            </a:r>
            <a:r>
              <a:rPr lang="ru-RU" sz="12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1200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AddBathroomRequirement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t">
              <a:spcAft>
                <a:spcPts val="1280"/>
              </a:spcAft>
              <a:tabLst>
                <a:tab pos="457200" algn="l"/>
              </a:tabLst>
            </a:pPr>
            <a:r>
              <a:rPr lang="ru-RU" sz="12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ru-RU" sz="1200" b="1" dirty="0" err="1">
                <a:solidFill>
                  <a:srgbClr val="6666CC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ru-RU" sz="12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1200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minBathrooms</a:t>
            </a:r>
            <a:r>
              <a:rPr lang="ru-RU" sz="12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t">
              <a:spcAft>
                <a:spcPts val="1280"/>
              </a:spcAft>
              <a:tabLst>
                <a:tab pos="457200" algn="l"/>
              </a:tabLst>
            </a:pPr>
            <a:r>
              <a:rPr lang="ru-RU" sz="12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ru-RU" sz="1200" b="1" dirty="0" err="1">
                <a:solidFill>
                  <a:srgbClr val="6666CC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ru-RU" sz="12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1200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maxBathrooms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t">
              <a:spcAft>
                <a:spcPts val="1280"/>
              </a:spcAft>
              <a:tabLst>
                <a:tab pos="457200" algn="l"/>
              </a:tabLst>
            </a:pP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t">
              <a:spcAft>
                <a:spcPts val="1280"/>
              </a:spcAft>
              <a:tabLst>
                <a:tab pos="457200" algn="l"/>
              </a:tabLst>
            </a:pPr>
            <a:r>
              <a:rPr lang="ru-RU" sz="1200" b="1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ru-RU" sz="1200" b="1" dirty="0" err="1">
                <a:solidFill>
                  <a:srgbClr val="06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var</a:t>
            </a:r>
            <a:r>
              <a:rPr lang="ru-RU" sz="1200" b="1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1200" b="1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requirement</a:t>
            </a:r>
            <a:r>
              <a:rPr lang="ru-RU" sz="1200" b="1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ru-RU" sz="1200" b="1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new</a:t>
            </a:r>
            <a:r>
              <a:rPr lang="ru-RU" sz="1200" b="1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1200" b="1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BathroomRequirement</a:t>
            </a:r>
            <a:r>
              <a:rPr lang="ru-RU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t">
              <a:spcAft>
                <a:spcPts val="1280"/>
              </a:spcAft>
              <a:tabLst>
                <a:tab pos="457200" algn="l"/>
              </a:tabLst>
            </a:pPr>
            <a:r>
              <a:rPr lang="ru-RU" sz="12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r>
              <a:rPr lang="ru-RU" sz="12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1200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MinBathroomNumber</a:t>
            </a:r>
            <a:r>
              <a:rPr lang="ru-RU" sz="12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ru-RU" sz="12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1200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minBathrooms</a:t>
            </a:r>
            <a:r>
              <a:rPr lang="ru-RU" sz="12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   </a:t>
            </a:r>
            <a:r>
              <a:rPr lang="ru-RU" sz="1200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MaxBathroomNumber</a:t>
            </a:r>
            <a:r>
              <a:rPr lang="ru-RU" sz="12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ru-RU" sz="12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1200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maxBathrooms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};</a:t>
            </a:r>
            <a:r>
              <a:rPr lang="ru-RU" sz="1200" b="1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t">
              <a:spcAft>
                <a:spcPts val="1280"/>
              </a:spcAft>
              <a:tabLst>
                <a:tab pos="457200" algn="l"/>
              </a:tabLst>
            </a:pPr>
            <a:r>
              <a:rPr lang="ru-RU" sz="12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_</a:t>
            </a:r>
            <a:r>
              <a:rPr lang="ru-RU" sz="1200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requirements</a:t>
            </a:r>
            <a:r>
              <a:rPr lang="ru-RU" sz="12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ru-RU" sz="1200" b="1" dirty="0" err="1">
                <a:solidFill>
                  <a:srgbClr val="06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Add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ru-RU" sz="1200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requirement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r>
              <a:rPr lang="ru-RU" sz="12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t">
              <a:spcAft>
                <a:spcPts val="1280"/>
              </a:spcAft>
              <a:tabLst>
                <a:tab pos="457200" algn="l"/>
              </a:tabLst>
            </a:pPr>
            <a:r>
              <a:rPr lang="ru-RU" sz="12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ru-RU" sz="1200" b="1" dirty="0" err="1">
                <a:solidFill>
                  <a:srgbClr val="06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return</a:t>
            </a:r>
            <a:r>
              <a:rPr lang="ru-RU" sz="12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1200" b="1" dirty="0" err="1">
                <a:solidFill>
                  <a:srgbClr val="06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t">
              <a:spcAft>
                <a:spcPts val="1280"/>
              </a:spcAft>
              <a:tabLst>
                <a:tab pos="457200" algn="l"/>
              </a:tabLst>
            </a:pP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r>
              <a:rPr lang="ru-RU" sz="1200" b="1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t">
              <a:spcAft>
                <a:spcPts val="1280"/>
              </a:spcAft>
              <a:tabLst>
                <a:tab pos="457200" algn="l"/>
              </a:tabLst>
            </a:pPr>
            <a:r>
              <a:rPr lang="ru-RU" sz="1200" b="1" dirty="0" err="1">
                <a:solidFill>
                  <a:srgbClr val="06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ru-RU" sz="12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1200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RequirementSet</a:t>
            </a:r>
            <a:r>
              <a:rPr lang="ru-RU" sz="12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1200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BuildRequirementSet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t">
              <a:spcAft>
                <a:spcPts val="1280"/>
              </a:spcAft>
              <a:tabLst>
                <a:tab pos="457200" algn="l"/>
              </a:tabLst>
            </a:pP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t">
              <a:spcAft>
                <a:spcPts val="1280"/>
              </a:spcAft>
              <a:tabLst>
                <a:tab pos="457200" algn="l"/>
              </a:tabLst>
            </a:pPr>
            <a:r>
              <a:rPr lang="ru-RU" sz="12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ru-RU" sz="1200" b="1" dirty="0" err="1">
                <a:solidFill>
                  <a:srgbClr val="06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return</a:t>
            </a:r>
            <a:r>
              <a:rPr lang="ru-RU" sz="12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12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new</a:t>
            </a:r>
            <a:r>
              <a:rPr lang="ru-RU" sz="12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1200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RequirementSet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ru-RU" sz="12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_</a:t>
            </a:r>
            <a:r>
              <a:rPr lang="ru-RU" sz="1200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requirements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t">
              <a:spcAft>
                <a:spcPts val="1280"/>
              </a:spcAft>
              <a:tabLst>
                <a:tab pos="457200" algn="l"/>
              </a:tabLst>
            </a:pP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ru-RU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391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782751-C176-45DD-AC21-91CC9E36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494" y="291353"/>
            <a:ext cx="9601200" cy="1485900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2">
                    <a:lumMod val="10000"/>
                  </a:schemeClr>
                </a:solidFill>
              </a:rPr>
              <a:t>Программирование основных</a:t>
            </a:r>
            <a:br>
              <a:rPr lang="ru-RU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ru-RU" dirty="0">
                <a:solidFill>
                  <a:schemeClr val="bg2">
                    <a:lumMod val="10000"/>
                  </a:schemeClr>
                </a:solidFill>
              </a:rPr>
              <a:t>методов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EC71FB5-4A8B-4B85-84C7-6063516C2EAF}"/>
              </a:ext>
            </a:extLst>
          </p:cNvPr>
          <p:cNvSpPr/>
          <p:nvPr/>
        </p:nvSpPr>
        <p:spPr>
          <a:xfrm>
            <a:off x="1013010" y="1923068"/>
            <a:ext cx="7700683" cy="4104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t">
              <a:lnSpc>
                <a:spcPts val="1440"/>
              </a:lnSpc>
              <a:spcAft>
                <a:spcPts val="1280"/>
              </a:spcAft>
              <a:tabLst>
                <a:tab pos="457200" algn="l"/>
              </a:tabLst>
            </a:pPr>
            <a:r>
              <a:rPr lang="en-US" b="1" dirty="0">
                <a:solidFill>
                  <a:srgbClr val="06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6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async</a:t>
            </a:r>
            <a:r>
              <a:rPr lang="en-US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Task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6666CC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bool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r>
              <a:rPr lang="en-US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CheckRoom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Room room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ru-RU" sz="32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t">
              <a:lnSpc>
                <a:spcPts val="1440"/>
              </a:lnSpc>
              <a:spcAft>
                <a:spcPts val="1280"/>
              </a:spcAft>
              <a:tabLst>
                <a:tab pos="457200" algn="l"/>
              </a:tabLst>
            </a:pPr>
            <a:r>
              <a:rPr lang="ru-RU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32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t">
              <a:lnSpc>
                <a:spcPts val="1440"/>
              </a:lnSpc>
              <a:spcAft>
                <a:spcPts val="1280"/>
              </a:spcAft>
              <a:tabLst>
                <a:tab pos="457200" algn="l"/>
              </a:tabLst>
            </a:pPr>
            <a:r>
              <a:rPr lang="en-US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6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foreach</a:t>
            </a:r>
            <a:r>
              <a:rPr lang="en-US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06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requirement </a:t>
            </a:r>
            <a:r>
              <a:rPr lang="en-US" b="1" dirty="0">
                <a:solidFill>
                  <a:srgbClr val="06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</a:t>
            </a:r>
            <a:r>
              <a:rPr lang="en-US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Requirements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ru-RU" sz="32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t">
              <a:lnSpc>
                <a:spcPts val="1440"/>
              </a:lnSpc>
              <a:spcAft>
                <a:spcPts val="1280"/>
              </a:spcAft>
              <a:tabLst>
                <a:tab pos="457200" algn="l"/>
              </a:tabLst>
            </a:pPr>
            <a:r>
              <a:rPr lang="en-US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ru-RU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32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t">
              <a:lnSpc>
                <a:spcPts val="1440"/>
              </a:lnSpc>
              <a:spcAft>
                <a:spcPts val="1280"/>
              </a:spcAft>
              <a:tabLst>
                <a:tab pos="457200" algn="l"/>
              </a:tabLst>
            </a:pPr>
            <a:r>
              <a:rPr lang="en-US" b="1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06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if</a:t>
            </a:r>
            <a:r>
              <a:rPr lang="en-US" b="1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(!(</a:t>
            </a:r>
            <a:r>
              <a:rPr lang="en-US" b="1" dirty="0">
                <a:solidFill>
                  <a:srgbClr val="06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await</a:t>
            </a:r>
            <a:r>
              <a:rPr lang="en-US" b="1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requirement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CheckRoom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room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)))</a:t>
            </a:r>
            <a:endParaRPr lang="ru-RU" sz="32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t">
              <a:lnSpc>
                <a:spcPts val="1440"/>
              </a:lnSpc>
              <a:spcAft>
                <a:spcPts val="1280"/>
              </a:spcAft>
              <a:tabLst>
                <a:tab pos="457200" algn="l"/>
              </a:tabLst>
            </a:pPr>
            <a:r>
              <a:rPr lang="en-US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32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t">
              <a:lnSpc>
                <a:spcPts val="1440"/>
              </a:lnSpc>
              <a:spcAft>
                <a:spcPts val="1280"/>
              </a:spcAft>
              <a:tabLst>
                <a:tab pos="457200" algn="l"/>
              </a:tabLst>
            </a:pPr>
            <a:r>
              <a:rPr lang="ru-RU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</a:t>
            </a:r>
            <a:r>
              <a:rPr lang="ru-RU" b="1" dirty="0" err="1">
                <a:solidFill>
                  <a:srgbClr val="06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return</a:t>
            </a:r>
            <a:r>
              <a:rPr lang="ru-RU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rgbClr val="06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false</a:t>
            </a:r>
            <a:r>
              <a:rPr lang="ru-RU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32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t">
              <a:lnSpc>
                <a:spcPts val="1440"/>
              </a:lnSpc>
              <a:spcAft>
                <a:spcPts val="1280"/>
              </a:spcAft>
              <a:tabLst>
                <a:tab pos="457200" algn="l"/>
              </a:tabLst>
            </a:pPr>
            <a:r>
              <a:rPr lang="ru-RU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ru-RU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ru-RU" sz="32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t">
              <a:lnSpc>
                <a:spcPts val="1440"/>
              </a:lnSpc>
              <a:spcAft>
                <a:spcPts val="1280"/>
              </a:spcAft>
              <a:tabLst>
                <a:tab pos="457200" algn="l"/>
              </a:tabLst>
            </a:pPr>
            <a:r>
              <a:rPr lang="ru-RU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ru-RU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ru-RU" sz="32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t">
              <a:lnSpc>
                <a:spcPts val="1440"/>
              </a:lnSpc>
              <a:spcAft>
                <a:spcPts val="1280"/>
              </a:spcAft>
              <a:tabLst>
                <a:tab pos="457200" algn="l"/>
              </a:tabLst>
            </a:pPr>
            <a:r>
              <a:rPr lang="ru-RU" b="1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32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t">
              <a:lnSpc>
                <a:spcPts val="1440"/>
              </a:lnSpc>
              <a:spcAft>
                <a:spcPts val="1280"/>
              </a:spcAft>
              <a:tabLst>
                <a:tab pos="457200" algn="l"/>
              </a:tabLst>
            </a:pPr>
            <a:r>
              <a:rPr lang="ru-RU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ru-RU" b="1" dirty="0" err="1">
                <a:solidFill>
                  <a:srgbClr val="06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return</a:t>
            </a:r>
            <a:r>
              <a:rPr lang="ru-RU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rgbClr val="06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true</a:t>
            </a:r>
            <a:r>
              <a:rPr lang="ru-RU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32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t">
              <a:lnSpc>
                <a:spcPts val="1440"/>
              </a:lnSpc>
              <a:spcAft>
                <a:spcPts val="1280"/>
              </a:spcAft>
              <a:tabLst>
                <a:tab pos="457200" algn="l"/>
              </a:tabLst>
            </a:pPr>
            <a:r>
              <a:rPr lang="ru-RU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ru-RU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151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4D872A-911A-4065-AC36-AF14C1277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2">
                    <a:lumMod val="10000"/>
                  </a:schemeClr>
                </a:solidFill>
              </a:rPr>
              <a:t>Тестирование</a:t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0046133-B8C1-467C-AF8D-5F7028268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352" y="1656376"/>
            <a:ext cx="6733296" cy="45158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3D2ED9-F3B7-4E02-94D5-C368033DB60C}"/>
              </a:ext>
            </a:extLst>
          </p:cNvPr>
          <p:cNvSpPr txBox="1"/>
          <p:nvPr/>
        </p:nvSpPr>
        <p:spPr>
          <a:xfrm>
            <a:off x="4272280" y="6268720"/>
            <a:ext cx="379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/>
              <a:t>Главное окно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317738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4D872A-911A-4065-AC36-AF14C1277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2">
                    <a:lumMod val="10000"/>
                  </a:schemeClr>
                </a:solidFill>
              </a:rPr>
              <a:t>Тестирование</a:t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0046133-B8C1-467C-AF8D-5F7028268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9352" y="2607615"/>
            <a:ext cx="6733296" cy="26133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3D2ED9-F3B7-4E02-94D5-C368033DB60C}"/>
              </a:ext>
            </a:extLst>
          </p:cNvPr>
          <p:cNvSpPr txBox="1"/>
          <p:nvPr/>
        </p:nvSpPr>
        <p:spPr>
          <a:xfrm>
            <a:off x="4196080" y="5287544"/>
            <a:ext cx="379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/>
              <a:t>Изменение данных</a:t>
            </a:r>
          </a:p>
        </p:txBody>
      </p:sp>
    </p:spTree>
    <p:extLst>
      <p:ext uri="{BB962C8B-B14F-4D97-AF65-F5344CB8AC3E}">
        <p14:creationId xmlns:p14="http://schemas.microsoft.com/office/powerpoint/2010/main" val="3948837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4D872A-911A-4065-AC36-AF14C1277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2">
                    <a:lumMod val="10000"/>
                  </a:schemeClr>
                </a:solidFill>
              </a:rPr>
              <a:t>Тестирование</a:t>
            </a:r>
            <a:br>
              <a:rPr lang="ru-RU" dirty="0"/>
            </a:b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3D2ED9-F3B7-4E02-94D5-C368033DB60C}"/>
              </a:ext>
            </a:extLst>
          </p:cNvPr>
          <p:cNvSpPr txBox="1"/>
          <p:nvPr/>
        </p:nvSpPr>
        <p:spPr>
          <a:xfrm>
            <a:off x="1073139" y="3855168"/>
            <a:ext cx="3799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/>
              <a:t>Изначальные данные и окно добавления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66B2104-A31A-4669-A315-C066AEA83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749" y="1428750"/>
            <a:ext cx="3828620" cy="242641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AD656B0-FD91-4847-8BA1-B0A4EC6BA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21322" y="3429000"/>
            <a:ext cx="3834716" cy="139953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2DAD52C-ACE9-4060-93C1-1E5D20FD9D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39331" y="4959679"/>
            <a:ext cx="3340898" cy="10256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483584-3C63-4184-825D-2A5A64155D31}"/>
              </a:ext>
            </a:extLst>
          </p:cNvPr>
          <p:cNvSpPr txBox="1"/>
          <p:nvPr/>
        </p:nvSpPr>
        <p:spPr>
          <a:xfrm>
            <a:off x="5138760" y="4826151"/>
            <a:ext cx="379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/>
              <a:t>Добавленные данные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7EB5A1-6C33-487D-BDA5-CC6C72F03B92}"/>
              </a:ext>
            </a:extLst>
          </p:cNvPr>
          <p:cNvSpPr txBox="1"/>
          <p:nvPr/>
        </p:nvSpPr>
        <p:spPr>
          <a:xfrm>
            <a:off x="8409860" y="5987534"/>
            <a:ext cx="379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/>
              <a:t>Данные после удаления</a:t>
            </a:r>
          </a:p>
        </p:txBody>
      </p:sp>
    </p:spTree>
    <p:extLst>
      <p:ext uri="{BB962C8B-B14F-4D97-AF65-F5344CB8AC3E}">
        <p14:creationId xmlns:p14="http://schemas.microsoft.com/office/powerpoint/2010/main" val="2595593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4D872A-911A-4065-AC36-AF14C1277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2">
                    <a:lumMod val="10000"/>
                  </a:schemeClr>
                </a:solidFill>
              </a:rPr>
              <a:t>Тестирование</a:t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0046133-B8C1-467C-AF8D-5F7028268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38941" y="1347370"/>
            <a:ext cx="4514118" cy="48227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3D2ED9-F3B7-4E02-94D5-C368033DB60C}"/>
              </a:ext>
            </a:extLst>
          </p:cNvPr>
          <p:cNvSpPr txBox="1"/>
          <p:nvPr/>
        </p:nvSpPr>
        <p:spPr>
          <a:xfrm>
            <a:off x="4272280" y="6268720"/>
            <a:ext cx="379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/>
              <a:t>Выбор текущего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1602319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7EAF1A-52AE-4916-B816-C848F01C8E9D}"/>
              </a:ext>
            </a:extLst>
          </p:cNvPr>
          <p:cNvSpPr txBox="1"/>
          <p:nvPr/>
        </p:nvSpPr>
        <p:spPr>
          <a:xfrm>
            <a:off x="3376407" y="202169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/>
              <a:t>Предметная область</a:t>
            </a:r>
          </a:p>
        </p:txBody>
      </p:sp>
      <p:pic>
        <p:nvPicPr>
          <p:cNvPr id="1026" name="Picture 2" descr="страница 2 | Хостел: векторные изображения и иллюстрации, которые можно  скачать бесплатно | Freepik">
            <a:extLst>
              <a:ext uri="{FF2B5EF4-FFF2-40B4-BE49-F238E27FC236}">
                <a16:creationId xmlns:a16="http://schemas.microsoft.com/office/drawing/2014/main" id="{39D22321-A86D-444E-A200-FFE7F94BE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291" y="1702472"/>
            <a:ext cx="4517297" cy="451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Мультяшный рисунок спальни с письменным столом и стулом. | Премиум векторы">
            <a:extLst>
              <a:ext uri="{FF2B5EF4-FFF2-40B4-BE49-F238E27FC236}">
                <a16:creationId xmlns:a16="http://schemas.microsoft.com/office/drawing/2014/main" id="{FF138489-4FD6-458A-8EFD-3EF06555A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799" y="1702472"/>
            <a:ext cx="3312460" cy="220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2AD6DA-4624-4B77-ABCA-C73E6B89A5EE}"/>
              </a:ext>
            </a:extLst>
          </p:cNvPr>
          <p:cNvSpPr txBox="1"/>
          <p:nvPr/>
        </p:nvSpPr>
        <p:spPr>
          <a:xfrm>
            <a:off x="3344289" y="971610"/>
            <a:ext cx="58100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Обеспечение работы гостиницы</a:t>
            </a:r>
          </a:p>
        </p:txBody>
      </p:sp>
      <p:pic>
        <p:nvPicPr>
          <p:cNvPr id="1030" name="Picture 6" descr="12 классных идей для ванной комнаты, подсмотренных в отелях — INMYROOM">
            <a:extLst>
              <a:ext uri="{FF2B5EF4-FFF2-40B4-BE49-F238E27FC236}">
                <a16:creationId xmlns:a16="http://schemas.microsoft.com/office/drawing/2014/main" id="{AF02295B-E580-49F1-A920-03DE1B290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799" y="4095541"/>
            <a:ext cx="3312460" cy="2119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827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4D872A-911A-4065-AC36-AF14C1277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2">
                    <a:lumMod val="10000"/>
                  </a:schemeClr>
                </a:solidFill>
              </a:rPr>
              <a:t>Тестирование</a:t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0046133-B8C1-467C-AF8D-5F7028268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94295" y="1357351"/>
            <a:ext cx="5755810" cy="48148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3D2ED9-F3B7-4E02-94D5-C368033DB60C}"/>
              </a:ext>
            </a:extLst>
          </p:cNvPr>
          <p:cNvSpPr txBox="1"/>
          <p:nvPr/>
        </p:nvSpPr>
        <p:spPr>
          <a:xfrm>
            <a:off x="2949202" y="6172200"/>
            <a:ext cx="64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/>
              <a:t>Открытие окна «Заселения» с пользователем по умолчанию</a:t>
            </a:r>
          </a:p>
        </p:txBody>
      </p:sp>
    </p:spTree>
    <p:extLst>
      <p:ext uri="{BB962C8B-B14F-4D97-AF65-F5344CB8AC3E}">
        <p14:creationId xmlns:p14="http://schemas.microsoft.com/office/powerpoint/2010/main" val="2522099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4D872A-911A-4065-AC36-AF14C1277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2">
                    <a:lumMod val="10000"/>
                  </a:schemeClr>
                </a:solidFill>
              </a:rPr>
              <a:t>Тестирование</a:t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0046133-B8C1-467C-AF8D-5F7028268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2886" y="1357351"/>
            <a:ext cx="3878627" cy="48148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3D2ED9-F3B7-4E02-94D5-C368033DB60C}"/>
              </a:ext>
            </a:extLst>
          </p:cNvPr>
          <p:cNvSpPr txBox="1"/>
          <p:nvPr/>
        </p:nvSpPr>
        <p:spPr>
          <a:xfrm>
            <a:off x="2949202" y="6172200"/>
            <a:ext cx="64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/>
              <a:t>Открытие формы «Заселения» с фильтром по гостю</a:t>
            </a:r>
          </a:p>
        </p:txBody>
      </p:sp>
    </p:spTree>
    <p:extLst>
      <p:ext uri="{BB962C8B-B14F-4D97-AF65-F5344CB8AC3E}">
        <p14:creationId xmlns:p14="http://schemas.microsoft.com/office/powerpoint/2010/main" val="3558161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4D872A-911A-4065-AC36-AF14C1277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2">
                    <a:lumMod val="10000"/>
                  </a:schemeClr>
                </a:solidFill>
              </a:rPr>
              <a:t>Тестирование</a:t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0046133-B8C1-467C-AF8D-5F7028268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2614" y="1428750"/>
            <a:ext cx="3878627" cy="25737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3D2ED9-F3B7-4E02-94D5-C368033DB60C}"/>
              </a:ext>
            </a:extLst>
          </p:cNvPr>
          <p:cNvSpPr txBox="1"/>
          <p:nvPr/>
        </p:nvSpPr>
        <p:spPr>
          <a:xfrm>
            <a:off x="5239129" y="5722598"/>
            <a:ext cx="64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/>
              <a:t>Проверка на пересечения периодов заселения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CD948BC-6AFB-4AAF-9D85-889AC1272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118" y="2717010"/>
            <a:ext cx="5938019" cy="30055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237ECB-21BF-424F-A726-94071E45C185}"/>
              </a:ext>
            </a:extLst>
          </p:cNvPr>
          <p:cNvSpPr txBox="1"/>
          <p:nvPr/>
        </p:nvSpPr>
        <p:spPr>
          <a:xfrm>
            <a:off x="-171071" y="4035138"/>
            <a:ext cx="64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/>
              <a:t>Работа </a:t>
            </a:r>
            <a:r>
              <a:rPr lang="ru-RU" i="1" dirty="0">
                <a:solidFill>
                  <a:srgbClr val="000000"/>
                </a:solidFill>
              </a:rPr>
              <a:t>поиска</a:t>
            </a:r>
            <a:r>
              <a:rPr lang="ru-RU" i="1" dirty="0"/>
              <a:t> номера</a:t>
            </a:r>
          </a:p>
        </p:txBody>
      </p:sp>
    </p:spTree>
    <p:extLst>
      <p:ext uri="{BB962C8B-B14F-4D97-AF65-F5344CB8AC3E}">
        <p14:creationId xmlns:p14="http://schemas.microsoft.com/office/powerpoint/2010/main" val="3803661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4D872A-911A-4065-AC36-AF14C1277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2">
                    <a:lumMod val="10000"/>
                  </a:schemeClr>
                </a:solidFill>
              </a:rPr>
              <a:t>Тестирование</a:t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0046133-B8C1-467C-AF8D-5F7028268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9835" y="1342234"/>
            <a:ext cx="5419067" cy="27985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3D2ED9-F3B7-4E02-94D5-C368033DB60C}"/>
              </a:ext>
            </a:extLst>
          </p:cNvPr>
          <p:cNvSpPr txBox="1"/>
          <p:nvPr/>
        </p:nvSpPr>
        <p:spPr>
          <a:xfrm>
            <a:off x="366370" y="4140787"/>
            <a:ext cx="64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/>
              <a:t>Создание заселения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A0765D-40F9-4B8B-8099-230295A9A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158" y="3762989"/>
            <a:ext cx="6821430" cy="2409211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D8C58CB-AAA9-481C-BD8D-E211D6D83142}"/>
              </a:ext>
            </a:extLst>
          </p:cNvPr>
          <p:cNvSpPr/>
          <p:nvPr/>
        </p:nvSpPr>
        <p:spPr>
          <a:xfrm>
            <a:off x="7752063" y="6172200"/>
            <a:ext cx="1984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/>
              <a:t>Работа фильтров</a:t>
            </a:r>
          </a:p>
        </p:txBody>
      </p:sp>
    </p:spTree>
    <p:extLst>
      <p:ext uri="{BB962C8B-B14F-4D97-AF65-F5344CB8AC3E}">
        <p14:creationId xmlns:p14="http://schemas.microsoft.com/office/powerpoint/2010/main" val="149293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4D872A-911A-4065-AC36-AF14C1277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2">
                    <a:lumMod val="10000"/>
                  </a:schemeClr>
                </a:solidFill>
              </a:rPr>
              <a:t>Тестирование</a:t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0046133-B8C1-467C-AF8D-5F7028268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9200" y="2171700"/>
            <a:ext cx="10064297" cy="29655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3D2ED9-F3B7-4E02-94D5-C368033DB60C}"/>
              </a:ext>
            </a:extLst>
          </p:cNvPr>
          <p:cNvSpPr txBox="1"/>
          <p:nvPr/>
        </p:nvSpPr>
        <p:spPr>
          <a:xfrm>
            <a:off x="2949202" y="5137258"/>
            <a:ext cx="64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/>
              <a:t>Работа фильтров с календарем</a:t>
            </a:r>
          </a:p>
        </p:txBody>
      </p:sp>
    </p:spTree>
    <p:extLst>
      <p:ext uri="{BB962C8B-B14F-4D97-AF65-F5344CB8AC3E}">
        <p14:creationId xmlns:p14="http://schemas.microsoft.com/office/powerpoint/2010/main" val="4071739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939141-6AF3-41AD-B737-A70B8CD3D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2">
                    <a:lumMod val="10000"/>
                  </a:schemeClr>
                </a:solidFill>
              </a:rPr>
              <a:t>Диаграмма классов сущностей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61FA9689-174E-4D44-83C2-5D245053A7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1404166"/>
              </p:ext>
            </p:extLst>
          </p:nvPr>
        </p:nvGraphicFramePr>
        <p:xfrm>
          <a:off x="1574800" y="2286000"/>
          <a:ext cx="1004824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5988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4E9543-A0C0-4F81-A06D-476DC77EA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2">
                    <a:lumMod val="10000"/>
                  </a:schemeClr>
                </a:solidFill>
              </a:rPr>
              <a:t>Паттерны проектирования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114B6EF-DDF1-4BCD-B98E-1A01E00AF9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2">
                    <a:lumMod val="10000"/>
                  </a:schemeClr>
                </a:solidFill>
              </a:rPr>
              <a:t>Паттерн «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Singleton»</a:t>
            </a:r>
            <a:endParaRPr lang="ru-RU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ADEE1190-175A-4FA0-B164-2C7DEA660F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71600" y="3622105"/>
            <a:ext cx="4429276" cy="1941466"/>
          </a:xfrm>
          <a:prstGeom prst="rect">
            <a:avLst/>
          </a:prstGeo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AC3E9D5F-43DF-4BBD-9B0E-F4858282D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2">
                    <a:lumMod val="10000"/>
                  </a:schemeClr>
                </a:solidFill>
              </a:rPr>
              <a:t>Паттерн «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Builder» </a:t>
            </a:r>
            <a:endParaRPr lang="ru-RU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8524FE02-8A1E-4BFF-8D4A-3768D66EA65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06950" y="3626214"/>
            <a:ext cx="4530089" cy="194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26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62D38B-3A24-4ED7-8EF0-394E9B5C4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798" y="94028"/>
            <a:ext cx="9601200" cy="1485900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2">
                    <a:lumMod val="10000"/>
                  </a:schemeClr>
                </a:solidFill>
              </a:rPr>
              <a:t>Управляющие Классы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D541C5D-6B76-4A9C-8472-0A3FEB08E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0" y="791852"/>
            <a:ext cx="12139909" cy="606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57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C6F656-3750-44FA-9F0E-4207E0F8E375}"/>
              </a:ext>
            </a:extLst>
          </p:cNvPr>
          <p:cNvSpPr txBox="1"/>
          <p:nvPr/>
        </p:nvSpPr>
        <p:spPr>
          <a:xfrm>
            <a:off x="2286000" y="203200"/>
            <a:ext cx="762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/>
              <a:t>Разработка интерфейса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2148C3A-C224-4F67-BC94-27C2B67A4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003" y="1765015"/>
            <a:ext cx="8997993" cy="42423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3DDFAF-508E-49A9-835C-D3BF9CC89BF6}"/>
              </a:ext>
            </a:extLst>
          </p:cNvPr>
          <p:cNvSpPr txBox="1"/>
          <p:nvPr/>
        </p:nvSpPr>
        <p:spPr>
          <a:xfrm>
            <a:off x="2794000" y="6073894"/>
            <a:ext cx="588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/>
              <a:t>Главный экран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3140768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C6F656-3750-44FA-9F0E-4207E0F8E375}"/>
              </a:ext>
            </a:extLst>
          </p:cNvPr>
          <p:cNvSpPr txBox="1"/>
          <p:nvPr/>
        </p:nvSpPr>
        <p:spPr>
          <a:xfrm>
            <a:off x="2286000" y="203200"/>
            <a:ext cx="762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/>
              <a:t>Разработка интерфейса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3DDFAF-508E-49A9-835C-D3BF9CC89BF6}"/>
              </a:ext>
            </a:extLst>
          </p:cNvPr>
          <p:cNvSpPr txBox="1"/>
          <p:nvPr/>
        </p:nvSpPr>
        <p:spPr>
          <a:xfrm>
            <a:off x="350518" y="6084643"/>
            <a:ext cx="588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/>
              <a:t>Окно «Гости»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43C1E30-16CF-4892-9FA4-5709C3978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003" y="1765015"/>
            <a:ext cx="3389670" cy="431634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AA135FA-E5EC-49B6-A56C-EE839876A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299" y="1765015"/>
            <a:ext cx="3099187" cy="43163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834D21-1A42-41F3-96F6-C9A78F8F578C}"/>
              </a:ext>
            </a:extLst>
          </p:cNvPr>
          <p:cNvSpPr txBox="1"/>
          <p:nvPr/>
        </p:nvSpPr>
        <p:spPr>
          <a:xfrm>
            <a:off x="5249572" y="6081357"/>
            <a:ext cx="588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/>
              <a:t>Диалоговое окно редактирования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1030293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C6F656-3750-44FA-9F0E-4207E0F8E375}"/>
              </a:ext>
            </a:extLst>
          </p:cNvPr>
          <p:cNvSpPr txBox="1"/>
          <p:nvPr/>
        </p:nvSpPr>
        <p:spPr>
          <a:xfrm>
            <a:off x="2286000" y="203200"/>
            <a:ext cx="762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/>
              <a:t>Разработка интерфейса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2148C3A-C224-4F67-BC94-27C2B67A4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25450" y="1765015"/>
            <a:ext cx="6541099" cy="42423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3DDFAF-508E-49A9-835C-D3BF9CC89BF6}"/>
              </a:ext>
            </a:extLst>
          </p:cNvPr>
          <p:cNvSpPr txBox="1"/>
          <p:nvPr/>
        </p:nvSpPr>
        <p:spPr>
          <a:xfrm>
            <a:off x="3154679" y="6007385"/>
            <a:ext cx="588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/>
              <a:t>Окно «Заселения»</a:t>
            </a:r>
          </a:p>
        </p:txBody>
      </p:sp>
    </p:spTree>
    <p:extLst>
      <p:ext uri="{BB962C8B-B14F-4D97-AF65-F5344CB8AC3E}">
        <p14:creationId xmlns:p14="http://schemas.microsoft.com/office/powerpoint/2010/main" val="1468887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782751-C176-45DD-AC21-91CC9E360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2">
                    <a:lumMod val="10000"/>
                  </a:schemeClr>
                </a:solidFill>
              </a:rPr>
              <a:t>Программирование основных</a:t>
            </a:r>
            <a:br>
              <a:rPr lang="ru-RU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ru-RU" dirty="0">
                <a:solidFill>
                  <a:schemeClr val="bg2">
                    <a:lumMod val="10000"/>
                  </a:schemeClr>
                </a:solidFill>
              </a:rPr>
              <a:t>методов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12F5F22-1F78-4D61-9F50-5B5A0DE562B6}"/>
              </a:ext>
            </a:extLst>
          </p:cNvPr>
          <p:cNvSpPr/>
          <p:nvPr/>
        </p:nvSpPr>
        <p:spPr>
          <a:xfrm>
            <a:off x="1281953" y="2171700"/>
            <a:ext cx="7512424" cy="4089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t">
              <a:lnSpc>
                <a:spcPts val="1440"/>
              </a:lnSpc>
              <a:spcAft>
                <a:spcPts val="1280"/>
              </a:spcAft>
              <a:tabLst>
                <a:tab pos="457200" algn="l"/>
              </a:tabLst>
            </a:pPr>
            <a:r>
              <a:rPr lang="ru-RU" sz="1400" b="1" dirty="0" err="1">
                <a:solidFill>
                  <a:srgbClr val="06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ru-RU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1400" b="1" dirty="0" err="1">
                <a:solidFill>
                  <a:srgbClr val="6666CC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class</a:t>
            </a:r>
            <a:r>
              <a:rPr lang="ru-RU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RootScheme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t">
              <a:lnSpc>
                <a:spcPts val="1440"/>
              </a:lnSpc>
              <a:spcAft>
                <a:spcPts val="1280"/>
              </a:spcAft>
              <a:tabLst>
                <a:tab pos="457200" algn="l"/>
              </a:tabLst>
            </a:pP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t">
              <a:lnSpc>
                <a:spcPts val="1440"/>
              </a:lnSpc>
              <a:spcAft>
                <a:spcPts val="1280"/>
              </a:spcAft>
              <a:tabLst>
                <a:tab pos="457200" algn="l"/>
              </a:tabLst>
            </a:pPr>
            <a:r>
              <a:rPr lang="en-US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6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List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Room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r>
              <a:rPr lang="en-US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Rooms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r>
              <a:rPr lang="en-US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6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get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r>
              <a:rPr lang="en-US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6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set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r>
              <a:rPr lang="en-US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r>
              <a:rPr lang="en-US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new();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t">
              <a:lnSpc>
                <a:spcPts val="1440"/>
              </a:lnSpc>
              <a:spcAft>
                <a:spcPts val="1280"/>
              </a:spcAft>
              <a:tabLst>
                <a:tab pos="457200" algn="l"/>
              </a:tabLst>
            </a:pPr>
            <a:r>
              <a:rPr lang="en-US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t">
              <a:lnSpc>
                <a:spcPts val="1440"/>
              </a:lnSpc>
              <a:spcAft>
                <a:spcPts val="1280"/>
              </a:spcAft>
              <a:tabLst>
                <a:tab pos="457200" algn="l"/>
              </a:tabLst>
            </a:pPr>
            <a:r>
              <a:rPr lang="en-US" sz="1400" b="1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6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1400" b="1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List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1400" b="1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Customer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r>
              <a:rPr lang="en-US" sz="1400" b="1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Customers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r>
              <a:rPr lang="en-US" sz="1400" b="1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6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get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r>
              <a:rPr lang="en-US" sz="1400" b="1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6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set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r>
              <a:rPr lang="en-US" sz="1400" b="1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r>
              <a:rPr lang="en-US" sz="1400" b="1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1400" b="1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new();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t">
              <a:lnSpc>
                <a:spcPts val="1440"/>
              </a:lnSpc>
              <a:spcAft>
                <a:spcPts val="1280"/>
              </a:spcAft>
              <a:tabLst>
                <a:tab pos="457200" algn="l"/>
              </a:tabLst>
            </a:pPr>
            <a:r>
              <a:rPr lang="en-US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t">
              <a:lnSpc>
                <a:spcPts val="1440"/>
              </a:lnSpc>
              <a:spcAft>
                <a:spcPts val="1280"/>
              </a:spcAft>
              <a:tabLst>
                <a:tab pos="457200" algn="l"/>
              </a:tabLst>
            </a:pPr>
            <a:r>
              <a:rPr lang="en-US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6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List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Bedroom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r>
              <a:rPr lang="en-US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Bedrooms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r>
              <a:rPr lang="en-US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6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get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r>
              <a:rPr lang="en-US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6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set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r>
              <a:rPr lang="en-US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r>
              <a:rPr lang="en-US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new();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t">
              <a:lnSpc>
                <a:spcPts val="1440"/>
              </a:lnSpc>
              <a:spcAft>
                <a:spcPts val="1280"/>
              </a:spcAft>
              <a:tabLst>
                <a:tab pos="457200" algn="l"/>
              </a:tabLst>
            </a:pPr>
            <a:r>
              <a:rPr lang="en-US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t">
              <a:lnSpc>
                <a:spcPts val="1440"/>
              </a:lnSpc>
              <a:spcAft>
                <a:spcPts val="1280"/>
              </a:spcAft>
              <a:tabLst>
                <a:tab pos="457200" algn="l"/>
              </a:tabLst>
            </a:pPr>
            <a:r>
              <a:rPr lang="en-US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6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List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Bed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r>
              <a:rPr lang="en-US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Beds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r>
              <a:rPr lang="en-US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6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get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r>
              <a:rPr lang="en-US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6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set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r>
              <a:rPr lang="en-US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r>
              <a:rPr lang="en-US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new();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t">
              <a:lnSpc>
                <a:spcPts val="1440"/>
              </a:lnSpc>
              <a:spcAft>
                <a:spcPts val="1280"/>
              </a:spcAft>
              <a:tabLst>
                <a:tab pos="457200" algn="l"/>
              </a:tabLst>
            </a:pPr>
            <a:r>
              <a:rPr lang="en-US" sz="1400" b="1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t">
              <a:lnSpc>
                <a:spcPts val="1440"/>
              </a:lnSpc>
              <a:spcAft>
                <a:spcPts val="1280"/>
              </a:spcAft>
              <a:tabLst>
                <a:tab pos="457200" algn="l"/>
              </a:tabLst>
            </a:pPr>
            <a:r>
              <a:rPr lang="en-US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6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List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Accomodation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r>
              <a:rPr lang="en-US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Accomodations</a:t>
            </a:r>
            <a:r>
              <a:rPr lang="en-US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r>
              <a:rPr lang="en-US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6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get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r>
              <a:rPr lang="en-US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6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set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r>
              <a:rPr lang="en-US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r>
              <a:rPr lang="en-US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new();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t">
              <a:lnSpc>
                <a:spcPts val="1440"/>
              </a:lnSpc>
              <a:spcAft>
                <a:spcPts val="1280"/>
              </a:spcAft>
              <a:tabLst>
                <a:tab pos="457200" algn="l"/>
              </a:tabLst>
            </a:pP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ru-RU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129076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Другая 4">
      <a:dk1>
        <a:srgbClr val="1D1B10"/>
      </a:dk1>
      <a:lt1>
        <a:sysClr val="window" lastClr="FFFFFF"/>
      </a:lt1>
      <a:dk2>
        <a:srgbClr val="C2BA94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Другая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123</TotalTime>
  <Words>713</Words>
  <Application>Microsoft Office PowerPoint</Application>
  <PresentationFormat>Широкоэкранный</PresentationFormat>
  <Paragraphs>145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0" baseType="lpstr">
      <vt:lpstr>Arial</vt:lpstr>
      <vt:lpstr>Calibri</vt:lpstr>
      <vt:lpstr>Courier New</vt:lpstr>
      <vt:lpstr>Franklin Gothic Book</vt:lpstr>
      <vt:lpstr>Times New Roman</vt:lpstr>
      <vt:lpstr>Уголки</vt:lpstr>
      <vt:lpstr>Тема курсового проекта:  разработка приложения для организации взаимодействия объектов при заданных критериях </vt:lpstr>
      <vt:lpstr>Презентация PowerPoint</vt:lpstr>
      <vt:lpstr>Диаграмма классов сущностей</vt:lpstr>
      <vt:lpstr>Паттерны проектирования</vt:lpstr>
      <vt:lpstr>Управляющие Классы</vt:lpstr>
      <vt:lpstr>Презентация PowerPoint</vt:lpstr>
      <vt:lpstr>Презентация PowerPoint</vt:lpstr>
      <vt:lpstr>Презентация PowerPoint</vt:lpstr>
      <vt:lpstr>Программирование основных методов</vt:lpstr>
      <vt:lpstr>Программирование основных методов</vt:lpstr>
      <vt:lpstr>Программирование основных методов</vt:lpstr>
      <vt:lpstr>Программирование основных методов</vt:lpstr>
      <vt:lpstr>Программирование основных методов</vt:lpstr>
      <vt:lpstr>Программирование основных методов</vt:lpstr>
      <vt:lpstr>Программирование основных методов</vt:lpstr>
      <vt:lpstr>Тестирование </vt:lpstr>
      <vt:lpstr>Тестирование </vt:lpstr>
      <vt:lpstr>Тестирование </vt:lpstr>
      <vt:lpstr>Тестирование </vt:lpstr>
      <vt:lpstr>Тестирование </vt:lpstr>
      <vt:lpstr>Тестирование </vt:lpstr>
      <vt:lpstr>Тестирование </vt:lpstr>
      <vt:lpstr>Тестирование </vt:lpstr>
      <vt:lpstr>Тестирование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курсового проекта:  разработка приложения для организации взаимодействия объектов при заданных критериях</dc:title>
  <dc:creator>Maxim Bystrov</dc:creator>
  <cp:lastModifiedBy>Maxim Bystrov</cp:lastModifiedBy>
  <cp:revision>12</cp:revision>
  <dcterms:created xsi:type="dcterms:W3CDTF">2024-01-14T13:00:45Z</dcterms:created>
  <dcterms:modified xsi:type="dcterms:W3CDTF">2024-01-22T01:22:41Z</dcterms:modified>
</cp:coreProperties>
</file>