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FFC3F-9447-00A7-34F4-6D5CD68B5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76C2F3-4CB3-57AB-7FFC-2808BD712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B3919-75EB-B081-28C7-B17D550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DE08F-A7E8-B280-241D-3E2A266A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C1140-219E-E409-C547-ECF0AB2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4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87A85-0AB2-FE0A-5F9E-ACC6F117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FB92DD-F7AA-6AED-11DE-D91638BA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D0F8B-A430-F80C-1630-87F00E0B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9BDF6-D3B7-4CCA-6202-4207308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27033-E0A5-5346-2B10-B8EE5151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B09C0E-F7A4-AB43-48B4-84537130B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0527BA-DBF1-FD61-0271-1B7F409C7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390C2-87C5-C054-91CB-4D3ADF43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991F9-8A1F-CA69-B496-DEC7526F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CDF43-E1BD-3E86-46FE-D8E321A0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8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3AD0-ED48-B1D0-956B-AEA797A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C0771-4AEA-E87E-E947-7FDD0792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488790-458E-D21E-72D5-470688C8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BE9B7-9780-BC02-70A2-EF8F31F5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6D72F-C760-0CD8-6183-939FB621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2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FD5A7-F655-22B8-C23A-B10FA503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7DF9C-CDAF-45C6-565F-DF78AFB5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4E8FF7-48C0-4705-D510-CED49C79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90595B-2621-4BF2-AF0F-056248A8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E8BCA-B539-8DB3-A95A-F76D3B6A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51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44F1B-1644-7327-36EC-F58F0B4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D15D2-B7CA-BFAC-FC6B-4906FF5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05BF7D-C769-4306-0A6C-1C2077F6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F0FC79-457B-0C55-96C9-26FA1425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FBFE43-DEED-92E9-C3E2-571F104F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D08531-5715-2928-06D2-4649FD17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1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11130-3C42-5AA4-7B88-4254A730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37FD0-0061-3055-7EBE-58CC09A5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4C0B65-74D3-795C-51A3-AE70FD2D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27B6C6-B83B-F912-5C4D-D55CBB074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B15BD2-2B80-09EA-DAE2-19D3C7F95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A9E853-237D-0D26-729E-3DA4DE62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39FAF-E037-0D62-6FEA-6778F17F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3B9179-239C-1C76-96AC-3BB58000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9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CFBE-1211-E911-12F0-615D414B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EDD579-B63F-3E94-448F-95924346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CF7CEC-A584-C620-2A56-4C41C843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4F5018-B92E-B6C9-A5AB-AFB1F826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6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C672C0-FBF6-3568-E0AA-9046C2B1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962085-76FC-ADD7-E2FA-24184320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2C3491-7F0D-DCB2-BEEF-ACEA842D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9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FA42F-23CC-5AAF-4526-512557E5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41431-9DEE-4F9E-575E-FD1FC33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27CAB-67FD-0ED8-ACED-DA81E8B1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F03A6F-5863-3A79-4182-A1E525C6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18B9BD-0F93-C460-16C4-3FEC0C45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DC25F-F7DC-3747-EDF7-02293BA1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AD00D-EAA1-EC15-72C9-0AD6333D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7E02F9-28E4-5792-5C58-C6532089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F53954-39B8-25A6-6024-161D4201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04D73-A742-F6D8-BA45-8C45D3DF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E3ACFB-A8DE-AB13-E24E-D55EDBC6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0BE96A-0F1F-C0EC-0AB6-A51D9C29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0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ECCDB-BB38-0A90-BEDE-C6ADE32E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557E7B-2131-BC68-DF83-94F06DBB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7D891-234E-40E6-DD29-9D0FE95F5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AE48-274C-458B-9C01-0E8F275CEE37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64303-F1BF-2A11-FDCF-E2BE881DD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78499-666D-852F-3F4F-828CD656D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F029-BEC5-458C-B36E-5333B14F0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8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1918A8-C5C1-C4A3-DC3D-331602BF8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3825557"/>
            <a:ext cx="9144000" cy="1655762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en-US" dirty="0" err="1"/>
              <a:t>AliMax</a:t>
            </a:r>
            <a:r>
              <a:rPr lang="en-US" dirty="0"/>
              <a:t>:</a:t>
            </a:r>
          </a:p>
          <a:p>
            <a:r>
              <a:rPr lang="ru-RU" dirty="0"/>
              <a:t>Чеботарева Алина   Шарапов Максим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4610B61-A7D9-8C35-CDC0-1E63FA0B3ED6}"/>
              </a:ext>
            </a:extLst>
          </p:cNvPr>
          <p:cNvSpPr/>
          <p:nvPr/>
        </p:nvSpPr>
        <p:spPr>
          <a:xfrm>
            <a:off x="3470728" y="417240"/>
            <a:ext cx="5250544" cy="2711995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КОНТЕСТ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74042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4B7AE-B79C-8452-EAB4-8F2F08F7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Выбор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признаков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983E8-723E-559D-B87E-78117B84F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1561" y="511386"/>
            <a:ext cx="7113936" cy="62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9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F95FE-4FE8-4C10-652F-39188204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Архитектура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43114C-69F6-C011-D57E-5DEAAD2B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0" y="208368"/>
            <a:ext cx="6628257" cy="64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FD9F3-AC4A-669D-665B-2150F249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Обучение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E03D4D-9B05-F031-7DE8-6C3745367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533969"/>
            <a:ext cx="7011703" cy="57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8246E-1794-64A5-5C08-06C27B55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8EB805-260C-135D-53F1-A47C54FC4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916" y="2953187"/>
            <a:ext cx="7136100" cy="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60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Выбор признаков</vt:lpstr>
      <vt:lpstr>Архитектура модели</vt:lpstr>
      <vt:lpstr>Обучение модели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Чеботарева Алина Вячеславовна</dc:creator>
  <cp:lastModifiedBy>Чеботарева Алина Вячеславовна</cp:lastModifiedBy>
  <cp:revision>1</cp:revision>
  <dcterms:created xsi:type="dcterms:W3CDTF">2023-10-22T21:35:30Z</dcterms:created>
  <dcterms:modified xsi:type="dcterms:W3CDTF">2023-10-22T23:54:38Z</dcterms:modified>
</cp:coreProperties>
</file>