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1395" r:id="rId2"/>
    <p:sldId id="1397" r:id="rId3"/>
    <p:sldId id="277" r:id="rId4"/>
    <p:sldId id="268" r:id="rId5"/>
    <p:sldId id="272" r:id="rId6"/>
    <p:sldId id="1403" r:id="rId7"/>
    <p:sldId id="1399" r:id="rId8"/>
    <p:sldId id="1402" r:id="rId9"/>
    <p:sldId id="1405" r:id="rId10"/>
    <p:sldId id="1404" r:id="rId11"/>
    <p:sldId id="1398" r:id="rId12"/>
    <p:sldId id="283" r:id="rId13"/>
    <p:sldId id="284" r:id="rId14"/>
    <p:sldId id="285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131"/>
    <a:srgbClr val="70747A"/>
    <a:srgbClr val="EBBD7F"/>
    <a:srgbClr val="FFB744"/>
    <a:srgbClr val="2E323C"/>
    <a:srgbClr val="DA292C"/>
    <a:srgbClr val="31D984"/>
    <a:srgbClr val="5F92EF"/>
    <a:srgbClr val="35E388"/>
    <a:srgbClr val="DB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5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7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7313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B-3846-B949-5DBB527C19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05B-3846-B949-5DBB527C19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05B-3846-B949-5DBB527C1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50"/>
        <c:axId val="750597840"/>
        <c:axId val="750598400"/>
      </c:barChart>
      <c:catAx>
        <c:axId val="75059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50598400"/>
        <c:crosses val="autoZero"/>
        <c:auto val="1"/>
        <c:lblAlgn val="ctr"/>
        <c:lblOffset val="100"/>
        <c:noMultiLvlLbl val="0"/>
      </c:catAx>
      <c:valAx>
        <c:axId val="75059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505978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70747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1-0245-B0BA-1BFF1EB9A2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2B1-0245-B0BA-1BFF1EB9A2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2B1-0245-B0BA-1BFF1EB9A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50"/>
        <c:axId val="739587376"/>
        <c:axId val="751481760"/>
      </c:barChart>
      <c:catAx>
        <c:axId val="73958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51481760"/>
        <c:crosses val="autoZero"/>
        <c:auto val="1"/>
        <c:lblAlgn val="ctr"/>
        <c:lblOffset val="100"/>
        <c:noMultiLvlLbl val="0"/>
      </c:catAx>
      <c:valAx>
        <c:axId val="75148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395873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7313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E-DE48-92EE-5D3ABE3DA1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BD7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E-DE48-92EE-5D3ABE3DA1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0747A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2E-DE48-92EE-5D3ABE3DA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3927728"/>
        <c:axId val="563929904"/>
      </c:barChart>
      <c:catAx>
        <c:axId val="5639277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563929904"/>
        <c:crosses val="autoZero"/>
        <c:auto val="1"/>
        <c:lblAlgn val="ctr"/>
        <c:lblOffset val="100"/>
        <c:noMultiLvlLbl val="0"/>
      </c:catAx>
      <c:valAx>
        <c:axId val="56392990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563927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" cap="rnd">
              <a:solidFill>
                <a:srgbClr val="7074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747A"/>
              </a:solidFill>
              <a:ln w="3175">
                <a:solidFill>
                  <a:srgbClr val="70747A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FL</c:v>
                </c:pt>
                <c:pt idx="1">
                  <c:v>PH</c:v>
                </c:pt>
                <c:pt idx="2">
                  <c:v>ML</c:v>
                </c:pt>
                <c:pt idx="3">
                  <c:v>SJ</c:v>
                </c:pt>
                <c:pt idx="4">
                  <c:v>DK</c:v>
                </c:pt>
                <c:pt idx="5">
                  <c:v>HG</c:v>
                </c:pt>
                <c:pt idx="6">
                  <c:v>SO</c:v>
                </c:pt>
                <c:pt idx="7">
                  <c:v>UD</c:v>
                </c:pt>
                <c:pt idx="8">
                  <c:v>SM</c:v>
                </c:pt>
                <c:pt idx="9">
                  <c:v>MN</c:v>
                </c:pt>
                <c:pt idx="10">
                  <c:v>UK</c:v>
                </c:pt>
                <c:pt idx="11">
                  <c:v>US</c:v>
                </c:pt>
                <c:pt idx="12">
                  <c:v>IN</c:v>
                </c:pt>
                <c:pt idx="13">
                  <c:v>KR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2.5</c:v>
                </c:pt>
                <c:pt idx="6">
                  <c:v>1.5</c:v>
                </c:pt>
                <c:pt idx="7">
                  <c:v>5</c:v>
                </c:pt>
                <c:pt idx="8">
                  <c:v>2.4</c:v>
                </c:pt>
                <c:pt idx="9">
                  <c:v>4</c:v>
                </c:pt>
                <c:pt idx="10">
                  <c:v>2.6</c:v>
                </c:pt>
                <c:pt idx="11">
                  <c:v>1.8</c:v>
                </c:pt>
                <c:pt idx="12">
                  <c:v>3</c:v>
                </c:pt>
                <c:pt idx="1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B-1E4B-AA07-31EA65EDDD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" cap="rnd">
              <a:solidFill>
                <a:srgbClr val="C731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73131"/>
              </a:solidFill>
              <a:ln w="3175">
                <a:solidFill>
                  <a:srgbClr val="C73131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FL</c:v>
                </c:pt>
                <c:pt idx="1">
                  <c:v>PH</c:v>
                </c:pt>
                <c:pt idx="2">
                  <c:v>ML</c:v>
                </c:pt>
                <c:pt idx="3">
                  <c:v>SJ</c:v>
                </c:pt>
                <c:pt idx="4">
                  <c:v>DK</c:v>
                </c:pt>
                <c:pt idx="5">
                  <c:v>HG</c:v>
                </c:pt>
                <c:pt idx="6">
                  <c:v>SO</c:v>
                </c:pt>
                <c:pt idx="7">
                  <c:v>UD</c:v>
                </c:pt>
                <c:pt idx="8">
                  <c:v>SM</c:v>
                </c:pt>
                <c:pt idx="9">
                  <c:v>MN</c:v>
                </c:pt>
                <c:pt idx="10">
                  <c:v>UK</c:v>
                </c:pt>
                <c:pt idx="11">
                  <c:v>US</c:v>
                </c:pt>
                <c:pt idx="12">
                  <c:v>IN</c:v>
                </c:pt>
                <c:pt idx="13">
                  <c:v>KR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2.5</c:v>
                </c:pt>
                <c:pt idx="6">
                  <c:v>3.6</c:v>
                </c:pt>
                <c:pt idx="7">
                  <c:v>4</c:v>
                </c:pt>
                <c:pt idx="8">
                  <c:v>1.5</c:v>
                </c:pt>
                <c:pt idx="9">
                  <c:v>3.2</c:v>
                </c:pt>
                <c:pt idx="10">
                  <c:v>2.5</c:v>
                </c:pt>
                <c:pt idx="11">
                  <c:v>3</c:v>
                </c:pt>
                <c:pt idx="12">
                  <c:v>2.9</c:v>
                </c:pt>
                <c:pt idx="1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FB-1E4B-AA07-31EA65EDD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177856"/>
        <c:axId val="707307008"/>
      </c:lineChart>
      <c:catAx>
        <c:axId val="7071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zh-CN"/>
          </a:p>
        </c:txPr>
        <c:crossAx val="707307008"/>
        <c:crosses val="autoZero"/>
        <c:auto val="1"/>
        <c:lblAlgn val="ctr"/>
        <c:lblOffset val="100"/>
        <c:noMultiLvlLbl val="0"/>
      </c:catAx>
      <c:valAx>
        <c:axId val="7073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zh-CN"/>
          </a:p>
        </c:txPr>
        <c:crossAx val="707177856"/>
        <c:crosses val="autoZero"/>
        <c:crossBetween val="between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560B523-CB6C-C545-8C6E-7B5E941503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B4B14-DDE5-E04B-8242-9DE902828A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16AC-20DA-0D46-ADE2-37B1522BECC8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7E154-F70E-A444-A702-1DB8C392E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3C846-12B6-784C-B94F-7B41D0BB9A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740E5-A243-1440-8AE0-542D5E499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620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7222-434A-F747-8C07-99BCC5F44778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7AEF7-0357-1D42-A0F1-3A16BD3EE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12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840F1-A774-CF4D-8455-C58DAEDD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C8995-CC2E-9644-817C-1EDBD306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176D2-C5A2-D142-82B6-0731FF9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9DE2E-884F-8242-9024-2251E410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4DEB7-9236-5646-80ED-77094933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4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5BE2-903B-5E43-9AD4-D9007F9D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61041-C1D5-B448-8456-F2DFBD07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24145-DF6F-EC47-8958-4E5F49FC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2BCEC-4E73-7744-89F6-C11B6FD9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FE476-B9BF-D749-9C97-759A0D92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3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56670-E671-DE46-A099-542CDC3AC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8B345-3BE7-B247-A489-B768AE62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0AC9C-1F39-6245-8087-C55A7380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FC07F-1647-F44B-BE75-CA670852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5549F-02F7-B64F-ACDF-5FB5384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9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CC55E-FF09-3F40-80A1-910F8D9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7617A-35F2-D94F-9CE6-9A18CD5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F928A-13C7-9145-8CB2-D4E647D3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Picture 3" descr="G:\workfile2017\workfile2017-07-03\12培训课件（玉玲）\飞贷暗纹辅助图形.png">
            <a:extLst>
              <a:ext uri="{FF2B5EF4-FFF2-40B4-BE49-F238E27FC236}">
                <a16:creationId xmlns:a16="http://schemas.microsoft.com/office/drawing/2014/main" id="{11691E80-19B6-DF4E-92F6-A25443877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-369743" y="95990"/>
            <a:ext cx="739485" cy="73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0383-5C93-F749-912C-FA25682C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70903-A53F-5A4C-9CD5-69B8178A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A1FB8-B291-7846-BC12-EDA68F95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1DB3-08BD-AC45-9CEE-AD08390B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A218F-23BD-1941-A103-DA68AC9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093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4791-CD0F-1642-867E-8270C215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FFB8-B69A-9841-9513-FBE237EE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1EBFF-79AC-E046-972E-0CBDED82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E1C91-8E33-564D-B335-DB318A6F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07541-EA6F-4F41-9A67-DADFDAD6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373B7-70B0-9343-BCE9-34B8F286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28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03EC-C5F1-4643-A6C1-A7DD4316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5C702-2FB0-9C4C-B71E-0594C29E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8BBBF-AD58-8F4F-A5A2-CF5E0727C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47C16-B893-BA4C-B3E0-193EB3835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61C91-3538-F848-9683-0B8581122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0B9B9-7489-B246-9EA0-F34F1EDD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D86942-6A8E-9E44-9617-976FC1B8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FDF16-D48E-B749-BF24-E3AC0AA4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2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A31F5-0527-E149-9D95-D03BF2BC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E678F6-49C0-054B-868E-6A490DF1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C701D9-09CF-0344-B549-004B200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D093B-9C32-C942-89D5-EF7674E6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17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45051-3B67-5545-8C98-9410DF7F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697C2-EF0D-1B46-9138-453E305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5AE20-0581-464A-9FF6-85562CAB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2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F379A-1FEB-EB47-8736-6C94B378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73B8A-5F8C-6E41-BBEB-4C1D453D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5FB82-94EE-3B45-B0B0-37089F69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3D47F-026E-FC42-B246-4BF3028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60774-477A-D545-A3D8-634FCD0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D11C2-4DF2-8741-86B3-00B2B7B5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8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24220-96BE-874E-8A55-58551AB9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F007F-8359-D149-B724-86AC40C23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F5F7F-D3B7-6C4D-83A3-27C26A7A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63386-60F6-4749-AE1E-A8A92111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2F75-05BB-FE4A-9012-E594F02C2AD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10BA0-E834-5D46-8E8B-94419C66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F011A-078F-0741-B038-639F352F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EFE-7D7B-AC49-92A5-BF9464B6E5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1FD481-4D80-AF41-93FD-8D0D96FC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5CAF0-75C5-1A41-8216-13C49D85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F6350-2C51-3640-9BFB-2CE4DFB65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2771-E3C8-4242-BF33-E720FE60862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CE96D-D5BB-AF4C-BB9C-581FD4BC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39E20-8D75-BE43-9DA4-03058684E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EBA-4898-E94E-A41A-9DA52961DC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6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CBD6719-8DB9-3F48-959E-0B8B5F78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279294" cy="690710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E95DD-1AD5-504C-852C-36548A2AD164}"/>
              </a:ext>
            </a:extLst>
          </p:cNvPr>
          <p:cNvGrpSpPr/>
          <p:nvPr/>
        </p:nvGrpSpPr>
        <p:grpSpPr>
          <a:xfrm>
            <a:off x="809123" y="5837639"/>
            <a:ext cx="3206481" cy="432000"/>
            <a:chOff x="4562273" y="6016710"/>
            <a:chExt cx="3206481" cy="43200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483AFAE0-D3DD-9246-A468-244934A22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62273" y="6016710"/>
              <a:ext cx="1533727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55B3AC2-3B86-A44D-BEF2-C3387928C6E2}"/>
                </a:ext>
              </a:extLst>
            </p:cNvPr>
            <p:cNvSpPr txBox="1"/>
            <p:nvPr/>
          </p:nvSpPr>
          <p:spPr>
            <a:xfrm>
              <a:off x="6173445" y="6016710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大数据中心</a:t>
              </a: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ED959C43-FE39-504A-ADFE-8993FA1ABF14}"/>
                </a:ext>
              </a:extLst>
            </p:cNvPr>
            <p:cNvCxnSpPr>
              <a:cxnSpLocks/>
            </p:cNvCxnSpPr>
            <p:nvPr/>
          </p:nvCxnSpPr>
          <p:spPr>
            <a:xfrm>
              <a:off x="6173440" y="6100474"/>
              <a:ext cx="5" cy="2896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B8C67D-ABCE-D940-81F4-F21965F4DF99}"/>
              </a:ext>
            </a:extLst>
          </p:cNvPr>
          <p:cNvSpPr/>
          <p:nvPr/>
        </p:nvSpPr>
        <p:spPr>
          <a:xfrm>
            <a:off x="715817" y="2121282"/>
            <a:ext cx="7969260" cy="830997"/>
          </a:xfrm>
          <a:prstGeom prst="rect">
            <a:avLst/>
          </a:prstGeom>
          <a:effectLst>
            <a:outerShdw sx="1000" sy="1000" algn="ctr" rotWithShape="0">
              <a:srgbClr val="191B20"/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飞贷大数据可视化平台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381543-2F1C-514C-B8FC-AFEBBA01E177}"/>
              </a:ext>
            </a:extLst>
          </p:cNvPr>
          <p:cNvSpPr/>
          <p:nvPr/>
        </p:nvSpPr>
        <p:spPr>
          <a:xfrm>
            <a:off x="809123" y="3338126"/>
            <a:ext cx="5691839" cy="461665"/>
          </a:xfrm>
          <a:prstGeom prst="rect">
            <a:avLst/>
          </a:prstGeom>
          <a:effectLst>
            <a:outerShdw sx="1000" sy="1000" algn="ctr" rotWithShape="0">
              <a:srgbClr val="191B20"/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移动・实时・可视化・智能</a:t>
            </a:r>
          </a:p>
        </p:txBody>
      </p:sp>
      <p:pic>
        <p:nvPicPr>
          <p:cNvPr id="22" name="Picture 3" descr="G:\workfile2017\workfile2017-07-03\12培训课件（玉玲）\飞贷暗纹辅助图形.png">
            <a:extLst>
              <a:ext uri="{FF2B5EF4-FFF2-40B4-BE49-F238E27FC236}">
                <a16:creationId xmlns:a16="http://schemas.microsoft.com/office/drawing/2014/main" id="{B4541A20-2F2A-9B44-8A38-87428215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-630000" y="217793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7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2">
            <a:extLst>
              <a:ext uri="{FF2B5EF4-FFF2-40B4-BE49-F238E27FC236}">
                <a16:creationId xmlns:a16="http://schemas.microsoft.com/office/drawing/2014/main" id="{77A80923-2DF3-5B4C-981B-4896D3191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018925"/>
              </p:ext>
            </p:extLst>
          </p:nvPr>
        </p:nvGraphicFramePr>
        <p:xfrm>
          <a:off x="5645888" y="2243469"/>
          <a:ext cx="5631712" cy="360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EFEF27D-5863-3242-B554-BA9355B5FE60}"/>
              </a:ext>
            </a:extLst>
          </p:cNvPr>
          <p:cNvSpPr txBox="1"/>
          <p:nvPr/>
        </p:nvSpPr>
        <p:spPr>
          <a:xfrm>
            <a:off x="10030153" y="1792543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Views | All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732A8F9-23D7-DC49-A513-80261424F5DE}"/>
              </a:ext>
            </a:extLst>
          </p:cNvPr>
          <p:cNvSpPr txBox="1"/>
          <p:nvPr/>
        </p:nvSpPr>
        <p:spPr>
          <a:xfrm>
            <a:off x="10030153" y="2122152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Visitors | All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FC8EA068-EDB4-8646-87DC-6FAE35BFDB20}"/>
              </a:ext>
            </a:extLst>
          </p:cNvPr>
          <p:cNvSpPr/>
          <p:nvPr/>
        </p:nvSpPr>
        <p:spPr>
          <a:xfrm>
            <a:off x="9768937" y="2169642"/>
            <a:ext cx="151240" cy="151240"/>
          </a:xfrm>
          <a:prstGeom prst="roundRect">
            <a:avLst/>
          </a:prstGeom>
          <a:solidFill>
            <a:srgbClr val="C731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8">
            <a:extLst>
              <a:ext uri="{FF2B5EF4-FFF2-40B4-BE49-F238E27FC236}">
                <a16:creationId xmlns:a16="http://schemas.microsoft.com/office/drawing/2014/main" id="{6F5D3B81-677A-714D-B5C6-B2B059869812}"/>
              </a:ext>
            </a:extLst>
          </p:cNvPr>
          <p:cNvSpPr/>
          <p:nvPr/>
        </p:nvSpPr>
        <p:spPr>
          <a:xfrm>
            <a:off x="9768937" y="1840033"/>
            <a:ext cx="151240" cy="151240"/>
          </a:xfrm>
          <a:prstGeom prst="roundRect">
            <a:avLst/>
          </a:prstGeom>
          <a:solidFill>
            <a:srgbClr val="7074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82D31956-A7E0-0E40-A63C-A39259F27D4E}"/>
              </a:ext>
            </a:extLst>
          </p:cNvPr>
          <p:cNvSpPr txBox="1"/>
          <p:nvPr/>
        </p:nvSpPr>
        <p:spPr>
          <a:xfrm>
            <a:off x="914400" y="1788189"/>
            <a:ext cx="4263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solidFill>
                  <a:srgbClr val="C7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  <a:p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rumes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untras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rerum facilis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vitaes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nemo minima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rerums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 Sed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DA9C3FB5-75EF-944B-AA8B-2DBBFEC453BB}"/>
              </a:ext>
            </a:extLst>
          </p:cNvPr>
          <p:cNvSpPr/>
          <p:nvPr/>
        </p:nvSpPr>
        <p:spPr>
          <a:xfrm>
            <a:off x="1169661" y="3981787"/>
            <a:ext cx="776177" cy="776177"/>
          </a:xfrm>
          <a:prstGeom prst="ellipse">
            <a:avLst/>
          </a:prstGeom>
          <a:solidFill>
            <a:srgbClr val="C731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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2C289783-D573-B54A-8EFA-D979BEED3485}"/>
              </a:ext>
            </a:extLst>
          </p:cNvPr>
          <p:cNvSpPr/>
          <p:nvPr/>
        </p:nvSpPr>
        <p:spPr>
          <a:xfrm>
            <a:off x="2443698" y="3986479"/>
            <a:ext cx="776177" cy="776177"/>
          </a:xfrm>
          <a:prstGeom prst="ellipse">
            <a:avLst/>
          </a:prstGeom>
          <a:solidFill>
            <a:srgbClr val="7074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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6D9F255C-654D-2840-8EF2-F3487CECE860}"/>
              </a:ext>
            </a:extLst>
          </p:cNvPr>
          <p:cNvSpPr/>
          <p:nvPr/>
        </p:nvSpPr>
        <p:spPr>
          <a:xfrm>
            <a:off x="3721279" y="3981787"/>
            <a:ext cx="776177" cy="776177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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205B913-FF97-6943-AFB0-16A5AADA01E2}"/>
              </a:ext>
            </a:extLst>
          </p:cNvPr>
          <p:cNvSpPr txBox="1"/>
          <p:nvPr/>
        </p:nvSpPr>
        <p:spPr>
          <a:xfrm>
            <a:off x="1077489" y="503967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  <a:p>
            <a:pPr algn="ctr"/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0B6B796-1DB3-7B42-B327-3868D6AF6814}"/>
              </a:ext>
            </a:extLst>
          </p:cNvPr>
          <p:cNvSpPr txBox="1"/>
          <p:nvPr/>
        </p:nvSpPr>
        <p:spPr>
          <a:xfrm>
            <a:off x="2278890" y="503967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  <a:p>
            <a:pPr algn="ctr"/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7BFBFF8-DCF1-FF4D-BD88-D1A920DCC33A}"/>
              </a:ext>
            </a:extLst>
          </p:cNvPr>
          <p:cNvSpPr txBox="1"/>
          <p:nvPr/>
        </p:nvSpPr>
        <p:spPr>
          <a:xfrm>
            <a:off x="3629107" y="503951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</a:p>
          <a:p>
            <a:pPr algn="ctr"/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E5F0256B-B46A-C940-A2FE-09512C22C676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4441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4962F82-60BF-0846-A8F2-81A00857564B}"/>
              </a:ext>
            </a:extLst>
          </p:cNvPr>
          <p:cNvSpPr/>
          <p:nvPr/>
        </p:nvSpPr>
        <p:spPr>
          <a:xfrm>
            <a:off x="4071967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70747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1D134D-92A1-4F4F-A5B2-F9BBA6F9F90B}"/>
              </a:ext>
            </a:extLst>
          </p:cNvPr>
          <p:cNvSpPr/>
          <p:nvPr/>
        </p:nvSpPr>
        <p:spPr>
          <a:xfrm rot="5400000">
            <a:off x="4067272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C731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0ADFA50-7CD3-164A-9F04-BACBA66FC663}"/>
              </a:ext>
            </a:extLst>
          </p:cNvPr>
          <p:cNvSpPr/>
          <p:nvPr/>
        </p:nvSpPr>
        <p:spPr>
          <a:xfrm>
            <a:off x="4566861" y="2142576"/>
            <a:ext cx="1398111" cy="1398111"/>
          </a:xfrm>
          <a:prstGeom prst="roundRect">
            <a:avLst/>
          </a:prstGeom>
          <a:solidFill>
            <a:srgbClr val="C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3E4F268-1501-084E-801A-1FFC92106989}"/>
              </a:ext>
            </a:extLst>
          </p:cNvPr>
          <p:cNvSpPr/>
          <p:nvPr/>
        </p:nvSpPr>
        <p:spPr>
          <a:xfrm>
            <a:off x="6291819" y="2142576"/>
            <a:ext cx="1398111" cy="1398111"/>
          </a:xfrm>
          <a:prstGeom prst="roundRect">
            <a:avLst/>
          </a:prstGeom>
          <a:solidFill>
            <a:srgbClr val="70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D00668D-D156-CB45-A727-D4664368A999}"/>
              </a:ext>
            </a:extLst>
          </p:cNvPr>
          <p:cNvSpPr/>
          <p:nvPr/>
        </p:nvSpPr>
        <p:spPr>
          <a:xfrm>
            <a:off x="6291819" y="3809037"/>
            <a:ext cx="1398111" cy="1398111"/>
          </a:xfrm>
          <a:prstGeom prst="roundRect">
            <a:avLst/>
          </a:prstGeom>
          <a:solidFill>
            <a:srgbClr val="C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CF798FD-CE3B-834A-9CAC-5F6339EBB41D}"/>
              </a:ext>
            </a:extLst>
          </p:cNvPr>
          <p:cNvSpPr/>
          <p:nvPr/>
        </p:nvSpPr>
        <p:spPr>
          <a:xfrm>
            <a:off x="4566861" y="3823388"/>
            <a:ext cx="1398111" cy="1398111"/>
          </a:xfrm>
          <a:prstGeom prst="roundRect">
            <a:avLst/>
          </a:prstGeom>
          <a:solidFill>
            <a:srgbClr val="70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C17331-A328-5A47-B217-7A744FA194A1}"/>
              </a:ext>
            </a:extLst>
          </p:cNvPr>
          <p:cNvSpPr/>
          <p:nvPr/>
        </p:nvSpPr>
        <p:spPr>
          <a:xfrm>
            <a:off x="4977321" y="2474002"/>
            <a:ext cx="563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AF5853-FF9D-E747-98FC-B01F82E1858E}"/>
              </a:ext>
            </a:extLst>
          </p:cNvPr>
          <p:cNvSpPr/>
          <p:nvPr/>
        </p:nvSpPr>
        <p:spPr>
          <a:xfrm>
            <a:off x="6648358" y="2496255"/>
            <a:ext cx="787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DAAD7-D4D9-5046-96A4-A821D2035618}"/>
              </a:ext>
            </a:extLst>
          </p:cNvPr>
          <p:cNvSpPr/>
          <p:nvPr/>
        </p:nvSpPr>
        <p:spPr>
          <a:xfrm>
            <a:off x="4920178" y="4167875"/>
            <a:ext cx="7223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7D0E59-57A0-9548-86C7-0C303EC18DA5}"/>
              </a:ext>
            </a:extLst>
          </p:cNvPr>
          <p:cNvSpPr/>
          <p:nvPr/>
        </p:nvSpPr>
        <p:spPr>
          <a:xfrm>
            <a:off x="6689588" y="4167876"/>
            <a:ext cx="520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BF3984AB-FB8C-2942-8B23-0CA51727D15A}"/>
              </a:ext>
            </a:extLst>
          </p:cNvPr>
          <p:cNvSpPr txBox="1"/>
          <p:nvPr/>
        </p:nvSpPr>
        <p:spPr>
          <a:xfrm>
            <a:off x="8110642" y="188208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32FF5E-040F-D64E-A9FD-5A5AD9D8C20B}"/>
              </a:ext>
            </a:extLst>
          </p:cNvPr>
          <p:cNvSpPr txBox="1"/>
          <p:nvPr/>
        </p:nvSpPr>
        <p:spPr>
          <a:xfrm>
            <a:off x="8110642" y="225141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请在此添加文字说明，千图网模板。请在此添加文字说明，千图网模板。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1AC8459B-AE7A-7B40-A105-C2F4D4CF095E}"/>
              </a:ext>
            </a:extLst>
          </p:cNvPr>
          <p:cNvSpPr txBox="1"/>
          <p:nvPr/>
        </p:nvSpPr>
        <p:spPr>
          <a:xfrm>
            <a:off x="8110642" y="442324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057D-EF39-D94D-9910-E4C40E17C006}"/>
              </a:ext>
            </a:extLst>
          </p:cNvPr>
          <p:cNvSpPr txBox="1"/>
          <p:nvPr/>
        </p:nvSpPr>
        <p:spPr>
          <a:xfrm>
            <a:off x="8110642" y="479257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请在此添加文字说明，千图网模板。请在此添加文字说明，千图网模板。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8D97CE2B-0C39-074A-857D-5BEBB7BFE9AF}"/>
              </a:ext>
            </a:extLst>
          </p:cNvPr>
          <p:cNvSpPr txBox="1"/>
          <p:nvPr/>
        </p:nvSpPr>
        <p:spPr>
          <a:xfrm>
            <a:off x="2986801" y="188208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A265E2-0FD0-154D-8148-3BBFF11C5FCD}"/>
              </a:ext>
            </a:extLst>
          </p:cNvPr>
          <p:cNvSpPr txBox="1"/>
          <p:nvPr/>
        </p:nvSpPr>
        <p:spPr>
          <a:xfrm>
            <a:off x="1033998" y="225141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请在此添加文字说明，千图网模板。请在此添加文字说明，千图网模板。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16B89FAB-BD2C-8347-8FC1-04114EDEE5B7}"/>
              </a:ext>
            </a:extLst>
          </p:cNvPr>
          <p:cNvSpPr txBox="1"/>
          <p:nvPr/>
        </p:nvSpPr>
        <p:spPr>
          <a:xfrm>
            <a:off x="2986801" y="442324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32DA2D-693B-6D48-9DBC-DED1B4A8854F}"/>
              </a:ext>
            </a:extLst>
          </p:cNvPr>
          <p:cNvSpPr txBox="1"/>
          <p:nvPr/>
        </p:nvSpPr>
        <p:spPr>
          <a:xfrm>
            <a:off x="1033998" y="479257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请在此添加文字说明，千图网模板。请在此添加文字说明，千图网模板。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>
            <a:extLst>
              <a:ext uri="{FF2B5EF4-FFF2-40B4-BE49-F238E27FC236}">
                <a16:creationId xmlns:a16="http://schemas.microsoft.com/office/drawing/2014/main" id="{2F5230E3-8911-1445-B348-442DA96CC19D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341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065411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060066"/>
            <a:ext cx="429624" cy="429624"/>
            <a:chOff x="1787872" y="3796481"/>
            <a:chExt cx="296916" cy="296916"/>
          </a:xfrm>
          <a:solidFill>
            <a:srgbClr val="C7313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072084"/>
            <a:ext cx="429624" cy="405589"/>
            <a:chOff x="2578955" y="3804786"/>
            <a:chExt cx="296915" cy="280306"/>
          </a:xfrm>
          <a:solidFill>
            <a:srgbClr val="C7313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047949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122561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087511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046236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054174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053351"/>
            <a:ext cx="507739" cy="474691"/>
            <a:chOff x="4067683" y="3042772"/>
            <a:chExt cx="350901" cy="328061"/>
          </a:xfrm>
          <a:solidFill>
            <a:srgbClr val="C7313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033858"/>
            <a:ext cx="369536" cy="492715"/>
            <a:chOff x="1092301" y="2278682"/>
            <a:chExt cx="255389" cy="340519"/>
          </a:xfrm>
          <a:solidFill>
            <a:srgbClr val="C7313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112088"/>
            <a:ext cx="465675" cy="333485"/>
            <a:chOff x="2566497" y="2332666"/>
            <a:chExt cx="321832" cy="230473"/>
          </a:xfrm>
          <a:solidFill>
            <a:srgbClr val="C7313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003249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049286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061861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065036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043697"/>
            <a:ext cx="198288" cy="468685"/>
            <a:chOff x="3405334" y="1535355"/>
            <a:chExt cx="137038" cy="323909"/>
          </a:xfrm>
          <a:solidFill>
            <a:srgbClr val="C7313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071386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064911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064911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067148"/>
            <a:ext cx="249363" cy="450653"/>
            <a:chOff x="3386647" y="802411"/>
            <a:chExt cx="172336" cy="311450"/>
          </a:xfrm>
          <a:solidFill>
            <a:srgbClr val="C7313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061138"/>
            <a:ext cx="474691" cy="462672"/>
            <a:chOff x="4080141" y="798258"/>
            <a:chExt cx="328062" cy="319755"/>
          </a:xfrm>
          <a:solidFill>
            <a:srgbClr val="C7313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064261"/>
            <a:ext cx="513747" cy="453656"/>
            <a:chOff x="2549886" y="800334"/>
            <a:chExt cx="355053" cy="313526"/>
          </a:xfrm>
          <a:solidFill>
            <a:srgbClr val="C7313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067022"/>
            <a:ext cx="465677" cy="423619"/>
            <a:chOff x="4821392" y="2301522"/>
            <a:chExt cx="321831" cy="292764"/>
          </a:xfrm>
          <a:solidFill>
            <a:srgbClr val="C7313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084086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071211"/>
            <a:ext cx="525763" cy="402584"/>
            <a:chOff x="5552261" y="1554043"/>
            <a:chExt cx="363359" cy="278229"/>
          </a:xfrm>
          <a:solidFill>
            <a:srgbClr val="C7313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045986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036711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082875"/>
            <a:ext cx="579843" cy="402587"/>
            <a:chOff x="5533573" y="812792"/>
            <a:chExt cx="400733" cy="278229"/>
          </a:xfrm>
          <a:solidFill>
            <a:srgbClr val="C7313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074686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078111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098624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054174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4970053"/>
            <a:ext cx="456661" cy="606883"/>
            <a:chOff x="5575100" y="3734191"/>
            <a:chExt cx="315602" cy="419419"/>
          </a:xfrm>
          <a:solidFill>
            <a:srgbClr val="C7313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042686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066749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C7313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1976117"/>
            <a:ext cx="646533" cy="541333"/>
            <a:chOff x="2951142" y="2589225"/>
            <a:chExt cx="468313" cy="392113"/>
          </a:xfrm>
          <a:solidFill>
            <a:srgbClr val="C7313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020009"/>
            <a:ext cx="525995" cy="504077"/>
            <a:chOff x="1168380" y="3486162"/>
            <a:chExt cx="381000" cy="365126"/>
          </a:xfrm>
          <a:solidFill>
            <a:srgbClr val="C7313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183413"/>
            <a:ext cx="694744" cy="245461"/>
            <a:chOff x="1441430" y="4357700"/>
            <a:chExt cx="503238" cy="177800"/>
          </a:xfrm>
          <a:solidFill>
            <a:srgbClr val="C7313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060489"/>
            <a:ext cx="657499" cy="433947"/>
            <a:chOff x="2141517" y="2373325"/>
            <a:chExt cx="476251" cy="314325"/>
          </a:xfrm>
          <a:solidFill>
            <a:srgbClr val="C7313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021909"/>
            <a:ext cx="289296" cy="624619"/>
            <a:chOff x="3328967" y="3373450"/>
            <a:chExt cx="209550" cy="452438"/>
          </a:xfrm>
          <a:solidFill>
            <a:srgbClr val="C7313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4979686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C7313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34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081851"/>
            <a:ext cx="11394642" cy="4308475"/>
            <a:chOff x="422275" y="1579563"/>
            <a:chExt cx="11394642" cy="4308475"/>
          </a:xfrm>
          <a:solidFill>
            <a:srgbClr val="C7313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C7313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7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734F87C-B595-0B4E-AFBD-A89318D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279294" cy="6907102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3D39D9-71C9-7240-AA9C-BB376E4641D8}"/>
              </a:ext>
            </a:extLst>
          </p:cNvPr>
          <p:cNvGrpSpPr/>
          <p:nvPr/>
        </p:nvGrpSpPr>
        <p:grpSpPr>
          <a:xfrm>
            <a:off x="1015283" y="5722963"/>
            <a:ext cx="3206481" cy="432000"/>
            <a:chOff x="4562273" y="6016710"/>
            <a:chExt cx="3206481" cy="4320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C06B7A83-17C2-5448-963F-CE322F863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62273" y="6016710"/>
              <a:ext cx="1533727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B3ADE4C-73E6-734F-A894-7BDF10629125}"/>
                </a:ext>
              </a:extLst>
            </p:cNvPr>
            <p:cNvSpPr txBox="1"/>
            <p:nvPr/>
          </p:nvSpPr>
          <p:spPr>
            <a:xfrm>
              <a:off x="6173445" y="6016710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大数据中心</a:t>
              </a:r>
            </a:p>
          </p:txBody>
        </p: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88B830D-8687-514C-A57A-9E7CB4839761}"/>
                </a:ext>
              </a:extLst>
            </p:cNvPr>
            <p:cNvCxnSpPr>
              <a:cxnSpLocks/>
            </p:cNvCxnSpPr>
            <p:nvPr/>
          </p:nvCxnSpPr>
          <p:spPr>
            <a:xfrm>
              <a:off x="6173440" y="6100474"/>
              <a:ext cx="5" cy="2896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928EB66-8309-9C4D-A1DA-D728941FECB7}"/>
              </a:ext>
            </a:extLst>
          </p:cNvPr>
          <p:cNvSpPr/>
          <p:nvPr/>
        </p:nvSpPr>
        <p:spPr>
          <a:xfrm>
            <a:off x="2424462" y="1906194"/>
            <a:ext cx="6968334" cy="2711670"/>
          </a:xfrm>
          <a:prstGeom prst="rect">
            <a:avLst/>
          </a:prstGeom>
          <a:solidFill>
            <a:srgbClr val="C7313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49D7FA-E95E-7940-9D86-25DFD323CFEE}"/>
              </a:ext>
            </a:extLst>
          </p:cNvPr>
          <p:cNvSpPr/>
          <p:nvPr/>
        </p:nvSpPr>
        <p:spPr>
          <a:xfrm>
            <a:off x="1929222" y="2505670"/>
            <a:ext cx="7969260" cy="923330"/>
          </a:xfrm>
          <a:prstGeom prst="rect">
            <a:avLst/>
          </a:prstGeom>
          <a:effectLst>
            <a:outerShdw sx="1000" sy="1000" algn="ctr" rotWithShape="0">
              <a:srgbClr val="191B2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zh-CN" altLang="en-US" sz="5400" b="1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zh-CN" altLang="en-US" sz="5400" b="1" spc="300" dirty="0">
              <a:solidFill>
                <a:schemeClr val="bg1"/>
              </a:solidFill>
              <a:effectLst>
                <a:outerShdw sx="1000" sy="1000" algn="r" rotWithShape="0">
                  <a:prstClr val="black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3B648-917E-1343-80D7-11A45A8304F0}"/>
              </a:ext>
            </a:extLst>
          </p:cNvPr>
          <p:cNvSpPr/>
          <p:nvPr/>
        </p:nvSpPr>
        <p:spPr>
          <a:xfrm>
            <a:off x="3062710" y="3586247"/>
            <a:ext cx="5691839" cy="461665"/>
          </a:xfrm>
          <a:prstGeom prst="rect">
            <a:avLst/>
          </a:prstGeom>
          <a:effectLst>
            <a:outerShdw sx="1000" sy="1000" algn="ctr" rotWithShape="0">
              <a:srgbClr val="191B2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effectLst>
                  <a:outerShdw sx="1000" sy="1000" algn="r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843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EF97E3-5122-D444-ABB6-EB6CB2ECA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8" t="12262" r="270" b="47486"/>
          <a:stretch/>
        </p:blipFill>
        <p:spPr>
          <a:xfrm>
            <a:off x="0" y="-4791"/>
            <a:ext cx="12191999" cy="2760452"/>
          </a:xfrm>
          <a:prstGeom prst="rect">
            <a:avLst/>
          </a:prstGeom>
        </p:spPr>
      </p:pic>
      <p:sp>
        <p:nvSpPr>
          <p:cNvPr id="33" name="淘宝网chenying0907出品 27">
            <a:extLst>
              <a:ext uri="{FF2B5EF4-FFF2-40B4-BE49-F238E27FC236}">
                <a16:creationId xmlns:a16="http://schemas.microsoft.com/office/drawing/2014/main" id="{692AD6EE-302A-E64D-BF85-4445B2001C9E}"/>
              </a:ext>
            </a:extLst>
          </p:cNvPr>
          <p:cNvSpPr txBox="1"/>
          <p:nvPr/>
        </p:nvSpPr>
        <p:spPr>
          <a:xfrm>
            <a:off x="3793427" y="1769103"/>
            <a:ext cx="399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ea typeface="Microsoft YaHei UI" panose="020B0503020204020204" pitchFamily="34" charset="-122"/>
                <a:cs typeface="Aharoni" panose="02010803020104030203" pitchFamily="2" charset="-79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Aharoni" panose="02010803020104030203" pitchFamily="2" charset="-79"/>
              <a:ea typeface="Microsoft YaHei UI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7" name="淘宝网chenying0907出品 27">
            <a:extLst>
              <a:ext uri="{FF2B5EF4-FFF2-40B4-BE49-F238E27FC236}">
                <a16:creationId xmlns:a16="http://schemas.microsoft.com/office/drawing/2014/main" id="{588183F8-E0A4-8343-81B0-5FF4A1B505E6}"/>
              </a:ext>
            </a:extLst>
          </p:cNvPr>
          <p:cNvSpPr txBox="1"/>
          <p:nvPr/>
        </p:nvSpPr>
        <p:spPr>
          <a:xfrm>
            <a:off x="3700837" y="845773"/>
            <a:ext cx="399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10803020104030203" pitchFamily="2" charset="-79"/>
              </a:rPr>
              <a:t>目录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92FCDC-A158-8041-985C-7AB59301CD2C}"/>
              </a:ext>
            </a:extLst>
          </p:cNvPr>
          <p:cNvGrpSpPr/>
          <p:nvPr/>
        </p:nvGrpSpPr>
        <p:grpSpPr>
          <a:xfrm>
            <a:off x="823200" y="3299221"/>
            <a:ext cx="4460857" cy="1230334"/>
            <a:chOff x="939578" y="3460199"/>
            <a:chExt cx="4460857" cy="1230334"/>
          </a:xfrm>
        </p:grpSpPr>
        <p:sp>
          <p:nvSpPr>
            <p:cNvPr id="15" name="淘宝网chenying0907出品 14"/>
            <p:cNvSpPr/>
            <p:nvPr/>
          </p:nvSpPr>
          <p:spPr>
            <a:xfrm>
              <a:off x="1980168" y="361408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Aharoni" panose="02010803020104030203" pitchFamily="2" charset="-79"/>
                </a:rPr>
                <a:t>请输入标题</a:t>
              </a:r>
            </a:p>
          </p:txBody>
        </p:sp>
        <p:grpSp>
          <p:nvGrpSpPr>
            <p:cNvPr id="18" name="淘宝网chenying0907出品 17"/>
            <p:cNvGrpSpPr/>
            <p:nvPr/>
          </p:nvGrpSpPr>
          <p:grpSpPr>
            <a:xfrm>
              <a:off x="939578" y="3460199"/>
              <a:ext cx="1040590" cy="830997"/>
              <a:chOff x="7024756" y="787736"/>
              <a:chExt cx="1040590" cy="830997"/>
            </a:xfrm>
          </p:grpSpPr>
          <p:sp>
            <p:nvSpPr>
              <p:cNvPr id="17" name="淘宝网chenying0907出品 16"/>
              <p:cNvSpPr txBox="1"/>
              <p:nvPr/>
            </p:nvSpPr>
            <p:spPr>
              <a:xfrm>
                <a:off x="7024756" y="787736"/>
                <a:ext cx="1040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9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LiHei Pro" panose="02010601030101010101" pitchFamily="2" charset="-122"/>
                    <a:cs typeface="Aharoni" panose="02010803020104030203" pitchFamily="2" charset="-79"/>
                  </a:defRPr>
                </a:lvl1pPr>
              </a:lstStyle>
              <a:p>
                <a:r>
                  <a:rPr lang="en-US" altLang="zh-CN" sz="4800" dirty="0">
                    <a:solidFill>
                      <a:srgbClr val="C73131"/>
                    </a:solidFill>
                  </a:rPr>
                  <a:t>01</a:t>
                </a:r>
                <a:endParaRPr lang="zh-CN" altLang="en-US" sz="4800" dirty="0">
                  <a:solidFill>
                    <a:srgbClr val="C73131"/>
                  </a:solidFill>
                </a:endParaRPr>
              </a:p>
            </p:txBody>
          </p:sp>
          <p:cxnSp>
            <p:nvCxnSpPr>
              <p:cNvPr id="40" name="淘宝网chenying0907出品 39"/>
              <p:cNvCxnSpPr/>
              <p:nvPr/>
            </p:nvCxnSpPr>
            <p:spPr>
              <a:xfrm flipH="1">
                <a:off x="7424219" y="1184594"/>
                <a:ext cx="452746" cy="43413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E0A4067-B998-DF4C-BEED-A3F82EBA563E}"/>
                </a:ext>
              </a:extLst>
            </p:cNvPr>
            <p:cNvSpPr/>
            <p:nvPr/>
          </p:nvSpPr>
          <p:spPr>
            <a:xfrm>
              <a:off x="2001239" y="4141472"/>
              <a:ext cx="3399196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请在此添加文字说明，请在此添加文字说明，请在此添加文字说明。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7BB41B9-8671-9A49-B990-774753D96E48}"/>
              </a:ext>
            </a:extLst>
          </p:cNvPr>
          <p:cNvGrpSpPr/>
          <p:nvPr/>
        </p:nvGrpSpPr>
        <p:grpSpPr>
          <a:xfrm>
            <a:off x="6570066" y="3297981"/>
            <a:ext cx="4460857" cy="1230334"/>
            <a:chOff x="939578" y="3460199"/>
            <a:chExt cx="4460857" cy="1230334"/>
          </a:xfrm>
        </p:grpSpPr>
        <p:sp>
          <p:nvSpPr>
            <p:cNvPr id="44" name="淘宝网chenying0907出品 14">
              <a:extLst>
                <a:ext uri="{FF2B5EF4-FFF2-40B4-BE49-F238E27FC236}">
                  <a16:creationId xmlns:a16="http://schemas.microsoft.com/office/drawing/2014/main" id="{09F8290E-A0D1-C048-A64D-BDD95BA4D455}"/>
                </a:ext>
              </a:extLst>
            </p:cNvPr>
            <p:cNvSpPr/>
            <p:nvPr/>
          </p:nvSpPr>
          <p:spPr>
            <a:xfrm>
              <a:off x="1980168" y="361408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Aharoni" panose="02010803020104030203" pitchFamily="2" charset="-79"/>
                </a:rPr>
                <a:t>请输入标题</a:t>
              </a:r>
            </a:p>
          </p:txBody>
        </p:sp>
        <p:grpSp>
          <p:nvGrpSpPr>
            <p:cNvPr id="45" name="淘宝网chenying0907出品 17">
              <a:extLst>
                <a:ext uri="{FF2B5EF4-FFF2-40B4-BE49-F238E27FC236}">
                  <a16:creationId xmlns:a16="http://schemas.microsoft.com/office/drawing/2014/main" id="{194073E5-73A0-CD44-A1A9-A768382ECF1C}"/>
                </a:ext>
              </a:extLst>
            </p:cNvPr>
            <p:cNvGrpSpPr/>
            <p:nvPr/>
          </p:nvGrpSpPr>
          <p:grpSpPr>
            <a:xfrm>
              <a:off x="939578" y="3460199"/>
              <a:ext cx="1040590" cy="830997"/>
              <a:chOff x="7024756" y="787736"/>
              <a:chExt cx="1040590" cy="830997"/>
            </a:xfrm>
          </p:grpSpPr>
          <p:sp>
            <p:nvSpPr>
              <p:cNvPr id="47" name="淘宝网chenying0907出品 16">
                <a:extLst>
                  <a:ext uri="{FF2B5EF4-FFF2-40B4-BE49-F238E27FC236}">
                    <a16:creationId xmlns:a16="http://schemas.microsoft.com/office/drawing/2014/main" id="{FF5C1C04-3FA6-7F41-8F9A-C5D2C2AB2335}"/>
                  </a:ext>
                </a:extLst>
              </p:cNvPr>
              <p:cNvSpPr txBox="1"/>
              <p:nvPr/>
            </p:nvSpPr>
            <p:spPr>
              <a:xfrm>
                <a:off x="7024756" y="787736"/>
                <a:ext cx="1040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9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LiHei Pro" panose="02010601030101010101" pitchFamily="2" charset="-122"/>
                    <a:cs typeface="Aharoni" panose="02010803020104030203" pitchFamily="2" charset="-79"/>
                  </a:defRPr>
                </a:lvl1pPr>
              </a:lstStyle>
              <a:p>
                <a:r>
                  <a:rPr lang="en-US" altLang="zh-CN" sz="4800" dirty="0">
                    <a:solidFill>
                      <a:srgbClr val="C73131"/>
                    </a:solidFill>
                  </a:rPr>
                  <a:t>02</a:t>
                </a:r>
                <a:endParaRPr lang="zh-CN" altLang="en-US" sz="4800" dirty="0">
                  <a:solidFill>
                    <a:srgbClr val="C73131"/>
                  </a:solidFill>
                </a:endParaRPr>
              </a:p>
            </p:txBody>
          </p:sp>
          <p:cxnSp>
            <p:nvCxnSpPr>
              <p:cNvPr id="48" name="淘宝网chenying0907出品 39">
                <a:extLst>
                  <a:ext uri="{FF2B5EF4-FFF2-40B4-BE49-F238E27FC236}">
                    <a16:creationId xmlns:a16="http://schemas.microsoft.com/office/drawing/2014/main" id="{2EDA5D83-79EA-F64C-A606-844D6842620D}"/>
                  </a:ext>
                </a:extLst>
              </p:cNvPr>
              <p:cNvCxnSpPr/>
              <p:nvPr/>
            </p:nvCxnSpPr>
            <p:spPr>
              <a:xfrm flipH="1">
                <a:off x="7424219" y="1184594"/>
                <a:ext cx="452746" cy="43413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793729-2EDB-394B-9C7F-360FB6F6D151}"/>
                </a:ext>
              </a:extLst>
            </p:cNvPr>
            <p:cNvSpPr/>
            <p:nvPr/>
          </p:nvSpPr>
          <p:spPr>
            <a:xfrm>
              <a:off x="2001239" y="4141472"/>
              <a:ext cx="3399196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请在此添加文字说明，请在此添加文字说明，请在此添加文字说明。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6F737C2-6F06-764B-A53F-A253F76DF9D9}"/>
              </a:ext>
            </a:extLst>
          </p:cNvPr>
          <p:cNvGrpSpPr/>
          <p:nvPr/>
        </p:nvGrpSpPr>
        <p:grpSpPr>
          <a:xfrm>
            <a:off x="823200" y="4945141"/>
            <a:ext cx="4460857" cy="1230334"/>
            <a:chOff x="939578" y="3460199"/>
            <a:chExt cx="4460857" cy="1230334"/>
          </a:xfrm>
        </p:grpSpPr>
        <p:sp>
          <p:nvSpPr>
            <p:cNvPr id="51" name="淘宝网chenying0907出品 14">
              <a:extLst>
                <a:ext uri="{FF2B5EF4-FFF2-40B4-BE49-F238E27FC236}">
                  <a16:creationId xmlns:a16="http://schemas.microsoft.com/office/drawing/2014/main" id="{0DA0E1E3-8CCB-F948-9E7D-C52BCC8626A9}"/>
                </a:ext>
              </a:extLst>
            </p:cNvPr>
            <p:cNvSpPr/>
            <p:nvPr/>
          </p:nvSpPr>
          <p:spPr>
            <a:xfrm>
              <a:off x="1980168" y="361408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Aharoni" panose="02010803020104030203" pitchFamily="2" charset="-79"/>
                </a:rPr>
                <a:t>请输入标题</a:t>
              </a:r>
            </a:p>
          </p:txBody>
        </p:sp>
        <p:grpSp>
          <p:nvGrpSpPr>
            <p:cNvPr id="52" name="淘宝网chenying0907出品 17">
              <a:extLst>
                <a:ext uri="{FF2B5EF4-FFF2-40B4-BE49-F238E27FC236}">
                  <a16:creationId xmlns:a16="http://schemas.microsoft.com/office/drawing/2014/main" id="{17C61620-7E48-034D-96D1-51A08900F3B9}"/>
                </a:ext>
              </a:extLst>
            </p:cNvPr>
            <p:cNvGrpSpPr/>
            <p:nvPr/>
          </p:nvGrpSpPr>
          <p:grpSpPr>
            <a:xfrm>
              <a:off x="939578" y="3460199"/>
              <a:ext cx="1040590" cy="830997"/>
              <a:chOff x="7024756" y="787736"/>
              <a:chExt cx="1040590" cy="830997"/>
            </a:xfrm>
          </p:grpSpPr>
          <p:sp>
            <p:nvSpPr>
              <p:cNvPr id="54" name="淘宝网chenying0907出品 16">
                <a:extLst>
                  <a:ext uri="{FF2B5EF4-FFF2-40B4-BE49-F238E27FC236}">
                    <a16:creationId xmlns:a16="http://schemas.microsoft.com/office/drawing/2014/main" id="{4CECE66B-587B-6B41-9D36-26DC2042E326}"/>
                  </a:ext>
                </a:extLst>
              </p:cNvPr>
              <p:cNvSpPr txBox="1"/>
              <p:nvPr/>
            </p:nvSpPr>
            <p:spPr>
              <a:xfrm>
                <a:off x="7024756" y="787736"/>
                <a:ext cx="1040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9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LiHei Pro" panose="02010601030101010101" pitchFamily="2" charset="-122"/>
                    <a:cs typeface="Aharoni" panose="02010803020104030203" pitchFamily="2" charset="-79"/>
                  </a:defRPr>
                </a:lvl1pPr>
              </a:lstStyle>
              <a:p>
                <a:r>
                  <a:rPr lang="en-US" altLang="zh-CN" sz="4800" dirty="0">
                    <a:solidFill>
                      <a:srgbClr val="C73131"/>
                    </a:solidFill>
                  </a:rPr>
                  <a:t>03</a:t>
                </a:r>
                <a:endParaRPr lang="zh-CN" altLang="en-US" sz="4800" dirty="0">
                  <a:solidFill>
                    <a:srgbClr val="C73131"/>
                  </a:solidFill>
                </a:endParaRPr>
              </a:p>
            </p:txBody>
          </p:sp>
          <p:cxnSp>
            <p:nvCxnSpPr>
              <p:cNvPr id="55" name="淘宝网chenying0907出品 39">
                <a:extLst>
                  <a:ext uri="{FF2B5EF4-FFF2-40B4-BE49-F238E27FC236}">
                    <a16:creationId xmlns:a16="http://schemas.microsoft.com/office/drawing/2014/main" id="{762BE260-8E75-2C42-BC9D-B41610C5E3E2}"/>
                  </a:ext>
                </a:extLst>
              </p:cNvPr>
              <p:cNvCxnSpPr/>
              <p:nvPr/>
            </p:nvCxnSpPr>
            <p:spPr>
              <a:xfrm flipH="1">
                <a:off x="7424219" y="1184594"/>
                <a:ext cx="452746" cy="43413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E559719-FF14-D642-9248-2929D94A4145}"/>
                </a:ext>
              </a:extLst>
            </p:cNvPr>
            <p:cNvSpPr/>
            <p:nvPr/>
          </p:nvSpPr>
          <p:spPr>
            <a:xfrm>
              <a:off x="2001239" y="4141472"/>
              <a:ext cx="3399196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请在此添加文字说明，请在此添加文字说明，请在此添加文字说明。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67E71D6-5A76-3840-9F0F-9703AA9E9592}"/>
              </a:ext>
            </a:extLst>
          </p:cNvPr>
          <p:cNvGrpSpPr/>
          <p:nvPr/>
        </p:nvGrpSpPr>
        <p:grpSpPr>
          <a:xfrm>
            <a:off x="6570066" y="4943901"/>
            <a:ext cx="4460857" cy="1230334"/>
            <a:chOff x="939578" y="3460199"/>
            <a:chExt cx="4460857" cy="1230334"/>
          </a:xfrm>
        </p:grpSpPr>
        <p:sp>
          <p:nvSpPr>
            <p:cNvPr id="57" name="淘宝网chenying0907出品 14">
              <a:extLst>
                <a:ext uri="{FF2B5EF4-FFF2-40B4-BE49-F238E27FC236}">
                  <a16:creationId xmlns:a16="http://schemas.microsoft.com/office/drawing/2014/main" id="{3E022D5A-A60B-5D4B-BF37-90CEA3152CAA}"/>
                </a:ext>
              </a:extLst>
            </p:cNvPr>
            <p:cNvSpPr/>
            <p:nvPr/>
          </p:nvSpPr>
          <p:spPr>
            <a:xfrm>
              <a:off x="1980168" y="361408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Aharoni" panose="02010803020104030203" pitchFamily="2" charset="-79"/>
                </a:rPr>
                <a:t>请输入标题</a:t>
              </a:r>
            </a:p>
          </p:txBody>
        </p:sp>
        <p:grpSp>
          <p:nvGrpSpPr>
            <p:cNvPr id="59" name="淘宝网chenying0907出品 17">
              <a:extLst>
                <a:ext uri="{FF2B5EF4-FFF2-40B4-BE49-F238E27FC236}">
                  <a16:creationId xmlns:a16="http://schemas.microsoft.com/office/drawing/2014/main" id="{61263788-C01E-F844-98AD-954E8773E740}"/>
                </a:ext>
              </a:extLst>
            </p:cNvPr>
            <p:cNvGrpSpPr/>
            <p:nvPr/>
          </p:nvGrpSpPr>
          <p:grpSpPr>
            <a:xfrm>
              <a:off x="939578" y="3460199"/>
              <a:ext cx="1040590" cy="830997"/>
              <a:chOff x="7024756" y="787736"/>
              <a:chExt cx="1040590" cy="830997"/>
            </a:xfrm>
          </p:grpSpPr>
          <p:sp>
            <p:nvSpPr>
              <p:cNvPr id="61" name="淘宝网chenying0907出品 16">
                <a:extLst>
                  <a:ext uri="{FF2B5EF4-FFF2-40B4-BE49-F238E27FC236}">
                    <a16:creationId xmlns:a16="http://schemas.microsoft.com/office/drawing/2014/main" id="{2E6EA68F-30C4-9B45-912D-54A13488C83C}"/>
                  </a:ext>
                </a:extLst>
              </p:cNvPr>
              <p:cNvSpPr txBox="1"/>
              <p:nvPr/>
            </p:nvSpPr>
            <p:spPr>
              <a:xfrm>
                <a:off x="7024756" y="787736"/>
                <a:ext cx="1040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9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LiHei Pro" panose="02010601030101010101" pitchFamily="2" charset="-122"/>
                    <a:cs typeface="Aharoni" panose="02010803020104030203" pitchFamily="2" charset="-79"/>
                  </a:defRPr>
                </a:lvl1pPr>
              </a:lstStyle>
              <a:p>
                <a:r>
                  <a:rPr lang="en-US" altLang="zh-CN" sz="4800" dirty="0">
                    <a:solidFill>
                      <a:srgbClr val="C73131"/>
                    </a:solidFill>
                  </a:rPr>
                  <a:t>04</a:t>
                </a:r>
                <a:endParaRPr lang="zh-CN" altLang="en-US" sz="4800" dirty="0">
                  <a:solidFill>
                    <a:srgbClr val="C73131"/>
                  </a:solidFill>
                </a:endParaRPr>
              </a:p>
            </p:txBody>
          </p:sp>
          <p:cxnSp>
            <p:nvCxnSpPr>
              <p:cNvPr id="65" name="淘宝网chenying0907出品 39">
                <a:extLst>
                  <a:ext uri="{FF2B5EF4-FFF2-40B4-BE49-F238E27FC236}">
                    <a16:creationId xmlns:a16="http://schemas.microsoft.com/office/drawing/2014/main" id="{E08502BB-E0C2-C742-918B-0ACAF51E21B8}"/>
                  </a:ext>
                </a:extLst>
              </p:cNvPr>
              <p:cNvCxnSpPr/>
              <p:nvPr/>
            </p:nvCxnSpPr>
            <p:spPr>
              <a:xfrm flipH="1">
                <a:off x="7424219" y="1184594"/>
                <a:ext cx="452746" cy="43413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43F1EA-8780-6342-A6FE-1E87F3C56376}"/>
                </a:ext>
              </a:extLst>
            </p:cNvPr>
            <p:cNvSpPr/>
            <p:nvPr/>
          </p:nvSpPr>
          <p:spPr>
            <a:xfrm>
              <a:off x="2001239" y="4141472"/>
              <a:ext cx="3399196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请在此添加文字说明，请在此添加文字说明，请在此添加文字说明。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1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5"/>
          <p:cNvSpPr/>
          <p:nvPr/>
        </p:nvSpPr>
        <p:spPr>
          <a:xfrm>
            <a:off x="88900" y="1849148"/>
            <a:ext cx="12065000" cy="3484852"/>
          </a:xfrm>
          <a:custGeom>
            <a:avLst/>
            <a:gdLst>
              <a:gd name="connsiteX0" fmla="*/ 0 w 12065000"/>
              <a:gd name="connsiteY0" fmla="*/ 3345152 h 3484852"/>
              <a:gd name="connsiteX1" fmla="*/ 1168400 w 12065000"/>
              <a:gd name="connsiteY1" fmla="*/ 1656052 h 3484852"/>
              <a:gd name="connsiteX2" fmla="*/ 4089400 w 12065000"/>
              <a:gd name="connsiteY2" fmla="*/ 5052 h 3484852"/>
              <a:gd name="connsiteX3" fmla="*/ 8877300 w 12065000"/>
              <a:gd name="connsiteY3" fmla="*/ 1224252 h 3484852"/>
              <a:gd name="connsiteX4" fmla="*/ 12065000 w 12065000"/>
              <a:gd name="connsiteY4" fmla="*/ 3484852 h 348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0" h="3484852">
                <a:moveTo>
                  <a:pt x="0" y="3345152"/>
                </a:moveTo>
                <a:cubicBezTo>
                  <a:pt x="243416" y="2778943"/>
                  <a:pt x="486833" y="2212735"/>
                  <a:pt x="1168400" y="1656052"/>
                </a:cubicBezTo>
                <a:cubicBezTo>
                  <a:pt x="1849967" y="1099369"/>
                  <a:pt x="2804583" y="77019"/>
                  <a:pt x="4089400" y="5052"/>
                </a:cubicBezTo>
                <a:cubicBezTo>
                  <a:pt x="5374217" y="-66915"/>
                  <a:pt x="7548033" y="644285"/>
                  <a:pt x="8877300" y="1224252"/>
                </a:cubicBezTo>
                <a:cubicBezTo>
                  <a:pt x="10206567" y="1804219"/>
                  <a:pt x="11135783" y="2644535"/>
                  <a:pt x="12065000" y="3484852"/>
                </a:cubicBezTo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50800" y="1710224"/>
            <a:ext cx="12141200" cy="3255477"/>
          </a:xfrm>
          <a:custGeom>
            <a:avLst/>
            <a:gdLst>
              <a:gd name="connsiteX0" fmla="*/ 0 w 12141200"/>
              <a:gd name="connsiteY0" fmla="*/ 563076 h 3255477"/>
              <a:gd name="connsiteX1" fmla="*/ 2032000 w 12141200"/>
              <a:gd name="connsiteY1" fmla="*/ 3255476 h 3255477"/>
              <a:gd name="connsiteX2" fmla="*/ 3822700 w 12141200"/>
              <a:gd name="connsiteY2" fmla="*/ 575776 h 3255477"/>
              <a:gd name="connsiteX3" fmla="*/ 5956300 w 12141200"/>
              <a:gd name="connsiteY3" fmla="*/ 207476 h 3255477"/>
              <a:gd name="connsiteX4" fmla="*/ 12141200 w 12141200"/>
              <a:gd name="connsiteY4" fmla="*/ 3141176 h 325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1200" h="3255477">
                <a:moveTo>
                  <a:pt x="0" y="563076"/>
                </a:moveTo>
                <a:cubicBezTo>
                  <a:pt x="697441" y="1908217"/>
                  <a:pt x="1394883" y="3253359"/>
                  <a:pt x="2032000" y="3255476"/>
                </a:cubicBezTo>
                <a:cubicBezTo>
                  <a:pt x="2669117" y="3257593"/>
                  <a:pt x="3168650" y="1083776"/>
                  <a:pt x="3822700" y="575776"/>
                </a:cubicBezTo>
                <a:cubicBezTo>
                  <a:pt x="4476750" y="67776"/>
                  <a:pt x="4569883" y="-220091"/>
                  <a:pt x="5956300" y="207476"/>
                </a:cubicBezTo>
                <a:cubicBezTo>
                  <a:pt x="7342717" y="635043"/>
                  <a:pt x="9741958" y="1888109"/>
                  <a:pt x="12141200" y="3141176"/>
                </a:cubicBezTo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BFEBCF59-678E-2648-A0E0-09F60F244DD9}"/>
              </a:ext>
            </a:extLst>
          </p:cNvPr>
          <p:cNvSpPr txBox="1"/>
          <p:nvPr/>
        </p:nvSpPr>
        <p:spPr>
          <a:xfrm>
            <a:off x="3923376" y="2450171"/>
            <a:ext cx="5021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请输入第一章标题</a:t>
            </a:r>
          </a:p>
        </p:txBody>
      </p:sp>
      <p:pic>
        <p:nvPicPr>
          <p:cNvPr id="21" name="Picture 3" descr="G:\workfile2017\workfile2017-07-03\12培训课件（玉玲）\飞贷暗纹辅助图形.png">
            <a:extLst>
              <a:ext uri="{FF2B5EF4-FFF2-40B4-BE49-F238E27FC236}">
                <a16:creationId xmlns:a16="http://schemas.microsoft.com/office/drawing/2014/main" id="{3446FA87-A32A-8944-9C06-B83F87E6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650827" y="2232519"/>
            <a:ext cx="1851078" cy="18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8F43B3B-0406-584E-9A06-E67A8F1DFA38}"/>
              </a:ext>
            </a:extLst>
          </p:cNvPr>
          <p:cNvSpPr txBox="1"/>
          <p:nvPr/>
        </p:nvSpPr>
        <p:spPr>
          <a:xfrm>
            <a:off x="1914559" y="2496338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45A4E464-CE6E-1C4A-ACF7-39FAB058DCC6}"/>
              </a:ext>
            </a:extLst>
          </p:cNvPr>
          <p:cNvSpPr txBox="1"/>
          <p:nvPr/>
        </p:nvSpPr>
        <p:spPr>
          <a:xfrm>
            <a:off x="3923376" y="3284421"/>
            <a:ext cx="5560866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82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952053654"/>
              </p:ext>
            </p:extLst>
          </p:nvPr>
        </p:nvGraphicFramePr>
        <p:xfrm>
          <a:off x="1388357" y="3310187"/>
          <a:ext cx="4778968" cy="259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6"/>
          <p:cNvSpPr txBox="1"/>
          <p:nvPr/>
        </p:nvSpPr>
        <p:spPr>
          <a:xfrm>
            <a:off x="1348931" y="1812628"/>
            <a:ext cx="118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8931" y="2148621"/>
            <a:ext cx="28049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005609325"/>
              </p:ext>
            </p:extLst>
          </p:nvPr>
        </p:nvGraphicFramePr>
        <p:xfrm>
          <a:off x="6417767" y="3310187"/>
          <a:ext cx="4778968" cy="259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76"/>
          <p:cNvSpPr txBox="1"/>
          <p:nvPr/>
        </p:nvSpPr>
        <p:spPr>
          <a:xfrm>
            <a:off x="6378340" y="1812628"/>
            <a:ext cx="11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78340" y="2148621"/>
            <a:ext cx="28049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C484E2CB-E007-3B47-B038-FB289353A6AC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819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>
          <a:xfrm flipV="1">
            <a:off x="1893357" y="3189974"/>
            <a:ext cx="1905000" cy="1263650"/>
          </a:xfrm>
          <a:custGeom>
            <a:avLst/>
            <a:gdLst/>
            <a:ahLst/>
            <a:cxnLst/>
            <a:rect l="l" t="t" r="r" b="b"/>
            <a:pathLst>
              <a:path w="621184" h="412091">
                <a:moveTo>
                  <a:pt x="309039" y="0"/>
                </a:moveTo>
                <a:cubicBezTo>
                  <a:pt x="309558" y="0"/>
                  <a:pt x="310077" y="6"/>
                  <a:pt x="310593" y="149"/>
                </a:cubicBezTo>
                <a:cubicBezTo>
                  <a:pt x="330872" y="-390"/>
                  <a:pt x="351283" y="7145"/>
                  <a:pt x="366760" y="22622"/>
                </a:cubicBezTo>
                <a:lnTo>
                  <a:pt x="621184" y="277046"/>
                </a:lnTo>
                <a:cubicBezTo>
                  <a:pt x="651347" y="307208"/>
                  <a:pt x="651347" y="356112"/>
                  <a:pt x="621184" y="386274"/>
                </a:cubicBezTo>
                <a:lnTo>
                  <a:pt x="620186" y="387272"/>
                </a:lnTo>
                <a:cubicBezTo>
                  <a:pt x="602361" y="402896"/>
                  <a:pt x="578955" y="412091"/>
                  <a:pt x="553401" y="412091"/>
                </a:cubicBezTo>
                <a:lnTo>
                  <a:pt x="67784" y="412091"/>
                </a:lnTo>
                <a:cubicBezTo>
                  <a:pt x="42230" y="412091"/>
                  <a:pt x="18824" y="402896"/>
                  <a:pt x="998" y="387273"/>
                </a:cubicBezTo>
                <a:lnTo>
                  <a:pt x="0" y="386275"/>
                </a:lnTo>
                <a:cubicBezTo>
                  <a:pt x="-30162" y="356112"/>
                  <a:pt x="-30162" y="307209"/>
                  <a:pt x="0" y="277047"/>
                </a:cubicBezTo>
                <a:lnTo>
                  <a:pt x="254425" y="22622"/>
                </a:lnTo>
                <a:cubicBezTo>
                  <a:pt x="269506" y="7541"/>
                  <a:pt x="289273" y="0"/>
                  <a:pt x="309039" y="0"/>
                </a:cubicBezTo>
                <a:close/>
              </a:path>
            </a:pathLst>
          </a:custGeom>
          <a:solidFill>
            <a:srgbClr val="70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KSO_Shape"/>
          <p:cNvSpPr/>
          <p:nvPr/>
        </p:nvSpPr>
        <p:spPr>
          <a:xfrm>
            <a:off x="3721303" y="3189974"/>
            <a:ext cx="1905000" cy="1263650"/>
          </a:xfrm>
          <a:custGeom>
            <a:avLst/>
            <a:gdLst/>
            <a:ahLst/>
            <a:cxnLst/>
            <a:rect l="l" t="t" r="r" b="b"/>
            <a:pathLst>
              <a:path w="621184" h="412091">
                <a:moveTo>
                  <a:pt x="309039" y="0"/>
                </a:moveTo>
                <a:cubicBezTo>
                  <a:pt x="309558" y="0"/>
                  <a:pt x="310077" y="6"/>
                  <a:pt x="310593" y="149"/>
                </a:cubicBezTo>
                <a:cubicBezTo>
                  <a:pt x="330872" y="-390"/>
                  <a:pt x="351283" y="7145"/>
                  <a:pt x="366760" y="22622"/>
                </a:cubicBezTo>
                <a:lnTo>
                  <a:pt x="621184" y="277046"/>
                </a:lnTo>
                <a:cubicBezTo>
                  <a:pt x="651347" y="307208"/>
                  <a:pt x="651347" y="356112"/>
                  <a:pt x="621184" y="386274"/>
                </a:cubicBezTo>
                <a:lnTo>
                  <a:pt x="620186" y="387272"/>
                </a:lnTo>
                <a:cubicBezTo>
                  <a:pt x="602361" y="402896"/>
                  <a:pt x="578955" y="412091"/>
                  <a:pt x="553401" y="412091"/>
                </a:cubicBezTo>
                <a:lnTo>
                  <a:pt x="67784" y="412091"/>
                </a:lnTo>
                <a:cubicBezTo>
                  <a:pt x="42230" y="412091"/>
                  <a:pt x="18824" y="402896"/>
                  <a:pt x="998" y="387273"/>
                </a:cubicBezTo>
                <a:lnTo>
                  <a:pt x="0" y="386275"/>
                </a:lnTo>
                <a:cubicBezTo>
                  <a:pt x="-30162" y="356112"/>
                  <a:pt x="-30162" y="307209"/>
                  <a:pt x="0" y="277047"/>
                </a:cubicBezTo>
                <a:lnTo>
                  <a:pt x="254425" y="22622"/>
                </a:lnTo>
                <a:cubicBezTo>
                  <a:pt x="269506" y="7541"/>
                  <a:pt x="289273" y="0"/>
                  <a:pt x="309039" y="0"/>
                </a:cubicBezTo>
                <a:close/>
              </a:path>
            </a:pathLst>
          </a:custGeom>
          <a:solidFill>
            <a:srgbClr val="C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2034" y="4977878"/>
            <a:ext cx="2103539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888973" y="46280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94088" y="2249065"/>
            <a:ext cx="2103539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061027" y="18992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13" name="KSO_Shape"/>
          <p:cNvSpPr/>
          <p:nvPr/>
        </p:nvSpPr>
        <p:spPr>
          <a:xfrm flipV="1">
            <a:off x="6565696" y="3189974"/>
            <a:ext cx="1905000" cy="1263650"/>
          </a:xfrm>
          <a:custGeom>
            <a:avLst/>
            <a:gdLst/>
            <a:ahLst/>
            <a:cxnLst/>
            <a:rect l="l" t="t" r="r" b="b"/>
            <a:pathLst>
              <a:path w="621184" h="412091">
                <a:moveTo>
                  <a:pt x="309039" y="0"/>
                </a:moveTo>
                <a:cubicBezTo>
                  <a:pt x="309558" y="0"/>
                  <a:pt x="310077" y="6"/>
                  <a:pt x="310593" y="149"/>
                </a:cubicBezTo>
                <a:cubicBezTo>
                  <a:pt x="330872" y="-390"/>
                  <a:pt x="351283" y="7145"/>
                  <a:pt x="366760" y="22622"/>
                </a:cubicBezTo>
                <a:lnTo>
                  <a:pt x="621184" y="277046"/>
                </a:lnTo>
                <a:cubicBezTo>
                  <a:pt x="651347" y="307208"/>
                  <a:pt x="651347" y="356112"/>
                  <a:pt x="621184" y="386274"/>
                </a:cubicBezTo>
                <a:lnTo>
                  <a:pt x="620186" y="387272"/>
                </a:lnTo>
                <a:cubicBezTo>
                  <a:pt x="602361" y="402896"/>
                  <a:pt x="578955" y="412091"/>
                  <a:pt x="553401" y="412091"/>
                </a:cubicBezTo>
                <a:lnTo>
                  <a:pt x="67784" y="412091"/>
                </a:lnTo>
                <a:cubicBezTo>
                  <a:pt x="42230" y="412091"/>
                  <a:pt x="18824" y="402896"/>
                  <a:pt x="998" y="387273"/>
                </a:cubicBezTo>
                <a:lnTo>
                  <a:pt x="0" y="386275"/>
                </a:lnTo>
                <a:cubicBezTo>
                  <a:pt x="-30162" y="356112"/>
                  <a:pt x="-30162" y="307209"/>
                  <a:pt x="0" y="277047"/>
                </a:cubicBezTo>
                <a:lnTo>
                  <a:pt x="254425" y="22622"/>
                </a:lnTo>
                <a:cubicBezTo>
                  <a:pt x="269506" y="7541"/>
                  <a:pt x="289273" y="0"/>
                  <a:pt x="309039" y="0"/>
                </a:cubicBezTo>
                <a:close/>
              </a:path>
            </a:pathLst>
          </a:custGeom>
          <a:solidFill>
            <a:srgbClr val="70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8393642" y="3189974"/>
            <a:ext cx="1905000" cy="1263650"/>
          </a:xfrm>
          <a:custGeom>
            <a:avLst/>
            <a:gdLst/>
            <a:ahLst/>
            <a:cxnLst/>
            <a:rect l="l" t="t" r="r" b="b"/>
            <a:pathLst>
              <a:path w="621184" h="412091">
                <a:moveTo>
                  <a:pt x="309039" y="0"/>
                </a:moveTo>
                <a:cubicBezTo>
                  <a:pt x="309558" y="0"/>
                  <a:pt x="310077" y="6"/>
                  <a:pt x="310593" y="149"/>
                </a:cubicBezTo>
                <a:cubicBezTo>
                  <a:pt x="330872" y="-390"/>
                  <a:pt x="351283" y="7145"/>
                  <a:pt x="366760" y="22622"/>
                </a:cubicBezTo>
                <a:lnTo>
                  <a:pt x="621184" y="277046"/>
                </a:lnTo>
                <a:cubicBezTo>
                  <a:pt x="651347" y="307208"/>
                  <a:pt x="651347" y="356112"/>
                  <a:pt x="621184" y="386274"/>
                </a:cubicBezTo>
                <a:lnTo>
                  <a:pt x="620186" y="387272"/>
                </a:lnTo>
                <a:cubicBezTo>
                  <a:pt x="602361" y="402896"/>
                  <a:pt x="578955" y="412091"/>
                  <a:pt x="553401" y="412091"/>
                </a:cubicBezTo>
                <a:lnTo>
                  <a:pt x="67784" y="412091"/>
                </a:lnTo>
                <a:cubicBezTo>
                  <a:pt x="42230" y="412091"/>
                  <a:pt x="18824" y="402896"/>
                  <a:pt x="998" y="387273"/>
                </a:cubicBezTo>
                <a:lnTo>
                  <a:pt x="0" y="386275"/>
                </a:lnTo>
                <a:cubicBezTo>
                  <a:pt x="-30162" y="356112"/>
                  <a:pt x="-30162" y="307209"/>
                  <a:pt x="0" y="277047"/>
                </a:cubicBezTo>
                <a:lnTo>
                  <a:pt x="254425" y="22622"/>
                </a:lnTo>
                <a:cubicBezTo>
                  <a:pt x="269506" y="7541"/>
                  <a:pt x="289273" y="0"/>
                  <a:pt x="309039" y="0"/>
                </a:cubicBezTo>
                <a:close/>
              </a:path>
            </a:pathLst>
          </a:custGeom>
          <a:solidFill>
            <a:srgbClr val="C7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94373" y="4977878"/>
            <a:ext cx="2103539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8561312" y="46280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66427" y="2249065"/>
            <a:ext cx="2103539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6733366" y="18992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089812" y="3593217"/>
            <a:ext cx="589714" cy="572577"/>
            <a:chOff x="9609861" y="3243687"/>
            <a:chExt cx="448359" cy="435330"/>
          </a:xfrm>
          <a:solidFill>
            <a:schemeClr val="bg1"/>
          </a:solidFill>
        </p:grpSpPr>
        <p:sp>
          <p:nvSpPr>
            <p:cNvPr id="20" name="AutoShape 16"/>
            <p:cNvSpPr/>
            <p:nvPr/>
          </p:nvSpPr>
          <p:spPr bwMode="auto">
            <a:xfrm>
              <a:off x="9834424" y="3482046"/>
              <a:ext cx="55949" cy="567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AutoShape 17"/>
            <p:cNvSpPr/>
            <p:nvPr/>
          </p:nvSpPr>
          <p:spPr bwMode="auto">
            <a:xfrm>
              <a:off x="9609861" y="3243687"/>
              <a:ext cx="448359" cy="43533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23339" y="3380540"/>
            <a:ext cx="589714" cy="590721"/>
            <a:chOff x="7143757" y="2666996"/>
            <a:chExt cx="488067" cy="488901"/>
          </a:xfrm>
          <a:solidFill>
            <a:schemeClr val="bg1"/>
          </a:solidFill>
          <a:effectLst/>
        </p:grpSpPr>
        <p:sp>
          <p:nvSpPr>
            <p:cNvPr id="23" name="AutoShape 18"/>
            <p:cNvSpPr/>
            <p:nvPr/>
          </p:nvSpPr>
          <p:spPr bwMode="auto">
            <a:xfrm>
              <a:off x="7143757" y="2666996"/>
              <a:ext cx="488067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AutoShape 19"/>
            <p:cNvSpPr/>
            <p:nvPr/>
          </p:nvSpPr>
          <p:spPr bwMode="auto">
            <a:xfrm>
              <a:off x="7250548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AutoShape 20"/>
            <p:cNvSpPr/>
            <p:nvPr/>
          </p:nvSpPr>
          <p:spPr bwMode="auto">
            <a:xfrm>
              <a:off x="7250548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AutoShape 21"/>
            <p:cNvSpPr/>
            <p:nvPr/>
          </p:nvSpPr>
          <p:spPr bwMode="auto">
            <a:xfrm>
              <a:off x="7250548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AutoShape 22"/>
            <p:cNvSpPr/>
            <p:nvPr/>
          </p:nvSpPr>
          <p:spPr bwMode="auto">
            <a:xfrm>
              <a:off x="7357338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AutoShape 23"/>
            <p:cNvSpPr/>
            <p:nvPr/>
          </p:nvSpPr>
          <p:spPr bwMode="auto">
            <a:xfrm>
              <a:off x="7357338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AutoShape 24"/>
            <p:cNvSpPr/>
            <p:nvPr/>
          </p:nvSpPr>
          <p:spPr bwMode="auto">
            <a:xfrm>
              <a:off x="7357338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AutoShape 25"/>
            <p:cNvSpPr/>
            <p:nvPr/>
          </p:nvSpPr>
          <p:spPr bwMode="auto">
            <a:xfrm>
              <a:off x="7464131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AutoShape 26"/>
            <p:cNvSpPr/>
            <p:nvPr/>
          </p:nvSpPr>
          <p:spPr bwMode="auto">
            <a:xfrm>
              <a:off x="7464131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AutoShape 27"/>
            <p:cNvSpPr/>
            <p:nvPr/>
          </p:nvSpPr>
          <p:spPr bwMode="auto">
            <a:xfrm>
              <a:off x="7464131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4" name="AutoShape 28"/>
          <p:cNvSpPr/>
          <p:nvPr/>
        </p:nvSpPr>
        <p:spPr bwMode="auto">
          <a:xfrm>
            <a:off x="2546218" y="3380539"/>
            <a:ext cx="590723" cy="5907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AutoShape 100"/>
          <p:cNvSpPr/>
          <p:nvPr/>
        </p:nvSpPr>
        <p:spPr bwMode="auto">
          <a:xfrm>
            <a:off x="4415739" y="3593219"/>
            <a:ext cx="516127" cy="5907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TextBox 76">
            <a:extLst>
              <a:ext uri="{FF2B5EF4-FFF2-40B4-BE49-F238E27FC236}">
                <a16:creationId xmlns:a16="http://schemas.microsoft.com/office/drawing/2014/main" id="{65DBBC4E-218A-6A4B-A920-CEC950E4D347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1095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2">
            <a:extLst>
              <a:ext uri="{FF2B5EF4-FFF2-40B4-BE49-F238E27FC236}">
                <a16:creationId xmlns:a16="http://schemas.microsoft.com/office/drawing/2014/main" id="{B71193ED-011C-BC45-A93E-92053F1E6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548191"/>
              </p:ext>
            </p:extLst>
          </p:nvPr>
        </p:nvGraphicFramePr>
        <p:xfrm>
          <a:off x="909373" y="2003494"/>
          <a:ext cx="5324740" cy="314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33">
            <a:extLst>
              <a:ext uri="{FF2B5EF4-FFF2-40B4-BE49-F238E27FC236}">
                <a16:creationId xmlns:a16="http://schemas.microsoft.com/office/drawing/2014/main" id="{689456FB-5754-284B-AB6B-70F1592FEC5B}"/>
              </a:ext>
            </a:extLst>
          </p:cNvPr>
          <p:cNvSpPr/>
          <p:nvPr/>
        </p:nvSpPr>
        <p:spPr>
          <a:xfrm>
            <a:off x="6787336" y="2322532"/>
            <a:ext cx="694176" cy="694085"/>
          </a:xfrm>
          <a:prstGeom prst="ellipse">
            <a:avLst/>
          </a:prstGeom>
          <a:solidFill>
            <a:srgbClr val="C731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5" tIns="45723" rIns="91445" bIns="457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6EB5C208-138E-694B-AEB6-BB3B3E3F800A}"/>
              </a:ext>
            </a:extLst>
          </p:cNvPr>
          <p:cNvSpPr txBox="1"/>
          <p:nvPr/>
        </p:nvSpPr>
        <p:spPr>
          <a:xfrm>
            <a:off x="7602702" y="2226240"/>
            <a:ext cx="3169672" cy="307783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21DEC80-9C7C-034D-97C7-FFA9575718CC}"/>
              </a:ext>
            </a:extLst>
          </p:cNvPr>
          <p:cNvSpPr/>
          <p:nvPr/>
        </p:nvSpPr>
        <p:spPr>
          <a:xfrm>
            <a:off x="7602702" y="2511373"/>
            <a:ext cx="3126746" cy="54906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36">
            <a:extLst>
              <a:ext uri="{FF2B5EF4-FFF2-40B4-BE49-F238E27FC236}">
                <a16:creationId xmlns:a16="http://schemas.microsoft.com/office/drawing/2014/main" id="{FDBA27FF-E1B5-294E-B58D-3440623EF9C8}"/>
              </a:ext>
            </a:extLst>
          </p:cNvPr>
          <p:cNvSpPr/>
          <p:nvPr/>
        </p:nvSpPr>
        <p:spPr>
          <a:xfrm>
            <a:off x="6787336" y="3286526"/>
            <a:ext cx="694176" cy="694085"/>
          </a:xfrm>
          <a:prstGeom prst="ellipse">
            <a:avLst/>
          </a:prstGeom>
          <a:solidFill>
            <a:srgbClr val="EBBD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5" tIns="45723" rIns="91445" bIns="457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7">
            <a:extLst>
              <a:ext uri="{FF2B5EF4-FFF2-40B4-BE49-F238E27FC236}">
                <a16:creationId xmlns:a16="http://schemas.microsoft.com/office/drawing/2014/main" id="{4152E5FF-045A-804E-A2FA-AC43DC0AD3FE}"/>
              </a:ext>
            </a:extLst>
          </p:cNvPr>
          <p:cNvSpPr/>
          <p:nvPr/>
        </p:nvSpPr>
        <p:spPr>
          <a:xfrm>
            <a:off x="6787336" y="4203030"/>
            <a:ext cx="694176" cy="694085"/>
          </a:xfrm>
          <a:prstGeom prst="ellipse">
            <a:avLst/>
          </a:prstGeom>
          <a:solidFill>
            <a:srgbClr val="7074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5" tIns="45723" rIns="91445" bIns="457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1" name="Freeform 91">
            <a:extLst>
              <a:ext uri="{FF2B5EF4-FFF2-40B4-BE49-F238E27FC236}">
                <a16:creationId xmlns:a16="http://schemas.microsoft.com/office/drawing/2014/main" id="{0B9F9F1A-0EC1-E141-9E30-A4CB7A6A011C}"/>
              </a:ext>
            </a:extLst>
          </p:cNvPr>
          <p:cNvSpPr>
            <a:spLocks noEditPoints="1"/>
          </p:cNvSpPr>
          <p:nvPr/>
        </p:nvSpPr>
        <p:spPr bwMode="auto">
          <a:xfrm>
            <a:off x="6945522" y="2448987"/>
            <a:ext cx="403914" cy="403914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>
              <a:solidFill>
                <a:srgbClr val="737572"/>
              </a:solidFill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13C3C98E-9210-D74C-B8B4-28F43E85CCEE}"/>
              </a:ext>
            </a:extLst>
          </p:cNvPr>
          <p:cNvSpPr>
            <a:spLocks noEditPoints="1"/>
          </p:cNvSpPr>
          <p:nvPr/>
        </p:nvSpPr>
        <p:spPr bwMode="auto">
          <a:xfrm>
            <a:off x="6920534" y="3445096"/>
            <a:ext cx="427479" cy="331572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>
              <a:solidFill>
                <a:srgbClr val="737572"/>
              </a:solidFill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3" name="Freeform 148">
            <a:extLst>
              <a:ext uri="{FF2B5EF4-FFF2-40B4-BE49-F238E27FC236}">
                <a16:creationId xmlns:a16="http://schemas.microsoft.com/office/drawing/2014/main" id="{0437EB12-C144-044E-9975-5D4EB6CB12B5}"/>
              </a:ext>
            </a:extLst>
          </p:cNvPr>
          <p:cNvSpPr>
            <a:spLocks noEditPoints="1"/>
          </p:cNvSpPr>
          <p:nvPr/>
        </p:nvSpPr>
        <p:spPr bwMode="auto">
          <a:xfrm>
            <a:off x="6976820" y="4362177"/>
            <a:ext cx="346267" cy="333813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>
              <a:solidFill>
                <a:srgbClr val="737572"/>
              </a:solidFill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B13DE39E-D6D5-5343-A760-258C499A84AF}"/>
              </a:ext>
            </a:extLst>
          </p:cNvPr>
          <p:cNvSpPr txBox="1"/>
          <p:nvPr/>
        </p:nvSpPr>
        <p:spPr>
          <a:xfrm>
            <a:off x="7602702" y="3254694"/>
            <a:ext cx="3169672" cy="307783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B93B4C52-4425-4C43-8627-C1F9969697E0}"/>
              </a:ext>
            </a:extLst>
          </p:cNvPr>
          <p:cNvSpPr/>
          <p:nvPr/>
        </p:nvSpPr>
        <p:spPr>
          <a:xfrm>
            <a:off x="7602702" y="3539827"/>
            <a:ext cx="3126746" cy="54906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1">
            <a:extLst>
              <a:ext uri="{FF2B5EF4-FFF2-40B4-BE49-F238E27FC236}">
                <a16:creationId xmlns:a16="http://schemas.microsoft.com/office/drawing/2014/main" id="{BAA54CED-4625-184B-9DF4-BDDEB427BB20}"/>
              </a:ext>
            </a:extLst>
          </p:cNvPr>
          <p:cNvSpPr txBox="1"/>
          <p:nvPr/>
        </p:nvSpPr>
        <p:spPr>
          <a:xfrm>
            <a:off x="7602702" y="4194407"/>
            <a:ext cx="3169672" cy="307783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4A1028DC-7B2E-444A-A322-D7EE99FAB9B7}"/>
              </a:ext>
            </a:extLst>
          </p:cNvPr>
          <p:cNvSpPr/>
          <p:nvPr/>
        </p:nvSpPr>
        <p:spPr>
          <a:xfrm>
            <a:off x="7602702" y="4479540"/>
            <a:ext cx="3126746" cy="54906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D374E5A7-7D80-3840-B093-C0B541FCED2D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41583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5498FECB-9F91-4B49-A016-F26672FE6C17}"/>
              </a:ext>
            </a:extLst>
          </p:cNvPr>
          <p:cNvSpPr/>
          <p:nvPr/>
        </p:nvSpPr>
        <p:spPr>
          <a:xfrm rot="2700000">
            <a:off x="1945572" y="2477406"/>
            <a:ext cx="1142811" cy="1149368"/>
          </a:xfrm>
          <a:prstGeom prst="rect">
            <a:avLst/>
          </a:prstGeom>
          <a:solidFill>
            <a:srgbClr val="C73131"/>
          </a:solidFill>
          <a:ln w="76200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F75CAC-DF07-024E-9F73-1FBB0F65115C}"/>
              </a:ext>
            </a:extLst>
          </p:cNvPr>
          <p:cNvGrpSpPr/>
          <p:nvPr/>
        </p:nvGrpSpPr>
        <p:grpSpPr>
          <a:xfrm>
            <a:off x="2301861" y="2802468"/>
            <a:ext cx="430232" cy="438723"/>
            <a:chOff x="2301859" y="2332961"/>
            <a:chExt cx="430232" cy="438723"/>
          </a:xfrm>
          <a:solidFill>
            <a:schemeClr val="bg1"/>
          </a:solidFill>
        </p:grpSpPr>
        <p:sp>
          <p:nvSpPr>
            <p:cNvPr id="4" name="Freeform 36">
              <a:extLst>
                <a:ext uri="{FF2B5EF4-FFF2-40B4-BE49-F238E27FC236}">
                  <a16:creationId xmlns:a16="http://schemas.microsoft.com/office/drawing/2014/main" id="{5F977E64-556A-FC4B-8DBB-B670E0EA5B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4890" y="2332961"/>
              <a:ext cx="297201" cy="297201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Freeform 37">
              <a:extLst>
                <a:ext uri="{FF2B5EF4-FFF2-40B4-BE49-F238E27FC236}">
                  <a16:creationId xmlns:a16="http://schemas.microsoft.com/office/drawing/2014/main" id="{C6311AA0-E229-F840-8E03-A276ADBFC417}"/>
                </a:ext>
              </a:extLst>
            </p:cNvPr>
            <p:cNvSpPr/>
            <p:nvPr/>
          </p:nvSpPr>
          <p:spPr bwMode="auto">
            <a:xfrm>
              <a:off x="2301859" y="2584872"/>
              <a:ext cx="181150" cy="18681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7807194A-4267-3441-9AFE-F7B24E5B56ED}"/>
                </a:ext>
              </a:extLst>
            </p:cNvPr>
            <p:cNvSpPr/>
            <p:nvPr/>
          </p:nvSpPr>
          <p:spPr bwMode="auto">
            <a:xfrm>
              <a:off x="2587736" y="2432027"/>
              <a:ext cx="113219" cy="135862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CF06EED-9C05-424A-BA7E-177C35E72649}"/>
              </a:ext>
            </a:extLst>
          </p:cNvPr>
          <p:cNvSpPr txBox="1"/>
          <p:nvPr/>
        </p:nvSpPr>
        <p:spPr>
          <a:xfrm>
            <a:off x="1480541" y="4002591"/>
            <a:ext cx="2072871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56B57F3F-218A-B447-AD56-6EFB5B82C5D3}"/>
              </a:ext>
            </a:extLst>
          </p:cNvPr>
          <p:cNvSpPr/>
          <p:nvPr/>
        </p:nvSpPr>
        <p:spPr>
          <a:xfrm rot="2700000">
            <a:off x="4341934" y="2475023"/>
            <a:ext cx="1142811" cy="1149368"/>
          </a:xfrm>
          <a:prstGeom prst="rect">
            <a:avLst/>
          </a:prstGeom>
          <a:solidFill>
            <a:srgbClr val="70747A"/>
          </a:solidFill>
          <a:ln w="76200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4A902BF-8C11-0D4E-A23A-6708C0A1F8D9}"/>
              </a:ext>
            </a:extLst>
          </p:cNvPr>
          <p:cNvGrpSpPr/>
          <p:nvPr/>
        </p:nvGrpSpPr>
        <p:grpSpPr>
          <a:xfrm>
            <a:off x="4676994" y="2939770"/>
            <a:ext cx="472690" cy="294369"/>
            <a:chOff x="4676992" y="2470263"/>
            <a:chExt cx="472690" cy="294369"/>
          </a:xfrm>
          <a:solidFill>
            <a:schemeClr val="bg1"/>
          </a:solidFill>
        </p:grpSpPr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036CFCBB-E5D6-F246-A297-263687D69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6992" y="2470263"/>
              <a:ext cx="472690" cy="294369"/>
            </a:xfrm>
            <a:custGeom>
              <a:avLst/>
              <a:gdLst>
                <a:gd name="T0" fmla="*/ 113 w 125"/>
                <a:gd name="T1" fmla="*/ 18 h 78"/>
                <a:gd name="T2" fmla="*/ 113 w 125"/>
                <a:gd name="T3" fmla="*/ 0 h 78"/>
                <a:gd name="T4" fmla="*/ 0 w 125"/>
                <a:gd name="T5" fmla="*/ 0 h 78"/>
                <a:gd name="T6" fmla="*/ 0 w 125"/>
                <a:gd name="T7" fmla="*/ 78 h 78"/>
                <a:gd name="T8" fmla="*/ 113 w 125"/>
                <a:gd name="T9" fmla="*/ 78 h 78"/>
                <a:gd name="T10" fmla="*/ 113 w 125"/>
                <a:gd name="T11" fmla="*/ 60 h 78"/>
                <a:gd name="T12" fmla="*/ 125 w 125"/>
                <a:gd name="T13" fmla="*/ 54 h 78"/>
                <a:gd name="T14" fmla="*/ 125 w 125"/>
                <a:gd name="T15" fmla="*/ 25 h 78"/>
                <a:gd name="T16" fmla="*/ 113 w 125"/>
                <a:gd name="T17" fmla="*/ 18 h 78"/>
                <a:gd name="T18" fmla="*/ 104 w 125"/>
                <a:gd name="T19" fmla="*/ 68 h 78"/>
                <a:gd name="T20" fmla="*/ 10 w 125"/>
                <a:gd name="T21" fmla="*/ 68 h 78"/>
                <a:gd name="T22" fmla="*/ 10 w 125"/>
                <a:gd name="T23" fmla="*/ 9 h 78"/>
                <a:gd name="T24" fmla="*/ 104 w 125"/>
                <a:gd name="T25" fmla="*/ 9 h 78"/>
                <a:gd name="T26" fmla="*/ 104 w 125"/>
                <a:gd name="T2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78">
                  <a:moveTo>
                    <a:pt x="113" y="18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0"/>
                    <a:pt x="125" y="61"/>
                    <a:pt x="125" y="5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17"/>
                    <a:pt x="116" y="18"/>
                    <a:pt x="113" y="18"/>
                  </a:cubicBezTo>
                  <a:close/>
                  <a:moveTo>
                    <a:pt x="104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4" y="9"/>
                    <a:pt x="104" y="9"/>
                    <a:pt x="104" y="9"/>
                  </a:cubicBezTo>
                  <a:lnTo>
                    <a:pt x="10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Rectangle 96">
              <a:extLst>
                <a:ext uri="{FF2B5EF4-FFF2-40B4-BE49-F238E27FC236}">
                  <a16:creationId xmlns:a16="http://schemas.microsoft.com/office/drawing/2014/main" id="{3AB4C79A-3E86-654F-8B9C-52919A90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092" y="2532533"/>
              <a:ext cx="90575" cy="1641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ectangle 97">
              <a:extLst>
                <a:ext uri="{FF2B5EF4-FFF2-40B4-BE49-F238E27FC236}">
                  <a16:creationId xmlns:a16="http://schemas.microsoft.com/office/drawing/2014/main" id="{528984A0-4C69-2145-82BC-274D6721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821" y="2532533"/>
              <a:ext cx="87746" cy="1641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BDA414D-8227-D74B-8B0E-B91614EA79A0}"/>
              </a:ext>
            </a:extLst>
          </p:cNvPr>
          <p:cNvSpPr txBox="1"/>
          <p:nvPr/>
        </p:nvSpPr>
        <p:spPr>
          <a:xfrm>
            <a:off x="3887248" y="3975723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24F20F57-4DC7-0E44-AAC5-B602D60F2C05}"/>
              </a:ext>
            </a:extLst>
          </p:cNvPr>
          <p:cNvSpPr/>
          <p:nvPr/>
        </p:nvSpPr>
        <p:spPr>
          <a:xfrm rot="2700000">
            <a:off x="6727950" y="2513414"/>
            <a:ext cx="1142811" cy="1149368"/>
          </a:xfrm>
          <a:prstGeom prst="rect">
            <a:avLst/>
          </a:prstGeom>
          <a:solidFill>
            <a:srgbClr val="C73131"/>
          </a:solidFill>
          <a:ln w="76200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6E3048-EDB3-E14F-8196-6405BC0D995F}"/>
              </a:ext>
            </a:extLst>
          </p:cNvPr>
          <p:cNvGrpSpPr/>
          <p:nvPr/>
        </p:nvGrpSpPr>
        <p:grpSpPr>
          <a:xfrm>
            <a:off x="7002198" y="2792894"/>
            <a:ext cx="594315" cy="590406"/>
            <a:chOff x="6853673" y="3715407"/>
            <a:chExt cx="379359" cy="376864"/>
          </a:xfrm>
          <a:solidFill>
            <a:schemeClr val="bg1"/>
          </a:solidFill>
          <a:effectLst/>
        </p:grpSpPr>
        <p:sp>
          <p:nvSpPr>
            <p:cNvPr id="16" name="Freeform 150">
              <a:extLst>
                <a:ext uri="{FF2B5EF4-FFF2-40B4-BE49-F238E27FC236}">
                  <a16:creationId xmlns:a16="http://schemas.microsoft.com/office/drawing/2014/main" id="{97EF91B9-08B7-1A4C-8B93-1065E29FD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151">
              <a:extLst>
                <a:ext uri="{FF2B5EF4-FFF2-40B4-BE49-F238E27FC236}">
                  <a16:creationId xmlns:a16="http://schemas.microsoft.com/office/drawing/2014/main" id="{ABF484E6-1F4A-CA42-98D8-394CA56F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Rectangle 152">
              <a:extLst>
                <a:ext uri="{FF2B5EF4-FFF2-40B4-BE49-F238E27FC236}">
                  <a16:creationId xmlns:a16="http://schemas.microsoft.com/office/drawing/2014/main" id="{61827C76-96A1-B049-8DFC-0EBC32C0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Rectangle 153">
              <a:extLst>
                <a:ext uri="{FF2B5EF4-FFF2-40B4-BE49-F238E27FC236}">
                  <a16:creationId xmlns:a16="http://schemas.microsoft.com/office/drawing/2014/main" id="{112E8046-13A7-E84C-A17B-473EDDCE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Freeform 154">
              <a:extLst>
                <a:ext uri="{FF2B5EF4-FFF2-40B4-BE49-F238E27FC236}">
                  <a16:creationId xmlns:a16="http://schemas.microsoft.com/office/drawing/2014/main" id="{99ACC39A-2A6B-804D-8B5A-B8939FB5B120}"/>
                </a:ext>
              </a:extLst>
            </p:cNvPr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Freeform 155">
              <a:extLst>
                <a:ext uri="{FF2B5EF4-FFF2-40B4-BE49-F238E27FC236}">
                  <a16:creationId xmlns:a16="http://schemas.microsoft.com/office/drawing/2014/main" id="{EB31F229-6B37-8C4E-87C7-7D5696CD2570}"/>
                </a:ext>
              </a:extLst>
            </p:cNvPr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Freeform 156">
              <a:extLst>
                <a:ext uri="{FF2B5EF4-FFF2-40B4-BE49-F238E27FC236}">
                  <a16:creationId xmlns:a16="http://schemas.microsoft.com/office/drawing/2014/main" id="{790347B0-F7EB-3745-9506-84FAA9C17957}"/>
                </a:ext>
              </a:extLst>
            </p:cNvPr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Freeform 157">
              <a:extLst>
                <a:ext uri="{FF2B5EF4-FFF2-40B4-BE49-F238E27FC236}">
                  <a16:creationId xmlns:a16="http://schemas.microsoft.com/office/drawing/2014/main" id="{05768E5A-B9E7-984E-8B51-4358A36AE8DC}"/>
                </a:ext>
              </a:extLst>
            </p:cNvPr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98E1F4BC-3362-7F49-9E32-9BF42BA4CB90}"/>
                </a:ext>
              </a:extLst>
            </p:cNvPr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EDF5F522-7708-854F-A55A-6B4DFFFD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Freeform 160">
              <a:extLst>
                <a:ext uri="{FF2B5EF4-FFF2-40B4-BE49-F238E27FC236}">
                  <a16:creationId xmlns:a16="http://schemas.microsoft.com/office/drawing/2014/main" id="{3EE01A9D-74FE-3D41-A148-F559481CC531}"/>
                </a:ext>
              </a:extLst>
            </p:cNvPr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Freeform 161">
              <a:extLst>
                <a:ext uri="{FF2B5EF4-FFF2-40B4-BE49-F238E27FC236}">
                  <a16:creationId xmlns:a16="http://schemas.microsoft.com/office/drawing/2014/main" id="{1CEC2440-42F0-6649-8331-DC001568E89E}"/>
                </a:ext>
              </a:extLst>
            </p:cNvPr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Freeform 162">
              <a:extLst>
                <a:ext uri="{FF2B5EF4-FFF2-40B4-BE49-F238E27FC236}">
                  <a16:creationId xmlns:a16="http://schemas.microsoft.com/office/drawing/2014/main" id="{018630D0-5839-7D4D-8C98-A1B4E7399808}"/>
                </a:ext>
              </a:extLst>
            </p:cNvPr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163">
              <a:extLst>
                <a:ext uri="{FF2B5EF4-FFF2-40B4-BE49-F238E27FC236}">
                  <a16:creationId xmlns:a16="http://schemas.microsoft.com/office/drawing/2014/main" id="{2115A7D4-1D42-8D4E-BDDC-ADD97815B753}"/>
                </a:ext>
              </a:extLst>
            </p:cNvPr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164">
              <a:extLst>
                <a:ext uri="{FF2B5EF4-FFF2-40B4-BE49-F238E27FC236}">
                  <a16:creationId xmlns:a16="http://schemas.microsoft.com/office/drawing/2014/main" id="{56FDD0C2-855F-8D4C-A263-4F4FA1E90746}"/>
                </a:ext>
              </a:extLst>
            </p:cNvPr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EB594AD1-ACEB-B34D-A9F8-CB54186F4069}"/>
                </a:ext>
              </a:extLst>
            </p:cNvPr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Rectangle 166">
              <a:extLst>
                <a:ext uri="{FF2B5EF4-FFF2-40B4-BE49-F238E27FC236}">
                  <a16:creationId xmlns:a16="http://schemas.microsoft.com/office/drawing/2014/main" id="{8044CC28-7A80-6843-800A-56D382625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Rectangle 167">
              <a:extLst>
                <a:ext uri="{FF2B5EF4-FFF2-40B4-BE49-F238E27FC236}">
                  <a16:creationId xmlns:a16="http://schemas.microsoft.com/office/drawing/2014/main" id="{E353410E-D153-7440-AAD9-EF1E29233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7B8F553-2239-BC46-9387-8E829CE0A7BD}"/>
              </a:ext>
            </a:extLst>
          </p:cNvPr>
          <p:cNvSpPr txBox="1"/>
          <p:nvPr/>
        </p:nvSpPr>
        <p:spPr>
          <a:xfrm>
            <a:off x="6273264" y="4002591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84ACB8E2-117D-634A-A2FE-38FCE7940516}"/>
              </a:ext>
            </a:extLst>
          </p:cNvPr>
          <p:cNvSpPr/>
          <p:nvPr/>
        </p:nvSpPr>
        <p:spPr>
          <a:xfrm rot="2700000">
            <a:off x="9113967" y="2511031"/>
            <a:ext cx="1142811" cy="1149368"/>
          </a:xfrm>
          <a:prstGeom prst="rect">
            <a:avLst/>
          </a:prstGeom>
          <a:solidFill>
            <a:srgbClr val="70747A"/>
          </a:solidFill>
          <a:ln w="76200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Freeform 62">
            <a:extLst>
              <a:ext uri="{FF2B5EF4-FFF2-40B4-BE49-F238E27FC236}">
                <a16:creationId xmlns:a16="http://schemas.microsoft.com/office/drawing/2014/main" id="{318D6E9E-2D66-0449-A549-7F4C1D9DA8EC}"/>
              </a:ext>
            </a:extLst>
          </p:cNvPr>
          <p:cNvSpPr>
            <a:spLocks noEditPoints="1"/>
          </p:cNvSpPr>
          <p:nvPr/>
        </p:nvSpPr>
        <p:spPr bwMode="auto">
          <a:xfrm>
            <a:off x="9481578" y="2786674"/>
            <a:ext cx="407588" cy="549112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6 h 145"/>
              <a:gd name="T6" fmla="*/ 13 w 108"/>
              <a:gd name="T7" fmla="*/ 125 h 145"/>
              <a:gd name="T8" fmla="*/ 96 w 108"/>
              <a:gd name="T9" fmla="*/ 125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2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8 w 108"/>
              <a:gd name="T35" fmla="*/ 12 h 145"/>
              <a:gd name="T36" fmla="*/ 60 w 108"/>
              <a:gd name="T37" fmla="*/ 12 h 145"/>
              <a:gd name="T38" fmla="*/ 67 w 108"/>
              <a:gd name="T39" fmla="*/ 37 h 145"/>
              <a:gd name="T40" fmla="*/ 41 w 108"/>
              <a:gd name="T41" fmla="*/ 37 h 145"/>
              <a:gd name="T42" fmla="*/ 48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2" y="116"/>
                  <a:pt x="92" y="116"/>
                  <a:pt x="92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8" y="12"/>
                </a:moveTo>
                <a:cubicBezTo>
                  <a:pt x="48" y="12"/>
                  <a:pt x="54" y="0"/>
                  <a:pt x="60" y="12"/>
                </a:cubicBezTo>
                <a:cubicBezTo>
                  <a:pt x="67" y="37"/>
                  <a:pt x="67" y="37"/>
                  <a:pt x="67" y="37"/>
                </a:cubicBezTo>
                <a:cubicBezTo>
                  <a:pt x="41" y="37"/>
                  <a:pt x="41" y="37"/>
                  <a:pt x="41" y="37"/>
                </a:cubicBezTo>
                <a:lnTo>
                  <a:pt x="48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EA2F87-A458-BB4F-8C68-1D106839C59C}"/>
              </a:ext>
            </a:extLst>
          </p:cNvPr>
          <p:cNvSpPr txBox="1"/>
          <p:nvPr/>
        </p:nvSpPr>
        <p:spPr>
          <a:xfrm>
            <a:off x="8659281" y="3975723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AD3309-3106-B048-B151-E0A59349E92B}"/>
              </a:ext>
            </a:extLst>
          </p:cNvPr>
          <p:cNvSpPr txBox="1"/>
          <p:nvPr/>
        </p:nvSpPr>
        <p:spPr>
          <a:xfrm>
            <a:off x="1480541" y="4754513"/>
            <a:ext cx="2072871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925F9B-1E40-DD4B-B954-13E4BAC39DA5}"/>
              </a:ext>
            </a:extLst>
          </p:cNvPr>
          <p:cNvSpPr txBox="1"/>
          <p:nvPr/>
        </p:nvSpPr>
        <p:spPr>
          <a:xfrm>
            <a:off x="3887248" y="4727645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7F2112-2AF2-BE4B-856E-B3BE2A3AD5ED}"/>
              </a:ext>
            </a:extLst>
          </p:cNvPr>
          <p:cNvSpPr txBox="1"/>
          <p:nvPr/>
        </p:nvSpPr>
        <p:spPr>
          <a:xfrm>
            <a:off x="6273264" y="4754513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ACFEE8-D068-AE40-BE80-E032CBC1CCDB}"/>
              </a:ext>
            </a:extLst>
          </p:cNvPr>
          <p:cNvSpPr txBox="1"/>
          <p:nvPr/>
        </p:nvSpPr>
        <p:spPr>
          <a:xfrm>
            <a:off x="8659281" y="4727645"/>
            <a:ext cx="20521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>
            <a:extLst>
              <a:ext uri="{FF2B5EF4-FFF2-40B4-BE49-F238E27FC236}">
                <a16:creationId xmlns:a16="http://schemas.microsoft.com/office/drawing/2014/main" id="{1C6B8335-5C67-BB43-94C9-B00FBCED57F7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7293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8">
            <a:extLst>
              <a:ext uri="{FF2B5EF4-FFF2-40B4-BE49-F238E27FC236}">
                <a16:creationId xmlns:a16="http://schemas.microsoft.com/office/drawing/2014/main" id="{3603D37D-927A-6A4E-9116-2C14F16594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6233" y="1734290"/>
            <a:ext cx="4410903" cy="3553449"/>
            <a:chOff x="4300539" y="1984376"/>
            <a:chExt cx="3589338" cy="28908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D8146D7-916A-3643-B998-2CD7B02F1A54}"/>
                </a:ext>
              </a:extLst>
            </p:cNvPr>
            <p:cNvSpPr/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9891144-4BB7-BC45-8E5B-3C31EABB9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7D45436-3E1D-4341-8F99-ABBB679C21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76B265C4-8EB3-1F43-8F8C-1836EBE6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B3EA3C7-DB1A-7141-B0A1-B6E0B4BA2099}"/>
                </a:ext>
              </a:extLst>
            </p:cNvPr>
            <p:cNvSpPr/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5E10A3D0-6C6C-B44F-AB3E-1083190B1097}"/>
                </a:ext>
              </a:extLst>
            </p:cNvPr>
            <p:cNvSpPr/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A305F0BB-8EFC-C443-8788-ED4FE636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6340EB52-D895-1848-ADA5-E3C95B4B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37035E6D-CFF6-3D46-8B2E-25051A2D7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F112F17B-2305-8A4A-99B3-088849DC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195C06B3-623C-1C4A-99E8-23807D96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28C3533F-DCAF-F542-9BA7-856F40FFAA10}"/>
                </a:ext>
              </a:extLst>
            </p:cNvPr>
            <p:cNvSpPr/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557A762C-1886-9146-9A0F-E6C21EF933E5}"/>
                </a:ext>
              </a:extLst>
            </p:cNvPr>
            <p:cNvSpPr/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8" name="Group 87">
            <a:extLst>
              <a:ext uri="{FF2B5EF4-FFF2-40B4-BE49-F238E27FC236}">
                <a16:creationId xmlns:a16="http://schemas.microsoft.com/office/drawing/2014/main" id="{F2BBF459-01A6-4342-A6B0-ECD7E9BFD05F}"/>
              </a:ext>
            </a:extLst>
          </p:cNvPr>
          <p:cNvGrpSpPr/>
          <p:nvPr/>
        </p:nvGrpSpPr>
        <p:grpSpPr>
          <a:xfrm>
            <a:off x="1219554" y="1734290"/>
            <a:ext cx="4360630" cy="3553449"/>
            <a:chOff x="4300539" y="1984376"/>
            <a:chExt cx="3589338" cy="2890838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90A77A62-E4A6-7C49-89DD-D0D58EC65814}"/>
                </a:ext>
              </a:extLst>
            </p:cNvPr>
            <p:cNvSpPr/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91833C3-4C59-1647-9874-C87DCC74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B5BC14-F4A2-3E44-A262-51A7E58FB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9DF3D53C-78CA-D442-B39A-83B7DE412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29A425E-AEB2-524A-B6B4-6B8F9EA688D4}"/>
                </a:ext>
              </a:extLst>
            </p:cNvPr>
            <p:cNvSpPr/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F7E1AB8-764C-8844-91F9-828AFDF2703B}"/>
                </a:ext>
              </a:extLst>
            </p:cNvPr>
            <p:cNvSpPr/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8059ABC3-73AC-754A-92FF-302F79D83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A8CE6CF6-4BCA-7F45-B485-0CFEC37F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09FBF811-EEC3-D244-82EF-58AC43F1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1CA6C2D1-5120-2C49-B4AD-FDB4093C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F15E15F6-D149-A24F-A634-E12D898C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5F62A314-81BF-7C4E-B60E-F9A4BEC5A046}"/>
                </a:ext>
              </a:extLst>
            </p:cNvPr>
            <p:cNvSpPr/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1CCDEB9-CE85-2342-B137-D427A6578C74}"/>
                </a:ext>
              </a:extLst>
            </p:cNvPr>
            <p:cNvSpPr/>
            <p:nvPr/>
          </p:nvSpPr>
          <p:spPr bwMode="auto">
            <a:xfrm>
              <a:off x="4300539" y="4154489"/>
              <a:ext cx="3578122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rgbClr val="737572"/>
                </a:solidFill>
                <a:latin typeface="Calibri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2" name="TextBox 127">
            <a:extLst>
              <a:ext uri="{FF2B5EF4-FFF2-40B4-BE49-F238E27FC236}">
                <a16:creationId xmlns:a16="http://schemas.microsoft.com/office/drawing/2014/main" id="{6051C90E-071A-8949-8BC6-27DE30C47AC4}"/>
              </a:ext>
            </a:extLst>
          </p:cNvPr>
          <p:cNvSpPr txBox="1"/>
          <p:nvPr/>
        </p:nvSpPr>
        <p:spPr>
          <a:xfrm>
            <a:off x="1208023" y="5421470"/>
            <a:ext cx="4422433" cy="78910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128">
            <a:extLst>
              <a:ext uri="{FF2B5EF4-FFF2-40B4-BE49-F238E27FC236}">
                <a16:creationId xmlns:a16="http://schemas.microsoft.com/office/drawing/2014/main" id="{D9050DA4-AB2F-3B4C-B254-AD81023F8644}"/>
              </a:ext>
            </a:extLst>
          </p:cNvPr>
          <p:cNvSpPr txBox="1"/>
          <p:nvPr/>
        </p:nvSpPr>
        <p:spPr>
          <a:xfrm>
            <a:off x="6570707" y="5421470"/>
            <a:ext cx="4422433" cy="54904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请在此添加文字说明，请在此添加文字说明。请在此添加文字说明，请在此添加文字说明。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占位符 3">
            <a:extLst>
              <a:ext uri="{FF2B5EF4-FFF2-40B4-BE49-F238E27FC236}">
                <a16:creationId xmlns:a16="http://schemas.microsoft.com/office/drawing/2014/main" id="{08B712B4-7098-C54F-9D67-35514FCDF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7" b="7877"/>
          <a:stretch>
            <a:fillRect/>
          </a:stretch>
        </p:blipFill>
        <p:spPr>
          <a:xfrm>
            <a:off x="1402735" y="1935281"/>
            <a:ext cx="4031978" cy="2263140"/>
          </a:xfrm>
          <a:prstGeom prst="rect">
            <a:avLst/>
          </a:prstGeom>
          <a:noFill/>
        </p:spPr>
      </p:pic>
      <p:pic>
        <p:nvPicPr>
          <p:cNvPr id="65" name="图片占位符 4">
            <a:extLst>
              <a:ext uri="{FF2B5EF4-FFF2-40B4-BE49-F238E27FC236}">
                <a16:creationId xmlns:a16="http://schemas.microsoft.com/office/drawing/2014/main" id="{FA0A8E93-8923-7144-B855-6B6059D53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 b="10454"/>
          <a:stretch>
            <a:fillRect/>
          </a:stretch>
        </p:blipFill>
        <p:spPr>
          <a:xfrm>
            <a:off x="6731357" y="1935281"/>
            <a:ext cx="4031978" cy="2263140"/>
          </a:xfrm>
          <a:prstGeom prst="rect">
            <a:avLst/>
          </a:prstGeom>
          <a:noFill/>
        </p:spPr>
      </p:pic>
      <p:sp>
        <p:nvSpPr>
          <p:cNvPr id="66" name="TextBox 76">
            <a:extLst>
              <a:ext uri="{FF2B5EF4-FFF2-40B4-BE49-F238E27FC236}">
                <a16:creationId xmlns:a16="http://schemas.microsoft.com/office/drawing/2014/main" id="{3B6F9927-9142-F940-9351-C45B1A3D6877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5988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76">
            <a:extLst>
              <a:ext uri="{FF2B5EF4-FFF2-40B4-BE49-F238E27FC236}">
                <a16:creationId xmlns:a16="http://schemas.microsoft.com/office/drawing/2014/main" id="{3B6F9927-9142-F940-9351-C45B1A3D6877}"/>
              </a:ext>
            </a:extLst>
          </p:cNvPr>
          <p:cNvSpPr txBox="1"/>
          <p:nvPr/>
        </p:nvSpPr>
        <p:spPr>
          <a:xfrm>
            <a:off x="522895" y="23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7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B8792B5-E93B-3945-B875-C75276F5E0B7}"/>
              </a:ext>
            </a:extLst>
          </p:cNvPr>
          <p:cNvSpPr txBox="1"/>
          <p:nvPr/>
        </p:nvSpPr>
        <p:spPr>
          <a:xfrm>
            <a:off x="1612240" y="5721677"/>
            <a:ext cx="8967519" cy="701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支持</a:t>
            </a:r>
            <a:r>
              <a:rPr lang="en" altLang="zh-CN" sz="1600" dirty="0" err="1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Echarts</a:t>
            </a:r>
            <a:r>
              <a:rPr lang="zh-CN" altLang="e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" altLang="zh-CN" sz="1600" dirty="0" err="1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FusionCharts</a:t>
            </a:r>
            <a:r>
              <a:rPr lang="e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…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可视化</a:t>
            </a:r>
            <a:r>
              <a:rPr lang="en" altLang="zh-CN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组件，拖拽式操作界面，支持简单中式报表上下钻取需求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2CC0AB34-A0D8-F44F-9521-23B5F9AE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8591" y="1270661"/>
            <a:ext cx="5873824" cy="3759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17000"/>
              </a:srgbClr>
            </a:outerShdw>
          </a:effectLst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B37D3B4-8BB1-874B-A9D9-404AF7BB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5330" y="1684808"/>
            <a:ext cx="5861568" cy="3751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19">
    <a:dk1>
      <a:srgbClr val="737572"/>
    </a:dk1>
    <a:lt1>
      <a:sysClr val="window" lastClr="FFFFFF"/>
    </a:lt1>
    <a:dk2>
      <a:srgbClr val="445469"/>
    </a:dk2>
    <a:lt2>
      <a:srgbClr val="FFFFFF"/>
    </a:lt2>
    <a:accent1>
      <a:srgbClr val="FB4D52"/>
    </a:accent1>
    <a:accent2>
      <a:srgbClr val="445469"/>
    </a:accent2>
    <a:accent3>
      <a:srgbClr val="FB4D52"/>
    </a:accent3>
    <a:accent4>
      <a:srgbClr val="445469"/>
    </a:accent4>
    <a:accent5>
      <a:srgbClr val="FB4D52"/>
    </a:accent5>
    <a:accent6>
      <a:srgbClr val="445469"/>
    </a:accent6>
    <a:hlink>
      <a:srgbClr val="1E9272"/>
    </a:hlink>
    <a:folHlink>
      <a:srgbClr val="32FFBF"/>
    </a:folHlink>
  </a:clrScheme>
  <a:fontScheme name="自定义 10">
    <a:majorFont>
      <a:latin typeface="Calibri Light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772</Words>
  <Application>Microsoft Macintosh PowerPoint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FontAwesome</vt:lpstr>
      <vt:lpstr>Open Sans</vt:lpstr>
      <vt:lpstr>Aharoni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 mt</dc:creator>
  <cp:lastModifiedBy>Peiliang Wang</cp:lastModifiedBy>
  <cp:revision>90</cp:revision>
  <dcterms:created xsi:type="dcterms:W3CDTF">2019-09-26T09:22:05Z</dcterms:created>
  <dcterms:modified xsi:type="dcterms:W3CDTF">2019-12-19T10:42:11Z</dcterms:modified>
</cp:coreProperties>
</file>