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7"/>
  </p:normalViewPr>
  <p:slideViewPr>
    <p:cSldViewPr snapToGrid="0" snapToObjects="1">
      <p:cViewPr varScale="1">
        <p:scale>
          <a:sx n="98" d="100"/>
          <a:sy n="98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3252E-3AEE-0340-A317-B9C07A9B5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E72401-84CA-4D4F-9AA2-25B84C800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34F989-6E14-9B41-9DCE-35CDB456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03DE-C239-3842-9AD0-3A0A6EDD0C6B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12907A-8CED-F84C-A7F7-33A71C24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DD8145-A3FB-724C-81B4-83A78ECF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33AF-27FF-8C45-925E-DD532C1459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9173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436CE-686D-F94F-B866-54B949F5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FD3FC8-C914-F64A-A222-9BAC8A34A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50B29-849F-224B-AFB8-ACCD35FA6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03DE-C239-3842-9AD0-3A0A6EDD0C6B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405A7E-03CC-0641-8D88-A290DCAA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6C7F2D-D3A4-9844-A345-A4172C2A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33AF-27FF-8C45-925E-DD532C1459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005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AB4F8B-F0F2-CD4E-87B1-264E14F35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F47EE8-995C-424C-87E1-D1D3EA3AD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AF2E50-56E0-2443-8471-5D0B11816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03DE-C239-3842-9AD0-3A0A6EDD0C6B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3CB2BF-8C2B-584F-8D59-A49138D3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57189A-571D-BF4A-8C97-C3024A5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33AF-27FF-8C45-925E-DD532C1459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517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B45AE-6013-294B-9909-FC6CB39F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B9129B-CBD5-A94C-A650-3F87E4246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D9AFF9-3F35-FF44-9BFF-50D39F1CB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03DE-C239-3842-9AD0-3A0A6EDD0C6B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77CA6E-785E-4648-9E2C-15E9F197E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F0C979-F52A-0843-A4D9-FB744C412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33AF-27FF-8C45-925E-DD532C1459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5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35878-BD99-E34B-B9C9-25138B37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10435-0AD9-F149-A69B-4667ADA55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6A4586-D13E-8949-BA38-8F14ADDF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03DE-C239-3842-9AD0-3A0A6EDD0C6B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F75629-CAC1-5B4A-9CB9-367AE342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A5EB80-9A46-8240-ABA1-D615B1B9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33AF-27FF-8C45-925E-DD532C1459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391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1B0B0-A2C1-7C42-8D7D-03AB52EF7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48FB4-6CF6-724C-A04C-E0B54C2D9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58ACD1-BC85-4743-BB94-8CF0D732C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CA024C-133B-DA45-B4E0-EFB58BBD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03DE-C239-3842-9AD0-3A0A6EDD0C6B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678C1A-8DE6-D94A-8D26-5E9B0CB7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3D9915-8536-4B4A-B6A1-D84A7713E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33AF-27FF-8C45-925E-DD532C1459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929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01B92-169F-0541-A432-33704694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F47414-0EC1-3F49-97C4-BD6CC070F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3809E8-3033-C147-8505-19E2477BF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7F11E9-8275-9A42-A5C4-4C7CBF3A8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557006-36BC-824D-883F-68146BE0D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361D8A-190B-234B-84C0-1FB594B5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03DE-C239-3842-9AD0-3A0A6EDD0C6B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BC3730-6C36-7640-8149-E1189F516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437B1-5325-1443-B373-28B1DDC3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33AF-27FF-8C45-925E-DD532C1459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823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A0135-4122-424F-86E8-7481A089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D076A4-A1C0-974A-AAD9-A8EA78B0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03DE-C239-3842-9AD0-3A0A6EDD0C6B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A1AD3D-300B-BA48-A393-F09A85278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11EA4F-9AF0-A94F-9FFA-B24B8E92F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33AF-27FF-8C45-925E-DD532C1459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247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8AE7C5-8EC1-A24F-BE6B-AC3E6016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03DE-C239-3842-9AD0-3A0A6EDD0C6B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565E71-47D2-2141-8B56-E2E4419E0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2BA7B4-2449-8340-A970-A07004B47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33AF-27FF-8C45-925E-DD532C1459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085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3FD02-3F7E-5A49-B1A6-7D6F9C1B2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54514-CA42-6F46-B59C-9B807C028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864840-1B0C-D442-BB81-9B764264B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890B19-BE82-0849-B771-676869EE8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03DE-C239-3842-9AD0-3A0A6EDD0C6B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A9F3CD-FA08-7A4E-BCCC-457DA64C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4B3056-996B-E042-BD10-5431D253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33AF-27FF-8C45-925E-DD532C1459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925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5A7CC-B8A6-A545-96F7-7AB5C3600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078907-4212-BF48-A906-C8E04A495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2D1E9E-7241-0E45-A45C-02715D344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8EB11A-2F51-9546-828F-584B9FBB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03DE-C239-3842-9AD0-3A0A6EDD0C6B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93E799-6823-6D46-8C6B-10B4DFCB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BA714E-A0CA-8B4E-AA51-42C23FCC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33AF-27FF-8C45-925E-DD532C1459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289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5B5AD3-3171-D649-B64B-0402EBC78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954C67-E6FC-FE43-BECA-98A81ED8D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46F72D-BBA7-0847-95F5-AC64DBC81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003DE-C239-3842-9AD0-3A0A6EDD0C6B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D65558-C7C1-B34D-AD37-11B32AFF3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593445-CB11-054B-8047-016EE43AC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833AF-27FF-8C45-925E-DD532C1459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70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CDCB1FF-C7AB-524E-82EA-8713ACC757C8}"/>
              </a:ext>
            </a:extLst>
          </p:cNvPr>
          <p:cNvSpPr/>
          <p:nvPr/>
        </p:nvSpPr>
        <p:spPr>
          <a:xfrm>
            <a:off x="4023360" y="1071154"/>
            <a:ext cx="1371600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55D067B5-9C1B-954F-B1AB-76105B609B0F}"/>
              </a:ext>
            </a:extLst>
          </p:cNvPr>
          <p:cNvSpPr/>
          <p:nvPr/>
        </p:nvSpPr>
        <p:spPr>
          <a:xfrm>
            <a:off x="3331029" y="1293223"/>
            <a:ext cx="287382" cy="32918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0002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Ma,Qinglong(BG3/BJ)</dc:creator>
  <cp:lastModifiedBy>Ma,Qinglong(BG3/BJ)</cp:lastModifiedBy>
  <cp:revision>1</cp:revision>
  <dcterms:created xsi:type="dcterms:W3CDTF">2019-06-24T07:25:20Z</dcterms:created>
  <dcterms:modified xsi:type="dcterms:W3CDTF">2019-06-24T07:28:34Z</dcterms:modified>
</cp:coreProperties>
</file>