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9FA"/>
    <a:srgbClr val="AFA4CA"/>
    <a:srgbClr val="E09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252E-3AEE-0340-A317-B9C07A9B5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E72401-84CA-4D4F-9AA2-25B84C800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4F989-6E14-9B41-9DCE-35CDB456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2907A-8CED-F84C-A7F7-33A71C24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D8145-A3FB-724C-81B4-83A78ECF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17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36CE-686D-F94F-B866-54B949F5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D3FC8-C914-F64A-A222-9BAC8A34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50B29-849F-224B-AFB8-ACCD35FA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05A7E-03CC-0641-8D88-A290DCAA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C7F2D-D3A4-9844-A345-A4172C2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05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AB4F8B-F0F2-CD4E-87B1-264E14F35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47EE8-995C-424C-87E1-D1D3EA3AD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F2E50-56E0-2443-8471-5D0B1181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CB2BF-8C2B-584F-8D59-A49138D3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7189A-571D-BF4A-8C97-C3024A5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17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B45AE-6013-294B-9909-FC6CB39F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9129B-CBD5-A94C-A650-3F87E42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9AFF9-3F35-FF44-9BFF-50D39F1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7CA6E-785E-4648-9E2C-15E9F197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0C979-F52A-0843-A4D9-FB744C41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35878-BD99-E34B-B9C9-25138B3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10435-0AD9-F149-A69B-4667ADA5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A4586-D13E-8949-BA38-8F14ADDF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75629-CAC1-5B4A-9CB9-367AE342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5EB80-9A46-8240-ABA1-D615B1B9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91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1B0B0-A2C1-7C42-8D7D-03AB52EF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48FB4-6CF6-724C-A04C-E0B54C2D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8ACD1-BC85-4743-BB94-8CF0D732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A024C-133B-DA45-B4E0-EFB58BBD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78C1A-8DE6-D94A-8D26-5E9B0CB7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D9915-8536-4B4A-B6A1-D84A7713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2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01B92-169F-0541-A432-33704694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47414-0EC1-3F49-97C4-BD6CC070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809E8-3033-C147-8505-19E2477B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7F11E9-8275-9A42-A5C4-4C7CBF3A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557006-36BC-824D-883F-68146BE0D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361D8A-190B-234B-84C0-1FB594B5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C3730-6C36-7640-8149-E1189F51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437B1-5325-1443-B373-28B1DDC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23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0135-4122-424F-86E8-7481A08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076A4-A1C0-974A-AAD9-A8EA78B0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A1AD3D-300B-BA48-A393-F09A8527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1EA4F-9AF0-A94F-9FFA-B24B8E92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47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AE7C5-8EC1-A24F-BE6B-AC3E6016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565E71-47D2-2141-8B56-E2E4419E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2BA7B4-2449-8340-A970-A07004B4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85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FD02-3F7E-5A49-B1A6-7D6F9C1B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54514-CA42-6F46-B59C-9B807C02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64840-1B0C-D442-BB81-9B764264B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890B19-BE82-0849-B771-676869EE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9F3CD-FA08-7A4E-BCCC-457DA64C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B3056-996B-E042-BD10-5431D253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2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5A7CC-B8A6-A545-96F7-7AB5C360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78907-4212-BF48-A906-C8E04A495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D1E9E-7241-0E45-A45C-02715D34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EB11A-2F51-9546-828F-584B9FBB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3E799-6823-6D46-8C6B-10B4DFC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A714E-A0CA-8B4E-AA51-42C23FCC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89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B5AD3-3171-D649-B64B-0402EBC7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54C67-E6FC-FE43-BECA-98A81ED8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6F72D-BBA7-0847-95F5-AC64DBC81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03DE-C239-3842-9AD0-3A0A6EDD0C6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65558-C7C1-B34D-AD37-11B32AFF3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93445-CB11-054B-8047-016EE43AC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33AF-27FF-8C45-925E-DD532C1459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7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A14A2D8-8721-F04C-A97E-B25FB8FB5F71}"/>
              </a:ext>
            </a:extLst>
          </p:cNvPr>
          <p:cNvSpPr/>
          <p:nvPr/>
        </p:nvSpPr>
        <p:spPr>
          <a:xfrm>
            <a:off x="5493785" y="1007431"/>
            <a:ext cx="2200562" cy="3027405"/>
          </a:xfrm>
          <a:prstGeom prst="rect">
            <a:avLst/>
          </a:prstGeom>
          <a:solidFill>
            <a:srgbClr val="AFA4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DCB1FF-C7AB-524E-82EA-8713ACC757C8}"/>
              </a:ext>
            </a:extLst>
          </p:cNvPr>
          <p:cNvSpPr/>
          <p:nvPr/>
        </p:nvSpPr>
        <p:spPr>
          <a:xfrm>
            <a:off x="5398843" y="5358771"/>
            <a:ext cx="6513070" cy="1134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5D067B5-9C1B-954F-B1AB-76105B609B0F}"/>
              </a:ext>
            </a:extLst>
          </p:cNvPr>
          <p:cNvSpPr/>
          <p:nvPr/>
        </p:nvSpPr>
        <p:spPr>
          <a:xfrm>
            <a:off x="4629961" y="1007431"/>
            <a:ext cx="287382" cy="3291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29557-3DC5-9D43-9DF1-98824E8FB1DD}"/>
              </a:ext>
            </a:extLst>
          </p:cNvPr>
          <p:cNvSpPr/>
          <p:nvPr/>
        </p:nvSpPr>
        <p:spPr>
          <a:xfrm>
            <a:off x="7055177" y="5634682"/>
            <a:ext cx="1248033" cy="593124"/>
          </a:xfrm>
          <a:prstGeom prst="rect">
            <a:avLst/>
          </a:prstGeom>
          <a:solidFill>
            <a:srgbClr val="A4C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_data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81ACF5-378E-7B41-B6F1-5F9CF95CE1CB}"/>
              </a:ext>
            </a:extLst>
          </p:cNvPr>
          <p:cNvSpPr txBox="1"/>
          <p:nvPr/>
        </p:nvSpPr>
        <p:spPr>
          <a:xfrm>
            <a:off x="3247796" y="5724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内核空间</a:t>
            </a:r>
            <a:endParaRPr kumimoji="1"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DFC669-3516-AB42-AF48-EA24F338BE6D}"/>
              </a:ext>
            </a:extLst>
          </p:cNvPr>
          <p:cNvSpPr/>
          <p:nvPr/>
        </p:nvSpPr>
        <p:spPr>
          <a:xfrm>
            <a:off x="9344768" y="988063"/>
            <a:ext cx="2200562" cy="3027405"/>
          </a:xfrm>
          <a:prstGeom prst="rect">
            <a:avLst/>
          </a:prstGeom>
          <a:solidFill>
            <a:srgbClr val="AFA4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E5AE57-3E33-524A-8212-BF558D07079E}"/>
              </a:ext>
            </a:extLst>
          </p:cNvPr>
          <p:cNvSpPr/>
          <p:nvPr/>
        </p:nvSpPr>
        <p:spPr>
          <a:xfrm>
            <a:off x="8566820" y="5634682"/>
            <a:ext cx="1248033" cy="593124"/>
          </a:xfrm>
          <a:prstGeom prst="rect">
            <a:avLst/>
          </a:prstGeom>
          <a:solidFill>
            <a:srgbClr val="A4C9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_reply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743DC6-5A69-0944-962D-2C0212A1039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594066" y="4034836"/>
            <a:ext cx="0" cy="1323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39A05A4-5B9D-2644-9339-52561D9A9CF1}"/>
              </a:ext>
            </a:extLst>
          </p:cNvPr>
          <p:cNvCxnSpPr>
            <a:cxnSpLocks/>
          </p:cNvCxnSpPr>
          <p:nvPr/>
        </p:nvCxnSpPr>
        <p:spPr>
          <a:xfrm>
            <a:off x="10445049" y="4034836"/>
            <a:ext cx="0" cy="1323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379D69-7958-144C-A564-B22EEC659608}"/>
              </a:ext>
            </a:extLst>
          </p:cNvPr>
          <p:cNvSpPr/>
          <p:nvPr/>
        </p:nvSpPr>
        <p:spPr>
          <a:xfrm>
            <a:off x="4629961" y="5358771"/>
            <a:ext cx="308770" cy="1100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5FB24C-5FF1-674F-849B-FEAE194B9DA4}"/>
              </a:ext>
            </a:extLst>
          </p:cNvPr>
          <p:cNvSpPr txBox="1"/>
          <p:nvPr/>
        </p:nvSpPr>
        <p:spPr>
          <a:xfrm>
            <a:off x="6870356" y="4522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拷贝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20EC56-6749-B94C-80BE-D7B4CD2C8CE2}"/>
              </a:ext>
            </a:extLst>
          </p:cNvPr>
          <p:cNvSpPr txBox="1"/>
          <p:nvPr/>
        </p:nvSpPr>
        <p:spPr>
          <a:xfrm>
            <a:off x="10911016" y="4522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映射</a:t>
            </a:r>
            <a:endParaRPr kumimoji="1"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461D49-F945-C94B-BAE2-0F0F1ABC5F92}"/>
              </a:ext>
            </a:extLst>
          </p:cNvPr>
          <p:cNvSpPr/>
          <p:nvPr/>
        </p:nvSpPr>
        <p:spPr>
          <a:xfrm>
            <a:off x="5963871" y="2280177"/>
            <a:ext cx="1260389" cy="48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F45634-3848-3940-B26C-74C27E5C9DCF}"/>
              </a:ext>
            </a:extLst>
          </p:cNvPr>
          <p:cNvSpPr txBox="1"/>
          <p:nvPr/>
        </p:nvSpPr>
        <p:spPr>
          <a:xfrm>
            <a:off x="6326867" y="233646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7AA0576-0D48-924F-8E86-D45D4496CDE4}"/>
              </a:ext>
            </a:extLst>
          </p:cNvPr>
          <p:cNvSpPr/>
          <p:nvPr/>
        </p:nvSpPr>
        <p:spPr>
          <a:xfrm>
            <a:off x="5963871" y="3193537"/>
            <a:ext cx="1260389" cy="48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F083B46-5ADC-9842-A650-A2EBA3705FE3}"/>
              </a:ext>
            </a:extLst>
          </p:cNvPr>
          <p:cNvSpPr txBox="1"/>
          <p:nvPr/>
        </p:nvSpPr>
        <p:spPr>
          <a:xfrm>
            <a:off x="6230023" y="324982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63D22B-3628-D343-83C2-F7EC5A817B2A}"/>
              </a:ext>
            </a:extLst>
          </p:cNvPr>
          <p:cNvSpPr/>
          <p:nvPr/>
        </p:nvSpPr>
        <p:spPr>
          <a:xfrm>
            <a:off x="9947189" y="3162999"/>
            <a:ext cx="1260389" cy="48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800ADE-C870-A64E-B929-C14B92D12DD3}"/>
              </a:ext>
            </a:extLst>
          </p:cNvPr>
          <p:cNvSpPr/>
          <p:nvPr/>
        </p:nvSpPr>
        <p:spPr>
          <a:xfrm>
            <a:off x="9947189" y="2280177"/>
            <a:ext cx="1260389" cy="48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B7A363-B7BC-F447-A406-E2134E9BBAD0}"/>
              </a:ext>
            </a:extLst>
          </p:cNvPr>
          <p:cNvSpPr txBox="1"/>
          <p:nvPr/>
        </p:nvSpPr>
        <p:spPr>
          <a:xfrm>
            <a:off x="10234783" y="22777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6D92B60-492C-8B4D-94C4-27204E70EFA9}"/>
              </a:ext>
            </a:extLst>
          </p:cNvPr>
          <p:cNvSpPr txBox="1"/>
          <p:nvPr/>
        </p:nvSpPr>
        <p:spPr>
          <a:xfrm>
            <a:off x="10293366" y="32192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reply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44B445-EEBE-2347-9B9A-1E5621FB2270}"/>
              </a:ext>
            </a:extLst>
          </p:cNvPr>
          <p:cNvSpPr txBox="1"/>
          <p:nvPr/>
        </p:nvSpPr>
        <p:spPr>
          <a:xfrm>
            <a:off x="3214741" y="2501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用户空间</a:t>
            </a:r>
            <a:endParaRPr kumimoji="1"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75DE67-B050-3A4A-8779-3CC0AACF4DA9}"/>
              </a:ext>
            </a:extLst>
          </p:cNvPr>
          <p:cNvSpPr txBox="1"/>
          <p:nvPr/>
        </p:nvSpPr>
        <p:spPr>
          <a:xfrm>
            <a:off x="547554" y="31539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数据流分析</a:t>
            </a:r>
          </a:p>
          <a:p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A22CE1-D5E8-8549-ACD1-BC8056657FDA}"/>
              </a:ext>
            </a:extLst>
          </p:cNvPr>
          <p:cNvSpPr txBox="1"/>
          <p:nvPr/>
        </p:nvSpPr>
        <p:spPr>
          <a:xfrm>
            <a:off x="6217814" y="13051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F6FBAF4-306F-034C-A022-3FC37C5DDEA5}"/>
              </a:ext>
            </a:extLst>
          </p:cNvPr>
          <p:cNvSpPr txBox="1"/>
          <p:nvPr/>
        </p:nvSpPr>
        <p:spPr>
          <a:xfrm>
            <a:off x="10029043" y="124640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500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19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Ma,Qinglong(BG3/BJ)</dc:creator>
  <cp:lastModifiedBy>Ma,Qinglong(BG3/BJ)</cp:lastModifiedBy>
  <cp:revision>6</cp:revision>
  <dcterms:created xsi:type="dcterms:W3CDTF">2019-06-24T07:25:20Z</dcterms:created>
  <dcterms:modified xsi:type="dcterms:W3CDTF">2019-06-25T09:10:44Z</dcterms:modified>
</cp:coreProperties>
</file>