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0"/>
          </a:solidFill>
        </a:fill>
      </a:tcStyle>
    </a:wholeTbl>
    <a:band2H>
      <a:tcTxStyle/>
      <a:tcStyle>
        <a:tcBdr/>
        <a:fill>
          <a:solidFill>
            <a:srgbClr val="E6EA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E3EE"/>
          </a:solidFill>
        </a:fill>
      </a:tcStyle>
    </a:wholeTbl>
    <a:band2H>
      <a:tcTxStyle/>
      <a:tcStyle>
        <a:tcBdr/>
        <a:fill>
          <a:solidFill>
            <a:srgbClr val="EBF2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8CB"/>
          </a:solidFill>
        </a:fill>
      </a:tcStyle>
    </a:wholeTbl>
    <a:band2H>
      <a:tcTxStyle/>
      <a:tcStyle>
        <a:tcBdr/>
        <a:fill>
          <a:solidFill>
            <a:srgbClr val="FBED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45" name="Shape 44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eltext"/>
          <p:cNvSpPr txBox="1">
            <a:spLocks noGrp="1"/>
          </p:cNvSpPr>
          <p:nvPr>
            <p:ph type="title"/>
          </p:nvPr>
        </p:nvSpPr>
        <p:spPr>
          <a:xfrm>
            <a:off x="650159" y="389159"/>
            <a:ext cx="11703602" cy="16282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98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650159" y="2282039"/>
            <a:ext cx="11703602" cy="2697841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9" name="PlaceHolder 3"/>
          <p:cNvSpPr>
            <a:spLocks noGrp="1"/>
          </p:cNvSpPr>
          <p:nvPr>
            <p:ph type="body" sz="half" idx="13"/>
          </p:nvPr>
        </p:nvSpPr>
        <p:spPr>
          <a:xfrm>
            <a:off x="650159" y="5236559"/>
            <a:ext cx="11703602" cy="2697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10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eltext"/>
          <p:cNvSpPr txBox="1">
            <a:spLocks noGrp="1"/>
          </p:cNvSpPr>
          <p:nvPr>
            <p:ph type="title"/>
          </p:nvPr>
        </p:nvSpPr>
        <p:spPr>
          <a:xfrm>
            <a:off x="650159" y="389159"/>
            <a:ext cx="11703602" cy="16282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108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50159" y="2282039"/>
            <a:ext cx="5711042" cy="2697841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9" name="PlaceHolder 3"/>
          <p:cNvSpPr/>
          <p:nvPr/>
        </p:nvSpPr>
        <p:spPr>
          <a:xfrm>
            <a:off x="6647039" y="2282039"/>
            <a:ext cx="5711042" cy="2697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/>
            </a:pPr>
            <a:endParaRPr/>
          </a:p>
        </p:txBody>
      </p:sp>
      <p:sp>
        <p:nvSpPr>
          <p:cNvPr id="110" name="PlaceHolder 4"/>
          <p:cNvSpPr/>
          <p:nvPr/>
        </p:nvSpPr>
        <p:spPr>
          <a:xfrm>
            <a:off x="650159" y="5236559"/>
            <a:ext cx="5711042" cy="2697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/>
            </a:pPr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 sz="quarter" idx="13"/>
          </p:nvPr>
        </p:nvSpPr>
        <p:spPr>
          <a:xfrm>
            <a:off x="6647039" y="5236559"/>
            <a:ext cx="5711042" cy="2697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11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eltext"/>
          <p:cNvSpPr txBox="1">
            <a:spLocks noGrp="1"/>
          </p:cNvSpPr>
          <p:nvPr>
            <p:ph type="title"/>
          </p:nvPr>
        </p:nvSpPr>
        <p:spPr>
          <a:xfrm>
            <a:off x="650159" y="389159"/>
            <a:ext cx="11703602" cy="16282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12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50159" y="2282039"/>
            <a:ext cx="3768482" cy="2697841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21" name="PlaceHolder 3"/>
          <p:cNvSpPr/>
          <p:nvPr/>
        </p:nvSpPr>
        <p:spPr>
          <a:xfrm>
            <a:off x="4607279" y="2282039"/>
            <a:ext cx="3768482" cy="2697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/>
            </a:pPr>
            <a:endParaRPr/>
          </a:p>
        </p:txBody>
      </p:sp>
      <p:sp>
        <p:nvSpPr>
          <p:cNvPr id="122" name="PlaceHolder 4"/>
          <p:cNvSpPr/>
          <p:nvPr/>
        </p:nvSpPr>
        <p:spPr>
          <a:xfrm>
            <a:off x="8564760" y="2282039"/>
            <a:ext cx="3768481" cy="2697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/>
            </a:pPr>
            <a:endParaRPr/>
          </a:p>
        </p:txBody>
      </p:sp>
      <p:sp>
        <p:nvSpPr>
          <p:cNvPr id="123" name="PlaceHolder 5"/>
          <p:cNvSpPr/>
          <p:nvPr/>
        </p:nvSpPr>
        <p:spPr>
          <a:xfrm>
            <a:off x="650159" y="5236559"/>
            <a:ext cx="3768482" cy="2697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/>
            </a:pPr>
            <a:endParaRPr/>
          </a:p>
        </p:txBody>
      </p:sp>
      <p:sp>
        <p:nvSpPr>
          <p:cNvPr id="124" name="PlaceHolder 6"/>
          <p:cNvSpPr/>
          <p:nvPr/>
        </p:nvSpPr>
        <p:spPr>
          <a:xfrm>
            <a:off x="4607279" y="5236559"/>
            <a:ext cx="3768482" cy="2697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/>
            </a:pPr>
            <a:endParaRPr/>
          </a:p>
        </p:txBody>
      </p:sp>
      <p:sp>
        <p:nvSpPr>
          <p:cNvPr id="125" name="PlaceHolder 7"/>
          <p:cNvSpPr>
            <a:spLocks noGrp="1"/>
          </p:cNvSpPr>
          <p:nvPr>
            <p:ph type="body" sz="quarter" idx="13"/>
          </p:nvPr>
        </p:nvSpPr>
        <p:spPr>
          <a:xfrm>
            <a:off x="8564760" y="5236559"/>
            <a:ext cx="3768481" cy="2697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12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age1.pdf" descr="image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8480" y="461879"/>
            <a:ext cx="864001" cy="454681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CustomShape 1"/>
          <p:cNvSpPr txBox="1"/>
          <p:nvPr/>
        </p:nvSpPr>
        <p:spPr>
          <a:xfrm>
            <a:off x="455760" y="447120"/>
            <a:ext cx="10949400" cy="420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Lehrstuhl für Angewandte Informatik- Kooperative Systeme</a:t>
            </a:r>
          </a:p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Fakultät für Informatik</a:t>
            </a:r>
          </a:p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Technische Universität München</a:t>
            </a:r>
          </a:p>
        </p:txBody>
      </p:sp>
      <p:sp>
        <p:nvSpPr>
          <p:cNvPr id="135" name="CustomShape 2"/>
          <p:cNvSpPr/>
          <p:nvPr/>
        </p:nvSpPr>
        <p:spPr>
          <a:xfrm>
            <a:off x="11872079" y="9114119"/>
            <a:ext cx="817202" cy="509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image1.pdf" descr="image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8480" y="461879"/>
            <a:ext cx="864001" cy="454681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CustomShape 1"/>
          <p:cNvSpPr txBox="1"/>
          <p:nvPr/>
        </p:nvSpPr>
        <p:spPr>
          <a:xfrm>
            <a:off x="455760" y="447120"/>
            <a:ext cx="10949400" cy="420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Lehrstuhl für Angewandte Informatik- Kooperative Systeme</a:t>
            </a:r>
          </a:p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Fakultät für Informatik</a:t>
            </a:r>
          </a:p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Technische Universität München</a:t>
            </a:r>
          </a:p>
        </p:txBody>
      </p:sp>
      <p:sp>
        <p:nvSpPr>
          <p:cNvPr id="145" name="CustomShape 2"/>
          <p:cNvSpPr/>
          <p:nvPr/>
        </p:nvSpPr>
        <p:spPr>
          <a:xfrm>
            <a:off x="11872079" y="9114119"/>
            <a:ext cx="817202" cy="509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6" name="Titeltext"/>
          <p:cNvSpPr txBox="1">
            <a:spLocks noGrp="1"/>
          </p:cNvSpPr>
          <p:nvPr>
            <p:ph type="title"/>
          </p:nvPr>
        </p:nvSpPr>
        <p:spPr>
          <a:xfrm>
            <a:off x="650159" y="389159"/>
            <a:ext cx="11703602" cy="1628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Titeltext</a:t>
            </a:r>
          </a:p>
        </p:txBody>
      </p:sp>
      <p:sp>
        <p:nvSpPr>
          <p:cNvPr id="147" name="Textebene 1…"/>
          <p:cNvSpPr txBox="1">
            <a:spLocks noGrp="1"/>
          </p:cNvSpPr>
          <p:nvPr>
            <p:ph type="body" idx="1"/>
          </p:nvPr>
        </p:nvSpPr>
        <p:spPr>
          <a:xfrm>
            <a:off x="650159" y="2282039"/>
            <a:ext cx="11703602" cy="5656321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4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image1.pdf" descr="image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8480" y="461879"/>
            <a:ext cx="864001" cy="454681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CustomShape 1"/>
          <p:cNvSpPr txBox="1"/>
          <p:nvPr/>
        </p:nvSpPr>
        <p:spPr>
          <a:xfrm>
            <a:off x="455760" y="447120"/>
            <a:ext cx="10949400" cy="420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Lehrstuhl für Angewandte Informatik- Kooperative Systeme</a:t>
            </a:r>
          </a:p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Fakultät für Informatik</a:t>
            </a:r>
          </a:p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Technische Universität München</a:t>
            </a:r>
          </a:p>
        </p:txBody>
      </p:sp>
      <p:sp>
        <p:nvSpPr>
          <p:cNvPr id="157" name="CustomShape 2"/>
          <p:cNvSpPr/>
          <p:nvPr/>
        </p:nvSpPr>
        <p:spPr>
          <a:xfrm>
            <a:off x="11872079" y="9114119"/>
            <a:ext cx="817202" cy="509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8" name="Titeltext"/>
          <p:cNvSpPr txBox="1">
            <a:spLocks noGrp="1"/>
          </p:cNvSpPr>
          <p:nvPr>
            <p:ph type="title"/>
          </p:nvPr>
        </p:nvSpPr>
        <p:spPr>
          <a:xfrm>
            <a:off x="650159" y="389159"/>
            <a:ext cx="11703602" cy="1628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Titeltext</a:t>
            </a:r>
          </a:p>
        </p:txBody>
      </p:sp>
      <p:sp>
        <p:nvSpPr>
          <p:cNvPr id="159" name="Textebene 1…"/>
          <p:cNvSpPr txBox="1">
            <a:spLocks noGrp="1"/>
          </p:cNvSpPr>
          <p:nvPr>
            <p:ph type="body" idx="1"/>
          </p:nvPr>
        </p:nvSpPr>
        <p:spPr>
          <a:xfrm>
            <a:off x="650159" y="2282039"/>
            <a:ext cx="11703602" cy="5656321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6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image1.pdf" descr="image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8480" y="461879"/>
            <a:ext cx="864001" cy="45468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CustomShape 1"/>
          <p:cNvSpPr txBox="1"/>
          <p:nvPr/>
        </p:nvSpPr>
        <p:spPr>
          <a:xfrm>
            <a:off x="455760" y="447120"/>
            <a:ext cx="10949400" cy="420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Lehrstuhl für Angewandte Informatik- Kooperative Systeme</a:t>
            </a:r>
          </a:p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Fakultät für Informatik</a:t>
            </a:r>
          </a:p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Technische Universität München</a:t>
            </a:r>
          </a:p>
        </p:txBody>
      </p:sp>
      <p:sp>
        <p:nvSpPr>
          <p:cNvPr id="169" name="CustomShape 2"/>
          <p:cNvSpPr/>
          <p:nvPr/>
        </p:nvSpPr>
        <p:spPr>
          <a:xfrm>
            <a:off x="11872079" y="9114119"/>
            <a:ext cx="817202" cy="509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0" name="Titeltext"/>
          <p:cNvSpPr txBox="1">
            <a:spLocks noGrp="1"/>
          </p:cNvSpPr>
          <p:nvPr>
            <p:ph type="title"/>
          </p:nvPr>
        </p:nvSpPr>
        <p:spPr>
          <a:xfrm>
            <a:off x="650159" y="389159"/>
            <a:ext cx="11703602" cy="1628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Titeltext</a:t>
            </a:r>
          </a:p>
        </p:txBody>
      </p:sp>
      <p:sp>
        <p:nvSpPr>
          <p:cNvPr id="171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650159" y="2282039"/>
            <a:ext cx="5711042" cy="5656321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72" name="PlaceHolder 3"/>
          <p:cNvSpPr>
            <a:spLocks noGrp="1"/>
          </p:cNvSpPr>
          <p:nvPr>
            <p:ph type="body" sz="half" idx="13"/>
          </p:nvPr>
        </p:nvSpPr>
        <p:spPr>
          <a:xfrm>
            <a:off x="6647039" y="2282039"/>
            <a:ext cx="5711042" cy="5656322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17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image1.pdf" descr="image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8480" y="461879"/>
            <a:ext cx="864001" cy="454681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CustomShape 1"/>
          <p:cNvSpPr txBox="1"/>
          <p:nvPr/>
        </p:nvSpPr>
        <p:spPr>
          <a:xfrm>
            <a:off x="455760" y="447120"/>
            <a:ext cx="10949400" cy="420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Lehrstuhl für Angewandte Informatik- Kooperative Systeme</a:t>
            </a:r>
          </a:p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Fakultät für Informatik</a:t>
            </a:r>
          </a:p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Technische Universität München</a:t>
            </a:r>
          </a:p>
        </p:txBody>
      </p:sp>
      <p:sp>
        <p:nvSpPr>
          <p:cNvPr id="182" name="CustomShape 2"/>
          <p:cNvSpPr/>
          <p:nvPr/>
        </p:nvSpPr>
        <p:spPr>
          <a:xfrm>
            <a:off x="11872079" y="9114119"/>
            <a:ext cx="817202" cy="509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3" name="Titeltext"/>
          <p:cNvSpPr txBox="1">
            <a:spLocks noGrp="1"/>
          </p:cNvSpPr>
          <p:nvPr>
            <p:ph type="title"/>
          </p:nvPr>
        </p:nvSpPr>
        <p:spPr>
          <a:xfrm>
            <a:off x="650159" y="389159"/>
            <a:ext cx="11703602" cy="1628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Titeltext</a:t>
            </a:r>
          </a:p>
        </p:txBody>
      </p:sp>
      <p:sp>
        <p:nvSpPr>
          <p:cNvPr id="18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image1.pdf" descr="image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8480" y="461879"/>
            <a:ext cx="864001" cy="454681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CustomShape 1"/>
          <p:cNvSpPr txBox="1"/>
          <p:nvPr/>
        </p:nvSpPr>
        <p:spPr>
          <a:xfrm>
            <a:off x="455760" y="447120"/>
            <a:ext cx="10949400" cy="420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Lehrstuhl für Angewandte Informatik- Kooperative Systeme</a:t>
            </a:r>
          </a:p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Fakultät für Informatik</a:t>
            </a:r>
          </a:p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Technische Universität München</a:t>
            </a:r>
          </a:p>
        </p:txBody>
      </p:sp>
      <p:sp>
        <p:nvSpPr>
          <p:cNvPr id="193" name="CustomShape 2"/>
          <p:cNvSpPr/>
          <p:nvPr/>
        </p:nvSpPr>
        <p:spPr>
          <a:xfrm>
            <a:off x="11872079" y="9114119"/>
            <a:ext cx="817202" cy="509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4" name="Textebene 1…"/>
          <p:cNvSpPr txBox="1">
            <a:spLocks noGrp="1"/>
          </p:cNvSpPr>
          <p:nvPr>
            <p:ph type="body" idx="1"/>
          </p:nvPr>
        </p:nvSpPr>
        <p:spPr>
          <a:xfrm>
            <a:off x="650159" y="389159"/>
            <a:ext cx="11703602" cy="7549201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9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image1.pdf" descr="image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8480" y="461879"/>
            <a:ext cx="864001" cy="454681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CustomShape 1"/>
          <p:cNvSpPr txBox="1"/>
          <p:nvPr/>
        </p:nvSpPr>
        <p:spPr>
          <a:xfrm>
            <a:off x="455760" y="447120"/>
            <a:ext cx="10949400" cy="420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Lehrstuhl für Angewandte Informatik- Kooperative Systeme</a:t>
            </a:r>
          </a:p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Fakultät für Informatik</a:t>
            </a:r>
          </a:p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Technische Universität München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11872079" y="9114119"/>
            <a:ext cx="817202" cy="509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5" name="Titeltext"/>
          <p:cNvSpPr txBox="1">
            <a:spLocks noGrp="1"/>
          </p:cNvSpPr>
          <p:nvPr>
            <p:ph type="title"/>
          </p:nvPr>
        </p:nvSpPr>
        <p:spPr>
          <a:xfrm>
            <a:off x="650159" y="389159"/>
            <a:ext cx="11703602" cy="1628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Titeltext</a:t>
            </a:r>
          </a:p>
        </p:txBody>
      </p:sp>
      <p:sp>
        <p:nvSpPr>
          <p:cNvPr id="206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50159" y="2282039"/>
            <a:ext cx="5711042" cy="2697841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07" name="PlaceHolder 3"/>
          <p:cNvSpPr/>
          <p:nvPr/>
        </p:nvSpPr>
        <p:spPr>
          <a:xfrm>
            <a:off x="6647039" y="2282039"/>
            <a:ext cx="5711042" cy="565632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208" name="PlaceHolder 4"/>
          <p:cNvSpPr>
            <a:spLocks noGrp="1"/>
          </p:cNvSpPr>
          <p:nvPr>
            <p:ph type="body" sz="quarter" idx="13"/>
          </p:nvPr>
        </p:nvSpPr>
        <p:spPr>
          <a:xfrm>
            <a:off x="650159" y="5236559"/>
            <a:ext cx="5711042" cy="2697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20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text"/>
          <p:cNvSpPr txBox="1">
            <a:spLocks noGrp="1"/>
          </p:cNvSpPr>
          <p:nvPr>
            <p:ph type="title"/>
          </p:nvPr>
        </p:nvSpPr>
        <p:spPr>
          <a:xfrm>
            <a:off x="650159" y="389159"/>
            <a:ext cx="11703602" cy="16282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21" name="Textebene 1…"/>
          <p:cNvSpPr txBox="1">
            <a:spLocks noGrp="1"/>
          </p:cNvSpPr>
          <p:nvPr>
            <p:ph type="body" idx="1"/>
          </p:nvPr>
        </p:nvSpPr>
        <p:spPr>
          <a:xfrm>
            <a:off x="650159" y="2282039"/>
            <a:ext cx="11703602" cy="5656321"/>
          </a:xfrm>
          <a:prstGeom prst="rect">
            <a:avLst/>
          </a:prstGeom>
        </p:spPr>
        <p:txBody>
          <a:bodyPr anchor="ctr"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image1.pdf" descr="image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8480" y="461879"/>
            <a:ext cx="864001" cy="454681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CustomShape 1"/>
          <p:cNvSpPr txBox="1"/>
          <p:nvPr/>
        </p:nvSpPr>
        <p:spPr>
          <a:xfrm>
            <a:off x="455760" y="447120"/>
            <a:ext cx="10949400" cy="420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Lehrstuhl für Angewandte Informatik- Kooperative Systeme</a:t>
            </a:r>
          </a:p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Fakultät für Informatik</a:t>
            </a:r>
          </a:p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Technische Universität München</a:t>
            </a:r>
          </a:p>
        </p:txBody>
      </p:sp>
      <p:sp>
        <p:nvSpPr>
          <p:cNvPr id="218" name="CustomShape 2"/>
          <p:cNvSpPr/>
          <p:nvPr/>
        </p:nvSpPr>
        <p:spPr>
          <a:xfrm>
            <a:off x="11872079" y="9114119"/>
            <a:ext cx="817202" cy="509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9" name="Titeltext"/>
          <p:cNvSpPr txBox="1">
            <a:spLocks noGrp="1"/>
          </p:cNvSpPr>
          <p:nvPr>
            <p:ph type="title"/>
          </p:nvPr>
        </p:nvSpPr>
        <p:spPr>
          <a:xfrm>
            <a:off x="650159" y="389159"/>
            <a:ext cx="11703602" cy="1628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Titeltext</a:t>
            </a:r>
          </a:p>
        </p:txBody>
      </p:sp>
      <p:sp>
        <p:nvSpPr>
          <p:cNvPr id="220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650159" y="2282039"/>
            <a:ext cx="5711042" cy="5656321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21" name="PlaceHolder 3"/>
          <p:cNvSpPr/>
          <p:nvPr/>
        </p:nvSpPr>
        <p:spPr>
          <a:xfrm>
            <a:off x="6647039" y="2282039"/>
            <a:ext cx="5711042" cy="2697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222" name="PlaceHolder 4"/>
          <p:cNvSpPr>
            <a:spLocks noGrp="1"/>
          </p:cNvSpPr>
          <p:nvPr>
            <p:ph type="body" sz="quarter" idx="13"/>
          </p:nvPr>
        </p:nvSpPr>
        <p:spPr>
          <a:xfrm>
            <a:off x="6647039" y="5236559"/>
            <a:ext cx="5711042" cy="2697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22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image1.pdf" descr="image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8480" y="461879"/>
            <a:ext cx="864001" cy="454681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CustomShape 1"/>
          <p:cNvSpPr txBox="1"/>
          <p:nvPr/>
        </p:nvSpPr>
        <p:spPr>
          <a:xfrm>
            <a:off x="455760" y="447120"/>
            <a:ext cx="10949400" cy="420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Lehrstuhl für Angewandte Informatik- Kooperative Systeme</a:t>
            </a:r>
          </a:p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Fakultät für Informatik</a:t>
            </a:r>
          </a:p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Technische Universität München</a:t>
            </a:r>
          </a:p>
        </p:txBody>
      </p:sp>
      <p:sp>
        <p:nvSpPr>
          <p:cNvPr id="232" name="CustomShape 2"/>
          <p:cNvSpPr/>
          <p:nvPr/>
        </p:nvSpPr>
        <p:spPr>
          <a:xfrm>
            <a:off x="11872079" y="9114119"/>
            <a:ext cx="817202" cy="509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3" name="Titeltext"/>
          <p:cNvSpPr txBox="1">
            <a:spLocks noGrp="1"/>
          </p:cNvSpPr>
          <p:nvPr>
            <p:ph type="title"/>
          </p:nvPr>
        </p:nvSpPr>
        <p:spPr>
          <a:xfrm>
            <a:off x="650159" y="389159"/>
            <a:ext cx="11703602" cy="1628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Titeltext</a:t>
            </a:r>
          </a:p>
        </p:txBody>
      </p:sp>
      <p:sp>
        <p:nvSpPr>
          <p:cNvPr id="234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50159" y="2282039"/>
            <a:ext cx="5711042" cy="2697841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5" name="PlaceHolder 3"/>
          <p:cNvSpPr/>
          <p:nvPr/>
        </p:nvSpPr>
        <p:spPr>
          <a:xfrm>
            <a:off x="6647039" y="2282039"/>
            <a:ext cx="5711042" cy="2697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236" name="PlaceHolder 4"/>
          <p:cNvSpPr>
            <a:spLocks noGrp="1"/>
          </p:cNvSpPr>
          <p:nvPr>
            <p:ph type="body" sz="half" idx="13"/>
          </p:nvPr>
        </p:nvSpPr>
        <p:spPr>
          <a:xfrm>
            <a:off x="650159" y="5236559"/>
            <a:ext cx="11703602" cy="2697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23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image1.pdf" descr="image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8480" y="461879"/>
            <a:ext cx="864001" cy="454681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CustomShape 1"/>
          <p:cNvSpPr txBox="1"/>
          <p:nvPr/>
        </p:nvSpPr>
        <p:spPr>
          <a:xfrm>
            <a:off x="455760" y="447120"/>
            <a:ext cx="10949400" cy="420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Lehrstuhl für Angewandte Informatik- Kooperative Systeme</a:t>
            </a:r>
          </a:p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Fakultät für Informatik</a:t>
            </a:r>
          </a:p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Technische Universität München</a:t>
            </a:r>
          </a:p>
        </p:txBody>
      </p:sp>
      <p:sp>
        <p:nvSpPr>
          <p:cNvPr id="246" name="CustomShape 2"/>
          <p:cNvSpPr/>
          <p:nvPr/>
        </p:nvSpPr>
        <p:spPr>
          <a:xfrm>
            <a:off x="11872079" y="9114119"/>
            <a:ext cx="817202" cy="509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7" name="Titeltext"/>
          <p:cNvSpPr txBox="1">
            <a:spLocks noGrp="1"/>
          </p:cNvSpPr>
          <p:nvPr>
            <p:ph type="title"/>
          </p:nvPr>
        </p:nvSpPr>
        <p:spPr>
          <a:xfrm>
            <a:off x="650159" y="389159"/>
            <a:ext cx="11703602" cy="1628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Titeltext</a:t>
            </a:r>
          </a:p>
        </p:txBody>
      </p:sp>
      <p:sp>
        <p:nvSpPr>
          <p:cNvPr id="248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650159" y="2282039"/>
            <a:ext cx="11703602" cy="2697841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49" name="PlaceHolder 3"/>
          <p:cNvSpPr>
            <a:spLocks noGrp="1"/>
          </p:cNvSpPr>
          <p:nvPr>
            <p:ph type="body" sz="half" idx="13"/>
          </p:nvPr>
        </p:nvSpPr>
        <p:spPr>
          <a:xfrm>
            <a:off x="650159" y="5236559"/>
            <a:ext cx="11703602" cy="2697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25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image1.pdf" descr="image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8480" y="461879"/>
            <a:ext cx="864001" cy="45468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CustomShape 1"/>
          <p:cNvSpPr txBox="1"/>
          <p:nvPr/>
        </p:nvSpPr>
        <p:spPr>
          <a:xfrm>
            <a:off x="455760" y="447120"/>
            <a:ext cx="10949400" cy="420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Lehrstuhl für Angewandte Informatik- Kooperative Systeme</a:t>
            </a:r>
          </a:p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Fakultät für Informatik</a:t>
            </a:r>
          </a:p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Technische Universität München</a:t>
            </a:r>
          </a:p>
        </p:txBody>
      </p:sp>
      <p:sp>
        <p:nvSpPr>
          <p:cNvPr id="259" name="CustomShape 2"/>
          <p:cNvSpPr/>
          <p:nvPr/>
        </p:nvSpPr>
        <p:spPr>
          <a:xfrm>
            <a:off x="11872079" y="9114119"/>
            <a:ext cx="817202" cy="509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0" name="Titeltext"/>
          <p:cNvSpPr txBox="1">
            <a:spLocks noGrp="1"/>
          </p:cNvSpPr>
          <p:nvPr>
            <p:ph type="title"/>
          </p:nvPr>
        </p:nvSpPr>
        <p:spPr>
          <a:xfrm>
            <a:off x="650159" y="389159"/>
            <a:ext cx="11703602" cy="1628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Titeltext</a:t>
            </a:r>
          </a:p>
        </p:txBody>
      </p:sp>
      <p:sp>
        <p:nvSpPr>
          <p:cNvPr id="261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50159" y="2282039"/>
            <a:ext cx="5711042" cy="2697841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62" name="PlaceHolder 3"/>
          <p:cNvSpPr/>
          <p:nvPr/>
        </p:nvSpPr>
        <p:spPr>
          <a:xfrm>
            <a:off x="6647039" y="2282039"/>
            <a:ext cx="5711042" cy="2697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263" name="PlaceHolder 4"/>
          <p:cNvSpPr/>
          <p:nvPr/>
        </p:nvSpPr>
        <p:spPr>
          <a:xfrm>
            <a:off x="650159" y="5236559"/>
            <a:ext cx="5711042" cy="2697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264" name="PlaceHolder 5"/>
          <p:cNvSpPr>
            <a:spLocks noGrp="1"/>
          </p:cNvSpPr>
          <p:nvPr>
            <p:ph type="body" sz="quarter" idx="13"/>
          </p:nvPr>
        </p:nvSpPr>
        <p:spPr>
          <a:xfrm>
            <a:off x="6647039" y="5236559"/>
            <a:ext cx="5711042" cy="2697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26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image1.pdf" descr="image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8480" y="461879"/>
            <a:ext cx="864001" cy="454681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CustomShape 1"/>
          <p:cNvSpPr txBox="1"/>
          <p:nvPr/>
        </p:nvSpPr>
        <p:spPr>
          <a:xfrm>
            <a:off x="455760" y="447120"/>
            <a:ext cx="10949400" cy="420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Lehrstuhl für Angewandte Informatik- Kooperative Systeme</a:t>
            </a:r>
          </a:p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Fakultät für Informatik</a:t>
            </a:r>
          </a:p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Technische Universität München</a:t>
            </a:r>
          </a:p>
        </p:txBody>
      </p:sp>
      <p:sp>
        <p:nvSpPr>
          <p:cNvPr id="274" name="CustomShape 2"/>
          <p:cNvSpPr/>
          <p:nvPr/>
        </p:nvSpPr>
        <p:spPr>
          <a:xfrm>
            <a:off x="11872079" y="9114119"/>
            <a:ext cx="817202" cy="509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5" name="Titeltext"/>
          <p:cNvSpPr txBox="1">
            <a:spLocks noGrp="1"/>
          </p:cNvSpPr>
          <p:nvPr>
            <p:ph type="title"/>
          </p:nvPr>
        </p:nvSpPr>
        <p:spPr>
          <a:xfrm>
            <a:off x="650159" y="389159"/>
            <a:ext cx="11703602" cy="1628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Titeltext</a:t>
            </a:r>
          </a:p>
        </p:txBody>
      </p:sp>
      <p:sp>
        <p:nvSpPr>
          <p:cNvPr id="276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50159" y="2282039"/>
            <a:ext cx="3768482" cy="2697841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77" name="PlaceHolder 3"/>
          <p:cNvSpPr/>
          <p:nvPr/>
        </p:nvSpPr>
        <p:spPr>
          <a:xfrm>
            <a:off x="4607279" y="2282039"/>
            <a:ext cx="3768482" cy="2697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278" name="PlaceHolder 4"/>
          <p:cNvSpPr/>
          <p:nvPr/>
        </p:nvSpPr>
        <p:spPr>
          <a:xfrm>
            <a:off x="8564760" y="2282039"/>
            <a:ext cx="3768481" cy="2697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279" name="PlaceHolder 5"/>
          <p:cNvSpPr/>
          <p:nvPr/>
        </p:nvSpPr>
        <p:spPr>
          <a:xfrm>
            <a:off x="650159" y="5236559"/>
            <a:ext cx="3768482" cy="2697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280" name="PlaceHolder 6"/>
          <p:cNvSpPr/>
          <p:nvPr/>
        </p:nvSpPr>
        <p:spPr>
          <a:xfrm>
            <a:off x="4607279" y="5236559"/>
            <a:ext cx="3768482" cy="2697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281" name="PlaceHolder 7"/>
          <p:cNvSpPr>
            <a:spLocks noGrp="1"/>
          </p:cNvSpPr>
          <p:nvPr>
            <p:ph type="body" sz="quarter" idx="13"/>
          </p:nvPr>
        </p:nvSpPr>
        <p:spPr>
          <a:xfrm>
            <a:off x="8564760" y="5236559"/>
            <a:ext cx="3768481" cy="2697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28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image1.pdf" descr="image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8480" y="461879"/>
            <a:ext cx="864001" cy="454681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CustomShape 1"/>
          <p:cNvSpPr txBox="1"/>
          <p:nvPr/>
        </p:nvSpPr>
        <p:spPr>
          <a:xfrm>
            <a:off x="455760" y="447120"/>
            <a:ext cx="10949400" cy="420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Lehrstuhl für Angewandte Informatik- Kooperative Systeme</a:t>
            </a:r>
          </a:p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Fakultät für Informatik</a:t>
            </a:r>
          </a:p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Technische Universität München</a:t>
            </a:r>
          </a:p>
        </p:txBody>
      </p:sp>
      <p:sp>
        <p:nvSpPr>
          <p:cNvPr id="291" name="CustomShape 2"/>
          <p:cNvSpPr/>
          <p:nvPr/>
        </p:nvSpPr>
        <p:spPr>
          <a:xfrm>
            <a:off x="11872079" y="9114119"/>
            <a:ext cx="817202" cy="509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image1.pdf" descr="image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8480" y="461879"/>
            <a:ext cx="864001" cy="454681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CustomShape 1"/>
          <p:cNvSpPr txBox="1"/>
          <p:nvPr/>
        </p:nvSpPr>
        <p:spPr>
          <a:xfrm>
            <a:off x="455760" y="447120"/>
            <a:ext cx="10949400" cy="420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Lehrstuhl für Angewandte Informatik- Kooperative Systeme</a:t>
            </a:r>
          </a:p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Fakultät für Informatik</a:t>
            </a:r>
          </a:p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Technische Universität München</a:t>
            </a:r>
          </a:p>
        </p:txBody>
      </p:sp>
      <p:sp>
        <p:nvSpPr>
          <p:cNvPr id="301" name="CustomShape 2"/>
          <p:cNvSpPr/>
          <p:nvPr/>
        </p:nvSpPr>
        <p:spPr>
          <a:xfrm>
            <a:off x="11872079" y="9114119"/>
            <a:ext cx="817202" cy="509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2" name="Titeltext"/>
          <p:cNvSpPr txBox="1">
            <a:spLocks noGrp="1"/>
          </p:cNvSpPr>
          <p:nvPr>
            <p:ph type="title"/>
          </p:nvPr>
        </p:nvSpPr>
        <p:spPr>
          <a:xfrm>
            <a:off x="650159" y="389159"/>
            <a:ext cx="11703602" cy="1628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Titeltext</a:t>
            </a:r>
          </a:p>
        </p:txBody>
      </p:sp>
      <p:sp>
        <p:nvSpPr>
          <p:cNvPr id="303" name="Textebene 1…"/>
          <p:cNvSpPr txBox="1">
            <a:spLocks noGrp="1"/>
          </p:cNvSpPr>
          <p:nvPr>
            <p:ph type="body" idx="1"/>
          </p:nvPr>
        </p:nvSpPr>
        <p:spPr>
          <a:xfrm>
            <a:off x="650159" y="2282039"/>
            <a:ext cx="11703602" cy="5656321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0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image1.pdf" descr="image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8480" y="461879"/>
            <a:ext cx="864001" cy="454681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CustomShape 1"/>
          <p:cNvSpPr txBox="1"/>
          <p:nvPr/>
        </p:nvSpPr>
        <p:spPr>
          <a:xfrm>
            <a:off x="455760" y="447120"/>
            <a:ext cx="10949400" cy="420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Lehrstuhl für Angewandte Informatik- Kooperative Systeme</a:t>
            </a:r>
          </a:p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Fakultät für Informatik</a:t>
            </a:r>
          </a:p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Technische Universität München</a:t>
            </a:r>
          </a:p>
        </p:txBody>
      </p:sp>
      <p:sp>
        <p:nvSpPr>
          <p:cNvPr id="313" name="CustomShape 2"/>
          <p:cNvSpPr/>
          <p:nvPr/>
        </p:nvSpPr>
        <p:spPr>
          <a:xfrm>
            <a:off x="11872079" y="9114119"/>
            <a:ext cx="817202" cy="509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4" name="Titeltext"/>
          <p:cNvSpPr txBox="1">
            <a:spLocks noGrp="1"/>
          </p:cNvSpPr>
          <p:nvPr>
            <p:ph type="title"/>
          </p:nvPr>
        </p:nvSpPr>
        <p:spPr>
          <a:xfrm>
            <a:off x="650159" y="389159"/>
            <a:ext cx="11703602" cy="1628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Titeltext</a:t>
            </a:r>
          </a:p>
        </p:txBody>
      </p:sp>
      <p:sp>
        <p:nvSpPr>
          <p:cNvPr id="315" name="Textebene 1…"/>
          <p:cNvSpPr txBox="1">
            <a:spLocks noGrp="1"/>
          </p:cNvSpPr>
          <p:nvPr>
            <p:ph type="body" idx="1"/>
          </p:nvPr>
        </p:nvSpPr>
        <p:spPr>
          <a:xfrm>
            <a:off x="650159" y="2282039"/>
            <a:ext cx="11703602" cy="5656321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1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image1.pdf" descr="image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8480" y="461879"/>
            <a:ext cx="864001" cy="454681"/>
          </a:xfrm>
          <a:prstGeom prst="rect">
            <a:avLst/>
          </a:prstGeom>
          <a:ln w="12700">
            <a:miter lim="400000"/>
          </a:ln>
        </p:spPr>
      </p:pic>
      <p:sp>
        <p:nvSpPr>
          <p:cNvPr id="324" name="CustomShape 1"/>
          <p:cNvSpPr txBox="1"/>
          <p:nvPr/>
        </p:nvSpPr>
        <p:spPr>
          <a:xfrm>
            <a:off x="455760" y="447120"/>
            <a:ext cx="10949400" cy="420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Lehrstuhl für Angewandte Informatik- Kooperative Systeme</a:t>
            </a:r>
          </a:p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Fakultät für Informatik</a:t>
            </a:r>
          </a:p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Technische Universität München</a:t>
            </a:r>
          </a:p>
        </p:txBody>
      </p:sp>
      <p:sp>
        <p:nvSpPr>
          <p:cNvPr id="325" name="CustomShape 2"/>
          <p:cNvSpPr/>
          <p:nvPr/>
        </p:nvSpPr>
        <p:spPr>
          <a:xfrm>
            <a:off x="11872079" y="9114119"/>
            <a:ext cx="817202" cy="509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6" name="Titeltext"/>
          <p:cNvSpPr txBox="1">
            <a:spLocks noGrp="1"/>
          </p:cNvSpPr>
          <p:nvPr>
            <p:ph type="title"/>
          </p:nvPr>
        </p:nvSpPr>
        <p:spPr>
          <a:xfrm>
            <a:off x="650159" y="389159"/>
            <a:ext cx="11703602" cy="1628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Titeltext</a:t>
            </a:r>
          </a:p>
        </p:txBody>
      </p:sp>
      <p:sp>
        <p:nvSpPr>
          <p:cNvPr id="327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650159" y="2282039"/>
            <a:ext cx="5711042" cy="5656321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28" name="PlaceHolder 3"/>
          <p:cNvSpPr>
            <a:spLocks noGrp="1"/>
          </p:cNvSpPr>
          <p:nvPr>
            <p:ph type="body" sz="half" idx="13"/>
          </p:nvPr>
        </p:nvSpPr>
        <p:spPr>
          <a:xfrm>
            <a:off x="6647039" y="2282039"/>
            <a:ext cx="5711042" cy="5656322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32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image1.pdf" descr="image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8480" y="461879"/>
            <a:ext cx="864001" cy="454681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CustomShape 1"/>
          <p:cNvSpPr txBox="1"/>
          <p:nvPr/>
        </p:nvSpPr>
        <p:spPr>
          <a:xfrm>
            <a:off x="455760" y="447120"/>
            <a:ext cx="10949400" cy="420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Lehrstuhl für Angewandte Informatik- Kooperative Systeme</a:t>
            </a:r>
          </a:p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Fakultät für Informatik</a:t>
            </a:r>
          </a:p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Technische Universität München</a:t>
            </a:r>
          </a:p>
        </p:txBody>
      </p:sp>
      <p:sp>
        <p:nvSpPr>
          <p:cNvPr id="338" name="CustomShape 2"/>
          <p:cNvSpPr/>
          <p:nvPr/>
        </p:nvSpPr>
        <p:spPr>
          <a:xfrm>
            <a:off x="11872079" y="9114119"/>
            <a:ext cx="817202" cy="509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9" name="Titeltext"/>
          <p:cNvSpPr txBox="1">
            <a:spLocks noGrp="1"/>
          </p:cNvSpPr>
          <p:nvPr>
            <p:ph type="title"/>
          </p:nvPr>
        </p:nvSpPr>
        <p:spPr>
          <a:xfrm>
            <a:off x="650159" y="389159"/>
            <a:ext cx="11703602" cy="1628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Titeltext</a:t>
            </a:r>
          </a:p>
        </p:txBody>
      </p:sp>
      <p:sp>
        <p:nvSpPr>
          <p:cNvPr id="34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text"/>
          <p:cNvSpPr txBox="1">
            <a:spLocks noGrp="1"/>
          </p:cNvSpPr>
          <p:nvPr>
            <p:ph type="title"/>
          </p:nvPr>
        </p:nvSpPr>
        <p:spPr>
          <a:xfrm>
            <a:off x="650159" y="389159"/>
            <a:ext cx="11703602" cy="16282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30" name="Textebene 1…"/>
          <p:cNvSpPr txBox="1">
            <a:spLocks noGrp="1"/>
          </p:cNvSpPr>
          <p:nvPr>
            <p:ph type="body" idx="1"/>
          </p:nvPr>
        </p:nvSpPr>
        <p:spPr>
          <a:xfrm>
            <a:off x="650159" y="2282039"/>
            <a:ext cx="11703602" cy="5656321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image1.pdf" descr="image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8480" y="461879"/>
            <a:ext cx="864001" cy="454681"/>
          </a:xfrm>
          <a:prstGeom prst="rect">
            <a:avLst/>
          </a:prstGeom>
          <a:ln w="12700">
            <a:miter lim="400000"/>
          </a:ln>
        </p:spPr>
      </p:pic>
      <p:sp>
        <p:nvSpPr>
          <p:cNvPr id="348" name="CustomShape 1"/>
          <p:cNvSpPr txBox="1"/>
          <p:nvPr/>
        </p:nvSpPr>
        <p:spPr>
          <a:xfrm>
            <a:off x="455760" y="447120"/>
            <a:ext cx="10949400" cy="420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Lehrstuhl für Angewandte Informatik- Kooperative Systeme</a:t>
            </a:r>
          </a:p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Fakultät für Informatik</a:t>
            </a:r>
          </a:p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Technische Universität München</a:t>
            </a:r>
          </a:p>
        </p:txBody>
      </p:sp>
      <p:sp>
        <p:nvSpPr>
          <p:cNvPr id="349" name="CustomShape 2"/>
          <p:cNvSpPr/>
          <p:nvPr/>
        </p:nvSpPr>
        <p:spPr>
          <a:xfrm>
            <a:off x="11872079" y="9114119"/>
            <a:ext cx="817202" cy="509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0" name="Textebene 1…"/>
          <p:cNvSpPr txBox="1">
            <a:spLocks noGrp="1"/>
          </p:cNvSpPr>
          <p:nvPr>
            <p:ph type="body" idx="1"/>
          </p:nvPr>
        </p:nvSpPr>
        <p:spPr>
          <a:xfrm>
            <a:off x="650159" y="389159"/>
            <a:ext cx="11703602" cy="7549201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5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image1.pdf" descr="image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8480" y="461879"/>
            <a:ext cx="864001" cy="454681"/>
          </a:xfrm>
          <a:prstGeom prst="rect">
            <a:avLst/>
          </a:prstGeom>
          <a:ln w="12700">
            <a:miter lim="400000"/>
          </a:ln>
        </p:spPr>
      </p:pic>
      <p:sp>
        <p:nvSpPr>
          <p:cNvPr id="359" name="CustomShape 1"/>
          <p:cNvSpPr txBox="1"/>
          <p:nvPr/>
        </p:nvSpPr>
        <p:spPr>
          <a:xfrm>
            <a:off x="455760" y="447120"/>
            <a:ext cx="10949400" cy="420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Lehrstuhl für Angewandte Informatik- Kooperative Systeme</a:t>
            </a:r>
          </a:p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Fakultät für Informatik</a:t>
            </a:r>
          </a:p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Technische Universität München</a:t>
            </a:r>
          </a:p>
        </p:txBody>
      </p:sp>
      <p:sp>
        <p:nvSpPr>
          <p:cNvPr id="360" name="CustomShape 2"/>
          <p:cNvSpPr/>
          <p:nvPr/>
        </p:nvSpPr>
        <p:spPr>
          <a:xfrm>
            <a:off x="11872079" y="9114119"/>
            <a:ext cx="817202" cy="509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1" name="Titeltext"/>
          <p:cNvSpPr txBox="1">
            <a:spLocks noGrp="1"/>
          </p:cNvSpPr>
          <p:nvPr>
            <p:ph type="title"/>
          </p:nvPr>
        </p:nvSpPr>
        <p:spPr>
          <a:xfrm>
            <a:off x="650159" y="389159"/>
            <a:ext cx="11703602" cy="1628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Titeltext</a:t>
            </a:r>
          </a:p>
        </p:txBody>
      </p:sp>
      <p:sp>
        <p:nvSpPr>
          <p:cNvPr id="36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50159" y="2282039"/>
            <a:ext cx="5711042" cy="2697841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63" name="PlaceHolder 3"/>
          <p:cNvSpPr/>
          <p:nvPr/>
        </p:nvSpPr>
        <p:spPr>
          <a:xfrm>
            <a:off x="6647039" y="2282039"/>
            <a:ext cx="5711042" cy="565632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364" name="PlaceHolder 4"/>
          <p:cNvSpPr>
            <a:spLocks noGrp="1"/>
          </p:cNvSpPr>
          <p:nvPr>
            <p:ph type="body" sz="quarter" idx="13"/>
          </p:nvPr>
        </p:nvSpPr>
        <p:spPr>
          <a:xfrm>
            <a:off x="650159" y="5236559"/>
            <a:ext cx="5711042" cy="2697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36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image1.pdf" descr="image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8480" y="461879"/>
            <a:ext cx="864001" cy="454681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CustomShape 1"/>
          <p:cNvSpPr txBox="1"/>
          <p:nvPr/>
        </p:nvSpPr>
        <p:spPr>
          <a:xfrm>
            <a:off x="455760" y="447120"/>
            <a:ext cx="10949400" cy="420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Lehrstuhl für Angewandte Informatik- Kooperative Systeme</a:t>
            </a:r>
          </a:p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Fakultät für Informatik</a:t>
            </a:r>
          </a:p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Technische Universität München</a:t>
            </a:r>
          </a:p>
        </p:txBody>
      </p:sp>
      <p:sp>
        <p:nvSpPr>
          <p:cNvPr id="374" name="CustomShape 2"/>
          <p:cNvSpPr/>
          <p:nvPr/>
        </p:nvSpPr>
        <p:spPr>
          <a:xfrm>
            <a:off x="11872079" y="9114119"/>
            <a:ext cx="817202" cy="509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5" name="Titeltext"/>
          <p:cNvSpPr txBox="1">
            <a:spLocks noGrp="1"/>
          </p:cNvSpPr>
          <p:nvPr>
            <p:ph type="title"/>
          </p:nvPr>
        </p:nvSpPr>
        <p:spPr>
          <a:xfrm>
            <a:off x="650159" y="389159"/>
            <a:ext cx="11703602" cy="1628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Titeltext</a:t>
            </a:r>
          </a:p>
        </p:txBody>
      </p:sp>
      <p:sp>
        <p:nvSpPr>
          <p:cNvPr id="376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650159" y="2282039"/>
            <a:ext cx="5711042" cy="5656321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77" name="PlaceHolder 3"/>
          <p:cNvSpPr/>
          <p:nvPr/>
        </p:nvSpPr>
        <p:spPr>
          <a:xfrm>
            <a:off x="6647039" y="2282039"/>
            <a:ext cx="5711042" cy="2697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378" name="PlaceHolder 4"/>
          <p:cNvSpPr>
            <a:spLocks noGrp="1"/>
          </p:cNvSpPr>
          <p:nvPr>
            <p:ph type="body" sz="quarter" idx="13"/>
          </p:nvPr>
        </p:nvSpPr>
        <p:spPr>
          <a:xfrm>
            <a:off x="6647039" y="5236559"/>
            <a:ext cx="5711042" cy="2697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37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image1.pdf" descr="image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8480" y="461879"/>
            <a:ext cx="864001" cy="454681"/>
          </a:xfrm>
          <a:prstGeom prst="rect">
            <a:avLst/>
          </a:prstGeom>
          <a:ln w="12700">
            <a:miter lim="400000"/>
          </a:ln>
        </p:spPr>
      </p:pic>
      <p:sp>
        <p:nvSpPr>
          <p:cNvPr id="387" name="CustomShape 1"/>
          <p:cNvSpPr txBox="1"/>
          <p:nvPr/>
        </p:nvSpPr>
        <p:spPr>
          <a:xfrm>
            <a:off x="455760" y="447120"/>
            <a:ext cx="10949400" cy="420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Lehrstuhl für Angewandte Informatik- Kooperative Systeme</a:t>
            </a:r>
          </a:p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Fakultät für Informatik</a:t>
            </a:r>
          </a:p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Technische Universität München</a:t>
            </a:r>
          </a:p>
        </p:txBody>
      </p:sp>
      <p:sp>
        <p:nvSpPr>
          <p:cNvPr id="388" name="CustomShape 2"/>
          <p:cNvSpPr/>
          <p:nvPr/>
        </p:nvSpPr>
        <p:spPr>
          <a:xfrm>
            <a:off x="11872079" y="9114119"/>
            <a:ext cx="817202" cy="509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9" name="Titeltext"/>
          <p:cNvSpPr txBox="1">
            <a:spLocks noGrp="1"/>
          </p:cNvSpPr>
          <p:nvPr>
            <p:ph type="title"/>
          </p:nvPr>
        </p:nvSpPr>
        <p:spPr>
          <a:xfrm>
            <a:off x="650159" y="389159"/>
            <a:ext cx="11703602" cy="1628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Titeltext</a:t>
            </a:r>
          </a:p>
        </p:txBody>
      </p:sp>
      <p:sp>
        <p:nvSpPr>
          <p:cNvPr id="39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50159" y="2282039"/>
            <a:ext cx="5711042" cy="2697841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91" name="PlaceHolder 3"/>
          <p:cNvSpPr/>
          <p:nvPr/>
        </p:nvSpPr>
        <p:spPr>
          <a:xfrm>
            <a:off x="6647039" y="2282039"/>
            <a:ext cx="5711042" cy="2697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392" name="PlaceHolder 4"/>
          <p:cNvSpPr>
            <a:spLocks noGrp="1"/>
          </p:cNvSpPr>
          <p:nvPr>
            <p:ph type="body" sz="half" idx="13"/>
          </p:nvPr>
        </p:nvSpPr>
        <p:spPr>
          <a:xfrm>
            <a:off x="650159" y="5236559"/>
            <a:ext cx="11703602" cy="2697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39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image1.pdf" descr="image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8480" y="461879"/>
            <a:ext cx="864001" cy="454681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CustomShape 1"/>
          <p:cNvSpPr txBox="1"/>
          <p:nvPr/>
        </p:nvSpPr>
        <p:spPr>
          <a:xfrm>
            <a:off x="455760" y="447120"/>
            <a:ext cx="10949400" cy="420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Lehrstuhl für Angewandte Informatik- Kooperative Systeme</a:t>
            </a:r>
          </a:p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Fakultät für Informatik</a:t>
            </a:r>
          </a:p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Technische Universität München</a:t>
            </a:r>
          </a:p>
        </p:txBody>
      </p:sp>
      <p:sp>
        <p:nvSpPr>
          <p:cNvPr id="402" name="CustomShape 2"/>
          <p:cNvSpPr/>
          <p:nvPr/>
        </p:nvSpPr>
        <p:spPr>
          <a:xfrm>
            <a:off x="11872079" y="9114119"/>
            <a:ext cx="817202" cy="509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3" name="Titeltext"/>
          <p:cNvSpPr txBox="1">
            <a:spLocks noGrp="1"/>
          </p:cNvSpPr>
          <p:nvPr>
            <p:ph type="title"/>
          </p:nvPr>
        </p:nvSpPr>
        <p:spPr>
          <a:xfrm>
            <a:off x="650159" y="389159"/>
            <a:ext cx="11703602" cy="1628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Titeltext</a:t>
            </a:r>
          </a:p>
        </p:txBody>
      </p:sp>
      <p:sp>
        <p:nvSpPr>
          <p:cNvPr id="404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650159" y="2282039"/>
            <a:ext cx="11703602" cy="2697841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05" name="PlaceHolder 3"/>
          <p:cNvSpPr>
            <a:spLocks noGrp="1"/>
          </p:cNvSpPr>
          <p:nvPr>
            <p:ph type="body" sz="half" idx="13"/>
          </p:nvPr>
        </p:nvSpPr>
        <p:spPr>
          <a:xfrm>
            <a:off x="650159" y="5236559"/>
            <a:ext cx="11703602" cy="2697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40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image1.pdf" descr="image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8480" y="461879"/>
            <a:ext cx="864001" cy="454681"/>
          </a:xfrm>
          <a:prstGeom prst="rect">
            <a:avLst/>
          </a:prstGeom>
          <a:ln w="12700">
            <a:miter lim="400000"/>
          </a:ln>
        </p:spPr>
      </p:pic>
      <p:sp>
        <p:nvSpPr>
          <p:cNvPr id="414" name="CustomShape 1"/>
          <p:cNvSpPr txBox="1"/>
          <p:nvPr/>
        </p:nvSpPr>
        <p:spPr>
          <a:xfrm>
            <a:off x="455760" y="447120"/>
            <a:ext cx="10949400" cy="420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Lehrstuhl für Angewandte Informatik- Kooperative Systeme</a:t>
            </a:r>
          </a:p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Fakultät für Informatik</a:t>
            </a:r>
          </a:p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Technische Universität München</a:t>
            </a:r>
          </a:p>
        </p:txBody>
      </p:sp>
      <p:sp>
        <p:nvSpPr>
          <p:cNvPr id="415" name="CustomShape 2"/>
          <p:cNvSpPr/>
          <p:nvPr/>
        </p:nvSpPr>
        <p:spPr>
          <a:xfrm>
            <a:off x="11872079" y="9114119"/>
            <a:ext cx="817202" cy="509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6" name="Titeltext"/>
          <p:cNvSpPr txBox="1">
            <a:spLocks noGrp="1"/>
          </p:cNvSpPr>
          <p:nvPr>
            <p:ph type="title"/>
          </p:nvPr>
        </p:nvSpPr>
        <p:spPr>
          <a:xfrm>
            <a:off x="650159" y="389159"/>
            <a:ext cx="11703602" cy="1628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Titeltext</a:t>
            </a:r>
          </a:p>
        </p:txBody>
      </p:sp>
      <p:sp>
        <p:nvSpPr>
          <p:cNvPr id="41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50159" y="2282039"/>
            <a:ext cx="5711042" cy="2697841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8" name="PlaceHolder 3"/>
          <p:cNvSpPr/>
          <p:nvPr/>
        </p:nvSpPr>
        <p:spPr>
          <a:xfrm>
            <a:off x="6647039" y="2282039"/>
            <a:ext cx="5711042" cy="2697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419" name="PlaceHolder 4"/>
          <p:cNvSpPr/>
          <p:nvPr/>
        </p:nvSpPr>
        <p:spPr>
          <a:xfrm>
            <a:off x="650159" y="5236559"/>
            <a:ext cx="5711042" cy="2697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420" name="PlaceHolder 5"/>
          <p:cNvSpPr>
            <a:spLocks noGrp="1"/>
          </p:cNvSpPr>
          <p:nvPr>
            <p:ph type="body" sz="quarter" idx="13"/>
          </p:nvPr>
        </p:nvSpPr>
        <p:spPr>
          <a:xfrm>
            <a:off x="6647039" y="5236559"/>
            <a:ext cx="5711042" cy="2697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42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image1.pdf" descr="image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8480" y="461879"/>
            <a:ext cx="864001" cy="454681"/>
          </a:xfrm>
          <a:prstGeom prst="rect">
            <a:avLst/>
          </a:prstGeom>
          <a:ln w="12700">
            <a:miter lim="400000"/>
          </a:ln>
        </p:spPr>
      </p:pic>
      <p:sp>
        <p:nvSpPr>
          <p:cNvPr id="429" name="CustomShape 1"/>
          <p:cNvSpPr txBox="1"/>
          <p:nvPr/>
        </p:nvSpPr>
        <p:spPr>
          <a:xfrm>
            <a:off x="455760" y="447120"/>
            <a:ext cx="10949400" cy="420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Lehrstuhl für Angewandte Informatik- Kooperative Systeme</a:t>
            </a:r>
          </a:p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Fakultät für Informatik</a:t>
            </a:r>
          </a:p>
          <a:p>
            <a:pPr>
              <a:lnSpc>
                <a:spcPts val="1100"/>
              </a:lnSpc>
              <a:defRPr sz="1100" spc="-1">
                <a:solidFill>
                  <a:srgbClr val="0065BD"/>
                </a:solidFill>
              </a:defRPr>
            </a:pPr>
            <a:r>
              <a:t>Technische Universität München</a:t>
            </a:r>
          </a:p>
        </p:txBody>
      </p:sp>
      <p:sp>
        <p:nvSpPr>
          <p:cNvPr id="430" name="CustomShape 2"/>
          <p:cNvSpPr/>
          <p:nvPr/>
        </p:nvSpPr>
        <p:spPr>
          <a:xfrm>
            <a:off x="11872079" y="9114119"/>
            <a:ext cx="817202" cy="509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1" name="Titeltext"/>
          <p:cNvSpPr txBox="1">
            <a:spLocks noGrp="1"/>
          </p:cNvSpPr>
          <p:nvPr>
            <p:ph type="title"/>
          </p:nvPr>
        </p:nvSpPr>
        <p:spPr>
          <a:xfrm>
            <a:off x="650159" y="389159"/>
            <a:ext cx="11703602" cy="1628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Titeltext</a:t>
            </a:r>
          </a:p>
        </p:txBody>
      </p:sp>
      <p:sp>
        <p:nvSpPr>
          <p:cNvPr id="43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50159" y="2282039"/>
            <a:ext cx="3768482" cy="2697841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33" name="PlaceHolder 3"/>
          <p:cNvSpPr/>
          <p:nvPr/>
        </p:nvSpPr>
        <p:spPr>
          <a:xfrm>
            <a:off x="4607279" y="2282039"/>
            <a:ext cx="3768482" cy="2697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434" name="PlaceHolder 4"/>
          <p:cNvSpPr/>
          <p:nvPr/>
        </p:nvSpPr>
        <p:spPr>
          <a:xfrm>
            <a:off x="8564760" y="2282039"/>
            <a:ext cx="3768481" cy="2697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435" name="PlaceHolder 5"/>
          <p:cNvSpPr/>
          <p:nvPr/>
        </p:nvSpPr>
        <p:spPr>
          <a:xfrm>
            <a:off x="650159" y="5236559"/>
            <a:ext cx="3768482" cy="2697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436" name="PlaceHolder 6"/>
          <p:cNvSpPr/>
          <p:nvPr/>
        </p:nvSpPr>
        <p:spPr>
          <a:xfrm>
            <a:off x="4607279" y="5236559"/>
            <a:ext cx="3768482" cy="2697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437" name="PlaceHolder 7"/>
          <p:cNvSpPr>
            <a:spLocks noGrp="1"/>
          </p:cNvSpPr>
          <p:nvPr>
            <p:ph type="body" sz="quarter" idx="13"/>
          </p:nvPr>
        </p:nvSpPr>
        <p:spPr>
          <a:xfrm>
            <a:off x="8564760" y="5236559"/>
            <a:ext cx="3768481" cy="2697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43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eltext"/>
          <p:cNvSpPr txBox="1">
            <a:spLocks noGrp="1"/>
          </p:cNvSpPr>
          <p:nvPr>
            <p:ph type="title"/>
          </p:nvPr>
        </p:nvSpPr>
        <p:spPr>
          <a:xfrm>
            <a:off x="650159" y="389159"/>
            <a:ext cx="11703602" cy="16282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39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650159" y="2282039"/>
            <a:ext cx="5711042" cy="5656321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body" sz="half" idx="13"/>
          </p:nvPr>
        </p:nvSpPr>
        <p:spPr>
          <a:xfrm>
            <a:off x="6647039" y="2282039"/>
            <a:ext cx="5711042" cy="5656322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4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>
            <a:spLocks noGrp="1"/>
          </p:cNvSpPr>
          <p:nvPr>
            <p:ph type="title"/>
          </p:nvPr>
        </p:nvSpPr>
        <p:spPr>
          <a:xfrm>
            <a:off x="650159" y="389159"/>
            <a:ext cx="11703602" cy="16282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4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bene 1…"/>
          <p:cNvSpPr txBox="1">
            <a:spLocks noGrp="1"/>
          </p:cNvSpPr>
          <p:nvPr>
            <p:ph type="body" idx="1"/>
          </p:nvPr>
        </p:nvSpPr>
        <p:spPr>
          <a:xfrm>
            <a:off x="650159" y="389159"/>
            <a:ext cx="11703602" cy="7549201"/>
          </a:xfrm>
          <a:prstGeom prst="rect">
            <a:avLst/>
          </a:prstGeom>
        </p:spPr>
        <p:txBody>
          <a:bodyPr anchor="ctr"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eltext"/>
          <p:cNvSpPr txBox="1">
            <a:spLocks noGrp="1"/>
          </p:cNvSpPr>
          <p:nvPr>
            <p:ph type="title"/>
          </p:nvPr>
        </p:nvSpPr>
        <p:spPr>
          <a:xfrm>
            <a:off x="650159" y="389159"/>
            <a:ext cx="11703602" cy="16282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65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50159" y="2282039"/>
            <a:ext cx="5711042" cy="2697841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6" name="PlaceHolder 3"/>
          <p:cNvSpPr/>
          <p:nvPr/>
        </p:nvSpPr>
        <p:spPr>
          <a:xfrm>
            <a:off x="6647039" y="2282039"/>
            <a:ext cx="5711042" cy="565632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/>
            </a:pPr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 sz="quarter" idx="13"/>
          </p:nvPr>
        </p:nvSpPr>
        <p:spPr>
          <a:xfrm>
            <a:off x="650159" y="5236559"/>
            <a:ext cx="5711042" cy="2697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6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eltext"/>
          <p:cNvSpPr txBox="1">
            <a:spLocks noGrp="1"/>
          </p:cNvSpPr>
          <p:nvPr>
            <p:ph type="title"/>
          </p:nvPr>
        </p:nvSpPr>
        <p:spPr>
          <a:xfrm>
            <a:off x="650159" y="389159"/>
            <a:ext cx="11703602" cy="16282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76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650159" y="2282039"/>
            <a:ext cx="5711042" cy="5656321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7" name="PlaceHolder 3"/>
          <p:cNvSpPr/>
          <p:nvPr/>
        </p:nvSpPr>
        <p:spPr>
          <a:xfrm>
            <a:off x="6647039" y="2282039"/>
            <a:ext cx="5711042" cy="2697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/>
            </a:pPr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 sz="quarter" idx="13"/>
          </p:nvPr>
        </p:nvSpPr>
        <p:spPr>
          <a:xfrm>
            <a:off x="6647039" y="5236559"/>
            <a:ext cx="5711042" cy="2697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7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eltext"/>
          <p:cNvSpPr txBox="1">
            <a:spLocks noGrp="1"/>
          </p:cNvSpPr>
          <p:nvPr>
            <p:ph type="title"/>
          </p:nvPr>
        </p:nvSpPr>
        <p:spPr>
          <a:xfrm>
            <a:off x="650159" y="389159"/>
            <a:ext cx="11703602" cy="16282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8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50159" y="2282039"/>
            <a:ext cx="5711042" cy="2697841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8" name="PlaceHolder 3"/>
          <p:cNvSpPr/>
          <p:nvPr/>
        </p:nvSpPr>
        <p:spPr>
          <a:xfrm>
            <a:off x="6647039" y="2282039"/>
            <a:ext cx="5711042" cy="2697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/>
            </a:pPr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 sz="half" idx="13"/>
          </p:nvPr>
        </p:nvSpPr>
        <p:spPr>
          <a:xfrm>
            <a:off x="650159" y="5236559"/>
            <a:ext cx="11703602" cy="2697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9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df" descr="image1.pdf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1688480" y="461879"/>
            <a:ext cx="864001" cy="45468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CustomShape 1"/>
          <p:cNvSpPr/>
          <p:nvPr/>
        </p:nvSpPr>
        <p:spPr>
          <a:xfrm>
            <a:off x="11872079" y="9114119"/>
            <a:ext cx="817202" cy="509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iteltext"/>
          <p:cNvSpPr txBox="1">
            <a:spLocks noGrp="1"/>
          </p:cNvSpPr>
          <p:nvPr>
            <p:ph type="title"/>
          </p:nvPr>
        </p:nvSpPr>
        <p:spPr>
          <a:xfrm>
            <a:off x="650240" y="130951"/>
            <a:ext cx="11704320" cy="2144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r>
              <a:t>Titeltext</a:t>
            </a:r>
          </a:p>
        </p:txBody>
      </p:sp>
      <p:sp>
        <p:nvSpPr>
          <p:cNvPr id="5" name="Textebene 1…"/>
          <p:cNvSpPr txBox="1">
            <a:spLocks noGrp="1"/>
          </p:cNvSpPr>
          <p:nvPr>
            <p:ph type="body" idx="1"/>
          </p:nvPr>
        </p:nvSpPr>
        <p:spPr>
          <a:xfrm>
            <a:off x="650240" y="2275840"/>
            <a:ext cx="11704320" cy="7477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285653" y="8779792"/>
            <a:ext cx="3034454" cy="5207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</p:sldLayoutIdLst>
  <p:transition spd="med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31999" marR="0" indent="-323999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32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910285" marR="0" indent="-370285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Tx/>
        <a:buChar char="−"/>
        <a:tabLst/>
        <a:defRPr sz="32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392000" marR="0" indent="-3840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32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857599" marR="0" indent="-3456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Tx/>
        <a:buChar char="−"/>
        <a:tabLst/>
        <a:defRPr sz="32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289599" marR="0" indent="-3456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32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721599" marR="0" indent="-3456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32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153599" marR="0" indent="-3456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32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606800" marR="0" indent="-4064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32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064000" marR="0" indent="-4064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32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 txBox="1"/>
          <p:nvPr/>
        </p:nvSpPr>
        <p:spPr>
          <a:xfrm>
            <a:off x="453959" y="1715040"/>
            <a:ext cx="12100681" cy="567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4500"/>
              </a:lnSpc>
              <a:defRPr sz="4100" spc="-1"/>
            </a:lvl1pPr>
          </a:lstStyle>
          <a:p>
            <a:r>
              <a:t>XML Praktikum</a:t>
            </a:r>
          </a:p>
        </p:txBody>
      </p:sp>
      <p:sp>
        <p:nvSpPr>
          <p:cNvPr id="448" name="CustomShape 2"/>
          <p:cNvSpPr txBox="1"/>
          <p:nvPr/>
        </p:nvSpPr>
        <p:spPr>
          <a:xfrm>
            <a:off x="453959" y="2814120"/>
            <a:ext cx="12100681" cy="526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114000"/>
              </a:lnSpc>
              <a:defRPr sz="2200" spc="-100"/>
            </a:pPr>
            <a:r>
              <a:t>Lovis Zenz, Xiaolin Ma, Emir Chalghaf, Rodeina Mohamed</a:t>
            </a:r>
            <a:endParaRPr spc="-1"/>
          </a:p>
          <a:p>
            <a:pPr>
              <a:lnSpc>
                <a:spcPct val="114000"/>
              </a:lnSpc>
              <a:defRPr sz="2200" spc="-100"/>
            </a:pPr>
            <a:r>
              <a:t>Technische Universität München</a:t>
            </a:r>
            <a:endParaRPr spc="-1"/>
          </a:p>
          <a:p>
            <a:pPr>
              <a:lnSpc>
                <a:spcPct val="114000"/>
              </a:lnSpc>
              <a:defRPr sz="2200" spc="-100"/>
            </a:pPr>
            <a:r>
              <a:t>Fakultät für Informatik </a:t>
            </a:r>
            <a:endParaRPr spc="-1"/>
          </a:p>
          <a:p>
            <a:pPr>
              <a:lnSpc>
                <a:spcPct val="114000"/>
              </a:lnSpc>
              <a:defRPr sz="2200" spc="-100"/>
            </a:pPr>
            <a:r>
              <a:t>Lehrstuhl für Angewandte Informatik/ Kooperative Systeme</a:t>
            </a:r>
            <a:endParaRPr spc="-1"/>
          </a:p>
          <a:p>
            <a:pPr>
              <a:lnSpc>
                <a:spcPct val="114000"/>
              </a:lnSpc>
              <a:defRPr sz="2200" spc="-100"/>
            </a:pPr>
            <a:r>
              <a:t>München, 20. September 2019</a:t>
            </a:r>
          </a:p>
        </p:txBody>
      </p:sp>
      <p:pic>
        <p:nvPicPr>
          <p:cNvPr id="449" name="image4.png" descr="ima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680" y="2403000"/>
            <a:ext cx="5536441" cy="7349401"/>
          </a:xfrm>
          <a:prstGeom prst="rect">
            <a:avLst/>
          </a:prstGeom>
          <a:ln w="12700">
            <a:miter lim="400000"/>
          </a:ln>
        </p:spPr>
      </p:pic>
      <p:sp>
        <p:nvSpPr>
          <p:cNvPr id="450" name="CustomShape 3"/>
          <p:cNvSpPr txBox="1"/>
          <p:nvPr/>
        </p:nvSpPr>
        <p:spPr>
          <a:xfrm>
            <a:off x="442439" y="9355223"/>
            <a:ext cx="9192602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600" spc="-1"/>
            </a:lvl1pPr>
          </a:lstStyle>
          <a:p>
            <a:r>
              <a:t>Prof. Dr. Anne Brüggemann-Klein | XML-Technologie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 txBox="1"/>
          <p:nvPr/>
        </p:nvSpPr>
        <p:spPr>
          <a:xfrm>
            <a:off x="453959" y="1715040"/>
            <a:ext cx="12100681" cy="570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4500"/>
              </a:lnSpc>
              <a:defRPr sz="4200" spc="-1"/>
            </a:lvl1pPr>
          </a:lstStyle>
          <a:p>
            <a:r>
              <a:t>Benutzeroberfläche</a:t>
            </a:r>
          </a:p>
        </p:txBody>
      </p:sp>
      <p:sp>
        <p:nvSpPr>
          <p:cNvPr id="519" name="CustomShape 3"/>
          <p:cNvSpPr txBox="1"/>
          <p:nvPr/>
        </p:nvSpPr>
        <p:spPr>
          <a:xfrm>
            <a:off x="442439" y="9355223"/>
            <a:ext cx="9192602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600" spc="-1"/>
            </a:lvl1pPr>
          </a:lstStyle>
          <a:p>
            <a:r>
              <a:t>Prof. Dr. Anne Brüggemann-Klein | XML-Technologie</a:t>
            </a:r>
          </a:p>
        </p:txBody>
      </p:sp>
      <p:pic>
        <p:nvPicPr>
          <p:cNvPr id="520" name="Grafik 193" descr="Grafik 1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60" y="2285276"/>
            <a:ext cx="12100681" cy="59590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CustomShape 1"/>
          <p:cNvSpPr txBox="1"/>
          <p:nvPr/>
        </p:nvSpPr>
        <p:spPr>
          <a:xfrm>
            <a:off x="453959" y="1715040"/>
            <a:ext cx="12100681" cy="570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4500"/>
              </a:lnSpc>
              <a:defRPr sz="4200" spc="-1"/>
            </a:lvl1pPr>
          </a:lstStyle>
          <a:p>
            <a:r>
              <a:t>Benutzeroberfläche</a:t>
            </a:r>
          </a:p>
        </p:txBody>
      </p:sp>
      <p:sp>
        <p:nvSpPr>
          <p:cNvPr id="523" name="CustomShape 3"/>
          <p:cNvSpPr txBox="1"/>
          <p:nvPr/>
        </p:nvSpPr>
        <p:spPr>
          <a:xfrm>
            <a:off x="442439" y="9355223"/>
            <a:ext cx="9192602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600" spc="-1"/>
            </a:lvl1pPr>
          </a:lstStyle>
          <a:p>
            <a:r>
              <a:t>Prof. Dr. Anne Brüggemann-Klein | XML-Technologie</a:t>
            </a:r>
          </a:p>
        </p:txBody>
      </p:sp>
      <p:pic>
        <p:nvPicPr>
          <p:cNvPr id="524" name="Grafik 197" descr="Grafik 1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60" y="2285276"/>
            <a:ext cx="12100681" cy="59590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ustomShape 2"/>
          <p:cNvSpPr txBox="1"/>
          <p:nvPr/>
        </p:nvSpPr>
        <p:spPr>
          <a:xfrm>
            <a:off x="442439" y="9355223"/>
            <a:ext cx="9192602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600" spc="-1"/>
            </a:lvl1pPr>
          </a:lstStyle>
          <a:p>
            <a:r>
              <a:t>Prof. Dr. Anne Brüggemann-Klein | XML-Technologie</a:t>
            </a:r>
          </a:p>
        </p:txBody>
      </p:sp>
      <p:pic>
        <p:nvPicPr>
          <p:cNvPr id="527" name="154-1547501_5-hand-blackjack-blackjack-logo-png.png" descr="154-1547501_5-hand-blackjack-blackjack-logo-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920" y="268559"/>
            <a:ext cx="2332080" cy="1597322"/>
          </a:xfrm>
          <a:prstGeom prst="rect">
            <a:avLst/>
          </a:prstGeom>
          <a:ln w="12700">
            <a:miter lim="400000"/>
          </a:ln>
        </p:spPr>
      </p:pic>
      <p:sp>
        <p:nvSpPr>
          <p:cNvPr id="528" name="CustomShape 3"/>
          <p:cNvSpPr txBox="1"/>
          <p:nvPr/>
        </p:nvSpPr>
        <p:spPr>
          <a:xfrm>
            <a:off x="4713840" y="1876680"/>
            <a:ext cx="3575881" cy="71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3200" b="1" spc="-100"/>
            </a:lvl1pPr>
          </a:lstStyle>
          <a:p>
            <a:r>
              <a:t>Inhaltsverzeichnis</a:t>
            </a:r>
          </a:p>
        </p:txBody>
      </p:sp>
      <p:graphicFrame>
        <p:nvGraphicFramePr>
          <p:cNvPr id="529" name="Table 4"/>
          <p:cNvGraphicFramePr/>
          <p:nvPr/>
        </p:nvGraphicFramePr>
        <p:xfrm>
          <a:off x="2115360" y="2843279"/>
          <a:ext cx="8773560" cy="522540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64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8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62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spc="-1">
                          <a:solidFill>
                            <a:srgbClr val="FFFFFF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1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 spc="-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Einleitung des Spielkonzepts 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2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spc="-1">
                          <a:solidFill>
                            <a:srgbClr val="FFFFFF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2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 spc="-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Benutzeroberfläche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2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spc="-1">
                          <a:solidFill>
                            <a:srgbClr val="FFFFFF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3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 b="1" spc="-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Klassendiagramm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2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spc="-1">
                          <a:solidFill>
                            <a:srgbClr val="FFFFFF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4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 spc="-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Implementierung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2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spc="-1">
                          <a:solidFill>
                            <a:srgbClr val="FFFFFF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5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 spc="-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Demo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62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spc="-1">
                          <a:solidFill>
                            <a:srgbClr val="FFFFFF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6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 spc="-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Probleme und Hindernisse 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772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spc="-1">
                          <a:solidFill>
                            <a:srgbClr val="FFFFFF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7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 spc="-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Review: Zielerreichung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CustomShape 1"/>
          <p:cNvSpPr txBox="1"/>
          <p:nvPr/>
        </p:nvSpPr>
        <p:spPr>
          <a:xfrm>
            <a:off x="453959" y="1715040"/>
            <a:ext cx="12100681" cy="570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4500"/>
              </a:lnSpc>
              <a:defRPr sz="4200" spc="-1"/>
            </a:lvl1pPr>
          </a:lstStyle>
          <a:p>
            <a:r>
              <a:t>Klassendiagramm</a:t>
            </a:r>
          </a:p>
        </p:txBody>
      </p:sp>
      <p:sp>
        <p:nvSpPr>
          <p:cNvPr id="532" name="CustomShape 3"/>
          <p:cNvSpPr txBox="1"/>
          <p:nvPr/>
        </p:nvSpPr>
        <p:spPr>
          <a:xfrm>
            <a:off x="442439" y="9355223"/>
            <a:ext cx="9192602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600" spc="-1"/>
            </a:lvl1pPr>
          </a:lstStyle>
          <a:p>
            <a:r>
              <a:t>Prof. Dr. Anne Brüggemann-Klein | XML-Technologie</a:t>
            </a:r>
          </a:p>
        </p:txBody>
      </p:sp>
      <p:pic>
        <p:nvPicPr>
          <p:cNvPr id="533" name="Grafik 206" descr="Grafik 2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640" y="2350440"/>
            <a:ext cx="8900640" cy="68648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CustomShape 2"/>
          <p:cNvSpPr txBox="1"/>
          <p:nvPr/>
        </p:nvSpPr>
        <p:spPr>
          <a:xfrm>
            <a:off x="442439" y="9355223"/>
            <a:ext cx="9192602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600" spc="-1"/>
            </a:lvl1pPr>
          </a:lstStyle>
          <a:p>
            <a:r>
              <a:t>Prof. Dr. Anne Brüggemann-Klein | XML-Technologie</a:t>
            </a:r>
          </a:p>
        </p:txBody>
      </p:sp>
      <p:pic>
        <p:nvPicPr>
          <p:cNvPr id="536" name="154-1547501_5-hand-blackjack-blackjack-logo-png.png" descr="154-1547501_5-hand-blackjack-blackjack-logo-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920" y="268559"/>
            <a:ext cx="2332080" cy="1597322"/>
          </a:xfrm>
          <a:prstGeom prst="rect">
            <a:avLst/>
          </a:prstGeom>
          <a:ln w="12700">
            <a:miter lim="400000"/>
          </a:ln>
        </p:spPr>
      </p:pic>
      <p:sp>
        <p:nvSpPr>
          <p:cNvPr id="537" name="CustomShape 3"/>
          <p:cNvSpPr txBox="1"/>
          <p:nvPr/>
        </p:nvSpPr>
        <p:spPr>
          <a:xfrm>
            <a:off x="4713840" y="1876680"/>
            <a:ext cx="3575881" cy="71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3200" b="1" spc="-100"/>
            </a:lvl1pPr>
          </a:lstStyle>
          <a:p>
            <a:r>
              <a:t>Inhaltsverzeichnis</a:t>
            </a:r>
          </a:p>
        </p:txBody>
      </p:sp>
      <p:graphicFrame>
        <p:nvGraphicFramePr>
          <p:cNvPr id="538" name="Table 4"/>
          <p:cNvGraphicFramePr/>
          <p:nvPr/>
        </p:nvGraphicFramePr>
        <p:xfrm>
          <a:off x="2115360" y="2843279"/>
          <a:ext cx="8773560" cy="522540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64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8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62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spc="-1">
                          <a:solidFill>
                            <a:srgbClr val="FFFFFF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1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 spc="-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Einleitung des Spielkonzepts 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2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spc="-1">
                          <a:solidFill>
                            <a:srgbClr val="FFFFFF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2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 spc="-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Benutzeroberfläche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2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spc="-1">
                          <a:solidFill>
                            <a:srgbClr val="FFFFFF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3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 spc="-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Klassendiagramm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2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spc="-1">
                          <a:solidFill>
                            <a:srgbClr val="FFFFFF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4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 b="1" spc="-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Implementierung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2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spc="-1">
                          <a:solidFill>
                            <a:srgbClr val="FFFFFF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5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 spc="-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Demo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62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spc="-1">
                          <a:solidFill>
                            <a:srgbClr val="FFFFFF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6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 spc="-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Probleme und Hindernisse 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772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spc="-1">
                          <a:solidFill>
                            <a:srgbClr val="FFFFFF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7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 spc="-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Review: Zielerreichung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CustomShape 1"/>
          <p:cNvSpPr txBox="1"/>
          <p:nvPr/>
        </p:nvSpPr>
        <p:spPr>
          <a:xfrm>
            <a:off x="453959" y="1715040"/>
            <a:ext cx="12100681" cy="570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4500"/>
              </a:lnSpc>
              <a:defRPr sz="4200" spc="-1"/>
            </a:lvl1pPr>
          </a:lstStyle>
          <a:p>
            <a:r>
              <a:t>Implementierung - DTD</a:t>
            </a:r>
          </a:p>
        </p:txBody>
      </p:sp>
      <p:sp>
        <p:nvSpPr>
          <p:cNvPr id="541" name="CustomShape 4"/>
          <p:cNvSpPr txBox="1"/>
          <p:nvPr/>
        </p:nvSpPr>
        <p:spPr>
          <a:xfrm>
            <a:off x="442439" y="9355223"/>
            <a:ext cx="9192602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600" spc="-1"/>
            </a:lvl1pPr>
          </a:lstStyle>
          <a:p>
            <a:r>
              <a:t>Prof. Dr. Anne Brüggemann-Klein | XML-Technologie</a:t>
            </a:r>
          </a:p>
        </p:txBody>
      </p:sp>
      <p:pic>
        <p:nvPicPr>
          <p:cNvPr id="542" name="Grafik 216" descr="Grafik 2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39" y="2325033"/>
            <a:ext cx="12112201" cy="58347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rafik 8" descr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8471" y="4983600"/>
            <a:ext cx="3133962" cy="2907621"/>
          </a:xfrm>
          <a:prstGeom prst="rect">
            <a:avLst/>
          </a:prstGeom>
          <a:ln w="12700">
            <a:miter lim="400000"/>
          </a:ln>
        </p:spPr>
      </p:pic>
      <p:sp>
        <p:nvSpPr>
          <p:cNvPr id="545" name="CustomShape 4"/>
          <p:cNvSpPr txBox="1"/>
          <p:nvPr/>
        </p:nvSpPr>
        <p:spPr>
          <a:xfrm>
            <a:off x="442439" y="9355223"/>
            <a:ext cx="9192602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600" spc="-1"/>
            </a:lvl1pPr>
          </a:lstStyle>
          <a:p>
            <a:r>
              <a:t>Prof. Dr. Anne Brüggemann-Klein | XML-Technologie</a:t>
            </a:r>
          </a:p>
        </p:txBody>
      </p:sp>
      <p:pic>
        <p:nvPicPr>
          <p:cNvPr id="546" name="Grafik 2" descr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8471" y="2104449"/>
            <a:ext cx="2786498" cy="3230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547" name="Grafik 4" descr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27" y="2427479"/>
            <a:ext cx="7190602" cy="2677636"/>
          </a:xfrm>
          <a:prstGeom prst="rect">
            <a:avLst/>
          </a:prstGeom>
          <a:ln w="12700">
            <a:miter lim="400000"/>
          </a:ln>
        </p:spPr>
      </p:pic>
      <p:pic>
        <p:nvPicPr>
          <p:cNvPr id="548" name="Grafik 6" descr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439" y="5282705"/>
            <a:ext cx="7823918" cy="1811161"/>
          </a:xfrm>
          <a:prstGeom prst="rect">
            <a:avLst/>
          </a:prstGeom>
          <a:ln w="12700">
            <a:miter lim="400000"/>
          </a:ln>
        </p:spPr>
      </p:pic>
      <p:sp>
        <p:nvSpPr>
          <p:cNvPr id="549" name="CustomShape 1"/>
          <p:cNvSpPr txBox="1"/>
          <p:nvPr/>
        </p:nvSpPr>
        <p:spPr>
          <a:xfrm>
            <a:off x="453959" y="1715040"/>
            <a:ext cx="12100681" cy="570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4500"/>
              </a:lnSpc>
              <a:defRPr sz="4200" spc="-1"/>
            </a:lvl1pPr>
          </a:lstStyle>
          <a:p>
            <a:r>
              <a:t>Implementierung – SVG: Kartenwerte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CustomShape 1"/>
          <p:cNvSpPr txBox="1"/>
          <p:nvPr/>
        </p:nvSpPr>
        <p:spPr>
          <a:xfrm>
            <a:off x="453959" y="1715040"/>
            <a:ext cx="12100681" cy="570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4500"/>
              </a:lnSpc>
              <a:defRPr sz="4200" spc="-1"/>
            </a:lvl1pPr>
          </a:lstStyle>
          <a:p>
            <a:r>
              <a:t>Implementierung – SVG : Kartenfarben</a:t>
            </a:r>
          </a:p>
        </p:txBody>
      </p:sp>
      <p:sp>
        <p:nvSpPr>
          <p:cNvPr id="552" name="CustomShape 4"/>
          <p:cNvSpPr txBox="1"/>
          <p:nvPr/>
        </p:nvSpPr>
        <p:spPr>
          <a:xfrm>
            <a:off x="442439" y="9355223"/>
            <a:ext cx="9192602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600" spc="-1"/>
            </a:lvl1pPr>
          </a:lstStyle>
          <a:p>
            <a:r>
              <a:t>Prof. Dr. Anne Brüggemann-Klein | XML-Technologie</a:t>
            </a:r>
          </a:p>
        </p:txBody>
      </p:sp>
      <p:pic>
        <p:nvPicPr>
          <p:cNvPr id="553" name="Grafik 2" descr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60" y="2559409"/>
            <a:ext cx="7867964" cy="1649735"/>
          </a:xfrm>
          <a:prstGeom prst="rect">
            <a:avLst/>
          </a:prstGeom>
          <a:ln w="12700">
            <a:miter lim="400000"/>
          </a:ln>
        </p:spPr>
      </p:pic>
      <p:pic>
        <p:nvPicPr>
          <p:cNvPr id="554" name="Grafik 4" descr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212" y="7371399"/>
            <a:ext cx="1485976" cy="1600283"/>
          </a:xfrm>
          <a:prstGeom prst="rect">
            <a:avLst/>
          </a:prstGeom>
          <a:ln w="12700">
            <a:miter lim="400000"/>
          </a:ln>
        </p:spPr>
      </p:pic>
      <p:pic>
        <p:nvPicPr>
          <p:cNvPr id="555" name="Grafik 6" descr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8212" y="5647380"/>
            <a:ext cx="1485976" cy="1564562"/>
          </a:xfrm>
          <a:prstGeom prst="rect">
            <a:avLst/>
          </a:prstGeom>
          <a:ln w="12700">
            <a:miter lim="400000"/>
          </a:ln>
        </p:spPr>
      </p:pic>
      <p:pic>
        <p:nvPicPr>
          <p:cNvPr id="556" name="Grafik 10" descr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1815" y="4081076"/>
            <a:ext cx="1530430" cy="1327219"/>
          </a:xfrm>
          <a:prstGeom prst="rect">
            <a:avLst/>
          </a:prstGeom>
          <a:ln w="12700">
            <a:miter lim="400000"/>
          </a:ln>
        </p:spPr>
      </p:pic>
      <p:pic>
        <p:nvPicPr>
          <p:cNvPr id="557" name="Grafik 12" descr="Grafik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7216" y="2517730"/>
            <a:ext cx="1479627" cy="1511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558" name="Grafik 14" descr="Grafik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438" y="4099635"/>
            <a:ext cx="6713104" cy="1878666"/>
          </a:xfrm>
          <a:prstGeom prst="rect">
            <a:avLst/>
          </a:prstGeom>
          <a:ln w="12700">
            <a:miter lim="400000"/>
          </a:ln>
        </p:spPr>
      </p:pic>
      <p:pic>
        <p:nvPicPr>
          <p:cNvPr id="559" name="Grafik 16" descr="Grafik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159" y="6263638"/>
            <a:ext cx="7605270" cy="28933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CustomShape 1"/>
          <p:cNvSpPr txBox="1"/>
          <p:nvPr/>
        </p:nvSpPr>
        <p:spPr>
          <a:xfrm>
            <a:off x="453959" y="1715040"/>
            <a:ext cx="12100681" cy="570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4500"/>
              </a:lnSpc>
              <a:defRPr sz="4200" spc="-1"/>
            </a:lvl1pPr>
          </a:lstStyle>
          <a:p>
            <a:r>
              <a:t>Implementierung – SVG: Karten</a:t>
            </a:r>
          </a:p>
        </p:txBody>
      </p:sp>
      <p:sp>
        <p:nvSpPr>
          <p:cNvPr id="562" name="CustomShape 4"/>
          <p:cNvSpPr txBox="1"/>
          <p:nvPr/>
        </p:nvSpPr>
        <p:spPr>
          <a:xfrm>
            <a:off x="442439" y="9355223"/>
            <a:ext cx="9192602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600" spc="-1"/>
            </a:lvl1pPr>
          </a:lstStyle>
          <a:p>
            <a:r>
              <a:t>Prof. Dr. Anne Brüggemann-Klein | XML-Technologie</a:t>
            </a:r>
          </a:p>
        </p:txBody>
      </p:sp>
      <p:pic>
        <p:nvPicPr>
          <p:cNvPr id="563" name="Grafik 221" descr="Grafik 2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" y="2375999"/>
            <a:ext cx="10511282" cy="69044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 txBox="1"/>
          <p:nvPr/>
        </p:nvSpPr>
        <p:spPr>
          <a:xfrm>
            <a:off x="453959" y="1715040"/>
            <a:ext cx="12100681" cy="570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4500"/>
              </a:lnSpc>
              <a:defRPr sz="4200" spc="-1"/>
            </a:lvl1pPr>
          </a:lstStyle>
          <a:p>
            <a:r>
              <a:t>Implementierung – SVG: Spieltisch</a:t>
            </a:r>
          </a:p>
        </p:txBody>
      </p:sp>
      <p:sp>
        <p:nvSpPr>
          <p:cNvPr id="566" name="CustomShape 4"/>
          <p:cNvSpPr txBox="1"/>
          <p:nvPr/>
        </p:nvSpPr>
        <p:spPr>
          <a:xfrm>
            <a:off x="442439" y="9355223"/>
            <a:ext cx="9192602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600" spc="-1"/>
            </a:lvl1pPr>
          </a:lstStyle>
          <a:p>
            <a:r>
              <a:t>Prof. Dr. Anne Brüggemann-Klein | XML-Technologie</a:t>
            </a:r>
          </a:p>
        </p:txBody>
      </p:sp>
      <p:pic>
        <p:nvPicPr>
          <p:cNvPr id="567" name="Grafik 3" descr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59" y="2417457"/>
            <a:ext cx="10653270" cy="59622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1"/>
          <p:cNvSpPr txBox="1"/>
          <p:nvPr/>
        </p:nvSpPr>
        <p:spPr>
          <a:xfrm>
            <a:off x="442439" y="9355223"/>
            <a:ext cx="9192602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600" spc="-1"/>
            </a:lvl1pPr>
          </a:lstStyle>
          <a:p>
            <a:r>
              <a:t>Prof. Dr. Anne Brüggemann-Klein | XML-Technologie</a:t>
            </a:r>
          </a:p>
        </p:txBody>
      </p:sp>
      <p:pic>
        <p:nvPicPr>
          <p:cNvPr id="453" name="Las-Vegas-Casino-Closes.jpg" descr="Las-Vegas-Casino-Clos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60" y="1476359"/>
            <a:ext cx="11278800" cy="7513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4" name="154-1547501_5-hand-blackjack-blackjack-logo-png.png" descr="154-1547501_5-hand-blackjack-blackjack-logo-p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880" y="587520"/>
            <a:ext cx="3907800" cy="2676600"/>
          </a:xfrm>
          <a:prstGeom prst="rect">
            <a:avLst/>
          </a:prstGeom>
          <a:ln w="12700">
            <a:miter lim="400000"/>
          </a:ln>
          <a:effectLst>
            <a:outerShdw blurRad="254000" dist="127080" dir="5400000" rotWithShape="0">
              <a:srgbClr val="000000">
                <a:alpha val="90000"/>
              </a:srgbClr>
            </a:outerShdw>
          </a:effectLst>
        </p:spPr>
      </p:pic>
      <p:pic>
        <p:nvPicPr>
          <p:cNvPr id="455" name="Pharaoh.png" descr="Pharaoh.png"/>
          <p:cNvPicPr>
            <a:picLocks noChangeAspect="1"/>
          </p:cNvPicPr>
          <p:nvPr/>
        </p:nvPicPr>
        <p:blipFill>
          <a:blip r:embed="rId4"/>
          <a:srcRect l="4064" t="3138" r="4064"/>
          <a:stretch>
            <a:fillRect/>
          </a:stretch>
        </p:blipFill>
        <p:spPr>
          <a:xfrm>
            <a:off x="3962520" y="3533399"/>
            <a:ext cx="2152441" cy="2964961"/>
          </a:xfrm>
          <a:prstGeom prst="rect">
            <a:avLst/>
          </a:prstGeom>
          <a:ln w="12700">
            <a:miter lim="400000"/>
          </a:ln>
          <a:effectLst>
            <a:outerShdw blurRad="254000" dist="12708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456" name="32269c5f64e7d2a4bdc345af5d36900b.jpg" descr="32269c5f64e7d2a4bdc345af5d36900b.jpg"/>
          <p:cNvPicPr>
            <a:picLocks noChangeAspect="1"/>
          </p:cNvPicPr>
          <p:nvPr/>
        </p:nvPicPr>
        <p:blipFill>
          <a:blip r:embed="rId5"/>
          <a:srcRect l="30561" t="3185" r="30558"/>
          <a:stretch>
            <a:fillRect/>
          </a:stretch>
        </p:blipFill>
        <p:spPr>
          <a:xfrm>
            <a:off x="9358200" y="3585600"/>
            <a:ext cx="2152441" cy="3015361"/>
          </a:xfrm>
          <a:prstGeom prst="rect">
            <a:avLst/>
          </a:prstGeom>
          <a:ln w="12700">
            <a:miter lim="400000"/>
          </a:ln>
          <a:effectLst>
            <a:outerShdw blurRad="254000" dist="12708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457" name="Germany.png" descr="Germany.png"/>
          <p:cNvPicPr>
            <a:picLocks noChangeAspect="1"/>
          </p:cNvPicPr>
          <p:nvPr/>
        </p:nvPicPr>
        <p:blipFill>
          <a:blip r:embed="rId6"/>
          <a:srcRect l="32510" r="37949" b="27160"/>
          <a:stretch>
            <a:fillRect/>
          </a:stretch>
        </p:blipFill>
        <p:spPr>
          <a:xfrm>
            <a:off x="6591599" y="3560040"/>
            <a:ext cx="2188442" cy="3039120"/>
          </a:xfrm>
          <a:prstGeom prst="rect">
            <a:avLst/>
          </a:prstGeom>
          <a:ln w="12700">
            <a:miter lim="400000"/>
          </a:ln>
          <a:effectLst>
            <a:outerShdw blurRad="254000" dist="12708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458" name="maxresdefault.jpg" descr="maxresdefault.jpg"/>
          <p:cNvPicPr>
            <a:picLocks noChangeAspect="1"/>
          </p:cNvPicPr>
          <p:nvPr/>
        </p:nvPicPr>
        <p:blipFill>
          <a:blip r:embed="rId7"/>
          <a:srcRect l="26775" r="30003"/>
          <a:stretch>
            <a:fillRect/>
          </a:stretch>
        </p:blipFill>
        <p:spPr>
          <a:xfrm>
            <a:off x="1191240" y="3521519"/>
            <a:ext cx="2295000" cy="2988361"/>
          </a:xfrm>
          <a:prstGeom prst="rect">
            <a:avLst/>
          </a:prstGeom>
          <a:ln w="12700">
            <a:miter lim="400000"/>
          </a:ln>
          <a:effectLst>
            <a:outerShdw blurRad="254000" dist="12708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CustomShape 1"/>
          <p:cNvSpPr txBox="1"/>
          <p:nvPr/>
        </p:nvSpPr>
        <p:spPr>
          <a:xfrm>
            <a:off x="453959" y="1715040"/>
            <a:ext cx="12100681" cy="570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4500"/>
              </a:lnSpc>
              <a:defRPr sz="4200" spc="-1"/>
            </a:lvl1pPr>
          </a:lstStyle>
          <a:p>
            <a:r>
              <a:t>Implementierung – SVG: Spieltisch</a:t>
            </a:r>
          </a:p>
        </p:txBody>
      </p:sp>
      <p:sp>
        <p:nvSpPr>
          <p:cNvPr id="570" name="CustomShape 4"/>
          <p:cNvSpPr txBox="1"/>
          <p:nvPr/>
        </p:nvSpPr>
        <p:spPr>
          <a:xfrm>
            <a:off x="442439" y="9355223"/>
            <a:ext cx="9192602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600" spc="-1"/>
            </a:lvl1pPr>
          </a:lstStyle>
          <a:p>
            <a:r>
              <a:t>Prof. Dr. Anne Brüggemann-Klein | XML-Technologie</a:t>
            </a:r>
          </a:p>
        </p:txBody>
      </p:sp>
      <p:pic>
        <p:nvPicPr>
          <p:cNvPr id="571" name="Grafik 2" descr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36" y="2427479"/>
            <a:ext cx="11016128" cy="66096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 txBox="1"/>
          <p:nvPr/>
        </p:nvSpPr>
        <p:spPr>
          <a:xfrm>
            <a:off x="453959" y="1715040"/>
            <a:ext cx="12100681" cy="570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4500"/>
              </a:lnSpc>
              <a:defRPr sz="4200" spc="-1"/>
            </a:lvl1pPr>
          </a:lstStyle>
          <a:p>
            <a:r>
              <a:t>Implementierung - XSL</a:t>
            </a:r>
          </a:p>
        </p:txBody>
      </p:sp>
      <p:sp>
        <p:nvSpPr>
          <p:cNvPr id="574" name="CustomShape 4"/>
          <p:cNvSpPr txBox="1"/>
          <p:nvPr/>
        </p:nvSpPr>
        <p:spPr>
          <a:xfrm>
            <a:off x="442439" y="9355223"/>
            <a:ext cx="9192602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600" spc="-1"/>
            </a:lvl1pPr>
          </a:lstStyle>
          <a:p>
            <a:r>
              <a:t>Prof. Dr. Anne Brüggemann-Klein | XML-Technologie</a:t>
            </a:r>
          </a:p>
        </p:txBody>
      </p:sp>
      <p:pic>
        <p:nvPicPr>
          <p:cNvPr id="575" name="Grafik 226" descr="Grafik 2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40" y="2325032"/>
            <a:ext cx="12108402" cy="18319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CustomShape 1"/>
          <p:cNvSpPr txBox="1"/>
          <p:nvPr/>
        </p:nvSpPr>
        <p:spPr>
          <a:xfrm>
            <a:off x="453959" y="1715040"/>
            <a:ext cx="12100681" cy="570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4500"/>
              </a:lnSpc>
              <a:defRPr sz="4200" spc="-1"/>
            </a:lvl1pPr>
          </a:lstStyle>
          <a:p>
            <a:r>
              <a:t>Implementierung - XSL</a:t>
            </a:r>
          </a:p>
        </p:txBody>
      </p:sp>
      <p:sp>
        <p:nvSpPr>
          <p:cNvPr id="578" name="CustomShape 4"/>
          <p:cNvSpPr txBox="1"/>
          <p:nvPr/>
        </p:nvSpPr>
        <p:spPr>
          <a:xfrm>
            <a:off x="442439" y="9355223"/>
            <a:ext cx="9192602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600" spc="-1"/>
            </a:lvl1pPr>
          </a:lstStyle>
          <a:p>
            <a:r>
              <a:t>Prof. Dr. Anne Brüggemann-Klein | XML-Technologie</a:t>
            </a:r>
          </a:p>
        </p:txBody>
      </p:sp>
      <p:pic>
        <p:nvPicPr>
          <p:cNvPr id="579" name="Grafik 231" descr="Grafik 2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60" y="2325032"/>
            <a:ext cx="12100681" cy="6062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CustomShape 1"/>
          <p:cNvSpPr txBox="1"/>
          <p:nvPr/>
        </p:nvSpPr>
        <p:spPr>
          <a:xfrm>
            <a:off x="453959" y="1715040"/>
            <a:ext cx="12100681" cy="570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4500"/>
              </a:lnSpc>
              <a:defRPr sz="4200" spc="-1"/>
            </a:lvl1pPr>
          </a:lstStyle>
          <a:p>
            <a:r>
              <a:t>Implementierung - XSL</a:t>
            </a:r>
          </a:p>
        </p:txBody>
      </p:sp>
      <p:sp>
        <p:nvSpPr>
          <p:cNvPr id="582" name="CustomShape 4"/>
          <p:cNvSpPr txBox="1"/>
          <p:nvPr/>
        </p:nvSpPr>
        <p:spPr>
          <a:xfrm>
            <a:off x="442439" y="9355223"/>
            <a:ext cx="9192602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600" spc="-1"/>
            </a:lvl1pPr>
          </a:lstStyle>
          <a:p>
            <a:r>
              <a:t>Prof. Dr. Anne Brüggemann-Klein | XML-Technologie</a:t>
            </a:r>
          </a:p>
        </p:txBody>
      </p:sp>
      <p:pic>
        <p:nvPicPr>
          <p:cNvPr id="583" name="Grafik 236" descr="Grafik 2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60" y="2325032"/>
            <a:ext cx="10892521" cy="68396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CustomShape 1"/>
          <p:cNvSpPr txBox="1"/>
          <p:nvPr/>
        </p:nvSpPr>
        <p:spPr>
          <a:xfrm>
            <a:off x="453959" y="1715040"/>
            <a:ext cx="12100681" cy="570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4500"/>
              </a:lnSpc>
              <a:defRPr sz="4200" spc="-1"/>
            </a:lvl1pPr>
          </a:lstStyle>
          <a:p>
            <a:r>
              <a:t>Implementierung - XQuery</a:t>
            </a:r>
          </a:p>
        </p:txBody>
      </p:sp>
      <p:sp>
        <p:nvSpPr>
          <p:cNvPr id="586" name="CustomShape 4"/>
          <p:cNvSpPr txBox="1"/>
          <p:nvPr/>
        </p:nvSpPr>
        <p:spPr>
          <a:xfrm>
            <a:off x="442439" y="9355223"/>
            <a:ext cx="9192602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600" spc="-1"/>
            </a:lvl1pPr>
          </a:lstStyle>
          <a:p>
            <a:r>
              <a:t>Prof. Dr. Anne Brüggemann-Klein | XML-Technologie</a:t>
            </a:r>
          </a:p>
        </p:txBody>
      </p:sp>
      <p:pic>
        <p:nvPicPr>
          <p:cNvPr id="587" name="Grafik 241" descr="Grafik 2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960" y="2292840"/>
            <a:ext cx="9522721" cy="6922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CustomShape 1"/>
          <p:cNvSpPr txBox="1"/>
          <p:nvPr/>
        </p:nvSpPr>
        <p:spPr>
          <a:xfrm>
            <a:off x="453959" y="1715040"/>
            <a:ext cx="12100681" cy="570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4500"/>
              </a:lnSpc>
              <a:defRPr sz="4200" spc="-1"/>
            </a:lvl1pPr>
          </a:lstStyle>
          <a:p>
            <a:r>
              <a:t>Implementierung - XQuery</a:t>
            </a:r>
          </a:p>
        </p:txBody>
      </p:sp>
      <p:sp>
        <p:nvSpPr>
          <p:cNvPr id="590" name="CustomShape 3"/>
          <p:cNvSpPr txBox="1"/>
          <p:nvPr/>
        </p:nvSpPr>
        <p:spPr>
          <a:xfrm>
            <a:off x="442439" y="9355223"/>
            <a:ext cx="9192602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600" spc="-1"/>
            </a:lvl1pPr>
          </a:lstStyle>
          <a:p>
            <a:r>
              <a:t>Prof. Dr. Anne Brüggemann-Klein | XML-Technologie</a:t>
            </a:r>
          </a:p>
        </p:txBody>
      </p:sp>
      <p:pic>
        <p:nvPicPr>
          <p:cNvPr id="591" name="Grafik 245" descr="Grafik 2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479" y="2375999"/>
            <a:ext cx="9427682" cy="65037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CustomShape 1"/>
          <p:cNvSpPr txBox="1"/>
          <p:nvPr/>
        </p:nvSpPr>
        <p:spPr>
          <a:xfrm>
            <a:off x="453959" y="1715040"/>
            <a:ext cx="12100681" cy="570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4500"/>
              </a:lnSpc>
              <a:defRPr sz="4200" spc="-1"/>
            </a:lvl1pPr>
          </a:lstStyle>
          <a:p>
            <a:r>
              <a:t>Implementierung - XQuery</a:t>
            </a:r>
          </a:p>
        </p:txBody>
      </p:sp>
      <p:sp>
        <p:nvSpPr>
          <p:cNvPr id="594" name="CustomShape 3"/>
          <p:cNvSpPr txBox="1"/>
          <p:nvPr/>
        </p:nvSpPr>
        <p:spPr>
          <a:xfrm>
            <a:off x="442439" y="9355223"/>
            <a:ext cx="9192602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600" spc="-1"/>
            </a:lvl1pPr>
          </a:lstStyle>
          <a:p>
            <a:r>
              <a:t>Prof. Dr. Anne Brüggemann-Klein | XML-Technologie</a:t>
            </a:r>
          </a:p>
        </p:txBody>
      </p:sp>
      <p:pic>
        <p:nvPicPr>
          <p:cNvPr id="595" name="Grafik 249" descr="Grafik 2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800" y="2375999"/>
            <a:ext cx="9004680" cy="69213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CustomShape 2"/>
          <p:cNvSpPr txBox="1"/>
          <p:nvPr/>
        </p:nvSpPr>
        <p:spPr>
          <a:xfrm>
            <a:off x="442439" y="9355223"/>
            <a:ext cx="9192602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600" spc="-1"/>
            </a:lvl1pPr>
          </a:lstStyle>
          <a:p>
            <a:r>
              <a:t>Prof. Dr. Anne Brüggemann-Klein | XML-Technologie</a:t>
            </a:r>
          </a:p>
        </p:txBody>
      </p:sp>
      <p:pic>
        <p:nvPicPr>
          <p:cNvPr id="598" name="154-1547501_5-hand-blackjack-blackjack-logo-png.png" descr="154-1547501_5-hand-blackjack-blackjack-logo-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920" y="268559"/>
            <a:ext cx="2332080" cy="1597322"/>
          </a:xfrm>
          <a:prstGeom prst="rect">
            <a:avLst/>
          </a:prstGeom>
          <a:ln w="12700">
            <a:miter lim="400000"/>
          </a:ln>
        </p:spPr>
      </p:pic>
      <p:sp>
        <p:nvSpPr>
          <p:cNvPr id="599" name="CustomShape 3"/>
          <p:cNvSpPr txBox="1"/>
          <p:nvPr/>
        </p:nvSpPr>
        <p:spPr>
          <a:xfrm>
            <a:off x="4713840" y="1876680"/>
            <a:ext cx="3575881" cy="71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3200" b="1" spc="-100"/>
            </a:lvl1pPr>
          </a:lstStyle>
          <a:p>
            <a:r>
              <a:t>Inhaltsverzeichnis</a:t>
            </a:r>
          </a:p>
        </p:txBody>
      </p:sp>
      <p:graphicFrame>
        <p:nvGraphicFramePr>
          <p:cNvPr id="600" name="Table 4"/>
          <p:cNvGraphicFramePr/>
          <p:nvPr/>
        </p:nvGraphicFramePr>
        <p:xfrm>
          <a:off x="2115360" y="2843279"/>
          <a:ext cx="8773559" cy="5225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64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8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62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spc="-1">
                          <a:solidFill>
                            <a:srgbClr val="FFFFFF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1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 spc="-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Einleitung des Spielkonzepts 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2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spc="-1">
                          <a:solidFill>
                            <a:srgbClr val="FFFFFF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2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 spc="-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Benutzeroberfläche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2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spc="-1">
                          <a:solidFill>
                            <a:srgbClr val="FFFFFF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3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 spc="-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Klassendiagramm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2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spc="-1">
                          <a:solidFill>
                            <a:srgbClr val="FFFFFF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4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 spc="-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Implementierung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2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spc="-1">
                          <a:solidFill>
                            <a:srgbClr val="FFFFFF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5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 b="1" spc="-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Demo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62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spc="-1">
                          <a:solidFill>
                            <a:srgbClr val="FFFFFF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6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 spc="-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Probleme und Hindernisse 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772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spc="-1">
                          <a:solidFill>
                            <a:srgbClr val="FFFFFF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7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 spc="-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Review: Zielerreichung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CustomShape 1"/>
          <p:cNvSpPr txBox="1"/>
          <p:nvPr/>
        </p:nvSpPr>
        <p:spPr>
          <a:xfrm>
            <a:off x="453959" y="1715040"/>
            <a:ext cx="12100681" cy="570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4500"/>
              </a:lnSpc>
              <a:defRPr sz="4200" spc="-1"/>
            </a:lvl1pPr>
          </a:lstStyle>
          <a:p>
            <a:r>
              <a:t>Demo!</a:t>
            </a:r>
          </a:p>
        </p:txBody>
      </p:sp>
      <p:sp>
        <p:nvSpPr>
          <p:cNvPr id="603" name="CustomShape 4"/>
          <p:cNvSpPr txBox="1"/>
          <p:nvPr/>
        </p:nvSpPr>
        <p:spPr>
          <a:xfrm>
            <a:off x="442439" y="9355223"/>
            <a:ext cx="9192602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600" spc="-1"/>
            </a:lvl1pPr>
          </a:lstStyle>
          <a:p>
            <a:r>
              <a:t>Prof. Dr. Anne Brüggemann-Klein | XML-Technologie</a:t>
            </a:r>
          </a:p>
        </p:txBody>
      </p:sp>
      <p:pic>
        <p:nvPicPr>
          <p:cNvPr id="604" name="livedemo.png" descr="livedem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254054"/>
            <a:ext cx="10033000" cy="57150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CustomShape 2"/>
          <p:cNvSpPr txBox="1"/>
          <p:nvPr/>
        </p:nvSpPr>
        <p:spPr>
          <a:xfrm>
            <a:off x="442439" y="9355223"/>
            <a:ext cx="9192602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600" spc="-1"/>
            </a:lvl1pPr>
          </a:lstStyle>
          <a:p>
            <a:r>
              <a:t>Prof. Dr. Anne Brüggemann-Klein | XML-Technologie</a:t>
            </a:r>
          </a:p>
        </p:txBody>
      </p:sp>
      <p:pic>
        <p:nvPicPr>
          <p:cNvPr id="607" name="154-1547501_5-hand-blackjack-blackjack-logo-png.png" descr="154-1547501_5-hand-blackjack-blackjack-logo-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920" y="268559"/>
            <a:ext cx="2332080" cy="1597322"/>
          </a:xfrm>
          <a:prstGeom prst="rect">
            <a:avLst/>
          </a:prstGeom>
          <a:ln w="12700">
            <a:miter lim="400000"/>
          </a:ln>
        </p:spPr>
      </p:pic>
      <p:sp>
        <p:nvSpPr>
          <p:cNvPr id="608" name="CustomShape 3"/>
          <p:cNvSpPr txBox="1"/>
          <p:nvPr/>
        </p:nvSpPr>
        <p:spPr>
          <a:xfrm>
            <a:off x="4713840" y="1876680"/>
            <a:ext cx="3575881" cy="71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3200" b="1" spc="-100"/>
            </a:lvl1pPr>
          </a:lstStyle>
          <a:p>
            <a:r>
              <a:t>Inhaltsverzeichnis</a:t>
            </a:r>
          </a:p>
        </p:txBody>
      </p:sp>
      <p:graphicFrame>
        <p:nvGraphicFramePr>
          <p:cNvPr id="609" name="Table 4"/>
          <p:cNvGraphicFramePr/>
          <p:nvPr/>
        </p:nvGraphicFramePr>
        <p:xfrm>
          <a:off x="2115360" y="2843279"/>
          <a:ext cx="8773559" cy="5225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64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8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62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spc="-1">
                          <a:solidFill>
                            <a:srgbClr val="FFFFFF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1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 spc="-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Einleitung des Spielkonzepts 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2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spc="-1">
                          <a:solidFill>
                            <a:srgbClr val="FFFFFF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2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 spc="-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Benutzeroberfläche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2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spc="-1">
                          <a:solidFill>
                            <a:srgbClr val="FFFFFF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3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 spc="-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Klassendiagramm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2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spc="-1">
                          <a:solidFill>
                            <a:srgbClr val="FFFFFF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4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 spc="-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Implementierung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2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spc="-1">
                          <a:solidFill>
                            <a:srgbClr val="FFFFFF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5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 spc="-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Demo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62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spc="-1">
                          <a:solidFill>
                            <a:srgbClr val="FFFFFF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6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 b="1" spc="-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Probleme und Hindernisse 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772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spc="-1">
                          <a:solidFill>
                            <a:srgbClr val="FFFFFF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7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 spc="-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Review: Zielerreichung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CustomShape 2"/>
          <p:cNvSpPr txBox="1"/>
          <p:nvPr/>
        </p:nvSpPr>
        <p:spPr>
          <a:xfrm>
            <a:off x="442439" y="9355223"/>
            <a:ext cx="9192602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600" spc="-1"/>
            </a:lvl1pPr>
          </a:lstStyle>
          <a:p>
            <a:r>
              <a:t>Prof. Dr. Anne Brüggemann-Klein | XML-Technologie</a:t>
            </a:r>
          </a:p>
        </p:txBody>
      </p:sp>
      <p:sp>
        <p:nvSpPr>
          <p:cNvPr id="461" name="CustomShape 3"/>
          <p:cNvSpPr txBox="1"/>
          <p:nvPr/>
        </p:nvSpPr>
        <p:spPr>
          <a:xfrm>
            <a:off x="4713840" y="1876680"/>
            <a:ext cx="3575881" cy="71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3200" b="1" spc="-100"/>
            </a:lvl1pPr>
          </a:lstStyle>
          <a:p>
            <a:r>
              <a:t>Inhaltsverzeichnis</a:t>
            </a:r>
          </a:p>
        </p:txBody>
      </p:sp>
      <p:pic>
        <p:nvPicPr>
          <p:cNvPr id="462" name="154-1547501_5-hand-blackjack-blackjack-logo-png.png" descr="154-1547501_5-hand-blackjack-blackjack-logo-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920" y="268559"/>
            <a:ext cx="2332080" cy="1597322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63" name="Table 4"/>
          <p:cNvGraphicFramePr/>
          <p:nvPr/>
        </p:nvGraphicFramePr>
        <p:xfrm>
          <a:off x="2115360" y="2843279"/>
          <a:ext cx="8773559" cy="5225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64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8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62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spc="-1">
                          <a:solidFill>
                            <a:srgbClr val="FFFFFF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1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 b="1" spc="-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Einleitung des Spielkonzepts 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2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spc="-1">
                          <a:solidFill>
                            <a:srgbClr val="FFFFFF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2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 spc="-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Benutzeroberfläche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2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spc="-1">
                          <a:solidFill>
                            <a:srgbClr val="FFFFFF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3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 spc="-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Klassendiagramm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2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spc="-1">
                          <a:solidFill>
                            <a:srgbClr val="FFFFFF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4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 spc="-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Implementierung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2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spc="-1">
                          <a:solidFill>
                            <a:srgbClr val="FFFFFF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5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 spc="-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Demo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62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spc="-1">
                          <a:solidFill>
                            <a:srgbClr val="FFFFFF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6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 spc="-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Probleme und Hindernisse 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772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spc="-1">
                          <a:solidFill>
                            <a:srgbClr val="FFFFFF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7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 spc="-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Review: Zielerreichung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CustomShape 1"/>
          <p:cNvSpPr txBox="1"/>
          <p:nvPr/>
        </p:nvSpPr>
        <p:spPr>
          <a:xfrm>
            <a:off x="453959" y="1715040"/>
            <a:ext cx="12100681" cy="570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4500"/>
              </a:lnSpc>
              <a:defRPr sz="4200" spc="-1"/>
            </a:lvl1pPr>
          </a:lstStyle>
          <a:p>
            <a:r>
              <a:t>Probleme und Hindernisse</a:t>
            </a:r>
          </a:p>
        </p:txBody>
      </p:sp>
      <p:sp>
        <p:nvSpPr>
          <p:cNvPr id="612" name="CustomShape 4"/>
          <p:cNvSpPr txBox="1"/>
          <p:nvPr/>
        </p:nvSpPr>
        <p:spPr>
          <a:xfrm>
            <a:off x="442439" y="9355223"/>
            <a:ext cx="9192602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600" spc="-1"/>
            </a:lvl1pPr>
          </a:lstStyle>
          <a:p>
            <a:r>
              <a:t>Prof. Dr. Anne Brüggemann-Klein | XML-Technologie</a:t>
            </a:r>
          </a:p>
        </p:txBody>
      </p:sp>
      <p:grpSp>
        <p:nvGrpSpPr>
          <p:cNvPr id="615" name="Spielvariante aussuchen"/>
          <p:cNvGrpSpPr/>
          <p:nvPr/>
        </p:nvGrpSpPr>
        <p:grpSpPr>
          <a:xfrm>
            <a:off x="1523996" y="2876548"/>
            <a:ext cx="3039031" cy="1850931"/>
            <a:chOff x="0" y="-1"/>
            <a:chExt cx="3039030" cy="1850930"/>
          </a:xfrm>
        </p:grpSpPr>
        <p:sp>
          <p:nvSpPr>
            <p:cNvPr id="613" name="Oval"/>
            <p:cNvSpPr/>
            <p:nvPr/>
          </p:nvSpPr>
          <p:spPr>
            <a:xfrm>
              <a:off x="-1" y="-2"/>
              <a:ext cx="3039031" cy="185093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614" name="Spielvariante aussuchen"/>
            <p:cNvSpPr txBox="1"/>
            <p:nvPr/>
          </p:nvSpPr>
          <p:spPr>
            <a:xfrm>
              <a:off x="445054" y="271062"/>
              <a:ext cx="2148919" cy="9679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endParaRPr/>
            </a:p>
            <a:p>
              <a:pPr algn="ctr">
                <a:defRPr sz="2400"/>
              </a:pPr>
              <a:r>
                <a:t>Spielvariante aussuchen</a:t>
              </a:r>
            </a:p>
          </p:txBody>
        </p:sp>
      </p:grpSp>
      <p:grpSp>
        <p:nvGrpSpPr>
          <p:cNvPr id="618" name="Aufteilung der Aufgaben"/>
          <p:cNvGrpSpPr/>
          <p:nvPr/>
        </p:nvGrpSpPr>
        <p:grpSpPr>
          <a:xfrm>
            <a:off x="4140195" y="4476747"/>
            <a:ext cx="3039029" cy="1850931"/>
            <a:chOff x="-1" y="-1"/>
            <a:chExt cx="3039028" cy="1850930"/>
          </a:xfrm>
        </p:grpSpPr>
        <p:sp>
          <p:nvSpPr>
            <p:cNvPr id="616" name="Oval"/>
            <p:cNvSpPr/>
            <p:nvPr/>
          </p:nvSpPr>
          <p:spPr>
            <a:xfrm>
              <a:off x="-2" y="-2"/>
              <a:ext cx="3039030" cy="185093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z="2400"/>
              </a:pPr>
              <a:endParaRPr dirty="0"/>
            </a:p>
          </p:txBody>
        </p:sp>
        <p:sp>
          <p:nvSpPr>
            <p:cNvPr id="617" name="Aufteilung der Aufgaben"/>
            <p:cNvSpPr txBox="1"/>
            <p:nvPr/>
          </p:nvSpPr>
          <p:spPr>
            <a:xfrm>
              <a:off x="445054" y="271062"/>
              <a:ext cx="2148918" cy="9679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endParaRPr dirty="0"/>
            </a:p>
            <a:p>
              <a:pPr algn="ctr">
                <a:defRPr sz="2400"/>
              </a:pPr>
              <a:r>
                <a:rPr dirty="0" err="1"/>
                <a:t>Aufteilung</a:t>
              </a:r>
              <a:r>
                <a:rPr dirty="0"/>
                <a:t> der </a:t>
              </a:r>
              <a:r>
                <a:rPr dirty="0" err="1"/>
                <a:t>Aufgaben</a:t>
              </a:r>
              <a:endParaRPr dirty="0"/>
            </a:p>
          </p:txBody>
        </p:sp>
      </p:grpSp>
      <p:grpSp>
        <p:nvGrpSpPr>
          <p:cNvPr id="621" name="Umgang mit Update Constraints"/>
          <p:cNvGrpSpPr/>
          <p:nvPr/>
        </p:nvGrpSpPr>
        <p:grpSpPr>
          <a:xfrm>
            <a:off x="7416796" y="6153147"/>
            <a:ext cx="3039029" cy="1850931"/>
            <a:chOff x="-1" y="-1"/>
            <a:chExt cx="3039028" cy="1850930"/>
          </a:xfrm>
        </p:grpSpPr>
        <p:sp>
          <p:nvSpPr>
            <p:cNvPr id="619" name="Oval"/>
            <p:cNvSpPr/>
            <p:nvPr/>
          </p:nvSpPr>
          <p:spPr>
            <a:xfrm>
              <a:off x="-2" y="-2"/>
              <a:ext cx="3039030" cy="185093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620" name="Umgang mit Update Constraints"/>
            <p:cNvSpPr txBox="1"/>
            <p:nvPr/>
          </p:nvSpPr>
          <p:spPr>
            <a:xfrm>
              <a:off x="445054" y="263698"/>
              <a:ext cx="2148918" cy="13235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endParaRPr/>
            </a:p>
            <a:p>
              <a:pPr algn="ctr">
                <a:defRPr sz="2400"/>
              </a:pPr>
              <a:r>
                <a:t>Umgang mit Update Constraints</a:t>
              </a:r>
            </a:p>
          </p:txBody>
        </p:sp>
      </p:grpSp>
      <p:grpSp>
        <p:nvGrpSpPr>
          <p:cNvPr id="13" name="Spielvariante aussuchen">
            <a:extLst>
              <a:ext uri="{FF2B5EF4-FFF2-40B4-BE49-F238E27FC236}">
                <a16:creationId xmlns:a16="http://schemas.microsoft.com/office/drawing/2014/main" id="{3216DD08-858A-40EA-8E71-A681558CD53E}"/>
              </a:ext>
            </a:extLst>
          </p:cNvPr>
          <p:cNvGrpSpPr/>
          <p:nvPr/>
        </p:nvGrpSpPr>
        <p:grpSpPr>
          <a:xfrm>
            <a:off x="7109793" y="3028947"/>
            <a:ext cx="3039032" cy="1850933"/>
            <a:chOff x="-1" y="-2"/>
            <a:chExt cx="3039031" cy="1850932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501E72B5-D97E-43D3-AC24-1B562435E926}"/>
                </a:ext>
              </a:extLst>
            </p:cNvPr>
            <p:cNvSpPr/>
            <p:nvPr/>
          </p:nvSpPr>
          <p:spPr>
            <a:xfrm>
              <a:off x="-1" y="-2"/>
              <a:ext cx="3039031" cy="185093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15" name="Spielvariante aussuchen">
              <a:extLst>
                <a:ext uri="{FF2B5EF4-FFF2-40B4-BE49-F238E27FC236}">
                  <a16:creationId xmlns:a16="http://schemas.microsoft.com/office/drawing/2014/main" id="{A3D53D4C-FFD4-44E9-87B4-EB195269DEBD}"/>
                </a:ext>
              </a:extLst>
            </p:cNvPr>
            <p:cNvSpPr txBox="1"/>
            <p:nvPr/>
          </p:nvSpPr>
          <p:spPr>
            <a:xfrm>
              <a:off x="445055" y="109003"/>
              <a:ext cx="2148919" cy="13849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endParaRPr lang="de-DE" dirty="0"/>
            </a:p>
            <a:p>
              <a:pPr algn="ctr">
                <a:defRPr sz="2400"/>
              </a:pPr>
              <a:r>
                <a:rPr lang="de-DE" dirty="0" err="1"/>
                <a:t>InkonsistentesVerhalten</a:t>
              </a:r>
              <a:r>
                <a:rPr lang="de-DE" dirty="0"/>
                <a:t> von </a:t>
              </a:r>
              <a:r>
                <a:rPr lang="de-DE" dirty="0" err="1"/>
                <a:t>db:list</a:t>
              </a:r>
              <a:endParaRPr lang="de-DE" dirty="0"/>
            </a:p>
          </p:txBody>
        </p:sp>
      </p:grp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CustomShape 4"/>
          <p:cNvSpPr txBox="1"/>
          <p:nvPr/>
        </p:nvSpPr>
        <p:spPr>
          <a:xfrm>
            <a:off x="442439" y="9355223"/>
            <a:ext cx="9192602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600" spc="-1"/>
            </a:lvl1pPr>
          </a:lstStyle>
          <a:p>
            <a:r>
              <a:t>Prof. Dr. Anne Brüggemann-Klein | XML-Technologie</a:t>
            </a:r>
          </a:p>
        </p:txBody>
      </p:sp>
      <p:grpSp>
        <p:nvGrpSpPr>
          <p:cNvPr id="626" name="Spielvariante aussuchen"/>
          <p:cNvGrpSpPr/>
          <p:nvPr/>
        </p:nvGrpSpPr>
        <p:grpSpPr>
          <a:xfrm>
            <a:off x="1523996" y="2876548"/>
            <a:ext cx="3039031" cy="1850931"/>
            <a:chOff x="0" y="-1"/>
            <a:chExt cx="3039030" cy="1850930"/>
          </a:xfrm>
        </p:grpSpPr>
        <p:sp>
          <p:nvSpPr>
            <p:cNvPr id="624" name="Oval"/>
            <p:cNvSpPr/>
            <p:nvPr/>
          </p:nvSpPr>
          <p:spPr>
            <a:xfrm>
              <a:off x="-1" y="-2"/>
              <a:ext cx="3039031" cy="185093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625" name="Spielvariante aussuchen"/>
            <p:cNvSpPr txBox="1"/>
            <p:nvPr/>
          </p:nvSpPr>
          <p:spPr>
            <a:xfrm>
              <a:off x="445054" y="271062"/>
              <a:ext cx="2148919" cy="9679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endParaRPr/>
            </a:p>
            <a:p>
              <a:pPr algn="ctr">
                <a:defRPr sz="2400"/>
              </a:pPr>
              <a:r>
                <a:t>Spielvariante aussuchen</a:t>
              </a:r>
            </a:p>
          </p:txBody>
        </p:sp>
      </p:grpSp>
      <p:grpSp>
        <p:nvGrpSpPr>
          <p:cNvPr id="629" name="Aufteilung der Aufgaben"/>
          <p:cNvGrpSpPr/>
          <p:nvPr/>
        </p:nvGrpSpPr>
        <p:grpSpPr>
          <a:xfrm>
            <a:off x="4140195" y="4476747"/>
            <a:ext cx="3039029" cy="1850931"/>
            <a:chOff x="-1" y="-1"/>
            <a:chExt cx="3039028" cy="1850930"/>
          </a:xfrm>
        </p:grpSpPr>
        <p:sp>
          <p:nvSpPr>
            <p:cNvPr id="627" name="Oval"/>
            <p:cNvSpPr/>
            <p:nvPr/>
          </p:nvSpPr>
          <p:spPr>
            <a:xfrm>
              <a:off x="-2" y="-2"/>
              <a:ext cx="3039030" cy="185093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628" name="Aufteilung der Aufgaben"/>
            <p:cNvSpPr txBox="1"/>
            <p:nvPr/>
          </p:nvSpPr>
          <p:spPr>
            <a:xfrm>
              <a:off x="445054" y="271062"/>
              <a:ext cx="2148918" cy="9679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endParaRPr/>
            </a:p>
            <a:p>
              <a:pPr algn="ctr">
                <a:defRPr sz="2400"/>
              </a:pPr>
              <a:r>
                <a:t>Aufteilung der Aufgaben</a:t>
              </a:r>
            </a:p>
          </p:txBody>
        </p:sp>
      </p:grpSp>
      <p:grpSp>
        <p:nvGrpSpPr>
          <p:cNvPr id="632" name="Umgang mit Update Constraints"/>
          <p:cNvGrpSpPr/>
          <p:nvPr/>
        </p:nvGrpSpPr>
        <p:grpSpPr>
          <a:xfrm>
            <a:off x="7416796" y="6153147"/>
            <a:ext cx="3039029" cy="1850931"/>
            <a:chOff x="-1" y="-1"/>
            <a:chExt cx="3039028" cy="1850930"/>
          </a:xfrm>
        </p:grpSpPr>
        <p:sp>
          <p:nvSpPr>
            <p:cNvPr id="630" name="Oval"/>
            <p:cNvSpPr/>
            <p:nvPr/>
          </p:nvSpPr>
          <p:spPr>
            <a:xfrm>
              <a:off x="-2" y="-2"/>
              <a:ext cx="3039030" cy="185093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631" name="Umgang mit Update Constraints"/>
            <p:cNvSpPr txBox="1"/>
            <p:nvPr/>
          </p:nvSpPr>
          <p:spPr>
            <a:xfrm>
              <a:off x="445054" y="263698"/>
              <a:ext cx="2148918" cy="13235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endParaRPr/>
            </a:p>
            <a:p>
              <a:pPr algn="ctr">
                <a:defRPr sz="2400"/>
              </a:pPr>
              <a:r>
                <a:t>Umgang mit Update Constraints</a:t>
              </a:r>
            </a:p>
          </p:txBody>
        </p:sp>
      </p:grpSp>
      <p:grpSp>
        <p:nvGrpSpPr>
          <p:cNvPr id="635" name="Spaß am Projekt"/>
          <p:cNvGrpSpPr/>
          <p:nvPr/>
        </p:nvGrpSpPr>
        <p:grpSpPr>
          <a:xfrm>
            <a:off x="1523996" y="2876548"/>
            <a:ext cx="3039031" cy="1850931"/>
            <a:chOff x="0" y="-1"/>
            <a:chExt cx="3039030" cy="1850930"/>
          </a:xfrm>
        </p:grpSpPr>
        <p:sp>
          <p:nvSpPr>
            <p:cNvPr id="633" name="Oval"/>
            <p:cNvSpPr/>
            <p:nvPr/>
          </p:nvSpPr>
          <p:spPr>
            <a:xfrm>
              <a:off x="-1" y="-2"/>
              <a:ext cx="3039031" cy="185093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634" name="Spaß am Projekt"/>
            <p:cNvSpPr txBox="1"/>
            <p:nvPr/>
          </p:nvSpPr>
          <p:spPr>
            <a:xfrm>
              <a:off x="445054" y="271062"/>
              <a:ext cx="2148919" cy="9679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endParaRPr/>
            </a:p>
            <a:p>
              <a:pPr algn="ctr">
                <a:defRPr sz="2400"/>
              </a:pPr>
              <a:r>
                <a:t>Spaß am Projekt</a:t>
              </a:r>
            </a:p>
          </p:txBody>
        </p:sp>
      </p:grpSp>
      <p:grpSp>
        <p:nvGrpSpPr>
          <p:cNvPr id="638" name="gute Teamarbeit"/>
          <p:cNvGrpSpPr/>
          <p:nvPr/>
        </p:nvGrpSpPr>
        <p:grpSpPr>
          <a:xfrm>
            <a:off x="4140195" y="4476747"/>
            <a:ext cx="3039029" cy="1850931"/>
            <a:chOff x="-1" y="-1"/>
            <a:chExt cx="3039028" cy="1850930"/>
          </a:xfrm>
        </p:grpSpPr>
        <p:sp>
          <p:nvSpPr>
            <p:cNvPr id="636" name="Oval"/>
            <p:cNvSpPr/>
            <p:nvPr/>
          </p:nvSpPr>
          <p:spPr>
            <a:xfrm>
              <a:off x="-2" y="-2"/>
              <a:ext cx="3039030" cy="185093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637" name="gute Teamarbeit"/>
            <p:cNvSpPr txBox="1"/>
            <p:nvPr/>
          </p:nvSpPr>
          <p:spPr>
            <a:xfrm>
              <a:off x="445054" y="574848"/>
              <a:ext cx="2148918" cy="701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gute Teamarbeit</a:t>
              </a:r>
            </a:p>
          </p:txBody>
        </p:sp>
      </p:grpSp>
      <p:grpSp>
        <p:nvGrpSpPr>
          <p:cNvPr id="641" name="guter und flexibler Zeitraum"/>
          <p:cNvGrpSpPr/>
          <p:nvPr/>
        </p:nvGrpSpPr>
        <p:grpSpPr>
          <a:xfrm>
            <a:off x="7416798" y="6153147"/>
            <a:ext cx="3039029" cy="1850931"/>
            <a:chOff x="-1" y="-1"/>
            <a:chExt cx="3039028" cy="1850930"/>
          </a:xfrm>
        </p:grpSpPr>
        <p:sp>
          <p:nvSpPr>
            <p:cNvPr id="639" name="Oval"/>
            <p:cNvSpPr/>
            <p:nvPr/>
          </p:nvSpPr>
          <p:spPr>
            <a:xfrm>
              <a:off x="-2" y="-2"/>
              <a:ext cx="3039029" cy="185093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640" name="guter und flexibler Zeitraum"/>
            <p:cNvSpPr/>
            <p:nvPr/>
          </p:nvSpPr>
          <p:spPr>
            <a:xfrm>
              <a:off x="171110" y="574848"/>
              <a:ext cx="269680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2400"/>
              </a:lvl1pPr>
            </a:lstStyle>
            <a:p>
              <a:r>
                <a:t>guter und flexibler Zeitraum</a:t>
              </a:r>
            </a:p>
          </p:txBody>
        </p:sp>
      </p:grpSp>
      <p:sp>
        <p:nvSpPr>
          <p:cNvPr id="642" name="CustomShape 1"/>
          <p:cNvSpPr txBox="1"/>
          <p:nvPr/>
        </p:nvSpPr>
        <p:spPr>
          <a:xfrm>
            <a:off x="453956" y="1715040"/>
            <a:ext cx="12100687" cy="570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4500"/>
              </a:lnSpc>
              <a:defRPr sz="4200" spc="-1"/>
            </a:lvl1pPr>
          </a:lstStyle>
          <a:p>
            <a:r>
              <a:t>Trotzdem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CustomShape 2"/>
          <p:cNvSpPr txBox="1"/>
          <p:nvPr/>
        </p:nvSpPr>
        <p:spPr>
          <a:xfrm>
            <a:off x="442439" y="9355223"/>
            <a:ext cx="9192602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600" spc="-1"/>
            </a:lvl1pPr>
          </a:lstStyle>
          <a:p>
            <a:r>
              <a:t>Prof. Dr. Anne Brüggemann-Klein | XML-Technologie</a:t>
            </a:r>
          </a:p>
        </p:txBody>
      </p:sp>
      <p:pic>
        <p:nvPicPr>
          <p:cNvPr id="645" name="154-1547501_5-hand-blackjack-blackjack-logo-png.png" descr="154-1547501_5-hand-blackjack-blackjack-logo-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920" y="268559"/>
            <a:ext cx="2332080" cy="1597322"/>
          </a:xfrm>
          <a:prstGeom prst="rect">
            <a:avLst/>
          </a:prstGeom>
          <a:ln w="12700">
            <a:miter lim="400000"/>
          </a:ln>
        </p:spPr>
      </p:pic>
      <p:sp>
        <p:nvSpPr>
          <p:cNvPr id="646" name="CustomShape 3"/>
          <p:cNvSpPr txBox="1"/>
          <p:nvPr/>
        </p:nvSpPr>
        <p:spPr>
          <a:xfrm>
            <a:off x="4713840" y="1876680"/>
            <a:ext cx="3575881" cy="71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3200" b="1" spc="-100"/>
            </a:lvl1pPr>
          </a:lstStyle>
          <a:p>
            <a:r>
              <a:t>Inhaltsverzeichnis</a:t>
            </a:r>
          </a:p>
        </p:txBody>
      </p:sp>
      <p:graphicFrame>
        <p:nvGraphicFramePr>
          <p:cNvPr id="647" name="Table 4"/>
          <p:cNvGraphicFramePr/>
          <p:nvPr/>
        </p:nvGraphicFramePr>
        <p:xfrm>
          <a:off x="2115360" y="2843279"/>
          <a:ext cx="8773560" cy="522540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64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8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62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spc="-1">
                          <a:solidFill>
                            <a:srgbClr val="FFFFFF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1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 spc="-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Einleitung des Spielkonzepts 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2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spc="-1">
                          <a:solidFill>
                            <a:srgbClr val="FFFFFF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2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 spc="-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Benutzeroberfläche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2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spc="-1">
                          <a:solidFill>
                            <a:srgbClr val="FFFFFF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3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 spc="-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Klassendiagramm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2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spc="-1">
                          <a:solidFill>
                            <a:srgbClr val="FFFFFF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4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 spc="-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Implementierung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2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spc="-1">
                          <a:solidFill>
                            <a:srgbClr val="FFFFFF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5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 spc="-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Demo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62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spc="-1">
                          <a:solidFill>
                            <a:srgbClr val="FFFFFF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6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 spc="-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Probleme und Hindernisse 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772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spc="-1">
                          <a:solidFill>
                            <a:srgbClr val="FFFFFF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7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 b="1" spc="-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Review: Zielerreichung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CustomShape 1"/>
          <p:cNvSpPr txBox="1"/>
          <p:nvPr/>
        </p:nvSpPr>
        <p:spPr>
          <a:xfrm>
            <a:off x="453959" y="1715040"/>
            <a:ext cx="12100681" cy="570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4500"/>
              </a:lnSpc>
              <a:defRPr sz="4200" spc="-1"/>
            </a:lvl1pPr>
          </a:lstStyle>
          <a:p>
            <a:r>
              <a:t>Review: Zielerreichung</a:t>
            </a:r>
          </a:p>
        </p:txBody>
      </p:sp>
      <p:sp>
        <p:nvSpPr>
          <p:cNvPr id="650" name="CustomShape 4"/>
          <p:cNvSpPr txBox="1"/>
          <p:nvPr/>
        </p:nvSpPr>
        <p:spPr>
          <a:xfrm>
            <a:off x="442439" y="9355223"/>
            <a:ext cx="9192602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600" spc="-1"/>
            </a:lvl1pPr>
          </a:lstStyle>
          <a:p>
            <a:r>
              <a:t>Prof. Dr. Anne Brüggemann-Klein | XML-Technologie</a:t>
            </a:r>
          </a:p>
        </p:txBody>
      </p:sp>
      <p:sp>
        <p:nvSpPr>
          <p:cNvPr id="651" name="großes Wissen über mehrere XML-Bestandteile mit ihren Instanzen und Namespaces…"/>
          <p:cNvSpPr txBox="1">
            <a:spLocks noGrp="1"/>
          </p:cNvSpPr>
          <p:nvPr>
            <p:ph type="body" idx="4294967295"/>
          </p:nvPr>
        </p:nvSpPr>
        <p:spPr>
          <a:xfrm>
            <a:off x="650599" y="2992089"/>
            <a:ext cx="11703602" cy="5656324"/>
          </a:xfrm>
          <a:prstGeom prst="rect">
            <a:avLst/>
          </a:prstGeom>
        </p:spPr>
        <p:txBody>
          <a:bodyPr/>
          <a:lstStyle/>
          <a:p>
            <a:pPr marL="431999" indent="-323998">
              <a:lnSpc>
                <a:spcPct val="100000"/>
              </a:lnSpc>
              <a:defRPr sz="2500" spc="0"/>
            </a:pPr>
            <a:r>
              <a:t>großes Wissen über mehrere XML-Bestandteile mit ihren Instanzen und Namespaces</a:t>
            </a:r>
          </a:p>
          <a:p>
            <a:pPr marL="431999" indent="-323998">
              <a:lnSpc>
                <a:spcPct val="100000"/>
              </a:lnSpc>
              <a:defRPr sz="2500" spc="0"/>
            </a:pPr>
            <a:r>
              <a:t>praktische Anwendung von XSLT, XQuery, SVG Dateien mit XLink, CSS Files etc.</a:t>
            </a:r>
          </a:p>
          <a:p>
            <a:pPr marL="431999" indent="-323998">
              <a:lnSpc>
                <a:spcPct val="100000"/>
              </a:lnSpc>
              <a:defRPr sz="2500" spc="0"/>
            </a:pPr>
            <a:r>
              <a:t>sehr gute Einführung mithilfe der Aufgaben am Anfang des Semesters</a:t>
            </a:r>
          </a:p>
          <a:p>
            <a:pPr marL="431999" indent="-323998">
              <a:lnSpc>
                <a:spcPct val="100000"/>
              </a:lnSpc>
              <a:defRPr sz="2500" spc="0"/>
            </a:pPr>
            <a:r>
              <a:t>keine XForms wegen größerem Aufwand als direkte Datenbankzugriffe umzusetzen</a:t>
            </a:r>
          </a:p>
          <a:p>
            <a:pPr marL="431999" indent="-323998">
              <a:lnSpc>
                <a:spcPct val="100000"/>
              </a:lnSpc>
              <a:defRPr sz="2500" spc="0"/>
            </a:pPr>
            <a:r>
              <a:t>Dokumentation der Projektumsetzung mithilfe von DocBook 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CustomShape 2"/>
          <p:cNvSpPr txBox="1"/>
          <p:nvPr/>
        </p:nvSpPr>
        <p:spPr>
          <a:xfrm>
            <a:off x="442439" y="9355223"/>
            <a:ext cx="9192602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600" spc="-1"/>
            </a:lvl1pPr>
          </a:lstStyle>
          <a:p>
            <a:r>
              <a:t>Prof. Dr. Anne Brüggemann-Klein | XML-Technologie</a:t>
            </a:r>
          </a:p>
        </p:txBody>
      </p:sp>
      <p:sp>
        <p:nvSpPr>
          <p:cNvPr id="654" name="CustomShape 3"/>
          <p:cNvSpPr txBox="1"/>
          <p:nvPr/>
        </p:nvSpPr>
        <p:spPr>
          <a:xfrm>
            <a:off x="2675160" y="1095098"/>
            <a:ext cx="8086061" cy="619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760" tIns="50760" rIns="50760" bIns="50760" anchor="ctr">
            <a:spAutoFit/>
          </a:bodyPr>
          <a:lstStyle>
            <a:lvl1pPr>
              <a:defRPr sz="3600" b="1" spc="-1"/>
            </a:lvl1pPr>
          </a:lstStyle>
          <a:p>
            <a:r>
              <a:t>Thank you all for visiting our casino!</a:t>
            </a:r>
          </a:p>
        </p:txBody>
      </p:sp>
      <p:pic>
        <p:nvPicPr>
          <p:cNvPr id="655" name="Las-Vegas-Casino-Closes.jpg" descr="Las-Vegas-Casino-Clos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440" y="1929600"/>
            <a:ext cx="10714681" cy="71380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 txBox="1"/>
          <p:nvPr/>
        </p:nvSpPr>
        <p:spPr>
          <a:xfrm>
            <a:off x="453959" y="1715040"/>
            <a:ext cx="12100681" cy="570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4500"/>
              </a:lnSpc>
              <a:defRPr sz="4200" spc="-1"/>
            </a:lvl1pPr>
          </a:lstStyle>
          <a:p>
            <a:r>
              <a:t>Einleitung des Spielkonzepts</a:t>
            </a:r>
          </a:p>
        </p:txBody>
      </p:sp>
      <p:sp>
        <p:nvSpPr>
          <p:cNvPr id="466" name="CustomShape 3"/>
          <p:cNvSpPr txBox="1"/>
          <p:nvPr/>
        </p:nvSpPr>
        <p:spPr>
          <a:xfrm>
            <a:off x="442439" y="9355223"/>
            <a:ext cx="9192602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600" spc="-1"/>
            </a:lvl1pPr>
          </a:lstStyle>
          <a:p>
            <a:r>
              <a:t>Prof. Dr. Anne Brüggemann-Klein | XML-Technologie</a:t>
            </a:r>
          </a:p>
        </p:txBody>
      </p:sp>
      <p:grpSp>
        <p:nvGrpSpPr>
          <p:cNvPr id="492" name="Group 4"/>
          <p:cNvGrpSpPr/>
          <p:nvPr/>
        </p:nvGrpSpPr>
        <p:grpSpPr>
          <a:xfrm>
            <a:off x="542879" y="2835719"/>
            <a:ext cx="8124482" cy="4650121"/>
            <a:chOff x="0" y="0"/>
            <a:chExt cx="8124480" cy="4650120"/>
          </a:xfrm>
        </p:grpSpPr>
        <p:sp>
          <p:nvSpPr>
            <p:cNvPr id="467" name="CustomShape 5"/>
            <p:cNvSpPr/>
            <p:nvPr/>
          </p:nvSpPr>
          <p:spPr>
            <a:xfrm>
              <a:off x="0" y="0"/>
              <a:ext cx="8124481" cy="4650121"/>
            </a:xfrm>
            <a:prstGeom prst="roundRect">
              <a:avLst>
                <a:gd name="adj" fmla="val 12471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600" rotWithShape="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70" name="Group 6"/>
            <p:cNvGrpSpPr/>
            <p:nvPr/>
          </p:nvGrpSpPr>
          <p:grpSpPr>
            <a:xfrm>
              <a:off x="102599" y="1127879"/>
              <a:ext cx="1190881" cy="1146962"/>
              <a:chOff x="0" y="0"/>
              <a:chExt cx="1190879" cy="1146959"/>
            </a:xfrm>
          </p:grpSpPr>
          <p:sp>
            <p:nvSpPr>
              <p:cNvPr id="468" name="CustomShape 7"/>
              <p:cNvSpPr/>
              <p:nvPr/>
            </p:nvSpPr>
            <p:spPr>
              <a:xfrm>
                <a:off x="35639" y="41040"/>
                <a:ext cx="1155242" cy="1105921"/>
              </a:xfrm>
              <a:prstGeom prst="ellipse">
                <a:avLst/>
              </a:prstGeom>
              <a:solidFill>
                <a:srgbClr val="FFFFFF"/>
              </a:solidFill>
              <a:ln w="25560" cap="flat">
                <a:solidFill>
                  <a:srgbClr val="00529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69" name="CustomShape 8"/>
              <p:cNvSpPr txBox="1"/>
              <p:nvPr/>
            </p:nvSpPr>
            <p:spPr>
              <a:xfrm>
                <a:off x="0" y="0"/>
                <a:ext cx="1137961" cy="6925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5160" tIns="65160" rIns="65160" bIns="65160" numCol="1" anchor="t">
                <a:spAutoFit/>
              </a:bodyPr>
              <a:lstStyle/>
              <a:p>
                <a:pPr algn="ctr">
                  <a:lnSpc>
                    <a:spcPct val="114000"/>
                  </a:lnSpc>
                  <a:defRPr spc="-1"/>
                </a:pPr>
                <a:endParaRPr/>
              </a:p>
              <a:p>
                <a:pPr algn="ctr">
                  <a:lnSpc>
                    <a:spcPct val="114000"/>
                  </a:lnSpc>
                  <a:defRPr spc="-1"/>
                </a:pPr>
                <a:r>
                  <a:t>1.Spieler</a:t>
                </a:r>
              </a:p>
            </p:txBody>
          </p:sp>
        </p:grpSp>
        <p:grpSp>
          <p:nvGrpSpPr>
            <p:cNvPr id="473" name="Group 9"/>
            <p:cNvGrpSpPr/>
            <p:nvPr/>
          </p:nvGrpSpPr>
          <p:grpSpPr>
            <a:xfrm>
              <a:off x="777239" y="2224080"/>
              <a:ext cx="1277641" cy="1159921"/>
              <a:chOff x="0" y="0"/>
              <a:chExt cx="1277640" cy="1159919"/>
            </a:xfrm>
          </p:grpSpPr>
          <p:sp>
            <p:nvSpPr>
              <p:cNvPr id="471" name="CustomShape 10"/>
              <p:cNvSpPr/>
              <p:nvPr/>
            </p:nvSpPr>
            <p:spPr>
              <a:xfrm>
                <a:off x="59399" y="54000"/>
                <a:ext cx="1155242" cy="1105920"/>
              </a:xfrm>
              <a:prstGeom prst="ellipse">
                <a:avLst/>
              </a:prstGeom>
              <a:solidFill>
                <a:srgbClr val="FFFFFF"/>
              </a:solidFill>
              <a:ln w="25560" cap="flat">
                <a:solidFill>
                  <a:srgbClr val="00529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72" name="CustomShape 11"/>
              <p:cNvSpPr txBox="1"/>
              <p:nvPr/>
            </p:nvSpPr>
            <p:spPr>
              <a:xfrm>
                <a:off x="-1" y="0"/>
                <a:ext cx="1277642" cy="6925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5160" tIns="65160" rIns="65160" bIns="65160" numCol="1" anchor="t">
                <a:spAutoFit/>
              </a:bodyPr>
              <a:lstStyle/>
              <a:p>
                <a:pPr algn="ctr">
                  <a:lnSpc>
                    <a:spcPct val="114000"/>
                  </a:lnSpc>
                  <a:defRPr spc="-1"/>
                </a:pPr>
                <a:endParaRPr/>
              </a:p>
              <a:p>
                <a:pPr algn="ctr">
                  <a:lnSpc>
                    <a:spcPct val="114000"/>
                  </a:lnSpc>
                  <a:defRPr spc="-1"/>
                </a:pPr>
                <a:r>
                  <a:t>2.Spieler</a:t>
                </a:r>
              </a:p>
            </p:txBody>
          </p:sp>
        </p:grpSp>
        <p:grpSp>
          <p:nvGrpSpPr>
            <p:cNvPr id="476" name="Group 12"/>
            <p:cNvGrpSpPr/>
            <p:nvPr/>
          </p:nvGrpSpPr>
          <p:grpSpPr>
            <a:xfrm>
              <a:off x="1815119" y="3034080"/>
              <a:ext cx="1433522" cy="1159561"/>
              <a:chOff x="0" y="0"/>
              <a:chExt cx="1433520" cy="1159559"/>
            </a:xfrm>
          </p:grpSpPr>
          <p:sp>
            <p:nvSpPr>
              <p:cNvPr id="474" name="CustomShape 13"/>
              <p:cNvSpPr/>
              <p:nvPr/>
            </p:nvSpPr>
            <p:spPr>
              <a:xfrm>
                <a:off x="148319" y="53640"/>
                <a:ext cx="1155242" cy="1105921"/>
              </a:xfrm>
              <a:prstGeom prst="ellipse">
                <a:avLst/>
              </a:prstGeom>
              <a:solidFill>
                <a:srgbClr val="FFFFFF"/>
              </a:solidFill>
              <a:ln w="25560" cap="flat">
                <a:solidFill>
                  <a:srgbClr val="00529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75" name="CustomShape 14"/>
              <p:cNvSpPr txBox="1"/>
              <p:nvPr/>
            </p:nvSpPr>
            <p:spPr>
              <a:xfrm>
                <a:off x="-1" y="0"/>
                <a:ext cx="1433522" cy="6925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5160" tIns="65160" rIns="65160" bIns="65160" numCol="1" anchor="t">
                <a:spAutoFit/>
              </a:bodyPr>
              <a:lstStyle/>
              <a:p>
                <a:pPr algn="ctr">
                  <a:lnSpc>
                    <a:spcPct val="114000"/>
                  </a:lnSpc>
                  <a:defRPr spc="-1"/>
                </a:pPr>
                <a:endParaRPr/>
              </a:p>
              <a:p>
                <a:pPr algn="ctr">
                  <a:lnSpc>
                    <a:spcPct val="114000"/>
                  </a:lnSpc>
                  <a:defRPr spc="-1"/>
                </a:pPr>
                <a:r>
                  <a:t>3.Spieler</a:t>
                </a:r>
              </a:p>
            </p:txBody>
          </p:sp>
        </p:grpSp>
        <p:grpSp>
          <p:nvGrpSpPr>
            <p:cNvPr id="479" name="Group 15"/>
            <p:cNvGrpSpPr/>
            <p:nvPr/>
          </p:nvGrpSpPr>
          <p:grpSpPr>
            <a:xfrm>
              <a:off x="3291480" y="3363840"/>
              <a:ext cx="1335961" cy="1146961"/>
              <a:chOff x="0" y="0"/>
              <a:chExt cx="1335960" cy="1146959"/>
            </a:xfrm>
          </p:grpSpPr>
          <p:sp>
            <p:nvSpPr>
              <p:cNvPr id="477" name="CustomShape 16"/>
              <p:cNvSpPr/>
              <p:nvPr/>
            </p:nvSpPr>
            <p:spPr>
              <a:xfrm>
                <a:off x="84599" y="41040"/>
                <a:ext cx="1155242" cy="1105921"/>
              </a:xfrm>
              <a:prstGeom prst="ellipse">
                <a:avLst/>
              </a:prstGeom>
              <a:solidFill>
                <a:srgbClr val="FFFFFF"/>
              </a:solidFill>
              <a:ln w="25560" cap="flat">
                <a:solidFill>
                  <a:srgbClr val="00529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78" name="CustomShape 17"/>
              <p:cNvSpPr txBox="1"/>
              <p:nvPr/>
            </p:nvSpPr>
            <p:spPr>
              <a:xfrm>
                <a:off x="-1" y="0"/>
                <a:ext cx="1335962" cy="6925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5160" tIns="65160" rIns="65160" bIns="65160" numCol="1" anchor="t">
                <a:spAutoFit/>
              </a:bodyPr>
              <a:lstStyle/>
              <a:p>
                <a:pPr algn="ctr">
                  <a:lnSpc>
                    <a:spcPct val="114000"/>
                  </a:lnSpc>
                  <a:defRPr spc="-1"/>
                </a:pPr>
                <a:endParaRPr/>
              </a:p>
              <a:p>
                <a:pPr algn="ctr">
                  <a:lnSpc>
                    <a:spcPct val="114000"/>
                  </a:lnSpc>
                  <a:defRPr spc="-1"/>
                </a:pPr>
                <a:r>
                  <a:t>4.Spieler</a:t>
                </a:r>
              </a:p>
            </p:txBody>
          </p:sp>
        </p:grpSp>
        <p:grpSp>
          <p:nvGrpSpPr>
            <p:cNvPr id="482" name="Group 18"/>
            <p:cNvGrpSpPr/>
            <p:nvPr/>
          </p:nvGrpSpPr>
          <p:grpSpPr>
            <a:xfrm>
              <a:off x="4767480" y="3046680"/>
              <a:ext cx="1180801" cy="1146961"/>
              <a:chOff x="0" y="0"/>
              <a:chExt cx="1180800" cy="1146959"/>
            </a:xfrm>
          </p:grpSpPr>
          <p:sp>
            <p:nvSpPr>
              <p:cNvPr id="480" name="CustomShape 19"/>
              <p:cNvSpPr/>
              <p:nvPr/>
            </p:nvSpPr>
            <p:spPr>
              <a:xfrm>
                <a:off x="21239" y="41040"/>
                <a:ext cx="1155242" cy="1105921"/>
              </a:xfrm>
              <a:prstGeom prst="ellipse">
                <a:avLst/>
              </a:prstGeom>
              <a:solidFill>
                <a:srgbClr val="FFFFFF"/>
              </a:solidFill>
              <a:ln w="25560" cap="flat">
                <a:solidFill>
                  <a:srgbClr val="00529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81" name="CustomShape 20"/>
              <p:cNvSpPr txBox="1"/>
              <p:nvPr/>
            </p:nvSpPr>
            <p:spPr>
              <a:xfrm>
                <a:off x="-1" y="0"/>
                <a:ext cx="1180802" cy="6925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5160" tIns="65160" rIns="65160" bIns="65160" numCol="1" anchor="t">
                <a:spAutoFit/>
              </a:bodyPr>
              <a:lstStyle/>
              <a:p>
                <a:pPr algn="ctr">
                  <a:lnSpc>
                    <a:spcPct val="114000"/>
                  </a:lnSpc>
                  <a:defRPr spc="-1"/>
                </a:pPr>
                <a:endParaRPr/>
              </a:p>
              <a:p>
                <a:pPr algn="ctr">
                  <a:lnSpc>
                    <a:spcPct val="114000"/>
                  </a:lnSpc>
                  <a:defRPr spc="-1"/>
                </a:pPr>
                <a:r>
                  <a:t>5.Spieler</a:t>
                </a:r>
              </a:p>
            </p:txBody>
          </p:sp>
        </p:grpSp>
        <p:grpSp>
          <p:nvGrpSpPr>
            <p:cNvPr id="485" name="Group 21"/>
            <p:cNvGrpSpPr/>
            <p:nvPr/>
          </p:nvGrpSpPr>
          <p:grpSpPr>
            <a:xfrm>
              <a:off x="6094800" y="2224080"/>
              <a:ext cx="1163881" cy="1159921"/>
              <a:chOff x="0" y="0"/>
              <a:chExt cx="1163880" cy="1159919"/>
            </a:xfrm>
          </p:grpSpPr>
          <p:sp>
            <p:nvSpPr>
              <p:cNvPr id="483" name="CustomShape 22"/>
              <p:cNvSpPr/>
              <p:nvPr/>
            </p:nvSpPr>
            <p:spPr>
              <a:xfrm>
                <a:off x="-1" y="54000"/>
                <a:ext cx="1155242" cy="1105920"/>
              </a:xfrm>
              <a:prstGeom prst="ellipse">
                <a:avLst/>
              </a:prstGeom>
              <a:solidFill>
                <a:srgbClr val="FFFFFF"/>
              </a:solidFill>
              <a:ln w="25560" cap="flat">
                <a:solidFill>
                  <a:srgbClr val="00529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84" name="CustomShape 23"/>
              <p:cNvSpPr txBox="1"/>
              <p:nvPr/>
            </p:nvSpPr>
            <p:spPr>
              <a:xfrm>
                <a:off x="18360" y="0"/>
                <a:ext cx="1145521" cy="6925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5160" tIns="65160" rIns="65160" bIns="65160" numCol="1" anchor="t">
                <a:spAutoFit/>
              </a:bodyPr>
              <a:lstStyle/>
              <a:p>
                <a:pPr algn="ctr">
                  <a:lnSpc>
                    <a:spcPct val="114000"/>
                  </a:lnSpc>
                  <a:defRPr spc="-1"/>
                </a:pPr>
                <a:endParaRPr/>
              </a:p>
              <a:p>
                <a:pPr algn="ctr">
                  <a:lnSpc>
                    <a:spcPct val="114000"/>
                  </a:lnSpc>
                  <a:defRPr spc="-1"/>
                </a:pPr>
                <a:r>
                  <a:t>6.Spieler</a:t>
                </a:r>
              </a:p>
            </p:txBody>
          </p:sp>
        </p:grpSp>
        <p:grpSp>
          <p:nvGrpSpPr>
            <p:cNvPr id="488" name="Group 24"/>
            <p:cNvGrpSpPr/>
            <p:nvPr/>
          </p:nvGrpSpPr>
          <p:grpSpPr>
            <a:xfrm>
              <a:off x="6744600" y="1127879"/>
              <a:ext cx="1270081" cy="1146962"/>
              <a:chOff x="0" y="0"/>
              <a:chExt cx="1270080" cy="1146959"/>
            </a:xfrm>
          </p:grpSpPr>
          <p:sp>
            <p:nvSpPr>
              <p:cNvPr id="486" name="CustomShape 25"/>
              <p:cNvSpPr/>
              <p:nvPr/>
            </p:nvSpPr>
            <p:spPr>
              <a:xfrm>
                <a:off x="42839" y="41040"/>
                <a:ext cx="1155242" cy="1105921"/>
              </a:xfrm>
              <a:prstGeom prst="ellipse">
                <a:avLst/>
              </a:prstGeom>
              <a:solidFill>
                <a:srgbClr val="FFFFFF"/>
              </a:solidFill>
              <a:ln w="25560" cap="flat">
                <a:solidFill>
                  <a:srgbClr val="00529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87" name="CustomShape 26"/>
              <p:cNvSpPr txBox="1"/>
              <p:nvPr/>
            </p:nvSpPr>
            <p:spPr>
              <a:xfrm>
                <a:off x="-1" y="0"/>
                <a:ext cx="1270082" cy="6925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5160" tIns="65160" rIns="65160" bIns="65160" numCol="1" anchor="t">
                <a:spAutoFit/>
              </a:bodyPr>
              <a:lstStyle/>
              <a:p>
                <a:pPr algn="ctr">
                  <a:lnSpc>
                    <a:spcPct val="114000"/>
                  </a:lnSpc>
                  <a:defRPr spc="-1"/>
                </a:pPr>
                <a:endParaRPr/>
              </a:p>
              <a:p>
                <a:pPr algn="ctr">
                  <a:lnSpc>
                    <a:spcPct val="114000"/>
                  </a:lnSpc>
                  <a:defRPr spc="-1"/>
                </a:pPr>
                <a:r>
                  <a:t>7.Spieler</a:t>
                </a:r>
              </a:p>
            </p:txBody>
          </p:sp>
        </p:grpSp>
        <p:grpSp>
          <p:nvGrpSpPr>
            <p:cNvPr id="491" name="Group 27"/>
            <p:cNvGrpSpPr/>
            <p:nvPr/>
          </p:nvGrpSpPr>
          <p:grpSpPr>
            <a:xfrm>
              <a:off x="3462839" y="39239"/>
              <a:ext cx="1155242" cy="1185121"/>
              <a:chOff x="0" y="0"/>
              <a:chExt cx="1155240" cy="1185119"/>
            </a:xfrm>
          </p:grpSpPr>
          <p:sp>
            <p:nvSpPr>
              <p:cNvPr id="489" name="CustomShape 28"/>
              <p:cNvSpPr/>
              <p:nvPr/>
            </p:nvSpPr>
            <p:spPr>
              <a:xfrm>
                <a:off x="-1" y="79200"/>
                <a:ext cx="1155242" cy="1105921"/>
              </a:xfrm>
              <a:prstGeom prst="ellipse">
                <a:avLst/>
              </a:prstGeom>
              <a:solidFill>
                <a:srgbClr val="FFFFFF"/>
              </a:solidFill>
              <a:ln w="25560" cap="flat">
                <a:solidFill>
                  <a:srgbClr val="00529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90" name="CustomShape 29"/>
              <p:cNvSpPr txBox="1"/>
              <p:nvPr/>
            </p:nvSpPr>
            <p:spPr>
              <a:xfrm>
                <a:off x="16919" y="0"/>
                <a:ext cx="1128962" cy="6925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5160" tIns="65160" rIns="65160" bIns="65160" numCol="1" anchor="t">
                <a:spAutoFit/>
              </a:bodyPr>
              <a:lstStyle/>
              <a:p>
                <a:pPr algn="ctr">
                  <a:lnSpc>
                    <a:spcPct val="114000"/>
                  </a:lnSpc>
                  <a:defRPr spc="-1"/>
                </a:pPr>
                <a:endParaRPr/>
              </a:p>
              <a:p>
                <a:pPr algn="ctr">
                  <a:lnSpc>
                    <a:spcPct val="114000"/>
                  </a:lnSpc>
                  <a:defRPr spc="-1"/>
                </a:pPr>
                <a:r>
                  <a:t>Croupier</a:t>
                </a:r>
              </a:p>
            </p:txBody>
          </p:sp>
        </p:grpSp>
      </p:grpSp>
      <p:grpSp>
        <p:nvGrpSpPr>
          <p:cNvPr id="495" name="Group 30"/>
          <p:cNvGrpSpPr/>
          <p:nvPr/>
        </p:nvGrpSpPr>
        <p:grpSpPr>
          <a:xfrm>
            <a:off x="8513639" y="2255399"/>
            <a:ext cx="4002482" cy="5810762"/>
            <a:chOff x="0" y="0"/>
            <a:chExt cx="4002480" cy="5810760"/>
          </a:xfrm>
        </p:grpSpPr>
        <p:sp>
          <p:nvSpPr>
            <p:cNvPr id="493" name="CustomShape 31"/>
            <p:cNvSpPr/>
            <p:nvPr/>
          </p:nvSpPr>
          <p:spPr>
            <a:xfrm>
              <a:off x="-1" y="-1"/>
              <a:ext cx="4002482" cy="5810762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4" name="CustomShape 32"/>
            <p:cNvSpPr txBox="1"/>
            <p:nvPr/>
          </p:nvSpPr>
          <p:spPr>
            <a:xfrm>
              <a:off x="-1" y="-1"/>
              <a:ext cx="4002482" cy="50519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5160" tIns="65160" rIns="65160" bIns="65160" numCol="1" anchor="t">
              <a:spAutoFit/>
            </a:bodyPr>
            <a:lstStyle/>
            <a:p>
              <a:pPr>
                <a:lnSpc>
                  <a:spcPct val="114000"/>
                </a:lnSpc>
                <a:defRPr spc="-1"/>
              </a:pPr>
              <a:endParaRPr/>
            </a:p>
            <a:p>
              <a:pPr marL="253440" lvl="1" indent="-252360">
                <a:lnSpc>
                  <a:spcPct val="114000"/>
                </a:lnSpc>
                <a:buClr>
                  <a:srgbClr val="FFFFFF"/>
                </a:buClr>
                <a:buSzPct val="100000"/>
                <a:buFont typeface="Symbol"/>
                <a:buChar char="·"/>
                <a:defRPr sz="2300" spc="-1">
                  <a:solidFill>
                    <a:srgbClr val="FFFFFF"/>
                  </a:solidFill>
                </a:defRPr>
              </a:pPr>
              <a:r>
                <a:t> maximal 7 Spieler</a:t>
              </a:r>
              <a:br/>
              <a:r>
                <a:t> </a:t>
              </a:r>
            </a:p>
            <a:p>
              <a:pPr marL="253440" lvl="1" indent="-252360">
                <a:lnSpc>
                  <a:spcPct val="114000"/>
                </a:lnSpc>
                <a:buClr>
                  <a:srgbClr val="FFFFFF"/>
                </a:buClr>
                <a:buSzPct val="100000"/>
                <a:buFont typeface="Symbol"/>
                <a:buChar char="·"/>
                <a:defRPr sz="2300" spc="-1">
                  <a:solidFill>
                    <a:srgbClr val="FFFFFF"/>
                  </a:solidFill>
                </a:defRPr>
              </a:pPr>
              <a:r>
                <a:t>1 Croupier</a:t>
              </a:r>
              <a:br/>
              <a:r>
                <a:t> </a:t>
              </a:r>
            </a:p>
            <a:p>
              <a:pPr marL="253440" lvl="1" indent="-252360">
                <a:lnSpc>
                  <a:spcPct val="114000"/>
                </a:lnSpc>
                <a:buClr>
                  <a:srgbClr val="FFFFFF"/>
                </a:buClr>
                <a:buSzPct val="100000"/>
                <a:buFont typeface="Symbol"/>
                <a:buChar char="·"/>
                <a:defRPr sz="2300" spc="-1">
                  <a:solidFill>
                    <a:srgbClr val="FFFFFF"/>
                  </a:solidFill>
                </a:defRPr>
              </a:pPr>
              <a:r>
                <a:t> Startguthaben: 200 </a:t>
              </a:r>
              <a:br/>
              <a:r>
                <a:t> </a:t>
              </a:r>
            </a:p>
            <a:p>
              <a:pPr marL="253440" lvl="1" indent="-252360">
                <a:lnSpc>
                  <a:spcPct val="114000"/>
                </a:lnSpc>
                <a:buClr>
                  <a:srgbClr val="FFFFFF"/>
                </a:buClr>
                <a:buSzPct val="100000"/>
                <a:buFont typeface="Symbol"/>
                <a:buChar char="·"/>
                <a:defRPr sz="2300" spc="-1">
                  <a:solidFill>
                    <a:srgbClr val="FFFFFF"/>
                  </a:solidFill>
                </a:defRPr>
              </a:pPr>
              <a:r>
                <a:t> </a:t>
              </a:r>
              <a:r>
                <a:rPr u="sng"/>
                <a:t>Gewinn:</a:t>
              </a:r>
              <a:r>
                <a:t> </a:t>
              </a:r>
              <a:r>
                <a:rPr i="1"/>
                <a:t>Spielerperspektive</a:t>
              </a:r>
              <a:br>
                <a:rPr i="1"/>
              </a:br>
              <a:r>
                <a:t> Spielerhand &gt; Croupierhand &lt;= 21</a:t>
              </a:r>
              <a:br/>
              <a:br/>
              <a:r>
                <a:t> 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CustomShape 2"/>
          <p:cNvSpPr txBox="1"/>
          <p:nvPr/>
        </p:nvSpPr>
        <p:spPr>
          <a:xfrm>
            <a:off x="442439" y="9355223"/>
            <a:ext cx="9192602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600" spc="-1"/>
            </a:lvl1pPr>
          </a:lstStyle>
          <a:p>
            <a:r>
              <a:t>Prof. Dr. Anne Brüggemann-Klein | XML-Technologie</a:t>
            </a:r>
          </a:p>
        </p:txBody>
      </p:sp>
      <p:pic>
        <p:nvPicPr>
          <p:cNvPr id="498" name="154-1547501_5-hand-blackjack-blackjack-logo-png.png" descr="154-1547501_5-hand-blackjack-blackjack-logo-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920" y="268559"/>
            <a:ext cx="2332080" cy="1597322"/>
          </a:xfrm>
          <a:prstGeom prst="rect">
            <a:avLst/>
          </a:prstGeom>
          <a:ln w="12700">
            <a:miter lim="400000"/>
          </a:ln>
        </p:spPr>
      </p:pic>
      <p:sp>
        <p:nvSpPr>
          <p:cNvPr id="499" name="CustomShape 3"/>
          <p:cNvSpPr txBox="1"/>
          <p:nvPr/>
        </p:nvSpPr>
        <p:spPr>
          <a:xfrm>
            <a:off x="4713840" y="1876680"/>
            <a:ext cx="3575881" cy="71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3200" b="1" spc="-100"/>
            </a:lvl1pPr>
          </a:lstStyle>
          <a:p>
            <a:r>
              <a:t>Inhaltsverzeichnis</a:t>
            </a:r>
          </a:p>
        </p:txBody>
      </p:sp>
      <p:graphicFrame>
        <p:nvGraphicFramePr>
          <p:cNvPr id="500" name="Table 4"/>
          <p:cNvGraphicFramePr/>
          <p:nvPr/>
        </p:nvGraphicFramePr>
        <p:xfrm>
          <a:off x="2115360" y="2843279"/>
          <a:ext cx="8773559" cy="5225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64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8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62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spc="-1">
                          <a:solidFill>
                            <a:srgbClr val="FFFFFF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1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 spc="-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Einleitung des Spielkonzepts 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2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spc="-1">
                          <a:solidFill>
                            <a:srgbClr val="FFFFFF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2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 b="1" spc="-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Benutzeroberfläche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2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spc="-1">
                          <a:solidFill>
                            <a:srgbClr val="FFFFFF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3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 spc="-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Klassendiagramm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2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spc="-1">
                          <a:solidFill>
                            <a:srgbClr val="FFFFFF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4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 spc="-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Implementierung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2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spc="-1">
                          <a:solidFill>
                            <a:srgbClr val="FFFFFF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5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 spc="-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Demo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62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spc="-1">
                          <a:solidFill>
                            <a:srgbClr val="FFFFFF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6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 spc="-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Probleme und Hindernisse 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772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spc="-1">
                          <a:solidFill>
                            <a:srgbClr val="FFFFFF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7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65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 spc="-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Review: Zielerreichung</a:t>
                      </a:r>
                    </a:p>
                  </a:txBody>
                  <a:tcPr marL="45720" marR="45720" horzOverflow="overflow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CustomShape 1"/>
          <p:cNvSpPr txBox="1"/>
          <p:nvPr/>
        </p:nvSpPr>
        <p:spPr>
          <a:xfrm>
            <a:off x="453959" y="1715040"/>
            <a:ext cx="12100681" cy="570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4500"/>
              </a:lnSpc>
              <a:defRPr sz="4200" spc="-1"/>
            </a:lvl1pPr>
          </a:lstStyle>
          <a:p>
            <a:r>
              <a:t>Benutzeroberfläche</a:t>
            </a:r>
          </a:p>
        </p:txBody>
      </p:sp>
      <p:sp>
        <p:nvSpPr>
          <p:cNvPr id="503" name="CustomShape 3"/>
          <p:cNvSpPr txBox="1"/>
          <p:nvPr/>
        </p:nvSpPr>
        <p:spPr>
          <a:xfrm>
            <a:off x="442439" y="9355223"/>
            <a:ext cx="9192602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600" spc="-1"/>
            </a:lvl1pPr>
          </a:lstStyle>
          <a:p>
            <a:r>
              <a:t>Prof. Dr. Anne Brüggemann-Klein | XML-Technologie</a:t>
            </a:r>
          </a:p>
        </p:txBody>
      </p:sp>
      <p:pic>
        <p:nvPicPr>
          <p:cNvPr id="504" name="Grafik 177" descr="Grafik 1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61" y="2285277"/>
            <a:ext cx="12100682" cy="59654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CustomShape 1"/>
          <p:cNvSpPr txBox="1"/>
          <p:nvPr/>
        </p:nvSpPr>
        <p:spPr>
          <a:xfrm>
            <a:off x="453959" y="1715040"/>
            <a:ext cx="12100681" cy="570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4500"/>
              </a:lnSpc>
              <a:defRPr sz="4200" spc="-1"/>
            </a:lvl1pPr>
          </a:lstStyle>
          <a:p>
            <a:r>
              <a:t>Benutzeroberfläche</a:t>
            </a:r>
          </a:p>
        </p:txBody>
      </p:sp>
      <p:sp>
        <p:nvSpPr>
          <p:cNvPr id="507" name="CustomShape 3"/>
          <p:cNvSpPr txBox="1"/>
          <p:nvPr/>
        </p:nvSpPr>
        <p:spPr>
          <a:xfrm>
            <a:off x="442439" y="9355223"/>
            <a:ext cx="9192602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600" spc="-1"/>
            </a:lvl1pPr>
          </a:lstStyle>
          <a:p>
            <a:r>
              <a:t>Prof. Dr. Anne Brüggemann-Klein | XML-Technologie</a:t>
            </a:r>
          </a:p>
        </p:txBody>
      </p:sp>
      <p:pic>
        <p:nvPicPr>
          <p:cNvPr id="508" name="Grafik 181" descr="Grafik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60" y="2285276"/>
            <a:ext cx="12100681" cy="5955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ustomShape 1"/>
          <p:cNvSpPr txBox="1"/>
          <p:nvPr/>
        </p:nvSpPr>
        <p:spPr>
          <a:xfrm>
            <a:off x="453959" y="1715040"/>
            <a:ext cx="12100681" cy="570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4500"/>
              </a:lnSpc>
              <a:defRPr sz="4200" spc="-1"/>
            </a:lvl1pPr>
          </a:lstStyle>
          <a:p>
            <a:r>
              <a:t>Benutzeroberfläche</a:t>
            </a:r>
          </a:p>
        </p:txBody>
      </p:sp>
      <p:sp>
        <p:nvSpPr>
          <p:cNvPr id="511" name="CustomShape 3"/>
          <p:cNvSpPr txBox="1"/>
          <p:nvPr/>
        </p:nvSpPr>
        <p:spPr>
          <a:xfrm>
            <a:off x="442439" y="9355223"/>
            <a:ext cx="9192602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600" spc="-1"/>
            </a:lvl1pPr>
          </a:lstStyle>
          <a:p>
            <a:r>
              <a:t>Prof. Dr. Anne Brüggemann-Klein | XML-Technologie</a:t>
            </a:r>
          </a:p>
        </p:txBody>
      </p:sp>
      <p:pic>
        <p:nvPicPr>
          <p:cNvPr id="512" name="Grafik 185" descr="Grafik 1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59" y="2285277"/>
            <a:ext cx="12100681" cy="5949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CustomShape 1"/>
          <p:cNvSpPr txBox="1"/>
          <p:nvPr/>
        </p:nvSpPr>
        <p:spPr>
          <a:xfrm>
            <a:off x="453959" y="1715040"/>
            <a:ext cx="12100681" cy="570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4500"/>
              </a:lnSpc>
              <a:defRPr sz="4200" spc="-1"/>
            </a:lvl1pPr>
          </a:lstStyle>
          <a:p>
            <a:r>
              <a:t>Benutzeroberfläche</a:t>
            </a:r>
          </a:p>
        </p:txBody>
      </p:sp>
      <p:sp>
        <p:nvSpPr>
          <p:cNvPr id="515" name="CustomShape 3"/>
          <p:cNvSpPr txBox="1"/>
          <p:nvPr/>
        </p:nvSpPr>
        <p:spPr>
          <a:xfrm>
            <a:off x="442439" y="9355223"/>
            <a:ext cx="9192602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600" spc="-1"/>
            </a:lvl1pPr>
          </a:lstStyle>
          <a:p>
            <a:r>
              <a:t>Prof. Dr. Anne Brüggemann-Klein | XML-Technologie</a:t>
            </a:r>
          </a:p>
        </p:txBody>
      </p:sp>
      <p:pic>
        <p:nvPicPr>
          <p:cNvPr id="516" name="Grafik 189" descr="Grafik 1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60" y="2285276"/>
            <a:ext cx="12100681" cy="59590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7A4"/>
      </a:accent1>
      <a:accent2>
        <a:srgbClr val="00446C"/>
      </a:accent2>
      <a:accent3>
        <a:srgbClr val="75B0D2"/>
      </a:accent3>
      <a:accent4>
        <a:srgbClr val="A7D1EE"/>
      </a:accent4>
      <a:accent5>
        <a:srgbClr val="E1DED5"/>
      </a:accent5>
      <a:accent6>
        <a:srgbClr val="EA862C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7A4"/>
      </a:accent1>
      <a:accent2>
        <a:srgbClr val="00446C"/>
      </a:accent2>
      <a:accent3>
        <a:srgbClr val="75B0D2"/>
      </a:accent3>
      <a:accent4>
        <a:srgbClr val="A7D1EE"/>
      </a:accent4>
      <a:accent5>
        <a:srgbClr val="E1DED5"/>
      </a:accent5>
      <a:accent6>
        <a:srgbClr val="EA862C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633</Words>
  <Application>Microsoft Office PowerPoint</Application>
  <PresentationFormat>Benutzerdefiniert</PresentationFormat>
  <Paragraphs>214</Paragraphs>
  <Slides>34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8" baseType="lpstr">
      <vt:lpstr>Lucida Grande</vt:lpstr>
      <vt:lpstr>Arial</vt:lpstr>
      <vt:lpstr>Symbol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ga65bip</cp:lastModifiedBy>
  <cp:revision>1</cp:revision>
  <dcterms:modified xsi:type="dcterms:W3CDTF">2019-09-19T19:38:59Z</dcterms:modified>
</cp:coreProperties>
</file>