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300" r:id="rId6"/>
    <p:sldId id="304" r:id="rId7"/>
    <p:sldId id="309" r:id="rId8"/>
    <p:sldId id="274" r:id="rId9"/>
    <p:sldId id="262" r:id="rId10"/>
    <p:sldId id="270" r:id="rId11"/>
    <p:sldId id="263" r:id="rId12"/>
    <p:sldId id="303" r:id="rId13"/>
    <p:sldId id="305" r:id="rId14"/>
    <p:sldId id="281" r:id="rId15"/>
    <p:sldId id="306" r:id="rId16"/>
    <p:sldId id="307" r:id="rId17"/>
    <p:sldId id="308" r:id="rId18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arker Felt"/>
      </a:defRPr>
    </a:lvl1pPr>
    <a:lvl2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arker Felt"/>
      </a:defRPr>
    </a:lvl2pPr>
    <a:lvl3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arker Felt"/>
      </a:defRPr>
    </a:lvl3pPr>
    <a:lvl4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arker Felt"/>
      </a:defRPr>
    </a:lvl4pPr>
    <a:lvl5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arker Felt"/>
      </a:defRPr>
    </a:lvl5pPr>
    <a:lvl6pPr marL="0" marR="0" indent="355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arker Felt"/>
      </a:defRPr>
    </a:lvl6pPr>
    <a:lvl7pPr marL="0" marR="0" indent="711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arker Felt"/>
      </a:defRPr>
    </a:lvl7pPr>
    <a:lvl8pPr marL="0" marR="0" indent="1066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arker Felt"/>
      </a:defRPr>
    </a:lvl8pPr>
    <a:lvl9pPr marL="0" marR="0" indent="14224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arker Fel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AA082">
              <a:alpha val="3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3C08B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BDAF8F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BDAF8F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33"/>
    <p:restoredTop sz="94620"/>
  </p:normalViewPr>
  <p:slideViewPr>
    <p:cSldViewPr snapToGrid="0" snapToObjects="1">
      <p:cViewPr varScale="1">
        <p:scale>
          <a:sx n="92" d="100"/>
          <a:sy n="92" d="100"/>
        </p:scale>
        <p:origin x="60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4" name="Shape 2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233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951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305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805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134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963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156199" y="381000"/>
            <a:ext cx="4623130" cy="6870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3" h="21453" extrusionOk="0">
                <a:moveTo>
                  <a:pt x="85" y="60"/>
                </a:moveTo>
                <a:cubicBezTo>
                  <a:pt x="281" y="14"/>
                  <a:pt x="293" y="48"/>
                  <a:pt x="501" y="48"/>
                </a:cubicBezTo>
                <a:cubicBezTo>
                  <a:pt x="709" y="48"/>
                  <a:pt x="709" y="69"/>
                  <a:pt x="917" y="69"/>
                </a:cubicBezTo>
                <a:cubicBezTo>
                  <a:pt x="1124" y="69"/>
                  <a:pt x="1124" y="62"/>
                  <a:pt x="1332" y="62"/>
                </a:cubicBezTo>
                <a:cubicBezTo>
                  <a:pt x="1540" y="62"/>
                  <a:pt x="1540" y="59"/>
                  <a:pt x="1748" y="59"/>
                </a:cubicBezTo>
                <a:cubicBezTo>
                  <a:pt x="1956" y="59"/>
                  <a:pt x="1895" y="74"/>
                  <a:pt x="2163" y="74"/>
                </a:cubicBezTo>
                <a:cubicBezTo>
                  <a:pt x="2280" y="74"/>
                  <a:pt x="2419" y="74"/>
                  <a:pt x="2579" y="74"/>
                </a:cubicBezTo>
                <a:cubicBezTo>
                  <a:pt x="2705" y="74"/>
                  <a:pt x="2844" y="56"/>
                  <a:pt x="2995" y="56"/>
                </a:cubicBezTo>
                <a:cubicBezTo>
                  <a:pt x="3125" y="56"/>
                  <a:pt x="3263" y="66"/>
                  <a:pt x="3410" y="66"/>
                </a:cubicBezTo>
                <a:cubicBezTo>
                  <a:pt x="3542" y="66"/>
                  <a:pt x="3681" y="70"/>
                  <a:pt x="3826" y="70"/>
                </a:cubicBezTo>
                <a:cubicBezTo>
                  <a:pt x="3959" y="70"/>
                  <a:pt x="4098" y="53"/>
                  <a:pt x="4241" y="53"/>
                </a:cubicBezTo>
                <a:cubicBezTo>
                  <a:pt x="4376" y="53"/>
                  <a:pt x="4514" y="66"/>
                  <a:pt x="4657" y="66"/>
                </a:cubicBezTo>
                <a:cubicBezTo>
                  <a:pt x="4792" y="66"/>
                  <a:pt x="4931" y="76"/>
                  <a:pt x="5073" y="76"/>
                </a:cubicBezTo>
                <a:cubicBezTo>
                  <a:pt x="5208" y="76"/>
                  <a:pt x="5347" y="66"/>
                  <a:pt x="5488" y="66"/>
                </a:cubicBezTo>
                <a:cubicBezTo>
                  <a:pt x="5624" y="66"/>
                  <a:pt x="5763" y="46"/>
                  <a:pt x="5904" y="46"/>
                </a:cubicBezTo>
                <a:cubicBezTo>
                  <a:pt x="6040" y="46"/>
                  <a:pt x="6179" y="71"/>
                  <a:pt x="6320" y="71"/>
                </a:cubicBezTo>
                <a:cubicBezTo>
                  <a:pt x="6457" y="71"/>
                  <a:pt x="6595" y="68"/>
                  <a:pt x="6736" y="68"/>
                </a:cubicBezTo>
                <a:cubicBezTo>
                  <a:pt x="6872" y="68"/>
                  <a:pt x="7011" y="72"/>
                  <a:pt x="7151" y="72"/>
                </a:cubicBezTo>
                <a:cubicBezTo>
                  <a:pt x="7288" y="72"/>
                  <a:pt x="7427" y="63"/>
                  <a:pt x="7567" y="63"/>
                </a:cubicBezTo>
                <a:cubicBezTo>
                  <a:pt x="7704" y="63"/>
                  <a:pt x="7843" y="52"/>
                  <a:pt x="7983" y="52"/>
                </a:cubicBezTo>
                <a:cubicBezTo>
                  <a:pt x="8120" y="52"/>
                  <a:pt x="8259" y="75"/>
                  <a:pt x="8398" y="75"/>
                </a:cubicBezTo>
                <a:cubicBezTo>
                  <a:pt x="8536" y="75"/>
                  <a:pt x="8674" y="61"/>
                  <a:pt x="8814" y="61"/>
                </a:cubicBezTo>
                <a:cubicBezTo>
                  <a:pt x="8952" y="61"/>
                  <a:pt x="9090" y="50"/>
                  <a:pt x="9229" y="50"/>
                </a:cubicBezTo>
                <a:cubicBezTo>
                  <a:pt x="9367" y="50"/>
                  <a:pt x="9506" y="49"/>
                  <a:pt x="9645" y="49"/>
                </a:cubicBezTo>
                <a:cubicBezTo>
                  <a:pt x="9783" y="49"/>
                  <a:pt x="9922" y="52"/>
                  <a:pt x="10061" y="52"/>
                </a:cubicBezTo>
                <a:cubicBezTo>
                  <a:pt x="10199" y="52"/>
                  <a:pt x="10338" y="56"/>
                  <a:pt x="10476" y="56"/>
                </a:cubicBezTo>
                <a:cubicBezTo>
                  <a:pt x="10615" y="56"/>
                  <a:pt x="10753" y="55"/>
                  <a:pt x="10892" y="55"/>
                </a:cubicBezTo>
                <a:cubicBezTo>
                  <a:pt x="11031" y="55"/>
                  <a:pt x="11169" y="50"/>
                  <a:pt x="11308" y="50"/>
                </a:cubicBezTo>
                <a:cubicBezTo>
                  <a:pt x="11446" y="50"/>
                  <a:pt x="11585" y="49"/>
                  <a:pt x="11724" y="49"/>
                </a:cubicBezTo>
                <a:cubicBezTo>
                  <a:pt x="11862" y="49"/>
                  <a:pt x="12001" y="55"/>
                  <a:pt x="12139" y="55"/>
                </a:cubicBezTo>
                <a:cubicBezTo>
                  <a:pt x="12278" y="55"/>
                  <a:pt x="12417" y="57"/>
                  <a:pt x="12555" y="57"/>
                </a:cubicBezTo>
                <a:cubicBezTo>
                  <a:pt x="12694" y="57"/>
                  <a:pt x="12833" y="56"/>
                  <a:pt x="12971" y="56"/>
                </a:cubicBezTo>
                <a:cubicBezTo>
                  <a:pt x="13110" y="56"/>
                  <a:pt x="13249" y="56"/>
                  <a:pt x="13387" y="56"/>
                </a:cubicBezTo>
                <a:cubicBezTo>
                  <a:pt x="13526" y="56"/>
                  <a:pt x="13665" y="54"/>
                  <a:pt x="13803" y="54"/>
                </a:cubicBezTo>
                <a:cubicBezTo>
                  <a:pt x="13942" y="54"/>
                  <a:pt x="14081" y="53"/>
                  <a:pt x="14219" y="53"/>
                </a:cubicBezTo>
                <a:cubicBezTo>
                  <a:pt x="14358" y="53"/>
                  <a:pt x="14497" y="65"/>
                  <a:pt x="14635" y="65"/>
                </a:cubicBezTo>
                <a:cubicBezTo>
                  <a:pt x="14774" y="65"/>
                  <a:pt x="14913" y="70"/>
                  <a:pt x="15051" y="70"/>
                </a:cubicBezTo>
                <a:cubicBezTo>
                  <a:pt x="15190" y="70"/>
                  <a:pt x="15329" y="73"/>
                  <a:pt x="15466" y="73"/>
                </a:cubicBezTo>
                <a:cubicBezTo>
                  <a:pt x="15606" y="73"/>
                  <a:pt x="15745" y="48"/>
                  <a:pt x="15882" y="48"/>
                </a:cubicBezTo>
                <a:cubicBezTo>
                  <a:pt x="16022" y="48"/>
                  <a:pt x="16161" y="61"/>
                  <a:pt x="16298" y="61"/>
                </a:cubicBezTo>
                <a:cubicBezTo>
                  <a:pt x="16439" y="61"/>
                  <a:pt x="16577" y="57"/>
                  <a:pt x="16714" y="57"/>
                </a:cubicBezTo>
                <a:cubicBezTo>
                  <a:pt x="16855" y="57"/>
                  <a:pt x="16993" y="61"/>
                  <a:pt x="17130" y="61"/>
                </a:cubicBezTo>
                <a:cubicBezTo>
                  <a:pt x="17271" y="61"/>
                  <a:pt x="17410" y="58"/>
                  <a:pt x="17546" y="58"/>
                </a:cubicBezTo>
                <a:cubicBezTo>
                  <a:pt x="17687" y="58"/>
                  <a:pt x="17826" y="50"/>
                  <a:pt x="17961" y="50"/>
                </a:cubicBezTo>
                <a:cubicBezTo>
                  <a:pt x="18103" y="50"/>
                  <a:pt x="18242" y="68"/>
                  <a:pt x="18377" y="68"/>
                </a:cubicBezTo>
                <a:cubicBezTo>
                  <a:pt x="18520" y="68"/>
                  <a:pt x="18659" y="49"/>
                  <a:pt x="18793" y="49"/>
                </a:cubicBezTo>
                <a:cubicBezTo>
                  <a:pt x="18937" y="49"/>
                  <a:pt x="19075" y="55"/>
                  <a:pt x="19209" y="55"/>
                </a:cubicBezTo>
                <a:cubicBezTo>
                  <a:pt x="19354" y="55"/>
                  <a:pt x="19492" y="71"/>
                  <a:pt x="19625" y="71"/>
                </a:cubicBezTo>
                <a:cubicBezTo>
                  <a:pt x="19772" y="71"/>
                  <a:pt x="19910" y="73"/>
                  <a:pt x="20041" y="73"/>
                </a:cubicBezTo>
                <a:cubicBezTo>
                  <a:pt x="20191" y="73"/>
                  <a:pt x="20330" y="64"/>
                  <a:pt x="20456" y="64"/>
                </a:cubicBezTo>
                <a:cubicBezTo>
                  <a:pt x="20616" y="64"/>
                  <a:pt x="20755" y="63"/>
                  <a:pt x="20872" y="63"/>
                </a:cubicBezTo>
                <a:cubicBezTo>
                  <a:pt x="21140" y="63"/>
                  <a:pt x="21235" y="-75"/>
                  <a:pt x="21305" y="57"/>
                </a:cubicBezTo>
                <a:cubicBezTo>
                  <a:pt x="21374" y="189"/>
                  <a:pt x="21307" y="202"/>
                  <a:pt x="21307" y="342"/>
                </a:cubicBezTo>
                <a:cubicBezTo>
                  <a:pt x="21307" y="342"/>
                  <a:pt x="21270" y="482"/>
                  <a:pt x="21270" y="622"/>
                </a:cubicBezTo>
                <a:cubicBezTo>
                  <a:pt x="21270" y="762"/>
                  <a:pt x="21276" y="762"/>
                  <a:pt x="21276" y="903"/>
                </a:cubicBezTo>
                <a:cubicBezTo>
                  <a:pt x="21276" y="1043"/>
                  <a:pt x="21292" y="1043"/>
                  <a:pt x="21292" y="1183"/>
                </a:cubicBezTo>
                <a:cubicBezTo>
                  <a:pt x="21292" y="1323"/>
                  <a:pt x="21301" y="1323"/>
                  <a:pt x="21301" y="1464"/>
                </a:cubicBezTo>
                <a:cubicBezTo>
                  <a:pt x="21301" y="1604"/>
                  <a:pt x="21297" y="1604"/>
                  <a:pt x="21297" y="1744"/>
                </a:cubicBezTo>
                <a:cubicBezTo>
                  <a:pt x="21297" y="1885"/>
                  <a:pt x="21274" y="1885"/>
                  <a:pt x="21274" y="2025"/>
                </a:cubicBezTo>
                <a:cubicBezTo>
                  <a:pt x="21274" y="2165"/>
                  <a:pt x="21283" y="2165"/>
                  <a:pt x="21283" y="2305"/>
                </a:cubicBezTo>
                <a:cubicBezTo>
                  <a:pt x="21283" y="2446"/>
                  <a:pt x="21273" y="2446"/>
                  <a:pt x="21273" y="2586"/>
                </a:cubicBezTo>
                <a:cubicBezTo>
                  <a:pt x="21273" y="2726"/>
                  <a:pt x="21306" y="2726"/>
                  <a:pt x="21306" y="2866"/>
                </a:cubicBezTo>
                <a:cubicBezTo>
                  <a:pt x="21306" y="3007"/>
                  <a:pt x="21267" y="3007"/>
                  <a:pt x="21267" y="3147"/>
                </a:cubicBezTo>
                <a:cubicBezTo>
                  <a:pt x="21267" y="3287"/>
                  <a:pt x="21299" y="3287"/>
                  <a:pt x="21299" y="3427"/>
                </a:cubicBezTo>
                <a:cubicBezTo>
                  <a:pt x="21299" y="3568"/>
                  <a:pt x="21300" y="3568"/>
                  <a:pt x="21300" y="3708"/>
                </a:cubicBezTo>
                <a:cubicBezTo>
                  <a:pt x="21300" y="3848"/>
                  <a:pt x="21296" y="3848"/>
                  <a:pt x="21296" y="3989"/>
                </a:cubicBezTo>
                <a:cubicBezTo>
                  <a:pt x="21296" y="4129"/>
                  <a:pt x="21306" y="4129"/>
                  <a:pt x="21306" y="4269"/>
                </a:cubicBezTo>
                <a:cubicBezTo>
                  <a:pt x="21306" y="4409"/>
                  <a:pt x="21273" y="4409"/>
                  <a:pt x="21273" y="4550"/>
                </a:cubicBezTo>
                <a:cubicBezTo>
                  <a:pt x="21273" y="4690"/>
                  <a:pt x="21291" y="4690"/>
                  <a:pt x="21291" y="4830"/>
                </a:cubicBezTo>
                <a:cubicBezTo>
                  <a:pt x="21291" y="4830"/>
                  <a:pt x="21303" y="4970"/>
                  <a:pt x="21303" y="5111"/>
                </a:cubicBezTo>
                <a:cubicBezTo>
                  <a:pt x="21303" y="5251"/>
                  <a:pt x="21272" y="5251"/>
                  <a:pt x="21272" y="5391"/>
                </a:cubicBezTo>
                <a:cubicBezTo>
                  <a:pt x="21272" y="5532"/>
                  <a:pt x="21272" y="5532"/>
                  <a:pt x="21272" y="5672"/>
                </a:cubicBezTo>
                <a:cubicBezTo>
                  <a:pt x="21272" y="5812"/>
                  <a:pt x="21282" y="5812"/>
                  <a:pt x="21282" y="5952"/>
                </a:cubicBezTo>
                <a:cubicBezTo>
                  <a:pt x="21282" y="6093"/>
                  <a:pt x="21286" y="6093"/>
                  <a:pt x="21286" y="6233"/>
                </a:cubicBezTo>
                <a:cubicBezTo>
                  <a:pt x="21286" y="6373"/>
                  <a:pt x="21288" y="6332"/>
                  <a:pt x="21288" y="6514"/>
                </a:cubicBezTo>
                <a:cubicBezTo>
                  <a:pt x="21288" y="6592"/>
                  <a:pt x="21288" y="6686"/>
                  <a:pt x="21288" y="6794"/>
                </a:cubicBezTo>
                <a:cubicBezTo>
                  <a:pt x="21288" y="6879"/>
                  <a:pt x="21302" y="6973"/>
                  <a:pt x="21302" y="7075"/>
                </a:cubicBezTo>
                <a:cubicBezTo>
                  <a:pt x="21302" y="7162"/>
                  <a:pt x="21271" y="7256"/>
                  <a:pt x="21271" y="7355"/>
                </a:cubicBezTo>
                <a:cubicBezTo>
                  <a:pt x="21271" y="7445"/>
                  <a:pt x="21267" y="7538"/>
                  <a:pt x="21267" y="7636"/>
                </a:cubicBezTo>
                <a:cubicBezTo>
                  <a:pt x="21267" y="7726"/>
                  <a:pt x="21270" y="7820"/>
                  <a:pt x="21270" y="7917"/>
                </a:cubicBezTo>
                <a:cubicBezTo>
                  <a:pt x="21270" y="8007"/>
                  <a:pt x="21289" y="8101"/>
                  <a:pt x="21289" y="8197"/>
                </a:cubicBezTo>
                <a:cubicBezTo>
                  <a:pt x="21289" y="8289"/>
                  <a:pt x="21285" y="8382"/>
                  <a:pt x="21285" y="8478"/>
                </a:cubicBezTo>
                <a:cubicBezTo>
                  <a:pt x="21285" y="8569"/>
                  <a:pt x="21296" y="8663"/>
                  <a:pt x="21296" y="8759"/>
                </a:cubicBezTo>
                <a:cubicBezTo>
                  <a:pt x="21296" y="8850"/>
                  <a:pt x="21304" y="8944"/>
                  <a:pt x="21304" y="9039"/>
                </a:cubicBezTo>
                <a:cubicBezTo>
                  <a:pt x="21304" y="9131"/>
                  <a:pt x="21286" y="9225"/>
                  <a:pt x="21286" y="9320"/>
                </a:cubicBezTo>
                <a:cubicBezTo>
                  <a:pt x="21286" y="9412"/>
                  <a:pt x="21283" y="9505"/>
                  <a:pt x="21283" y="9600"/>
                </a:cubicBezTo>
                <a:cubicBezTo>
                  <a:pt x="21283" y="9693"/>
                  <a:pt x="21289" y="9786"/>
                  <a:pt x="21289" y="9881"/>
                </a:cubicBezTo>
                <a:cubicBezTo>
                  <a:pt x="21289" y="9973"/>
                  <a:pt x="21287" y="10067"/>
                  <a:pt x="21287" y="10161"/>
                </a:cubicBezTo>
                <a:cubicBezTo>
                  <a:pt x="21287" y="10254"/>
                  <a:pt x="21304" y="10348"/>
                  <a:pt x="21304" y="10442"/>
                </a:cubicBezTo>
                <a:cubicBezTo>
                  <a:pt x="21304" y="10535"/>
                  <a:pt x="21288" y="10628"/>
                  <a:pt x="21288" y="10723"/>
                </a:cubicBezTo>
                <a:cubicBezTo>
                  <a:pt x="21288" y="10816"/>
                  <a:pt x="21300" y="10909"/>
                  <a:pt x="21300" y="11003"/>
                </a:cubicBezTo>
                <a:cubicBezTo>
                  <a:pt x="21300" y="11096"/>
                  <a:pt x="21299" y="11190"/>
                  <a:pt x="21299" y="11284"/>
                </a:cubicBezTo>
                <a:cubicBezTo>
                  <a:pt x="21299" y="11377"/>
                  <a:pt x="21302" y="11471"/>
                  <a:pt x="21302" y="11565"/>
                </a:cubicBezTo>
                <a:cubicBezTo>
                  <a:pt x="21302" y="11658"/>
                  <a:pt x="21268" y="11751"/>
                  <a:pt x="21268" y="11845"/>
                </a:cubicBezTo>
                <a:cubicBezTo>
                  <a:pt x="21268" y="11938"/>
                  <a:pt x="21294" y="12032"/>
                  <a:pt x="21294" y="12126"/>
                </a:cubicBezTo>
                <a:cubicBezTo>
                  <a:pt x="21294" y="12219"/>
                  <a:pt x="21272" y="12312"/>
                  <a:pt x="21272" y="12406"/>
                </a:cubicBezTo>
                <a:cubicBezTo>
                  <a:pt x="21272" y="12500"/>
                  <a:pt x="21274" y="12593"/>
                  <a:pt x="21274" y="12687"/>
                </a:cubicBezTo>
                <a:cubicBezTo>
                  <a:pt x="21274" y="12780"/>
                  <a:pt x="21290" y="12874"/>
                  <a:pt x="21290" y="12968"/>
                </a:cubicBezTo>
                <a:cubicBezTo>
                  <a:pt x="21290" y="13061"/>
                  <a:pt x="21301" y="13155"/>
                  <a:pt x="21301" y="13248"/>
                </a:cubicBezTo>
                <a:cubicBezTo>
                  <a:pt x="21301" y="13342"/>
                  <a:pt x="21304" y="13435"/>
                  <a:pt x="21304" y="13529"/>
                </a:cubicBezTo>
                <a:cubicBezTo>
                  <a:pt x="21304" y="13623"/>
                  <a:pt x="21302" y="13716"/>
                  <a:pt x="21302" y="13810"/>
                </a:cubicBezTo>
                <a:cubicBezTo>
                  <a:pt x="21302" y="13903"/>
                  <a:pt x="21280" y="13997"/>
                  <a:pt x="21280" y="14091"/>
                </a:cubicBezTo>
                <a:cubicBezTo>
                  <a:pt x="21280" y="14184"/>
                  <a:pt x="21305" y="14278"/>
                  <a:pt x="21305" y="14371"/>
                </a:cubicBezTo>
                <a:cubicBezTo>
                  <a:pt x="21305" y="14465"/>
                  <a:pt x="21265" y="14559"/>
                  <a:pt x="21265" y="14652"/>
                </a:cubicBezTo>
                <a:cubicBezTo>
                  <a:pt x="21265" y="14746"/>
                  <a:pt x="21271" y="14840"/>
                  <a:pt x="21271" y="14933"/>
                </a:cubicBezTo>
                <a:cubicBezTo>
                  <a:pt x="21271" y="15027"/>
                  <a:pt x="21308" y="15121"/>
                  <a:pt x="21308" y="15214"/>
                </a:cubicBezTo>
                <a:cubicBezTo>
                  <a:pt x="21308" y="15308"/>
                  <a:pt x="21296" y="15401"/>
                  <a:pt x="21296" y="15495"/>
                </a:cubicBezTo>
                <a:cubicBezTo>
                  <a:pt x="21296" y="15589"/>
                  <a:pt x="21307" y="15682"/>
                  <a:pt x="21307" y="15775"/>
                </a:cubicBezTo>
                <a:cubicBezTo>
                  <a:pt x="21307" y="15869"/>
                  <a:pt x="21276" y="15963"/>
                  <a:pt x="21276" y="16056"/>
                </a:cubicBezTo>
                <a:cubicBezTo>
                  <a:pt x="21276" y="16150"/>
                  <a:pt x="21307" y="16244"/>
                  <a:pt x="21307" y="16337"/>
                </a:cubicBezTo>
                <a:cubicBezTo>
                  <a:pt x="21307" y="16431"/>
                  <a:pt x="21284" y="16525"/>
                  <a:pt x="21284" y="16618"/>
                </a:cubicBezTo>
                <a:cubicBezTo>
                  <a:pt x="21284" y="16712"/>
                  <a:pt x="21295" y="16806"/>
                  <a:pt x="21295" y="16899"/>
                </a:cubicBezTo>
                <a:cubicBezTo>
                  <a:pt x="21295" y="16993"/>
                  <a:pt x="21294" y="17087"/>
                  <a:pt x="21294" y="17179"/>
                </a:cubicBezTo>
                <a:cubicBezTo>
                  <a:pt x="21294" y="17274"/>
                  <a:pt x="21286" y="17368"/>
                  <a:pt x="21286" y="17460"/>
                </a:cubicBezTo>
                <a:cubicBezTo>
                  <a:pt x="21286" y="17555"/>
                  <a:pt x="21294" y="17648"/>
                  <a:pt x="21294" y="17741"/>
                </a:cubicBezTo>
                <a:cubicBezTo>
                  <a:pt x="21294" y="17836"/>
                  <a:pt x="21274" y="17929"/>
                  <a:pt x="21274" y="18022"/>
                </a:cubicBezTo>
                <a:cubicBezTo>
                  <a:pt x="21274" y="18117"/>
                  <a:pt x="21305" y="18210"/>
                  <a:pt x="21305" y="18302"/>
                </a:cubicBezTo>
                <a:cubicBezTo>
                  <a:pt x="21305" y="18398"/>
                  <a:pt x="21274" y="18491"/>
                  <a:pt x="21274" y="18583"/>
                </a:cubicBezTo>
                <a:cubicBezTo>
                  <a:pt x="21274" y="18679"/>
                  <a:pt x="21287" y="18772"/>
                  <a:pt x="21287" y="18864"/>
                </a:cubicBezTo>
                <a:cubicBezTo>
                  <a:pt x="21287" y="18960"/>
                  <a:pt x="21300" y="19053"/>
                  <a:pt x="21300" y="19145"/>
                </a:cubicBezTo>
                <a:cubicBezTo>
                  <a:pt x="21300" y="19241"/>
                  <a:pt x="21301" y="19334"/>
                  <a:pt x="21301" y="19426"/>
                </a:cubicBezTo>
                <a:cubicBezTo>
                  <a:pt x="21301" y="19522"/>
                  <a:pt x="21303" y="19616"/>
                  <a:pt x="21303" y="19706"/>
                </a:cubicBezTo>
                <a:cubicBezTo>
                  <a:pt x="21303" y="19803"/>
                  <a:pt x="21288" y="19897"/>
                  <a:pt x="21288" y="19987"/>
                </a:cubicBezTo>
                <a:cubicBezTo>
                  <a:pt x="21288" y="20085"/>
                  <a:pt x="21293" y="20178"/>
                  <a:pt x="21293" y="20268"/>
                </a:cubicBezTo>
                <a:cubicBezTo>
                  <a:pt x="21293" y="20367"/>
                  <a:pt x="21304" y="20461"/>
                  <a:pt x="21304" y="20548"/>
                </a:cubicBezTo>
                <a:cubicBezTo>
                  <a:pt x="21304" y="20650"/>
                  <a:pt x="21275" y="20744"/>
                  <a:pt x="21275" y="20829"/>
                </a:cubicBezTo>
                <a:cubicBezTo>
                  <a:pt x="21275" y="20937"/>
                  <a:pt x="21305" y="21031"/>
                  <a:pt x="21305" y="21110"/>
                </a:cubicBezTo>
                <a:cubicBezTo>
                  <a:pt x="21305" y="21291"/>
                  <a:pt x="21489" y="21355"/>
                  <a:pt x="21293" y="21402"/>
                </a:cubicBezTo>
                <a:cubicBezTo>
                  <a:pt x="21097" y="21448"/>
                  <a:pt x="21080" y="21401"/>
                  <a:pt x="20872" y="21401"/>
                </a:cubicBezTo>
                <a:cubicBezTo>
                  <a:pt x="20664" y="21401"/>
                  <a:pt x="20664" y="21404"/>
                  <a:pt x="20456" y="21404"/>
                </a:cubicBezTo>
                <a:cubicBezTo>
                  <a:pt x="20248" y="21404"/>
                  <a:pt x="20248" y="21385"/>
                  <a:pt x="20041" y="21385"/>
                </a:cubicBezTo>
                <a:cubicBezTo>
                  <a:pt x="19833" y="21385"/>
                  <a:pt x="19833" y="21390"/>
                  <a:pt x="19625" y="21390"/>
                </a:cubicBezTo>
                <a:cubicBezTo>
                  <a:pt x="19417" y="21390"/>
                  <a:pt x="19417" y="21379"/>
                  <a:pt x="19209" y="21379"/>
                </a:cubicBezTo>
                <a:cubicBezTo>
                  <a:pt x="19001" y="21379"/>
                  <a:pt x="19001" y="21381"/>
                  <a:pt x="18794" y="21381"/>
                </a:cubicBezTo>
                <a:cubicBezTo>
                  <a:pt x="18586" y="21381"/>
                  <a:pt x="18586" y="21392"/>
                  <a:pt x="18378" y="21392"/>
                </a:cubicBezTo>
                <a:cubicBezTo>
                  <a:pt x="18170" y="21392"/>
                  <a:pt x="18170" y="21378"/>
                  <a:pt x="17962" y="21378"/>
                </a:cubicBezTo>
                <a:cubicBezTo>
                  <a:pt x="17755" y="21378"/>
                  <a:pt x="17755" y="21377"/>
                  <a:pt x="17547" y="21377"/>
                </a:cubicBezTo>
                <a:cubicBezTo>
                  <a:pt x="17547" y="21377"/>
                  <a:pt x="17399" y="21397"/>
                  <a:pt x="17131" y="21397"/>
                </a:cubicBezTo>
                <a:cubicBezTo>
                  <a:pt x="17015" y="21397"/>
                  <a:pt x="16875" y="21379"/>
                  <a:pt x="16716" y="21379"/>
                </a:cubicBezTo>
                <a:cubicBezTo>
                  <a:pt x="16589" y="21379"/>
                  <a:pt x="16451" y="21403"/>
                  <a:pt x="16300" y="21403"/>
                </a:cubicBezTo>
                <a:cubicBezTo>
                  <a:pt x="16170" y="21403"/>
                  <a:pt x="16031" y="21379"/>
                  <a:pt x="15884" y="21379"/>
                </a:cubicBezTo>
                <a:cubicBezTo>
                  <a:pt x="15752" y="21379"/>
                  <a:pt x="15613" y="21391"/>
                  <a:pt x="15469" y="21391"/>
                </a:cubicBezTo>
                <a:cubicBezTo>
                  <a:pt x="15335" y="21391"/>
                  <a:pt x="15196" y="21387"/>
                  <a:pt x="15053" y="21387"/>
                </a:cubicBezTo>
                <a:cubicBezTo>
                  <a:pt x="14919" y="21387"/>
                  <a:pt x="14780" y="21380"/>
                  <a:pt x="14638" y="21380"/>
                </a:cubicBezTo>
                <a:cubicBezTo>
                  <a:pt x="14502" y="21380"/>
                  <a:pt x="14364" y="21377"/>
                  <a:pt x="14222" y="21377"/>
                </a:cubicBezTo>
                <a:cubicBezTo>
                  <a:pt x="14086" y="21377"/>
                  <a:pt x="13948" y="21392"/>
                  <a:pt x="13806" y="21392"/>
                </a:cubicBezTo>
                <a:cubicBezTo>
                  <a:pt x="13670" y="21392"/>
                  <a:pt x="13532" y="21395"/>
                  <a:pt x="13391" y="21395"/>
                </a:cubicBezTo>
                <a:cubicBezTo>
                  <a:pt x="13254" y="21395"/>
                  <a:pt x="13115" y="21394"/>
                  <a:pt x="12975" y="21394"/>
                </a:cubicBezTo>
                <a:cubicBezTo>
                  <a:pt x="12838" y="21394"/>
                  <a:pt x="12699" y="21387"/>
                  <a:pt x="12559" y="21387"/>
                </a:cubicBezTo>
                <a:cubicBezTo>
                  <a:pt x="12422" y="21387"/>
                  <a:pt x="12284" y="21398"/>
                  <a:pt x="12144" y="21398"/>
                </a:cubicBezTo>
                <a:cubicBezTo>
                  <a:pt x="12006" y="21398"/>
                  <a:pt x="11868" y="21381"/>
                  <a:pt x="11728" y="21381"/>
                </a:cubicBezTo>
                <a:cubicBezTo>
                  <a:pt x="11591" y="21381"/>
                  <a:pt x="11452" y="21384"/>
                  <a:pt x="11312" y="21384"/>
                </a:cubicBezTo>
                <a:cubicBezTo>
                  <a:pt x="11175" y="21384"/>
                  <a:pt x="11036" y="21376"/>
                  <a:pt x="10897" y="21376"/>
                </a:cubicBezTo>
                <a:cubicBezTo>
                  <a:pt x="10759" y="21376"/>
                  <a:pt x="10620" y="21387"/>
                  <a:pt x="10481" y="21387"/>
                </a:cubicBezTo>
                <a:cubicBezTo>
                  <a:pt x="10343" y="21387"/>
                  <a:pt x="10204" y="21384"/>
                  <a:pt x="10065" y="21384"/>
                </a:cubicBezTo>
                <a:cubicBezTo>
                  <a:pt x="9927" y="21384"/>
                  <a:pt x="9788" y="21402"/>
                  <a:pt x="9649" y="21402"/>
                </a:cubicBezTo>
                <a:cubicBezTo>
                  <a:pt x="9511" y="21402"/>
                  <a:pt x="9372" y="21389"/>
                  <a:pt x="9234" y="21389"/>
                </a:cubicBezTo>
                <a:cubicBezTo>
                  <a:pt x="9095" y="21389"/>
                  <a:pt x="8957" y="21402"/>
                  <a:pt x="8818" y="21402"/>
                </a:cubicBezTo>
                <a:cubicBezTo>
                  <a:pt x="8679" y="21402"/>
                  <a:pt x="8541" y="21390"/>
                  <a:pt x="8402" y="21390"/>
                </a:cubicBezTo>
                <a:cubicBezTo>
                  <a:pt x="8263" y="21390"/>
                  <a:pt x="8125" y="21393"/>
                  <a:pt x="7986" y="21393"/>
                </a:cubicBezTo>
                <a:cubicBezTo>
                  <a:pt x="7847" y="21393"/>
                  <a:pt x="7708" y="21377"/>
                  <a:pt x="7570" y="21377"/>
                </a:cubicBezTo>
                <a:cubicBezTo>
                  <a:pt x="7431" y="21377"/>
                  <a:pt x="7292" y="21387"/>
                  <a:pt x="7154" y="21387"/>
                </a:cubicBezTo>
                <a:cubicBezTo>
                  <a:pt x="7015" y="21387"/>
                  <a:pt x="6876" y="21382"/>
                  <a:pt x="6738" y="21382"/>
                </a:cubicBezTo>
                <a:cubicBezTo>
                  <a:pt x="6599" y="21382"/>
                  <a:pt x="6460" y="21386"/>
                  <a:pt x="6323" y="21386"/>
                </a:cubicBezTo>
                <a:cubicBezTo>
                  <a:pt x="6183" y="21386"/>
                  <a:pt x="6044" y="21401"/>
                  <a:pt x="5907" y="21401"/>
                </a:cubicBezTo>
                <a:cubicBezTo>
                  <a:pt x="5767" y="21401"/>
                  <a:pt x="5628" y="21384"/>
                  <a:pt x="5491" y="21384"/>
                </a:cubicBezTo>
                <a:cubicBezTo>
                  <a:pt x="5351" y="21384"/>
                  <a:pt x="5212" y="21400"/>
                  <a:pt x="5075" y="21400"/>
                </a:cubicBezTo>
                <a:cubicBezTo>
                  <a:pt x="4935" y="21400"/>
                  <a:pt x="4796" y="21379"/>
                  <a:pt x="4659" y="21379"/>
                </a:cubicBezTo>
                <a:cubicBezTo>
                  <a:pt x="4519" y="21379"/>
                  <a:pt x="4380" y="21399"/>
                  <a:pt x="4243" y="21399"/>
                </a:cubicBezTo>
                <a:cubicBezTo>
                  <a:pt x="4102" y="21399"/>
                  <a:pt x="3964" y="21387"/>
                  <a:pt x="3827" y="21387"/>
                </a:cubicBezTo>
                <a:cubicBezTo>
                  <a:pt x="3686" y="21387"/>
                  <a:pt x="3547" y="21393"/>
                  <a:pt x="3411" y="21393"/>
                </a:cubicBezTo>
                <a:cubicBezTo>
                  <a:pt x="3270" y="21393"/>
                  <a:pt x="3131" y="21386"/>
                  <a:pt x="2996" y="21386"/>
                </a:cubicBezTo>
                <a:cubicBezTo>
                  <a:pt x="2853" y="21386"/>
                  <a:pt x="2714" y="21379"/>
                  <a:pt x="2580" y="21379"/>
                </a:cubicBezTo>
                <a:cubicBezTo>
                  <a:pt x="2436" y="21379"/>
                  <a:pt x="2298" y="21393"/>
                  <a:pt x="2164" y="21393"/>
                </a:cubicBezTo>
                <a:cubicBezTo>
                  <a:pt x="2019" y="21393"/>
                  <a:pt x="1881" y="21402"/>
                  <a:pt x="1748" y="21402"/>
                </a:cubicBezTo>
                <a:cubicBezTo>
                  <a:pt x="1601" y="21402"/>
                  <a:pt x="1462" y="21393"/>
                  <a:pt x="1332" y="21393"/>
                </a:cubicBezTo>
                <a:cubicBezTo>
                  <a:pt x="1182" y="21393"/>
                  <a:pt x="1043" y="21375"/>
                  <a:pt x="916" y="21375"/>
                </a:cubicBezTo>
                <a:cubicBezTo>
                  <a:pt x="757" y="21375"/>
                  <a:pt x="617" y="21396"/>
                  <a:pt x="501" y="21396"/>
                </a:cubicBezTo>
                <a:cubicBezTo>
                  <a:pt x="233" y="21396"/>
                  <a:pt x="144" y="21525"/>
                  <a:pt x="75" y="21393"/>
                </a:cubicBezTo>
                <a:cubicBezTo>
                  <a:pt x="5" y="21261"/>
                  <a:pt x="63" y="21250"/>
                  <a:pt x="63" y="21110"/>
                </a:cubicBezTo>
                <a:cubicBezTo>
                  <a:pt x="63" y="20970"/>
                  <a:pt x="96" y="20970"/>
                  <a:pt x="96" y="20829"/>
                </a:cubicBezTo>
                <a:cubicBezTo>
                  <a:pt x="96" y="20689"/>
                  <a:pt x="76" y="20689"/>
                  <a:pt x="76" y="20549"/>
                </a:cubicBezTo>
                <a:cubicBezTo>
                  <a:pt x="76" y="20409"/>
                  <a:pt x="63" y="20409"/>
                  <a:pt x="63" y="20268"/>
                </a:cubicBezTo>
                <a:cubicBezTo>
                  <a:pt x="63" y="20128"/>
                  <a:pt x="82" y="20128"/>
                  <a:pt x="82" y="19988"/>
                </a:cubicBezTo>
                <a:cubicBezTo>
                  <a:pt x="82" y="19848"/>
                  <a:pt x="86" y="19890"/>
                  <a:pt x="86" y="19707"/>
                </a:cubicBezTo>
                <a:cubicBezTo>
                  <a:pt x="86" y="19629"/>
                  <a:pt x="74" y="19535"/>
                  <a:pt x="74" y="19427"/>
                </a:cubicBezTo>
                <a:cubicBezTo>
                  <a:pt x="74" y="19342"/>
                  <a:pt x="74" y="19248"/>
                  <a:pt x="74" y="19146"/>
                </a:cubicBezTo>
                <a:cubicBezTo>
                  <a:pt x="74" y="19059"/>
                  <a:pt x="86" y="18965"/>
                  <a:pt x="86" y="18866"/>
                </a:cubicBezTo>
                <a:cubicBezTo>
                  <a:pt x="86" y="18777"/>
                  <a:pt x="75" y="18683"/>
                  <a:pt x="75" y="18585"/>
                </a:cubicBezTo>
                <a:cubicBezTo>
                  <a:pt x="75" y="18495"/>
                  <a:pt x="70" y="18402"/>
                  <a:pt x="70" y="18304"/>
                </a:cubicBezTo>
                <a:cubicBezTo>
                  <a:pt x="70" y="18214"/>
                  <a:pt x="83" y="18120"/>
                  <a:pt x="83" y="18024"/>
                </a:cubicBezTo>
                <a:cubicBezTo>
                  <a:pt x="83" y="17933"/>
                  <a:pt x="82" y="17839"/>
                  <a:pt x="82" y="17743"/>
                </a:cubicBezTo>
                <a:cubicBezTo>
                  <a:pt x="82" y="17652"/>
                  <a:pt x="70" y="17558"/>
                  <a:pt x="70" y="17463"/>
                </a:cubicBezTo>
                <a:cubicBezTo>
                  <a:pt x="70" y="17371"/>
                  <a:pt x="91" y="17277"/>
                  <a:pt x="91" y="17182"/>
                </a:cubicBezTo>
                <a:cubicBezTo>
                  <a:pt x="91" y="17090"/>
                  <a:pt x="65" y="16997"/>
                  <a:pt x="65" y="16901"/>
                </a:cubicBezTo>
                <a:cubicBezTo>
                  <a:pt x="65" y="16809"/>
                  <a:pt x="68" y="16716"/>
                  <a:pt x="68" y="16621"/>
                </a:cubicBezTo>
                <a:cubicBezTo>
                  <a:pt x="68" y="16529"/>
                  <a:pt x="101" y="16435"/>
                  <a:pt x="101" y="16340"/>
                </a:cubicBezTo>
                <a:cubicBezTo>
                  <a:pt x="101" y="16248"/>
                  <a:pt x="107" y="16154"/>
                  <a:pt x="107" y="16060"/>
                </a:cubicBezTo>
                <a:cubicBezTo>
                  <a:pt x="107" y="15967"/>
                  <a:pt x="77" y="15874"/>
                  <a:pt x="77" y="15779"/>
                </a:cubicBezTo>
                <a:cubicBezTo>
                  <a:pt x="77" y="15686"/>
                  <a:pt x="89" y="15593"/>
                  <a:pt x="89" y="15498"/>
                </a:cubicBezTo>
                <a:cubicBezTo>
                  <a:pt x="89" y="15406"/>
                  <a:pt x="84" y="15312"/>
                  <a:pt x="84" y="15218"/>
                </a:cubicBezTo>
                <a:cubicBezTo>
                  <a:pt x="84" y="15125"/>
                  <a:pt x="84" y="15031"/>
                  <a:pt x="84" y="14937"/>
                </a:cubicBezTo>
                <a:cubicBezTo>
                  <a:pt x="84" y="14844"/>
                  <a:pt x="80" y="14751"/>
                  <a:pt x="80" y="14656"/>
                </a:cubicBezTo>
                <a:cubicBezTo>
                  <a:pt x="80" y="14563"/>
                  <a:pt x="92" y="14470"/>
                  <a:pt x="92" y="14376"/>
                </a:cubicBezTo>
                <a:cubicBezTo>
                  <a:pt x="92" y="14283"/>
                  <a:pt x="66" y="14189"/>
                  <a:pt x="66" y="14095"/>
                </a:cubicBezTo>
                <a:cubicBezTo>
                  <a:pt x="66" y="14002"/>
                  <a:pt x="98" y="13908"/>
                  <a:pt x="98" y="13814"/>
                </a:cubicBezTo>
                <a:cubicBezTo>
                  <a:pt x="98" y="13721"/>
                  <a:pt x="108" y="13628"/>
                  <a:pt x="108" y="13534"/>
                </a:cubicBezTo>
                <a:cubicBezTo>
                  <a:pt x="108" y="13440"/>
                  <a:pt x="83" y="13347"/>
                  <a:pt x="83" y="13253"/>
                </a:cubicBezTo>
                <a:cubicBezTo>
                  <a:pt x="83" y="13160"/>
                  <a:pt x="101" y="13066"/>
                  <a:pt x="101" y="12972"/>
                </a:cubicBezTo>
                <a:cubicBezTo>
                  <a:pt x="101" y="12879"/>
                  <a:pt x="72" y="12786"/>
                  <a:pt x="72" y="12692"/>
                </a:cubicBezTo>
                <a:cubicBezTo>
                  <a:pt x="72" y="12598"/>
                  <a:pt x="70" y="12505"/>
                  <a:pt x="70" y="12411"/>
                </a:cubicBezTo>
                <a:cubicBezTo>
                  <a:pt x="70" y="12318"/>
                  <a:pt x="97" y="12224"/>
                  <a:pt x="97" y="12130"/>
                </a:cubicBezTo>
                <a:cubicBezTo>
                  <a:pt x="97" y="12037"/>
                  <a:pt x="72" y="11944"/>
                  <a:pt x="72" y="11850"/>
                </a:cubicBezTo>
                <a:cubicBezTo>
                  <a:pt x="72" y="11756"/>
                  <a:pt x="104" y="11663"/>
                  <a:pt x="104" y="11569"/>
                </a:cubicBezTo>
                <a:cubicBezTo>
                  <a:pt x="104" y="11476"/>
                  <a:pt x="88" y="11382"/>
                  <a:pt x="88" y="11288"/>
                </a:cubicBezTo>
                <a:cubicBezTo>
                  <a:pt x="88" y="11195"/>
                  <a:pt x="71" y="11101"/>
                  <a:pt x="71" y="11008"/>
                </a:cubicBezTo>
                <a:cubicBezTo>
                  <a:pt x="71" y="10914"/>
                  <a:pt x="80" y="10821"/>
                  <a:pt x="80" y="10727"/>
                </a:cubicBezTo>
                <a:cubicBezTo>
                  <a:pt x="80" y="10634"/>
                  <a:pt x="87" y="10540"/>
                  <a:pt x="87" y="10447"/>
                </a:cubicBezTo>
                <a:cubicBezTo>
                  <a:pt x="87" y="10353"/>
                  <a:pt x="92" y="10260"/>
                  <a:pt x="92" y="10166"/>
                </a:cubicBezTo>
                <a:cubicBezTo>
                  <a:pt x="92" y="10072"/>
                  <a:pt x="79" y="9979"/>
                  <a:pt x="79" y="9885"/>
                </a:cubicBezTo>
                <a:cubicBezTo>
                  <a:pt x="79" y="9792"/>
                  <a:pt x="69" y="9698"/>
                  <a:pt x="69" y="9605"/>
                </a:cubicBezTo>
                <a:cubicBezTo>
                  <a:pt x="69" y="9511"/>
                  <a:pt x="89" y="9417"/>
                  <a:pt x="89" y="9324"/>
                </a:cubicBezTo>
                <a:cubicBezTo>
                  <a:pt x="89" y="9230"/>
                  <a:pt x="93" y="9136"/>
                  <a:pt x="93" y="9043"/>
                </a:cubicBezTo>
                <a:cubicBezTo>
                  <a:pt x="93" y="8949"/>
                  <a:pt x="72" y="8856"/>
                  <a:pt x="72" y="8762"/>
                </a:cubicBezTo>
                <a:cubicBezTo>
                  <a:pt x="72" y="8668"/>
                  <a:pt x="82" y="8575"/>
                  <a:pt x="82" y="8481"/>
                </a:cubicBezTo>
                <a:cubicBezTo>
                  <a:pt x="82" y="8388"/>
                  <a:pt x="97" y="8294"/>
                  <a:pt x="97" y="8201"/>
                </a:cubicBezTo>
                <a:cubicBezTo>
                  <a:pt x="97" y="8107"/>
                  <a:pt x="74" y="8013"/>
                  <a:pt x="74" y="7920"/>
                </a:cubicBezTo>
                <a:cubicBezTo>
                  <a:pt x="74" y="7826"/>
                  <a:pt x="79" y="7732"/>
                  <a:pt x="79" y="7639"/>
                </a:cubicBezTo>
                <a:cubicBezTo>
                  <a:pt x="79" y="7545"/>
                  <a:pt x="89" y="7452"/>
                  <a:pt x="89" y="7358"/>
                </a:cubicBezTo>
                <a:cubicBezTo>
                  <a:pt x="89" y="7264"/>
                  <a:pt x="103" y="7171"/>
                  <a:pt x="103" y="7078"/>
                </a:cubicBezTo>
                <a:cubicBezTo>
                  <a:pt x="103" y="6984"/>
                  <a:pt x="89" y="6890"/>
                  <a:pt x="89" y="6797"/>
                </a:cubicBezTo>
                <a:cubicBezTo>
                  <a:pt x="89" y="6703"/>
                  <a:pt x="63" y="6609"/>
                  <a:pt x="63" y="6516"/>
                </a:cubicBezTo>
                <a:cubicBezTo>
                  <a:pt x="63" y="6422"/>
                  <a:pt x="64" y="6328"/>
                  <a:pt x="64" y="6235"/>
                </a:cubicBezTo>
                <a:cubicBezTo>
                  <a:pt x="64" y="6141"/>
                  <a:pt x="81" y="6048"/>
                  <a:pt x="81" y="5955"/>
                </a:cubicBezTo>
                <a:cubicBezTo>
                  <a:pt x="81" y="5860"/>
                  <a:pt x="84" y="5767"/>
                  <a:pt x="84" y="5674"/>
                </a:cubicBezTo>
                <a:cubicBezTo>
                  <a:pt x="84" y="5580"/>
                  <a:pt x="100" y="5486"/>
                  <a:pt x="100" y="5393"/>
                </a:cubicBezTo>
                <a:cubicBezTo>
                  <a:pt x="100" y="5299"/>
                  <a:pt x="102" y="5205"/>
                  <a:pt x="102" y="5112"/>
                </a:cubicBezTo>
                <a:cubicBezTo>
                  <a:pt x="102" y="5018"/>
                  <a:pt x="69" y="4925"/>
                  <a:pt x="69" y="4832"/>
                </a:cubicBezTo>
                <a:cubicBezTo>
                  <a:pt x="69" y="4737"/>
                  <a:pt x="96" y="4644"/>
                  <a:pt x="96" y="4551"/>
                </a:cubicBezTo>
                <a:cubicBezTo>
                  <a:pt x="96" y="4457"/>
                  <a:pt x="91" y="4363"/>
                  <a:pt x="91" y="4270"/>
                </a:cubicBezTo>
                <a:cubicBezTo>
                  <a:pt x="91" y="4176"/>
                  <a:pt x="76" y="4082"/>
                  <a:pt x="76" y="3990"/>
                </a:cubicBezTo>
                <a:cubicBezTo>
                  <a:pt x="76" y="3895"/>
                  <a:pt x="78" y="3801"/>
                  <a:pt x="78" y="3709"/>
                </a:cubicBezTo>
                <a:cubicBezTo>
                  <a:pt x="78" y="3614"/>
                  <a:pt x="84" y="3520"/>
                  <a:pt x="84" y="3428"/>
                </a:cubicBezTo>
                <a:cubicBezTo>
                  <a:pt x="84" y="3333"/>
                  <a:pt x="81" y="3240"/>
                  <a:pt x="81" y="3148"/>
                </a:cubicBezTo>
                <a:cubicBezTo>
                  <a:pt x="81" y="3052"/>
                  <a:pt x="94" y="2959"/>
                  <a:pt x="94" y="2867"/>
                </a:cubicBezTo>
                <a:cubicBezTo>
                  <a:pt x="94" y="2772"/>
                  <a:pt x="92" y="2678"/>
                  <a:pt x="92" y="2586"/>
                </a:cubicBezTo>
                <a:cubicBezTo>
                  <a:pt x="92" y="2491"/>
                  <a:pt x="85" y="2397"/>
                  <a:pt x="85" y="2306"/>
                </a:cubicBezTo>
                <a:cubicBezTo>
                  <a:pt x="85" y="2210"/>
                  <a:pt x="70" y="2116"/>
                  <a:pt x="70" y="2025"/>
                </a:cubicBezTo>
                <a:cubicBezTo>
                  <a:pt x="70" y="1929"/>
                  <a:pt x="90" y="1835"/>
                  <a:pt x="90" y="1745"/>
                </a:cubicBezTo>
                <a:cubicBezTo>
                  <a:pt x="90" y="1647"/>
                  <a:pt x="67" y="1554"/>
                  <a:pt x="67" y="1464"/>
                </a:cubicBezTo>
                <a:cubicBezTo>
                  <a:pt x="67" y="1366"/>
                  <a:pt x="95" y="1272"/>
                  <a:pt x="95" y="1183"/>
                </a:cubicBezTo>
                <a:cubicBezTo>
                  <a:pt x="95" y="1084"/>
                  <a:pt x="78" y="990"/>
                  <a:pt x="78" y="903"/>
                </a:cubicBezTo>
                <a:cubicBezTo>
                  <a:pt x="78" y="801"/>
                  <a:pt x="106" y="707"/>
                  <a:pt x="106" y="622"/>
                </a:cubicBezTo>
                <a:cubicBezTo>
                  <a:pt x="106" y="514"/>
                  <a:pt x="95" y="420"/>
                  <a:pt x="95" y="342"/>
                </a:cubicBezTo>
                <a:cubicBezTo>
                  <a:pt x="95" y="159"/>
                  <a:pt x="-111" y="107"/>
                  <a:pt x="85" y="60"/>
                </a:cubicBezTo>
                <a:close/>
              </a:path>
            </a:pathLst>
          </a:custGeom>
          <a:blipFill>
            <a:blip r:embed="rId2"/>
          </a:blipFill>
          <a:ln w="63500">
            <a:solidFill>
              <a:srgbClr val="231F24"/>
            </a:solidFill>
            <a:miter lim="400000"/>
          </a:ln>
        </p:spPr>
        <p:txBody>
          <a:bodyPr lIns="38100" tIns="38100" rIns="38100" bIns="38100" anchor="ctr"/>
          <a:lstStyle/>
          <a:p>
            <a:endParaRPr/>
          </a:p>
        </p:txBody>
      </p:sp>
      <p:sp>
        <p:nvSpPr>
          <p:cNvPr id="14" name="Shape 14"/>
          <p:cNvSpPr/>
          <p:nvPr/>
        </p:nvSpPr>
        <p:spPr>
          <a:xfrm>
            <a:off x="380999" y="380999"/>
            <a:ext cx="4622622" cy="6859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8" h="21470" extrusionOk="0">
                <a:moveTo>
                  <a:pt x="89" y="48"/>
                </a:moveTo>
                <a:cubicBezTo>
                  <a:pt x="285" y="1"/>
                  <a:pt x="296" y="33"/>
                  <a:pt x="504" y="33"/>
                </a:cubicBezTo>
                <a:cubicBezTo>
                  <a:pt x="711" y="33"/>
                  <a:pt x="711" y="51"/>
                  <a:pt x="919" y="51"/>
                </a:cubicBezTo>
                <a:cubicBezTo>
                  <a:pt x="1127" y="51"/>
                  <a:pt x="1127" y="53"/>
                  <a:pt x="1335" y="53"/>
                </a:cubicBezTo>
                <a:cubicBezTo>
                  <a:pt x="1543" y="53"/>
                  <a:pt x="1543" y="41"/>
                  <a:pt x="1751" y="41"/>
                </a:cubicBezTo>
                <a:cubicBezTo>
                  <a:pt x="1959" y="41"/>
                  <a:pt x="1959" y="50"/>
                  <a:pt x="2167" y="50"/>
                </a:cubicBezTo>
                <a:cubicBezTo>
                  <a:pt x="2374" y="50"/>
                  <a:pt x="2374" y="31"/>
                  <a:pt x="2582" y="31"/>
                </a:cubicBezTo>
                <a:cubicBezTo>
                  <a:pt x="2790" y="31"/>
                  <a:pt x="2790" y="38"/>
                  <a:pt x="2998" y="38"/>
                </a:cubicBezTo>
                <a:cubicBezTo>
                  <a:pt x="3206" y="38"/>
                  <a:pt x="3206" y="44"/>
                  <a:pt x="3414" y="44"/>
                </a:cubicBezTo>
                <a:cubicBezTo>
                  <a:pt x="3622" y="44"/>
                  <a:pt x="3622" y="46"/>
                  <a:pt x="3830" y="46"/>
                </a:cubicBezTo>
                <a:cubicBezTo>
                  <a:pt x="4038" y="46"/>
                  <a:pt x="4038" y="49"/>
                  <a:pt x="4245" y="49"/>
                </a:cubicBezTo>
                <a:cubicBezTo>
                  <a:pt x="4453" y="49"/>
                  <a:pt x="4453" y="32"/>
                  <a:pt x="4661" y="32"/>
                </a:cubicBezTo>
                <a:cubicBezTo>
                  <a:pt x="4869" y="32"/>
                  <a:pt x="4869" y="47"/>
                  <a:pt x="5077" y="47"/>
                </a:cubicBezTo>
                <a:cubicBezTo>
                  <a:pt x="5285" y="47"/>
                  <a:pt x="5285" y="55"/>
                  <a:pt x="5493" y="55"/>
                </a:cubicBezTo>
                <a:cubicBezTo>
                  <a:pt x="5701" y="55"/>
                  <a:pt x="5701" y="43"/>
                  <a:pt x="5909" y="43"/>
                </a:cubicBezTo>
                <a:cubicBezTo>
                  <a:pt x="6117" y="43"/>
                  <a:pt x="6117" y="48"/>
                  <a:pt x="6324" y="48"/>
                </a:cubicBezTo>
                <a:cubicBezTo>
                  <a:pt x="6532" y="48"/>
                  <a:pt x="6532" y="50"/>
                  <a:pt x="6740" y="50"/>
                </a:cubicBezTo>
                <a:cubicBezTo>
                  <a:pt x="6948" y="50"/>
                  <a:pt x="6948" y="61"/>
                  <a:pt x="7156" y="61"/>
                </a:cubicBezTo>
                <a:cubicBezTo>
                  <a:pt x="7364" y="61"/>
                  <a:pt x="7364" y="47"/>
                  <a:pt x="7572" y="47"/>
                </a:cubicBezTo>
                <a:cubicBezTo>
                  <a:pt x="7780" y="47"/>
                  <a:pt x="7780" y="60"/>
                  <a:pt x="7988" y="60"/>
                </a:cubicBezTo>
                <a:cubicBezTo>
                  <a:pt x="8196" y="60"/>
                  <a:pt x="8196" y="52"/>
                  <a:pt x="8404" y="52"/>
                </a:cubicBezTo>
                <a:cubicBezTo>
                  <a:pt x="8611" y="52"/>
                  <a:pt x="8611" y="51"/>
                  <a:pt x="8819" y="51"/>
                </a:cubicBezTo>
                <a:cubicBezTo>
                  <a:pt x="9027" y="51"/>
                  <a:pt x="9027" y="56"/>
                  <a:pt x="9235" y="56"/>
                </a:cubicBezTo>
                <a:cubicBezTo>
                  <a:pt x="9443" y="56"/>
                  <a:pt x="9443" y="49"/>
                  <a:pt x="9651" y="49"/>
                </a:cubicBezTo>
                <a:cubicBezTo>
                  <a:pt x="9859" y="49"/>
                  <a:pt x="9859" y="51"/>
                  <a:pt x="10067" y="51"/>
                </a:cubicBezTo>
                <a:cubicBezTo>
                  <a:pt x="10275" y="51"/>
                  <a:pt x="10275" y="58"/>
                  <a:pt x="10483" y="58"/>
                </a:cubicBezTo>
                <a:cubicBezTo>
                  <a:pt x="10691" y="58"/>
                  <a:pt x="10691" y="50"/>
                  <a:pt x="10899" y="50"/>
                </a:cubicBezTo>
                <a:cubicBezTo>
                  <a:pt x="11107" y="50"/>
                  <a:pt x="11107" y="48"/>
                  <a:pt x="11315" y="48"/>
                </a:cubicBezTo>
                <a:cubicBezTo>
                  <a:pt x="11522" y="48"/>
                  <a:pt x="11522" y="43"/>
                  <a:pt x="11730" y="43"/>
                </a:cubicBezTo>
                <a:cubicBezTo>
                  <a:pt x="11938" y="43"/>
                  <a:pt x="11938" y="61"/>
                  <a:pt x="12146" y="61"/>
                </a:cubicBezTo>
                <a:cubicBezTo>
                  <a:pt x="12354" y="61"/>
                  <a:pt x="12354" y="43"/>
                  <a:pt x="12562" y="43"/>
                </a:cubicBezTo>
                <a:cubicBezTo>
                  <a:pt x="12562" y="43"/>
                  <a:pt x="12770" y="45"/>
                  <a:pt x="12978" y="45"/>
                </a:cubicBezTo>
                <a:cubicBezTo>
                  <a:pt x="13186" y="45"/>
                  <a:pt x="13186" y="38"/>
                  <a:pt x="13393" y="38"/>
                </a:cubicBezTo>
                <a:cubicBezTo>
                  <a:pt x="13601" y="38"/>
                  <a:pt x="13601" y="57"/>
                  <a:pt x="13809" y="57"/>
                </a:cubicBezTo>
                <a:cubicBezTo>
                  <a:pt x="14017" y="57"/>
                  <a:pt x="14017" y="44"/>
                  <a:pt x="14225" y="44"/>
                </a:cubicBezTo>
                <a:cubicBezTo>
                  <a:pt x="14433" y="44"/>
                  <a:pt x="14433" y="44"/>
                  <a:pt x="14641" y="44"/>
                </a:cubicBezTo>
                <a:cubicBezTo>
                  <a:pt x="14849" y="44"/>
                  <a:pt x="14849" y="46"/>
                  <a:pt x="15057" y="46"/>
                </a:cubicBezTo>
                <a:cubicBezTo>
                  <a:pt x="15265" y="46"/>
                  <a:pt x="15265" y="33"/>
                  <a:pt x="15473" y="33"/>
                </a:cubicBezTo>
                <a:cubicBezTo>
                  <a:pt x="15473" y="33"/>
                  <a:pt x="15681" y="56"/>
                  <a:pt x="15889" y="56"/>
                </a:cubicBezTo>
                <a:cubicBezTo>
                  <a:pt x="16097" y="56"/>
                  <a:pt x="16097" y="47"/>
                  <a:pt x="16305" y="47"/>
                </a:cubicBezTo>
                <a:cubicBezTo>
                  <a:pt x="16513" y="47"/>
                  <a:pt x="16513" y="34"/>
                  <a:pt x="16721" y="34"/>
                </a:cubicBezTo>
                <a:cubicBezTo>
                  <a:pt x="16929" y="34"/>
                  <a:pt x="16929" y="53"/>
                  <a:pt x="17137" y="53"/>
                </a:cubicBezTo>
                <a:cubicBezTo>
                  <a:pt x="17345" y="53"/>
                  <a:pt x="17345" y="43"/>
                  <a:pt x="17553" y="43"/>
                </a:cubicBezTo>
                <a:cubicBezTo>
                  <a:pt x="17761" y="43"/>
                  <a:pt x="17761" y="35"/>
                  <a:pt x="17968" y="35"/>
                </a:cubicBezTo>
                <a:cubicBezTo>
                  <a:pt x="18176" y="35"/>
                  <a:pt x="18176" y="54"/>
                  <a:pt x="18384" y="54"/>
                </a:cubicBezTo>
                <a:cubicBezTo>
                  <a:pt x="18592" y="54"/>
                  <a:pt x="18592" y="31"/>
                  <a:pt x="18800" y="31"/>
                </a:cubicBezTo>
                <a:cubicBezTo>
                  <a:pt x="19008" y="31"/>
                  <a:pt x="19008" y="32"/>
                  <a:pt x="19216" y="32"/>
                </a:cubicBezTo>
                <a:cubicBezTo>
                  <a:pt x="19424" y="32"/>
                  <a:pt x="19424" y="56"/>
                  <a:pt x="19632" y="56"/>
                </a:cubicBezTo>
                <a:cubicBezTo>
                  <a:pt x="19840" y="56"/>
                  <a:pt x="19840" y="50"/>
                  <a:pt x="20048" y="50"/>
                </a:cubicBezTo>
                <a:cubicBezTo>
                  <a:pt x="20256" y="50"/>
                  <a:pt x="20256" y="60"/>
                  <a:pt x="20464" y="60"/>
                </a:cubicBezTo>
                <a:cubicBezTo>
                  <a:pt x="20673" y="60"/>
                  <a:pt x="20673" y="41"/>
                  <a:pt x="20881" y="41"/>
                </a:cubicBezTo>
                <a:cubicBezTo>
                  <a:pt x="21089" y="41"/>
                  <a:pt x="21150" y="-54"/>
                  <a:pt x="21297" y="45"/>
                </a:cubicBezTo>
                <a:cubicBezTo>
                  <a:pt x="21444" y="145"/>
                  <a:pt x="21288" y="186"/>
                  <a:pt x="21288" y="326"/>
                </a:cubicBezTo>
                <a:cubicBezTo>
                  <a:pt x="21288" y="326"/>
                  <a:pt x="21317" y="467"/>
                  <a:pt x="21317" y="607"/>
                </a:cubicBezTo>
                <a:cubicBezTo>
                  <a:pt x="21317" y="748"/>
                  <a:pt x="21308" y="706"/>
                  <a:pt x="21308" y="888"/>
                </a:cubicBezTo>
                <a:cubicBezTo>
                  <a:pt x="21308" y="967"/>
                  <a:pt x="21295" y="1061"/>
                  <a:pt x="21295" y="1169"/>
                </a:cubicBezTo>
                <a:cubicBezTo>
                  <a:pt x="21295" y="1254"/>
                  <a:pt x="21292" y="1348"/>
                  <a:pt x="21292" y="1450"/>
                </a:cubicBezTo>
                <a:cubicBezTo>
                  <a:pt x="21292" y="1538"/>
                  <a:pt x="21310" y="1632"/>
                  <a:pt x="21310" y="1731"/>
                </a:cubicBezTo>
                <a:cubicBezTo>
                  <a:pt x="21310" y="1821"/>
                  <a:pt x="21298" y="1914"/>
                  <a:pt x="21298" y="2013"/>
                </a:cubicBezTo>
                <a:cubicBezTo>
                  <a:pt x="21298" y="2103"/>
                  <a:pt x="21283" y="2196"/>
                  <a:pt x="21283" y="2294"/>
                </a:cubicBezTo>
                <a:cubicBezTo>
                  <a:pt x="21283" y="2384"/>
                  <a:pt x="21319" y="2478"/>
                  <a:pt x="21319" y="2575"/>
                </a:cubicBezTo>
                <a:cubicBezTo>
                  <a:pt x="21319" y="2666"/>
                  <a:pt x="21289" y="2760"/>
                  <a:pt x="21289" y="2856"/>
                </a:cubicBezTo>
                <a:cubicBezTo>
                  <a:pt x="21289" y="2947"/>
                  <a:pt x="21305" y="3041"/>
                  <a:pt x="21305" y="3137"/>
                </a:cubicBezTo>
                <a:cubicBezTo>
                  <a:pt x="21305" y="3229"/>
                  <a:pt x="21304" y="3322"/>
                  <a:pt x="21304" y="3418"/>
                </a:cubicBezTo>
                <a:cubicBezTo>
                  <a:pt x="21304" y="3510"/>
                  <a:pt x="21292" y="3604"/>
                  <a:pt x="21292" y="3699"/>
                </a:cubicBezTo>
                <a:cubicBezTo>
                  <a:pt x="21292" y="3791"/>
                  <a:pt x="21295" y="3885"/>
                  <a:pt x="21295" y="3980"/>
                </a:cubicBezTo>
                <a:cubicBezTo>
                  <a:pt x="21295" y="4073"/>
                  <a:pt x="21291" y="4166"/>
                  <a:pt x="21291" y="4261"/>
                </a:cubicBezTo>
                <a:cubicBezTo>
                  <a:pt x="21291" y="4354"/>
                  <a:pt x="21286" y="4448"/>
                  <a:pt x="21286" y="4543"/>
                </a:cubicBezTo>
                <a:cubicBezTo>
                  <a:pt x="21286" y="4635"/>
                  <a:pt x="21314" y="4729"/>
                  <a:pt x="21314" y="4824"/>
                </a:cubicBezTo>
                <a:cubicBezTo>
                  <a:pt x="21314" y="4916"/>
                  <a:pt x="21291" y="5010"/>
                  <a:pt x="21291" y="5105"/>
                </a:cubicBezTo>
                <a:cubicBezTo>
                  <a:pt x="21291" y="5198"/>
                  <a:pt x="21293" y="5291"/>
                  <a:pt x="21293" y="5386"/>
                </a:cubicBezTo>
                <a:cubicBezTo>
                  <a:pt x="21293" y="5479"/>
                  <a:pt x="21283" y="5572"/>
                  <a:pt x="21283" y="5667"/>
                </a:cubicBezTo>
                <a:cubicBezTo>
                  <a:pt x="21283" y="5760"/>
                  <a:pt x="21299" y="5854"/>
                  <a:pt x="21299" y="5948"/>
                </a:cubicBezTo>
                <a:cubicBezTo>
                  <a:pt x="21299" y="6041"/>
                  <a:pt x="21285" y="6135"/>
                  <a:pt x="21285" y="6229"/>
                </a:cubicBezTo>
                <a:cubicBezTo>
                  <a:pt x="21285" y="6322"/>
                  <a:pt x="21312" y="6416"/>
                  <a:pt x="21312" y="6510"/>
                </a:cubicBezTo>
                <a:cubicBezTo>
                  <a:pt x="21312" y="6604"/>
                  <a:pt x="21297" y="6697"/>
                  <a:pt x="21297" y="6792"/>
                </a:cubicBezTo>
                <a:cubicBezTo>
                  <a:pt x="21297" y="6885"/>
                  <a:pt x="21300" y="6978"/>
                  <a:pt x="21300" y="7073"/>
                </a:cubicBezTo>
                <a:cubicBezTo>
                  <a:pt x="21300" y="7166"/>
                  <a:pt x="21284" y="7260"/>
                  <a:pt x="21284" y="7354"/>
                </a:cubicBezTo>
                <a:cubicBezTo>
                  <a:pt x="21284" y="7447"/>
                  <a:pt x="21275" y="7541"/>
                  <a:pt x="21275" y="7635"/>
                </a:cubicBezTo>
                <a:cubicBezTo>
                  <a:pt x="21275" y="7728"/>
                  <a:pt x="21311" y="7822"/>
                  <a:pt x="21311" y="7916"/>
                </a:cubicBezTo>
                <a:cubicBezTo>
                  <a:pt x="21311" y="8009"/>
                  <a:pt x="21297" y="8103"/>
                  <a:pt x="21297" y="8197"/>
                </a:cubicBezTo>
                <a:cubicBezTo>
                  <a:pt x="21297" y="8291"/>
                  <a:pt x="21308" y="8384"/>
                  <a:pt x="21308" y="8478"/>
                </a:cubicBezTo>
                <a:cubicBezTo>
                  <a:pt x="21308" y="8572"/>
                  <a:pt x="21281" y="8666"/>
                  <a:pt x="21281" y="8760"/>
                </a:cubicBezTo>
                <a:cubicBezTo>
                  <a:pt x="21281" y="8853"/>
                  <a:pt x="21303" y="8947"/>
                  <a:pt x="21303" y="9041"/>
                </a:cubicBezTo>
                <a:cubicBezTo>
                  <a:pt x="21303" y="9134"/>
                  <a:pt x="21300" y="9228"/>
                  <a:pt x="21300" y="9322"/>
                </a:cubicBezTo>
                <a:cubicBezTo>
                  <a:pt x="21300" y="9415"/>
                  <a:pt x="21320" y="9509"/>
                  <a:pt x="21320" y="9603"/>
                </a:cubicBezTo>
                <a:cubicBezTo>
                  <a:pt x="21320" y="9697"/>
                  <a:pt x="21296" y="9790"/>
                  <a:pt x="21296" y="9884"/>
                </a:cubicBezTo>
                <a:cubicBezTo>
                  <a:pt x="21296" y="9978"/>
                  <a:pt x="21284" y="10072"/>
                  <a:pt x="21284" y="10165"/>
                </a:cubicBezTo>
                <a:cubicBezTo>
                  <a:pt x="21284" y="10259"/>
                  <a:pt x="21294" y="10353"/>
                  <a:pt x="21294" y="10446"/>
                </a:cubicBezTo>
                <a:cubicBezTo>
                  <a:pt x="21294" y="10540"/>
                  <a:pt x="21305" y="10634"/>
                  <a:pt x="21305" y="10727"/>
                </a:cubicBezTo>
                <a:cubicBezTo>
                  <a:pt x="21305" y="10821"/>
                  <a:pt x="21297" y="10915"/>
                  <a:pt x="21297" y="11009"/>
                </a:cubicBezTo>
                <a:cubicBezTo>
                  <a:pt x="21297" y="11102"/>
                  <a:pt x="21293" y="11196"/>
                  <a:pt x="21293" y="11290"/>
                </a:cubicBezTo>
                <a:cubicBezTo>
                  <a:pt x="21293" y="11384"/>
                  <a:pt x="21277" y="11477"/>
                  <a:pt x="21277" y="11571"/>
                </a:cubicBezTo>
                <a:cubicBezTo>
                  <a:pt x="21277" y="11665"/>
                  <a:pt x="21292" y="11759"/>
                  <a:pt x="21292" y="11852"/>
                </a:cubicBezTo>
                <a:cubicBezTo>
                  <a:pt x="21292" y="11946"/>
                  <a:pt x="21304" y="12040"/>
                  <a:pt x="21304" y="12134"/>
                </a:cubicBezTo>
                <a:cubicBezTo>
                  <a:pt x="21304" y="12228"/>
                  <a:pt x="21299" y="12321"/>
                  <a:pt x="21299" y="12415"/>
                </a:cubicBezTo>
                <a:cubicBezTo>
                  <a:pt x="21299" y="12509"/>
                  <a:pt x="21314" y="12603"/>
                  <a:pt x="21314" y="12696"/>
                </a:cubicBezTo>
                <a:cubicBezTo>
                  <a:pt x="21314" y="12790"/>
                  <a:pt x="21294" y="12884"/>
                  <a:pt x="21294" y="12977"/>
                </a:cubicBezTo>
                <a:cubicBezTo>
                  <a:pt x="21294" y="13071"/>
                  <a:pt x="21290" y="13165"/>
                  <a:pt x="21290" y="13259"/>
                </a:cubicBezTo>
                <a:cubicBezTo>
                  <a:pt x="21290" y="13353"/>
                  <a:pt x="21290" y="13446"/>
                  <a:pt x="21290" y="13540"/>
                </a:cubicBezTo>
                <a:cubicBezTo>
                  <a:pt x="21290" y="13634"/>
                  <a:pt x="21280" y="13728"/>
                  <a:pt x="21280" y="13821"/>
                </a:cubicBezTo>
                <a:cubicBezTo>
                  <a:pt x="21280" y="13915"/>
                  <a:pt x="21317" y="14009"/>
                  <a:pt x="21317" y="14103"/>
                </a:cubicBezTo>
                <a:cubicBezTo>
                  <a:pt x="21317" y="14197"/>
                  <a:pt x="21282" y="14290"/>
                  <a:pt x="21282" y="14384"/>
                </a:cubicBezTo>
                <a:cubicBezTo>
                  <a:pt x="21282" y="14478"/>
                  <a:pt x="21292" y="14572"/>
                  <a:pt x="21292" y="14665"/>
                </a:cubicBezTo>
                <a:cubicBezTo>
                  <a:pt x="21292" y="14759"/>
                  <a:pt x="21315" y="14853"/>
                  <a:pt x="21315" y="14946"/>
                </a:cubicBezTo>
                <a:cubicBezTo>
                  <a:pt x="21315" y="15041"/>
                  <a:pt x="21278" y="15134"/>
                  <a:pt x="21278" y="15228"/>
                </a:cubicBezTo>
                <a:cubicBezTo>
                  <a:pt x="21278" y="15322"/>
                  <a:pt x="21320" y="15416"/>
                  <a:pt x="21320" y="15509"/>
                </a:cubicBezTo>
                <a:cubicBezTo>
                  <a:pt x="21320" y="15603"/>
                  <a:pt x="21318" y="15697"/>
                  <a:pt x="21318" y="15790"/>
                </a:cubicBezTo>
                <a:cubicBezTo>
                  <a:pt x="21318" y="15884"/>
                  <a:pt x="21316" y="15978"/>
                  <a:pt x="21316" y="16071"/>
                </a:cubicBezTo>
                <a:cubicBezTo>
                  <a:pt x="21316" y="16166"/>
                  <a:pt x="21311" y="16259"/>
                  <a:pt x="21311" y="16352"/>
                </a:cubicBezTo>
                <a:cubicBezTo>
                  <a:pt x="21311" y="16447"/>
                  <a:pt x="21305" y="16541"/>
                  <a:pt x="21305" y="16634"/>
                </a:cubicBezTo>
                <a:cubicBezTo>
                  <a:pt x="21305" y="16728"/>
                  <a:pt x="21295" y="16822"/>
                  <a:pt x="21295" y="16915"/>
                </a:cubicBezTo>
                <a:cubicBezTo>
                  <a:pt x="21295" y="17009"/>
                  <a:pt x="21292" y="17103"/>
                  <a:pt x="21292" y="17196"/>
                </a:cubicBezTo>
                <a:cubicBezTo>
                  <a:pt x="21292" y="17291"/>
                  <a:pt x="21320" y="17385"/>
                  <a:pt x="21320" y="17477"/>
                </a:cubicBezTo>
                <a:cubicBezTo>
                  <a:pt x="21320" y="17572"/>
                  <a:pt x="21288" y="17666"/>
                  <a:pt x="21288" y="17758"/>
                </a:cubicBezTo>
                <a:cubicBezTo>
                  <a:pt x="21288" y="17853"/>
                  <a:pt x="21311" y="17947"/>
                  <a:pt x="21311" y="18040"/>
                </a:cubicBezTo>
                <a:cubicBezTo>
                  <a:pt x="21311" y="18135"/>
                  <a:pt x="21312" y="18228"/>
                  <a:pt x="21312" y="18321"/>
                </a:cubicBezTo>
                <a:cubicBezTo>
                  <a:pt x="21312" y="18416"/>
                  <a:pt x="21289" y="18510"/>
                  <a:pt x="21289" y="18602"/>
                </a:cubicBezTo>
                <a:cubicBezTo>
                  <a:pt x="21289" y="18697"/>
                  <a:pt x="21312" y="18791"/>
                  <a:pt x="21312" y="18883"/>
                </a:cubicBezTo>
                <a:cubicBezTo>
                  <a:pt x="21312" y="18979"/>
                  <a:pt x="21308" y="19072"/>
                  <a:pt x="21308" y="19164"/>
                </a:cubicBezTo>
                <a:cubicBezTo>
                  <a:pt x="21308" y="19260"/>
                  <a:pt x="21295" y="19354"/>
                  <a:pt x="21295" y="19445"/>
                </a:cubicBezTo>
                <a:cubicBezTo>
                  <a:pt x="21295" y="19542"/>
                  <a:pt x="21284" y="19636"/>
                  <a:pt x="21284" y="19726"/>
                </a:cubicBezTo>
                <a:cubicBezTo>
                  <a:pt x="21284" y="19823"/>
                  <a:pt x="21292" y="19917"/>
                  <a:pt x="21292" y="20007"/>
                </a:cubicBezTo>
                <a:cubicBezTo>
                  <a:pt x="21292" y="20105"/>
                  <a:pt x="21277" y="20199"/>
                  <a:pt x="21277" y="20288"/>
                </a:cubicBezTo>
                <a:cubicBezTo>
                  <a:pt x="21277" y="20388"/>
                  <a:pt x="21281" y="20482"/>
                  <a:pt x="21281" y="20570"/>
                </a:cubicBezTo>
                <a:cubicBezTo>
                  <a:pt x="21281" y="20672"/>
                  <a:pt x="21282" y="20766"/>
                  <a:pt x="21282" y="20851"/>
                </a:cubicBezTo>
                <a:cubicBezTo>
                  <a:pt x="21282" y="20959"/>
                  <a:pt x="21313" y="21053"/>
                  <a:pt x="21313" y="21132"/>
                </a:cubicBezTo>
                <a:cubicBezTo>
                  <a:pt x="21313" y="21314"/>
                  <a:pt x="21493" y="21366"/>
                  <a:pt x="21297" y="21412"/>
                </a:cubicBezTo>
                <a:cubicBezTo>
                  <a:pt x="21101" y="21459"/>
                  <a:pt x="21089" y="21423"/>
                  <a:pt x="20881" y="21423"/>
                </a:cubicBezTo>
                <a:cubicBezTo>
                  <a:pt x="20674" y="21423"/>
                  <a:pt x="20674" y="21407"/>
                  <a:pt x="20466" y="21407"/>
                </a:cubicBezTo>
                <a:cubicBezTo>
                  <a:pt x="20258" y="21407"/>
                  <a:pt x="20258" y="21415"/>
                  <a:pt x="20050" y="21415"/>
                </a:cubicBezTo>
                <a:cubicBezTo>
                  <a:pt x="19842" y="21415"/>
                  <a:pt x="19842" y="21417"/>
                  <a:pt x="19634" y="21417"/>
                </a:cubicBezTo>
                <a:cubicBezTo>
                  <a:pt x="19634" y="21417"/>
                  <a:pt x="19426" y="21411"/>
                  <a:pt x="19218" y="21411"/>
                </a:cubicBezTo>
                <a:cubicBezTo>
                  <a:pt x="19011" y="21411"/>
                  <a:pt x="19011" y="21427"/>
                  <a:pt x="18803" y="21427"/>
                </a:cubicBezTo>
                <a:cubicBezTo>
                  <a:pt x="18595" y="21427"/>
                  <a:pt x="18595" y="21425"/>
                  <a:pt x="18387" y="21425"/>
                </a:cubicBezTo>
                <a:cubicBezTo>
                  <a:pt x="18179" y="21425"/>
                  <a:pt x="18179" y="21422"/>
                  <a:pt x="17971" y="21422"/>
                </a:cubicBezTo>
                <a:cubicBezTo>
                  <a:pt x="17763" y="21422"/>
                  <a:pt x="17763" y="21415"/>
                  <a:pt x="17555" y="21415"/>
                </a:cubicBezTo>
                <a:cubicBezTo>
                  <a:pt x="17347" y="21415"/>
                  <a:pt x="17347" y="21398"/>
                  <a:pt x="17140" y="21398"/>
                </a:cubicBezTo>
                <a:cubicBezTo>
                  <a:pt x="16932" y="21398"/>
                  <a:pt x="16932" y="21411"/>
                  <a:pt x="16724" y="21411"/>
                </a:cubicBezTo>
                <a:cubicBezTo>
                  <a:pt x="16516" y="21411"/>
                  <a:pt x="16516" y="21403"/>
                  <a:pt x="16308" y="21403"/>
                </a:cubicBezTo>
                <a:cubicBezTo>
                  <a:pt x="16100" y="21403"/>
                  <a:pt x="16160" y="21411"/>
                  <a:pt x="15892" y="21411"/>
                </a:cubicBezTo>
                <a:cubicBezTo>
                  <a:pt x="15776" y="21411"/>
                  <a:pt x="15636" y="21419"/>
                  <a:pt x="15476" y="21419"/>
                </a:cubicBezTo>
                <a:cubicBezTo>
                  <a:pt x="15350" y="21419"/>
                  <a:pt x="15211" y="21419"/>
                  <a:pt x="15061" y="21419"/>
                </a:cubicBezTo>
                <a:cubicBezTo>
                  <a:pt x="14930" y="21419"/>
                  <a:pt x="14792" y="21415"/>
                  <a:pt x="14645" y="21415"/>
                </a:cubicBezTo>
                <a:cubicBezTo>
                  <a:pt x="14513" y="21415"/>
                  <a:pt x="14374" y="21424"/>
                  <a:pt x="14229" y="21424"/>
                </a:cubicBezTo>
                <a:cubicBezTo>
                  <a:pt x="14095" y="21424"/>
                  <a:pt x="13957" y="21410"/>
                  <a:pt x="13813" y="21410"/>
                </a:cubicBezTo>
                <a:cubicBezTo>
                  <a:pt x="13679" y="21410"/>
                  <a:pt x="13540" y="21427"/>
                  <a:pt x="13397" y="21427"/>
                </a:cubicBezTo>
                <a:cubicBezTo>
                  <a:pt x="13262" y="21427"/>
                  <a:pt x="13123" y="21409"/>
                  <a:pt x="12982" y="21409"/>
                </a:cubicBezTo>
                <a:cubicBezTo>
                  <a:pt x="12846" y="21409"/>
                  <a:pt x="12707" y="21417"/>
                  <a:pt x="12566" y="21417"/>
                </a:cubicBezTo>
                <a:cubicBezTo>
                  <a:pt x="12429" y="21417"/>
                  <a:pt x="12291" y="21423"/>
                  <a:pt x="12150" y="21423"/>
                </a:cubicBezTo>
                <a:cubicBezTo>
                  <a:pt x="12013" y="21423"/>
                  <a:pt x="11875" y="21404"/>
                  <a:pt x="11734" y="21404"/>
                </a:cubicBezTo>
                <a:cubicBezTo>
                  <a:pt x="11597" y="21404"/>
                  <a:pt x="11458" y="21413"/>
                  <a:pt x="11318" y="21413"/>
                </a:cubicBezTo>
                <a:cubicBezTo>
                  <a:pt x="11181" y="21413"/>
                  <a:pt x="11042" y="21421"/>
                  <a:pt x="10903" y="21421"/>
                </a:cubicBezTo>
                <a:cubicBezTo>
                  <a:pt x="10765" y="21421"/>
                  <a:pt x="10626" y="21413"/>
                  <a:pt x="10487" y="21413"/>
                </a:cubicBezTo>
                <a:cubicBezTo>
                  <a:pt x="10349" y="21413"/>
                  <a:pt x="10210" y="21423"/>
                  <a:pt x="10071" y="21423"/>
                </a:cubicBezTo>
                <a:cubicBezTo>
                  <a:pt x="9933" y="21423"/>
                  <a:pt x="9794" y="21400"/>
                  <a:pt x="9655" y="21400"/>
                </a:cubicBezTo>
                <a:cubicBezTo>
                  <a:pt x="9517" y="21400"/>
                  <a:pt x="9378" y="21408"/>
                  <a:pt x="9239" y="21408"/>
                </a:cubicBezTo>
                <a:cubicBezTo>
                  <a:pt x="9101" y="21408"/>
                  <a:pt x="8962" y="21420"/>
                  <a:pt x="8823" y="21420"/>
                </a:cubicBezTo>
                <a:cubicBezTo>
                  <a:pt x="8684" y="21420"/>
                  <a:pt x="8546" y="21416"/>
                  <a:pt x="8407" y="21416"/>
                </a:cubicBezTo>
                <a:cubicBezTo>
                  <a:pt x="8268" y="21416"/>
                  <a:pt x="8130" y="21405"/>
                  <a:pt x="7991" y="21405"/>
                </a:cubicBezTo>
                <a:cubicBezTo>
                  <a:pt x="7852" y="21405"/>
                  <a:pt x="7713" y="21407"/>
                  <a:pt x="7575" y="21407"/>
                </a:cubicBezTo>
                <a:cubicBezTo>
                  <a:pt x="7436" y="21407"/>
                  <a:pt x="7297" y="21397"/>
                  <a:pt x="7159" y="21397"/>
                </a:cubicBezTo>
                <a:cubicBezTo>
                  <a:pt x="7020" y="21397"/>
                  <a:pt x="6881" y="21420"/>
                  <a:pt x="6743" y="21420"/>
                </a:cubicBezTo>
                <a:cubicBezTo>
                  <a:pt x="6603" y="21420"/>
                  <a:pt x="6465" y="21398"/>
                  <a:pt x="6327" y="21398"/>
                </a:cubicBezTo>
                <a:cubicBezTo>
                  <a:pt x="6187" y="21398"/>
                  <a:pt x="6048" y="21422"/>
                  <a:pt x="5911" y="21422"/>
                </a:cubicBezTo>
                <a:cubicBezTo>
                  <a:pt x="5771" y="21422"/>
                  <a:pt x="5632" y="21426"/>
                  <a:pt x="5495" y="21426"/>
                </a:cubicBezTo>
                <a:cubicBezTo>
                  <a:pt x="5355" y="21426"/>
                  <a:pt x="5216" y="21400"/>
                  <a:pt x="5079" y="21400"/>
                </a:cubicBezTo>
                <a:cubicBezTo>
                  <a:pt x="4938" y="21400"/>
                  <a:pt x="4800" y="21416"/>
                  <a:pt x="4663" y="21416"/>
                </a:cubicBezTo>
                <a:cubicBezTo>
                  <a:pt x="4522" y="21416"/>
                  <a:pt x="4383" y="21416"/>
                  <a:pt x="4247" y="21416"/>
                </a:cubicBezTo>
                <a:cubicBezTo>
                  <a:pt x="4106" y="21416"/>
                  <a:pt x="3967" y="21400"/>
                  <a:pt x="3831" y="21400"/>
                </a:cubicBezTo>
                <a:cubicBezTo>
                  <a:pt x="3689" y="21400"/>
                  <a:pt x="3551" y="21401"/>
                  <a:pt x="3415" y="21401"/>
                </a:cubicBezTo>
                <a:cubicBezTo>
                  <a:pt x="3273" y="21401"/>
                  <a:pt x="3134" y="21403"/>
                  <a:pt x="2999" y="21403"/>
                </a:cubicBezTo>
                <a:cubicBezTo>
                  <a:pt x="2856" y="21403"/>
                  <a:pt x="2717" y="21405"/>
                  <a:pt x="2583" y="21405"/>
                </a:cubicBezTo>
                <a:cubicBezTo>
                  <a:pt x="2439" y="21405"/>
                  <a:pt x="2301" y="21403"/>
                  <a:pt x="2167" y="21403"/>
                </a:cubicBezTo>
                <a:cubicBezTo>
                  <a:pt x="2022" y="21403"/>
                  <a:pt x="1883" y="21398"/>
                  <a:pt x="1751" y="21398"/>
                </a:cubicBezTo>
                <a:cubicBezTo>
                  <a:pt x="1604" y="21398"/>
                  <a:pt x="1465" y="21402"/>
                  <a:pt x="1335" y="21402"/>
                </a:cubicBezTo>
                <a:cubicBezTo>
                  <a:pt x="1184" y="21402"/>
                  <a:pt x="1045" y="21401"/>
                  <a:pt x="919" y="21401"/>
                </a:cubicBezTo>
                <a:cubicBezTo>
                  <a:pt x="759" y="21401"/>
                  <a:pt x="620" y="21404"/>
                  <a:pt x="503" y="21404"/>
                </a:cubicBezTo>
                <a:cubicBezTo>
                  <a:pt x="236" y="21404"/>
                  <a:pt x="152" y="21546"/>
                  <a:pt x="82" y="21414"/>
                </a:cubicBezTo>
                <a:cubicBezTo>
                  <a:pt x="12" y="21281"/>
                  <a:pt x="80" y="21272"/>
                  <a:pt x="80" y="21131"/>
                </a:cubicBezTo>
                <a:cubicBezTo>
                  <a:pt x="80" y="20991"/>
                  <a:pt x="93" y="20991"/>
                  <a:pt x="93" y="20850"/>
                </a:cubicBezTo>
                <a:cubicBezTo>
                  <a:pt x="93" y="20710"/>
                  <a:pt x="79" y="20710"/>
                  <a:pt x="79" y="20569"/>
                </a:cubicBezTo>
                <a:cubicBezTo>
                  <a:pt x="79" y="20429"/>
                  <a:pt x="99" y="20471"/>
                  <a:pt x="99" y="20288"/>
                </a:cubicBezTo>
                <a:cubicBezTo>
                  <a:pt x="99" y="20210"/>
                  <a:pt x="90" y="20116"/>
                  <a:pt x="90" y="20007"/>
                </a:cubicBezTo>
                <a:cubicBezTo>
                  <a:pt x="90" y="19922"/>
                  <a:pt x="110" y="19829"/>
                  <a:pt x="110" y="19726"/>
                </a:cubicBezTo>
                <a:cubicBezTo>
                  <a:pt x="110" y="19639"/>
                  <a:pt x="92" y="19545"/>
                  <a:pt x="92" y="19445"/>
                </a:cubicBezTo>
                <a:cubicBezTo>
                  <a:pt x="92" y="19356"/>
                  <a:pt x="110" y="19262"/>
                  <a:pt x="110" y="19164"/>
                </a:cubicBezTo>
                <a:cubicBezTo>
                  <a:pt x="110" y="19074"/>
                  <a:pt x="93" y="18980"/>
                  <a:pt x="93" y="18883"/>
                </a:cubicBezTo>
                <a:cubicBezTo>
                  <a:pt x="93" y="18792"/>
                  <a:pt x="81" y="18699"/>
                  <a:pt x="81" y="18602"/>
                </a:cubicBezTo>
                <a:cubicBezTo>
                  <a:pt x="81" y="18511"/>
                  <a:pt x="94" y="18417"/>
                  <a:pt x="94" y="18321"/>
                </a:cubicBezTo>
                <a:cubicBezTo>
                  <a:pt x="94" y="18229"/>
                  <a:pt x="92" y="18136"/>
                  <a:pt x="92" y="18040"/>
                </a:cubicBezTo>
                <a:cubicBezTo>
                  <a:pt x="92" y="17948"/>
                  <a:pt x="69" y="17854"/>
                  <a:pt x="69" y="17759"/>
                </a:cubicBezTo>
                <a:cubicBezTo>
                  <a:pt x="69" y="17667"/>
                  <a:pt x="82" y="17573"/>
                  <a:pt x="82" y="17478"/>
                </a:cubicBezTo>
                <a:cubicBezTo>
                  <a:pt x="82" y="17385"/>
                  <a:pt x="106" y="17292"/>
                  <a:pt x="106" y="17196"/>
                </a:cubicBezTo>
                <a:cubicBezTo>
                  <a:pt x="106" y="17104"/>
                  <a:pt x="109" y="17010"/>
                  <a:pt x="109" y="16915"/>
                </a:cubicBezTo>
                <a:cubicBezTo>
                  <a:pt x="109" y="16823"/>
                  <a:pt x="103" y="16729"/>
                  <a:pt x="103" y="16634"/>
                </a:cubicBezTo>
                <a:cubicBezTo>
                  <a:pt x="103" y="16542"/>
                  <a:pt x="69" y="16448"/>
                  <a:pt x="69" y="16353"/>
                </a:cubicBezTo>
                <a:cubicBezTo>
                  <a:pt x="69" y="16260"/>
                  <a:pt x="83" y="16167"/>
                  <a:pt x="83" y="16072"/>
                </a:cubicBezTo>
                <a:cubicBezTo>
                  <a:pt x="83" y="15979"/>
                  <a:pt x="98" y="15885"/>
                  <a:pt x="98" y="15791"/>
                </a:cubicBezTo>
                <a:cubicBezTo>
                  <a:pt x="98" y="15698"/>
                  <a:pt x="90" y="15604"/>
                  <a:pt x="90" y="15510"/>
                </a:cubicBezTo>
                <a:cubicBezTo>
                  <a:pt x="90" y="15417"/>
                  <a:pt x="102" y="15323"/>
                  <a:pt x="102" y="15228"/>
                </a:cubicBezTo>
                <a:cubicBezTo>
                  <a:pt x="102" y="15135"/>
                  <a:pt x="73" y="15042"/>
                  <a:pt x="73" y="14947"/>
                </a:cubicBezTo>
                <a:cubicBezTo>
                  <a:pt x="73" y="14854"/>
                  <a:pt x="91" y="14760"/>
                  <a:pt x="91" y="14666"/>
                </a:cubicBezTo>
                <a:cubicBezTo>
                  <a:pt x="91" y="14573"/>
                  <a:pt x="80" y="14479"/>
                  <a:pt x="80" y="14385"/>
                </a:cubicBezTo>
                <a:cubicBezTo>
                  <a:pt x="80" y="14292"/>
                  <a:pt x="106" y="14198"/>
                  <a:pt x="106" y="14104"/>
                </a:cubicBezTo>
                <a:cubicBezTo>
                  <a:pt x="106" y="14011"/>
                  <a:pt x="87" y="13917"/>
                  <a:pt x="87" y="13823"/>
                </a:cubicBezTo>
                <a:cubicBezTo>
                  <a:pt x="87" y="13729"/>
                  <a:pt x="86" y="13636"/>
                  <a:pt x="86" y="13541"/>
                </a:cubicBezTo>
                <a:cubicBezTo>
                  <a:pt x="86" y="13448"/>
                  <a:pt x="88" y="13354"/>
                  <a:pt x="88" y="13260"/>
                </a:cubicBezTo>
                <a:cubicBezTo>
                  <a:pt x="88" y="13167"/>
                  <a:pt x="86" y="13073"/>
                  <a:pt x="86" y="12979"/>
                </a:cubicBezTo>
                <a:cubicBezTo>
                  <a:pt x="86" y="12886"/>
                  <a:pt x="97" y="12792"/>
                  <a:pt x="97" y="12698"/>
                </a:cubicBezTo>
                <a:cubicBezTo>
                  <a:pt x="97" y="12605"/>
                  <a:pt x="103" y="12511"/>
                  <a:pt x="103" y="12417"/>
                </a:cubicBezTo>
                <a:cubicBezTo>
                  <a:pt x="103" y="12323"/>
                  <a:pt x="76" y="12230"/>
                  <a:pt x="76" y="12136"/>
                </a:cubicBezTo>
                <a:cubicBezTo>
                  <a:pt x="76" y="12042"/>
                  <a:pt x="105" y="11948"/>
                  <a:pt x="105" y="11854"/>
                </a:cubicBezTo>
                <a:cubicBezTo>
                  <a:pt x="105" y="11761"/>
                  <a:pt x="109" y="11667"/>
                  <a:pt x="109" y="11573"/>
                </a:cubicBezTo>
                <a:cubicBezTo>
                  <a:pt x="109" y="11480"/>
                  <a:pt x="91" y="11386"/>
                  <a:pt x="91" y="11292"/>
                </a:cubicBezTo>
                <a:cubicBezTo>
                  <a:pt x="91" y="11199"/>
                  <a:pt x="72" y="11105"/>
                  <a:pt x="72" y="11011"/>
                </a:cubicBezTo>
                <a:cubicBezTo>
                  <a:pt x="72" y="10918"/>
                  <a:pt x="66" y="10824"/>
                  <a:pt x="66" y="10730"/>
                </a:cubicBezTo>
                <a:cubicBezTo>
                  <a:pt x="66" y="10636"/>
                  <a:pt x="100" y="10543"/>
                  <a:pt x="100" y="10449"/>
                </a:cubicBezTo>
                <a:cubicBezTo>
                  <a:pt x="100" y="10355"/>
                  <a:pt x="82" y="10262"/>
                  <a:pt x="82" y="10168"/>
                </a:cubicBezTo>
                <a:cubicBezTo>
                  <a:pt x="82" y="10074"/>
                  <a:pt x="80" y="9980"/>
                  <a:pt x="80" y="9887"/>
                </a:cubicBezTo>
                <a:cubicBezTo>
                  <a:pt x="80" y="9793"/>
                  <a:pt x="82" y="9699"/>
                  <a:pt x="82" y="9605"/>
                </a:cubicBezTo>
                <a:cubicBezTo>
                  <a:pt x="82" y="9511"/>
                  <a:pt x="89" y="9418"/>
                  <a:pt x="89" y="9324"/>
                </a:cubicBezTo>
                <a:cubicBezTo>
                  <a:pt x="89" y="9230"/>
                  <a:pt x="84" y="9136"/>
                  <a:pt x="84" y="9043"/>
                </a:cubicBezTo>
                <a:cubicBezTo>
                  <a:pt x="84" y="8949"/>
                  <a:pt x="111" y="8855"/>
                  <a:pt x="111" y="8761"/>
                </a:cubicBezTo>
                <a:cubicBezTo>
                  <a:pt x="111" y="8667"/>
                  <a:pt x="98" y="8574"/>
                  <a:pt x="98" y="8480"/>
                </a:cubicBezTo>
                <a:cubicBezTo>
                  <a:pt x="98" y="8386"/>
                  <a:pt x="76" y="8292"/>
                  <a:pt x="76" y="8199"/>
                </a:cubicBezTo>
                <a:cubicBezTo>
                  <a:pt x="76" y="8105"/>
                  <a:pt x="105" y="8011"/>
                  <a:pt x="105" y="7918"/>
                </a:cubicBezTo>
                <a:cubicBezTo>
                  <a:pt x="105" y="7824"/>
                  <a:pt x="80" y="7730"/>
                  <a:pt x="80" y="7636"/>
                </a:cubicBezTo>
                <a:cubicBezTo>
                  <a:pt x="80" y="7542"/>
                  <a:pt x="101" y="7448"/>
                  <a:pt x="101" y="7355"/>
                </a:cubicBezTo>
                <a:cubicBezTo>
                  <a:pt x="101" y="7261"/>
                  <a:pt x="78" y="7167"/>
                  <a:pt x="78" y="7074"/>
                </a:cubicBezTo>
                <a:cubicBezTo>
                  <a:pt x="78" y="6980"/>
                  <a:pt x="111" y="6886"/>
                  <a:pt x="111" y="6793"/>
                </a:cubicBezTo>
                <a:cubicBezTo>
                  <a:pt x="111" y="6698"/>
                  <a:pt x="99" y="6605"/>
                  <a:pt x="99" y="6511"/>
                </a:cubicBezTo>
                <a:cubicBezTo>
                  <a:pt x="99" y="6417"/>
                  <a:pt x="74" y="6323"/>
                  <a:pt x="74" y="6230"/>
                </a:cubicBezTo>
                <a:cubicBezTo>
                  <a:pt x="74" y="6136"/>
                  <a:pt x="89" y="6042"/>
                  <a:pt x="89" y="5949"/>
                </a:cubicBezTo>
                <a:cubicBezTo>
                  <a:pt x="89" y="5854"/>
                  <a:pt x="94" y="5761"/>
                  <a:pt x="94" y="5668"/>
                </a:cubicBezTo>
                <a:cubicBezTo>
                  <a:pt x="94" y="5573"/>
                  <a:pt x="94" y="5479"/>
                  <a:pt x="94" y="5386"/>
                </a:cubicBezTo>
                <a:cubicBezTo>
                  <a:pt x="94" y="5292"/>
                  <a:pt x="85" y="5198"/>
                  <a:pt x="85" y="5105"/>
                </a:cubicBezTo>
                <a:cubicBezTo>
                  <a:pt x="85" y="5011"/>
                  <a:pt x="101" y="4917"/>
                  <a:pt x="101" y="4824"/>
                </a:cubicBezTo>
                <a:cubicBezTo>
                  <a:pt x="101" y="4730"/>
                  <a:pt x="102" y="4636"/>
                  <a:pt x="102" y="4543"/>
                </a:cubicBezTo>
                <a:cubicBezTo>
                  <a:pt x="102" y="4448"/>
                  <a:pt x="98" y="4355"/>
                  <a:pt x="98" y="4262"/>
                </a:cubicBezTo>
                <a:cubicBezTo>
                  <a:pt x="98" y="4167"/>
                  <a:pt x="72" y="4073"/>
                  <a:pt x="72" y="3981"/>
                </a:cubicBezTo>
                <a:cubicBezTo>
                  <a:pt x="72" y="3886"/>
                  <a:pt x="102" y="3792"/>
                  <a:pt x="102" y="3699"/>
                </a:cubicBezTo>
                <a:cubicBezTo>
                  <a:pt x="102" y="3604"/>
                  <a:pt x="107" y="3511"/>
                  <a:pt x="107" y="3418"/>
                </a:cubicBezTo>
                <a:cubicBezTo>
                  <a:pt x="107" y="3323"/>
                  <a:pt x="78" y="3229"/>
                  <a:pt x="78" y="3137"/>
                </a:cubicBezTo>
                <a:cubicBezTo>
                  <a:pt x="78" y="3042"/>
                  <a:pt x="75" y="2948"/>
                  <a:pt x="75" y="2856"/>
                </a:cubicBezTo>
                <a:cubicBezTo>
                  <a:pt x="75" y="2760"/>
                  <a:pt x="94" y="2667"/>
                  <a:pt x="94" y="2575"/>
                </a:cubicBezTo>
                <a:cubicBezTo>
                  <a:pt x="94" y="2479"/>
                  <a:pt x="96" y="2385"/>
                  <a:pt x="96" y="2294"/>
                </a:cubicBezTo>
                <a:cubicBezTo>
                  <a:pt x="96" y="2198"/>
                  <a:pt x="93" y="2104"/>
                  <a:pt x="93" y="2013"/>
                </a:cubicBezTo>
                <a:cubicBezTo>
                  <a:pt x="93" y="1916"/>
                  <a:pt x="71" y="1822"/>
                  <a:pt x="71" y="1732"/>
                </a:cubicBezTo>
                <a:cubicBezTo>
                  <a:pt x="71" y="1634"/>
                  <a:pt x="105" y="1541"/>
                  <a:pt x="105" y="1451"/>
                </a:cubicBezTo>
                <a:cubicBezTo>
                  <a:pt x="105" y="1352"/>
                  <a:pt x="68" y="1259"/>
                  <a:pt x="68" y="1169"/>
                </a:cubicBezTo>
                <a:cubicBezTo>
                  <a:pt x="68" y="1070"/>
                  <a:pt x="83" y="976"/>
                  <a:pt x="83" y="888"/>
                </a:cubicBezTo>
                <a:cubicBezTo>
                  <a:pt x="83" y="786"/>
                  <a:pt x="73" y="692"/>
                  <a:pt x="73" y="607"/>
                </a:cubicBezTo>
                <a:cubicBezTo>
                  <a:pt x="73" y="499"/>
                  <a:pt x="83" y="405"/>
                  <a:pt x="83" y="326"/>
                </a:cubicBezTo>
                <a:cubicBezTo>
                  <a:pt x="83" y="144"/>
                  <a:pt x="-107" y="94"/>
                  <a:pt x="89" y="48"/>
                </a:cubicBezTo>
                <a:close/>
              </a:path>
            </a:pathLst>
          </a:custGeom>
          <a:blipFill>
            <a:blip r:embed="rId3"/>
          </a:blipFill>
          <a:ln w="63500">
            <a:solidFill>
              <a:srgbClr val="231F24"/>
            </a:solidFill>
            <a:miter lim="400000"/>
          </a:ln>
        </p:spPr>
        <p:txBody>
          <a:bodyPr lIns="38100" tIns="38100" rIns="38100" bIns="38100" anchor="ctr"/>
          <a:lstStyle/>
          <a:p>
            <a:endParaRPr/>
          </a:p>
        </p:txBody>
      </p:sp>
      <p:sp>
        <p:nvSpPr>
          <p:cNvPr id="15" name="Shape 15"/>
          <p:cNvSpPr/>
          <p:nvPr/>
        </p:nvSpPr>
        <p:spPr>
          <a:xfrm>
            <a:off x="1168399" y="1143000"/>
            <a:ext cx="7827440" cy="5458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563" extrusionOk="0">
                <a:moveTo>
                  <a:pt x="19861" y="21532"/>
                </a:moveTo>
                <a:cubicBezTo>
                  <a:pt x="19798" y="21458"/>
                  <a:pt x="19735" y="21387"/>
                  <a:pt x="19678" y="21310"/>
                </a:cubicBezTo>
                <a:cubicBezTo>
                  <a:pt x="19618" y="21231"/>
                  <a:pt x="19566" y="21143"/>
                  <a:pt x="19512" y="21062"/>
                </a:cubicBezTo>
                <a:cubicBezTo>
                  <a:pt x="19455" y="20977"/>
                  <a:pt x="19403" y="20890"/>
                  <a:pt x="19353" y="20804"/>
                </a:cubicBezTo>
                <a:cubicBezTo>
                  <a:pt x="19300" y="20715"/>
                  <a:pt x="19243" y="20633"/>
                  <a:pt x="19196" y="20543"/>
                </a:cubicBezTo>
                <a:cubicBezTo>
                  <a:pt x="19148" y="20449"/>
                  <a:pt x="19117" y="20340"/>
                  <a:pt x="19075" y="20245"/>
                </a:cubicBezTo>
                <a:cubicBezTo>
                  <a:pt x="19031" y="20147"/>
                  <a:pt x="18990" y="20049"/>
                  <a:pt x="18953" y="19950"/>
                </a:cubicBezTo>
                <a:cubicBezTo>
                  <a:pt x="18914" y="19847"/>
                  <a:pt x="18864" y="19755"/>
                  <a:pt x="18831" y="19653"/>
                </a:cubicBezTo>
                <a:cubicBezTo>
                  <a:pt x="18798" y="19546"/>
                  <a:pt x="18774" y="19436"/>
                  <a:pt x="18747" y="19331"/>
                </a:cubicBezTo>
                <a:cubicBezTo>
                  <a:pt x="18718" y="19220"/>
                  <a:pt x="18708" y="19105"/>
                  <a:pt x="18686" y="18998"/>
                </a:cubicBezTo>
                <a:cubicBezTo>
                  <a:pt x="18663" y="18885"/>
                  <a:pt x="18638" y="18777"/>
                  <a:pt x="18621" y="18668"/>
                </a:cubicBezTo>
                <a:cubicBezTo>
                  <a:pt x="18603" y="18553"/>
                  <a:pt x="18591" y="18440"/>
                  <a:pt x="18579" y="18330"/>
                </a:cubicBezTo>
                <a:cubicBezTo>
                  <a:pt x="18567" y="18213"/>
                  <a:pt x="18544" y="18101"/>
                  <a:pt x="18538" y="17991"/>
                </a:cubicBezTo>
                <a:cubicBezTo>
                  <a:pt x="18531" y="17871"/>
                  <a:pt x="18527" y="17751"/>
                  <a:pt x="18526" y="17643"/>
                </a:cubicBezTo>
                <a:cubicBezTo>
                  <a:pt x="18594" y="17575"/>
                  <a:pt x="18670" y="17518"/>
                  <a:pt x="18736" y="17449"/>
                </a:cubicBezTo>
                <a:cubicBezTo>
                  <a:pt x="18802" y="17379"/>
                  <a:pt x="18863" y="17299"/>
                  <a:pt x="18927" y="17228"/>
                </a:cubicBezTo>
                <a:cubicBezTo>
                  <a:pt x="18993" y="17155"/>
                  <a:pt x="19066" y="17098"/>
                  <a:pt x="19129" y="17024"/>
                </a:cubicBezTo>
                <a:cubicBezTo>
                  <a:pt x="19193" y="16950"/>
                  <a:pt x="19247" y="16859"/>
                  <a:pt x="19309" y="16783"/>
                </a:cubicBezTo>
                <a:cubicBezTo>
                  <a:pt x="19371" y="16705"/>
                  <a:pt x="19435" y="16631"/>
                  <a:pt x="19495" y="16553"/>
                </a:cubicBezTo>
                <a:cubicBezTo>
                  <a:pt x="19556" y="16473"/>
                  <a:pt x="19624" y="16405"/>
                  <a:pt x="19682" y="16323"/>
                </a:cubicBezTo>
                <a:cubicBezTo>
                  <a:pt x="19741" y="16241"/>
                  <a:pt x="19794" y="16150"/>
                  <a:pt x="19851" y="16066"/>
                </a:cubicBezTo>
                <a:cubicBezTo>
                  <a:pt x="19908" y="15981"/>
                  <a:pt x="19967" y="15899"/>
                  <a:pt x="20022" y="15812"/>
                </a:cubicBezTo>
                <a:cubicBezTo>
                  <a:pt x="20077" y="15725"/>
                  <a:pt x="20131" y="15635"/>
                  <a:pt x="20184" y="15546"/>
                </a:cubicBezTo>
                <a:cubicBezTo>
                  <a:pt x="20237" y="15456"/>
                  <a:pt x="20289" y="15365"/>
                  <a:pt x="20340" y="15274"/>
                </a:cubicBezTo>
                <a:cubicBezTo>
                  <a:pt x="20391" y="15181"/>
                  <a:pt x="20435" y="15082"/>
                  <a:pt x="20483" y="14987"/>
                </a:cubicBezTo>
                <a:cubicBezTo>
                  <a:pt x="20532" y="14892"/>
                  <a:pt x="20568" y="14786"/>
                  <a:pt x="20614" y="14689"/>
                </a:cubicBezTo>
                <a:cubicBezTo>
                  <a:pt x="20660" y="14591"/>
                  <a:pt x="20719" y="14505"/>
                  <a:pt x="20762" y="14406"/>
                </a:cubicBezTo>
                <a:cubicBezTo>
                  <a:pt x="20805" y="14306"/>
                  <a:pt x="20842" y="14201"/>
                  <a:pt x="20882" y="14099"/>
                </a:cubicBezTo>
                <a:cubicBezTo>
                  <a:pt x="20923" y="13996"/>
                  <a:pt x="20960" y="13892"/>
                  <a:pt x="20997" y="13788"/>
                </a:cubicBezTo>
                <a:cubicBezTo>
                  <a:pt x="21035" y="13683"/>
                  <a:pt x="21065" y="13573"/>
                  <a:pt x="21099" y="13467"/>
                </a:cubicBezTo>
                <a:cubicBezTo>
                  <a:pt x="21133" y="13360"/>
                  <a:pt x="21182" y="13262"/>
                  <a:pt x="21212" y="13154"/>
                </a:cubicBezTo>
                <a:cubicBezTo>
                  <a:pt x="21243" y="13045"/>
                  <a:pt x="21268" y="12932"/>
                  <a:pt x="21295" y="12821"/>
                </a:cubicBezTo>
                <a:cubicBezTo>
                  <a:pt x="21323" y="12711"/>
                  <a:pt x="21346" y="12598"/>
                  <a:pt x="21369" y="12486"/>
                </a:cubicBezTo>
                <a:cubicBezTo>
                  <a:pt x="21393" y="12373"/>
                  <a:pt x="21418" y="12261"/>
                  <a:pt x="21437" y="12147"/>
                </a:cubicBezTo>
                <a:cubicBezTo>
                  <a:pt x="21457" y="12033"/>
                  <a:pt x="21485" y="11921"/>
                  <a:pt x="21501" y="11806"/>
                </a:cubicBezTo>
                <a:cubicBezTo>
                  <a:pt x="21518" y="11691"/>
                  <a:pt x="21513" y="11570"/>
                  <a:pt x="21525" y="11454"/>
                </a:cubicBezTo>
                <a:cubicBezTo>
                  <a:pt x="21537" y="11338"/>
                  <a:pt x="21544" y="11222"/>
                  <a:pt x="21552" y="11105"/>
                </a:cubicBezTo>
                <a:cubicBezTo>
                  <a:pt x="21560" y="10988"/>
                  <a:pt x="21566" y="10872"/>
                  <a:pt x="21570" y="10754"/>
                </a:cubicBezTo>
                <a:cubicBezTo>
                  <a:pt x="21574" y="10637"/>
                  <a:pt x="21594" y="10520"/>
                  <a:pt x="21594" y="10403"/>
                </a:cubicBezTo>
                <a:cubicBezTo>
                  <a:pt x="21594" y="10284"/>
                  <a:pt x="21597" y="10166"/>
                  <a:pt x="21593" y="10048"/>
                </a:cubicBezTo>
                <a:cubicBezTo>
                  <a:pt x="21589" y="9930"/>
                  <a:pt x="21560" y="9815"/>
                  <a:pt x="21552" y="9698"/>
                </a:cubicBezTo>
                <a:cubicBezTo>
                  <a:pt x="21544" y="9581"/>
                  <a:pt x="21555" y="9460"/>
                  <a:pt x="21543" y="9344"/>
                </a:cubicBezTo>
                <a:cubicBezTo>
                  <a:pt x="21531" y="9227"/>
                  <a:pt x="21496" y="9116"/>
                  <a:pt x="21479" y="9001"/>
                </a:cubicBezTo>
                <a:cubicBezTo>
                  <a:pt x="21463" y="8885"/>
                  <a:pt x="21458" y="8767"/>
                  <a:pt x="21437" y="8652"/>
                </a:cubicBezTo>
                <a:cubicBezTo>
                  <a:pt x="21417" y="8538"/>
                  <a:pt x="21391" y="8427"/>
                  <a:pt x="21367" y="8314"/>
                </a:cubicBezTo>
                <a:cubicBezTo>
                  <a:pt x="21343" y="8201"/>
                  <a:pt x="21329" y="8083"/>
                  <a:pt x="21302" y="7972"/>
                </a:cubicBezTo>
                <a:cubicBezTo>
                  <a:pt x="21274" y="7861"/>
                  <a:pt x="21230" y="7759"/>
                  <a:pt x="21199" y="7650"/>
                </a:cubicBezTo>
                <a:cubicBezTo>
                  <a:pt x="21168" y="7541"/>
                  <a:pt x="21133" y="7435"/>
                  <a:pt x="21098" y="7327"/>
                </a:cubicBezTo>
                <a:cubicBezTo>
                  <a:pt x="21064" y="7221"/>
                  <a:pt x="21042" y="7105"/>
                  <a:pt x="21004" y="7000"/>
                </a:cubicBezTo>
                <a:cubicBezTo>
                  <a:pt x="20967" y="6896"/>
                  <a:pt x="20918" y="6799"/>
                  <a:pt x="20877" y="6697"/>
                </a:cubicBezTo>
                <a:cubicBezTo>
                  <a:pt x="20836" y="6595"/>
                  <a:pt x="20788" y="6499"/>
                  <a:pt x="20745" y="6399"/>
                </a:cubicBezTo>
                <a:cubicBezTo>
                  <a:pt x="20701" y="6299"/>
                  <a:pt x="20669" y="6189"/>
                  <a:pt x="20623" y="6091"/>
                </a:cubicBezTo>
                <a:cubicBezTo>
                  <a:pt x="20577" y="5994"/>
                  <a:pt x="20535" y="5891"/>
                  <a:pt x="20486" y="5796"/>
                </a:cubicBezTo>
                <a:cubicBezTo>
                  <a:pt x="20438" y="5702"/>
                  <a:pt x="20380" y="5616"/>
                  <a:pt x="20329" y="5523"/>
                </a:cubicBezTo>
                <a:cubicBezTo>
                  <a:pt x="20278" y="5431"/>
                  <a:pt x="20222" y="5344"/>
                  <a:pt x="20168" y="5254"/>
                </a:cubicBezTo>
                <a:cubicBezTo>
                  <a:pt x="20115" y="5165"/>
                  <a:pt x="20063" y="5074"/>
                  <a:pt x="20008" y="4986"/>
                </a:cubicBezTo>
                <a:cubicBezTo>
                  <a:pt x="19953" y="4899"/>
                  <a:pt x="19894" y="4817"/>
                  <a:pt x="19836" y="4732"/>
                </a:cubicBezTo>
                <a:cubicBezTo>
                  <a:pt x="19779" y="4648"/>
                  <a:pt x="19732" y="4549"/>
                  <a:pt x="19672" y="4467"/>
                </a:cubicBezTo>
                <a:cubicBezTo>
                  <a:pt x="19613" y="4385"/>
                  <a:pt x="19549" y="4310"/>
                  <a:pt x="19488" y="4230"/>
                </a:cubicBezTo>
                <a:cubicBezTo>
                  <a:pt x="19428" y="4152"/>
                  <a:pt x="19354" y="4094"/>
                  <a:pt x="19291" y="4017"/>
                </a:cubicBezTo>
                <a:cubicBezTo>
                  <a:pt x="19229" y="3940"/>
                  <a:pt x="19169" y="3860"/>
                  <a:pt x="19105" y="3785"/>
                </a:cubicBezTo>
                <a:cubicBezTo>
                  <a:pt x="19041" y="3711"/>
                  <a:pt x="18977" y="3639"/>
                  <a:pt x="18911" y="3567"/>
                </a:cubicBezTo>
                <a:cubicBezTo>
                  <a:pt x="18846" y="3496"/>
                  <a:pt x="18782" y="3422"/>
                  <a:pt x="18715" y="3352"/>
                </a:cubicBezTo>
                <a:cubicBezTo>
                  <a:pt x="18649" y="3284"/>
                  <a:pt x="18586" y="3206"/>
                  <a:pt x="18518" y="3139"/>
                </a:cubicBezTo>
                <a:cubicBezTo>
                  <a:pt x="18451" y="3073"/>
                  <a:pt x="18386" y="3000"/>
                  <a:pt x="18317" y="2935"/>
                </a:cubicBezTo>
                <a:cubicBezTo>
                  <a:pt x="18248" y="2871"/>
                  <a:pt x="18179" y="2806"/>
                  <a:pt x="18109" y="2744"/>
                </a:cubicBezTo>
                <a:cubicBezTo>
                  <a:pt x="18039" y="2682"/>
                  <a:pt x="17967" y="2625"/>
                  <a:pt x="17896" y="2565"/>
                </a:cubicBezTo>
                <a:cubicBezTo>
                  <a:pt x="17825" y="2506"/>
                  <a:pt x="17745" y="2469"/>
                  <a:pt x="17673" y="2411"/>
                </a:cubicBezTo>
                <a:cubicBezTo>
                  <a:pt x="17602" y="2354"/>
                  <a:pt x="17540" y="2270"/>
                  <a:pt x="17467" y="2215"/>
                </a:cubicBezTo>
                <a:cubicBezTo>
                  <a:pt x="17394" y="2160"/>
                  <a:pt x="17311" y="2134"/>
                  <a:pt x="17237" y="2081"/>
                </a:cubicBezTo>
                <a:cubicBezTo>
                  <a:pt x="17164" y="2029"/>
                  <a:pt x="17094" y="1966"/>
                  <a:pt x="17019" y="1915"/>
                </a:cubicBezTo>
                <a:cubicBezTo>
                  <a:pt x="16945" y="1865"/>
                  <a:pt x="16870" y="1818"/>
                  <a:pt x="16795" y="1770"/>
                </a:cubicBezTo>
                <a:cubicBezTo>
                  <a:pt x="16720" y="1722"/>
                  <a:pt x="16645" y="1673"/>
                  <a:pt x="16569" y="1627"/>
                </a:cubicBezTo>
                <a:cubicBezTo>
                  <a:pt x="16494" y="1581"/>
                  <a:pt x="16422" y="1520"/>
                  <a:pt x="16346" y="1475"/>
                </a:cubicBezTo>
                <a:cubicBezTo>
                  <a:pt x="16270" y="1432"/>
                  <a:pt x="16189" y="1404"/>
                  <a:pt x="16112" y="1362"/>
                </a:cubicBezTo>
                <a:cubicBezTo>
                  <a:pt x="16035" y="1320"/>
                  <a:pt x="15958" y="1278"/>
                  <a:pt x="15881" y="1238"/>
                </a:cubicBezTo>
                <a:cubicBezTo>
                  <a:pt x="15804" y="1198"/>
                  <a:pt x="15725" y="1161"/>
                  <a:pt x="15647" y="1123"/>
                </a:cubicBezTo>
                <a:cubicBezTo>
                  <a:pt x="15570" y="1086"/>
                  <a:pt x="15494" y="1038"/>
                  <a:pt x="15415" y="1002"/>
                </a:cubicBezTo>
                <a:cubicBezTo>
                  <a:pt x="15337" y="966"/>
                  <a:pt x="15260" y="926"/>
                  <a:pt x="15181" y="892"/>
                </a:cubicBezTo>
                <a:cubicBezTo>
                  <a:pt x="15102" y="858"/>
                  <a:pt x="15019" y="845"/>
                  <a:pt x="14940" y="813"/>
                </a:cubicBezTo>
                <a:cubicBezTo>
                  <a:pt x="14861" y="781"/>
                  <a:pt x="14786" y="727"/>
                  <a:pt x="14706" y="698"/>
                </a:cubicBezTo>
                <a:cubicBezTo>
                  <a:pt x="14627" y="668"/>
                  <a:pt x="14542" y="667"/>
                  <a:pt x="14462" y="639"/>
                </a:cubicBezTo>
                <a:cubicBezTo>
                  <a:pt x="14382" y="612"/>
                  <a:pt x="14307" y="553"/>
                  <a:pt x="14226" y="527"/>
                </a:cubicBezTo>
                <a:cubicBezTo>
                  <a:pt x="14146" y="501"/>
                  <a:pt x="14064" y="490"/>
                  <a:pt x="13983" y="466"/>
                </a:cubicBezTo>
                <a:cubicBezTo>
                  <a:pt x="13903" y="443"/>
                  <a:pt x="13820" y="434"/>
                  <a:pt x="13739" y="411"/>
                </a:cubicBezTo>
                <a:cubicBezTo>
                  <a:pt x="13658" y="389"/>
                  <a:pt x="13578" y="366"/>
                  <a:pt x="13497" y="346"/>
                </a:cubicBezTo>
                <a:cubicBezTo>
                  <a:pt x="13416" y="326"/>
                  <a:pt x="13336" y="290"/>
                  <a:pt x="13255" y="272"/>
                </a:cubicBezTo>
                <a:cubicBezTo>
                  <a:pt x="13174" y="254"/>
                  <a:pt x="13093" y="233"/>
                  <a:pt x="13011" y="217"/>
                </a:cubicBezTo>
                <a:cubicBezTo>
                  <a:pt x="12930" y="201"/>
                  <a:pt x="12849" y="180"/>
                  <a:pt x="12767" y="165"/>
                </a:cubicBezTo>
                <a:cubicBezTo>
                  <a:pt x="12685" y="151"/>
                  <a:pt x="12603" y="139"/>
                  <a:pt x="12521" y="126"/>
                </a:cubicBezTo>
                <a:cubicBezTo>
                  <a:pt x="12440" y="114"/>
                  <a:pt x="12356" y="122"/>
                  <a:pt x="12274" y="111"/>
                </a:cubicBezTo>
                <a:cubicBezTo>
                  <a:pt x="12192" y="100"/>
                  <a:pt x="12111" y="77"/>
                  <a:pt x="12029" y="68"/>
                </a:cubicBezTo>
                <a:cubicBezTo>
                  <a:pt x="11947" y="59"/>
                  <a:pt x="11864" y="69"/>
                  <a:pt x="11782" y="62"/>
                </a:cubicBezTo>
                <a:cubicBezTo>
                  <a:pt x="11700" y="55"/>
                  <a:pt x="11618" y="52"/>
                  <a:pt x="11535" y="47"/>
                </a:cubicBezTo>
                <a:cubicBezTo>
                  <a:pt x="11453" y="41"/>
                  <a:pt x="11371" y="42"/>
                  <a:pt x="11289" y="38"/>
                </a:cubicBezTo>
                <a:cubicBezTo>
                  <a:pt x="11207" y="35"/>
                  <a:pt x="11125" y="11"/>
                  <a:pt x="11042" y="9"/>
                </a:cubicBezTo>
                <a:cubicBezTo>
                  <a:pt x="10960" y="8"/>
                  <a:pt x="10878" y="2"/>
                  <a:pt x="10795" y="2"/>
                </a:cubicBezTo>
                <a:cubicBezTo>
                  <a:pt x="10713" y="2"/>
                  <a:pt x="10631" y="-1"/>
                  <a:pt x="10548" y="1"/>
                </a:cubicBezTo>
                <a:cubicBezTo>
                  <a:pt x="10466" y="3"/>
                  <a:pt x="10384" y="24"/>
                  <a:pt x="10302" y="28"/>
                </a:cubicBezTo>
                <a:cubicBezTo>
                  <a:pt x="10220" y="31"/>
                  <a:pt x="10137" y="17"/>
                  <a:pt x="10055" y="22"/>
                </a:cubicBezTo>
                <a:cubicBezTo>
                  <a:pt x="9972" y="28"/>
                  <a:pt x="9891" y="51"/>
                  <a:pt x="9809" y="58"/>
                </a:cubicBezTo>
                <a:cubicBezTo>
                  <a:pt x="9727" y="65"/>
                  <a:pt x="9644" y="55"/>
                  <a:pt x="9562" y="64"/>
                </a:cubicBezTo>
                <a:cubicBezTo>
                  <a:pt x="9480" y="73"/>
                  <a:pt x="9399" y="100"/>
                  <a:pt x="9317" y="111"/>
                </a:cubicBezTo>
                <a:cubicBezTo>
                  <a:pt x="9235" y="122"/>
                  <a:pt x="9153" y="137"/>
                  <a:pt x="9072" y="150"/>
                </a:cubicBezTo>
                <a:cubicBezTo>
                  <a:pt x="8990" y="163"/>
                  <a:pt x="8906" y="156"/>
                  <a:pt x="8825" y="171"/>
                </a:cubicBezTo>
                <a:cubicBezTo>
                  <a:pt x="8743" y="185"/>
                  <a:pt x="8661" y="199"/>
                  <a:pt x="8580" y="215"/>
                </a:cubicBezTo>
                <a:cubicBezTo>
                  <a:pt x="8498" y="231"/>
                  <a:pt x="8418" y="265"/>
                  <a:pt x="8337" y="283"/>
                </a:cubicBezTo>
                <a:cubicBezTo>
                  <a:pt x="8256" y="301"/>
                  <a:pt x="8173" y="305"/>
                  <a:pt x="8092" y="325"/>
                </a:cubicBezTo>
                <a:cubicBezTo>
                  <a:pt x="8011" y="346"/>
                  <a:pt x="7933" y="394"/>
                  <a:pt x="7853" y="416"/>
                </a:cubicBezTo>
                <a:cubicBezTo>
                  <a:pt x="7772" y="438"/>
                  <a:pt x="7689" y="445"/>
                  <a:pt x="7609" y="469"/>
                </a:cubicBezTo>
                <a:cubicBezTo>
                  <a:pt x="7528" y="493"/>
                  <a:pt x="7449" y="526"/>
                  <a:pt x="7369" y="552"/>
                </a:cubicBezTo>
                <a:cubicBezTo>
                  <a:pt x="7288" y="578"/>
                  <a:pt x="7204" y="581"/>
                  <a:pt x="7124" y="609"/>
                </a:cubicBezTo>
                <a:cubicBezTo>
                  <a:pt x="7044" y="637"/>
                  <a:pt x="6970" y="698"/>
                  <a:pt x="6891" y="728"/>
                </a:cubicBezTo>
                <a:cubicBezTo>
                  <a:pt x="6811" y="758"/>
                  <a:pt x="6730" y="781"/>
                  <a:pt x="6651" y="813"/>
                </a:cubicBezTo>
                <a:cubicBezTo>
                  <a:pt x="6572" y="845"/>
                  <a:pt x="6491" y="868"/>
                  <a:pt x="6412" y="902"/>
                </a:cubicBezTo>
                <a:cubicBezTo>
                  <a:pt x="6333" y="936"/>
                  <a:pt x="6257" y="981"/>
                  <a:pt x="6179" y="1016"/>
                </a:cubicBezTo>
                <a:cubicBezTo>
                  <a:pt x="6100" y="1052"/>
                  <a:pt x="6017" y="1067"/>
                  <a:pt x="5939" y="1104"/>
                </a:cubicBezTo>
                <a:cubicBezTo>
                  <a:pt x="5861" y="1142"/>
                  <a:pt x="5783" y="1182"/>
                  <a:pt x="5706" y="1222"/>
                </a:cubicBezTo>
                <a:cubicBezTo>
                  <a:pt x="5629" y="1262"/>
                  <a:pt x="5556" y="1321"/>
                  <a:pt x="5480" y="1363"/>
                </a:cubicBezTo>
                <a:cubicBezTo>
                  <a:pt x="5402" y="1405"/>
                  <a:pt x="5325" y="1446"/>
                  <a:pt x="5249" y="1490"/>
                </a:cubicBezTo>
                <a:cubicBezTo>
                  <a:pt x="5173" y="1535"/>
                  <a:pt x="5099" y="1588"/>
                  <a:pt x="5024" y="1634"/>
                </a:cubicBezTo>
                <a:cubicBezTo>
                  <a:pt x="4948" y="1680"/>
                  <a:pt x="4866" y="1706"/>
                  <a:pt x="4791" y="1755"/>
                </a:cubicBezTo>
                <a:cubicBezTo>
                  <a:pt x="4716" y="1803"/>
                  <a:pt x="4646" y="1869"/>
                  <a:pt x="4573" y="1919"/>
                </a:cubicBezTo>
                <a:cubicBezTo>
                  <a:pt x="4498" y="1970"/>
                  <a:pt x="4420" y="2011"/>
                  <a:pt x="4347" y="2063"/>
                </a:cubicBezTo>
                <a:cubicBezTo>
                  <a:pt x="4273" y="2116"/>
                  <a:pt x="4200" y="2169"/>
                  <a:pt x="4127" y="2224"/>
                </a:cubicBezTo>
                <a:cubicBezTo>
                  <a:pt x="4054" y="2279"/>
                  <a:pt x="3983" y="2339"/>
                  <a:pt x="3912" y="2396"/>
                </a:cubicBezTo>
                <a:cubicBezTo>
                  <a:pt x="3839" y="2454"/>
                  <a:pt x="3766" y="2507"/>
                  <a:pt x="3695" y="2566"/>
                </a:cubicBezTo>
                <a:cubicBezTo>
                  <a:pt x="3624" y="2626"/>
                  <a:pt x="3560" y="2702"/>
                  <a:pt x="3490" y="2764"/>
                </a:cubicBezTo>
                <a:cubicBezTo>
                  <a:pt x="3420" y="2826"/>
                  <a:pt x="3341" y="2868"/>
                  <a:pt x="3272" y="2932"/>
                </a:cubicBezTo>
                <a:cubicBezTo>
                  <a:pt x="3203" y="2997"/>
                  <a:pt x="3146" y="3087"/>
                  <a:pt x="3079" y="3153"/>
                </a:cubicBezTo>
                <a:cubicBezTo>
                  <a:pt x="3011" y="3221"/>
                  <a:pt x="2940" y="3282"/>
                  <a:pt x="2874" y="3351"/>
                </a:cubicBezTo>
                <a:cubicBezTo>
                  <a:pt x="2807" y="3421"/>
                  <a:pt x="2734" y="3477"/>
                  <a:pt x="2669" y="3548"/>
                </a:cubicBezTo>
                <a:cubicBezTo>
                  <a:pt x="2603" y="3620"/>
                  <a:pt x="2548" y="3710"/>
                  <a:pt x="2484" y="3784"/>
                </a:cubicBezTo>
                <a:cubicBezTo>
                  <a:pt x="2420" y="3858"/>
                  <a:pt x="2360" y="3938"/>
                  <a:pt x="2298" y="4014"/>
                </a:cubicBezTo>
                <a:cubicBezTo>
                  <a:pt x="2235" y="4092"/>
                  <a:pt x="2171" y="4165"/>
                  <a:pt x="2110" y="4244"/>
                </a:cubicBezTo>
                <a:cubicBezTo>
                  <a:pt x="2049" y="4323"/>
                  <a:pt x="1989" y="4403"/>
                  <a:pt x="1930" y="4484"/>
                </a:cubicBezTo>
                <a:cubicBezTo>
                  <a:pt x="1870" y="4567"/>
                  <a:pt x="1804" y="4638"/>
                  <a:pt x="1747" y="4722"/>
                </a:cubicBezTo>
                <a:cubicBezTo>
                  <a:pt x="1689" y="4807"/>
                  <a:pt x="1637" y="4898"/>
                  <a:pt x="1582" y="4985"/>
                </a:cubicBezTo>
                <a:cubicBezTo>
                  <a:pt x="1526" y="5073"/>
                  <a:pt x="1468" y="5156"/>
                  <a:pt x="1415" y="5246"/>
                </a:cubicBezTo>
                <a:cubicBezTo>
                  <a:pt x="1361" y="5336"/>
                  <a:pt x="1314" y="5433"/>
                  <a:pt x="1263" y="5525"/>
                </a:cubicBezTo>
                <a:cubicBezTo>
                  <a:pt x="1212" y="5618"/>
                  <a:pt x="1173" y="5724"/>
                  <a:pt x="1125" y="5818"/>
                </a:cubicBezTo>
                <a:cubicBezTo>
                  <a:pt x="1076" y="5913"/>
                  <a:pt x="1018" y="5999"/>
                  <a:pt x="972" y="6096"/>
                </a:cubicBezTo>
                <a:cubicBezTo>
                  <a:pt x="926" y="6194"/>
                  <a:pt x="890" y="6301"/>
                  <a:pt x="847" y="6400"/>
                </a:cubicBezTo>
                <a:cubicBezTo>
                  <a:pt x="803" y="6500"/>
                  <a:pt x="758" y="6598"/>
                  <a:pt x="717" y="6700"/>
                </a:cubicBezTo>
                <a:cubicBezTo>
                  <a:pt x="677" y="6803"/>
                  <a:pt x="644" y="6911"/>
                  <a:pt x="607" y="7015"/>
                </a:cubicBezTo>
                <a:cubicBezTo>
                  <a:pt x="569" y="7120"/>
                  <a:pt x="515" y="7214"/>
                  <a:pt x="481" y="7321"/>
                </a:cubicBezTo>
                <a:cubicBezTo>
                  <a:pt x="447" y="7428"/>
                  <a:pt x="415" y="7537"/>
                  <a:pt x="384" y="7646"/>
                </a:cubicBezTo>
                <a:cubicBezTo>
                  <a:pt x="353" y="7755"/>
                  <a:pt x="338" y="7872"/>
                  <a:pt x="310" y="7983"/>
                </a:cubicBezTo>
                <a:cubicBezTo>
                  <a:pt x="283" y="8094"/>
                  <a:pt x="256" y="8205"/>
                  <a:pt x="232" y="8318"/>
                </a:cubicBezTo>
                <a:cubicBezTo>
                  <a:pt x="208" y="8430"/>
                  <a:pt x="167" y="8537"/>
                  <a:pt x="147" y="8651"/>
                </a:cubicBezTo>
                <a:cubicBezTo>
                  <a:pt x="127" y="8765"/>
                  <a:pt x="112" y="8881"/>
                  <a:pt x="96" y="8997"/>
                </a:cubicBezTo>
                <a:cubicBezTo>
                  <a:pt x="80" y="9112"/>
                  <a:pt x="73" y="9230"/>
                  <a:pt x="60" y="9347"/>
                </a:cubicBezTo>
                <a:cubicBezTo>
                  <a:pt x="48" y="9463"/>
                  <a:pt x="32" y="9579"/>
                  <a:pt x="24" y="9696"/>
                </a:cubicBezTo>
                <a:cubicBezTo>
                  <a:pt x="16" y="9813"/>
                  <a:pt x="12" y="9931"/>
                  <a:pt x="8" y="10049"/>
                </a:cubicBezTo>
                <a:cubicBezTo>
                  <a:pt x="4" y="10166"/>
                  <a:pt x="3" y="10284"/>
                  <a:pt x="3" y="10403"/>
                </a:cubicBezTo>
                <a:cubicBezTo>
                  <a:pt x="3" y="10521"/>
                  <a:pt x="-3" y="10639"/>
                  <a:pt x="1" y="10757"/>
                </a:cubicBezTo>
                <a:cubicBezTo>
                  <a:pt x="5" y="10875"/>
                  <a:pt x="16" y="10992"/>
                  <a:pt x="24" y="11109"/>
                </a:cubicBezTo>
                <a:cubicBezTo>
                  <a:pt x="32" y="11226"/>
                  <a:pt x="47" y="11343"/>
                  <a:pt x="59" y="11459"/>
                </a:cubicBezTo>
                <a:cubicBezTo>
                  <a:pt x="71" y="11576"/>
                  <a:pt x="75" y="11695"/>
                  <a:pt x="91" y="11810"/>
                </a:cubicBezTo>
                <a:cubicBezTo>
                  <a:pt x="108" y="11926"/>
                  <a:pt x="127" y="12041"/>
                  <a:pt x="147" y="12155"/>
                </a:cubicBezTo>
                <a:cubicBezTo>
                  <a:pt x="167" y="12269"/>
                  <a:pt x="190" y="12383"/>
                  <a:pt x="213" y="12496"/>
                </a:cubicBezTo>
                <a:cubicBezTo>
                  <a:pt x="237" y="12609"/>
                  <a:pt x="285" y="12710"/>
                  <a:pt x="313" y="12821"/>
                </a:cubicBezTo>
                <a:cubicBezTo>
                  <a:pt x="340" y="12932"/>
                  <a:pt x="346" y="13055"/>
                  <a:pt x="377" y="13164"/>
                </a:cubicBezTo>
                <a:cubicBezTo>
                  <a:pt x="408" y="13273"/>
                  <a:pt x="447" y="13378"/>
                  <a:pt x="481" y="13485"/>
                </a:cubicBezTo>
                <a:cubicBezTo>
                  <a:pt x="515" y="13592"/>
                  <a:pt x="553" y="13697"/>
                  <a:pt x="591" y="13802"/>
                </a:cubicBezTo>
                <a:cubicBezTo>
                  <a:pt x="628" y="13907"/>
                  <a:pt x="670" y="14009"/>
                  <a:pt x="711" y="14111"/>
                </a:cubicBezTo>
                <a:cubicBezTo>
                  <a:pt x="751" y="14213"/>
                  <a:pt x="792" y="14316"/>
                  <a:pt x="836" y="14416"/>
                </a:cubicBezTo>
                <a:cubicBezTo>
                  <a:pt x="879" y="14516"/>
                  <a:pt x="927" y="14612"/>
                  <a:pt x="973" y="14710"/>
                </a:cubicBezTo>
                <a:cubicBezTo>
                  <a:pt x="1019" y="14807"/>
                  <a:pt x="1073" y="14896"/>
                  <a:pt x="1122" y="14992"/>
                </a:cubicBezTo>
                <a:cubicBezTo>
                  <a:pt x="1170" y="15086"/>
                  <a:pt x="1209" y="15192"/>
                  <a:pt x="1260" y="15285"/>
                </a:cubicBezTo>
                <a:cubicBezTo>
                  <a:pt x="1311" y="15377"/>
                  <a:pt x="1375" y="15453"/>
                  <a:pt x="1429" y="15544"/>
                </a:cubicBezTo>
                <a:cubicBezTo>
                  <a:pt x="1482" y="15633"/>
                  <a:pt x="1536" y="15721"/>
                  <a:pt x="1591" y="15809"/>
                </a:cubicBezTo>
                <a:cubicBezTo>
                  <a:pt x="1646" y="15896"/>
                  <a:pt x="1698" y="15986"/>
                  <a:pt x="1756" y="16071"/>
                </a:cubicBezTo>
                <a:cubicBezTo>
                  <a:pt x="1813" y="16155"/>
                  <a:pt x="1877" y="16230"/>
                  <a:pt x="1936" y="16312"/>
                </a:cubicBezTo>
                <a:cubicBezTo>
                  <a:pt x="1995" y="16394"/>
                  <a:pt x="2053" y="16477"/>
                  <a:pt x="2114" y="16556"/>
                </a:cubicBezTo>
                <a:cubicBezTo>
                  <a:pt x="2175" y="16635"/>
                  <a:pt x="2227" y="16729"/>
                  <a:pt x="2290" y="16806"/>
                </a:cubicBezTo>
                <a:cubicBezTo>
                  <a:pt x="2352" y="16882"/>
                  <a:pt x="2413" y="16961"/>
                  <a:pt x="2477" y="17036"/>
                </a:cubicBezTo>
                <a:cubicBezTo>
                  <a:pt x="2541" y="17110"/>
                  <a:pt x="2609" y="17176"/>
                  <a:pt x="2675" y="17248"/>
                </a:cubicBezTo>
                <a:cubicBezTo>
                  <a:pt x="2739" y="17320"/>
                  <a:pt x="2806" y="17390"/>
                  <a:pt x="2872" y="17459"/>
                </a:cubicBezTo>
                <a:cubicBezTo>
                  <a:pt x="2939" y="17528"/>
                  <a:pt x="3004" y="17600"/>
                  <a:pt x="3072" y="17668"/>
                </a:cubicBezTo>
                <a:cubicBezTo>
                  <a:pt x="3139" y="17734"/>
                  <a:pt x="3209" y="17797"/>
                  <a:pt x="3278" y="17862"/>
                </a:cubicBezTo>
                <a:cubicBezTo>
                  <a:pt x="3347" y="17926"/>
                  <a:pt x="3414" y="17994"/>
                  <a:pt x="3484" y="18056"/>
                </a:cubicBezTo>
                <a:cubicBezTo>
                  <a:pt x="3554" y="18118"/>
                  <a:pt x="3631" y="18163"/>
                  <a:pt x="3702" y="18223"/>
                </a:cubicBezTo>
                <a:cubicBezTo>
                  <a:pt x="3773" y="18282"/>
                  <a:pt x="3837" y="18358"/>
                  <a:pt x="3910" y="18415"/>
                </a:cubicBezTo>
                <a:cubicBezTo>
                  <a:pt x="3981" y="18472"/>
                  <a:pt x="4055" y="18525"/>
                  <a:pt x="4128" y="18581"/>
                </a:cubicBezTo>
                <a:cubicBezTo>
                  <a:pt x="4200" y="18636"/>
                  <a:pt x="4272" y="18692"/>
                  <a:pt x="4346" y="18745"/>
                </a:cubicBezTo>
                <a:cubicBezTo>
                  <a:pt x="4419" y="18798"/>
                  <a:pt x="4496" y="18842"/>
                  <a:pt x="4570" y="18893"/>
                </a:cubicBezTo>
                <a:cubicBezTo>
                  <a:pt x="4644" y="18944"/>
                  <a:pt x="4719" y="18992"/>
                  <a:pt x="4795" y="19040"/>
                </a:cubicBezTo>
                <a:cubicBezTo>
                  <a:pt x="4869" y="19089"/>
                  <a:pt x="4943" y="19142"/>
                  <a:pt x="5019" y="19188"/>
                </a:cubicBezTo>
                <a:cubicBezTo>
                  <a:pt x="5094" y="19235"/>
                  <a:pt x="5167" y="19291"/>
                  <a:pt x="5244" y="19335"/>
                </a:cubicBezTo>
                <a:cubicBezTo>
                  <a:pt x="5320" y="19379"/>
                  <a:pt x="5396" y="19423"/>
                  <a:pt x="5474" y="19465"/>
                </a:cubicBezTo>
                <a:cubicBezTo>
                  <a:pt x="5550" y="19507"/>
                  <a:pt x="5627" y="19549"/>
                  <a:pt x="5705" y="19589"/>
                </a:cubicBezTo>
                <a:cubicBezTo>
                  <a:pt x="5782" y="19629"/>
                  <a:pt x="5865" y="19645"/>
                  <a:pt x="5943" y="19683"/>
                </a:cubicBezTo>
                <a:cubicBezTo>
                  <a:pt x="6021" y="19721"/>
                  <a:pt x="6099" y="19758"/>
                  <a:pt x="6177" y="19794"/>
                </a:cubicBezTo>
                <a:cubicBezTo>
                  <a:pt x="6255" y="19830"/>
                  <a:pt x="6335" y="19859"/>
                  <a:pt x="6414" y="19892"/>
                </a:cubicBezTo>
                <a:cubicBezTo>
                  <a:pt x="6493" y="19926"/>
                  <a:pt x="6568" y="19977"/>
                  <a:pt x="6648" y="20009"/>
                </a:cubicBezTo>
                <a:cubicBezTo>
                  <a:pt x="6727" y="20041"/>
                  <a:pt x="6810" y="20053"/>
                  <a:pt x="6889" y="20083"/>
                </a:cubicBezTo>
                <a:cubicBezTo>
                  <a:pt x="6969" y="20113"/>
                  <a:pt x="7049" y="20136"/>
                  <a:pt x="7130" y="20164"/>
                </a:cubicBezTo>
                <a:cubicBezTo>
                  <a:pt x="7209" y="20191"/>
                  <a:pt x="7288" y="20227"/>
                  <a:pt x="7368" y="20253"/>
                </a:cubicBezTo>
                <a:cubicBezTo>
                  <a:pt x="7448" y="20278"/>
                  <a:pt x="7526" y="20324"/>
                  <a:pt x="7606" y="20348"/>
                </a:cubicBezTo>
                <a:cubicBezTo>
                  <a:pt x="7687" y="20372"/>
                  <a:pt x="7770" y="20375"/>
                  <a:pt x="7851" y="20397"/>
                </a:cubicBezTo>
                <a:cubicBezTo>
                  <a:pt x="7932" y="20419"/>
                  <a:pt x="8010" y="20461"/>
                  <a:pt x="8092" y="20481"/>
                </a:cubicBezTo>
                <a:cubicBezTo>
                  <a:pt x="8172" y="20501"/>
                  <a:pt x="8256" y="20499"/>
                  <a:pt x="8338" y="20517"/>
                </a:cubicBezTo>
                <a:cubicBezTo>
                  <a:pt x="8419" y="20535"/>
                  <a:pt x="8497" y="20578"/>
                  <a:pt x="8579" y="20594"/>
                </a:cubicBezTo>
                <a:cubicBezTo>
                  <a:pt x="8660" y="20610"/>
                  <a:pt x="8745" y="20597"/>
                  <a:pt x="8826" y="20612"/>
                </a:cubicBezTo>
                <a:cubicBezTo>
                  <a:pt x="8908" y="20626"/>
                  <a:pt x="8990" y="20639"/>
                  <a:pt x="9072" y="20651"/>
                </a:cubicBezTo>
                <a:cubicBezTo>
                  <a:pt x="9153" y="20664"/>
                  <a:pt x="9233" y="20705"/>
                  <a:pt x="9315" y="20716"/>
                </a:cubicBezTo>
                <a:cubicBezTo>
                  <a:pt x="9397" y="20726"/>
                  <a:pt x="9480" y="20727"/>
                  <a:pt x="9562" y="20736"/>
                </a:cubicBezTo>
                <a:cubicBezTo>
                  <a:pt x="9644" y="20745"/>
                  <a:pt x="9726" y="20759"/>
                  <a:pt x="9808" y="20766"/>
                </a:cubicBezTo>
                <a:cubicBezTo>
                  <a:pt x="9890" y="20773"/>
                  <a:pt x="9972" y="20778"/>
                  <a:pt x="10055" y="20783"/>
                </a:cubicBezTo>
                <a:cubicBezTo>
                  <a:pt x="10137" y="20789"/>
                  <a:pt x="10219" y="20776"/>
                  <a:pt x="10302" y="20780"/>
                </a:cubicBezTo>
                <a:cubicBezTo>
                  <a:pt x="10384" y="20783"/>
                  <a:pt x="10466" y="20809"/>
                  <a:pt x="10548" y="20811"/>
                </a:cubicBezTo>
                <a:cubicBezTo>
                  <a:pt x="10630" y="20812"/>
                  <a:pt x="10713" y="20788"/>
                  <a:pt x="10795" y="20788"/>
                </a:cubicBezTo>
                <a:cubicBezTo>
                  <a:pt x="10877" y="20788"/>
                  <a:pt x="10959" y="20779"/>
                  <a:pt x="11040" y="20778"/>
                </a:cubicBezTo>
                <a:cubicBezTo>
                  <a:pt x="11122" y="20776"/>
                  <a:pt x="11204" y="20794"/>
                  <a:pt x="11286" y="20790"/>
                </a:cubicBezTo>
                <a:cubicBezTo>
                  <a:pt x="11368" y="20787"/>
                  <a:pt x="11450" y="20793"/>
                  <a:pt x="11532" y="20788"/>
                </a:cubicBezTo>
                <a:cubicBezTo>
                  <a:pt x="11614" y="20783"/>
                  <a:pt x="11694" y="20757"/>
                  <a:pt x="11776" y="20750"/>
                </a:cubicBezTo>
                <a:cubicBezTo>
                  <a:pt x="11858" y="20743"/>
                  <a:pt x="11939" y="20726"/>
                  <a:pt x="12020" y="20717"/>
                </a:cubicBezTo>
                <a:cubicBezTo>
                  <a:pt x="12102" y="20708"/>
                  <a:pt x="12184" y="20710"/>
                  <a:pt x="12265" y="20700"/>
                </a:cubicBezTo>
                <a:cubicBezTo>
                  <a:pt x="12347" y="20689"/>
                  <a:pt x="12427" y="20661"/>
                  <a:pt x="12508" y="20649"/>
                </a:cubicBezTo>
                <a:cubicBezTo>
                  <a:pt x="12590" y="20636"/>
                  <a:pt x="12672" y="20641"/>
                  <a:pt x="12753" y="20627"/>
                </a:cubicBezTo>
                <a:cubicBezTo>
                  <a:pt x="12835" y="20612"/>
                  <a:pt x="12914" y="20577"/>
                  <a:pt x="12995" y="20561"/>
                </a:cubicBezTo>
                <a:cubicBezTo>
                  <a:pt x="13076" y="20545"/>
                  <a:pt x="13159" y="20553"/>
                  <a:pt x="13240" y="20535"/>
                </a:cubicBezTo>
                <a:cubicBezTo>
                  <a:pt x="13321" y="20517"/>
                  <a:pt x="13400" y="20484"/>
                  <a:pt x="13480" y="20464"/>
                </a:cubicBezTo>
                <a:cubicBezTo>
                  <a:pt x="13561" y="20444"/>
                  <a:pt x="13643" y="20433"/>
                  <a:pt x="13723" y="20412"/>
                </a:cubicBezTo>
                <a:cubicBezTo>
                  <a:pt x="13804" y="20390"/>
                  <a:pt x="13883" y="20360"/>
                  <a:pt x="13963" y="20336"/>
                </a:cubicBezTo>
                <a:cubicBezTo>
                  <a:pt x="14043" y="20312"/>
                  <a:pt x="14124" y="20294"/>
                  <a:pt x="14203" y="20269"/>
                </a:cubicBezTo>
                <a:cubicBezTo>
                  <a:pt x="14283" y="20243"/>
                  <a:pt x="14365" y="20229"/>
                  <a:pt x="14444" y="20202"/>
                </a:cubicBezTo>
                <a:cubicBezTo>
                  <a:pt x="14524" y="20174"/>
                  <a:pt x="14603" y="20140"/>
                  <a:pt x="14681" y="20111"/>
                </a:cubicBezTo>
                <a:cubicBezTo>
                  <a:pt x="14761" y="20081"/>
                  <a:pt x="14837" y="20033"/>
                  <a:pt x="14915" y="20002"/>
                </a:cubicBezTo>
                <a:cubicBezTo>
                  <a:pt x="14994" y="19970"/>
                  <a:pt x="15071" y="19932"/>
                  <a:pt x="15149" y="19899"/>
                </a:cubicBezTo>
                <a:cubicBezTo>
                  <a:pt x="15228" y="19865"/>
                  <a:pt x="15313" y="19863"/>
                  <a:pt x="15391" y="19827"/>
                </a:cubicBezTo>
                <a:cubicBezTo>
                  <a:pt x="15469" y="19792"/>
                  <a:pt x="15546" y="19750"/>
                  <a:pt x="15623" y="19713"/>
                </a:cubicBezTo>
                <a:cubicBezTo>
                  <a:pt x="15701" y="19675"/>
                  <a:pt x="15778" y="19636"/>
                  <a:pt x="15854" y="19597"/>
                </a:cubicBezTo>
                <a:cubicBezTo>
                  <a:pt x="15932" y="19557"/>
                  <a:pt x="16004" y="19500"/>
                  <a:pt x="16080" y="19459"/>
                </a:cubicBezTo>
                <a:cubicBezTo>
                  <a:pt x="16157" y="19417"/>
                  <a:pt x="16231" y="19366"/>
                  <a:pt x="16306" y="19322"/>
                </a:cubicBezTo>
                <a:cubicBezTo>
                  <a:pt x="16383" y="19279"/>
                  <a:pt x="16465" y="19258"/>
                  <a:pt x="16540" y="19212"/>
                </a:cubicBezTo>
                <a:cubicBezTo>
                  <a:pt x="16615" y="19166"/>
                  <a:pt x="16688" y="19111"/>
                  <a:pt x="16762" y="19064"/>
                </a:cubicBezTo>
                <a:cubicBezTo>
                  <a:pt x="16837" y="19016"/>
                  <a:pt x="16910" y="18978"/>
                  <a:pt x="16984" y="18928"/>
                </a:cubicBezTo>
                <a:cubicBezTo>
                  <a:pt x="17039" y="19008"/>
                  <a:pt x="17103" y="19075"/>
                  <a:pt x="17169" y="19157"/>
                </a:cubicBezTo>
                <a:cubicBezTo>
                  <a:pt x="17229" y="19233"/>
                  <a:pt x="17296" y="19302"/>
                  <a:pt x="17363" y="19378"/>
                </a:cubicBezTo>
                <a:cubicBezTo>
                  <a:pt x="17426" y="19451"/>
                  <a:pt x="17484" y="19537"/>
                  <a:pt x="17552" y="19610"/>
                </a:cubicBezTo>
                <a:cubicBezTo>
                  <a:pt x="17617" y="19680"/>
                  <a:pt x="17685" y="19750"/>
                  <a:pt x="17753" y="19819"/>
                </a:cubicBezTo>
                <a:cubicBezTo>
                  <a:pt x="17820" y="19887"/>
                  <a:pt x="17898" y="19935"/>
                  <a:pt x="17967" y="20002"/>
                </a:cubicBezTo>
                <a:cubicBezTo>
                  <a:pt x="18036" y="20068"/>
                  <a:pt x="18096" y="20152"/>
                  <a:pt x="18166" y="20216"/>
                </a:cubicBezTo>
                <a:cubicBezTo>
                  <a:pt x="18236" y="20281"/>
                  <a:pt x="18308" y="20340"/>
                  <a:pt x="18378" y="20403"/>
                </a:cubicBezTo>
                <a:cubicBezTo>
                  <a:pt x="18449" y="20466"/>
                  <a:pt x="18519" y="20531"/>
                  <a:pt x="18589" y="20592"/>
                </a:cubicBezTo>
                <a:cubicBezTo>
                  <a:pt x="18661" y="20654"/>
                  <a:pt x="18736" y="20705"/>
                  <a:pt x="18806" y="20763"/>
                </a:cubicBezTo>
                <a:cubicBezTo>
                  <a:pt x="18880" y="20825"/>
                  <a:pt x="18942" y="20909"/>
                  <a:pt x="19012" y="20966"/>
                </a:cubicBezTo>
                <a:cubicBezTo>
                  <a:pt x="19088" y="21027"/>
                  <a:pt x="19169" y="21063"/>
                  <a:pt x="19238" y="21116"/>
                </a:cubicBezTo>
                <a:cubicBezTo>
                  <a:pt x="19317" y="21177"/>
                  <a:pt x="19392" y="21228"/>
                  <a:pt x="19459" y="21278"/>
                </a:cubicBezTo>
                <a:cubicBezTo>
                  <a:pt x="19544" y="21341"/>
                  <a:pt x="19617" y="21399"/>
                  <a:pt x="19680" y="21442"/>
                </a:cubicBezTo>
                <a:cubicBezTo>
                  <a:pt x="19843" y="21554"/>
                  <a:pt x="19918" y="21599"/>
                  <a:pt x="19861" y="21532"/>
                </a:cubicBezTo>
                <a:close/>
              </a:path>
            </a:pathLst>
          </a:custGeom>
          <a:solidFill>
            <a:srgbClr val="F3EAD7"/>
          </a:solidFill>
          <a:ln w="63500">
            <a:solidFill>
              <a:srgbClr val="000000"/>
            </a:solidFill>
            <a:miter lim="400000"/>
          </a:ln>
        </p:spPr>
        <p:txBody>
          <a:bodyPr lIns="203200" tIns="203200" rIns="203200" bIns="203200" anchor="ctr"/>
          <a:lstStyle/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800100" y="1498600"/>
            <a:ext cx="8572500" cy="2184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800100" y="3924300"/>
            <a:ext cx="8572500" cy="990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  <a:lvl2pPr marL="0" indent="0" algn="ctr">
              <a:spcBef>
                <a:spcPts val="0"/>
              </a:spcBef>
              <a:buClrTx/>
              <a:buSzTx/>
              <a:buNone/>
            </a:lvl2pPr>
            <a:lvl3pPr marL="0" indent="0" algn="ctr">
              <a:spcBef>
                <a:spcPts val="0"/>
              </a:spcBef>
              <a:buClrTx/>
              <a:buSzTx/>
              <a:buNone/>
            </a:lvl3pPr>
            <a:lvl4pPr marL="0" indent="0" algn="ctr">
              <a:spcBef>
                <a:spcPts val="0"/>
              </a:spcBef>
              <a:buClrTx/>
              <a:buSzTx/>
              <a:buNone/>
            </a:lvl4pPr>
            <a:lvl5pPr marL="0" indent="0" algn="ctr">
              <a:spcBef>
                <a:spcPts val="0"/>
              </a:spcBef>
              <a:buClrTx/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380999" y="381000"/>
            <a:ext cx="9405602" cy="6864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2" h="21455" extrusionOk="0">
                <a:moveTo>
                  <a:pt x="21448" y="50"/>
                </a:moveTo>
                <a:cubicBezTo>
                  <a:pt x="21352" y="3"/>
                  <a:pt x="21345" y="56"/>
                  <a:pt x="21243" y="56"/>
                </a:cubicBezTo>
                <a:cubicBezTo>
                  <a:pt x="21141" y="56"/>
                  <a:pt x="21141" y="42"/>
                  <a:pt x="21039" y="42"/>
                </a:cubicBezTo>
                <a:cubicBezTo>
                  <a:pt x="20938" y="42"/>
                  <a:pt x="20938" y="64"/>
                  <a:pt x="20836" y="64"/>
                </a:cubicBezTo>
                <a:cubicBezTo>
                  <a:pt x="20734" y="64"/>
                  <a:pt x="20734" y="54"/>
                  <a:pt x="20632" y="54"/>
                </a:cubicBezTo>
                <a:cubicBezTo>
                  <a:pt x="20530" y="54"/>
                  <a:pt x="20530" y="47"/>
                  <a:pt x="20428" y="47"/>
                </a:cubicBezTo>
                <a:cubicBezTo>
                  <a:pt x="20326" y="47"/>
                  <a:pt x="20326" y="55"/>
                  <a:pt x="20224" y="55"/>
                </a:cubicBezTo>
                <a:cubicBezTo>
                  <a:pt x="20122" y="55"/>
                  <a:pt x="20154" y="70"/>
                  <a:pt x="20020" y="70"/>
                </a:cubicBezTo>
                <a:cubicBezTo>
                  <a:pt x="19964" y="70"/>
                  <a:pt x="19895" y="67"/>
                  <a:pt x="19817" y="67"/>
                </a:cubicBezTo>
                <a:cubicBezTo>
                  <a:pt x="19755" y="67"/>
                  <a:pt x="19687" y="45"/>
                  <a:pt x="19613" y="45"/>
                </a:cubicBezTo>
                <a:cubicBezTo>
                  <a:pt x="19549" y="45"/>
                  <a:pt x="19482" y="40"/>
                  <a:pt x="19409" y="40"/>
                </a:cubicBezTo>
                <a:cubicBezTo>
                  <a:pt x="19345" y="40"/>
                  <a:pt x="19277" y="66"/>
                  <a:pt x="19205" y="66"/>
                </a:cubicBezTo>
                <a:cubicBezTo>
                  <a:pt x="19140" y="66"/>
                  <a:pt x="19072" y="57"/>
                  <a:pt x="19002" y="57"/>
                </a:cubicBezTo>
                <a:cubicBezTo>
                  <a:pt x="18936" y="57"/>
                  <a:pt x="18868" y="42"/>
                  <a:pt x="18798" y="42"/>
                </a:cubicBezTo>
                <a:cubicBezTo>
                  <a:pt x="18732" y="42"/>
                  <a:pt x="18664" y="65"/>
                  <a:pt x="18594" y="65"/>
                </a:cubicBezTo>
                <a:cubicBezTo>
                  <a:pt x="18528" y="65"/>
                  <a:pt x="18460" y="39"/>
                  <a:pt x="18390" y="39"/>
                </a:cubicBezTo>
                <a:cubicBezTo>
                  <a:pt x="18324" y="39"/>
                  <a:pt x="18256" y="51"/>
                  <a:pt x="18187" y="51"/>
                </a:cubicBezTo>
                <a:cubicBezTo>
                  <a:pt x="18120" y="51"/>
                  <a:pt x="18052" y="45"/>
                  <a:pt x="17983" y="45"/>
                </a:cubicBezTo>
                <a:cubicBezTo>
                  <a:pt x="17916" y="45"/>
                  <a:pt x="17848" y="66"/>
                  <a:pt x="17779" y="66"/>
                </a:cubicBezTo>
                <a:cubicBezTo>
                  <a:pt x="17712" y="66"/>
                  <a:pt x="17644" y="45"/>
                  <a:pt x="17575" y="45"/>
                </a:cubicBezTo>
                <a:cubicBezTo>
                  <a:pt x="17508" y="45"/>
                  <a:pt x="17440" y="59"/>
                  <a:pt x="17372" y="59"/>
                </a:cubicBezTo>
                <a:cubicBezTo>
                  <a:pt x="17305" y="59"/>
                  <a:pt x="17237" y="44"/>
                  <a:pt x="17168" y="44"/>
                </a:cubicBezTo>
                <a:cubicBezTo>
                  <a:pt x="17101" y="44"/>
                  <a:pt x="17033" y="43"/>
                  <a:pt x="16964" y="43"/>
                </a:cubicBezTo>
                <a:cubicBezTo>
                  <a:pt x="16897" y="43"/>
                  <a:pt x="16829" y="41"/>
                  <a:pt x="16760" y="41"/>
                </a:cubicBezTo>
                <a:cubicBezTo>
                  <a:pt x="16693" y="41"/>
                  <a:pt x="16625" y="67"/>
                  <a:pt x="16556" y="67"/>
                </a:cubicBezTo>
                <a:cubicBezTo>
                  <a:pt x="16489" y="67"/>
                  <a:pt x="16421" y="43"/>
                  <a:pt x="16352" y="43"/>
                </a:cubicBezTo>
                <a:cubicBezTo>
                  <a:pt x="16285" y="43"/>
                  <a:pt x="16217" y="49"/>
                  <a:pt x="16149" y="49"/>
                </a:cubicBezTo>
                <a:cubicBezTo>
                  <a:pt x="16081" y="49"/>
                  <a:pt x="16013" y="59"/>
                  <a:pt x="15945" y="59"/>
                </a:cubicBezTo>
                <a:cubicBezTo>
                  <a:pt x="15877" y="59"/>
                  <a:pt x="15809" y="50"/>
                  <a:pt x="15741" y="50"/>
                </a:cubicBezTo>
                <a:cubicBezTo>
                  <a:pt x="15674" y="50"/>
                  <a:pt x="15606" y="65"/>
                  <a:pt x="15537" y="65"/>
                </a:cubicBezTo>
                <a:cubicBezTo>
                  <a:pt x="15470" y="65"/>
                  <a:pt x="15402" y="64"/>
                  <a:pt x="15334" y="64"/>
                </a:cubicBezTo>
                <a:cubicBezTo>
                  <a:pt x="15266" y="64"/>
                  <a:pt x="15198" y="44"/>
                  <a:pt x="15130" y="44"/>
                </a:cubicBezTo>
                <a:cubicBezTo>
                  <a:pt x="15062" y="44"/>
                  <a:pt x="14994" y="46"/>
                  <a:pt x="14926" y="46"/>
                </a:cubicBezTo>
                <a:cubicBezTo>
                  <a:pt x="14859" y="46"/>
                  <a:pt x="14791" y="67"/>
                  <a:pt x="14722" y="67"/>
                </a:cubicBezTo>
                <a:cubicBezTo>
                  <a:pt x="14655" y="67"/>
                  <a:pt x="14587" y="48"/>
                  <a:pt x="14519" y="48"/>
                </a:cubicBezTo>
                <a:cubicBezTo>
                  <a:pt x="14451" y="48"/>
                  <a:pt x="14383" y="67"/>
                  <a:pt x="14315" y="67"/>
                </a:cubicBezTo>
                <a:cubicBezTo>
                  <a:pt x="14247" y="67"/>
                  <a:pt x="14179" y="41"/>
                  <a:pt x="14111" y="41"/>
                </a:cubicBezTo>
                <a:cubicBezTo>
                  <a:pt x="14044" y="41"/>
                  <a:pt x="13976" y="40"/>
                  <a:pt x="13907" y="40"/>
                </a:cubicBezTo>
                <a:cubicBezTo>
                  <a:pt x="13840" y="40"/>
                  <a:pt x="13772" y="57"/>
                  <a:pt x="13704" y="57"/>
                </a:cubicBezTo>
                <a:cubicBezTo>
                  <a:pt x="13636" y="57"/>
                  <a:pt x="13568" y="67"/>
                  <a:pt x="13500" y="67"/>
                </a:cubicBezTo>
                <a:cubicBezTo>
                  <a:pt x="13432" y="67"/>
                  <a:pt x="13364" y="42"/>
                  <a:pt x="13296" y="42"/>
                </a:cubicBezTo>
                <a:cubicBezTo>
                  <a:pt x="13228" y="42"/>
                  <a:pt x="13160" y="70"/>
                  <a:pt x="13092" y="70"/>
                </a:cubicBezTo>
                <a:cubicBezTo>
                  <a:pt x="13025" y="70"/>
                  <a:pt x="12957" y="56"/>
                  <a:pt x="12889" y="56"/>
                </a:cubicBezTo>
                <a:cubicBezTo>
                  <a:pt x="12821" y="56"/>
                  <a:pt x="12753" y="66"/>
                  <a:pt x="12685" y="66"/>
                </a:cubicBezTo>
                <a:cubicBezTo>
                  <a:pt x="12617" y="66"/>
                  <a:pt x="12549" y="49"/>
                  <a:pt x="12481" y="49"/>
                </a:cubicBezTo>
                <a:cubicBezTo>
                  <a:pt x="12413" y="49"/>
                  <a:pt x="12345" y="54"/>
                  <a:pt x="12277" y="54"/>
                </a:cubicBezTo>
                <a:cubicBezTo>
                  <a:pt x="12209" y="54"/>
                  <a:pt x="12141" y="60"/>
                  <a:pt x="12073" y="60"/>
                </a:cubicBezTo>
                <a:cubicBezTo>
                  <a:pt x="12006" y="60"/>
                  <a:pt x="11938" y="49"/>
                  <a:pt x="11870" y="49"/>
                </a:cubicBezTo>
                <a:cubicBezTo>
                  <a:pt x="11802" y="49"/>
                  <a:pt x="11734" y="66"/>
                  <a:pt x="11666" y="66"/>
                </a:cubicBezTo>
                <a:cubicBezTo>
                  <a:pt x="11598" y="66"/>
                  <a:pt x="11530" y="53"/>
                  <a:pt x="11462" y="53"/>
                </a:cubicBezTo>
                <a:cubicBezTo>
                  <a:pt x="11394" y="53"/>
                  <a:pt x="11326" y="58"/>
                  <a:pt x="11258" y="58"/>
                </a:cubicBezTo>
                <a:cubicBezTo>
                  <a:pt x="11190" y="58"/>
                  <a:pt x="11122" y="41"/>
                  <a:pt x="11054" y="41"/>
                </a:cubicBezTo>
                <a:cubicBezTo>
                  <a:pt x="10986" y="41"/>
                  <a:pt x="10919" y="48"/>
                  <a:pt x="10851" y="48"/>
                </a:cubicBezTo>
                <a:cubicBezTo>
                  <a:pt x="10783" y="48"/>
                  <a:pt x="10715" y="48"/>
                  <a:pt x="10647" y="48"/>
                </a:cubicBezTo>
                <a:cubicBezTo>
                  <a:pt x="10579" y="48"/>
                  <a:pt x="10511" y="54"/>
                  <a:pt x="10443" y="54"/>
                </a:cubicBezTo>
                <a:cubicBezTo>
                  <a:pt x="10375" y="54"/>
                  <a:pt x="10307" y="53"/>
                  <a:pt x="10239" y="53"/>
                </a:cubicBezTo>
                <a:cubicBezTo>
                  <a:pt x="10171" y="53"/>
                  <a:pt x="10103" y="69"/>
                  <a:pt x="10035" y="69"/>
                </a:cubicBezTo>
                <a:cubicBezTo>
                  <a:pt x="9967" y="69"/>
                  <a:pt x="9899" y="49"/>
                  <a:pt x="9831" y="49"/>
                </a:cubicBezTo>
                <a:cubicBezTo>
                  <a:pt x="9763" y="49"/>
                  <a:pt x="9695" y="68"/>
                  <a:pt x="9627" y="68"/>
                </a:cubicBezTo>
                <a:cubicBezTo>
                  <a:pt x="9559" y="68"/>
                  <a:pt x="9491" y="48"/>
                  <a:pt x="9423" y="48"/>
                </a:cubicBezTo>
                <a:cubicBezTo>
                  <a:pt x="9355" y="48"/>
                  <a:pt x="9287" y="57"/>
                  <a:pt x="9219" y="57"/>
                </a:cubicBezTo>
                <a:cubicBezTo>
                  <a:pt x="9151" y="57"/>
                  <a:pt x="9083" y="57"/>
                  <a:pt x="9016" y="57"/>
                </a:cubicBezTo>
                <a:cubicBezTo>
                  <a:pt x="8948" y="57"/>
                  <a:pt x="8880" y="66"/>
                  <a:pt x="8812" y="66"/>
                </a:cubicBezTo>
                <a:cubicBezTo>
                  <a:pt x="8744" y="66"/>
                  <a:pt x="8676" y="54"/>
                  <a:pt x="8608" y="54"/>
                </a:cubicBezTo>
                <a:cubicBezTo>
                  <a:pt x="8540" y="54"/>
                  <a:pt x="8472" y="63"/>
                  <a:pt x="8404" y="63"/>
                </a:cubicBezTo>
                <a:cubicBezTo>
                  <a:pt x="8336" y="63"/>
                  <a:pt x="8268" y="41"/>
                  <a:pt x="8200" y="41"/>
                </a:cubicBezTo>
                <a:cubicBezTo>
                  <a:pt x="8132" y="41"/>
                  <a:pt x="8064" y="67"/>
                  <a:pt x="7996" y="67"/>
                </a:cubicBezTo>
                <a:cubicBezTo>
                  <a:pt x="7928" y="67"/>
                  <a:pt x="7860" y="45"/>
                  <a:pt x="7792" y="45"/>
                </a:cubicBezTo>
                <a:cubicBezTo>
                  <a:pt x="7724" y="45"/>
                  <a:pt x="7656" y="70"/>
                  <a:pt x="7588" y="70"/>
                </a:cubicBezTo>
                <a:cubicBezTo>
                  <a:pt x="7520" y="70"/>
                  <a:pt x="7452" y="45"/>
                  <a:pt x="7384" y="45"/>
                </a:cubicBezTo>
                <a:cubicBezTo>
                  <a:pt x="7316" y="45"/>
                  <a:pt x="7248" y="46"/>
                  <a:pt x="7181" y="46"/>
                </a:cubicBezTo>
                <a:cubicBezTo>
                  <a:pt x="7112" y="46"/>
                  <a:pt x="7044" y="55"/>
                  <a:pt x="6977" y="55"/>
                </a:cubicBezTo>
                <a:cubicBezTo>
                  <a:pt x="6908" y="55"/>
                  <a:pt x="6840" y="54"/>
                  <a:pt x="6773" y="54"/>
                </a:cubicBezTo>
                <a:cubicBezTo>
                  <a:pt x="6705" y="54"/>
                  <a:pt x="6637" y="42"/>
                  <a:pt x="6569" y="42"/>
                </a:cubicBezTo>
                <a:cubicBezTo>
                  <a:pt x="6501" y="42"/>
                  <a:pt x="6433" y="43"/>
                  <a:pt x="6365" y="43"/>
                </a:cubicBezTo>
                <a:cubicBezTo>
                  <a:pt x="6297" y="43"/>
                  <a:pt x="6229" y="48"/>
                  <a:pt x="6161" y="48"/>
                </a:cubicBezTo>
                <a:cubicBezTo>
                  <a:pt x="6093" y="48"/>
                  <a:pt x="6025" y="55"/>
                  <a:pt x="5957" y="55"/>
                </a:cubicBezTo>
                <a:cubicBezTo>
                  <a:pt x="5889" y="55"/>
                  <a:pt x="5821" y="52"/>
                  <a:pt x="5753" y="52"/>
                </a:cubicBezTo>
                <a:cubicBezTo>
                  <a:pt x="5685" y="52"/>
                  <a:pt x="5617" y="41"/>
                  <a:pt x="5549" y="41"/>
                </a:cubicBezTo>
                <a:cubicBezTo>
                  <a:pt x="5481" y="41"/>
                  <a:pt x="5413" y="65"/>
                  <a:pt x="5345" y="65"/>
                </a:cubicBezTo>
                <a:cubicBezTo>
                  <a:pt x="5277" y="65"/>
                  <a:pt x="5209" y="70"/>
                  <a:pt x="5141" y="70"/>
                </a:cubicBezTo>
                <a:cubicBezTo>
                  <a:pt x="5073" y="70"/>
                  <a:pt x="5005" y="50"/>
                  <a:pt x="4937" y="50"/>
                </a:cubicBezTo>
                <a:cubicBezTo>
                  <a:pt x="4869" y="50"/>
                  <a:pt x="4801" y="40"/>
                  <a:pt x="4733" y="40"/>
                </a:cubicBezTo>
                <a:cubicBezTo>
                  <a:pt x="4665" y="40"/>
                  <a:pt x="4597" y="62"/>
                  <a:pt x="4529" y="62"/>
                </a:cubicBezTo>
                <a:cubicBezTo>
                  <a:pt x="4461" y="62"/>
                  <a:pt x="4393" y="48"/>
                  <a:pt x="4325" y="48"/>
                </a:cubicBezTo>
                <a:cubicBezTo>
                  <a:pt x="4257" y="48"/>
                  <a:pt x="4189" y="47"/>
                  <a:pt x="4121" y="47"/>
                </a:cubicBezTo>
                <a:cubicBezTo>
                  <a:pt x="4053" y="47"/>
                  <a:pt x="3985" y="44"/>
                  <a:pt x="3917" y="44"/>
                </a:cubicBezTo>
                <a:cubicBezTo>
                  <a:pt x="3849" y="44"/>
                  <a:pt x="3781" y="45"/>
                  <a:pt x="3714" y="45"/>
                </a:cubicBezTo>
                <a:cubicBezTo>
                  <a:pt x="3645" y="45"/>
                  <a:pt x="3577" y="48"/>
                  <a:pt x="3510" y="48"/>
                </a:cubicBezTo>
                <a:cubicBezTo>
                  <a:pt x="3441" y="48"/>
                  <a:pt x="3373" y="49"/>
                  <a:pt x="3306" y="49"/>
                </a:cubicBezTo>
                <a:cubicBezTo>
                  <a:pt x="3237" y="49"/>
                  <a:pt x="3169" y="44"/>
                  <a:pt x="3102" y="44"/>
                </a:cubicBezTo>
                <a:cubicBezTo>
                  <a:pt x="3033" y="44"/>
                  <a:pt x="2965" y="58"/>
                  <a:pt x="2898" y="58"/>
                </a:cubicBezTo>
                <a:cubicBezTo>
                  <a:pt x="2829" y="58"/>
                  <a:pt x="2761" y="68"/>
                  <a:pt x="2694" y="68"/>
                </a:cubicBezTo>
                <a:cubicBezTo>
                  <a:pt x="2625" y="68"/>
                  <a:pt x="2557" y="49"/>
                  <a:pt x="2490" y="49"/>
                </a:cubicBezTo>
                <a:cubicBezTo>
                  <a:pt x="2421" y="49"/>
                  <a:pt x="2353" y="55"/>
                  <a:pt x="2287" y="55"/>
                </a:cubicBezTo>
                <a:cubicBezTo>
                  <a:pt x="2217" y="55"/>
                  <a:pt x="2149" y="44"/>
                  <a:pt x="2083" y="44"/>
                </a:cubicBezTo>
                <a:cubicBezTo>
                  <a:pt x="2013" y="44"/>
                  <a:pt x="1945" y="49"/>
                  <a:pt x="1879" y="49"/>
                </a:cubicBezTo>
                <a:cubicBezTo>
                  <a:pt x="1809" y="49"/>
                  <a:pt x="1741" y="61"/>
                  <a:pt x="1675" y="61"/>
                </a:cubicBezTo>
                <a:cubicBezTo>
                  <a:pt x="1605" y="61"/>
                  <a:pt x="1537" y="70"/>
                  <a:pt x="1471" y="70"/>
                </a:cubicBezTo>
                <a:cubicBezTo>
                  <a:pt x="1401" y="70"/>
                  <a:pt x="1333" y="65"/>
                  <a:pt x="1268" y="65"/>
                </a:cubicBezTo>
                <a:cubicBezTo>
                  <a:pt x="1197" y="65"/>
                  <a:pt x="1129" y="63"/>
                  <a:pt x="1064" y="63"/>
                </a:cubicBezTo>
                <a:cubicBezTo>
                  <a:pt x="993" y="63"/>
                  <a:pt x="925" y="45"/>
                  <a:pt x="860" y="45"/>
                </a:cubicBezTo>
                <a:cubicBezTo>
                  <a:pt x="788" y="45"/>
                  <a:pt x="720" y="60"/>
                  <a:pt x="656" y="60"/>
                </a:cubicBezTo>
                <a:cubicBezTo>
                  <a:pt x="582" y="60"/>
                  <a:pt x="514" y="60"/>
                  <a:pt x="453" y="60"/>
                </a:cubicBezTo>
                <a:cubicBezTo>
                  <a:pt x="374" y="60"/>
                  <a:pt x="306" y="63"/>
                  <a:pt x="249" y="63"/>
                </a:cubicBezTo>
                <a:cubicBezTo>
                  <a:pt x="116" y="63"/>
                  <a:pt x="82" y="-75"/>
                  <a:pt x="49" y="57"/>
                </a:cubicBezTo>
                <a:cubicBezTo>
                  <a:pt x="16" y="189"/>
                  <a:pt x="49" y="195"/>
                  <a:pt x="49" y="335"/>
                </a:cubicBezTo>
                <a:cubicBezTo>
                  <a:pt x="49" y="476"/>
                  <a:pt x="54" y="433"/>
                  <a:pt x="54" y="616"/>
                </a:cubicBezTo>
                <a:cubicBezTo>
                  <a:pt x="54" y="694"/>
                  <a:pt x="39" y="788"/>
                  <a:pt x="39" y="897"/>
                </a:cubicBezTo>
                <a:cubicBezTo>
                  <a:pt x="39" y="981"/>
                  <a:pt x="47" y="1075"/>
                  <a:pt x="47" y="1177"/>
                </a:cubicBezTo>
                <a:cubicBezTo>
                  <a:pt x="47" y="1265"/>
                  <a:pt x="35" y="1358"/>
                  <a:pt x="35" y="1458"/>
                </a:cubicBezTo>
                <a:cubicBezTo>
                  <a:pt x="35" y="1547"/>
                  <a:pt x="49" y="1640"/>
                  <a:pt x="49" y="1738"/>
                </a:cubicBezTo>
                <a:cubicBezTo>
                  <a:pt x="49" y="1828"/>
                  <a:pt x="41" y="1922"/>
                  <a:pt x="41" y="2019"/>
                </a:cubicBezTo>
                <a:cubicBezTo>
                  <a:pt x="41" y="2110"/>
                  <a:pt x="55" y="2203"/>
                  <a:pt x="55" y="2300"/>
                </a:cubicBezTo>
                <a:cubicBezTo>
                  <a:pt x="55" y="2391"/>
                  <a:pt x="55" y="2484"/>
                  <a:pt x="55" y="2580"/>
                </a:cubicBezTo>
                <a:cubicBezTo>
                  <a:pt x="55" y="2672"/>
                  <a:pt x="53" y="2765"/>
                  <a:pt x="53" y="2861"/>
                </a:cubicBezTo>
                <a:cubicBezTo>
                  <a:pt x="53" y="2953"/>
                  <a:pt x="47" y="3046"/>
                  <a:pt x="47" y="3142"/>
                </a:cubicBezTo>
                <a:cubicBezTo>
                  <a:pt x="47" y="3233"/>
                  <a:pt x="37" y="3327"/>
                  <a:pt x="37" y="3422"/>
                </a:cubicBezTo>
                <a:cubicBezTo>
                  <a:pt x="37" y="3514"/>
                  <a:pt x="42" y="3608"/>
                  <a:pt x="42" y="3703"/>
                </a:cubicBezTo>
                <a:cubicBezTo>
                  <a:pt x="42" y="3795"/>
                  <a:pt x="51" y="3889"/>
                  <a:pt x="51" y="3984"/>
                </a:cubicBezTo>
                <a:cubicBezTo>
                  <a:pt x="51" y="4076"/>
                  <a:pt x="40" y="4170"/>
                  <a:pt x="40" y="4264"/>
                </a:cubicBezTo>
                <a:cubicBezTo>
                  <a:pt x="40" y="4357"/>
                  <a:pt x="37" y="4451"/>
                  <a:pt x="37" y="4545"/>
                </a:cubicBezTo>
                <a:cubicBezTo>
                  <a:pt x="37" y="4638"/>
                  <a:pt x="36" y="4731"/>
                  <a:pt x="36" y="4826"/>
                </a:cubicBezTo>
                <a:cubicBezTo>
                  <a:pt x="36" y="4918"/>
                  <a:pt x="42" y="5012"/>
                  <a:pt x="42" y="5107"/>
                </a:cubicBezTo>
                <a:cubicBezTo>
                  <a:pt x="42" y="5199"/>
                  <a:pt x="44" y="5293"/>
                  <a:pt x="44" y="5387"/>
                </a:cubicBezTo>
                <a:cubicBezTo>
                  <a:pt x="44" y="5480"/>
                  <a:pt x="53" y="5574"/>
                  <a:pt x="53" y="5668"/>
                </a:cubicBezTo>
                <a:cubicBezTo>
                  <a:pt x="53" y="5761"/>
                  <a:pt x="41" y="5854"/>
                  <a:pt x="41" y="5949"/>
                </a:cubicBezTo>
                <a:cubicBezTo>
                  <a:pt x="41" y="6041"/>
                  <a:pt x="44" y="6135"/>
                  <a:pt x="44" y="6229"/>
                </a:cubicBezTo>
                <a:cubicBezTo>
                  <a:pt x="44" y="6322"/>
                  <a:pt x="45" y="6416"/>
                  <a:pt x="45" y="6510"/>
                </a:cubicBezTo>
                <a:cubicBezTo>
                  <a:pt x="45" y="6603"/>
                  <a:pt x="36" y="6697"/>
                  <a:pt x="36" y="6791"/>
                </a:cubicBezTo>
                <a:cubicBezTo>
                  <a:pt x="36" y="6884"/>
                  <a:pt x="40" y="6977"/>
                  <a:pt x="40" y="7071"/>
                </a:cubicBezTo>
                <a:cubicBezTo>
                  <a:pt x="40" y="7164"/>
                  <a:pt x="56" y="7258"/>
                  <a:pt x="56" y="7352"/>
                </a:cubicBezTo>
                <a:cubicBezTo>
                  <a:pt x="56" y="7445"/>
                  <a:pt x="50" y="7539"/>
                  <a:pt x="50" y="7633"/>
                </a:cubicBezTo>
                <a:cubicBezTo>
                  <a:pt x="50" y="7726"/>
                  <a:pt x="50" y="7820"/>
                  <a:pt x="50" y="7914"/>
                </a:cubicBezTo>
                <a:cubicBezTo>
                  <a:pt x="50" y="8007"/>
                  <a:pt x="38" y="8100"/>
                  <a:pt x="38" y="8194"/>
                </a:cubicBezTo>
                <a:cubicBezTo>
                  <a:pt x="38" y="8288"/>
                  <a:pt x="48" y="8381"/>
                  <a:pt x="48" y="8475"/>
                </a:cubicBezTo>
                <a:cubicBezTo>
                  <a:pt x="48" y="8568"/>
                  <a:pt x="36" y="8662"/>
                  <a:pt x="36" y="8756"/>
                </a:cubicBezTo>
                <a:cubicBezTo>
                  <a:pt x="36" y="8849"/>
                  <a:pt x="48" y="8943"/>
                  <a:pt x="48" y="9036"/>
                </a:cubicBezTo>
                <a:cubicBezTo>
                  <a:pt x="48" y="9130"/>
                  <a:pt x="48" y="9223"/>
                  <a:pt x="48" y="9317"/>
                </a:cubicBezTo>
                <a:cubicBezTo>
                  <a:pt x="48" y="9411"/>
                  <a:pt x="43" y="9504"/>
                  <a:pt x="43" y="9598"/>
                </a:cubicBezTo>
                <a:cubicBezTo>
                  <a:pt x="43" y="9691"/>
                  <a:pt x="43" y="9785"/>
                  <a:pt x="43" y="9879"/>
                </a:cubicBezTo>
                <a:cubicBezTo>
                  <a:pt x="43" y="9972"/>
                  <a:pt x="53" y="10066"/>
                  <a:pt x="53" y="10159"/>
                </a:cubicBezTo>
                <a:cubicBezTo>
                  <a:pt x="53" y="10253"/>
                  <a:pt x="52" y="10346"/>
                  <a:pt x="52" y="10440"/>
                </a:cubicBezTo>
                <a:cubicBezTo>
                  <a:pt x="52" y="10533"/>
                  <a:pt x="39" y="10627"/>
                  <a:pt x="39" y="10721"/>
                </a:cubicBezTo>
                <a:cubicBezTo>
                  <a:pt x="39" y="10814"/>
                  <a:pt x="45" y="10908"/>
                  <a:pt x="45" y="11001"/>
                </a:cubicBezTo>
                <a:cubicBezTo>
                  <a:pt x="45" y="11095"/>
                  <a:pt x="54" y="11189"/>
                  <a:pt x="54" y="11282"/>
                </a:cubicBezTo>
                <a:cubicBezTo>
                  <a:pt x="54" y="11376"/>
                  <a:pt x="52" y="11470"/>
                  <a:pt x="52" y="11563"/>
                </a:cubicBezTo>
                <a:cubicBezTo>
                  <a:pt x="52" y="11657"/>
                  <a:pt x="56" y="11751"/>
                  <a:pt x="56" y="11844"/>
                </a:cubicBezTo>
                <a:cubicBezTo>
                  <a:pt x="56" y="11938"/>
                  <a:pt x="54" y="12031"/>
                  <a:pt x="54" y="12125"/>
                </a:cubicBezTo>
                <a:cubicBezTo>
                  <a:pt x="54" y="12219"/>
                  <a:pt x="40" y="12312"/>
                  <a:pt x="40" y="12406"/>
                </a:cubicBezTo>
                <a:cubicBezTo>
                  <a:pt x="40" y="12499"/>
                  <a:pt x="43" y="12593"/>
                  <a:pt x="43" y="12686"/>
                </a:cubicBezTo>
                <a:cubicBezTo>
                  <a:pt x="43" y="12780"/>
                  <a:pt x="38" y="12874"/>
                  <a:pt x="38" y="12967"/>
                </a:cubicBezTo>
                <a:cubicBezTo>
                  <a:pt x="38" y="13061"/>
                  <a:pt x="49" y="13155"/>
                  <a:pt x="49" y="13248"/>
                </a:cubicBezTo>
                <a:cubicBezTo>
                  <a:pt x="49" y="13342"/>
                  <a:pt x="46" y="13436"/>
                  <a:pt x="46" y="13529"/>
                </a:cubicBezTo>
                <a:cubicBezTo>
                  <a:pt x="46" y="13623"/>
                  <a:pt x="43" y="13717"/>
                  <a:pt x="43" y="13810"/>
                </a:cubicBezTo>
                <a:cubicBezTo>
                  <a:pt x="43" y="13904"/>
                  <a:pt x="38" y="13997"/>
                  <a:pt x="38" y="14091"/>
                </a:cubicBezTo>
                <a:cubicBezTo>
                  <a:pt x="38" y="14185"/>
                  <a:pt x="54" y="14278"/>
                  <a:pt x="54" y="14372"/>
                </a:cubicBezTo>
                <a:cubicBezTo>
                  <a:pt x="54" y="14466"/>
                  <a:pt x="35" y="14559"/>
                  <a:pt x="35" y="14652"/>
                </a:cubicBezTo>
                <a:cubicBezTo>
                  <a:pt x="35" y="14747"/>
                  <a:pt x="55" y="14840"/>
                  <a:pt x="55" y="14933"/>
                </a:cubicBezTo>
                <a:cubicBezTo>
                  <a:pt x="55" y="15027"/>
                  <a:pt x="56" y="15121"/>
                  <a:pt x="56" y="15214"/>
                </a:cubicBezTo>
                <a:cubicBezTo>
                  <a:pt x="56" y="15308"/>
                  <a:pt x="38" y="15402"/>
                  <a:pt x="38" y="15495"/>
                </a:cubicBezTo>
                <a:cubicBezTo>
                  <a:pt x="38" y="15589"/>
                  <a:pt x="41" y="15683"/>
                  <a:pt x="41" y="15776"/>
                </a:cubicBezTo>
                <a:cubicBezTo>
                  <a:pt x="41" y="15870"/>
                  <a:pt x="53" y="15964"/>
                  <a:pt x="53" y="16056"/>
                </a:cubicBezTo>
                <a:cubicBezTo>
                  <a:pt x="53" y="16151"/>
                  <a:pt x="48" y="16244"/>
                  <a:pt x="48" y="16337"/>
                </a:cubicBezTo>
                <a:cubicBezTo>
                  <a:pt x="48" y="16432"/>
                  <a:pt x="54" y="16525"/>
                  <a:pt x="54" y="16618"/>
                </a:cubicBezTo>
                <a:cubicBezTo>
                  <a:pt x="54" y="16712"/>
                  <a:pt x="50" y="16806"/>
                  <a:pt x="50" y="16899"/>
                </a:cubicBezTo>
                <a:cubicBezTo>
                  <a:pt x="50" y="16993"/>
                  <a:pt x="56" y="17087"/>
                  <a:pt x="56" y="17179"/>
                </a:cubicBezTo>
                <a:cubicBezTo>
                  <a:pt x="56" y="17274"/>
                  <a:pt x="34" y="17368"/>
                  <a:pt x="34" y="17460"/>
                </a:cubicBezTo>
                <a:cubicBezTo>
                  <a:pt x="34" y="17555"/>
                  <a:pt x="50" y="17649"/>
                  <a:pt x="50" y="17741"/>
                </a:cubicBezTo>
                <a:cubicBezTo>
                  <a:pt x="50" y="17836"/>
                  <a:pt x="44" y="17930"/>
                  <a:pt x="44" y="18022"/>
                </a:cubicBezTo>
                <a:cubicBezTo>
                  <a:pt x="44" y="18117"/>
                  <a:pt x="52" y="18210"/>
                  <a:pt x="52" y="18302"/>
                </a:cubicBezTo>
                <a:cubicBezTo>
                  <a:pt x="52" y="18398"/>
                  <a:pt x="42" y="18491"/>
                  <a:pt x="42" y="18583"/>
                </a:cubicBezTo>
                <a:cubicBezTo>
                  <a:pt x="42" y="18679"/>
                  <a:pt x="49" y="18772"/>
                  <a:pt x="49" y="18864"/>
                </a:cubicBezTo>
                <a:cubicBezTo>
                  <a:pt x="49" y="18960"/>
                  <a:pt x="39" y="19053"/>
                  <a:pt x="39" y="19145"/>
                </a:cubicBezTo>
                <a:cubicBezTo>
                  <a:pt x="39" y="19241"/>
                  <a:pt x="43" y="19334"/>
                  <a:pt x="43" y="19425"/>
                </a:cubicBezTo>
                <a:cubicBezTo>
                  <a:pt x="43" y="19522"/>
                  <a:pt x="44" y="19615"/>
                  <a:pt x="44" y="19706"/>
                </a:cubicBezTo>
                <a:cubicBezTo>
                  <a:pt x="44" y="19803"/>
                  <a:pt x="48" y="19897"/>
                  <a:pt x="48" y="19986"/>
                </a:cubicBezTo>
                <a:cubicBezTo>
                  <a:pt x="48" y="20085"/>
                  <a:pt x="44" y="20178"/>
                  <a:pt x="44" y="20267"/>
                </a:cubicBezTo>
                <a:cubicBezTo>
                  <a:pt x="44" y="20367"/>
                  <a:pt x="45" y="20460"/>
                  <a:pt x="45" y="20548"/>
                </a:cubicBezTo>
                <a:cubicBezTo>
                  <a:pt x="45" y="20650"/>
                  <a:pt x="45" y="20744"/>
                  <a:pt x="45" y="20828"/>
                </a:cubicBezTo>
                <a:cubicBezTo>
                  <a:pt x="45" y="20937"/>
                  <a:pt x="48" y="21031"/>
                  <a:pt x="48" y="21109"/>
                </a:cubicBezTo>
                <a:cubicBezTo>
                  <a:pt x="48" y="21292"/>
                  <a:pt x="-55" y="21357"/>
                  <a:pt x="42" y="21404"/>
                </a:cubicBezTo>
                <a:cubicBezTo>
                  <a:pt x="138" y="21450"/>
                  <a:pt x="147" y="21389"/>
                  <a:pt x="249" y="21389"/>
                </a:cubicBezTo>
                <a:cubicBezTo>
                  <a:pt x="351" y="21389"/>
                  <a:pt x="351" y="21382"/>
                  <a:pt x="453" y="21382"/>
                </a:cubicBezTo>
                <a:cubicBezTo>
                  <a:pt x="555" y="21382"/>
                  <a:pt x="555" y="21393"/>
                  <a:pt x="657" y="21393"/>
                </a:cubicBezTo>
                <a:cubicBezTo>
                  <a:pt x="759" y="21393"/>
                  <a:pt x="727" y="21382"/>
                  <a:pt x="860" y="21382"/>
                </a:cubicBezTo>
                <a:cubicBezTo>
                  <a:pt x="917" y="21382"/>
                  <a:pt x="985" y="21395"/>
                  <a:pt x="1064" y="21395"/>
                </a:cubicBezTo>
                <a:cubicBezTo>
                  <a:pt x="1126" y="21395"/>
                  <a:pt x="1194" y="21385"/>
                  <a:pt x="1268" y="21385"/>
                </a:cubicBezTo>
                <a:cubicBezTo>
                  <a:pt x="1331" y="21385"/>
                  <a:pt x="1399" y="21382"/>
                  <a:pt x="1472" y="21382"/>
                </a:cubicBezTo>
                <a:cubicBezTo>
                  <a:pt x="1536" y="21382"/>
                  <a:pt x="1604" y="21403"/>
                  <a:pt x="1675" y="21403"/>
                </a:cubicBezTo>
                <a:cubicBezTo>
                  <a:pt x="1741" y="21403"/>
                  <a:pt x="1809" y="21405"/>
                  <a:pt x="1879" y="21405"/>
                </a:cubicBezTo>
                <a:cubicBezTo>
                  <a:pt x="1945" y="21405"/>
                  <a:pt x="2013" y="21379"/>
                  <a:pt x="2083" y="21379"/>
                </a:cubicBezTo>
                <a:cubicBezTo>
                  <a:pt x="2149" y="21379"/>
                  <a:pt x="2217" y="21389"/>
                  <a:pt x="2287" y="21389"/>
                </a:cubicBezTo>
                <a:cubicBezTo>
                  <a:pt x="2353" y="21389"/>
                  <a:pt x="2421" y="21377"/>
                  <a:pt x="2490" y="21377"/>
                </a:cubicBezTo>
                <a:cubicBezTo>
                  <a:pt x="2557" y="21377"/>
                  <a:pt x="2625" y="21391"/>
                  <a:pt x="2694" y="21391"/>
                </a:cubicBezTo>
                <a:cubicBezTo>
                  <a:pt x="2761" y="21391"/>
                  <a:pt x="2829" y="21386"/>
                  <a:pt x="2898" y="21386"/>
                </a:cubicBezTo>
                <a:cubicBezTo>
                  <a:pt x="2965" y="21386"/>
                  <a:pt x="3033" y="21399"/>
                  <a:pt x="3102" y="21399"/>
                </a:cubicBezTo>
                <a:cubicBezTo>
                  <a:pt x="3169" y="21399"/>
                  <a:pt x="3236" y="21404"/>
                  <a:pt x="3306" y="21404"/>
                </a:cubicBezTo>
                <a:cubicBezTo>
                  <a:pt x="3372" y="21404"/>
                  <a:pt x="3440" y="21392"/>
                  <a:pt x="3509" y="21392"/>
                </a:cubicBezTo>
                <a:cubicBezTo>
                  <a:pt x="3576" y="21392"/>
                  <a:pt x="3644" y="21378"/>
                  <a:pt x="3713" y="21378"/>
                </a:cubicBezTo>
                <a:cubicBezTo>
                  <a:pt x="3780" y="21378"/>
                  <a:pt x="3848" y="21395"/>
                  <a:pt x="3917" y="21395"/>
                </a:cubicBezTo>
                <a:cubicBezTo>
                  <a:pt x="3984" y="21395"/>
                  <a:pt x="4052" y="21396"/>
                  <a:pt x="4121" y="21396"/>
                </a:cubicBezTo>
                <a:cubicBezTo>
                  <a:pt x="4188" y="21396"/>
                  <a:pt x="4256" y="21381"/>
                  <a:pt x="4325" y="21381"/>
                </a:cubicBezTo>
                <a:cubicBezTo>
                  <a:pt x="4392" y="21381"/>
                  <a:pt x="4460" y="21394"/>
                  <a:pt x="4528" y="21394"/>
                </a:cubicBezTo>
                <a:cubicBezTo>
                  <a:pt x="4596" y="21394"/>
                  <a:pt x="4664" y="21392"/>
                  <a:pt x="4732" y="21392"/>
                </a:cubicBezTo>
                <a:cubicBezTo>
                  <a:pt x="4800" y="21392"/>
                  <a:pt x="4868" y="21378"/>
                  <a:pt x="4936" y="21378"/>
                </a:cubicBezTo>
                <a:cubicBezTo>
                  <a:pt x="5003" y="21378"/>
                  <a:pt x="5071" y="21404"/>
                  <a:pt x="5140" y="21404"/>
                </a:cubicBezTo>
                <a:cubicBezTo>
                  <a:pt x="5207" y="21404"/>
                  <a:pt x="5275" y="21388"/>
                  <a:pt x="5344" y="21388"/>
                </a:cubicBezTo>
                <a:cubicBezTo>
                  <a:pt x="5411" y="21388"/>
                  <a:pt x="5479" y="21374"/>
                  <a:pt x="5547" y="21374"/>
                </a:cubicBezTo>
                <a:cubicBezTo>
                  <a:pt x="5615" y="21374"/>
                  <a:pt x="5683" y="21387"/>
                  <a:pt x="5751" y="21387"/>
                </a:cubicBezTo>
                <a:cubicBezTo>
                  <a:pt x="5819" y="21387"/>
                  <a:pt x="5886" y="21391"/>
                  <a:pt x="5955" y="21391"/>
                </a:cubicBezTo>
                <a:cubicBezTo>
                  <a:pt x="6022" y="21391"/>
                  <a:pt x="6090" y="21379"/>
                  <a:pt x="6158" y="21379"/>
                </a:cubicBezTo>
                <a:cubicBezTo>
                  <a:pt x="6226" y="21379"/>
                  <a:pt x="6294" y="21402"/>
                  <a:pt x="6362" y="21402"/>
                </a:cubicBezTo>
                <a:cubicBezTo>
                  <a:pt x="6430" y="21402"/>
                  <a:pt x="6498" y="21375"/>
                  <a:pt x="6566" y="21375"/>
                </a:cubicBezTo>
                <a:cubicBezTo>
                  <a:pt x="6634" y="21375"/>
                  <a:pt x="6701" y="21405"/>
                  <a:pt x="6770" y="21405"/>
                </a:cubicBezTo>
                <a:cubicBezTo>
                  <a:pt x="6837" y="21405"/>
                  <a:pt x="6905" y="21398"/>
                  <a:pt x="6973" y="21398"/>
                </a:cubicBezTo>
                <a:cubicBezTo>
                  <a:pt x="7041" y="21398"/>
                  <a:pt x="7109" y="21382"/>
                  <a:pt x="7177" y="21382"/>
                </a:cubicBezTo>
                <a:cubicBezTo>
                  <a:pt x="7245" y="21382"/>
                  <a:pt x="7313" y="21378"/>
                  <a:pt x="7381" y="21378"/>
                </a:cubicBezTo>
                <a:cubicBezTo>
                  <a:pt x="7449" y="21378"/>
                  <a:pt x="7517" y="21390"/>
                  <a:pt x="7585" y="21390"/>
                </a:cubicBezTo>
                <a:cubicBezTo>
                  <a:pt x="7652" y="21390"/>
                  <a:pt x="7720" y="21399"/>
                  <a:pt x="7788" y="21399"/>
                </a:cubicBezTo>
                <a:cubicBezTo>
                  <a:pt x="7856" y="21399"/>
                  <a:pt x="7924" y="21393"/>
                  <a:pt x="7992" y="21393"/>
                </a:cubicBezTo>
                <a:cubicBezTo>
                  <a:pt x="8060" y="21393"/>
                  <a:pt x="8128" y="21402"/>
                  <a:pt x="8196" y="21402"/>
                </a:cubicBezTo>
                <a:cubicBezTo>
                  <a:pt x="8264" y="21402"/>
                  <a:pt x="8332" y="21397"/>
                  <a:pt x="8400" y="21397"/>
                </a:cubicBezTo>
                <a:cubicBezTo>
                  <a:pt x="8468" y="21397"/>
                  <a:pt x="8536" y="21388"/>
                  <a:pt x="8604" y="21388"/>
                </a:cubicBezTo>
                <a:cubicBezTo>
                  <a:pt x="8671" y="21388"/>
                  <a:pt x="8739" y="21375"/>
                  <a:pt x="8807" y="21375"/>
                </a:cubicBezTo>
                <a:cubicBezTo>
                  <a:pt x="8875" y="21375"/>
                  <a:pt x="8943" y="21398"/>
                  <a:pt x="9011" y="21398"/>
                </a:cubicBezTo>
                <a:cubicBezTo>
                  <a:pt x="9079" y="21398"/>
                  <a:pt x="9147" y="21397"/>
                  <a:pt x="9215" y="21397"/>
                </a:cubicBezTo>
                <a:cubicBezTo>
                  <a:pt x="9283" y="21397"/>
                  <a:pt x="9351" y="21381"/>
                  <a:pt x="9419" y="21381"/>
                </a:cubicBezTo>
                <a:cubicBezTo>
                  <a:pt x="9487" y="21381"/>
                  <a:pt x="9555" y="21397"/>
                  <a:pt x="9623" y="21397"/>
                </a:cubicBezTo>
                <a:cubicBezTo>
                  <a:pt x="9690" y="21397"/>
                  <a:pt x="9758" y="21376"/>
                  <a:pt x="9826" y="21376"/>
                </a:cubicBezTo>
                <a:cubicBezTo>
                  <a:pt x="9894" y="21376"/>
                  <a:pt x="9962" y="21382"/>
                  <a:pt x="10030" y="21382"/>
                </a:cubicBezTo>
                <a:cubicBezTo>
                  <a:pt x="10098" y="21382"/>
                  <a:pt x="10166" y="21384"/>
                  <a:pt x="10234" y="21384"/>
                </a:cubicBezTo>
                <a:cubicBezTo>
                  <a:pt x="10302" y="21384"/>
                  <a:pt x="10370" y="21382"/>
                  <a:pt x="10438" y="21382"/>
                </a:cubicBezTo>
                <a:cubicBezTo>
                  <a:pt x="10506" y="21382"/>
                  <a:pt x="10574" y="21404"/>
                  <a:pt x="10642" y="21404"/>
                </a:cubicBezTo>
                <a:cubicBezTo>
                  <a:pt x="10710" y="21404"/>
                  <a:pt x="10778" y="21392"/>
                  <a:pt x="10846" y="21392"/>
                </a:cubicBezTo>
                <a:cubicBezTo>
                  <a:pt x="10913" y="21392"/>
                  <a:pt x="10981" y="21382"/>
                  <a:pt x="11049" y="21382"/>
                </a:cubicBezTo>
                <a:cubicBezTo>
                  <a:pt x="11117" y="21382"/>
                  <a:pt x="11185" y="21377"/>
                  <a:pt x="11253" y="21377"/>
                </a:cubicBezTo>
                <a:cubicBezTo>
                  <a:pt x="11321" y="21377"/>
                  <a:pt x="11389" y="21402"/>
                  <a:pt x="11457" y="21402"/>
                </a:cubicBezTo>
                <a:cubicBezTo>
                  <a:pt x="11525" y="21402"/>
                  <a:pt x="11593" y="21375"/>
                  <a:pt x="11661" y="21375"/>
                </a:cubicBezTo>
                <a:cubicBezTo>
                  <a:pt x="11729" y="21375"/>
                  <a:pt x="11797" y="21398"/>
                  <a:pt x="11865" y="21398"/>
                </a:cubicBezTo>
                <a:cubicBezTo>
                  <a:pt x="11933" y="21398"/>
                  <a:pt x="12001" y="21399"/>
                  <a:pt x="12069" y="21399"/>
                </a:cubicBezTo>
                <a:cubicBezTo>
                  <a:pt x="12137" y="21399"/>
                  <a:pt x="12205" y="21375"/>
                  <a:pt x="12273" y="21375"/>
                </a:cubicBezTo>
                <a:cubicBezTo>
                  <a:pt x="12341" y="21375"/>
                  <a:pt x="12409" y="21381"/>
                  <a:pt x="12477" y="21381"/>
                </a:cubicBezTo>
                <a:cubicBezTo>
                  <a:pt x="12545" y="21381"/>
                  <a:pt x="12613" y="21398"/>
                  <a:pt x="12681" y="21398"/>
                </a:cubicBezTo>
                <a:cubicBezTo>
                  <a:pt x="12749" y="21398"/>
                  <a:pt x="12817" y="21396"/>
                  <a:pt x="12885" y="21396"/>
                </a:cubicBezTo>
                <a:cubicBezTo>
                  <a:pt x="12953" y="21396"/>
                  <a:pt x="13021" y="21379"/>
                  <a:pt x="13088" y="21379"/>
                </a:cubicBezTo>
                <a:cubicBezTo>
                  <a:pt x="13157" y="21379"/>
                  <a:pt x="13225" y="21398"/>
                  <a:pt x="13292" y="21398"/>
                </a:cubicBezTo>
                <a:cubicBezTo>
                  <a:pt x="13360" y="21398"/>
                  <a:pt x="13428" y="21382"/>
                  <a:pt x="13496" y="21382"/>
                </a:cubicBezTo>
                <a:cubicBezTo>
                  <a:pt x="13564" y="21382"/>
                  <a:pt x="13632" y="21397"/>
                  <a:pt x="13700" y="21397"/>
                </a:cubicBezTo>
                <a:cubicBezTo>
                  <a:pt x="13768" y="21397"/>
                  <a:pt x="13836" y="21389"/>
                  <a:pt x="13904" y="21389"/>
                </a:cubicBezTo>
                <a:cubicBezTo>
                  <a:pt x="13972" y="21389"/>
                  <a:pt x="14040" y="21398"/>
                  <a:pt x="14108" y="21398"/>
                </a:cubicBezTo>
                <a:cubicBezTo>
                  <a:pt x="14176" y="21398"/>
                  <a:pt x="14244" y="21399"/>
                  <a:pt x="14312" y="21399"/>
                </a:cubicBezTo>
                <a:cubicBezTo>
                  <a:pt x="14380" y="21399"/>
                  <a:pt x="14448" y="21377"/>
                  <a:pt x="14516" y="21377"/>
                </a:cubicBezTo>
                <a:cubicBezTo>
                  <a:pt x="14584" y="21377"/>
                  <a:pt x="14652" y="21387"/>
                  <a:pt x="14720" y="21387"/>
                </a:cubicBezTo>
                <a:cubicBezTo>
                  <a:pt x="14788" y="21387"/>
                  <a:pt x="14856" y="21394"/>
                  <a:pt x="14924" y="21394"/>
                </a:cubicBezTo>
                <a:cubicBezTo>
                  <a:pt x="14992" y="21394"/>
                  <a:pt x="15060" y="21376"/>
                  <a:pt x="15128" y="21376"/>
                </a:cubicBezTo>
                <a:cubicBezTo>
                  <a:pt x="15196" y="21376"/>
                  <a:pt x="15264" y="21395"/>
                  <a:pt x="15332" y="21395"/>
                </a:cubicBezTo>
                <a:cubicBezTo>
                  <a:pt x="15400" y="21395"/>
                  <a:pt x="15468" y="21400"/>
                  <a:pt x="15535" y="21400"/>
                </a:cubicBezTo>
                <a:cubicBezTo>
                  <a:pt x="15604" y="21400"/>
                  <a:pt x="15672" y="21401"/>
                  <a:pt x="15739" y="21401"/>
                </a:cubicBezTo>
                <a:cubicBezTo>
                  <a:pt x="15808" y="21401"/>
                  <a:pt x="15876" y="21378"/>
                  <a:pt x="15943" y="21378"/>
                </a:cubicBezTo>
                <a:cubicBezTo>
                  <a:pt x="16012" y="21378"/>
                  <a:pt x="16080" y="21389"/>
                  <a:pt x="16147" y="21389"/>
                </a:cubicBezTo>
                <a:cubicBezTo>
                  <a:pt x="16216" y="21389"/>
                  <a:pt x="16284" y="21383"/>
                  <a:pt x="16351" y="21383"/>
                </a:cubicBezTo>
                <a:cubicBezTo>
                  <a:pt x="16420" y="21383"/>
                  <a:pt x="16488" y="21393"/>
                  <a:pt x="16555" y="21393"/>
                </a:cubicBezTo>
                <a:cubicBezTo>
                  <a:pt x="16624" y="21393"/>
                  <a:pt x="16692" y="21397"/>
                  <a:pt x="16759" y="21397"/>
                </a:cubicBezTo>
                <a:cubicBezTo>
                  <a:pt x="16828" y="21397"/>
                  <a:pt x="16896" y="21399"/>
                  <a:pt x="16963" y="21399"/>
                </a:cubicBezTo>
                <a:cubicBezTo>
                  <a:pt x="17032" y="21399"/>
                  <a:pt x="17100" y="21401"/>
                  <a:pt x="17167" y="21401"/>
                </a:cubicBezTo>
                <a:cubicBezTo>
                  <a:pt x="17236" y="21401"/>
                  <a:pt x="17304" y="21394"/>
                  <a:pt x="17371" y="21394"/>
                </a:cubicBezTo>
                <a:cubicBezTo>
                  <a:pt x="17440" y="21394"/>
                  <a:pt x="17508" y="21378"/>
                  <a:pt x="17575" y="21378"/>
                </a:cubicBezTo>
                <a:cubicBezTo>
                  <a:pt x="17644" y="21378"/>
                  <a:pt x="17712" y="21401"/>
                  <a:pt x="17779" y="21401"/>
                </a:cubicBezTo>
                <a:cubicBezTo>
                  <a:pt x="17847" y="21401"/>
                  <a:pt x="17915" y="21393"/>
                  <a:pt x="17983" y="21393"/>
                </a:cubicBezTo>
                <a:cubicBezTo>
                  <a:pt x="18051" y="21393"/>
                  <a:pt x="18119" y="21392"/>
                  <a:pt x="18186" y="21392"/>
                </a:cubicBezTo>
                <a:cubicBezTo>
                  <a:pt x="18255" y="21392"/>
                  <a:pt x="18323" y="21387"/>
                  <a:pt x="18390" y="21387"/>
                </a:cubicBezTo>
                <a:cubicBezTo>
                  <a:pt x="18459" y="21387"/>
                  <a:pt x="18527" y="21402"/>
                  <a:pt x="18594" y="21402"/>
                </a:cubicBezTo>
                <a:cubicBezTo>
                  <a:pt x="18663" y="21402"/>
                  <a:pt x="18731" y="21379"/>
                  <a:pt x="18798" y="21379"/>
                </a:cubicBezTo>
                <a:cubicBezTo>
                  <a:pt x="18867" y="21379"/>
                  <a:pt x="18935" y="21377"/>
                  <a:pt x="19002" y="21377"/>
                </a:cubicBezTo>
                <a:cubicBezTo>
                  <a:pt x="19071" y="21377"/>
                  <a:pt x="19139" y="21379"/>
                  <a:pt x="19206" y="21379"/>
                </a:cubicBezTo>
                <a:cubicBezTo>
                  <a:pt x="19275" y="21379"/>
                  <a:pt x="19343" y="21403"/>
                  <a:pt x="19410" y="21403"/>
                </a:cubicBezTo>
                <a:cubicBezTo>
                  <a:pt x="19479" y="21403"/>
                  <a:pt x="19547" y="21388"/>
                  <a:pt x="19613" y="21388"/>
                </a:cubicBezTo>
                <a:cubicBezTo>
                  <a:pt x="19683" y="21388"/>
                  <a:pt x="19751" y="21388"/>
                  <a:pt x="19817" y="21388"/>
                </a:cubicBezTo>
                <a:cubicBezTo>
                  <a:pt x="19887" y="21388"/>
                  <a:pt x="19955" y="21377"/>
                  <a:pt x="20021" y="21377"/>
                </a:cubicBezTo>
                <a:cubicBezTo>
                  <a:pt x="20091" y="21377"/>
                  <a:pt x="20159" y="21383"/>
                  <a:pt x="20225" y="21383"/>
                </a:cubicBezTo>
                <a:cubicBezTo>
                  <a:pt x="20295" y="21383"/>
                  <a:pt x="20363" y="21404"/>
                  <a:pt x="20428" y="21404"/>
                </a:cubicBezTo>
                <a:cubicBezTo>
                  <a:pt x="20500" y="21404"/>
                  <a:pt x="20568" y="21396"/>
                  <a:pt x="20632" y="21396"/>
                </a:cubicBezTo>
                <a:cubicBezTo>
                  <a:pt x="20705" y="21396"/>
                  <a:pt x="20772" y="21377"/>
                  <a:pt x="20836" y="21377"/>
                </a:cubicBezTo>
                <a:cubicBezTo>
                  <a:pt x="20910" y="21377"/>
                  <a:pt x="20978" y="21399"/>
                  <a:pt x="21040" y="21399"/>
                </a:cubicBezTo>
                <a:cubicBezTo>
                  <a:pt x="21119" y="21399"/>
                  <a:pt x="21187" y="21404"/>
                  <a:pt x="21243" y="21404"/>
                </a:cubicBezTo>
                <a:cubicBezTo>
                  <a:pt x="21376" y="21404"/>
                  <a:pt x="21422" y="21525"/>
                  <a:pt x="21455" y="21393"/>
                </a:cubicBezTo>
                <a:cubicBezTo>
                  <a:pt x="21489" y="21261"/>
                  <a:pt x="21452" y="21249"/>
                  <a:pt x="21452" y="21109"/>
                </a:cubicBezTo>
                <a:cubicBezTo>
                  <a:pt x="21452" y="20969"/>
                  <a:pt x="21446" y="21011"/>
                  <a:pt x="21446" y="20828"/>
                </a:cubicBezTo>
                <a:cubicBezTo>
                  <a:pt x="21446" y="20750"/>
                  <a:pt x="21450" y="20656"/>
                  <a:pt x="21450" y="20548"/>
                </a:cubicBezTo>
                <a:cubicBezTo>
                  <a:pt x="21450" y="20463"/>
                  <a:pt x="21453" y="20369"/>
                  <a:pt x="21453" y="20267"/>
                </a:cubicBezTo>
                <a:cubicBezTo>
                  <a:pt x="21453" y="20180"/>
                  <a:pt x="21448" y="20086"/>
                  <a:pt x="21448" y="19987"/>
                </a:cubicBezTo>
                <a:cubicBezTo>
                  <a:pt x="21448" y="19898"/>
                  <a:pt x="21455" y="19804"/>
                  <a:pt x="21455" y="19706"/>
                </a:cubicBezTo>
                <a:cubicBezTo>
                  <a:pt x="21455" y="19616"/>
                  <a:pt x="21440" y="19522"/>
                  <a:pt x="21440" y="19425"/>
                </a:cubicBezTo>
                <a:cubicBezTo>
                  <a:pt x="21440" y="19335"/>
                  <a:pt x="21443" y="19241"/>
                  <a:pt x="21443" y="19145"/>
                </a:cubicBezTo>
                <a:cubicBezTo>
                  <a:pt x="21443" y="19054"/>
                  <a:pt x="21438" y="18960"/>
                  <a:pt x="21438" y="18864"/>
                </a:cubicBezTo>
                <a:cubicBezTo>
                  <a:pt x="21438" y="18773"/>
                  <a:pt x="21455" y="18679"/>
                  <a:pt x="21455" y="18583"/>
                </a:cubicBezTo>
                <a:cubicBezTo>
                  <a:pt x="21455" y="18492"/>
                  <a:pt x="21442" y="18398"/>
                  <a:pt x="21442" y="18303"/>
                </a:cubicBezTo>
                <a:cubicBezTo>
                  <a:pt x="21442" y="18211"/>
                  <a:pt x="21446" y="18117"/>
                  <a:pt x="21446" y="18022"/>
                </a:cubicBezTo>
                <a:cubicBezTo>
                  <a:pt x="21446" y="17930"/>
                  <a:pt x="21438" y="17836"/>
                  <a:pt x="21438" y="17741"/>
                </a:cubicBezTo>
                <a:cubicBezTo>
                  <a:pt x="21438" y="17649"/>
                  <a:pt x="21440" y="17555"/>
                  <a:pt x="21440" y="17460"/>
                </a:cubicBezTo>
                <a:cubicBezTo>
                  <a:pt x="21440" y="17368"/>
                  <a:pt x="21450" y="17275"/>
                  <a:pt x="21450" y="17180"/>
                </a:cubicBezTo>
                <a:cubicBezTo>
                  <a:pt x="21450" y="17087"/>
                  <a:pt x="21444" y="16994"/>
                  <a:pt x="21444" y="16899"/>
                </a:cubicBezTo>
                <a:cubicBezTo>
                  <a:pt x="21444" y="16806"/>
                  <a:pt x="21457" y="16713"/>
                  <a:pt x="21457" y="16618"/>
                </a:cubicBezTo>
                <a:cubicBezTo>
                  <a:pt x="21457" y="16526"/>
                  <a:pt x="21438" y="16432"/>
                  <a:pt x="21438" y="16338"/>
                </a:cubicBezTo>
                <a:cubicBezTo>
                  <a:pt x="21438" y="16245"/>
                  <a:pt x="21455" y="16151"/>
                  <a:pt x="21455" y="16057"/>
                </a:cubicBezTo>
                <a:cubicBezTo>
                  <a:pt x="21455" y="15964"/>
                  <a:pt x="21437" y="15871"/>
                  <a:pt x="21437" y="15776"/>
                </a:cubicBezTo>
                <a:cubicBezTo>
                  <a:pt x="21437" y="15683"/>
                  <a:pt x="21441" y="15590"/>
                  <a:pt x="21441" y="15496"/>
                </a:cubicBezTo>
                <a:cubicBezTo>
                  <a:pt x="21441" y="15403"/>
                  <a:pt x="21436" y="15309"/>
                  <a:pt x="21436" y="15215"/>
                </a:cubicBezTo>
                <a:cubicBezTo>
                  <a:pt x="21436" y="15122"/>
                  <a:pt x="21455" y="15028"/>
                  <a:pt x="21455" y="14934"/>
                </a:cubicBezTo>
                <a:cubicBezTo>
                  <a:pt x="21455" y="14841"/>
                  <a:pt x="21449" y="14748"/>
                  <a:pt x="21449" y="14653"/>
                </a:cubicBezTo>
                <a:cubicBezTo>
                  <a:pt x="21449" y="14560"/>
                  <a:pt x="21443" y="14467"/>
                  <a:pt x="21443" y="14373"/>
                </a:cubicBezTo>
                <a:cubicBezTo>
                  <a:pt x="21443" y="14280"/>
                  <a:pt x="21452" y="14186"/>
                  <a:pt x="21452" y="14092"/>
                </a:cubicBezTo>
                <a:cubicBezTo>
                  <a:pt x="21452" y="13999"/>
                  <a:pt x="21450" y="13905"/>
                  <a:pt x="21450" y="13811"/>
                </a:cubicBezTo>
                <a:cubicBezTo>
                  <a:pt x="21450" y="13718"/>
                  <a:pt x="21436" y="13625"/>
                  <a:pt x="21436" y="13531"/>
                </a:cubicBezTo>
                <a:cubicBezTo>
                  <a:pt x="21436" y="13437"/>
                  <a:pt x="21446" y="13344"/>
                  <a:pt x="21446" y="13250"/>
                </a:cubicBezTo>
                <a:cubicBezTo>
                  <a:pt x="21446" y="13157"/>
                  <a:pt x="21438" y="13063"/>
                  <a:pt x="21438" y="12969"/>
                </a:cubicBezTo>
                <a:cubicBezTo>
                  <a:pt x="21438" y="12876"/>
                  <a:pt x="21454" y="12782"/>
                  <a:pt x="21454" y="12688"/>
                </a:cubicBezTo>
                <a:cubicBezTo>
                  <a:pt x="21454" y="12595"/>
                  <a:pt x="21452" y="12501"/>
                  <a:pt x="21452" y="12408"/>
                </a:cubicBezTo>
                <a:cubicBezTo>
                  <a:pt x="21452" y="12314"/>
                  <a:pt x="21450" y="12221"/>
                  <a:pt x="21450" y="12127"/>
                </a:cubicBezTo>
                <a:cubicBezTo>
                  <a:pt x="21450" y="12033"/>
                  <a:pt x="21437" y="11940"/>
                  <a:pt x="21437" y="11846"/>
                </a:cubicBezTo>
                <a:cubicBezTo>
                  <a:pt x="21437" y="11753"/>
                  <a:pt x="21456" y="11659"/>
                  <a:pt x="21456" y="11565"/>
                </a:cubicBezTo>
                <a:cubicBezTo>
                  <a:pt x="21456" y="11472"/>
                  <a:pt x="21447" y="11378"/>
                  <a:pt x="21447" y="11285"/>
                </a:cubicBezTo>
                <a:cubicBezTo>
                  <a:pt x="21447" y="11191"/>
                  <a:pt x="21455" y="11098"/>
                  <a:pt x="21455" y="11004"/>
                </a:cubicBezTo>
                <a:cubicBezTo>
                  <a:pt x="21455" y="10911"/>
                  <a:pt x="21455" y="10817"/>
                  <a:pt x="21455" y="10723"/>
                </a:cubicBezTo>
                <a:cubicBezTo>
                  <a:pt x="21455" y="10630"/>
                  <a:pt x="21438" y="10536"/>
                  <a:pt x="21438" y="10443"/>
                </a:cubicBezTo>
                <a:cubicBezTo>
                  <a:pt x="21438" y="10349"/>
                  <a:pt x="21456" y="10255"/>
                  <a:pt x="21456" y="10162"/>
                </a:cubicBezTo>
                <a:cubicBezTo>
                  <a:pt x="21456" y="10068"/>
                  <a:pt x="21451" y="9975"/>
                  <a:pt x="21451" y="9881"/>
                </a:cubicBezTo>
                <a:cubicBezTo>
                  <a:pt x="21451" y="9787"/>
                  <a:pt x="21451" y="9694"/>
                  <a:pt x="21451" y="9600"/>
                </a:cubicBezTo>
                <a:cubicBezTo>
                  <a:pt x="21451" y="9506"/>
                  <a:pt x="21444" y="9413"/>
                  <a:pt x="21444" y="9319"/>
                </a:cubicBezTo>
                <a:cubicBezTo>
                  <a:pt x="21444" y="9225"/>
                  <a:pt x="21444" y="9132"/>
                  <a:pt x="21444" y="9038"/>
                </a:cubicBezTo>
                <a:cubicBezTo>
                  <a:pt x="21444" y="8945"/>
                  <a:pt x="21457" y="8851"/>
                  <a:pt x="21457" y="8758"/>
                </a:cubicBezTo>
                <a:cubicBezTo>
                  <a:pt x="21457" y="8664"/>
                  <a:pt x="21445" y="8570"/>
                  <a:pt x="21445" y="8477"/>
                </a:cubicBezTo>
                <a:cubicBezTo>
                  <a:pt x="21445" y="8383"/>
                  <a:pt x="21440" y="8289"/>
                  <a:pt x="21440" y="8196"/>
                </a:cubicBezTo>
                <a:cubicBezTo>
                  <a:pt x="21440" y="8102"/>
                  <a:pt x="21438" y="8008"/>
                  <a:pt x="21438" y="7915"/>
                </a:cubicBezTo>
                <a:cubicBezTo>
                  <a:pt x="21438" y="7821"/>
                  <a:pt x="21444" y="7728"/>
                  <a:pt x="21444" y="7634"/>
                </a:cubicBezTo>
                <a:cubicBezTo>
                  <a:pt x="21444" y="7540"/>
                  <a:pt x="21436" y="7447"/>
                  <a:pt x="21436" y="7353"/>
                </a:cubicBezTo>
                <a:cubicBezTo>
                  <a:pt x="21436" y="7259"/>
                  <a:pt x="21448" y="7166"/>
                  <a:pt x="21448" y="7073"/>
                </a:cubicBezTo>
                <a:cubicBezTo>
                  <a:pt x="21448" y="6979"/>
                  <a:pt x="21449" y="6885"/>
                  <a:pt x="21449" y="6792"/>
                </a:cubicBezTo>
                <a:cubicBezTo>
                  <a:pt x="21449" y="6698"/>
                  <a:pt x="21436" y="6604"/>
                  <a:pt x="21436" y="6511"/>
                </a:cubicBezTo>
                <a:cubicBezTo>
                  <a:pt x="21436" y="6417"/>
                  <a:pt x="21448" y="6323"/>
                  <a:pt x="21448" y="6230"/>
                </a:cubicBezTo>
                <a:cubicBezTo>
                  <a:pt x="21448" y="6136"/>
                  <a:pt x="21440" y="6042"/>
                  <a:pt x="21440" y="5949"/>
                </a:cubicBezTo>
                <a:cubicBezTo>
                  <a:pt x="21440" y="5855"/>
                  <a:pt x="21454" y="5761"/>
                  <a:pt x="21454" y="5668"/>
                </a:cubicBezTo>
                <a:cubicBezTo>
                  <a:pt x="21454" y="5574"/>
                  <a:pt x="21449" y="5481"/>
                  <a:pt x="21449" y="5388"/>
                </a:cubicBezTo>
                <a:cubicBezTo>
                  <a:pt x="21449" y="5293"/>
                  <a:pt x="21452" y="5200"/>
                  <a:pt x="21452" y="5107"/>
                </a:cubicBezTo>
                <a:cubicBezTo>
                  <a:pt x="21452" y="5013"/>
                  <a:pt x="21455" y="4919"/>
                  <a:pt x="21455" y="4826"/>
                </a:cubicBezTo>
                <a:cubicBezTo>
                  <a:pt x="21455" y="4732"/>
                  <a:pt x="21455" y="4638"/>
                  <a:pt x="21455" y="4546"/>
                </a:cubicBezTo>
                <a:cubicBezTo>
                  <a:pt x="21455" y="4451"/>
                  <a:pt x="21456" y="4357"/>
                  <a:pt x="21456" y="4265"/>
                </a:cubicBezTo>
                <a:cubicBezTo>
                  <a:pt x="21456" y="4170"/>
                  <a:pt x="21447" y="4076"/>
                  <a:pt x="21447" y="3984"/>
                </a:cubicBezTo>
                <a:cubicBezTo>
                  <a:pt x="21447" y="3889"/>
                  <a:pt x="21438" y="3796"/>
                  <a:pt x="21438" y="3703"/>
                </a:cubicBezTo>
                <a:cubicBezTo>
                  <a:pt x="21438" y="3608"/>
                  <a:pt x="21442" y="3515"/>
                  <a:pt x="21442" y="3422"/>
                </a:cubicBezTo>
                <a:cubicBezTo>
                  <a:pt x="21442" y="3327"/>
                  <a:pt x="21454" y="3234"/>
                  <a:pt x="21454" y="3142"/>
                </a:cubicBezTo>
                <a:cubicBezTo>
                  <a:pt x="21454" y="3047"/>
                  <a:pt x="21457" y="2953"/>
                  <a:pt x="21457" y="2861"/>
                </a:cubicBezTo>
                <a:cubicBezTo>
                  <a:pt x="21457" y="2766"/>
                  <a:pt x="21453" y="2672"/>
                  <a:pt x="21453" y="2580"/>
                </a:cubicBezTo>
                <a:cubicBezTo>
                  <a:pt x="21453" y="2485"/>
                  <a:pt x="21454" y="2391"/>
                  <a:pt x="21454" y="2300"/>
                </a:cubicBezTo>
                <a:cubicBezTo>
                  <a:pt x="21454" y="2204"/>
                  <a:pt x="21452" y="2110"/>
                  <a:pt x="21452" y="2019"/>
                </a:cubicBezTo>
                <a:cubicBezTo>
                  <a:pt x="21452" y="1923"/>
                  <a:pt x="21452" y="1829"/>
                  <a:pt x="21452" y="1738"/>
                </a:cubicBezTo>
                <a:cubicBezTo>
                  <a:pt x="21452" y="1641"/>
                  <a:pt x="21443" y="1548"/>
                  <a:pt x="21443" y="1458"/>
                </a:cubicBezTo>
                <a:cubicBezTo>
                  <a:pt x="21443" y="1360"/>
                  <a:pt x="21457" y="1266"/>
                  <a:pt x="21457" y="1177"/>
                </a:cubicBezTo>
                <a:cubicBezTo>
                  <a:pt x="21457" y="1078"/>
                  <a:pt x="21447" y="984"/>
                  <a:pt x="21447" y="896"/>
                </a:cubicBezTo>
                <a:cubicBezTo>
                  <a:pt x="21447" y="794"/>
                  <a:pt x="21441" y="701"/>
                  <a:pt x="21441" y="616"/>
                </a:cubicBezTo>
                <a:cubicBezTo>
                  <a:pt x="21441" y="507"/>
                  <a:pt x="21451" y="414"/>
                  <a:pt x="21451" y="335"/>
                </a:cubicBezTo>
                <a:cubicBezTo>
                  <a:pt x="21451" y="153"/>
                  <a:pt x="21545" y="96"/>
                  <a:pt x="21448" y="50"/>
                </a:cubicBezTo>
                <a:close/>
              </a:path>
            </a:pathLst>
          </a:custGeom>
          <a:blipFill>
            <a:blip r:embed="rId2"/>
          </a:blipFill>
          <a:ln w="63500">
            <a:solidFill>
              <a:srgbClr val="231F24"/>
            </a:solidFill>
            <a:miter lim="400000"/>
          </a:ln>
        </p:spPr>
        <p:txBody>
          <a:bodyPr lIns="203200" tIns="203200" rIns="203200" bIns="203200" anchor="ctr"/>
          <a:lstStyle/>
          <a:p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736600" y="647700"/>
            <a:ext cx="8733293" cy="6160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584" extrusionOk="0">
                <a:moveTo>
                  <a:pt x="13327" y="0"/>
                </a:moveTo>
                <a:cubicBezTo>
                  <a:pt x="13253" y="0"/>
                  <a:pt x="13180" y="3"/>
                  <a:pt x="13107" y="5"/>
                </a:cubicBezTo>
                <a:cubicBezTo>
                  <a:pt x="13034" y="8"/>
                  <a:pt x="12960" y="9"/>
                  <a:pt x="12887" y="13"/>
                </a:cubicBezTo>
                <a:cubicBezTo>
                  <a:pt x="12814" y="18"/>
                  <a:pt x="12741" y="26"/>
                  <a:pt x="12668" y="34"/>
                </a:cubicBezTo>
                <a:cubicBezTo>
                  <a:pt x="12595" y="41"/>
                  <a:pt x="12523" y="61"/>
                  <a:pt x="12450" y="71"/>
                </a:cubicBezTo>
                <a:cubicBezTo>
                  <a:pt x="12377" y="81"/>
                  <a:pt x="12302" y="68"/>
                  <a:pt x="12230" y="80"/>
                </a:cubicBezTo>
                <a:cubicBezTo>
                  <a:pt x="12157" y="92"/>
                  <a:pt x="12083" y="100"/>
                  <a:pt x="12011" y="114"/>
                </a:cubicBezTo>
                <a:cubicBezTo>
                  <a:pt x="11938" y="129"/>
                  <a:pt x="11867" y="155"/>
                  <a:pt x="11794" y="172"/>
                </a:cubicBezTo>
                <a:cubicBezTo>
                  <a:pt x="11722" y="189"/>
                  <a:pt x="11648" y="197"/>
                  <a:pt x="11577" y="217"/>
                </a:cubicBezTo>
                <a:cubicBezTo>
                  <a:pt x="11505" y="237"/>
                  <a:pt x="11433" y="264"/>
                  <a:pt x="11362" y="286"/>
                </a:cubicBezTo>
                <a:cubicBezTo>
                  <a:pt x="11290" y="308"/>
                  <a:pt x="11222" y="350"/>
                  <a:pt x="11151" y="374"/>
                </a:cubicBezTo>
                <a:cubicBezTo>
                  <a:pt x="11079" y="399"/>
                  <a:pt x="11006" y="411"/>
                  <a:pt x="10935" y="438"/>
                </a:cubicBezTo>
                <a:cubicBezTo>
                  <a:pt x="10865" y="465"/>
                  <a:pt x="10792" y="486"/>
                  <a:pt x="10722" y="516"/>
                </a:cubicBezTo>
                <a:cubicBezTo>
                  <a:pt x="10652" y="545"/>
                  <a:pt x="10585" y="591"/>
                  <a:pt x="10516" y="623"/>
                </a:cubicBezTo>
                <a:cubicBezTo>
                  <a:pt x="10446" y="656"/>
                  <a:pt x="10372" y="671"/>
                  <a:pt x="10303" y="706"/>
                </a:cubicBezTo>
                <a:cubicBezTo>
                  <a:pt x="10234" y="740"/>
                  <a:pt x="10167" y="786"/>
                  <a:pt x="10099" y="823"/>
                </a:cubicBezTo>
                <a:cubicBezTo>
                  <a:pt x="10030" y="860"/>
                  <a:pt x="9966" y="910"/>
                  <a:pt x="9898" y="950"/>
                </a:cubicBezTo>
                <a:cubicBezTo>
                  <a:pt x="9830" y="989"/>
                  <a:pt x="9762" y="1027"/>
                  <a:pt x="9695" y="1069"/>
                </a:cubicBezTo>
                <a:cubicBezTo>
                  <a:pt x="9628" y="1111"/>
                  <a:pt x="9555" y="1137"/>
                  <a:pt x="9489" y="1181"/>
                </a:cubicBezTo>
                <a:cubicBezTo>
                  <a:pt x="9423" y="1225"/>
                  <a:pt x="9364" y="1290"/>
                  <a:pt x="9298" y="1337"/>
                </a:cubicBezTo>
                <a:cubicBezTo>
                  <a:pt x="9233" y="1384"/>
                  <a:pt x="9162" y="1416"/>
                  <a:pt x="9098" y="1465"/>
                </a:cubicBezTo>
                <a:cubicBezTo>
                  <a:pt x="9033" y="1515"/>
                  <a:pt x="8977" y="1587"/>
                  <a:pt x="8914" y="1638"/>
                </a:cubicBezTo>
                <a:cubicBezTo>
                  <a:pt x="8850" y="1689"/>
                  <a:pt x="8777" y="1718"/>
                  <a:pt x="8714" y="1771"/>
                </a:cubicBezTo>
                <a:cubicBezTo>
                  <a:pt x="8651" y="1825"/>
                  <a:pt x="8592" y="1888"/>
                  <a:pt x="8531" y="1944"/>
                </a:cubicBezTo>
                <a:cubicBezTo>
                  <a:pt x="8469" y="2000"/>
                  <a:pt x="8416" y="2074"/>
                  <a:pt x="8355" y="2132"/>
                </a:cubicBezTo>
                <a:cubicBezTo>
                  <a:pt x="8295" y="2191"/>
                  <a:pt x="8232" y="2244"/>
                  <a:pt x="8172" y="2305"/>
                </a:cubicBezTo>
                <a:cubicBezTo>
                  <a:pt x="8113" y="2365"/>
                  <a:pt x="8055" y="2429"/>
                  <a:pt x="7997" y="2492"/>
                </a:cubicBezTo>
                <a:cubicBezTo>
                  <a:pt x="7938" y="2555"/>
                  <a:pt x="7880" y="2618"/>
                  <a:pt x="7823" y="2683"/>
                </a:cubicBezTo>
                <a:cubicBezTo>
                  <a:pt x="7766" y="2748"/>
                  <a:pt x="7699" y="2796"/>
                  <a:pt x="7643" y="2863"/>
                </a:cubicBezTo>
                <a:cubicBezTo>
                  <a:pt x="7587" y="2931"/>
                  <a:pt x="7541" y="3019"/>
                  <a:pt x="7486" y="3088"/>
                </a:cubicBezTo>
                <a:cubicBezTo>
                  <a:pt x="7411" y="3068"/>
                  <a:pt x="7332" y="3058"/>
                  <a:pt x="7255" y="3042"/>
                </a:cubicBezTo>
                <a:cubicBezTo>
                  <a:pt x="7179" y="3026"/>
                  <a:pt x="7104" y="3001"/>
                  <a:pt x="7027" y="2989"/>
                </a:cubicBezTo>
                <a:cubicBezTo>
                  <a:pt x="6950" y="2977"/>
                  <a:pt x="6873" y="2964"/>
                  <a:pt x="6796" y="2956"/>
                </a:cubicBezTo>
                <a:cubicBezTo>
                  <a:pt x="6720" y="2948"/>
                  <a:pt x="6642" y="2956"/>
                  <a:pt x="6565" y="2952"/>
                </a:cubicBezTo>
                <a:cubicBezTo>
                  <a:pt x="6488" y="2948"/>
                  <a:pt x="6411" y="2935"/>
                  <a:pt x="6334" y="2935"/>
                </a:cubicBezTo>
                <a:cubicBezTo>
                  <a:pt x="6259" y="2935"/>
                  <a:pt x="6186" y="2942"/>
                  <a:pt x="6112" y="2946"/>
                </a:cubicBezTo>
                <a:cubicBezTo>
                  <a:pt x="6038" y="2949"/>
                  <a:pt x="5964" y="2946"/>
                  <a:pt x="5891" y="2953"/>
                </a:cubicBezTo>
                <a:cubicBezTo>
                  <a:pt x="5817" y="2960"/>
                  <a:pt x="5744" y="2979"/>
                  <a:pt x="5671" y="2990"/>
                </a:cubicBezTo>
                <a:cubicBezTo>
                  <a:pt x="5597" y="3001"/>
                  <a:pt x="5523" y="3000"/>
                  <a:pt x="5450" y="3015"/>
                </a:cubicBezTo>
                <a:cubicBezTo>
                  <a:pt x="5376" y="3029"/>
                  <a:pt x="5303" y="3045"/>
                  <a:pt x="5231" y="3063"/>
                </a:cubicBezTo>
                <a:cubicBezTo>
                  <a:pt x="5158" y="3082"/>
                  <a:pt x="5085" y="3099"/>
                  <a:pt x="5013" y="3120"/>
                </a:cubicBezTo>
                <a:cubicBezTo>
                  <a:pt x="4940" y="3142"/>
                  <a:pt x="4871" y="3181"/>
                  <a:pt x="4799" y="3206"/>
                </a:cubicBezTo>
                <a:cubicBezTo>
                  <a:pt x="4727" y="3232"/>
                  <a:pt x="4651" y="3235"/>
                  <a:pt x="4580" y="3264"/>
                </a:cubicBezTo>
                <a:cubicBezTo>
                  <a:pt x="4509" y="3293"/>
                  <a:pt x="4439" y="3327"/>
                  <a:pt x="4369" y="3359"/>
                </a:cubicBezTo>
                <a:cubicBezTo>
                  <a:pt x="4299" y="3392"/>
                  <a:pt x="4231" y="3435"/>
                  <a:pt x="4161" y="3471"/>
                </a:cubicBezTo>
                <a:cubicBezTo>
                  <a:pt x="4092" y="3507"/>
                  <a:pt x="4026" y="3557"/>
                  <a:pt x="3958" y="3597"/>
                </a:cubicBezTo>
                <a:cubicBezTo>
                  <a:pt x="3890" y="3636"/>
                  <a:pt x="3821" y="3674"/>
                  <a:pt x="3753" y="3717"/>
                </a:cubicBezTo>
                <a:cubicBezTo>
                  <a:pt x="3686" y="3760"/>
                  <a:pt x="3618" y="3801"/>
                  <a:pt x="3552" y="3848"/>
                </a:cubicBezTo>
                <a:cubicBezTo>
                  <a:pt x="3486" y="3894"/>
                  <a:pt x="3420" y="3941"/>
                  <a:pt x="3355" y="3990"/>
                </a:cubicBezTo>
                <a:cubicBezTo>
                  <a:pt x="3290" y="4040"/>
                  <a:pt x="3222" y="4083"/>
                  <a:pt x="3158" y="4136"/>
                </a:cubicBezTo>
                <a:cubicBezTo>
                  <a:pt x="3094" y="4189"/>
                  <a:pt x="3030" y="4241"/>
                  <a:pt x="2968" y="4297"/>
                </a:cubicBezTo>
                <a:cubicBezTo>
                  <a:pt x="2905" y="4353"/>
                  <a:pt x="2847" y="4418"/>
                  <a:pt x="2786" y="4477"/>
                </a:cubicBezTo>
                <a:cubicBezTo>
                  <a:pt x="2725" y="4536"/>
                  <a:pt x="2666" y="4600"/>
                  <a:pt x="2606" y="4662"/>
                </a:cubicBezTo>
                <a:cubicBezTo>
                  <a:pt x="2547" y="4724"/>
                  <a:pt x="2485" y="4782"/>
                  <a:pt x="2427" y="4847"/>
                </a:cubicBezTo>
                <a:cubicBezTo>
                  <a:pt x="2369" y="4912"/>
                  <a:pt x="2314" y="4982"/>
                  <a:pt x="2258" y="5050"/>
                </a:cubicBezTo>
                <a:cubicBezTo>
                  <a:pt x="2201" y="5117"/>
                  <a:pt x="2152" y="5195"/>
                  <a:pt x="2097" y="5266"/>
                </a:cubicBezTo>
                <a:cubicBezTo>
                  <a:pt x="2042" y="5336"/>
                  <a:pt x="1987" y="5406"/>
                  <a:pt x="1934" y="5479"/>
                </a:cubicBezTo>
                <a:cubicBezTo>
                  <a:pt x="1882" y="5552"/>
                  <a:pt x="1834" y="5632"/>
                  <a:pt x="1783" y="5707"/>
                </a:cubicBezTo>
                <a:cubicBezTo>
                  <a:pt x="1732" y="5783"/>
                  <a:pt x="1676" y="5852"/>
                  <a:pt x="1626" y="5930"/>
                </a:cubicBezTo>
                <a:cubicBezTo>
                  <a:pt x="1577" y="6008"/>
                  <a:pt x="1536" y="6095"/>
                  <a:pt x="1488" y="6175"/>
                </a:cubicBezTo>
                <a:cubicBezTo>
                  <a:pt x="1441" y="6256"/>
                  <a:pt x="1385" y="6326"/>
                  <a:pt x="1340" y="6409"/>
                </a:cubicBezTo>
                <a:cubicBezTo>
                  <a:pt x="1295" y="6492"/>
                  <a:pt x="1249" y="6574"/>
                  <a:pt x="1206" y="6659"/>
                </a:cubicBezTo>
                <a:cubicBezTo>
                  <a:pt x="1163" y="6744"/>
                  <a:pt x="1134" y="6843"/>
                  <a:pt x="1093" y="6930"/>
                </a:cubicBezTo>
                <a:cubicBezTo>
                  <a:pt x="1052" y="7017"/>
                  <a:pt x="1009" y="7102"/>
                  <a:pt x="970" y="7191"/>
                </a:cubicBezTo>
                <a:cubicBezTo>
                  <a:pt x="931" y="7280"/>
                  <a:pt x="894" y="7370"/>
                  <a:pt x="857" y="7461"/>
                </a:cubicBezTo>
                <a:cubicBezTo>
                  <a:pt x="821" y="7551"/>
                  <a:pt x="767" y="7629"/>
                  <a:pt x="733" y="7722"/>
                </a:cubicBezTo>
                <a:cubicBezTo>
                  <a:pt x="698" y="7815"/>
                  <a:pt x="683" y="7921"/>
                  <a:pt x="651" y="8015"/>
                </a:cubicBezTo>
                <a:cubicBezTo>
                  <a:pt x="619" y="8109"/>
                  <a:pt x="577" y="8197"/>
                  <a:pt x="547" y="8293"/>
                </a:cubicBezTo>
                <a:cubicBezTo>
                  <a:pt x="517" y="8389"/>
                  <a:pt x="495" y="8489"/>
                  <a:pt x="468" y="8586"/>
                </a:cubicBezTo>
                <a:cubicBezTo>
                  <a:pt x="440" y="8683"/>
                  <a:pt x="405" y="8777"/>
                  <a:pt x="380" y="8875"/>
                </a:cubicBezTo>
                <a:cubicBezTo>
                  <a:pt x="355" y="8973"/>
                  <a:pt x="332" y="9073"/>
                  <a:pt x="309" y="9173"/>
                </a:cubicBezTo>
                <a:cubicBezTo>
                  <a:pt x="287" y="9273"/>
                  <a:pt x="279" y="9378"/>
                  <a:pt x="258" y="9479"/>
                </a:cubicBezTo>
                <a:cubicBezTo>
                  <a:pt x="238" y="9580"/>
                  <a:pt x="204" y="9675"/>
                  <a:pt x="187" y="9777"/>
                </a:cubicBezTo>
                <a:cubicBezTo>
                  <a:pt x="169" y="9878"/>
                  <a:pt x="153" y="9981"/>
                  <a:pt x="138" y="10083"/>
                </a:cubicBezTo>
                <a:cubicBezTo>
                  <a:pt x="123" y="10186"/>
                  <a:pt x="106" y="10288"/>
                  <a:pt x="93" y="10391"/>
                </a:cubicBezTo>
                <a:cubicBezTo>
                  <a:pt x="80" y="10494"/>
                  <a:pt x="68" y="10598"/>
                  <a:pt x="58" y="10702"/>
                </a:cubicBezTo>
                <a:cubicBezTo>
                  <a:pt x="48" y="10805"/>
                  <a:pt x="46" y="10911"/>
                  <a:pt x="39" y="11015"/>
                </a:cubicBezTo>
                <a:cubicBezTo>
                  <a:pt x="31" y="11119"/>
                  <a:pt x="23" y="11223"/>
                  <a:pt x="17" y="11328"/>
                </a:cubicBezTo>
                <a:cubicBezTo>
                  <a:pt x="12" y="11432"/>
                  <a:pt x="3" y="11537"/>
                  <a:pt x="1" y="11642"/>
                </a:cubicBezTo>
                <a:cubicBezTo>
                  <a:pt x="-2" y="11746"/>
                  <a:pt x="10" y="11851"/>
                  <a:pt x="10" y="11956"/>
                </a:cubicBezTo>
                <a:cubicBezTo>
                  <a:pt x="10" y="12061"/>
                  <a:pt x="8" y="12165"/>
                  <a:pt x="10" y="12268"/>
                </a:cubicBezTo>
                <a:cubicBezTo>
                  <a:pt x="13" y="12372"/>
                  <a:pt x="7" y="12477"/>
                  <a:pt x="12" y="12580"/>
                </a:cubicBezTo>
                <a:cubicBezTo>
                  <a:pt x="17" y="12684"/>
                  <a:pt x="44" y="12785"/>
                  <a:pt x="51" y="12888"/>
                </a:cubicBezTo>
                <a:cubicBezTo>
                  <a:pt x="59" y="12992"/>
                  <a:pt x="46" y="13098"/>
                  <a:pt x="56" y="13201"/>
                </a:cubicBezTo>
                <a:cubicBezTo>
                  <a:pt x="66" y="13304"/>
                  <a:pt x="77" y="13407"/>
                  <a:pt x="90" y="13510"/>
                </a:cubicBezTo>
                <a:cubicBezTo>
                  <a:pt x="102" y="13612"/>
                  <a:pt x="138" y="13708"/>
                  <a:pt x="153" y="13810"/>
                </a:cubicBezTo>
                <a:cubicBezTo>
                  <a:pt x="168" y="13912"/>
                  <a:pt x="169" y="14018"/>
                  <a:pt x="186" y="14118"/>
                </a:cubicBezTo>
                <a:cubicBezTo>
                  <a:pt x="204" y="14219"/>
                  <a:pt x="216" y="14322"/>
                  <a:pt x="236" y="14422"/>
                </a:cubicBezTo>
                <a:cubicBezTo>
                  <a:pt x="256" y="14522"/>
                  <a:pt x="298" y="14613"/>
                  <a:pt x="320" y="14712"/>
                </a:cubicBezTo>
                <a:cubicBezTo>
                  <a:pt x="342" y="14811"/>
                  <a:pt x="366" y="14908"/>
                  <a:pt x="391" y="15006"/>
                </a:cubicBezTo>
                <a:cubicBezTo>
                  <a:pt x="416" y="15104"/>
                  <a:pt x="423" y="15211"/>
                  <a:pt x="450" y="15308"/>
                </a:cubicBezTo>
                <a:cubicBezTo>
                  <a:pt x="477" y="15404"/>
                  <a:pt x="514" y="15495"/>
                  <a:pt x="543" y="15590"/>
                </a:cubicBezTo>
                <a:cubicBezTo>
                  <a:pt x="573" y="15685"/>
                  <a:pt x="597" y="15784"/>
                  <a:pt x="629" y="15877"/>
                </a:cubicBezTo>
                <a:cubicBezTo>
                  <a:pt x="661" y="15971"/>
                  <a:pt x="707" y="16054"/>
                  <a:pt x="741" y="16146"/>
                </a:cubicBezTo>
                <a:cubicBezTo>
                  <a:pt x="775" y="16238"/>
                  <a:pt x="808" y="16330"/>
                  <a:pt x="844" y="16421"/>
                </a:cubicBezTo>
                <a:cubicBezTo>
                  <a:pt x="881" y="16511"/>
                  <a:pt x="908" y="16608"/>
                  <a:pt x="946" y="16697"/>
                </a:cubicBezTo>
                <a:cubicBezTo>
                  <a:pt x="985" y="16785"/>
                  <a:pt x="1023" y="16874"/>
                  <a:pt x="1064" y="16961"/>
                </a:cubicBezTo>
                <a:cubicBezTo>
                  <a:pt x="1104" y="17047"/>
                  <a:pt x="1145" y="17134"/>
                  <a:pt x="1188" y="17218"/>
                </a:cubicBezTo>
                <a:cubicBezTo>
                  <a:pt x="1230" y="17303"/>
                  <a:pt x="1273" y="17387"/>
                  <a:pt x="1318" y="17470"/>
                </a:cubicBezTo>
                <a:cubicBezTo>
                  <a:pt x="1362" y="17552"/>
                  <a:pt x="1413" y="17628"/>
                  <a:pt x="1459" y="17709"/>
                </a:cubicBezTo>
                <a:cubicBezTo>
                  <a:pt x="1506" y="17789"/>
                  <a:pt x="1562" y="17857"/>
                  <a:pt x="1611" y="17935"/>
                </a:cubicBezTo>
                <a:cubicBezTo>
                  <a:pt x="1659" y="18012"/>
                  <a:pt x="1699" y="18101"/>
                  <a:pt x="1750" y="18176"/>
                </a:cubicBezTo>
                <a:cubicBezTo>
                  <a:pt x="1800" y="18252"/>
                  <a:pt x="1860" y="18322"/>
                  <a:pt x="1912" y="18395"/>
                </a:cubicBezTo>
                <a:cubicBezTo>
                  <a:pt x="1899" y="18491"/>
                  <a:pt x="1870" y="18596"/>
                  <a:pt x="1851" y="18702"/>
                </a:cubicBezTo>
                <a:cubicBezTo>
                  <a:pt x="1833" y="18799"/>
                  <a:pt x="1825" y="18905"/>
                  <a:pt x="1800" y="19008"/>
                </a:cubicBezTo>
                <a:cubicBezTo>
                  <a:pt x="1778" y="19104"/>
                  <a:pt x="1738" y="19195"/>
                  <a:pt x="1709" y="19295"/>
                </a:cubicBezTo>
                <a:cubicBezTo>
                  <a:pt x="1682" y="19388"/>
                  <a:pt x="1650" y="19482"/>
                  <a:pt x="1617" y="19578"/>
                </a:cubicBezTo>
                <a:cubicBezTo>
                  <a:pt x="1585" y="19670"/>
                  <a:pt x="1548" y="19759"/>
                  <a:pt x="1509" y="19851"/>
                </a:cubicBezTo>
                <a:cubicBezTo>
                  <a:pt x="1473" y="19939"/>
                  <a:pt x="1436" y="20029"/>
                  <a:pt x="1393" y="20117"/>
                </a:cubicBezTo>
                <a:cubicBezTo>
                  <a:pt x="1352" y="20201"/>
                  <a:pt x="1319" y="20296"/>
                  <a:pt x="1271" y="20379"/>
                </a:cubicBezTo>
                <a:cubicBezTo>
                  <a:pt x="1226" y="20459"/>
                  <a:pt x="1175" y="20535"/>
                  <a:pt x="1124" y="20613"/>
                </a:cubicBezTo>
                <a:cubicBezTo>
                  <a:pt x="1075" y="20688"/>
                  <a:pt x="1018" y="20755"/>
                  <a:pt x="963" y="20828"/>
                </a:cubicBezTo>
                <a:cubicBezTo>
                  <a:pt x="910" y="20898"/>
                  <a:pt x="852" y="20962"/>
                  <a:pt x="793" y="21029"/>
                </a:cubicBezTo>
                <a:cubicBezTo>
                  <a:pt x="737" y="21094"/>
                  <a:pt x="691" y="21181"/>
                  <a:pt x="630" y="21243"/>
                </a:cubicBezTo>
                <a:cubicBezTo>
                  <a:pt x="571" y="21302"/>
                  <a:pt x="507" y="21356"/>
                  <a:pt x="443" y="21412"/>
                </a:cubicBezTo>
                <a:cubicBezTo>
                  <a:pt x="382" y="21466"/>
                  <a:pt x="312" y="21505"/>
                  <a:pt x="246" y="21556"/>
                </a:cubicBezTo>
                <a:cubicBezTo>
                  <a:pt x="189" y="21600"/>
                  <a:pt x="262" y="21592"/>
                  <a:pt x="418" y="21535"/>
                </a:cubicBezTo>
                <a:cubicBezTo>
                  <a:pt x="477" y="21514"/>
                  <a:pt x="549" y="21487"/>
                  <a:pt x="631" y="21453"/>
                </a:cubicBezTo>
                <a:cubicBezTo>
                  <a:pt x="695" y="21427"/>
                  <a:pt x="766" y="21394"/>
                  <a:pt x="841" y="21361"/>
                </a:cubicBezTo>
                <a:cubicBezTo>
                  <a:pt x="908" y="21331"/>
                  <a:pt x="977" y="21295"/>
                  <a:pt x="1050" y="21261"/>
                </a:cubicBezTo>
                <a:cubicBezTo>
                  <a:pt x="1118" y="21230"/>
                  <a:pt x="1185" y="21185"/>
                  <a:pt x="1256" y="21150"/>
                </a:cubicBezTo>
                <a:cubicBezTo>
                  <a:pt x="1324" y="21117"/>
                  <a:pt x="1399" y="21101"/>
                  <a:pt x="1469" y="21065"/>
                </a:cubicBezTo>
                <a:cubicBezTo>
                  <a:pt x="1537" y="21030"/>
                  <a:pt x="1605" y="20988"/>
                  <a:pt x="1674" y="20951"/>
                </a:cubicBezTo>
                <a:cubicBezTo>
                  <a:pt x="1743" y="20914"/>
                  <a:pt x="1812" y="20877"/>
                  <a:pt x="1880" y="20838"/>
                </a:cubicBezTo>
                <a:cubicBezTo>
                  <a:pt x="1949" y="20800"/>
                  <a:pt x="2020" y="20771"/>
                  <a:pt x="2088" y="20731"/>
                </a:cubicBezTo>
                <a:cubicBezTo>
                  <a:pt x="2156" y="20691"/>
                  <a:pt x="2224" y="20651"/>
                  <a:pt x="2291" y="20609"/>
                </a:cubicBezTo>
                <a:cubicBezTo>
                  <a:pt x="2359" y="20567"/>
                  <a:pt x="2419" y="20500"/>
                  <a:pt x="2484" y="20456"/>
                </a:cubicBezTo>
                <a:cubicBezTo>
                  <a:pt x="2552" y="20410"/>
                  <a:pt x="2623" y="20380"/>
                  <a:pt x="2687" y="20333"/>
                </a:cubicBezTo>
                <a:cubicBezTo>
                  <a:pt x="2755" y="20284"/>
                  <a:pt x="2822" y="20239"/>
                  <a:pt x="2884" y="20189"/>
                </a:cubicBezTo>
                <a:cubicBezTo>
                  <a:pt x="2950" y="20135"/>
                  <a:pt x="3016" y="20085"/>
                  <a:pt x="3074" y="20031"/>
                </a:cubicBezTo>
                <a:cubicBezTo>
                  <a:pt x="3140" y="19970"/>
                  <a:pt x="3194" y="19889"/>
                  <a:pt x="3247" y="19828"/>
                </a:cubicBezTo>
                <a:cubicBezTo>
                  <a:pt x="3309" y="19878"/>
                  <a:pt x="3373" y="19935"/>
                  <a:pt x="3436" y="19981"/>
                </a:cubicBezTo>
                <a:cubicBezTo>
                  <a:pt x="3500" y="20028"/>
                  <a:pt x="3561" y="20083"/>
                  <a:pt x="3625" y="20127"/>
                </a:cubicBezTo>
                <a:cubicBezTo>
                  <a:pt x="3690" y="20171"/>
                  <a:pt x="3760" y="20197"/>
                  <a:pt x="3826" y="20238"/>
                </a:cubicBezTo>
                <a:cubicBezTo>
                  <a:pt x="3892" y="20278"/>
                  <a:pt x="3955" y="20326"/>
                  <a:pt x="4022" y="20363"/>
                </a:cubicBezTo>
                <a:cubicBezTo>
                  <a:pt x="4089" y="20401"/>
                  <a:pt x="4161" y="20418"/>
                  <a:pt x="4228" y="20452"/>
                </a:cubicBezTo>
                <a:cubicBezTo>
                  <a:pt x="4296" y="20486"/>
                  <a:pt x="4362" y="20526"/>
                  <a:pt x="4430" y="20557"/>
                </a:cubicBezTo>
                <a:cubicBezTo>
                  <a:pt x="4498" y="20588"/>
                  <a:pt x="4563" y="20637"/>
                  <a:pt x="4632" y="20664"/>
                </a:cubicBezTo>
                <a:cubicBezTo>
                  <a:pt x="4701" y="20692"/>
                  <a:pt x="4770" y="20718"/>
                  <a:pt x="4840" y="20742"/>
                </a:cubicBezTo>
                <a:cubicBezTo>
                  <a:pt x="4910" y="20766"/>
                  <a:pt x="4979" y="20791"/>
                  <a:pt x="5050" y="20811"/>
                </a:cubicBezTo>
                <a:cubicBezTo>
                  <a:pt x="5120" y="20832"/>
                  <a:pt x="5194" y="20824"/>
                  <a:pt x="5265" y="20841"/>
                </a:cubicBezTo>
                <a:cubicBezTo>
                  <a:pt x="5335" y="20858"/>
                  <a:pt x="5403" y="20900"/>
                  <a:pt x="5474" y="20914"/>
                </a:cubicBezTo>
                <a:cubicBezTo>
                  <a:pt x="5545" y="20928"/>
                  <a:pt x="5619" y="20914"/>
                  <a:pt x="5690" y="20924"/>
                </a:cubicBezTo>
                <a:cubicBezTo>
                  <a:pt x="5761" y="20935"/>
                  <a:pt x="5832" y="20962"/>
                  <a:pt x="5903" y="20969"/>
                </a:cubicBezTo>
                <a:cubicBezTo>
                  <a:pt x="5975" y="20976"/>
                  <a:pt x="6047" y="20967"/>
                  <a:pt x="6119" y="20971"/>
                </a:cubicBezTo>
                <a:cubicBezTo>
                  <a:pt x="6190" y="20974"/>
                  <a:pt x="6262" y="20970"/>
                  <a:pt x="6333" y="20970"/>
                </a:cubicBezTo>
                <a:cubicBezTo>
                  <a:pt x="6406" y="20970"/>
                  <a:pt x="6479" y="20991"/>
                  <a:pt x="6551" y="20987"/>
                </a:cubicBezTo>
                <a:cubicBezTo>
                  <a:pt x="6623" y="20984"/>
                  <a:pt x="6695" y="20974"/>
                  <a:pt x="6767" y="20967"/>
                </a:cubicBezTo>
                <a:cubicBezTo>
                  <a:pt x="6840" y="20960"/>
                  <a:pt x="6911" y="20945"/>
                  <a:pt x="6983" y="20934"/>
                </a:cubicBezTo>
                <a:cubicBezTo>
                  <a:pt x="7055" y="20924"/>
                  <a:pt x="7126" y="20905"/>
                  <a:pt x="7198" y="20891"/>
                </a:cubicBezTo>
                <a:cubicBezTo>
                  <a:pt x="7270" y="20877"/>
                  <a:pt x="7344" y="20884"/>
                  <a:pt x="7415" y="20867"/>
                </a:cubicBezTo>
                <a:cubicBezTo>
                  <a:pt x="7486" y="20849"/>
                  <a:pt x="7555" y="20812"/>
                  <a:pt x="7625" y="20791"/>
                </a:cubicBezTo>
                <a:cubicBezTo>
                  <a:pt x="7696" y="20770"/>
                  <a:pt x="7766" y="20742"/>
                  <a:pt x="7836" y="20718"/>
                </a:cubicBezTo>
                <a:cubicBezTo>
                  <a:pt x="7906" y="20694"/>
                  <a:pt x="7977" y="20671"/>
                  <a:pt x="8046" y="20643"/>
                </a:cubicBezTo>
                <a:cubicBezTo>
                  <a:pt x="8116" y="20615"/>
                  <a:pt x="8184" y="20582"/>
                  <a:pt x="8253" y="20551"/>
                </a:cubicBezTo>
                <a:cubicBezTo>
                  <a:pt x="8322" y="20520"/>
                  <a:pt x="8396" y="20509"/>
                  <a:pt x="8464" y="20474"/>
                </a:cubicBezTo>
                <a:cubicBezTo>
                  <a:pt x="8532" y="20440"/>
                  <a:pt x="8593" y="20377"/>
                  <a:pt x="8660" y="20339"/>
                </a:cubicBezTo>
                <a:cubicBezTo>
                  <a:pt x="8727" y="20301"/>
                  <a:pt x="8798" y="20276"/>
                  <a:pt x="8864" y="20235"/>
                </a:cubicBezTo>
                <a:cubicBezTo>
                  <a:pt x="8930" y="20194"/>
                  <a:pt x="8990" y="20133"/>
                  <a:pt x="9055" y="20089"/>
                </a:cubicBezTo>
                <a:cubicBezTo>
                  <a:pt x="9120" y="20044"/>
                  <a:pt x="9186" y="20002"/>
                  <a:pt x="9250" y="19955"/>
                </a:cubicBezTo>
                <a:cubicBezTo>
                  <a:pt x="9314" y="19907"/>
                  <a:pt x="9381" y="19869"/>
                  <a:pt x="9444" y="19818"/>
                </a:cubicBezTo>
                <a:cubicBezTo>
                  <a:pt x="9511" y="19863"/>
                  <a:pt x="9579" y="19902"/>
                  <a:pt x="9647" y="19945"/>
                </a:cubicBezTo>
                <a:cubicBezTo>
                  <a:pt x="9715" y="19989"/>
                  <a:pt x="9786" y="20022"/>
                  <a:pt x="9854" y="20062"/>
                </a:cubicBezTo>
                <a:cubicBezTo>
                  <a:pt x="9923" y="20103"/>
                  <a:pt x="9991" y="20145"/>
                  <a:pt x="10060" y="20183"/>
                </a:cubicBezTo>
                <a:cubicBezTo>
                  <a:pt x="10129" y="20221"/>
                  <a:pt x="10200" y="20254"/>
                  <a:pt x="10270" y="20290"/>
                </a:cubicBezTo>
                <a:cubicBezTo>
                  <a:pt x="10339" y="20325"/>
                  <a:pt x="10406" y="20374"/>
                  <a:pt x="10477" y="20407"/>
                </a:cubicBezTo>
                <a:cubicBezTo>
                  <a:pt x="10547" y="20440"/>
                  <a:pt x="10619" y="20468"/>
                  <a:pt x="10690" y="20498"/>
                </a:cubicBezTo>
                <a:cubicBezTo>
                  <a:pt x="10761" y="20529"/>
                  <a:pt x="10833" y="20553"/>
                  <a:pt x="10905" y="20581"/>
                </a:cubicBezTo>
                <a:cubicBezTo>
                  <a:pt x="10977" y="20609"/>
                  <a:pt x="11044" y="20661"/>
                  <a:pt x="11116" y="20686"/>
                </a:cubicBezTo>
                <a:cubicBezTo>
                  <a:pt x="11188" y="20711"/>
                  <a:pt x="11263" y="20725"/>
                  <a:pt x="11335" y="20748"/>
                </a:cubicBezTo>
                <a:cubicBezTo>
                  <a:pt x="11408" y="20771"/>
                  <a:pt x="11482" y="20780"/>
                  <a:pt x="11555" y="20801"/>
                </a:cubicBezTo>
                <a:cubicBezTo>
                  <a:pt x="11628" y="20821"/>
                  <a:pt x="11699" y="20858"/>
                  <a:pt x="11772" y="20876"/>
                </a:cubicBezTo>
                <a:cubicBezTo>
                  <a:pt x="11845" y="20894"/>
                  <a:pt x="11920" y="20900"/>
                  <a:pt x="11994" y="20916"/>
                </a:cubicBezTo>
                <a:cubicBezTo>
                  <a:pt x="12067" y="20931"/>
                  <a:pt x="12141" y="20938"/>
                  <a:pt x="12215" y="20950"/>
                </a:cubicBezTo>
                <a:cubicBezTo>
                  <a:pt x="12289" y="20963"/>
                  <a:pt x="12362" y="20978"/>
                  <a:pt x="12437" y="20988"/>
                </a:cubicBezTo>
                <a:cubicBezTo>
                  <a:pt x="12510" y="20998"/>
                  <a:pt x="12584" y="21003"/>
                  <a:pt x="12659" y="21011"/>
                </a:cubicBezTo>
                <a:cubicBezTo>
                  <a:pt x="12733" y="21018"/>
                  <a:pt x="12807" y="21026"/>
                  <a:pt x="12881" y="21031"/>
                </a:cubicBezTo>
                <a:cubicBezTo>
                  <a:pt x="12955" y="21036"/>
                  <a:pt x="13029" y="21051"/>
                  <a:pt x="13104" y="21053"/>
                </a:cubicBezTo>
                <a:cubicBezTo>
                  <a:pt x="13178" y="21056"/>
                  <a:pt x="13252" y="21034"/>
                  <a:pt x="13327" y="21034"/>
                </a:cubicBezTo>
                <a:cubicBezTo>
                  <a:pt x="13401" y="21034"/>
                  <a:pt x="13474" y="21037"/>
                  <a:pt x="13547" y="21034"/>
                </a:cubicBezTo>
                <a:cubicBezTo>
                  <a:pt x="13621" y="21032"/>
                  <a:pt x="13694" y="21029"/>
                  <a:pt x="13767" y="21024"/>
                </a:cubicBezTo>
                <a:cubicBezTo>
                  <a:pt x="13840" y="21019"/>
                  <a:pt x="13915" y="21042"/>
                  <a:pt x="13988" y="21034"/>
                </a:cubicBezTo>
                <a:cubicBezTo>
                  <a:pt x="14061" y="21027"/>
                  <a:pt x="14135" y="21015"/>
                  <a:pt x="14208" y="21005"/>
                </a:cubicBezTo>
                <a:cubicBezTo>
                  <a:pt x="14281" y="20995"/>
                  <a:pt x="14353" y="20969"/>
                  <a:pt x="14425" y="20957"/>
                </a:cubicBezTo>
                <a:cubicBezTo>
                  <a:pt x="14499" y="20945"/>
                  <a:pt x="14572" y="20935"/>
                  <a:pt x="14644" y="20920"/>
                </a:cubicBezTo>
                <a:cubicBezTo>
                  <a:pt x="14717" y="20905"/>
                  <a:pt x="14788" y="20876"/>
                  <a:pt x="14860" y="20858"/>
                </a:cubicBezTo>
                <a:cubicBezTo>
                  <a:pt x="14933" y="20841"/>
                  <a:pt x="15009" y="20849"/>
                  <a:pt x="15080" y="20829"/>
                </a:cubicBezTo>
                <a:cubicBezTo>
                  <a:pt x="15153" y="20809"/>
                  <a:pt x="15225" y="20787"/>
                  <a:pt x="15296" y="20765"/>
                </a:cubicBezTo>
                <a:cubicBezTo>
                  <a:pt x="15368" y="20743"/>
                  <a:pt x="15437" y="20699"/>
                  <a:pt x="15508" y="20675"/>
                </a:cubicBezTo>
                <a:cubicBezTo>
                  <a:pt x="15579" y="20650"/>
                  <a:pt x="15648" y="20613"/>
                  <a:pt x="15719" y="20585"/>
                </a:cubicBezTo>
                <a:cubicBezTo>
                  <a:pt x="15790" y="20558"/>
                  <a:pt x="15861" y="20533"/>
                  <a:pt x="15931" y="20504"/>
                </a:cubicBezTo>
                <a:cubicBezTo>
                  <a:pt x="16001" y="20474"/>
                  <a:pt x="16077" y="20469"/>
                  <a:pt x="16147" y="20437"/>
                </a:cubicBezTo>
                <a:cubicBezTo>
                  <a:pt x="16217" y="20405"/>
                  <a:pt x="16284" y="20361"/>
                  <a:pt x="16353" y="20326"/>
                </a:cubicBezTo>
                <a:cubicBezTo>
                  <a:pt x="16423" y="20292"/>
                  <a:pt x="16494" y="20265"/>
                  <a:pt x="16563" y="20228"/>
                </a:cubicBezTo>
                <a:cubicBezTo>
                  <a:pt x="16631" y="20191"/>
                  <a:pt x="16699" y="20149"/>
                  <a:pt x="16767" y="20109"/>
                </a:cubicBezTo>
                <a:cubicBezTo>
                  <a:pt x="16835" y="20070"/>
                  <a:pt x="16903" y="20032"/>
                  <a:pt x="16970" y="19990"/>
                </a:cubicBezTo>
                <a:cubicBezTo>
                  <a:pt x="17038" y="19948"/>
                  <a:pt x="17095" y="19877"/>
                  <a:pt x="17162" y="19832"/>
                </a:cubicBezTo>
                <a:cubicBezTo>
                  <a:pt x="17228" y="19788"/>
                  <a:pt x="17294" y="19743"/>
                  <a:pt x="17359" y="19696"/>
                </a:cubicBezTo>
                <a:cubicBezTo>
                  <a:pt x="17425" y="19649"/>
                  <a:pt x="17496" y="19618"/>
                  <a:pt x="17561" y="19569"/>
                </a:cubicBezTo>
                <a:cubicBezTo>
                  <a:pt x="17626" y="19520"/>
                  <a:pt x="17692" y="19475"/>
                  <a:pt x="17756" y="19424"/>
                </a:cubicBezTo>
                <a:cubicBezTo>
                  <a:pt x="17820" y="19372"/>
                  <a:pt x="17881" y="19315"/>
                  <a:pt x="17944" y="19261"/>
                </a:cubicBezTo>
                <a:cubicBezTo>
                  <a:pt x="18007" y="19207"/>
                  <a:pt x="18073" y="19159"/>
                  <a:pt x="18134" y="19103"/>
                </a:cubicBezTo>
                <a:cubicBezTo>
                  <a:pt x="18196" y="19047"/>
                  <a:pt x="18254" y="18981"/>
                  <a:pt x="18314" y="18922"/>
                </a:cubicBezTo>
                <a:cubicBezTo>
                  <a:pt x="18375" y="18863"/>
                  <a:pt x="18430" y="18794"/>
                  <a:pt x="18490" y="18733"/>
                </a:cubicBezTo>
                <a:cubicBezTo>
                  <a:pt x="18550" y="18672"/>
                  <a:pt x="18617" y="18627"/>
                  <a:pt x="18676" y="18564"/>
                </a:cubicBezTo>
                <a:cubicBezTo>
                  <a:pt x="18734" y="18501"/>
                  <a:pt x="18789" y="18432"/>
                  <a:pt x="18846" y="18367"/>
                </a:cubicBezTo>
                <a:cubicBezTo>
                  <a:pt x="18904" y="18301"/>
                  <a:pt x="18949" y="18217"/>
                  <a:pt x="19005" y="18149"/>
                </a:cubicBezTo>
                <a:cubicBezTo>
                  <a:pt x="19061" y="18082"/>
                  <a:pt x="19127" y="18030"/>
                  <a:pt x="19181" y="17961"/>
                </a:cubicBezTo>
                <a:cubicBezTo>
                  <a:pt x="19236" y="17891"/>
                  <a:pt x="19292" y="17823"/>
                  <a:pt x="19345" y="17751"/>
                </a:cubicBezTo>
                <a:cubicBezTo>
                  <a:pt x="19398" y="17679"/>
                  <a:pt x="19437" y="17587"/>
                  <a:pt x="19488" y="17513"/>
                </a:cubicBezTo>
                <a:cubicBezTo>
                  <a:pt x="19540" y="17439"/>
                  <a:pt x="19608" y="17387"/>
                  <a:pt x="19658" y="17311"/>
                </a:cubicBezTo>
                <a:cubicBezTo>
                  <a:pt x="19708" y="17235"/>
                  <a:pt x="19754" y="17153"/>
                  <a:pt x="19802" y="17075"/>
                </a:cubicBezTo>
                <a:cubicBezTo>
                  <a:pt x="19851" y="16997"/>
                  <a:pt x="19899" y="16918"/>
                  <a:pt x="19946" y="16838"/>
                </a:cubicBezTo>
                <a:cubicBezTo>
                  <a:pt x="19993" y="16758"/>
                  <a:pt x="20041" y="16678"/>
                  <a:pt x="20086" y="16597"/>
                </a:cubicBezTo>
                <a:cubicBezTo>
                  <a:pt x="20131" y="16515"/>
                  <a:pt x="20172" y="16428"/>
                  <a:pt x="20216" y="16344"/>
                </a:cubicBezTo>
                <a:cubicBezTo>
                  <a:pt x="20260" y="16261"/>
                  <a:pt x="20291" y="16164"/>
                  <a:pt x="20332" y="16079"/>
                </a:cubicBezTo>
                <a:cubicBezTo>
                  <a:pt x="20374" y="15993"/>
                  <a:pt x="20433" y="15924"/>
                  <a:pt x="20473" y="15837"/>
                </a:cubicBezTo>
                <a:cubicBezTo>
                  <a:pt x="20513" y="15749"/>
                  <a:pt x="20547" y="15657"/>
                  <a:pt x="20585" y="15568"/>
                </a:cubicBezTo>
                <a:cubicBezTo>
                  <a:pt x="20624" y="15479"/>
                  <a:pt x="20666" y="15393"/>
                  <a:pt x="20702" y="15303"/>
                </a:cubicBezTo>
                <a:cubicBezTo>
                  <a:pt x="20739" y="15212"/>
                  <a:pt x="20773" y="15120"/>
                  <a:pt x="20807" y="15028"/>
                </a:cubicBezTo>
                <a:cubicBezTo>
                  <a:pt x="20841" y="14935"/>
                  <a:pt x="20870" y="14839"/>
                  <a:pt x="20902" y="14746"/>
                </a:cubicBezTo>
                <a:cubicBezTo>
                  <a:pt x="20934" y="14652"/>
                  <a:pt x="20971" y="14562"/>
                  <a:pt x="21001" y="14467"/>
                </a:cubicBezTo>
                <a:cubicBezTo>
                  <a:pt x="21031" y="14372"/>
                  <a:pt x="21039" y="14263"/>
                  <a:pt x="21067" y="14167"/>
                </a:cubicBezTo>
                <a:cubicBezTo>
                  <a:pt x="21095" y="14071"/>
                  <a:pt x="21136" y="13982"/>
                  <a:pt x="21162" y="13885"/>
                </a:cubicBezTo>
                <a:cubicBezTo>
                  <a:pt x="21188" y="13787"/>
                  <a:pt x="21200" y="13683"/>
                  <a:pt x="21223" y="13585"/>
                </a:cubicBezTo>
                <a:cubicBezTo>
                  <a:pt x="21247" y="13486"/>
                  <a:pt x="21278" y="13391"/>
                  <a:pt x="21299" y="13292"/>
                </a:cubicBezTo>
                <a:cubicBezTo>
                  <a:pt x="21320" y="13192"/>
                  <a:pt x="21334" y="13089"/>
                  <a:pt x="21353" y="12989"/>
                </a:cubicBezTo>
                <a:cubicBezTo>
                  <a:pt x="21371" y="12888"/>
                  <a:pt x="21407" y="12794"/>
                  <a:pt x="21424" y="12692"/>
                </a:cubicBezTo>
                <a:cubicBezTo>
                  <a:pt x="21440" y="12591"/>
                  <a:pt x="21456" y="12489"/>
                  <a:pt x="21471" y="12387"/>
                </a:cubicBezTo>
                <a:cubicBezTo>
                  <a:pt x="21485" y="12285"/>
                  <a:pt x="21487" y="12180"/>
                  <a:pt x="21499" y="12077"/>
                </a:cubicBezTo>
                <a:cubicBezTo>
                  <a:pt x="21511" y="11974"/>
                  <a:pt x="21510" y="11869"/>
                  <a:pt x="21520" y="11766"/>
                </a:cubicBezTo>
                <a:cubicBezTo>
                  <a:pt x="21529" y="11663"/>
                  <a:pt x="21549" y="11562"/>
                  <a:pt x="21556" y="11458"/>
                </a:cubicBezTo>
                <a:cubicBezTo>
                  <a:pt x="21564" y="11355"/>
                  <a:pt x="21561" y="11250"/>
                  <a:pt x="21566" y="11146"/>
                </a:cubicBezTo>
                <a:cubicBezTo>
                  <a:pt x="21571" y="11043"/>
                  <a:pt x="21583" y="10940"/>
                  <a:pt x="21585" y="10835"/>
                </a:cubicBezTo>
                <a:cubicBezTo>
                  <a:pt x="21587" y="10732"/>
                  <a:pt x="21591" y="10628"/>
                  <a:pt x="21591" y="10523"/>
                </a:cubicBezTo>
                <a:cubicBezTo>
                  <a:pt x="21591" y="10419"/>
                  <a:pt x="21598" y="10314"/>
                  <a:pt x="21596" y="10211"/>
                </a:cubicBezTo>
                <a:cubicBezTo>
                  <a:pt x="21593" y="10106"/>
                  <a:pt x="21569" y="10004"/>
                  <a:pt x="21565" y="9900"/>
                </a:cubicBezTo>
                <a:cubicBezTo>
                  <a:pt x="21560" y="9796"/>
                  <a:pt x="21550" y="9693"/>
                  <a:pt x="21543" y="9590"/>
                </a:cubicBezTo>
                <a:cubicBezTo>
                  <a:pt x="21536" y="9486"/>
                  <a:pt x="21544" y="9380"/>
                  <a:pt x="21535" y="9277"/>
                </a:cubicBezTo>
                <a:cubicBezTo>
                  <a:pt x="21525" y="9174"/>
                  <a:pt x="21508" y="9072"/>
                  <a:pt x="21496" y="8970"/>
                </a:cubicBezTo>
                <a:cubicBezTo>
                  <a:pt x="21484" y="8867"/>
                  <a:pt x="21463" y="8767"/>
                  <a:pt x="21449" y="8665"/>
                </a:cubicBezTo>
                <a:cubicBezTo>
                  <a:pt x="21435" y="8563"/>
                  <a:pt x="21434" y="8457"/>
                  <a:pt x="21417" y="8356"/>
                </a:cubicBezTo>
                <a:cubicBezTo>
                  <a:pt x="21401" y="8254"/>
                  <a:pt x="21370" y="8158"/>
                  <a:pt x="21351" y="8058"/>
                </a:cubicBezTo>
                <a:cubicBezTo>
                  <a:pt x="21332" y="7957"/>
                  <a:pt x="21315" y="7856"/>
                  <a:pt x="21294" y="7757"/>
                </a:cubicBezTo>
                <a:cubicBezTo>
                  <a:pt x="21273" y="7657"/>
                  <a:pt x="21259" y="7554"/>
                  <a:pt x="21235" y="7455"/>
                </a:cubicBezTo>
                <a:cubicBezTo>
                  <a:pt x="21212" y="7357"/>
                  <a:pt x="21190" y="7257"/>
                  <a:pt x="21164" y="7160"/>
                </a:cubicBezTo>
                <a:cubicBezTo>
                  <a:pt x="21138" y="7062"/>
                  <a:pt x="21105" y="6969"/>
                  <a:pt x="21078" y="6873"/>
                </a:cubicBezTo>
                <a:cubicBezTo>
                  <a:pt x="21050" y="6776"/>
                  <a:pt x="21016" y="6684"/>
                  <a:pt x="20986" y="6589"/>
                </a:cubicBezTo>
                <a:cubicBezTo>
                  <a:pt x="20956" y="6494"/>
                  <a:pt x="20919" y="6404"/>
                  <a:pt x="20887" y="6311"/>
                </a:cubicBezTo>
                <a:cubicBezTo>
                  <a:pt x="20855" y="6217"/>
                  <a:pt x="20842" y="6110"/>
                  <a:pt x="20808" y="6018"/>
                </a:cubicBezTo>
                <a:cubicBezTo>
                  <a:pt x="20773" y="5926"/>
                  <a:pt x="20723" y="5846"/>
                  <a:pt x="20687" y="5755"/>
                </a:cubicBezTo>
                <a:cubicBezTo>
                  <a:pt x="20651" y="5665"/>
                  <a:pt x="20617" y="5572"/>
                  <a:pt x="20579" y="5483"/>
                </a:cubicBezTo>
                <a:cubicBezTo>
                  <a:pt x="20541" y="5394"/>
                  <a:pt x="20505" y="5303"/>
                  <a:pt x="20465" y="5216"/>
                </a:cubicBezTo>
                <a:cubicBezTo>
                  <a:pt x="20425" y="5129"/>
                  <a:pt x="20376" y="5050"/>
                  <a:pt x="20335" y="4965"/>
                </a:cubicBezTo>
                <a:cubicBezTo>
                  <a:pt x="20293" y="4879"/>
                  <a:pt x="20252" y="4793"/>
                  <a:pt x="20208" y="4709"/>
                </a:cubicBezTo>
                <a:cubicBezTo>
                  <a:pt x="20165" y="4626"/>
                  <a:pt x="20126" y="4536"/>
                  <a:pt x="20081" y="4455"/>
                </a:cubicBezTo>
                <a:cubicBezTo>
                  <a:pt x="20036" y="4373"/>
                  <a:pt x="19990" y="4291"/>
                  <a:pt x="19943" y="4211"/>
                </a:cubicBezTo>
                <a:cubicBezTo>
                  <a:pt x="19896" y="4131"/>
                  <a:pt x="19841" y="4062"/>
                  <a:pt x="19792" y="3984"/>
                </a:cubicBezTo>
                <a:cubicBezTo>
                  <a:pt x="19743" y="3906"/>
                  <a:pt x="19697" y="3826"/>
                  <a:pt x="19646" y="3750"/>
                </a:cubicBezTo>
                <a:cubicBezTo>
                  <a:pt x="19596" y="3674"/>
                  <a:pt x="19546" y="3598"/>
                  <a:pt x="19494" y="3524"/>
                </a:cubicBezTo>
                <a:cubicBezTo>
                  <a:pt x="19443" y="3450"/>
                  <a:pt x="19386" y="3384"/>
                  <a:pt x="19333" y="3312"/>
                </a:cubicBezTo>
                <a:cubicBezTo>
                  <a:pt x="19280" y="3240"/>
                  <a:pt x="19225" y="3172"/>
                  <a:pt x="19171" y="3102"/>
                </a:cubicBezTo>
                <a:cubicBezTo>
                  <a:pt x="19116" y="3032"/>
                  <a:pt x="19065" y="2958"/>
                  <a:pt x="19009" y="2890"/>
                </a:cubicBezTo>
                <a:cubicBezTo>
                  <a:pt x="18953" y="2823"/>
                  <a:pt x="18902" y="2748"/>
                  <a:pt x="18844" y="2682"/>
                </a:cubicBezTo>
                <a:cubicBezTo>
                  <a:pt x="18787" y="2617"/>
                  <a:pt x="18733" y="2546"/>
                  <a:pt x="18675" y="2483"/>
                </a:cubicBezTo>
                <a:cubicBezTo>
                  <a:pt x="18617" y="2420"/>
                  <a:pt x="18552" y="2369"/>
                  <a:pt x="18492" y="2308"/>
                </a:cubicBezTo>
                <a:cubicBezTo>
                  <a:pt x="18432" y="2247"/>
                  <a:pt x="18370" y="2194"/>
                  <a:pt x="18309" y="2135"/>
                </a:cubicBezTo>
                <a:cubicBezTo>
                  <a:pt x="18248" y="2076"/>
                  <a:pt x="18187" y="2019"/>
                  <a:pt x="18125" y="1963"/>
                </a:cubicBezTo>
                <a:cubicBezTo>
                  <a:pt x="18064" y="1907"/>
                  <a:pt x="17999" y="1857"/>
                  <a:pt x="17936" y="1803"/>
                </a:cubicBezTo>
                <a:cubicBezTo>
                  <a:pt x="17874" y="1749"/>
                  <a:pt x="17816" y="1683"/>
                  <a:pt x="17752" y="1631"/>
                </a:cubicBezTo>
                <a:cubicBezTo>
                  <a:pt x="17689" y="1579"/>
                  <a:pt x="17626" y="1525"/>
                  <a:pt x="17561" y="1476"/>
                </a:cubicBezTo>
                <a:cubicBezTo>
                  <a:pt x="17497" y="1427"/>
                  <a:pt x="17427" y="1390"/>
                  <a:pt x="17362" y="1343"/>
                </a:cubicBezTo>
                <a:cubicBezTo>
                  <a:pt x="17296" y="1296"/>
                  <a:pt x="17237" y="1230"/>
                  <a:pt x="17171" y="1186"/>
                </a:cubicBezTo>
                <a:cubicBezTo>
                  <a:pt x="17104" y="1141"/>
                  <a:pt x="17031" y="1118"/>
                  <a:pt x="16964" y="1076"/>
                </a:cubicBezTo>
                <a:cubicBezTo>
                  <a:pt x="16897" y="1034"/>
                  <a:pt x="16828" y="998"/>
                  <a:pt x="16760" y="958"/>
                </a:cubicBezTo>
                <a:cubicBezTo>
                  <a:pt x="16692" y="918"/>
                  <a:pt x="16625" y="879"/>
                  <a:pt x="16556" y="842"/>
                </a:cubicBezTo>
                <a:cubicBezTo>
                  <a:pt x="16488" y="805"/>
                  <a:pt x="16425" y="743"/>
                  <a:pt x="16356" y="709"/>
                </a:cubicBezTo>
                <a:cubicBezTo>
                  <a:pt x="16287" y="674"/>
                  <a:pt x="16211" y="666"/>
                  <a:pt x="16141" y="633"/>
                </a:cubicBezTo>
                <a:cubicBezTo>
                  <a:pt x="16072" y="601"/>
                  <a:pt x="16002" y="568"/>
                  <a:pt x="15932" y="538"/>
                </a:cubicBezTo>
                <a:cubicBezTo>
                  <a:pt x="15862" y="508"/>
                  <a:pt x="15792" y="475"/>
                  <a:pt x="15721" y="447"/>
                </a:cubicBezTo>
                <a:cubicBezTo>
                  <a:pt x="15650" y="420"/>
                  <a:pt x="15582" y="380"/>
                  <a:pt x="15510" y="355"/>
                </a:cubicBezTo>
                <a:cubicBezTo>
                  <a:pt x="15439" y="330"/>
                  <a:pt x="15368" y="305"/>
                  <a:pt x="15296" y="283"/>
                </a:cubicBezTo>
                <a:cubicBezTo>
                  <a:pt x="15224" y="261"/>
                  <a:pt x="15152" y="241"/>
                  <a:pt x="15080" y="221"/>
                </a:cubicBezTo>
                <a:cubicBezTo>
                  <a:pt x="15008" y="202"/>
                  <a:pt x="14935" y="182"/>
                  <a:pt x="14863" y="165"/>
                </a:cubicBezTo>
                <a:cubicBezTo>
                  <a:pt x="14791" y="148"/>
                  <a:pt x="14716" y="149"/>
                  <a:pt x="14643" y="135"/>
                </a:cubicBezTo>
                <a:cubicBezTo>
                  <a:pt x="14571" y="120"/>
                  <a:pt x="14500" y="87"/>
                  <a:pt x="14427" y="75"/>
                </a:cubicBezTo>
                <a:cubicBezTo>
                  <a:pt x="14354" y="63"/>
                  <a:pt x="14279" y="80"/>
                  <a:pt x="14205" y="70"/>
                </a:cubicBezTo>
                <a:cubicBezTo>
                  <a:pt x="14133" y="61"/>
                  <a:pt x="14060" y="44"/>
                  <a:pt x="13987" y="36"/>
                </a:cubicBezTo>
                <a:cubicBezTo>
                  <a:pt x="13914" y="29"/>
                  <a:pt x="13840" y="26"/>
                  <a:pt x="13767" y="21"/>
                </a:cubicBezTo>
                <a:cubicBezTo>
                  <a:pt x="13694" y="16"/>
                  <a:pt x="13621" y="12"/>
                  <a:pt x="13547" y="10"/>
                </a:cubicBezTo>
                <a:cubicBezTo>
                  <a:pt x="13474" y="8"/>
                  <a:pt x="13401" y="0"/>
                  <a:pt x="13327" y="0"/>
                </a:cubicBezTo>
                <a:close/>
              </a:path>
            </a:pathLst>
          </a:custGeom>
          <a:solidFill>
            <a:srgbClr val="F3EAD7"/>
          </a:solidFill>
          <a:ln w="63500">
            <a:solidFill>
              <a:srgbClr val="000000"/>
            </a:solidFill>
            <a:miter lim="400000"/>
          </a:ln>
        </p:spPr>
        <p:txBody>
          <a:bodyPr lIns="203200" tIns="203200" rIns="203200" bIns="203200" anchor="ctr"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2997200" y="1320800"/>
            <a:ext cx="6134100" cy="1600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xfrm>
            <a:off x="4584700" y="2921000"/>
            <a:ext cx="3924300" cy="2832100"/>
          </a:xfrm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Right - 2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380999" y="380999"/>
            <a:ext cx="5117340" cy="6861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7" h="21452" extrusionOk="0">
                <a:moveTo>
                  <a:pt x="79" y="69"/>
                </a:moveTo>
                <a:cubicBezTo>
                  <a:pt x="255" y="23"/>
                  <a:pt x="259" y="46"/>
                  <a:pt x="445" y="46"/>
                </a:cubicBezTo>
                <a:cubicBezTo>
                  <a:pt x="632" y="46"/>
                  <a:pt x="632" y="52"/>
                  <a:pt x="818" y="52"/>
                </a:cubicBezTo>
                <a:cubicBezTo>
                  <a:pt x="1004" y="52"/>
                  <a:pt x="1004" y="68"/>
                  <a:pt x="1191" y="68"/>
                </a:cubicBezTo>
                <a:cubicBezTo>
                  <a:pt x="1377" y="68"/>
                  <a:pt x="1377" y="68"/>
                  <a:pt x="1563" y="68"/>
                </a:cubicBezTo>
                <a:cubicBezTo>
                  <a:pt x="1750" y="68"/>
                  <a:pt x="1750" y="47"/>
                  <a:pt x="1936" y="47"/>
                </a:cubicBezTo>
                <a:cubicBezTo>
                  <a:pt x="2123" y="47"/>
                  <a:pt x="2123" y="71"/>
                  <a:pt x="2309" y="71"/>
                </a:cubicBezTo>
                <a:cubicBezTo>
                  <a:pt x="2495" y="71"/>
                  <a:pt x="2440" y="67"/>
                  <a:pt x="2682" y="67"/>
                </a:cubicBezTo>
                <a:cubicBezTo>
                  <a:pt x="2786" y="67"/>
                  <a:pt x="2911" y="53"/>
                  <a:pt x="3054" y="53"/>
                </a:cubicBezTo>
                <a:cubicBezTo>
                  <a:pt x="3167" y="53"/>
                  <a:pt x="3292" y="49"/>
                  <a:pt x="3427" y="49"/>
                </a:cubicBezTo>
                <a:cubicBezTo>
                  <a:pt x="3544" y="49"/>
                  <a:pt x="3668" y="50"/>
                  <a:pt x="3800" y="50"/>
                </a:cubicBezTo>
                <a:cubicBezTo>
                  <a:pt x="3918" y="50"/>
                  <a:pt x="4043" y="64"/>
                  <a:pt x="4173" y="64"/>
                </a:cubicBezTo>
                <a:cubicBezTo>
                  <a:pt x="4292" y="64"/>
                  <a:pt x="4417" y="56"/>
                  <a:pt x="4545" y="56"/>
                </a:cubicBezTo>
                <a:cubicBezTo>
                  <a:pt x="4666" y="56"/>
                  <a:pt x="4790" y="44"/>
                  <a:pt x="4918" y="44"/>
                </a:cubicBezTo>
                <a:cubicBezTo>
                  <a:pt x="5039" y="44"/>
                  <a:pt x="5164" y="53"/>
                  <a:pt x="5291" y="53"/>
                </a:cubicBezTo>
                <a:cubicBezTo>
                  <a:pt x="5413" y="53"/>
                  <a:pt x="5537" y="66"/>
                  <a:pt x="5664" y="66"/>
                </a:cubicBezTo>
                <a:cubicBezTo>
                  <a:pt x="5786" y="66"/>
                  <a:pt x="5910" y="54"/>
                  <a:pt x="6036" y="54"/>
                </a:cubicBezTo>
                <a:cubicBezTo>
                  <a:pt x="6159" y="54"/>
                  <a:pt x="6283" y="65"/>
                  <a:pt x="6409" y="65"/>
                </a:cubicBezTo>
                <a:cubicBezTo>
                  <a:pt x="6532" y="65"/>
                  <a:pt x="6656" y="60"/>
                  <a:pt x="6782" y="60"/>
                </a:cubicBezTo>
                <a:cubicBezTo>
                  <a:pt x="6905" y="60"/>
                  <a:pt x="7029" y="51"/>
                  <a:pt x="7155" y="51"/>
                </a:cubicBezTo>
                <a:cubicBezTo>
                  <a:pt x="7278" y="51"/>
                  <a:pt x="7402" y="63"/>
                  <a:pt x="7527" y="63"/>
                </a:cubicBezTo>
                <a:cubicBezTo>
                  <a:pt x="7651" y="63"/>
                  <a:pt x="7775" y="59"/>
                  <a:pt x="7900" y="59"/>
                </a:cubicBezTo>
                <a:cubicBezTo>
                  <a:pt x="8024" y="59"/>
                  <a:pt x="8148" y="47"/>
                  <a:pt x="8273" y="47"/>
                </a:cubicBezTo>
                <a:cubicBezTo>
                  <a:pt x="8396" y="47"/>
                  <a:pt x="8521" y="58"/>
                  <a:pt x="8646" y="58"/>
                </a:cubicBezTo>
                <a:cubicBezTo>
                  <a:pt x="8769" y="58"/>
                  <a:pt x="8894" y="41"/>
                  <a:pt x="9019" y="41"/>
                </a:cubicBezTo>
                <a:cubicBezTo>
                  <a:pt x="9142" y="41"/>
                  <a:pt x="9266" y="44"/>
                  <a:pt x="9391" y="44"/>
                </a:cubicBezTo>
                <a:cubicBezTo>
                  <a:pt x="9515" y="44"/>
                  <a:pt x="9639" y="55"/>
                  <a:pt x="9764" y="55"/>
                </a:cubicBezTo>
                <a:cubicBezTo>
                  <a:pt x="9888" y="55"/>
                  <a:pt x="10012" y="52"/>
                  <a:pt x="10137" y="52"/>
                </a:cubicBezTo>
                <a:cubicBezTo>
                  <a:pt x="10261" y="52"/>
                  <a:pt x="10385" y="64"/>
                  <a:pt x="10509" y="64"/>
                </a:cubicBezTo>
                <a:cubicBezTo>
                  <a:pt x="10633" y="64"/>
                  <a:pt x="10758" y="47"/>
                  <a:pt x="10882" y="47"/>
                </a:cubicBezTo>
                <a:cubicBezTo>
                  <a:pt x="11006" y="47"/>
                  <a:pt x="11131" y="48"/>
                  <a:pt x="11255" y="48"/>
                </a:cubicBezTo>
                <a:cubicBezTo>
                  <a:pt x="11379" y="48"/>
                  <a:pt x="11504" y="63"/>
                  <a:pt x="11628" y="63"/>
                </a:cubicBezTo>
                <a:cubicBezTo>
                  <a:pt x="11752" y="63"/>
                  <a:pt x="11876" y="68"/>
                  <a:pt x="12001" y="68"/>
                </a:cubicBezTo>
                <a:cubicBezTo>
                  <a:pt x="12125" y="68"/>
                  <a:pt x="12249" y="54"/>
                  <a:pt x="12374" y="54"/>
                </a:cubicBezTo>
                <a:cubicBezTo>
                  <a:pt x="12498" y="54"/>
                  <a:pt x="12623" y="70"/>
                  <a:pt x="12747" y="70"/>
                </a:cubicBezTo>
                <a:cubicBezTo>
                  <a:pt x="12871" y="70"/>
                  <a:pt x="12996" y="67"/>
                  <a:pt x="13120" y="67"/>
                </a:cubicBezTo>
                <a:cubicBezTo>
                  <a:pt x="13244" y="67"/>
                  <a:pt x="13369" y="61"/>
                  <a:pt x="13493" y="61"/>
                </a:cubicBezTo>
                <a:cubicBezTo>
                  <a:pt x="13617" y="61"/>
                  <a:pt x="13742" y="41"/>
                  <a:pt x="13866" y="41"/>
                </a:cubicBezTo>
                <a:cubicBezTo>
                  <a:pt x="13990" y="41"/>
                  <a:pt x="14115" y="50"/>
                  <a:pt x="14238" y="50"/>
                </a:cubicBezTo>
                <a:cubicBezTo>
                  <a:pt x="14363" y="50"/>
                  <a:pt x="14488" y="54"/>
                  <a:pt x="14611" y="54"/>
                </a:cubicBezTo>
                <a:cubicBezTo>
                  <a:pt x="14736" y="54"/>
                  <a:pt x="14861" y="42"/>
                  <a:pt x="14984" y="42"/>
                </a:cubicBezTo>
                <a:cubicBezTo>
                  <a:pt x="15110" y="42"/>
                  <a:pt x="15234" y="50"/>
                  <a:pt x="15357" y="50"/>
                </a:cubicBezTo>
                <a:cubicBezTo>
                  <a:pt x="15483" y="50"/>
                  <a:pt x="15607" y="67"/>
                  <a:pt x="15730" y="67"/>
                </a:cubicBezTo>
                <a:cubicBezTo>
                  <a:pt x="15856" y="67"/>
                  <a:pt x="15980" y="64"/>
                  <a:pt x="16103" y="64"/>
                </a:cubicBezTo>
                <a:cubicBezTo>
                  <a:pt x="16229" y="64"/>
                  <a:pt x="16353" y="55"/>
                  <a:pt x="16476" y="55"/>
                </a:cubicBezTo>
                <a:cubicBezTo>
                  <a:pt x="16602" y="55"/>
                  <a:pt x="16726" y="71"/>
                  <a:pt x="16849" y="71"/>
                </a:cubicBezTo>
                <a:cubicBezTo>
                  <a:pt x="16975" y="71"/>
                  <a:pt x="17100" y="45"/>
                  <a:pt x="17222" y="45"/>
                </a:cubicBezTo>
                <a:cubicBezTo>
                  <a:pt x="17348" y="45"/>
                  <a:pt x="17473" y="59"/>
                  <a:pt x="17595" y="59"/>
                </a:cubicBezTo>
                <a:cubicBezTo>
                  <a:pt x="17722" y="59"/>
                  <a:pt x="17846" y="51"/>
                  <a:pt x="17968" y="51"/>
                </a:cubicBezTo>
                <a:cubicBezTo>
                  <a:pt x="18095" y="51"/>
                  <a:pt x="18219" y="46"/>
                  <a:pt x="18341" y="46"/>
                </a:cubicBezTo>
                <a:cubicBezTo>
                  <a:pt x="18468" y="46"/>
                  <a:pt x="18593" y="42"/>
                  <a:pt x="18714" y="42"/>
                </a:cubicBezTo>
                <a:cubicBezTo>
                  <a:pt x="18842" y="42"/>
                  <a:pt x="18966" y="55"/>
                  <a:pt x="19087" y="55"/>
                </a:cubicBezTo>
                <a:cubicBezTo>
                  <a:pt x="19215" y="55"/>
                  <a:pt x="19340" y="65"/>
                  <a:pt x="19459" y="65"/>
                </a:cubicBezTo>
                <a:cubicBezTo>
                  <a:pt x="19589" y="65"/>
                  <a:pt x="19714" y="57"/>
                  <a:pt x="19832" y="57"/>
                </a:cubicBezTo>
                <a:cubicBezTo>
                  <a:pt x="19964" y="57"/>
                  <a:pt x="20089" y="68"/>
                  <a:pt x="20205" y="68"/>
                </a:cubicBezTo>
                <a:cubicBezTo>
                  <a:pt x="20341" y="68"/>
                  <a:pt x="20465" y="65"/>
                  <a:pt x="20578" y="65"/>
                </a:cubicBezTo>
                <a:cubicBezTo>
                  <a:pt x="20722" y="65"/>
                  <a:pt x="20847" y="68"/>
                  <a:pt x="20951" y="68"/>
                </a:cubicBezTo>
                <a:cubicBezTo>
                  <a:pt x="21192" y="68"/>
                  <a:pt x="21264" y="-76"/>
                  <a:pt x="21325" y="55"/>
                </a:cubicBezTo>
                <a:cubicBezTo>
                  <a:pt x="21387" y="188"/>
                  <a:pt x="21304" y="196"/>
                  <a:pt x="21304" y="336"/>
                </a:cubicBezTo>
                <a:cubicBezTo>
                  <a:pt x="21304" y="477"/>
                  <a:pt x="21335" y="434"/>
                  <a:pt x="21335" y="617"/>
                </a:cubicBezTo>
                <a:cubicBezTo>
                  <a:pt x="21335" y="695"/>
                  <a:pt x="21318" y="789"/>
                  <a:pt x="21318" y="898"/>
                </a:cubicBezTo>
                <a:cubicBezTo>
                  <a:pt x="21318" y="983"/>
                  <a:pt x="21318" y="1076"/>
                  <a:pt x="21318" y="1178"/>
                </a:cubicBezTo>
                <a:cubicBezTo>
                  <a:pt x="21318" y="1266"/>
                  <a:pt x="21306" y="1360"/>
                  <a:pt x="21306" y="1459"/>
                </a:cubicBezTo>
                <a:cubicBezTo>
                  <a:pt x="21306" y="1548"/>
                  <a:pt x="21341" y="1642"/>
                  <a:pt x="21341" y="1740"/>
                </a:cubicBezTo>
                <a:cubicBezTo>
                  <a:pt x="21341" y="1830"/>
                  <a:pt x="21327" y="1923"/>
                  <a:pt x="21327" y="2021"/>
                </a:cubicBezTo>
                <a:cubicBezTo>
                  <a:pt x="21327" y="2111"/>
                  <a:pt x="21305" y="2205"/>
                  <a:pt x="21305" y="2301"/>
                </a:cubicBezTo>
                <a:cubicBezTo>
                  <a:pt x="21305" y="2392"/>
                  <a:pt x="21311" y="2486"/>
                  <a:pt x="21311" y="2582"/>
                </a:cubicBezTo>
                <a:cubicBezTo>
                  <a:pt x="21311" y="2673"/>
                  <a:pt x="21328" y="2767"/>
                  <a:pt x="21328" y="2863"/>
                </a:cubicBezTo>
                <a:cubicBezTo>
                  <a:pt x="21328" y="2954"/>
                  <a:pt x="21321" y="3048"/>
                  <a:pt x="21321" y="3144"/>
                </a:cubicBezTo>
                <a:cubicBezTo>
                  <a:pt x="21321" y="3235"/>
                  <a:pt x="21308" y="3329"/>
                  <a:pt x="21308" y="3424"/>
                </a:cubicBezTo>
                <a:cubicBezTo>
                  <a:pt x="21308" y="3516"/>
                  <a:pt x="21341" y="3610"/>
                  <a:pt x="21341" y="3705"/>
                </a:cubicBezTo>
                <a:cubicBezTo>
                  <a:pt x="21341" y="3797"/>
                  <a:pt x="21315" y="3891"/>
                  <a:pt x="21315" y="3986"/>
                </a:cubicBezTo>
                <a:cubicBezTo>
                  <a:pt x="21315" y="4078"/>
                  <a:pt x="21333" y="4172"/>
                  <a:pt x="21333" y="4267"/>
                </a:cubicBezTo>
                <a:cubicBezTo>
                  <a:pt x="21333" y="4359"/>
                  <a:pt x="21314" y="4453"/>
                  <a:pt x="21314" y="4548"/>
                </a:cubicBezTo>
                <a:cubicBezTo>
                  <a:pt x="21314" y="4640"/>
                  <a:pt x="21315" y="4734"/>
                  <a:pt x="21315" y="4828"/>
                </a:cubicBezTo>
                <a:cubicBezTo>
                  <a:pt x="21315" y="4921"/>
                  <a:pt x="21318" y="5015"/>
                  <a:pt x="21318" y="5109"/>
                </a:cubicBezTo>
                <a:cubicBezTo>
                  <a:pt x="21318" y="5202"/>
                  <a:pt x="21331" y="5295"/>
                  <a:pt x="21331" y="5390"/>
                </a:cubicBezTo>
                <a:cubicBezTo>
                  <a:pt x="21331" y="5483"/>
                  <a:pt x="21317" y="5576"/>
                  <a:pt x="21317" y="5671"/>
                </a:cubicBezTo>
                <a:cubicBezTo>
                  <a:pt x="21317" y="5763"/>
                  <a:pt x="21338" y="5857"/>
                  <a:pt x="21338" y="5951"/>
                </a:cubicBezTo>
                <a:cubicBezTo>
                  <a:pt x="21338" y="6044"/>
                  <a:pt x="21311" y="6138"/>
                  <a:pt x="21311" y="6232"/>
                </a:cubicBezTo>
                <a:cubicBezTo>
                  <a:pt x="21311" y="6325"/>
                  <a:pt x="21314" y="6419"/>
                  <a:pt x="21314" y="6513"/>
                </a:cubicBezTo>
                <a:cubicBezTo>
                  <a:pt x="21314" y="6606"/>
                  <a:pt x="21333" y="6700"/>
                  <a:pt x="21333" y="6794"/>
                </a:cubicBezTo>
                <a:cubicBezTo>
                  <a:pt x="21333" y="6887"/>
                  <a:pt x="21315" y="6980"/>
                  <a:pt x="21315" y="7075"/>
                </a:cubicBezTo>
                <a:cubicBezTo>
                  <a:pt x="21315" y="7168"/>
                  <a:pt x="21306" y="7261"/>
                  <a:pt x="21306" y="7355"/>
                </a:cubicBezTo>
                <a:cubicBezTo>
                  <a:pt x="21306" y="7449"/>
                  <a:pt x="21307" y="7542"/>
                  <a:pt x="21307" y="7636"/>
                </a:cubicBezTo>
                <a:cubicBezTo>
                  <a:pt x="21307" y="7729"/>
                  <a:pt x="21305" y="7823"/>
                  <a:pt x="21305" y="7917"/>
                </a:cubicBezTo>
                <a:cubicBezTo>
                  <a:pt x="21305" y="8010"/>
                  <a:pt x="21304" y="8104"/>
                  <a:pt x="21304" y="8198"/>
                </a:cubicBezTo>
                <a:cubicBezTo>
                  <a:pt x="21304" y="8291"/>
                  <a:pt x="21314" y="8385"/>
                  <a:pt x="21314" y="8479"/>
                </a:cubicBezTo>
                <a:cubicBezTo>
                  <a:pt x="21314" y="8572"/>
                  <a:pt x="21320" y="8666"/>
                  <a:pt x="21320" y="8759"/>
                </a:cubicBezTo>
                <a:cubicBezTo>
                  <a:pt x="21320" y="8853"/>
                  <a:pt x="21303" y="8946"/>
                  <a:pt x="21303" y="9040"/>
                </a:cubicBezTo>
                <a:cubicBezTo>
                  <a:pt x="21303" y="9134"/>
                  <a:pt x="21312" y="9227"/>
                  <a:pt x="21312" y="9321"/>
                </a:cubicBezTo>
                <a:cubicBezTo>
                  <a:pt x="21312" y="9414"/>
                  <a:pt x="21327" y="9508"/>
                  <a:pt x="21327" y="9602"/>
                </a:cubicBezTo>
                <a:cubicBezTo>
                  <a:pt x="21327" y="9695"/>
                  <a:pt x="21311" y="9789"/>
                  <a:pt x="21311" y="9883"/>
                </a:cubicBezTo>
                <a:cubicBezTo>
                  <a:pt x="21311" y="9976"/>
                  <a:pt x="21303" y="10070"/>
                  <a:pt x="21303" y="10163"/>
                </a:cubicBezTo>
                <a:cubicBezTo>
                  <a:pt x="21303" y="10257"/>
                  <a:pt x="21320" y="10350"/>
                  <a:pt x="21320" y="10444"/>
                </a:cubicBezTo>
                <a:cubicBezTo>
                  <a:pt x="21320" y="10537"/>
                  <a:pt x="21326" y="10631"/>
                  <a:pt x="21326" y="10725"/>
                </a:cubicBezTo>
                <a:cubicBezTo>
                  <a:pt x="21326" y="10818"/>
                  <a:pt x="21332" y="10912"/>
                  <a:pt x="21332" y="11006"/>
                </a:cubicBezTo>
                <a:cubicBezTo>
                  <a:pt x="21332" y="11099"/>
                  <a:pt x="21337" y="11193"/>
                  <a:pt x="21337" y="11287"/>
                </a:cubicBezTo>
                <a:cubicBezTo>
                  <a:pt x="21337" y="11380"/>
                  <a:pt x="21331" y="11474"/>
                  <a:pt x="21331" y="11568"/>
                </a:cubicBezTo>
                <a:cubicBezTo>
                  <a:pt x="21331" y="11661"/>
                  <a:pt x="21333" y="11755"/>
                  <a:pt x="21333" y="11849"/>
                </a:cubicBezTo>
                <a:cubicBezTo>
                  <a:pt x="21333" y="11942"/>
                  <a:pt x="21311" y="12036"/>
                  <a:pt x="21311" y="12129"/>
                </a:cubicBezTo>
                <a:cubicBezTo>
                  <a:pt x="21311" y="12223"/>
                  <a:pt x="21344" y="12317"/>
                  <a:pt x="21344" y="12410"/>
                </a:cubicBezTo>
                <a:cubicBezTo>
                  <a:pt x="21344" y="12504"/>
                  <a:pt x="21343" y="12598"/>
                  <a:pt x="21343" y="12691"/>
                </a:cubicBezTo>
                <a:cubicBezTo>
                  <a:pt x="21343" y="12785"/>
                  <a:pt x="21311" y="12879"/>
                  <a:pt x="21311" y="12972"/>
                </a:cubicBezTo>
                <a:cubicBezTo>
                  <a:pt x="21311" y="13066"/>
                  <a:pt x="21332" y="13160"/>
                  <a:pt x="21332" y="13253"/>
                </a:cubicBezTo>
                <a:cubicBezTo>
                  <a:pt x="21332" y="13347"/>
                  <a:pt x="21325" y="13441"/>
                  <a:pt x="21325" y="13534"/>
                </a:cubicBezTo>
                <a:cubicBezTo>
                  <a:pt x="21325" y="13628"/>
                  <a:pt x="21340" y="13722"/>
                  <a:pt x="21340" y="13815"/>
                </a:cubicBezTo>
                <a:cubicBezTo>
                  <a:pt x="21340" y="13909"/>
                  <a:pt x="21332" y="14003"/>
                  <a:pt x="21332" y="14096"/>
                </a:cubicBezTo>
                <a:cubicBezTo>
                  <a:pt x="21332" y="14190"/>
                  <a:pt x="21343" y="14284"/>
                  <a:pt x="21343" y="14377"/>
                </a:cubicBezTo>
                <a:cubicBezTo>
                  <a:pt x="21343" y="14471"/>
                  <a:pt x="21317" y="14565"/>
                  <a:pt x="21317" y="14658"/>
                </a:cubicBezTo>
                <a:cubicBezTo>
                  <a:pt x="21317" y="14752"/>
                  <a:pt x="21326" y="14846"/>
                  <a:pt x="21326" y="14939"/>
                </a:cubicBezTo>
                <a:cubicBezTo>
                  <a:pt x="21326" y="15033"/>
                  <a:pt x="21323" y="15126"/>
                  <a:pt x="21323" y="15220"/>
                </a:cubicBezTo>
                <a:cubicBezTo>
                  <a:pt x="21323" y="15314"/>
                  <a:pt x="21307" y="15407"/>
                  <a:pt x="21307" y="15500"/>
                </a:cubicBezTo>
                <a:cubicBezTo>
                  <a:pt x="21307" y="15595"/>
                  <a:pt x="21338" y="15688"/>
                  <a:pt x="21338" y="15781"/>
                </a:cubicBezTo>
                <a:cubicBezTo>
                  <a:pt x="21338" y="15876"/>
                  <a:pt x="21324" y="15969"/>
                  <a:pt x="21324" y="16062"/>
                </a:cubicBezTo>
                <a:cubicBezTo>
                  <a:pt x="21324" y="16157"/>
                  <a:pt x="21324" y="16250"/>
                  <a:pt x="21324" y="16343"/>
                </a:cubicBezTo>
                <a:cubicBezTo>
                  <a:pt x="21324" y="16437"/>
                  <a:pt x="21323" y="16531"/>
                  <a:pt x="21323" y="16624"/>
                </a:cubicBezTo>
                <a:cubicBezTo>
                  <a:pt x="21323" y="16718"/>
                  <a:pt x="21328" y="16812"/>
                  <a:pt x="21328" y="16905"/>
                </a:cubicBezTo>
                <a:cubicBezTo>
                  <a:pt x="21328" y="16999"/>
                  <a:pt x="21327" y="17093"/>
                  <a:pt x="21327" y="17186"/>
                </a:cubicBezTo>
                <a:cubicBezTo>
                  <a:pt x="21327" y="17280"/>
                  <a:pt x="21336" y="17374"/>
                  <a:pt x="21336" y="17466"/>
                </a:cubicBezTo>
                <a:cubicBezTo>
                  <a:pt x="21336" y="17561"/>
                  <a:pt x="21330" y="17655"/>
                  <a:pt x="21330" y="17747"/>
                </a:cubicBezTo>
                <a:cubicBezTo>
                  <a:pt x="21330" y="17842"/>
                  <a:pt x="21314" y="17936"/>
                  <a:pt x="21314" y="18028"/>
                </a:cubicBezTo>
                <a:cubicBezTo>
                  <a:pt x="21314" y="18123"/>
                  <a:pt x="21339" y="18217"/>
                  <a:pt x="21339" y="18309"/>
                </a:cubicBezTo>
                <a:cubicBezTo>
                  <a:pt x="21339" y="18404"/>
                  <a:pt x="21330" y="18498"/>
                  <a:pt x="21330" y="18590"/>
                </a:cubicBezTo>
                <a:cubicBezTo>
                  <a:pt x="21330" y="18685"/>
                  <a:pt x="21303" y="18779"/>
                  <a:pt x="21303" y="18870"/>
                </a:cubicBezTo>
                <a:cubicBezTo>
                  <a:pt x="21303" y="18966"/>
                  <a:pt x="21314" y="19060"/>
                  <a:pt x="21314" y="19151"/>
                </a:cubicBezTo>
                <a:cubicBezTo>
                  <a:pt x="21314" y="19247"/>
                  <a:pt x="21307" y="19341"/>
                  <a:pt x="21307" y="19432"/>
                </a:cubicBezTo>
                <a:cubicBezTo>
                  <a:pt x="21307" y="19529"/>
                  <a:pt x="21335" y="19622"/>
                  <a:pt x="21335" y="19713"/>
                </a:cubicBezTo>
                <a:cubicBezTo>
                  <a:pt x="21335" y="19810"/>
                  <a:pt x="21326" y="19903"/>
                  <a:pt x="21326" y="19993"/>
                </a:cubicBezTo>
                <a:cubicBezTo>
                  <a:pt x="21326" y="20091"/>
                  <a:pt x="21308" y="20185"/>
                  <a:pt x="21308" y="20274"/>
                </a:cubicBezTo>
                <a:cubicBezTo>
                  <a:pt x="21308" y="20374"/>
                  <a:pt x="21308" y="20467"/>
                  <a:pt x="21308" y="20555"/>
                </a:cubicBezTo>
                <a:cubicBezTo>
                  <a:pt x="21308" y="20657"/>
                  <a:pt x="21333" y="20751"/>
                  <a:pt x="21333" y="20836"/>
                </a:cubicBezTo>
                <a:cubicBezTo>
                  <a:pt x="21333" y="20944"/>
                  <a:pt x="21340" y="21038"/>
                  <a:pt x="21340" y="21116"/>
                </a:cubicBezTo>
                <a:cubicBezTo>
                  <a:pt x="21340" y="21299"/>
                  <a:pt x="21502" y="21353"/>
                  <a:pt x="21325" y="21400"/>
                </a:cubicBezTo>
                <a:cubicBezTo>
                  <a:pt x="21149" y="21446"/>
                  <a:pt x="21137" y="21402"/>
                  <a:pt x="20951" y="21402"/>
                </a:cubicBezTo>
                <a:cubicBezTo>
                  <a:pt x="20951" y="21402"/>
                  <a:pt x="20764" y="21402"/>
                  <a:pt x="20578" y="21402"/>
                </a:cubicBezTo>
                <a:cubicBezTo>
                  <a:pt x="20392" y="21402"/>
                  <a:pt x="20392" y="21398"/>
                  <a:pt x="20205" y="21398"/>
                </a:cubicBezTo>
                <a:cubicBezTo>
                  <a:pt x="20019" y="21398"/>
                  <a:pt x="20019" y="21394"/>
                  <a:pt x="19833" y="21394"/>
                </a:cubicBezTo>
                <a:cubicBezTo>
                  <a:pt x="19646" y="21394"/>
                  <a:pt x="19646" y="21405"/>
                  <a:pt x="19460" y="21405"/>
                </a:cubicBezTo>
                <a:cubicBezTo>
                  <a:pt x="19274" y="21405"/>
                  <a:pt x="19274" y="21392"/>
                  <a:pt x="19087" y="21392"/>
                </a:cubicBezTo>
                <a:cubicBezTo>
                  <a:pt x="18901" y="21392"/>
                  <a:pt x="18901" y="21409"/>
                  <a:pt x="18715" y="21409"/>
                </a:cubicBezTo>
                <a:cubicBezTo>
                  <a:pt x="18528" y="21409"/>
                  <a:pt x="18528" y="21405"/>
                  <a:pt x="18342" y="21405"/>
                </a:cubicBezTo>
                <a:cubicBezTo>
                  <a:pt x="18155" y="21405"/>
                  <a:pt x="18155" y="21402"/>
                  <a:pt x="17969" y="21402"/>
                </a:cubicBezTo>
                <a:cubicBezTo>
                  <a:pt x="17783" y="21402"/>
                  <a:pt x="17783" y="21401"/>
                  <a:pt x="17596" y="21401"/>
                </a:cubicBezTo>
                <a:cubicBezTo>
                  <a:pt x="17410" y="21401"/>
                  <a:pt x="17410" y="21401"/>
                  <a:pt x="17224" y="21401"/>
                </a:cubicBezTo>
                <a:cubicBezTo>
                  <a:pt x="17037" y="21401"/>
                  <a:pt x="17037" y="21407"/>
                  <a:pt x="16851" y="21407"/>
                </a:cubicBezTo>
                <a:cubicBezTo>
                  <a:pt x="16665" y="21407"/>
                  <a:pt x="16665" y="21408"/>
                  <a:pt x="16478" y="21408"/>
                </a:cubicBezTo>
                <a:cubicBezTo>
                  <a:pt x="16292" y="21408"/>
                  <a:pt x="16346" y="21384"/>
                  <a:pt x="16105" y="21384"/>
                </a:cubicBezTo>
                <a:cubicBezTo>
                  <a:pt x="16001" y="21384"/>
                  <a:pt x="15876" y="21390"/>
                  <a:pt x="15732" y="21390"/>
                </a:cubicBezTo>
                <a:cubicBezTo>
                  <a:pt x="15619" y="21390"/>
                  <a:pt x="15495" y="21407"/>
                  <a:pt x="15360" y="21407"/>
                </a:cubicBezTo>
                <a:cubicBezTo>
                  <a:pt x="15243" y="21407"/>
                  <a:pt x="15119" y="21396"/>
                  <a:pt x="14987" y="21396"/>
                </a:cubicBezTo>
                <a:cubicBezTo>
                  <a:pt x="14868" y="21396"/>
                  <a:pt x="14744" y="21394"/>
                  <a:pt x="14614" y="21394"/>
                </a:cubicBezTo>
                <a:cubicBezTo>
                  <a:pt x="14494" y="21394"/>
                  <a:pt x="14370" y="21395"/>
                  <a:pt x="14242" y="21395"/>
                </a:cubicBezTo>
                <a:cubicBezTo>
                  <a:pt x="14121" y="21395"/>
                  <a:pt x="13997" y="21384"/>
                  <a:pt x="13869" y="21384"/>
                </a:cubicBezTo>
                <a:cubicBezTo>
                  <a:pt x="13748" y="21384"/>
                  <a:pt x="13623" y="21409"/>
                  <a:pt x="13496" y="21409"/>
                </a:cubicBezTo>
                <a:cubicBezTo>
                  <a:pt x="13374" y="21409"/>
                  <a:pt x="13250" y="21400"/>
                  <a:pt x="13123" y="21400"/>
                </a:cubicBezTo>
                <a:cubicBezTo>
                  <a:pt x="13001" y="21400"/>
                  <a:pt x="12877" y="21395"/>
                  <a:pt x="12751" y="21395"/>
                </a:cubicBezTo>
                <a:cubicBezTo>
                  <a:pt x="12628" y="21395"/>
                  <a:pt x="12504" y="21383"/>
                  <a:pt x="12378" y="21383"/>
                </a:cubicBezTo>
                <a:cubicBezTo>
                  <a:pt x="12255" y="21383"/>
                  <a:pt x="12131" y="21385"/>
                  <a:pt x="12005" y="21385"/>
                </a:cubicBezTo>
                <a:cubicBezTo>
                  <a:pt x="11882" y="21385"/>
                  <a:pt x="11758" y="21406"/>
                  <a:pt x="11632" y="21406"/>
                </a:cubicBezTo>
                <a:cubicBezTo>
                  <a:pt x="11509" y="21406"/>
                  <a:pt x="11385" y="21384"/>
                  <a:pt x="11259" y="21384"/>
                </a:cubicBezTo>
                <a:cubicBezTo>
                  <a:pt x="11136" y="21384"/>
                  <a:pt x="11012" y="21384"/>
                  <a:pt x="10887" y="21384"/>
                </a:cubicBezTo>
                <a:cubicBezTo>
                  <a:pt x="10763" y="21384"/>
                  <a:pt x="10639" y="21394"/>
                  <a:pt x="10514" y="21394"/>
                </a:cubicBezTo>
                <a:cubicBezTo>
                  <a:pt x="10390" y="21394"/>
                  <a:pt x="10266" y="21408"/>
                  <a:pt x="10141" y="21408"/>
                </a:cubicBezTo>
                <a:cubicBezTo>
                  <a:pt x="10018" y="21408"/>
                  <a:pt x="9893" y="21385"/>
                  <a:pt x="9768" y="21385"/>
                </a:cubicBezTo>
                <a:cubicBezTo>
                  <a:pt x="9645" y="21385"/>
                  <a:pt x="9520" y="21392"/>
                  <a:pt x="9396" y="21392"/>
                </a:cubicBezTo>
                <a:cubicBezTo>
                  <a:pt x="9272" y="21392"/>
                  <a:pt x="9147" y="21398"/>
                  <a:pt x="9023" y="21398"/>
                </a:cubicBezTo>
                <a:cubicBezTo>
                  <a:pt x="8899" y="21398"/>
                  <a:pt x="8774" y="21401"/>
                  <a:pt x="8650" y="21401"/>
                </a:cubicBezTo>
                <a:cubicBezTo>
                  <a:pt x="8526" y="21401"/>
                  <a:pt x="8401" y="21408"/>
                  <a:pt x="8277" y="21408"/>
                </a:cubicBezTo>
                <a:cubicBezTo>
                  <a:pt x="8153" y="21408"/>
                  <a:pt x="8028" y="21396"/>
                  <a:pt x="7904" y="21396"/>
                </a:cubicBezTo>
                <a:cubicBezTo>
                  <a:pt x="7779" y="21396"/>
                  <a:pt x="7655" y="21410"/>
                  <a:pt x="7531" y="21410"/>
                </a:cubicBezTo>
                <a:cubicBezTo>
                  <a:pt x="7406" y="21410"/>
                  <a:pt x="7282" y="21395"/>
                  <a:pt x="7158" y="21395"/>
                </a:cubicBezTo>
                <a:cubicBezTo>
                  <a:pt x="7033" y="21395"/>
                  <a:pt x="6909" y="21391"/>
                  <a:pt x="6785" y="21391"/>
                </a:cubicBezTo>
                <a:cubicBezTo>
                  <a:pt x="6660" y="21391"/>
                  <a:pt x="6536" y="21401"/>
                  <a:pt x="6412" y="21401"/>
                </a:cubicBezTo>
                <a:cubicBezTo>
                  <a:pt x="6287" y="21401"/>
                  <a:pt x="6163" y="21395"/>
                  <a:pt x="6039" y="21395"/>
                </a:cubicBezTo>
                <a:cubicBezTo>
                  <a:pt x="5914" y="21395"/>
                  <a:pt x="5790" y="21401"/>
                  <a:pt x="5666" y="21401"/>
                </a:cubicBezTo>
                <a:cubicBezTo>
                  <a:pt x="5541" y="21401"/>
                  <a:pt x="5416" y="21393"/>
                  <a:pt x="5293" y="21393"/>
                </a:cubicBezTo>
                <a:cubicBezTo>
                  <a:pt x="5168" y="21393"/>
                  <a:pt x="5043" y="21386"/>
                  <a:pt x="4920" y="21386"/>
                </a:cubicBezTo>
                <a:cubicBezTo>
                  <a:pt x="4795" y="21386"/>
                  <a:pt x="4670" y="21405"/>
                  <a:pt x="4547" y="21405"/>
                </a:cubicBezTo>
                <a:cubicBezTo>
                  <a:pt x="4421" y="21405"/>
                  <a:pt x="4297" y="21383"/>
                  <a:pt x="4174" y="21383"/>
                </a:cubicBezTo>
                <a:cubicBezTo>
                  <a:pt x="4048" y="21383"/>
                  <a:pt x="3924" y="21408"/>
                  <a:pt x="3801" y="21408"/>
                </a:cubicBezTo>
                <a:cubicBezTo>
                  <a:pt x="3675" y="21408"/>
                  <a:pt x="3550" y="21402"/>
                  <a:pt x="3428" y="21402"/>
                </a:cubicBezTo>
                <a:cubicBezTo>
                  <a:pt x="3301" y="21402"/>
                  <a:pt x="3177" y="21383"/>
                  <a:pt x="3055" y="21383"/>
                </a:cubicBezTo>
                <a:cubicBezTo>
                  <a:pt x="2928" y="21383"/>
                  <a:pt x="2804" y="21390"/>
                  <a:pt x="2682" y="21390"/>
                </a:cubicBezTo>
                <a:cubicBezTo>
                  <a:pt x="2555" y="21390"/>
                  <a:pt x="2430" y="21393"/>
                  <a:pt x="2309" y="21393"/>
                </a:cubicBezTo>
                <a:cubicBezTo>
                  <a:pt x="2181" y="21393"/>
                  <a:pt x="2056" y="21412"/>
                  <a:pt x="1937" y="21412"/>
                </a:cubicBezTo>
                <a:cubicBezTo>
                  <a:pt x="1807" y="21412"/>
                  <a:pt x="1682" y="21394"/>
                  <a:pt x="1564" y="21394"/>
                </a:cubicBezTo>
                <a:cubicBezTo>
                  <a:pt x="1432" y="21394"/>
                  <a:pt x="1307" y="21385"/>
                  <a:pt x="1191" y="21385"/>
                </a:cubicBezTo>
                <a:cubicBezTo>
                  <a:pt x="1056" y="21385"/>
                  <a:pt x="931" y="21399"/>
                  <a:pt x="818" y="21399"/>
                </a:cubicBezTo>
                <a:cubicBezTo>
                  <a:pt x="674" y="21399"/>
                  <a:pt x="549" y="21398"/>
                  <a:pt x="445" y="21398"/>
                </a:cubicBezTo>
                <a:cubicBezTo>
                  <a:pt x="205" y="21398"/>
                  <a:pt x="149" y="21524"/>
                  <a:pt x="87" y="21393"/>
                </a:cubicBezTo>
                <a:cubicBezTo>
                  <a:pt x="25" y="21260"/>
                  <a:pt x="81" y="21256"/>
                  <a:pt x="81" y="21116"/>
                </a:cubicBezTo>
                <a:cubicBezTo>
                  <a:pt x="81" y="20976"/>
                  <a:pt x="82" y="20976"/>
                  <a:pt x="82" y="20835"/>
                </a:cubicBezTo>
                <a:cubicBezTo>
                  <a:pt x="82" y="20695"/>
                  <a:pt x="70" y="20695"/>
                  <a:pt x="70" y="20555"/>
                </a:cubicBezTo>
                <a:cubicBezTo>
                  <a:pt x="70" y="20414"/>
                  <a:pt x="71" y="20415"/>
                  <a:pt x="71" y="20274"/>
                </a:cubicBezTo>
                <a:cubicBezTo>
                  <a:pt x="71" y="20134"/>
                  <a:pt x="74" y="20134"/>
                  <a:pt x="74" y="19993"/>
                </a:cubicBezTo>
                <a:cubicBezTo>
                  <a:pt x="74" y="19853"/>
                  <a:pt x="55" y="19853"/>
                  <a:pt x="55" y="19713"/>
                </a:cubicBezTo>
                <a:cubicBezTo>
                  <a:pt x="55" y="19572"/>
                  <a:pt x="60" y="19572"/>
                  <a:pt x="60" y="19432"/>
                </a:cubicBezTo>
                <a:cubicBezTo>
                  <a:pt x="60" y="19292"/>
                  <a:pt x="62" y="19334"/>
                  <a:pt x="62" y="19151"/>
                </a:cubicBezTo>
                <a:cubicBezTo>
                  <a:pt x="62" y="19073"/>
                  <a:pt x="69" y="18979"/>
                  <a:pt x="69" y="18871"/>
                </a:cubicBezTo>
                <a:cubicBezTo>
                  <a:pt x="69" y="18786"/>
                  <a:pt x="85" y="18692"/>
                  <a:pt x="85" y="18590"/>
                </a:cubicBezTo>
                <a:cubicBezTo>
                  <a:pt x="85" y="18502"/>
                  <a:pt x="84" y="18408"/>
                  <a:pt x="84" y="18309"/>
                </a:cubicBezTo>
                <a:cubicBezTo>
                  <a:pt x="84" y="18220"/>
                  <a:pt x="71" y="18126"/>
                  <a:pt x="71" y="18028"/>
                </a:cubicBezTo>
                <a:cubicBezTo>
                  <a:pt x="71" y="17938"/>
                  <a:pt x="84" y="17845"/>
                  <a:pt x="84" y="17748"/>
                </a:cubicBezTo>
                <a:cubicBezTo>
                  <a:pt x="84" y="17657"/>
                  <a:pt x="73" y="17563"/>
                  <a:pt x="73" y="17467"/>
                </a:cubicBezTo>
                <a:cubicBezTo>
                  <a:pt x="73" y="17376"/>
                  <a:pt x="81" y="17282"/>
                  <a:pt x="81" y="17186"/>
                </a:cubicBezTo>
                <a:cubicBezTo>
                  <a:pt x="81" y="17095"/>
                  <a:pt x="56" y="17001"/>
                  <a:pt x="56" y="16905"/>
                </a:cubicBezTo>
                <a:cubicBezTo>
                  <a:pt x="56" y="16814"/>
                  <a:pt x="57" y="16720"/>
                  <a:pt x="57" y="16624"/>
                </a:cubicBezTo>
                <a:cubicBezTo>
                  <a:pt x="57" y="16533"/>
                  <a:pt x="67" y="16439"/>
                  <a:pt x="67" y="16344"/>
                </a:cubicBezTo>
                <a:cubicBezTo>
                  <a:pt x="67" y="16252"/>
                  <a:pt x="88" y="16158"/>
                  <a:pt x="88" y="16063"/>
                </a:cubicBezTo>
                <a:cubicBezTo>
                  <a:pt x="88" y="15971"/>
                  <a:pt x="60" y="15877"/>
                  <a:pt x="60" y="15782"/>
                </a:cubicBezTo>
                <a:cubicBezTo>
                  <a:pt x="60" y="15690"/>
                  <a:pt x="61" y="15596"/>
                  <a:pt x="61" y="15501"/>
                </a:cubicBezTo>
                <a:cubicBezTo>
                  <a:pt x="61" y="15409"/>
                  <a:pt x="52" y="15315"/>
                  <a:pt x="52" y="15221"/>
                </a:cubicBezTo>
                <a:cubicBezTo>
                  <a:pt x="52" y="15128"/>
                  <a:pt x="77" y="15034"/>
                  <a:pt x="77" y="14940"/>
                </a:cubicBezTo>
                <a:cubicBezTo>
                  <a:pt x="77" y="14847"/>
                  <a:pt x="80" y="14754"/>
                  <a:pt x="80" y="14659"/>
                </a:cubicBezTo>
                <a:cubicBezTo>
                  <a:pt x="80" y="14566"/>
                  <a:pt x="85" y="14473"/>
                  <a:pt x="85" y="14378"/>
                </a:cubicBezTo>
                <a:cubicBezTo>
                  <a:pt x="85" y="14285"/>
                  <a:pt x="57" y="14192"/>
                  <a:pt x="57" y="14097"/>
                </a:cubicBezTo>
                <a:cubicBezTo>
                  <a:pt x="57" y="14005"/>
                  <a:pt x="80" y="13911"/>
                  <a:pt x="80" y="13817"/>
                </a:cubicBezTo>
                <a:cubicBezTo>
                  <a:pt x="80" y="13724"/>
                  <a:pt x="67" y="13630"/>
                  <a:pt x="67" y="13536"/>
                </a:cubicBezTo>
                <a:cubicBezTo>
                  <a:pt x="67" y="13443"/>
                  <a:pt x="57" y="13349"/>
                  <a:pt x="57" y="13255"/>
                </a:cubicBezTo>
                <a:cubicBezTo>
                  <a:pt x="57" y="13162"/>
                  <a:pt x="55" y="13068"/>
                  <a:pt x="55" y="12974"/>
                </a:cubicBezTo>
                <a:cubicBezTo>
                  <a:pt x="55" y="12881"/>
                  <a:pt x="86" y="12787"/>
                  <a:pt x="86" y="12693"/>
                </a:cubicBezTo>
                <a:cubicBezTo>
                  <a:pt x="86" y="12600"/>
                  <a:pt x="78" y="12507"/>
                  <a:pt x="78" y="12413"/>
                </a:cubicBezTo>
                <a:cubicBezTo>
                  <a:pt x="78" y="12319"/>
                  <a:pt x="73" y="12226"/>
                  <a:pt x="73" y="12132"/>
                </a:cubicBezTo>
                <a:cubicBezTo>
                  <a:pt x="73" y="12038"/>
                  <a:pt x="56" y="11945"/>
                  <a:pt x="56" y="11851"/>
                </a:cubicBezTo>
                <a:cubicBezTo>
                  <a:pt x="56" y="11758"/>
                  <a:pt x="86" y="11664"/>
                  <a:pt x="86" y="11570"/>
                </a:cubicBezTo>
                <a:cubicBezTo>
                  <a:pt x="86" y="11477"/>
                  <a:pt x="67" y="11383"/>
                  <a:pt x="67" y="11289"/>
                </a:cubicBezTo>
                <a:cubicBezTo>
                  <a:pt x="67" y="11196"/>
                  <a:pt x="60" y="11102"/>
                  <a:pt x="60" y="11009"/>
                </a:cubicBezTo>
                <a:cubicBezTo>
                  <a:pt x="60" y="10915"/>
                  <a:pt x="60" y="10822"/>
                  <a:pt x="60" y="10728"/>
                </a:cubicBezTo>
                <a:cubicBezTo>
                  <a:pt x="60" y="10634"/>
                  <a:pt x="57" y="10541"/>
                  <a:pt x="57" y="10447"/>
                </a:cubicBezTo>
                <a:cubicBezTo>
                  <a:pt x="57" y="10354"/>
                  <a:pt x="87" y="10260"/>
                  <a:pt x="87" y="10166"/>
                </a:cubicBezTo>
                <a:cubicBezTo>
                  <a:pt x="87" y="10073"/>
                  <a:pt x="75" y="9979"/>
                  <a:pt x="75" y="9886"/>
                </a:cubicBezTo>
                <a:cubicBezTo>
                  <a:pt x="75" y="9792"/>
                  <a:pt x="55" y="9698"/>
                  <a:pt x="55" y="9605"/>
                </a:cubicBezTo>
                <a:cubicBezTo>
                  <a:pt x="55" y="9511"/>
                  <a:pt x="58" y="9417"/>
                  <a:pt x="58" y="9324"/>
                </a:cubicBezTo>
                <a:cubicBezTo>
                  <a:pt x="58" y="9230"/>
                  <a:pt x="56" y="9136"/>
                  <a:pt x="56" y="9043"/>
                </a:cubicBezTo>
                <a:cubicBezTo>
                  <a:pt x="56" y="8949"/>
                  <a:pt x="59" y="8855"/>
                  <a:pt x="59" y="8762"/>
                </a:cubicBezTo>
                <a:cubicBezTo>
                  <a:pt x="59" y="8668"/>
                  <a:pt x="88" y="8574"/>
                  <a:pt x="88" y="8481"/>
                </a:cubicBezTo>
                <a:cubicBezTo>
                  <a:pt x="88" y="8387"/>
                  <a:pt x="81" y="8293"/>
                  <a:pt x="81" y="8200"/>
                </a:cubicBezTo>
                <a:cubicBezTo>
                  <a:pt x="81" y="8106"/>
                  <a:pt x="68" y="8012"/>
                  <a:pt x="68" y="7919"/>
                </a:cubicBezTo>
                <a:cubicBezTo>
                  <a:pt x="68" y="7825"/>
                  <a:pt x="77" y="7731"/>
                  <a:pt x="77" y="7638"/>
                </a:cubicBezTo>
                <a:cubicBezTo>
                  <a:pt x="77" y="7544"/>
                  <a:pt x="64" y="7450"/>
                  <a:pt x="64" y="7357"/>
                </a:cubicBezTo>
                <a:cubicBezTo>
                  <a:pt x="64" y="7263"/>
                  <a:pt x="64" y="7169"/>
                  <a:pt x="64" y="7076"/>
                </a:cubicBezTo>
                <a:cubicBezTo>
                  <a:pt x="64" y="6982"/>
                  <a:pt x="64" y="6888"/>
                  <a:pt x="64" y="6795"/>
                </a:cubicBezTo>
                <a:cubicBezTo>
                  <a:pt x="64" y="6701"/>
                  <a:pt x="71" y="6608"/>
                  <a:pt x="71" y="6514"/>
                </a:cubicBezTo>
                <a:cubicBezTo>
                  <a:pt x="71" y="6420"/>
                  <a:pt x="61" y="6327"/>
                  <a:pt x="61" y="6233"/>
                </a:cubicBezTo>
                <a:cubicBezTo>
                  <a:pt x="61" y="6139"/>
                  <a:pt x="71" y="6046"/>
                  <a:pt x="71" y="5952"/>
                </a:cubicBezTo>
                <a:cubicBezTo>
                  <a:pt x="71" y="5858"/>
                  <a:pt x="55" y="5765"/>
                  <a:pt x="55" y="5672"/>
                </a:cubicBezTo>
                <a:cubicBezTo>
                  <a:pt x="55" y="5577"/>
                  <a:pt x="79" y="5484"/>
                  <a:pt x="79" y="5391"/>
                </a:cubicBezTo>
                <a:cubicBezTo>
                  <a:pt x="79" y="5296"/>
                  <a:pt x="80" y="5203"/>
                  <a:pt x="80" y="5110"/>
                </a:cubicBezTo>
                <a:cubicBezTo>
                  <a:pt x="80" y="5016"/>
                  <a:pt x="87" y="4922"/>
                  <a:pt x="87" y="4829"/>
                </a:cubicBezTo>
                <a:cubicBezTo>
                  <a:pt x="87" y="4735"/>
                  <a:pt x="54" y="4641"/>
                  <a:pt x="54" y="4548"/>
                </a:cubicBezTo>
                <a:cubicBezTo>
                  <a:pt x="54" y="4454"/>
                  <a:pt x="69" y="4360"/>
                  <a:pt x="69" y="4267"/>
                </a:cubicBezTo>
                <a:cubicBezTo>
                  <a:pt x="69" y="4173"/>
                  <a:pt x="81" y="4079"/>
                  <a:pt x="81" y="3986"/>
                </a:cubicBezTo>
                <a:cubicBezTo>
                  <a:pt x="81" y="3892"/>
                  <a:pt x="64" y="3798"/>
                  <a:pt x="64" y="3705"/>
                </a:cubicBezTo>
                <a:cubicBezTo>
                  <a:pt x="64" y="3611"/>
                  <a:pt x="60" y="3517"/>
                  <a:pt x="60" y="3425"/>
                </a:cubicBezTo>
                <a:cubicBezTo>
                  <a:pt x="60" y="3330"/>
                  <a:pt x="87" y="3236"/>
                  <a:pt x="87" y="3144"/>
                </a:cubicBezTo>
                <a:cubicBezTo>
                  <a:pt x="87" y="3049"/>
                  <a:pt x="67" y="2955"/>
                  <a:pt x="67" y="2863"/>
                </a:cubicBezTo>
                <a:cubicBezTo>
                  <a:pt x="67" y="2768"/>
                  <a:pt x="77" y="2674"/>
                  <a:pt x="77" y="2582"/>
                </a:cubicBezTo>
                <a:cubicBezTo>
                  <a:pt x="77" y="2486"/>
                  <a:pt x="93" y="2393"/>
                  <a:pt x="93" y="2301"/>
                </a:cubicBezTo>
                <a:cubicBezTo>
                  <a:pt x="93" y="2205"/>
                  <a:pt x="82" y="2112"/>
                  <a:pt x="82" y="2021"/>
                </a:cubicBezTo>
                <a:cubicBezTo>
                  <a:pt x="82" y="1924"/>
                  <a:pt x="69" y="1830"/>
                  <a:pt x="69" y="1740"/>
                </a:cubicBezTo>
                <a:cubicBezTo>
                  <a:pt x="69" y="1643"/>
                  <a:pt x="63" y="1549"/>
                  <a:pt x="63" y="1459"/>
                </a:cubicBezTo>
                <a:cubicBezTo>
                  <a:pt x="63" y="1361"/>
                  <a:pt x="84" y="1267"/>
                  <a:pt x="84" y="1178"/>
                </a:cubicBezTo>
                <a:cubicBezTo>
                  <a:pt x="84" y="1079"/>
                  <a:pt x="62" y="985"/>
                  <a:pt x="62" y="897"/>
                </a:cubicBezTo>
                <a:cubicBezTo>
                  <a:pt x="62" y="795"/>
                  <a:pt x="79" y="702"/>
                  <a:pt x="79" y="617"/>
                </a:cubicBezTo>
                <a:cubicBezTo>
                  <a:pt x="79" y="508"/>
                  <a:pt x="79" y="414"/>
                  <a:pt x="79" y="336"/>
                </a:cubicBezTo>
                <a:cubicBezTo>
                  <a:pt x="80" y="154"/>
                  <a:pt x="-98" y="116"/>
                  <a:pt x="79" y="69"/>
                </a:cubicBezTo>
                <a:close/>
              </a:path>
            </a:pathLst>
          </a:custGeom>
          <a:blipFill>
            <a:blip r:embed="rId2"/>
          </a:blipFill>
          <a:ln w="63500">
            <a:solidFill>
              <a:srgbClr val="231F24"/>
            </a:solidFill>
            <a:miter lim="400000"/>
          </a:ln>
        </p:spPr>
        <p:txBody>
          <a:bodyPr lIns="203200" tIns="203200" rIns="203200" bIns="203200" anchor="ctr"/>
          <a:lstStyle/>
          <a:p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pic" sz="quarter" idx="13"/>
          </p:nvPr>
        </p:nvSpPr>
        <p:spPr>
          <a:xfrm>
            <a:off x="5651500" y="3886200"/>
            <a:ext cx="4123826" cy="3352635"/>
          </a:xfrm>
          <a:prstGeom prst="rect">
            <a:avLst/>
          </a:prstGeom>
          <a:ln w="63500">
            <a:solidFill>
              <a:srgbClr val="231F24"/>
            </a:solidFill>
          </a:ln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pic" sz="quarter" idx="14"/>
          </p:nvPr>
        </p:nvSpPr>
        <p:spPr>
          <a:xfrm>
            <a:off x="5651500" y="381000"/>
            <a:ext cx="4124903" cy="3350976"/>
          </a:xfrm>
          <a:prstGeom prst="rect">
            <a:avLst/>
          </a:prstGeom>
          <a:ln w="63500">
            <a:solidFill>
              <a:srgbClr val="231F24"/>
            </a:solidFill>
          </a:ln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idx="15"/>
          </p:nvPr>
        </p:nvSpPr>
        <p:spPr>
          <a:xfrm>
            <a:off x="609600" y="952500"/>
            <a:ext cx="5713299" cy="5710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896" y="5002"/>
                </a:moveTo>
                <a:cubicBezTo>
                  <a:pt x="19896" y="4898"/>
                  <a:pt x="19907" y="4792"/>
                  <a:pt x="19918" y="4679"/>
                </a:cubicBezTo>
                <a:cubicBezTo>
                  <a:pt x="19928" y="4575"/>
                  <a:pt x="19938" y="4467"/>
                  <a:pt x="19960" y="4356"/>
                </a:cubicBezTo>
                <a:cubicBezTo>
                  <a:pt x="19981" y="4253"/>
                  <a:pt x="19994" y="4144"/>
                  <a:pt x="20027" y="4037"/>
                </a:cubicBezTo>
                <a:cubicBezTo>
                  <a:pt x="20058" y="3936"/>
                  <a:pt x="20086" y="3829"/>
                  <a:pt x="20129" y="3726"/>
                </a:cubicBezTo>
                <a:cubicBezTo>
                  <a:pt x="20170" y="3628"/>
                  <a:pt x="20246" y="3544"/>
                  <a:pt x="20299" y="3445"/>
                </a:cubicBezTo>
                <a:cubicBezTo>
                  <a:pt x="20349" y="3352"/>
                  <a:pt x="20391" y="3251"/>
                  <a:pt x="20453" y="3158"/>
                </a:cubicBezTo>
                <a:cubicBezTo>
                  <a:pt x="20511" y="3070"/>
                  <a:pt x="20562" y="2972"/>
                  <a:pt x="20632" y="2883"/>
                </a:cubicBezTo>
                <a:cubicBezTo>
                  <a:pt x="20697" y="2801"/>
                  <a:pt x="20772" y="2720"/>
                  <a:pt x="20848" y="2638"/>
                </a:cubicBezTo>
                <a:cubicBezTo>
                  <a:pt x="20919" y="2560"/>
                  <a:pt x="20992" y="2478"/>
                  <a:pt x="21074" y="2401"/>
                </a:cubicBezTo>
                <a:cubicBezTo>
                  <a:pt x="21151" y="2329"/>
                  <a:pt x="21233" y="2256"/>
                  <a:pt x="21319" y="2184"/>
                </a:cubicBezTo>
                <a:cubicBezTo>
                  <a:pt x="21398" y="2119"/>
                  <a:pt x="21305" y="2164"/>
                  <a:pt x="21085" y="2251"/>
                </a:cubicBezTo>
                <a:cubicBezTo>
                  <a:pt x="20999" y="2285"/>
                  <a:pt x="20896" y="2328"/>
                  <a:pt x="20780" y="2380"/>
                </a:cubicBezTo>
                <a:cubicBezTo>
                  <a:pt x="20687" y="2422"/>
                  <a:pt x="20580" y="2456"/>
                  <a:pt x="20473" y="2508"/>
                </a:cubicBezTo>
                <a:cubicBezTo>
                  <a:pt x="20378" y="2554"/>
                  <a:pt x="20277" y="2602"/>
                  <a:pt x="20175" y="2655"/>
                </a:cubicBezTo>
                <a:cubicBezTo>
                  <a:pt x="20080" y="2705"/>
                  <a:pt x="19982" y="2759"/>
                  <a:pt x="19883" y="2814"/>
                </a:cubicBezTo>
                <a:cubicBezTo>
                  <a:pt x="19788" y="2867"/>
                  <a:pt x="19699" y="2936"/>
                  <a:pt x="19603" y="2993"/>
                </a:cubicBezTo>
                <a:cubicBezTo>
                  <a:pt x="19508" y="3050"/>
                  <a:pt x="19413" y="3107"/>
                  <a:pt x="19320" y="3167"/>
                </a:cubicBezTo>
                <a:cubicBezTo>
                  <a:pt x="19226" y="3227"/>
                  <a:pt x="19127" y="3278"/>
                  <a:pt x="19036" y="3340"/>
                </a:cubicBezTo>
                <a:cubicBezTo>
                  <a:pt x="18944" y="3404"/>
                  <a:pt x="18857" y="3486"/>
                  <a:pt x="18770" y="3552"/>
                </a:cubicBezTo>
                <a:cubicBezTo>
                  <a:pt x="18695" y="3470"/>
                  <a:pt x="18616" y="3382"/>
                  <a:pt x="18539" y="3303"/>
                </a:cubicBezTo>
                <a:cubicBezTo>
                  <a:pt x="18462" y="3223"/>
                  <a:pt x="18380" y="3149"/>
                  <a:pt x="18300" y="3072"/>
                </a:cubicBezTo>
                <a:cubicBezTo>
                  <a:pt x="18221" y="2995"/>
                  <a:pt x="18136" y="2923"/>
                  <a:pt x="18054" y="2848"/>
                </a:cubicBezTo>
                <a:cubicBezTo>
                  <a:pt x="17973" y="2774"/>
                  <a:pt x="17891" y="2700"/>
                  <a:pt x="17807" y="2627"/>
                </a:cubicBezTo>
                <a:cubicBezTo>
                  <a:pt x="17723" y="2555"/>
                  <a:pt x="17647" y="2472"/>
                  <a:pt x="17561" y="2403"/>
                </a:cubicBezTo>
                <a:cubicBezTo>
                  <a:pt x="17475" y="2333"/>
                  <a:pt x="17397" y="2252"/>
                  <a:pt x="17309" y="2185"/>
                </a:cubicBezTo>
                <a:cubicBezTo>
                  <a:pt x="17221" y="2118"/>
                  <a:pt x="17115" y="2075"/>
                  <a:pt x="17024" y="2011"/>
                </a:cubicBezTo>
                <a:cubicBezTo>
                  <a:pt x="16934" y="1947"/>
                  <a:pt x="16859" y="1860"/>
                  <a:pt x="16766" y="1799"/>
                </a:cubicBezTo>
                <a:cubicBezTo>
                  <a:pt x="16674" y="1738"/>
                  <a:pt x="16582" y="1676"/>
                  <a:pt x="16487" y="1617"/>
                </a:cubicBezTo>
                <a:cubicBezTo>
                  <a:pt x="16393" y="1559"/>
                  <a:pt x="16284" y="1525"/>
                  <a:pt x="16188" y="1469"/>
                </a:cubicBezTo>
                <a:cubicBezTo>
                  <a:pt x="16092" y="1414"/>
                  <a:pt x="16006" y="1341"/>
                  <a:pt x="15908" y="1289"/>
                </a:cubicBezTo>
                <a:cubicBezTo>
                  <a:pt x="15811" y="1236"/>
                  <a:pt x="15700" y="1209"/>
                  <a:pt x="15601" y="1160"/>
                </a:cubicBezTo>
                <a:cubicBezTo>
                  <a:pt x="15502" y="1110"/>
                  <a:pt x="15401" y="1065"/>
                  <a:pt x="15300" y="1018"/>
                </a:cubicBezTo>
                <a:cubicBezTo>
                  <a:pt x="15200" y="972"/>
                  <a:pt x="15112" y="896"/>
                  <a:pt x="15010" y="853"/>
                </a:cubicBezTo>
                <a:cubicBezTo>
                  <a:pt x="14908" y="810"/>
                  <a:pt x="14801" y="777"/>
                  <a:pt x="14698" y="737"/>
                </a:cubicBezTo>
                <a:cubicBezTo>
                  <a:pt x="14595" y="697"/>
                  <a:pt x="14494" y="647"/>
                  <a:pt x="14390" y="610"/>
                </a:cubicBezTo>
                <a:cubicBezTo>
                  <a:pt x="14285" y="574"/>
                  <a:pt x="14178" y="542"/>
                  <a:pt x="14073" y="509"/>
                </a:cubicBezTo>
                <a:cubicBezTo>
                  <a:pt x="13967" y="475"/>
                  <a:pt x="13861" y="444"/>
                  <a:pt x="13754" y="413"/>
                </a:cubicBezTo>
                <a:cubicBezTo>
                  <a:pt x="13647" y="383"/>
                  <a:pt x="13536" y="372"/>
                  <a:pt x="13428" y="345"/>
                </a:cubicBezTo>
                <a:cubicBezTo>
                  <a:pt x="13321" y="318"/>
                  <a:pt x="13217" y="274"/>
                  <a:pt x="13108" y="251"/>
                </a:cubicBezTo>
                <a:cubicBezTo>
                  <a:pt x="13000" y="227"/>
                  <a:pt x="12890" y="210"/>
                  <a:pt x="12781" y="189"/>
                </a:cubicBezTo>
                <a:cubicBezTo>
                  <a:pt x="12672" y="169"/>
                  <a:pt x="12564" y="142"/>
                  <a:pt x="12454" y="125"/>
                </a:cubicBezTo>
                <a:cubicBezTo>
                  <a:pt x="12345" y="108"/>
                  <a:pt x="12232" y="113"/>
                  <a:pt x="12122" y="100"/>
                </a:cubicBezTo>
                <a:cubicBezTo>
                  <a:pt x="12012" y="86"/>
                  <a:pt x="11903" y="64"/>
                  <a:pt x="11792" y="54"/>
                </a:cubicBezTo>
                <a:cubicBezTo>
                  <a:pt x="11682" y="44"/>
                  <a:pt x="11571" y="52"/>
                  <a:pt x="11460" y="45"/>
                </a:cubicBezTo>
                <a:cubicBezTo>
                  <a:pt x="11349" y="38"/>
                  <a:pt x="11240" y="11"/>
                  <a:pt x="11129" y="8"/>
                </a:cubicBezTo>
                <a:cubicBezTo>
                  <a:pt x="11018" y="4"/>
                  <a:pt x="10907" y="0"/>
                  <a:pt x="10796" y="0"/>
                </a:cubicBezTo>
                <a:cubicBezTo>
                  <a:pt x="10682" y="0"/>
                  <a:pt x="10569" y="6"/>
                  <a:pt x="10456" y="10"/>
                </a:cubicBezTo>
                <a:cubicBezTo>
                  <a:pt x="10343" y="13"/>
                  <a:pt x="10231" y="35"/>
                  <a:pt x="10118" y="42"/>
                </a:cubicBezTo>
                <a:cubicBezTo>
                  <a:pt x="10005" y="49"/>
                  <a:pt x="9891" y="40"/>
                  <a:pt x="9779" y="50"/>
                </a:cubicBezTo>
                <a:cubicBezTo>
                  <a:pt x="9666" y="61"/>
                  <a:pt x="9555" y="84"/>
                  <a:pt x="9443" y="98"/>
                </a:cubicBezTo>
                <a:cubicBezTo>
                  <a:pt x="9331" y="113"/>
                  <a:pt x="9221" y="140"/>
                  <a:pt x="9109" y="158"/>
                </a:cubicBezTo>
                <a:cubicBezTo>
                  <a:pt x="8997" y="175"/>
                  <a:pt x="8884" y="179"/>
                  <a:pt x="8773" y="200"/>
                </a:cubicBezTo>
                <a:cubicBezTo>
                  <a:pt x="8661" y="221"/>
                  <a:pt x="8554" y="260"/>
                  <a:pt x="8444" y="285"/>
                </a:cubicBezTo>
                <a:cubicBezTo>
                  <a:pt x="8334" y="309"/>
                  <a:pt x="8218" y="311"/>
                  <a:pt x="8109" y="339"/>
                </a:cubicBezTo>
                <a:cubicBezTo>
                  <a:pt x="7999" y="367"/>
                  <a:pt x="7891" y="403"/>
                  <a:pt x="7783" y="435"/>
                </a:cubicBezTo>
                <a:cubicBezTo>
                  <a:pt x="7674" y="466"/>
                  <a:pt x="7572" y="518"/>
                  <a:pt x="7465" y="552"/>
                </a:cubicBezTo>
                <a:cubicBezTo>
                  <a:pt x="7357" y="587"/>
                  <a:pt x="7241" y="596"/>
                  <a:pt x="7135" y="635"/>
                </a:cubicBezTo>
                <a:cubicBezTo>
                  <a:pt x="7028" y="673"/>
                  <a:pt x="6929" y="730"/>
                  <a:pt x="6824" y="771"/>
                </a:cubicBezTo>
                <a:cubicBezTo>
                  <a:pt x="6719" y="813"/>
                  <a:pt x="6606" y="838"/>
                  <a:pt x="6503" y="883"/>
                </a:cubicBezTo>
                <a:cubicBezTo>
                  <a:pt x="6399" y="928"/>
                  <a:pt x="6297" y="978"/>
                  <a:pt x="6195" y="1026"/>
                </a:cubicBezTo>
                <a:cubicBezTo>
                  <a:pt x="6093" y="1075"/>
                  <a:pt x="6003" y="1149"/>
                  <a:pt x="5903" y="1200"/>
                </a:cubicBezTo>
                <a:cubicBezTo>
                  <a:pt x="5802" y="1252"/>
                  <a:pt x="5693" y="1288"/>
                  <a:pt x="5595" y="1343"/>
                </a:cubicBezTo>
                <a:cubicBezTo>
                  <a:pt x="5496" y="1397"/>
                  <a:pt x="5397" y="1453"/>
                  <a:pt x="5300" y="1511"/>
                </a:cubicBezTo>
                <a:cubicBezTo>
                  <a:pt x="5203" y="1568"/>
                  <a:pt x="5117" y="1644"/>
                  <a:pt x="5021" y="1704"/>
                </a:cubicBezTo>
                <a:cubicBezTo>
                  <a:pt x="4926" y="1765"/>
                  <a:pt x="4817" y="1805"/>
                  <a:pt x="4724" y="1869"/>
                </a:cubicBezTo>
                <a:cubicBezTo>
                  <a:pt x="4630" y="1933"/>
                  <a:pt x="4547" y="2010"/>
                  <a:pt x="4455" y="2077"/>
                </a:cubicBezTo>
                <a:cubicBezTo>
                  <a:pt x="4364" y="2143"/>
                  <a:pt x="4269" y="2206"/>
                  <a:pt x="4180" y="2275"/>
                </a:cubicBezTo>
                <a:cubicBezTo>
                  <a:pt x="4091" y="2344"/>
                  <a:pt x="3999" y="2411"/>
                  <a:pt x="3912" y="2484"/>
                </a:cubicBezTo>
                <a:cubicBezTo>
                  <a:pt x="3825" y="2556"/>
                  <a:pt x="3747" y="2638"/>
                  <a:pt x="3662" y="2713"/>
                </a:cubicBezTo>
                <a:cubicBezTo>
                  <a:pt x="3578" y="2788"/>
                  <a:pt x="3488" y="2857"/>
                  <a:pt x="3406" y="2935"/>
                </a:cubicBezTo>
                <a:cubicBezTo>
                  <a:pt x="3323" y="3012"/>
                  <a:pt x="3236" y="3085"/>
                  <a:pt x="3156" y="3165"/>
                </a:cubicBezTo>
                <a:cubicBezTo>
                  <a:pt x="3076" y="3244"/>
                  <a:pt x="3014" y="3342"/>
                  <a:pt x="2936" y="3424"/>
                </a:cubicBezTo>
                <a:cubicBezTo>
                  <a:pt x="2859" y="3507"/>
                  <a:pt x="2782" y="3589"/>
                  <a:pt x="2707" y="3674"/>
                </a:cubicBezTo>
                <a:cubicBezTo>
                  <a:pt x="2632" y="3758"/>
                  <a:pt x="2548" y="3835"/>
                  <a:pt x="2476" y="3922"/>
                </a:cubicBezTo>
                <a:cubicBezTo>
                  <a:pt x="2404" y="4009"/>
                  <a:pt x="2351" y="4112"/>
                  <a:pt x="2282" y="4201"/>
                </a:cubicBezTo>
                <a:cubicBezTo>
                  <a:pt x="2213" y="4290"/>
                  <a:pt x="2125" y="4365"/>
                  <a:pt x="2058" y="4457"/>
                </a:cubicBezTo>
                <a:cubicBezTo>
                  <a:pt x="1992" y="4548"/>
                  <a:pt x="1948" y="4656"/>
                  <a:pt x="1884" y="4749"/>
                </a:cubicBezTo>
                <a:cubicBezTo>
                  <a:pt x="1821" y="4843"/>
                  <a:pt x="1733" y="4920"/>
                  <a:pt x="1672" y="5015"/>
                </a:cubicBezTo>
                <a:cubicBezTo>
                  <a:pt x="1611" y="5111"/>
                  <a:pt x="1567" y="5216"/>
                  <a:pt x="1509" y="5313"/>
                </a:cubicBezTo>
                <a:cubicBezTo>
                  <a:pt x="1451" y="5410"/>
                  <a:pt x="1393" y="5507"/>
                  <a:pt x="1338" y="5606"/>
                </a:cubicBezTo>
                <a:cubicBezTo>
                  <a:pt x="1284" y="5705"/>
                  <a:pt x="1224" y="5801"/>
                  <a:pt x="1172" y="5902"/>
                </a:cubicBezTo>
                <a:cubicBezTo>
                  <a:pt x="1121" y="6003"/>
                  <a:pt x="1070" y="6104"/>
                  <a:pt x="1022" y="6207"/>
                </a:cubicBezTo>
                <a:cubicBezTo>
                  <a:pt x="974" y="6309"/>
                  <a:pt x="940" y="6417"/>
                  <a:pt x="895" y="6521"/>
                </a:cubicBezTo>
                <a:cubicBezTo>
                  <a:pt x="850" y="6625"/>
                  <a:pt x="808" y="6730"/>
                  <a:pt x="767" y="6835"/>
                </a:cubicBezTo>
                <a:cubicBezTo>
                  <a:pt x="725" y="6940"/>
                  <a:pt x="691" y="7048"/>
                  <a:pt x="652" y="7154"/>
                </a:cubicBezTo>
                <a:cubicBezTo>
                  <a:pt x="614" y="7260"/>
                  <a:pt x="564" y="7363"/>
                  <a:pt x="529" y="7470"/>
                </a:cubicBezTo>
                <a:cubicBezTo>
                  <a:pt x="495" y="7578"/>
                  <a:pt x="464" y="7687"/>
                  <a:pt x="432" y="7795"/>
                </a:cubicBezTo>
                <a:cubicBezTo>
                  <a:pt x="401" y="7904"/>
                  <a:pt x="361" y="8010"/>
                  <a:pt x="333" y="8120"/>
                </a:cubicBezTo>
                <a:cubicBezTo>
                  <a:pt x="305" y="8229"/>
                  <a:pt x="279" y="8340"/>
                  <a:pt x="255" y="8450"/>
                </a:cubicBezTo>
                <a:cubicBezTo>
                  <a:pt x="230" y="8560"/>
                  <a:pt x="228" y="8675"/>
                  <a:pt x="207" y="8787"/>
                </a:cubicBezTo>
                <a:cubicBezTo>
                  <a:pt x="186" y="8897"/>
                  <a:pt x="158" y="9007"/>
                  <a:pt x="140" y="9119"/>
                </a:cubicBezTo>
                <a:cubicBezTo>
                  <a:pt x="123" y="9230"/>
                  <a:pt x="99" y="9341"/>
                  <a:pt x="85" y="9454"/>
                </a:cubicBezTo>
                <a:cubicBezTo>
                  <a:pt x="71" y="9565"/>
                  <a:pt x="49" y="9677"/>
                  <a:pt x="39" y="9790"/>
                </a:cubicBezTo>
                <a:cubicBezTo>
                  <a:pt x="28" y="9902"/>
                  <a:pt x="33" y="10016"/>
                  <a:pt x="26" y="10129"/>
                </a:cubicBezTo>
                <a:cubicBezTo>
                  <a:pt x="19" y="10242"/>
                  <a:pt x="30" y="10355"/>
                  <a:pt x="27" y="10469"/>
                </a:cubicBezTo>
                <a:cubicBezTo>
                  <a:pt x="23" y="10581"/>
                  <a:pt x="0" y="10694"/>
                  <a:pt x="0" y="10807"/>
                </a:cubicBezTo>
                <a:cubicBezTo>
                  <a:pt x="0" y="10921"/>
                  <a:pt x="6" y="11034"/>
                  <a:pt x="9" y="11147"/>
                </a:cubicBezTo>
                <a:cubicBezTo>
                  <a:pt x="13" y="11260"/>
                  <a:pt x="10" y="11374"/>
                  <a:pt x="17" y="11486"/>
                </a:cubicBezTo>
                <a:cubicBezTo>
                  <a:pt x="24" y="11599"/>
                  <a:pt x="45" y="11711"/>
                  <a:pt x="55" y="11823"/>
                </a:cubicBezTo>
                <a:cubicBezTo>
                  <a:pt x="66" y="11936"/>
                  <a:pt x="86" y="12048"/>
                  <a:pt x="100" y="12160"/>
                </a:cubicBezTo>
                <a:cubicBezTo>
                  <a:pt x="114" y="12272"/>
                  <a:pt x="116" y="12386"/>
                  <a:pt x="133" y="12497"/>
                </a:cubicBezTo>
                <a:cubicBezTo>
                  <a:pt x="151" y="12609"/>
                  <a:pt x="167" y="12722"/>
                  <a:pt x="188" y="12832"/>
                </a:cubicBezTo>
                <a:cubicBezTo>
                  <a:pt x="209" y="12944"/>
                  <a:pt x="251" y="13050"/>
                  <a:pt x="275" y="13160"/>
                </a:cubicBezTo>
                <a:cubicBezTo>
                  <a:pt x="300" y="13271"/>
                  <a:pt x="323" y="13381"/>
                  <a:pt x="351" y="13491"/>
                </a:cubicBezTo>
                <a:cubicBezTo>
                  <a:pt x="379" y="13600"/>
                  <a:pt x="408" y="13709"/>
                  <a:pt x="440" y="13818"/>
                </a:cubicBezTo>
                <a:cubicBezTo>
                  <a:pt x="471" y="13927"/>
                  <a:pt x="507" y="14033"/>
                  <a:pt x="542" y="14141"/>
                </a:cubicBezTo>
                <a:cubicBezTo>
                  <a:pt x="577" y="14248"/>
                  <a:pt x="593" y="14362"/>
                  <a:pt x="631" y="14469"/>
                </a:cubicBezTo>
                <a:cubicBezTo>
                  <a:pt x="670" y="14575"/>
                  <a:pt x="705" y="14683"/>
                  <a:pt x="747" y="14788"/>
                </a:cubicBezTo>
                <a:cubicBezTo>
                  <a:pt x="788" y="14893"/>
                  <a:pt x="837" y="14996"/>
                  <a:pt x="882" y="15100"/>
                </a:cubicBezTo>
                <a:cubicBezTo>
                  <a:pt x="927" y="15203"/>
                  <a:pt x="991" y="15299"/>
                  <a:pt x="1039" y="15401"/>
                </a:cubicBezTo>
                <a:cubicBezTo>
                  <a:pt x="1087" y="15503"/>
                  <a:pt x="1144" y="15601"/>
                  <a:pt x="1195" y="15701"/>
                </a:cubicBezTo>
                <a:cubicBezTo>
                  <a:pt x="1246" y="15802"/>
                  <a:pt x="1280" y="15912"/>
                  <a:pt x="1334" y="16011"/>
                </a:cubicBezTo>
                <a:cubicBezTo>
                  <a:pt x="1389" y="16110"/>
                  <a:pt x="1466" y="16196"/>
                  <a:pt x="1523" y="16294"/>
                </a:cubicBezTo>
                <a:cubicBezTo>
                  <a:pt x="1581" y="16391"/>
                  <a:pt x="1618" y="16500"/>
                  <a:pt x="1679" y="16596"/>
                </a:cubicBezTo>
                <a:cubicBezTo>
                  <a:pt x="1740" y="16691"/>
                  <a:pt x="1796" y="16790"/>
                  <a:pt x="1859" y="16883"/>
                </a:cubicBezTo>
                <a:cubicBezTo>
                  <a:pt x="1923" y="16977"/>
                  <a:pt x="2016" y="17050"/>
                  <a:pt x="2082" y="17141"/>
                </a:cubicBezTo>
                <a:cubicBezTo>
                  <a:pt x="2149" y="17232"/>
                  <a:pt x="2189" y="17343"/>
                  <a:pt x="2258" y="17433"/>
                </a:cubicBezTo>
                <a:cubicBezTo>
                  <a:pt x="2328" y="17522"/>
                  <a:pt x="2406" y="17605"/>
                  <a:pt x="2478" y="17692"/>
                </a:cubicBezTo>
                <a:cubicBezTo>
                  <a:pt x="2550" y="17779"/>
                  <a:pt x="2641" y="17850"/>
                  <a:pt x="2716" y="17934"/>
                </a:cubicBezTo>
                <a:cubicBezTo>
                  <a:pt x="2790" y="18019"/>
                  <a:pt x="2859" y="18109"/>
                  <a:pt x="2936" y="18192"/>
                </a:cubicBezTo>
                <a:cubicBezTo>
                  <a:pt x="3014" y="18274"/>
                  <a:pt x="3077" y="18370"/>
                  <a:pt x="3157" y="18450"/>
                </a:cubicBezTo>
                <a:cubicBezTo>
                  <a:pt x="3237" y="18530"/>
                  <a:pt x="3328" y="18599"/>
                  <a:pt x="3410" y="18676"/>
                </a:cubicBezTo>
                <a:cubicBezTo>
                  <a:pt x="3493" y="18753"/>
                  <a:pt x="3567" y="18840"/>
                  <a:pt x="3652" y="18914"/>
                </a:cubicBezTo>
                <a:cubicBezTo>
                  <a:pt x="3737" y="18989"/>
                  <a:pt x="3827" y="19058"/>
                  <a:pt x="3914" y="19130"/>
                </a:cubicBezTo>
                <a:cubicBezTo>
                  <a:pt x="4001" y="19202"/>
                  <a:pt x="4104" y="19254"/>
                  <a:pt x="4193" y="19323"/>
                </a:cubicBezTo>
                <a:cubicBezTo>
                  <a:pt x="4283" y="19393"/>
                  <a:pt x="4359" y="19479"/>
                  <a:pt x="4450" y="19546"/>
                </a:cubicBezTo>
                <a:cubicBezTo>
                  <a:pt x="4542" y="19612"/>
                  <a:pt x="4632" y="19681"/>
                  <a:pt x="4725" y="19744"/>
                </a:cubicBezTo>
                <a:cubicBezTo>
                  <a:pt x="4819" y="19808"/>
                  <a:pt x="4920" y="19859"/>
                  <a:pt x="5016" y="19920"/>
                </a:cubicBezTo>
                <a:cubicBezTo>
                  <a:pt x="5111" y="19981"/>
                  <a:pt x="5199" y="20054"/>
                  <a:pt x="5296" y="20111"/>
                </a:cubicBezTo>
                <a:cubicBezTo>
                  <a:pt x="5393" y="20169"/>
                  <a:pt x="5500" y="20210"/>
                  <a:pt x="5599" y="20265"/>
                </a:cubicBezTo>
                <a:cubicBezTo>
                  <a:pt x="5698" y="20319"/>
                  <a:pt x="5799" y="20369"/>
                  <a:pt x="5900" y="20420"/>
                </a:cubicBezTo>
                <a:cubicBezTo>
                  <a:pt x="6001" y="20472"/>
                  <a:pt x="6098" y="20530"/>
                  <a:pt x="6200" y="20579"/>
                </a:cubicBezTo>
                <a:cubicBezTo>
                  <a:pt x="6302" y="20627"/>
                  <a:pt x="6404" y="20675"/>
                  <a:pt x="6508" y="20720"/>
                </a:cubicBezTo>
                <a:cubicBezTo>
                  <a:pt x="6612" y="20765"/>
                  <a:pt x="6723" y="20792"/>
                  <a:pt x="6828" y="20834"/>
                </a:cubicBezTo>
                <a:cubicBezTo>
                  <a:pt x="6933" y="20876"/>
                  <a:pt x="7031" y="20934"/>
                  <a:pt x="7138" y="20972"/>
                </a:cubicBezTo>
                <a:cubicBezTo>
                  <a:pt x="7244" y="21010"/>
                  <a:pt x="7357" y="21029"/>
                  <a:pt x="7465" y="21064"/>
                </a:cubicBezTo>
                <a:cubicBezTo>
                  <a:pt x="7572" y="21099"/>
                  <a:pt x="7674" y="21151"/>
                  <a:pt x="7783" y="21182"/>
                </a:cubicBezTo>
                <a:cubicBezTo>
                  <a:pt x="7891" y="21214"/>
                  <a:pt x="7998" y="21252"/>
                  <a:pt x="8108" y="21280"/>
                </a:cubicBezTo>
                <a:cubicBezTo>
                  <a:pt x="8217" y="21308"/>
                  <a:pt x="8331" y="21320"/>
                  <a:pt x="8441" y="21345"/>
                </a:cubicBezTo>
                <a:cubicBezTo>
                  <a:pt x="8551" y="21370"/>
                  <a:pt x="8663" y="21389"/>
                  <a:pt x="8774" y="21410"/>
                </a:cubicBezTo>
                <a:cubicBezTo>
                  <a:pt x="8885" y="21431"/>
                  <a:pt x="8995" y="21457"/>
                  <a:pt x="9107" y="21475"/>
                </a:cubicBezTo>
                <a:cubicBezTo>
                  <a:pt x="9218" y="21492"/>
                  <a:pt x="9329" y="21518"/>
                  <a:pt x="9441" y="21532"/>
                </a:cubicBezTo>
                <a:cubicBezTo>
                  <a:pt x="9553" y="21546"/>
                  <a:pt x="9666" y="21560"/>
                  <a:pt x="9778" y="21571"/>
                </a:cubicBezTo>
                <a:cubicBezTo>
                  <a:pt x="9891" y="21581"/>
                  <a:pt x="10005" y="21578"/>
                  <a:pt x="10118" y="21585"/>
                </a:cubicBezTo>
                <a:cubicBezTo>
                  <a:pt x="10230" y="21592"/>
                  <a:pt x="10344" y="21585"/>
                  <a:pt x="10457" y="21589"/>
                </a:cubicBezTo>
                <a:cubicBezTo>
                  <a:pt x="10569" y="21592"/>
                  <a:pt x="10682" y="21600"/>
                  <a:pt x="10796" y="21600"/>
                </a:cubicBezTo>
                <a:cubicBezTo>
                  <a:pt x="10909" y="21600"/>
                  <a:pt x="11022" y="21589"/>
                  <a:pt x="11134" y="21586"/>
                </a:cubicBezTo>
                <a:cubicBezTo>
                  <a:pt x="11248" y="21583"/>
                  <a:pt x="11361" y="21587"/>
                  <a:pt x="11473" y="21580"/>
                </a:cubicBezTo>
                <a:cubicBezTo>
                  <a:pt x="11586" y="21573"/>
                  <a:pt x="11698" y="21552"/>
                  <a:pt x="11810" y="21541"/>
                </a:cubicBezTo>
                <a:cubicBezTo>
                  <a:pt x="11923" y="21531"/>
                  <a:pt x="12034" y="21514"/>
                  <a:pt x="12146" y="21500"/>
                </a:cubicBezTo>
                <a:cubicBezTo>
                  <a:pt x="12259" y="21486"/>
                  <a:pt x="12374" y="21498"/>
                  <a:pt x="12486" y="21480"/>
                </a:cubicBezTo>
                <a:cubicBezTo>
                  <a:pt x="12597" y="21463"/>
                  <a:pt x="12709" y="21444"/>
                  <a:pt x="12820" y="21423"/>
                </a:cubicBezTo>
                <a:cubicBezTo>
                  <a:pt x="12931" y="21402"/>
                  <a:pt x="13040" y="21370"/>
                  <a:pt x="13150" y="21345"/>
                </a:cubicBezTo>
                <a:cubicBezTo>
                  <a:pt x="13261" y="21320"/>
                  <a:pt x="13370" y="21289"/>
                  <a:pt x="13479" y="21261"/>
                </a:cubicBezTo>
                <a:cubicBezTo>
                  <a:pt x="13588" y="21233"/>
                  <a:pt x="13697" y="21201"/>
                  <a:pt x="13805" y="21170"/>
                </a:cubicBezTo>
                <a:cubicBezTo>
                  <a:pt x="13914" y="21138"/>
                  <a:pt x="14019" y="21096"/>
                  <a:pt x="14126" y="21062"/>
                </a:cubicBezTo>
                <a:cubicBezTo>
                  <a:pt x="14234" y="21027"/>
                  <a:pt x="14344" y="21001"/>
                  <a:pt x="14450" y="20963"/>
                </a:cubicBezTo>
                <a:cubicBezTo>
                  <a:pt x="14557" y="20925"/>
                  <a:pt x="14666" y="20893"/>
                  <a:pt x="14771" y="20852"/>
                </a:cubicBezTo>
                <a:cubicBezTo>
                  <a:pt x="14876" y="20810"/>
                  <a:pt x="14971" y="20745"/>
                  <a:pt x="15075" y="20700"/>
                </a:cubicBezTo>
                <a:cubicBezTo>
                  <a:pt x="15179" y="20655"/>
                  <a:pt x="15288" y="20623"/>
                  <a:pt x="15390" y="20575"/>
                </a:cubicBezTo>
                <a:cubicBezTo>
                  <a:pt x="15492" y="20526"/>
                  <a:pt x="15592" y="20473"/>
                  <a:pt x="15692" y="20422"/>
                </a:cubicBezTo>
                <a:cubicBezTo>
                  <a:pt x="15793" y="20370"/>
                  <a:pt x="15903" y="20337"/>
                  <a:pt x="16002" y="20283"/>
                </a:cubicBezTo>
                <a:cubicBezTo>
                  <a:pt x="16101" y="20228"/>
                  <a:pt x="16192" y="20158"/>
                  <a:pt x="16289" y="20100"/>
                </a:cubicBezTo>
                <a:cubicBezTo>
                  <a:pt x="16386" y="20042"/>
                  <a:pt x="16483" y="19985"/>
                  <a:pt x="16579" y="19924"/>
                </a:cubicBezTo>
                <a:cubicBezTo>
                  <a:pt x="16674" y="19864"/>
                  <a:pt x="16757" y="19784"/>
                  <a:pt x="16850" y="19721"/>
                </a:cubicBezTo>
                <a:cubicBezTo>
                  <a:pt x="16944" y="19657"/>
                  <a:pt x="17038" y="19595"/>
                  <a:pt x="17129" y="19528"/>
                </a:cubicBezTo>
                <a:cubicBezTo>
                  <a:pt x="17220" y="19462"/>
                  <a:pt x="17317" y="19403"/>
                  <a:pt x="17406" y="19333"/>
                </a:cubicBezTo>
                <a:cubicBezTo>
                  <a:pt x="17495" y="19264"/>
                  <a:pt x="17590" y="19202"/>
                  <a:pt x="17677" y="19130"/>
                </a:cubicBezTo>
                <a:cubicBezTo>
                  <a:pt x="17764" y="19058"/>
                  <a:pt x="17839" y="18971"/>
                  <a:pt x="17924" y="18896"/>
                </a:cubicBezTo>
                <a:cubicBezTo>
                  <a:pt x="18008" y="18822"/>
                  <a:pt x="18108" y="18763"/>
                  <a:pt x="18191" y="18686"/>
                </a:cubicBezTo>
                <a:cubicBezTo>
                  <a:pt x="18273" y="18608"/>
                  <a:pt x="18351" y="18526"/>
                  <a:pt x="18431" y="18447"/>
                </a:cubicBezTo>
                <a:cubicBezTo>
                  <a:pt x="18511" y="18367"/>
                  <a:pt x="18591" y="18286"/>
                  <a:pt x="18668" y="18204"/>
                </a:cubicBezTo>
                <a:cubicBezTo>
                  <a:pt x="18746" y="18121"/>
                  <a:pt x="18818" y="18034"/>
                  <a:pt x="18893" y="17949"/>
                </a:cubicBezTo>
                <a:cubicBezTo>
                  <a:pt x="18968" y="17864"/>
                  <a:pt x="19026" y="17766"/>
                  <a:pt x="19098" y="17679"/>
                </a:cubicBezTo>
                <a:cubicBezTo>
                  <a:pt x="19170" y="17592"/>
                  <a:pt x="19254" y="17514"/>
                  <a:pt x="19323" y="17425"/>
                </a:cubicBezTo>
                <a:cubicBezTo>
                  <a:pt x="19392" y="17335"/>
                  <a:pt x="19461" y="17245"/>
                  <a:pt x="19527" y="17154"/>
                </a:cubicBezTo>
                <a:cubicBezTo>
                  <a:pt x="19594" y="17063"/>
                  <a:pt x="19646" y="16961"/>
                  <a:pt x="19710" y="16868"/>
                </a:cubicBezTo>
                <a:cubicBezTo>
                  <a:pt x="19773" y="16774"/>
                  <a:pt x="19838" y="16682"/>
                  <a:pt x="19898" y="16587"/>
                </a:cubicBezTo>
                <a:cubicBezTo>
                  <a:pt x="19959" y="16491"/>
                  <a:pt x="20030" y="16402"/>
                  <a:pt x="20087" y="16305"/>
                </a:cubicBezTo>
                <a:cubicBezTo>
                  <a:pt x="20145" y="16208"/>
                  <a:pt x="20204" y="16111"/>
                  <a:pt x="20259" y="16012"/>
                </a:cubicBezTo>
                <a:cubicBezTo>
                  <a:pt x="20313" y="15913"/>
                  <a:pt x="20350" y="15804"/>
                  <a:pt x="20401" y="15704"/>
                </a:cubicBezTo>
                <a:cubicBezTo>
                  <a:pt x="20452" y="15603"/>
                  <a:pt x="20496" y="15499"/>
                  <a:pt x="20544" y="15397"/>
                </a:cubicBezTo>
                <a:cubicBezTo>
                  <a:pt x="20592" y="15294"/>
                  <a:pt x="20648" y="15196"/>
                  <a:pt x="20693" y="15092"/>
                </a:cubicBezTo>
                <a:cubicBezTo>
                  <a:pt x="20738" y="14989"/>
                  <a:pt x="20792" y="14889"/>
                  <a:pt x="20834" y="14784"/>
                </a:cubicBezTo>
                <a:cubicBezTo>
                  <a:pt x="20875" y="14679"/>
                  <a:pt x="20925" y="14576"/>
                  <a:pt x="20963" y="14470"/>
                </a:cubicBezTo>
                <a:cubicBezTo>
                  <a:pt x="21002" y="14364"/>
                  <a:pt x="21005" y="14245"/>
                  <a:pt x="21040" y="14138"/>
                </a:cubicBezTo>
                <a:cubicBezTo>
                  <a:pt x="21075" y="14030"/>
                  <a:pt x="21131" y="13930"/>
                  <a:pt x="21163" y="13821"/>
                </a:cubicBezTo>
                <a:cubicBezTo>
                  <a:pt x="21194" y="13712"/>
                  <a:pt x="21228" y="13604"/>
                  <a:pt x="21256" y="13495"/>
                </a:cubicBezTo>
                <a:cubicBezTo>
                  <a:pt x="21284" y="13385"/>
                  <a:pt x="21293" y="13271"/>
                  <a:pt x="21317" y="13161"/>
                </a:cubicBezTo>
                <a:cubicBezTo>
                  <a:pt x="21342" y="13051"/>
                  <a:pt x="21380" y="12943"/>
                  <a:pt x="21401" y="12832"/>
                </a:cubicBezTo>
                <a:cubicBezTo>
                  <a:pt x="21422" y="12721"/>
                  <a:pt x="21434" y="12608"/>
                  <a:pt x="21451" y="12496"/>
                </a:cubicBezTo>
                <a:cubicBezTo>
                  <a:pt x="21469" y="12385"/>
                  <a:pt x="21468" y="12271"/>
                  <a:pt x="21482" y="12158"/>
                </a:cubicBezTo>
                <a:cubicBezTo>
                  <a:pt x="21496" y="12047"/>
                  <a:pt x="21527" y="11936"/>
                  <a:pt x="21537" y="11824"/>
                </a:cubicBezTo>
                <a:cubicBezTo>
                  <a:pt x="21548" y="11711"/>
                  <a:pt x="21540" y="11598"/>
                  <a:pt x="21547" y="11484"/>
                </a:cubicBezTo>
                <a:cubicBezTo>
                  <a:pt x="21554" y="11372"/>
                  <a:pt x="21560" y="11260"/>
                  <a:pt x="21563" y="11146"/>
                </a:cubicBezTo>
                <a:cubicBezTo>
                  <a:pt x="21567" y="11034"/>
                  <a:pt x="21600" y="10921"/>
                  <a:pt x="21600" y="10808"/>
                </a:cubicBezTo>
                <a:cubicBezTo>
                  <a:pt x="21600" y="10694"/>
                  <a:pt x="21590" y="10580"/>
                  <a:pt x="21587" y="10467"/>
                </a:cubicBezTo>
                <a:cubicBezTo>
                  <a:pt x="21583" y="10353"/>
                  <a:pt x="21558" y="10241"/>
                  <a:pt x="21551" y="10128"/>
                </a:cubicBezTo>
                <a:cubicBezTo>
                  <a:pt x="21544" y="10014"/>
                  <a:pt x="21547" y="9900"/>
                  <a:pt x="21536" y="9787"/>
                </a:cubicBezTo>
                <a:cubicBezTo>
                  <a:pt x="21526" y="9674"/>
                  <a:pt x="21524" y="9560"/>
                  <a:pt x="21509" y="9448"/>
                </a:cubicBezTo>
                <a:cubicBezTo>
                  <a:pt x="21495" y="9335"/>
                  <a:pt x="21468" y="9224"/>
                  <a:pt x="21450" y="9112"/>
                </a:cubicBezTo>
                <a:cubicBezTo>
                  <a:pt x="21433" y="9000"/>
                  <a:pt x="21400" y="8890"/>
                  <a:pt x="21378" y="8779"/>
                </a:cubicBezTo>
                <a:cubicBezTo>
                  <a:pt x="21357" y="8667"/>
                  <a:pt x="21348" y="8554"/>
                  <a:pt x="21323" y="8443"/>
                </a:cubicBezTo>
                <a:cubicBezTo>
                  <a:pt x="21298" y="8332"/>
                  <a:pt x="21261" y="8225"/>
                  <a:pt x="21232" y="8115"/>
                </a:cubicBezTo>
                <a:cubicBezTo>
                  <a:pt x="21204" y="8005"/>
                  <a:pt x="21177" y="7895"/>
                  <a:pt x="21145" y="7786"/>
                </a:cubicBezTo>
                <a:cubicBezTo>
                  <a:pt x="21114" y="7677"/>
                  <a:pt x="21102" y="7562"/>
                  <a:pt x="21067" y="7454"/>
                </a:cubicBezTo>
                <a:cubicBezTo>
                  <a:pt x="21032" y="7346"/>
                  <a:pt x="20982" y="7243"/>
                  <a:pt x="20943" y="7136"/>
                </a:cubicBezTo>
                <a:cubicBezTo>
                  <a:pt x="20904" y="7030"/>
                  <a:pt x="20879" y="6917"/>
                  <a:pt x="20838" y="6812"/>
                </a:cubicBezTo>
                <a:cubicBezTo>
                  <a:pt x="20796" y="6707"/>
                  <a:pt x="20721" y="6615"/>
                  <a:pt x="20676" y="6511"/>
                </a:cubicBezTo>
                <a:cubicBezTo>
                  <a:pt x="20630" y="6407"/>
                  <a:pt x="20589" y="6301"/>
                  <a:pt x="20541" y="6199"/>
                </a:cubicBezTo>
                <a:cubicBezTo>
                  <a:pt x="20492" y="6096"/>
                  <a:pt x="20464" y="5983"/>
                  <a:pt x="20412" y="5882"/>
                </a:cubicBezTo>
                <a:cubicBezTo>
                  <a:pt x="20360" y="5781"/>
                  <a:pt x="20283" y="5694"/>
                  <a:pt x="20228" y="5595"/>
                </a:cubicBezTo>
                <a:cubicBezTo>
                  <a:pt x="20173" y="5496"/>
                  <a:pt x="20135" y="5386"/>
                  <a:pt x="20077" y="5289"/>
                </a:cubicBezTo>
                <a:cubicBezTo>
                  <a:pt x="20019" y="5191"/>
                  <a:pt x="19957" y="5098"/>
                  <a:pt x="19896" y="5002"/>
                </a:cubicBezTo>
                <a:close/>
              </a:path>
            </a:pathLst>
          </a:custGeom>
          <a:solidFill>
            <a:srgbClr val="F3EAD7"/>
          </a:solidFill>
          <a:ln w="63500">
            <a:solidFill>
              <a:srgbClr val="000000"/>
            </a:solidFill>
          </a:ln>
        </p:spPr>
        <p:txBody>
          <a:bodyPr lIns="203200" tIns="203200" rIns="203200" bIns="203200"/>
          <a:lstStyle/>
          <a:p>
            <a:pPr marL="0" indent="0" algn="ctr">
              <a:spcBef>
                <a:spcPts val="0"/>
              </a:spcBef>
              <a:buClrTx/>
              <a:buSzTx/>
              <a:buNone/>
            </a:pPr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1168400" y="1104900"/>
            <a:ext cx="4584700" cy="25781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1168400" y="3746500"/>
            <a:ext cx="4584700" cy="2578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  <a:lvl2pPr marL="0" indent="0" algn="ctr">
              <a:spcBef>
                <a:spcPts val="0"/>
              </a:spcBef>
              <a:buClrTx/>
              <a:buSzTx/>
              <a:buNone/>
            </a:lvl2pPr>
            <a:lvl3pPr marL="0" indent="0" algn="ctr">
              <a:spcBef>
                <a:spcPts val="0"/>
              </a:spcBef>
              <a:buClrTx/>
              <a:buSzTx/>
              <a:buNone/>
            </a:lvl3pPr>
            <a:lvl4pPr marL="0" indent="0" algn="ctr">
              <a:spcBef>
                <a:spcPts val="0"/>
              </a:spcBef>
              <a:buClrTx/>
              <a:buSzTx/>
              <a:buNone/>
            </a:lvl4pPr>
            <a:lvl5pPr marL="0" indent="0" algn="ctr">
              <a:spcBef>
                <a:spcPts val="0"/>
              </a:spcBef>
              <a:buClrTx/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- Photo 2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393700" y="3886200"/>
            <a:ext cx="4611425" cy="3351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8" h="21304" extrusionOk="0">
                <a:moveTo>
                  <a:pt x="21363" y="128"/>
                </a:moveTo>
                <a:cubicBezTo>
                  <a:pt x="21166" y="32"/>
                  <a:pt x="21153" y="139"/>
                  <a:pt x="20944" y="139"/>
                </a:cubicBezTo>
                <a:cubicBezTo>
                  <a:pt x="20735" y="139"/>
                  <a:pt x="20735" y="159"/>
                  <a:pt x="20526" y="159"/>
                </a:cubicBezTo>
                <a:cubicBezTo>
                  <a:pt x="20317" y="159"/>
                  <a:pt x="20317" y="108"/>
                  <a:pt x="20108" y="108"/>
                </a:cubicBezTo>
                <a:cubicBezTo>
                  <a:pt x="19899" y="108"/>
                  <a:pt x="19899" y="140"/>
                  <a:pt x="19690" y="140"/>
                </a:cubicBezTo>
                <a:cubicBezTo>
                  <a:pt x="19481" y="140"/>
                  <a:pt x="19481" y="110"/>
                  <a:pt x="19272" y="110"/>
                </a:cubicBezTo>
                <a:cubicBezTo>
                  <a:pt x="19063" y="110"/>
                  <a:pt x="19063" y="152"/>
                  <a:pt x="18854" y="152"/>
                </a:cubicBezTo>
                <a:cubicBezTo>
                  <a:pt x="18645" y="152"/>
                  <a:pt x="18706" y="116"/>
                  <a:pt x="18436" y="116"/>
                </a:cubicBezTo>
                <a:cubicBezTo>
                  <a:pt x="18319" y="116"/>
                  <a:pt x="18179" y="154"/>
                  <a:pt x="18018" y="154"/>
                </a:cubicBezTo>
                <a:cubicBezTo>
                  <a:pt x="17892" y="154"/>
                  <a:pt x="17752" y="117"/>
                  <a:pt x="17600" y="117"/>
                </a:cubicBezTo>
                <a:cubicBezTo>
                  <a:pt x="17470" y="117"/>
                  <a:pt x="17330" y="120"/>
                  <a:pt x="17182" y="120"/>
                </a:cubicBezTo>
                <a:cubicBezTo>
                  <a:pt x="17050" y="120"/>
                  <a:pt x="16910" y="163"/>
                  <a:pt x="16765" y="163"/>
                </a:cubicBezTo>
                <a:cubicBezTo>
                  <a:pt x="16630" y="163"/>
                  <a:pt x="16491" y="162"/>
                  <a:pt x="16347" y="162"/>
                </a:cubicBezTo>
                <a:cubicBezTo>
                  <a:pt x="16212" y="162"/>
                  <a:pt x="16072" y="129"/>
                  <a:pt x="15929" y="129"/>
                </a:cubicBezTo>
                <a:cubicBezTo>
                  <a:pt x="15793" y="129"/>
                  <a:pt x="15654" y="134"/>
                  <a:pt x="15511" y="134"/>
                </a:cubicBezTo>
                <a:cubicBezTo>
                  <a:pt x="15375" y="134"/>
                  <a:pt x="15235" y="163"/>
                  <a:pt x="15093" y="163"/>
                </a:cubicBezTo>
                <a:cubicBezTo>
                  <a:pt x="14956" y="163"/>
                  <a:pt x="14817" y="162"/>
                  <a:pt x="14675" y="162"/>
                </a:cubicBezTo>
                <a:cubicBezTo>
                  <a:pt x="14538" y="162"/>
                  <a:pt x="14398" y="107"/>
                  <a:pt x="14257" y="107"/>
                </a:cubicBezTo>
                <a:cubicBezTo>
                  <a:pt x="14120" y="107"/>
                  <a:pt x="13980" y="109"/>
                  <a:pt x="13839" y="109"/>
                </a:cubicBezTo>
                <a:cubicBezTo>
                  <a:pt x="13701" y="109"/>
                  <a:pt x="13562" y="157"/>
                  <a:pt x="13421" y="157"/>
                </a:cubicBezTo>
                <a:cubicBezTo>
                  <a:pt x="13283" y="157"/>
                  <a:pt x="13144" y="136"/>
                  <a:pt x="13003" y="136"/>
                </a:cubicBezTo>
                <a:cubicBezTo>
                  <a:pt x="12865" y="136"/>
                  <a:pt x="12725" y="130"/>
                  <a:pt x="12585" y="130"/>
                </a:cubicBezTo>
                <a:cubicBezTo>
                  <a:pt x="12447" y="130"/>
                  <a:pt x="12307" y="126"/>
                  <a:pt x="12167" y="126"/>
                </a:cubicBezTo>
                <a:cubicBezTo>
                  <a:pt x="12029" y="126"/>
                  <a:pt x="11889" y="161"/>
                  <a:pt x="11749" y="161"/>
                </a:cubicBezTo>
                <a:cubicBezTo>
                  <a:pt x="11611" y="161"/>
                  <a:pt x="11471" y="162"/>
                  <a:pt x="11331" y="162"/>
                </a:cubicBezTo>
                <a:cubicBezTo>
                  <a:pt x="11192" y="162"/>
                  <a:pt x="11053" y="146"/>
                  <a:pt x="10913" y="146"/>
                </a:cubicBezTo>
                <a:cubicBezTo>
                  <a:pt x="10774" y="146"/>
                  <a:pt x="10635" y="136"/>
                  <a:pt x="10495" y="136"/>
                </a:cubicBezTo>
                <a:cubicBezTo>
                  <a:pt x="10356" y="136"/>
                  <a:pt x="10217" y="112"/>
                  <a:pt x="10077" y="112"/>
                </a:cubicBezTo>
                <a:cubicBezTo>
                  <a:pt x="9938" y="112"/>
                  <a:pt x="9798" y="104"/>
                  <a:pt x="9659" y="104"/>
                </a:cubicBezTo>
                <a:cubicBezTo>
                  <a:pt x="9520" y="104"/>
                  <a:pt x="9380" y="142"/>
                  <a:pt x="9241" y="142"/>
                </a:cubicBezTo>
                <a:cubicBezTo>
                  <a:pt x="9101" y="142"/>
                  <a:pt x="8962" y="130"/>
                  <a:pt x="8823" y="130"/>
                </a:cubicBezTo>
                <a:cubicBezTo>
                  <a:pt x="8683" y="130"/>
                  <a:pt x="8544" y="163"/>
                  <a:pt x="8404" y="163"/>
                </a:cubicBezTo>
                <a:cubicBezTo>
                  <a:pt x="8265" y="163"/>
                  <a:pt x="8125" y="154"/>
                  <a:pt x="7986" y="154"/>
                </a:cubicBezTo>
                <a:cubicBezTo>
                  <a:pt x="7846" y="154"/>
                  <a:pt x="7707" y="128"/>
                  <a:pt x="7568" y="128"/>
                </a:cubicBezTo>
                <a:cubicBezTo>
                  <a:pt x="7428" y="128"/>
                  <a:pt x="7289" y="112"/>
                  <a:pt x="7150" y="112"/>
                </a:cubicBezTo>
                <a:cubicBezTo>
                  <a:pt x="7010" y="112"/>
                  <a:pt x="6870" y="154"/>
                  <a:pt x="6732" y="154"/>
                </a:cubicBezTo>
                <a:cubicBezTo>
                  <a:pt x="6591" y="154"/>
                  <a:pt x="6452" y="160"/>
                  <a:pt x="6313" y="160"/>
                </a:cubicBezTo>
                <a:cubicBezTo>
                  <a:pt x="6173" y="160"/>
                  <a:pt x="6033" y="102"/>
                  <a:pt x="5895" y="102"/>
                </a:cubicBezTo>
                <a:cubicBezTo>
                  <a:pt x="5755" y="102"/>
                  <a:pt x="5615" y="158"/>
                  <a:pt x="5477" y="158"/>
                </a:cubicBezTo>
                <a:cubicBezTo>
                  <a:pt x="5336" y="158"/>
                  <a:pt x="5197" y="115"/>
                  <a:pt x="5059" y="115"/>
                </a:cubicBezTo>
                <a:cubicBezTo>
                  <a:pt x="4918" y="115"/>
                  <a:pt x="4778" y="125"/>
                  <a:pt x="4641" y="125"/>
                </a:cubicBezTo>
                <a:cubicBezTo>
                  <a:pt x="4499" y="125"/>
                  <a:pt x="4360" y="146"/>
                  <a:pt x="4223" y="146"/>
                </a:cubicBezTo>
                <a:cubicBezTo>
                  <a:pt x="4081" y="146"/>
                  <a:pt x="3941" y="132"/>
                  <a:pt x="3804" y="132"/>
                </a:cubicBezTo>
                <a:cubicBezTo>
                  <a:pt x="3662" y="132"/>
                  <a:pt x="3523" y="152"/>
                  <a:pt x="3386" y="152"/>
                </a:cubicBezTo>
                <a:cubicBezTo>
                  <a:pt x="3243" y="152"/>
                  <a:pt x="3104" y="154"/>
                  <a:pt x="2968" y="154"/>
                </a:cubicBezTo>
                <a:cubicBezTo>
                  <a:pt x="2825" y="154"/>
                  <a:pt x="2685" y="132"/>
                  <a:pt x="2550" y="132"/>
                </a:cubicBezTo>
                <a:cubicBezTo>
                  <a:pt x="2406" y="132"/>
                  <a:pt x="2266" y="117"/>
                  <a:pt x="2132" y="117"/>
                </a:cubicBezTo>
                <a:cubicBezTo>
                  <a:pt x="1986" y="117"/>
                  <a:pt x="1847" y="155"/>
                  <a:pt x="1714" y="155"/>
                </a:cubicBezTo>
                <a:cubicBezTo>
                  <a:pt x="1566" y="155"/>
                  <a:pt x="1426" y="144"/>
                  <a:pt x="1295" y="144"/>
                </a:cubicBezTo>
                <a:cubicBezTo>
                  <a:pt x="1144" y="144"/>
                  <a:pt x="1004" y="136"/>
                  <a:pt x="877" y="136"/>
                </a:cubicBezTo>
                <a:cubicBezTo>
                  <a:pt x="716" y="136"/>
                  <a:pt x="576" y="103"/>
                  <a:pt x="459" y="103"/>
                </a:cubicBezTo>
                <a:cubicBezTo>
                  <a:pt x="190" y="103"/>
                  <a:pt x="99" y="-143"/>
                  <a:pt x="29" y="126"/>
                </a:cubicBezTo>
                <a:cubicBezTo>
                  <a:pt x="-41" y="394"/>
                  <a:pt x="37" y="417"/>
                  <a:pt x="37" y="701"/>
                </a:cubicBezTo>
                <a:cubicBezTo>
                  <a:pt x="37" y="986"/>
                  <a:pt x="41" y="986"/>
                  <a:pt x="41" y="1270"/>
                </a:cubicBezTo>
                <a:cubicBezTo>
                  <a:pt x="41" y="1555"/>
                  <a:pt x="37" y="1555"/>
                  <a:pt x="37" y="1840"/>
                </a:cubicBezTo>
                <a:cubicBezTo>
                  <a:pt x="37" y="2124"/>
                  <a:pt x="19" y="2124"/>
                  <a:pt x="19" y="2409"/>
                </a:cubicBezTo>
                <a:cubicBezTo>
                  <a:pt x="19" y="2693"/>
                  <a:pt x="38" y="2613"/>
                  <a:pt x="38" y="2978"/>
                </a:cubicBezTo>
                <a:cubicBezTo>
                  <a:pt x="38" y="3138"/>
                  <a:pt x="20" y="3329"/>
                  <a:pt x="20" y="3547"/>
                </a:cubicBezTo>
                <a:cubicBezTo>
                  <a:pt x="20" y="3720"/>
                  <a:pt x="22" y="3910"/>
                  <a:pt x="22" y="4116"/>
                </a:cubicBezTo>
                <a:cubicBezTo>
                  <a:pt x="22" y="4294"/>
                  <a:pt x="58" y="4485"/>
                  <a:pt x="58" y="4685"/>
                </a:cubicBezTo>
                <a:cubicBezTo>
                  <a:pt x="58" y="4866"/>
                  <a:pt x="50" y="5056"/>
                  <a:pt x="50" y="5254"/>
                </a:cubicBezTo>
                <a:cubicBezTo>
                  <a:pt x="50" y="5437"/>
                  <a:pt x="37" y="5627"/>
                  <a:pt x="37" y="5823"/>
                </a:cubicBezTo>
                <a:cubicBezTo>
                  <a:pt x="37" y="6008"/>
                  <a:pt x="23" y="6198"/>
                  <a:pt x="23" y="6392"/>
                </a:cubicBezTo>
                <a:cubicBezTo>
                  <a:pt x="23" y="6578"/>
                  <a:pt x="57" y="6768"/>
                  <a:pt x="57" y="6961"/>
                </a:cubicBezTo>
                <a:cubicBezTo>
                  <a:pt x="57" y="7148"/>
                  <a:pt x="49" y="7338"/>
                  <a:pt x="49" y="7531"/>
                </a:cubicBezTo>
                <a:cubicBezTo>
                  <a:pt x="49" y="7718"/>
                  <a:pt x="22" y="7907"/>
                  <a:pt x="22" y="8100"/>
                </a:cubicBezTo>
                <a:cubicBezTo>
                  <a:pt x="22" y="8287"/>
                  <a:pt x="22" y="8477"/>
                  <a:pt x="22" y="8669"/>
                </a:cubicBezTo>
                <a:cubicBezTo>
                  <a:pt x="22" y="8857"/>
                  <a:pt x="60" y="9047"/>
                  <a:pt x="60" y="9238"/>
                </a:cubicBezTo>
                <a:cubicBezTo>
                  <a:pt x="60" y="9426"/>
                  <a:pt x="43" y="9616"/>
                  <a:pt x="43" y="9807"/>
                </a:cubicBezTo>
                <a:cubicBezTo>
                  <a:pt x="43" y="9996"/>
                  <a:pt x="42" y="10186"/>
                  <a:pt x="42" y="10376"/>
                </a:cubicBezTo>
                <a:cubicBezTo>
                  <a:pt x="42" y="10565"/>
                  <a:pt x="24" y="10755"/>
                  <a:pt x="24" y="10945"/>
                </a:cubicBezTo>
                <a:cubicBezTo>
                  <a:pt x="24" y="11135"/>
                  <a:pt x="46" y="11325"/>
                  <a:pt x="46" y="11515"/>
                </a:cubicBezTo>
                <a:cubicBezTo>
                  <a:pt x="46" y="11704"/>
                  <a:pt x="31" y="11894"/>
                  <a:pt x="31" y="12084"/>
                </a:cubicBezTo>
                <a:cubicBezTo>
                  <a:pt x="31" y="12274"/>
                  <a:pt x="28" y="12464"/>
                  <a:pt x="28" y="12654"/>
                </a:cubicBezTo>
                <a:cubicBezTo>
                  <a:pt x="28" y="12844"/>
                  <a:pt x="44" y="13034"/>
                  <a:pt x="44" y="13223"/>
                </a:cubicBezTo>
                <a:cubicBezTo>
                  <a:pt x="44" y="13414"/>
                  <a:pt x="43" y="13604"/>
                  <a:pt x="43" y="13793"/>
                </a:cubicBezTo>
                <a:cubicBezTo>
                  <a:pt x="43" y="13984"/>
                  <a:pt x="24" y="14174"/>
                  <a:pt x="24" y="14363"/>
                </a:cubicBezTo>
                <a:cubicBezTo>
                  <a:pt x="24" y="14554"/>
                  <a:pt x="54" y="14744"/>
                  <a:pt x="54" y="14932"/>
                </a:cubicBezTo>
                <a:cubicBezTo>
                  <a:pt x="54" y="15124"/>
                  <a:pt x="23" y="15314"/>
                  <a:pt x="23" y="15502"/>
                </a:cubicBezTo>
                <a:cubicBezTo>
                  <a:pt x="23" y="15694"/>
                  <a:pt x="19" y="15884"/>
                  <a:pt x="19" y="16071"/>
                </a:cubicBezTo>
                <a:cubicBezTo>
                  <a:pt x="19" y="16264"/>
                  <a:pt x="24" y="16454"/>
                  <a:pt x="24" y="16640"/>
                </a:cubicBezTo>
                <a:cubicBezTo>
                  <a:pt x="24" y="16834"/>
                  <a:pt x="40" y="17024"/>
                  <a:pt x="40" y="17209"/>
                </a:cubicBezTo>
                <a:cubicBezTo>
                  <a:pt x="40" y="17404"/>
                  <a:pt x="54" y="17594"/>
                  <a:pt x="54" y="17779"/>
                </a:cubicBezTo>
                <a:cubicBezTo>
                  <a:pt x="54" y="17975"/>
                  <a:pt x="55" y="18165"/>
                  <a:pt x="55" y="18348"/>
                </a:cubicBezTo>
                <a:cubicBezTo>
                  <a:pt x="55" y="18546"/>
                  <a:pt x="43" y="18736"/>
                  <a:pt x="43" y="18918"/>
                </a:cubicBezTo>
                <a:cubicBezTo>
                  <a:pt x="43" y="19118"/>
                  <a:pt x="56" y="19308"/>
                  <a:pt x="56" y="19487"/>
                </a:cubicBezTo>
                <a:cubicBezTo>
                  <a:pt x="56" y="19693"/>
                  <a:pt x="63" y="19883"/>
                  <a:pt x="63" y="20056"/>
                </a:cubicBezTo>
                <a:cubicBezTo>
                  <a:pt x="63" y="20274"/>
                  <a:pt x="48" y="20465"/>
                  <a:pt x="48" y="20625"/>
                </a:cubicBezTo>
                <a:cubicBezTo>
                  <a:pt x="48" y="20990"/>
                  <a:pt x="42" y="21185"/>
                  <a:pt x="42" y="21185"/>
                </a:cubicBezTo>
                <a:cubicBezTo>
                  <a:pt x="251" y="21185"/>
                  <a:pt x="251" y="21188"/>
                  <a:pt x="460" y="21188"/>
                </a:cubicBezTo>
                <a:cubicBezTo>
                  <a:pt x="460" y="21188"/>
                  <a:pt x="668" y="21225"/>
                  <a:pt x="877" y="21225"/>
                </a:cubicBezTo>
                <a:cubicBezTo>
                  <a:pt x="1086" y="21225"/>
                  <a:pt x="1086" y="21190"/>
                  <a:pt x="1295" y="21190"/>
                </a:cubicBezTo>
                <a:cubicBezTo>
                  <a:pt x="1504" y="21190"/>
                  <a:pt x="1504" y="21186"/>
                  <a:pt x="1713" y="21186"/>
                </a:cubicBezTo>
                <a:cubicBezTo>
                  <a:pt x="1922" y="21186"/>
                  <a:pt x="1922" y="21217"/>
                  <a:pt x="2131" y="21217"/>
                </a:cubicBezTo>
                <a:cubicBezTo>
                  <a:pt x="2340" y="21217"/>
                  <a:pt x="2340" y="21167"/>
                  <a:pt x="2549" y="21167"/>
                </a:cubicBezTo>
                <a:cubicBezTo>
                  <a:pt x="2758" y="21167"/>
                  <a:pt x="2758" y="21199"/>
                  <a:pt x="2967" y="21199"/>
                </a:cubicBezTo>
                <a:cubicBezTo>
                  <a:pt x="3176" y="21199"/>
                  <a:pt x="3176" y="21210"/>
                  <a:pt x="3385" y="21210"/>
                </a:cubicBezTo>
                <a:cubicBezTo>
                  <a:pt x="3594" y="21210"/>
                  <a:pt x="3594" y="21221"/>
                  <a:pt x="3803" y="21221"/>
                </a:cubicBezTo>
                <a:cubicBezTo>
                  <a:pt x="3803" y="21221"/>
                  <a:pt x="4012" y="21206"/>
                  <a:pt x="4221" y="21206"/>
                </a:cubicBezTo>
                <a:cubicBezTo>
                  <a:pt x="4430" y="21206"/>
                  <a:pt x="4430" y="21182"/>
                  <a:pt x="4639" y="21182"/>
                </a:cubicBezTo>
                <a:cubicBezTo>
                  <a:pt x="4848" y="21182"/>
                  <a:pt x="4848" y="21175"/>
                  <a:pt x="5057" y="21175"/>
                </a:cubicBezTo>
                <a:cubicBezTo>
                  <a:pt x="5266" y="21175"/>
                  <a:pt x="5206" y="21207"/>
                  <a:pt x="5475" y="21207"/>
                </a:cubicBezTo>
                <a:cubicBezTo>
                  <a:pt x="5592" y="21207"/>
                  <a:pt x="5732" y="21212"/>
                  <a:pt x="5893" y="21212"/>
                </a:cubicBezTo>
                <a:cubicBezTo>
                  <a:pt x="6020" y="21212"/>
                  <a:pt x="6160" y="21206"/>
                  <a:pt x="6311" y="21206"/>
                </a:cubicBezTo>
                <a:cubicBezTo>
                  <a:pt x="6442" y="21206"/>
                  <a:pt x="6581" y="21207"/>
                  <a:pt x="6729" y="21207"/>
                </a:cubicBezTo>
                <a:cubicBezTo>
                  <a:pt x="6862" y="21207"/>
                  <a:pt x="7001" y="21190"/>
                  <a:pt x="7147" y="21190"/>
                </a:cubicBezTo>
                <a:cubicBezTo>
                  <a:pt x="7281" y="21190"/>
                  <a:pt x="7421" y="21221"/>
                  <a:pt x="7565" y="21221"/>
                </a:cubicBezTo>
                <a:cubicBezTo>
                  <a:pt x="7700" y="21221"/>
                  <a:pt x="7840" y="21214"/>
                  <a:pt x="7983" y="21214"/>
                </a:cubicBezTo>
                <a:cubicBezTo>
                  <a:pt x="8119" y="21214"/>
                  <a:pt x="8258" y="21214"/>
                  <a:pt x="8401" y="21214"/>
                </a:cubicBezTo>
                <a:cubicBezTo>
                  <a:pt x="8537" y="21214"/>
                  <a:pt x="8677" y="21205"/>
                  <a:pt x="8819" y="21205"/>
                </a:cubicBezTo>
                <a:cubicBezTo>
                  <a:pt x="8956" y="21205"/>
                  <a:pt x="9095" y="21203"/>
                  <a:pt x="9237" y="21203"/>
                </a:cubicBezTo>
                <a:cubicBezTo>
                  <a:pt x="9374" y="21203"/>
                  <a:pt x="9514" y="21216"/>
                  <a:pt x="9655" y="21216"/>
                </a:cubicBezTo>
                <a:cubicBezTo>
                  <a:pt x="9792" y="21216"/>
                  <a:pt x="9932" y="21186"/>
                  <a:pt x="10073" y="21186"/>
                </a:cubicBezTo>
                <a:cubicBezTo>
                  <a:pt x="10211" y="21186"/>
                  <a:pt x="10350" y="21208"/>
                  <a:pt x="10491" y="21208"/>
                </a:cubicBezTo>
                <a:cubicBezTo>
                  <a:pt x="10629" y="21208"/>
                  <a:pt x="10768" y="21217"/>
                  <a:pt x="10909" y="21217"/>
                </a:cubicBezTo>
                <a:cubicBezTo>
                  <a:pt x="11047" y="21217"/>
                  <a:pt x="11187" y="21191"/>
                  <a:pt x="11327" y="21191"/>
                </a:cubicBezTo>
                <a:cubicBezTo>
                  <a:pt x="11465" y="21191"/>
                  <a:pt x="11605" y="21189"/>
                  <a:pt x="11745" y="21189"/>
                </a:cubicBezTo>
                <a:cubicBezTo>
                  <a:pt x="11884" y="21189"/>
                  <a:pt x="12023" y="21212"/>
                  <a:pt x="12163" y="21212"/>
                </a:cubicBezTo>
                <a:cubicBezTo>
                  <a:pt x="12302" y="21212"/>
                  <a:pt x="12442" y="21218"/>
                  <a:pt x="12581" y="21218"/>
                </a:cubicBezTo>
                <a:cubicBezTo>
                  <a:pt x="12720" y="21218"/>
                  <a:pt x="12860" y="21195"/>
                  <a:pt x="12999" y="21195"/>
                </a:cubicBezTo>
                <a:cubicBezTo>
                  <a:pt x="13139" y="21195"/>
                  <a:pt x="13278" y="21176"/>
                  <a:pt x="13418" y="21176"/>
                </a:cubicBezTo>
                <a:cubicBezTo>
                  <a:pt x="13557" y="21176"/>
                  <a:pt x="13697" y="21188"/>
                  <a:pt x="13836" y="21188"/>
                </a:cubicBezTo>
                <a:cubicBezTo>
                  <a:pt x="13975" y="21188"/>
                  <a:pt x="14115" y="21194"/>
                  <a:pt x="14254" y="21194"/>
                </a:cubicBezTo>
                <a:cubicBezTo>
                  <a:pt x="14394" y="21194"/>
                  <a:pt x="14533" y="21205"/>
                  <a:pt x="14672" y="21205"/>
                </a:cubicBezTo>
                <a:cubicBezTo>
                  <a:pt x="14812" y="21205"/>
                  <a:pt x="14952" y="21166"/>
                  <a:pt x="15090" y="21166"/>
                </a:cubicBezTo>
                <a:cubicBezTo>
                  <a:pt x="15231" y="21166"/>
                  <a:pt x="15370" y="21191"/>
                  <a:pt x="15509" y="21191"/>
                </a:cubicBezTo>
                <a:cubicBezTo>
                  <a:pt x="15649" y="21191"/>
                  <a:pt x="15788" y="21224"/>
                  <a:pt x="15927" y="21224"/>
                </a:cubicBezTo>
                <a:cubicBezTo>
                  <a:pt x="16067" y="21224"/>
                  <a:pt x="16207" y="21187"/>
                  <a:pt x="16345" y="21187"/>
                </a:cubicBezTo>
                <a:cubicBezTo>
                  <a:pt x="16486" y="21187"/>
                  <a:pt x="16625" y="21168"/>
                  <a:pt x="16763" y="21168"/>
                </a:cubicBezTo>
                <a:cubicBezTo>
                  <a:pt x="16904" y="21168"/>
                  <a:pt x="17044" y="21182"/>
                  <a:pt x="17181" y="21182"/>
                </a:cubicBezTo>
                <a:cubicBezTo>
                  <a:pt x="17323" y="21182"/>
                  <a:pt x="17462" y="21182"/>
                  <a:pt x="17599" y="21182"/>
                </a:cubicBezTo>
                <a:cubicBezTo>
                  <a:pt x="17741" y="21182"/>
                  <a:pt x="17881" y="21188"/>
                  <a:pt x="18018" y="21188"/>
                </a:cubicBezTo>
                <a:cubicBezTo>
                  <a:pt x="18160" y="21188"/>
                  <a:pt x="18300" y="21189"/>
                  <a:pt x="18436" y="21189"/>
                </a:cubicBezTo>
                <a:cubicBezTo>
                  <a:pt x="18579" y="21189"/>
                  <a:pt x="18718" y="21209"/>
                  <a:pt x="18854" y="21209"/>
                </a:cubicBezTo>
                <a:cubicBezTo>
                  <a:pt x="18998" y="21209"/>
                  <a:pt x="19138" y="21191"/>
                  <a:pt x="19272" y="21191"/>
                </a:cubicBezTo>
                <a:cubicBezTo>
                  <a:pt x="19417" y="21191"/>
                  <a:pt x="19557" y="21176"/>
                  <a:pt x="19690" y="21176"/>
                </a:cubicBezTo>
                <a:cubicBezTo>
                  <a:pt x="19838" y="21176"/>
                  <a:pt x="19977" y="21222"/>
                  <a:pt x="20108" y="21222"/>
                </a:cubicBezTo>
                <a:cubicBezTo>
                  <a:pt x="20260" y="21222"/>
                  <a:pt x="20399" y="21201"/>
                  <a:pt x="20526" y="21201"/>
                </a:cubicBezTo>
                <a:cubicBezTo>
                  <a:pt x="20687" y="21201"/>
                  <a:pt x="20827" y="21176"/>
                  <a:pt x="20944" y="21176"/>
                </a:cubicBezTo>
                <a:cubicBezTo>
                  <a:pt x="21213" y="21176"/>
                  <a:pt x="21281" y="21457"/>
                  <a:pt x="21351" y="21188"/>
                </a:cubicBezTo>
                <a:cubicBezTo>
                  <a:pt x="21421" y="20920"/>
                  <a:pt x="21347" y="20909"/>
                  <a:pt x="21347" y="20625"/>
                </a:cubicBezTo>
                <a:cubicBezTo>
                  <a:pt x="21347" y="20340"/>
                  <a:pt x="21361" y="20340"/>
                  <a:pt x="21361" y="20056"/>
                </a:cubicBezTo>
                <a:cubicBezTo>
                  <a:pt x="21361" y="19771"/>
                  <a:pt x="21342" y="19771"/>
                  <a:pt x="21342" y="19486"/>
                </a:cubicBezTo>
                <a:cubicBezTo>
                  <a:pt x="21342" y="19202"/>
                  <a:pt x="21363" y="19202"/>
                  <a:pt x="21363" y="18917"/>
                </a:cubicBezTo>
                <a:cubicBezTo>
                  <a:pt x="21363" y="18633"/>
                  <a:pt x="21365" y="18713"/>
                  <a:pt x="21365" y="18348"/>
                </a:cubicBezTo>
                <a:cubicBezTo>
                  <a:pt x="21365" y="18188"/>
                  <a:pt x="21378" y="17997"/>
                  <a:pt x="21378" y="17779"/>
                </a:cubicBezTo>
                <a:cubicBezTo>
                  <a:pt x="21378" y="17606"/>
                  <a:pt x="21339" y="17416"/>
                  <a:pt x="21339" y="17210"/>
                </a:cubicBezTo>
                <a:cubicBezTo>
                  <a:pt x="21339" y="17032"/>
                  <a:pt x="21367" y="16841"/>
                  <a:pt x="21367" y="16641"/>
                </a:cubicBezTo>
                <a:cubicBezTo>
                  <a:pt x="21367" y="16459"/>
                  <a:pt x="21359" y="16269"/>
                  <a:pt x="21359" y="16072"/>
                </a:cubicBezTo>
                <a:cubicBezTo>
                  <a:pt x="21359" y="15889"/>
                  <a:pt x="21351" y="15699"/>
                  <a:pt x="21351" y="15503"/>
                </a:cubicBezTo>
                <a:cubicBezTo>
                  <a:pt x="21351" y="15318"/>
                  <a:pt x="21358" y="15128"/>
                  <a:pt x="21358" y="14934"/>
                </a:cubicBezTo>
                <a:cubicBezTo>
                  <a:pt x="21358" y="14748"/>
                  <a:pt x="21350" y="14558"/>
                  <a:pt x="21350" y="14365"/>
                </a:cubicBezTo>
                <a:cubicBezTo>
                  <a:pt x="21350" y="14178"/>
                  <a:pt x="21385" y="13988"/>
                  <a:pt x="21385" y="13795"/>
                </a:cubicBezTo>
                <a:cubicBezTo>
                  <a:pt x="21385" y="13608"/>
                  <a:pt x="21384" y="13419"/>
                  <a:pt x="21384" y="13226"/>
                </a:cubicBezTo>
                <a:cubicBezTo>
                  <a:pt x="21384" y="13039"/>
                  <a:pt x="21345" y="12849"/>
                  <a:pt x="21345" y="12657"/>
                </a:cubicBezTo>
                <a:cubicBezTo>
                  <a:pt x="21345" y="12469"/>
                  <a:pt x="21376" y="12279"/>
                  <a:pt x="21376" y="12088"/>
                </a:cubicBezTo>
                <a:cubicBezTo>
                  <a:pt x="21376" y="11900"/>
                  <a:pt x="21378" y="11710"/>
                  <a:pt x="21378" y="11519"/>
                </a:cubicBezTo>
                <a:cubicBezTo>
                  <a:pt x="21378" y="11330"/>
                  <a:pt x="21355" y="11140"/>
                  <a:pt x="21355" y="10950"/>
                </a:cubicBezTo>
                <a:cubicBezTo>
                  <a:pt x="21355" y="10761"/>
                  <a:pt x="21378" y="10571"/>
                  <a:pt x="21378" y="10381"/>
                </a:cubicBezTo>
                <a:cubicBezTo>
                  <a:pt x="21378" y="10191"/>
                  <a:pt x="21343" y="10001"/>
                  <a:pt x="21343" y="9811"/>
                </a:cubicBezTo>
                <a:cubicBezTo>
                  <a:pt x="21343" y="9622"/>
                  <a:pt x="21346" y="9432"/>
                  <a:pt x="21346" y="9242"/>
                </a:cubicBezTo>
                <a:cubicBezTo>
                  <a:pt x="21346" y="9052"/>
                  <a:pt x="21340" y="8862"/>
                  <a:pt x="21340" y="8672"/>
                </a:cubicBezTo>
                <a:cubicBezTo>
                  <a:pt x="21340" y="8482"/>
                  <a:pt x="21375" y="8292"/>
                  <a:pt x="21375" y="8103"/>
                </a:cubicBezTo>
                <a:cubicBezTo>
                  <a:pt x="21375" y="7912"/>
                  <a:pt x="21382" y="7722"/>
                  <a:pt x="21382" y="7533"/>
                </a:cubicBezTo>
                <a:cubicBezTo>
                  <a:pt x="21382" y="7342"/>
                  <a:pt x="21382" y="7152"/>
                  <a:pt x="21382" y="6964"/>
                </a:cubicBezTo>
                <a:cubicBezTo>
                  <a:pt x="21382" y="6772"/>
                  <a:pt x="21356" y="6582"/>
                  <a:pt x="21356" y="6394"/>
                </a:cubicBezTo>
                <a:cubicBezTo>
                  <a:pt x="21356" y="6202"/>
                  <a:pt x="21377" y="6012"/>
                  <a:pt x="21377" y="5825"/>
                </a:cubicBezTo>
                <a:cubicBezTo>
                  <a:pt x="21377" y="5632"/>
                  <a:pt x="21385" y="5443"/>
                  <a:pt x="21385" y="5255"/>
                </a:cubicBezTo>
                <a:cubicBezTo>
                  <a:pt x="21385" y="5062"/>
                  <a:pt x="21378" y="4873"/>
                  <a:pt x="21378" y="4686"/>
                </a:cubicBezTo>
                <a:cubicBezTo>
                  <a:pt x="21378" y="4492"/>
                  <a:pt x="21381" y="4302"/>
                  <a:pt x="21381" y="4117"/>
                </a:cubicBezTo>
                <a:cubicBezTo>
                  <a:pt x="21381" y="3922"/>
                  <a:pt x="21356" y="3732"/>
                  <a:pt x="21356" y="3547"/>
                </a:cubicBezTo>
                <a:cubicBezTo>
                  <a:pt x="21356" y="3352"/>
                  <a:pt x="21368" y="3162"/>
                  <a:pt x="21368" y="2978"/>
                </a:cubicBezTo>
                <a:cubicBezTo>
                  <a:pt x="21368" y="2780"/>
                  <a:pt x="21373" y="2590"/>
                  <a:pt x="21373" y="2409"/>
                </a:cubicBezTo>
                <a:cubicBezTo>
                  <a:pt x="21373" y="2208"/>
                  <a:pt x="21383" y="2018"/>
                  <a:pt x="21383" y="1839"/>
                </a:cubicBezTo>
                <a:cubicBezTo>
                  <a:pt x="21383" y="1633"/>
                  <a:pt x="21366" y="1443"/>
                  <a:pt x="21366" y="1270"/>
                </a:cubicBezTo>
                <a:cubicBezTo>
                  <a:pt x="21366" y="1052"/>
                  <a:pt x="21352" y="861"/>
                  <a:pt x="21352" y="701"/>
                </a:cubicBezTo>
                <a:cubicBezTo>
                  <a:pt x="21352" y="336"/>
                  <a:pt x="21559" y="223"/>
                  <a:pt x="21363" y="128"/>
                </a:cubicBezTo>
                <a:close/>
              </a:path>
            </a:pathLst>
          </a:custGeom>
          <a:blipFill>
            <a:blip r:embed="rId2"/>
          </a:blipFill>
          <a:ln w="63500">
            <a:solidFill>
              <a:srgbClr val="231F24"/>
            </a:solidFill>
            <a:miter lim="400000"/>
          </a:ln>
        </p:spPr>
        <p:txBody>
          <a:bodyPr lIns="203200" tIns="203200" rIns="203200" bIns="203200" anchor="ctr"/>
          <a:lstStyle/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pic" idx="13"/>
          </p:nvPr>
        </p:nvSpPr>
        <p:spPr>
          <a:xfrm>
            <a:off x="5156200" y="381000"/>
            <a:ext cx="4620962" cy="6864677"/>
          </a:xfrm>
          <a:prstGeom prst="rect">
            <a:avLst/>
          </a:prstGeom>
          <a:ln w="63500">
            <a:solidFill>
              <a:srgbClr val="231F24"/>
            </a:solidFill>
          </a:ln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pic" sz="quarter" idx="14"/>
          </p:nvPr>
        </p:nvSpPr>
        <p:spPr>
          <a:xfrm>
            <a:off x="381000" y="381000"/>
            <a:ext cx="4618949" cy="3350039"/>
          </a:xfrm>
          <a:prstGeom prst="rect">
            <a:avLst/>
          </a:prstGeom>
          <a:ln w="63500">
            <a:solidFill>
              <a:srgbClr val="231F24"/>
            </a:solidFill>
          </a:ln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body" sz="half" idx="15"/>
          </p:nvPr>
        </p:nvSpPr>
        <p:spPr>
          <a:xfrm>
            <a:off x="596899" y="3136900"/>
            <a:ext cx="5185892" cy="3856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0" h="21593" extrusionOk="0">
                <a:moveTo>
                  <a:pt x="19378" y="4226"/>
                </a:moveTo>
                <a:cubicBezTo>
                  <a:pt x="19417" y="4075"/>
                  <a:pt x="19453" y="3924"/>
                  <a:pt x="19510" y="3767"/>
                </a:cubicBezTo>
                <a:cubicBezTo>
                  <a:pt x="19562" y="3622"/>
                  <a:pt x="19615" y="3469"/>
                  <a:pt x="19685" y="3322"/>
                </a:cubicBezTo>
                <a:cubicBezTo>
                  <a:pt x="19750" y="3187"/>
                  <a:pt x="19825" y="3051"/>
                  <a:pt x="19907" y="2916"/>
                </a:cubicBezTo>
                <a:cubicBezTo>
                  <a:pt x="19983" y="2791"/>
                  <a:pt x="20059" y="2655"/>
                  <a:pt x="20152" y="2534"/>
                </a:cubicBezTo>
                <a:cubicBezTo>
                  <a:pt x="20238" y="2421"/>
                  <a:pt x="20346" y="2331"/>
                  <a:pt x="20448" y="2223"/>
                </a:cubicBezTo>
                <a:cubicBezTo>
                  <a:pt x="20542" y="2123"/>
                  <a:pt x="20632" y="2003"/>
                  <a:pt x="20740" y="1908"/>
                </a:cubicBezTo>
                <a:cubicBezTo>
                  <a:pt x="20841" y="1821"/>
                  <a:pt x="20950" y="1733"/>
                  <a:pt x="21064" y="1652"/>
                </a:cubicBezTo>
                <a:cubicBezTo>
                  <a:pt x="21170" y="1576"/>
                  <a:pt x="21295" y="1536"/>
                  <a:pt x="21413" y="1466"/>
                </a:cubicBezTo>
                <a:cubicBezTo>
                  <a:pt x="21510" y="1409"/>
                  <a:pt x="21379" y="1393"/>
                  <a:pt x="21117" y="1430"/>
                </a:cubicBezTo>
                <a:cubicBezTo>
                  <a:pt x="21014" y="1445"/>
                  <a:pt x="20891" y="1486"/>
                  <a:pt x="20752" y="1515"/>
                </a:cubicBezTo>
                <a:cubicBezTo>
                  <a:pt x="20639" y="1539"/>
                  <a:pt x="20513" y="1545"/>
                  <a:pt x="20383" y="1578"/>
                </a:cubicBezTo>
                <a:cubicBezTo>
                  <a:pt x="20267" y="1608"/>
                  <a:pt x="20148" y="1663"/>
                  <a:pt x="20023" y="1700"/>
                </a:cubicBezTo>
                <a:cubicBezTo>
                  <a:pt x="19905" y="1736"/>
                  <a:pt x="19777" y="1738"/>
                  <a:pt x="19655" y="1780"/>
                </a:cubicBezTo>
                <a:cubicBezTo>
                  <a:pt x="19536" y="1820"/>
                  <a:pt x="19418" y="1873"/>
                  <a:pt x="19298" y="1920"/>
                </a:cubicBezTo>
                <a:cubicBezTo>
                  <a:pt x="19179" y="1967"/>
                  <a:pt x="19060" y="2016"/>
                  <a:pt x="18943" y="2069"/>
                </a:cubicBezTo>
                <a:cubicBezTo>
                  <a:pt x="18824" y="2124"/>
                  <a:pt x="18714" y="2205"/>
                  <a:pt x="18602" y="2266"/>
                </a:cubicBezTo>
                <a:cubicBezTo>
                  <a:pt x="18483" y="2331"/>
                  <a:pt x="18373" y="2406"/>
                  <a:pt x="18266" y="2477"/>
                </a:cubicBezTo>
                <a:cubicBezTo>
                  <a:pt x="18150" y="2556"/>
                  <a:pt x="18033" y="2620"/>
                  <a:pt x="17935" y="2707"/>
                </a:cubicBezTo>
                <a:cubicBezTo>
                  <a:pt x="17831" y="2615"/>
                  <a:pt x="17725" y="2522"/>
                  <a:pt x="17617" y="2434"/>
                </a:cubicBezTo>
                <a:cubicBezTo>
                  <a:pt x="17510" y="2347"/>
                  <a:pt x="17399" y="2270"/>
                  <a:pt x="17289" y="2187"/>
                </a:cubicBezTo>
                <a:cubicBezTo>
                  <a:pt x="17180" y="2105"/>
                  <a:pt x="17081" y="1998"/>
                  <a:pt x="16969" y="1920"/>
                </a:cubicBezTo>
                <a:cubicBezTo>
                  <a:pt x="16858" y="1843"/>
                  <a:pt x="16739" y="1787"/>
                  <a:pt x="16625" y="1715"/>
                </a:cubicBezTo>
                <a:cubicBezTo>
                  <a:pt x="16512" y="1642"/>
                  <a:pt x="16402" y="1562"/>
                  <a:pt x="16287" y="1493"/>
                </a:cubicBezTo>
                <a:cubicBezTo>
                  <a:pt x="16173" y="1426"/>
                  <a:pt x="16048" y="1390"/>
                  <a:pt x="15931" y="1327"/>
                </a:cubicBezTo>
                <a:cubicBezTo>
                  <a:pt x="15816" y="1264"/>
                  <a:pt x="15701" y="1197"/>
                  <a:pt x="15583" y="1139"/>
                </a:cubicBezTo>
                <a:cubicBezTo>
                  <a:pt x="15466" y="1081"/>
                  <a:pt x="15349" y="1022"/>
                  <a:pt x="15229" y="968"/>
                </a:cubicBezTo>
                <a:cubicBezTo>
                  <a:pt x="15111" y="915"/>
                  <a:pt x="14997" y="843"/>
                  <a:pt x="14876" y="794"/>
                </a:cubicBezTo>
                <a:cubicBezTo>
                  <a:pt x="14757" y="745"/>
                  <a:pt x="14637" y="692"/>
                  <a:pt x="14516" y="648"/>
                </a:cubicBezTo>
                <a:cubicBezTo>
                  <a:pt x="14396" y="604"/>
                  <a:pt x="14269" y="588"/>
                  <a:pt x="14147" y="549"/>
                </a:cubicBezTo>
                <a:cubicBezTo>
                  <a:pt x="14025" y="509"/>
                  <a:pt x="13903" y="476"/>
                  <a:pt x="13780" y="440"/>
                </a:cubicBezTo>
                <a:cubicBezTo>
                  <a:pt x="13658" y="405"/>
                  <a:pt x="13535" y="372"/>
                  <a:pt x="13412" y="341"/>
                </a:cubicBezTo>
                <a:cubicBezTo>
                  <a:pt x="13289" y="311"/>
                  <a:pt x="13170" y="244"/>
                  <a:pt x="13046" y="218"/>
                </a:cubicBezTo>
                <a:cubicBezTo>
                  <a:pt x="12923" y="192"/>
                  <a:pt x="12798" y="167"/>
                  <a:pt x="12673" y="145"/>
                </a:cubicBezTo>
                <a:cubicBezTo>
                  <a:pt x="12550" y="124"/>
                  <a:pt x="12423" y="119"/>
                  <a:pt x="12298" y="101"/>
                </a:cubicBezTo>
                <a:cubicBezTo>
                  <a:pt x="12174" y="84"/>
                  <a:pt x="12050" y="57"/>
                  <a:pt x="11924" y="44"/>
                </a:cubicBezTo>
                <a:cubicBezTo>
                  <a:pt x="11800" y="31"/>
                  <a:pt x="11673" y="68"/>
                  <a:pt x="11547" y="59"/>
                </a:cubicBezTo>
                <a:cubicBezTo>
                  <a:pt x="11422" y="51"/>
                  <a:pt x="11298" y="5"/>
                  <a:pt x="11173" y="0"/>
                </a:cubicBezTo>
                <a:cubicBezTo>
                  <a:pt x="11048" y="-4"/>
                  <a:pt x="10922" y="32"/>
                  <a:pt x="10796" y="32"/>
                </a:cubicBezTo>
                <a:cubicBezTo>
                  <a:pt x="10672" y="32"/>
                  <a:pt x="10548" y="32"/>
                  <a:pt x="10425" y="36"/>
                </a:cubicBezTo>
                <a:cubicBezTo>
                  <a:pt x="10301" y="40"/>
                  <a:pt x="10177" y="47"/>
                  <a:pt x="10054" y="55"/>
                </a:cubicBezTo>
                <a:cubicBezTo>
                  <a:pt x="9930" y="64"/>
                  <a:pt x="9806" y="69"/>
                  <a:pt x="9683" y="81"/>
                </a:cubicBezTo>
                <a:cubicBezTo>
                  <a:pt x="9559" y="94"/>
                  <a:pt x="9435" y="88"/>
                  <a:pt x="9312" y="105"/>
                </a:cubicBezTo>
                <a:cubicBezTo>
                  <a:pt x="9188" y="122"/>
                  <a:pt x="9066" y="153"/>
                  <a:pt x="8944" y="174"/>
                </a:cubicBezTo>
                <a:cubicBezTo>
                  <a:pt x="8821" y="195"/>
                  <a:pt x="8697" y="211"/>
                  <a:pt x="8575" y="237"/>
                </a:cubicBezTo>
                <a:cubicBezTo>
                  <a:pt x="8453" y="262"/>
                  <a:pt x="8333" y="312"/>
                  <a:pt x="8212" y="342"/>
                </a:cubicBezTo>
                <a:cubicBezTo>
                  <a:pt x="8090" y="372"/>
                  <a:pt x="7963" y="366"/>
                  <a:pt x="7842" y="400"/>
                </a:cubicBezTo>
                <a:cubicBezTo>
                  <a:pt x="7720" y="435"/>
                  <a:pt x="7605" y="504"/>
                  <a:pt x="7485" y="543"/>
                </a:cubicBezTo>
                <a:cubicBezTo>
                  <a:pt x="7364" y="582"/>
                  <a:pt x="7245" y="627"/>
                  <a:pt x="7126" y="670"/>
                </a:cubicBezTo>
                <a:cubicBezTo>
                  <a:pt x="7006" y="714"/>
                  <a:pt x="6879" y="721"/>
                  <a:pt x="6760" y="768"/>
                </a:cubicBezTo>
                <a:cubicBezTo>
                  <a:pt x="6641" y="816"/>
                  <a:pt x="6521" y="861"/>
                  <a:pt x="6404" y="913"/>
                </a:cubicBezTo>
                <a:cubicBezTo>
                  <a:pt x="6286" y="965"/>
                  <a:pt x="6176" y="1049"/>
                  <a:pt x="6060" y="1105"/>
                </a:cubicBezTo>
                <a:cubicBezTo>
                  <a:pt x="5943" y="1162"/>
                  <a:pt x="5829" y="1227"/>
                  <a:pt x="5715" y="1288"/>
                </a:cubicBezTo>
                <a:cubicBezTo>
                  <a:pt x="5599" y="1350"/>
                  <a:pt x="5479" y="1396"/>
                  <a:pt x="5366" y="1461"/>
                </a:cubicBezTo>
                <a:cubicBezTo>
                  <a:pt x="5252" y="1528"/>
                  <a:pt x="5135" y="1586"/>
                  <a:pt x="5023" y="1656"/>
                </a:cubicBezTo>
                <a:cubicBezTo>
                  <a:pt x="4911" y="1727"/>
                  <a:pt x="4810" y="1830"/>
                  <a:pt x="4700" y="1906"/>
                </a:cubicBezTo>
                <a:cubicBezTo>
                  <a:pt x="4589" y="1982"/>
                  <a:pt x="4474" y="2044"/>
                  <a:pt x="4366" y="2124"/>
                </a:cubicBezTo>
                <a:cubicBezTo>
                  <a:pt x="4257" y="2205"/>
                  <a:pt x="4154" y="2298"/>
                  <a:pt x="4048" y="2383"/>
                </a:cubicBezTo>
                <a:cubicBezTo>
                  <a:pt x="3941" y="2468"/>
                  <a:pt x="3829" y="2542"/>
                  <a:pt x="3726" y="2632"/>
                </a:cubicBezTo>
                <a:cubicBezTo>
                  <a:pt x="3621" y="2723"/>
                  <a:pt x="3526" y="2831"/>
                  <a:pt x="3425" y="2926"/>
                </a:cubicBezTo>
                <a:cubicBezTo>
                  <a:pt x="3323" y="3022"/>
                  <a:pt x="3216" y="3106"/>
                  <a:pt x="3117" y="3206"/>
                </a:cubicBezTo>
                <a:cubicBezTo>
                  <a:pt x="3018" y="3306"/>
                  <a:pt x="2914" y="3399"/>
                  <a:pt x="2818" y="3503"/>
                </a:cubicBezTo>
                <a:cubicBezTo>
                  <a:pt x="2721" y="3609"/>
                  <a:pt x="2647" y="3749"/>
                  <a:pt x="2555" y="3858"/>
                </a:cubicBezTo>
                <a:cubicBezTo>
                  <a:pt x="2461" y="3969"/>
                  <a:pt x="2369" y="4079"/>
                  <a:pt x="2280" y="4193"/>
                </a:cubicBezTo>
                <a:cubicBezTo>
                  <a:pt x="2190" y="4309"/>
                  <a:pt x="2101" y="4424"/>
                  <a:pt x="2016" y="4543"/>
                </a:cubicBezTo>
                <a:cubicBezTo>
                  <a:pt x="1930" y="4664"/>
                  <a:pt x="1836" y="4774"/>
                  <a:pt x="1755" y="4898"/>
                </a:cubicBezTo>
                <a:cubicBezTo>
                  <a:pt x="1672" y="5024"/>
                  <a:pt x="1600" y="5159"/>
                  <a:pt x="1523" y="5289"/>
                </a:cubicBezTo>
                <a:cubicBezTo>
                  <a:pt x="1445" y="5419"/>
                  <a:pt x="1352" y="5533"/>
                  <a:pt x="1279" y="5667"/>
                </a:cubicBezTo>
                <a:cubicBezTo>
                  <a:pt x="1206" y="5802"/>
                  <a:pt x="1128" y="5933"/>
                  <a:pt x="1060" y="6072"/>
                </a:cubicBezTo>
                <a:cubicBezTo>
                  <a:pt x="992" y="6212"/>
                  <a:pt x="953" y="6375"/>
                  <a:pt x="891" y="6518"/>
                </a:cubicBezTo>
                <a:cubicBezTo>
                  <a:pt x="828" y="6663"/>
                  <a:pt x="767" y="6807"/>
                  <a:pt x="711" y="6955"/>
                </a:cubicBezTo>
                <a:cubicBezTo>
                  <a:pt x="654" y="7103"/>
                  <a:pt x="575" y="7237"/>
                  <a:pt x="524" y="7389"/>
                </a:cubicBezTo>
                <a:cubicBezTo>
                  <a:pt x="474" y="7541"/>
                  <a:pt x="455" y="7711"/>
                  <a:pt x="411" y="7867"/>
                </a:cubicBezTo>
                <a:cubicBezTo>
                  <a:pt x="367" y="8023"/>
                  <a:pt x="312" y="8173"/>
                  <a:pt x="275" y="8332"/>
                </a:cubicBezTo>
                <a:cubicBezTo>
                  <a:pt x="238" y="8491"/>
                  <a:pt x="213" y="8654"/>
                  <a:pt x="182" y="8816"/>
                </a:cubicBezTo>
                <a:cubicBezTo>
                  <a:pt x="152" y="8977"/>
                  <a:pt x="121" y="9138"/>
                  <a:pt x="98" y="9302"/>
                </a:cubicBezTo>
                <a:cubicBezTo>
                  <a:pt x="76" y="9466"/>
                  <a:pt x="46" y="9628"/>
                  <a:pt x="31" y="9794"/>
                </a:cubicBezTo>
                <a:cubicBezTo>
                  <a:pt x="16" y="9959"/>
                  <a:pt x="30" y="10128"/>
                  <a:pt x="22" y="10295"/>
                </a:cubicBezTo>
                <a:cubicBezTo>
                  <a:pt x="15" y="10460"/>
                  <a:pt x="11" y="10625"/>
                  <a:pt x="11" y="10793"/>
                </a:cubicBezTo>
                <a:cubicBezTo>
                  <a:pt x="11" y="10960"/>
                  <a:pt x="-6" y="11127"/>
                  <a:pt x="2" y="11293"/>
                </a:cubicBezTo>
                <a:cubicBezTo>
                  <a:pt x="9" y="11459"/>
                  <a:pt x="14" y="11627"/>
                  <a:pt x="29" y="11792"/>
                </a:cubicBezTo>
                <a:cubicBezTo>
                  <a:pt x="45" y="11957"/>
                  <a:pt x="86" y="12117"/>
                  <a:pt x="109" y="12281"/>
                </a:cubicBezTo>
                <a:cubicBezTo>
                  <a:pt x="132" y="12445"/>
                  <a:pt x="139" y="12613"/>
                  <a:pt x="169" y="12774"/>
                </a:cubicBezTo>
                <a:cubicBezTo>
                  <a:pt x="199" y="12936"/>
                  <a:pt x="246" y="13092"/>
                  <a:pt x="283" y="13251"/>
                </a:cubicBezTo>
                <a:cubicBezTo>
                  <a:pt x="320" y="13409"/>
                  <a:pt x="339" y="13577"/>
                  <a:pt x="383" y="13733"/>
                </a:cubicBezTo>
                <a:cubicBezTo>
                  <a:pt x="427" y="13889"/>
                  <a:pt x="506" y="14025"/>
                  <a:pt x="556" y="14178"/>
                </a:cubicBezTo>
                <a:cubicBezTo>
                  <a:pt x="607" y="14329"/>
                  <a:pt x="655" y="14482"/>
                  <a:pt x="711" y="14631"/>
                </a:cubicBezTo>
                <a:cubicBezTo>
                  <a:pt x="768" y="14778"/>
                  <a:pt x="818" y="14931"/>
                  <a:pt x="881" y="15075"/>
                </a:cubicBezTo>
                <a:cubicBezTo>
                  <a:pt x="943" y="15219"/>
                  <a:pt x="1001" y="15367"/>
                  <a:pt x="1069" y="15507"/>
                </a:cubicBezTo>
                <a:cubicBezTo>
                  <a:pt x="1136" y="15646"/>
                  <a:pt x="1223" y="15768"/>
                  <a:pt x="1296" y="15903"/>
                </a:cubicBezTo>
                <a:cubicBezTo>
                  <a:pt x="1368" y="16037"/>
                  <a:pt x="1425" y="16189"/>
                  <a:pt x="1503" y="16319"/>
                </a:cubicBezTo>
                <a:cubicBezTo>
                  <a:pt x="1580" y="16449"/>
                  <a:pt x="1661" y="16576"/>
                  <a:pt x="1743" y="16702"/>
                </a:cubicBezTo>
                <a:cubicBezTo>
                  <a:pt x="1825" y="16826"/>
                  <a:pt x="1928" y="16925"/>
                  <a:pt x="2014" y="17045"/>
                </a:cubicBezTo>
                <a:cubicBezTo>
                  <a:pt x="2099" y="17165"/>
                  <a:pt x="2184" y="17286"/>
                  <a:pt x="2274" y="17402"/>
                </a:cubicBezTo>
                <a:cubicBezTo>
                  <a:pt x="2363" y="17516"/>
                  <a:pt x="2444" y="17643"/>
                  <a:pt x="2538" y="17754"/>
                </a:cubicBezTo>
                <a:cubicBezTo>
                  <a:pt x="2630" y="17863"/>
                  <a:pt x="2735" y="17954"/>
                  <a:pt x="2832" y="18060"/>
                </a:cubicBezTo>
                <a:cubicBezTo>
                  <a:pt x="2928" y="18164"/>
                  <a:pt x="3025" y="18267"/>
                  <a:pt x="3125" y="18367"/>
                </a:cubicBezTo>
                <a:cubicBezTo>
                  <a:pt x="3223" y="18466"/>
                  <a:pt x="3312" y="18586"/>
                  <a:pt x="3414" y="18682"/>
                </a:cubicBezTo>
                <a:cubicBezTo>
                  <a:pt x="3515" y="18776"/>
                  <a:pt x="3618" y="18869"/>
                  <a:pt x="3723" y="18959"/>
                </a:cubicBezTo>
                <a:cubicBezTo>
                  <a:pt x="3827" y="19049"/>
                  <a:pt x="3936" y="19129"/>
                  <a:pt x="4043" y="19214"/>
                </a:cubicBezTo>
                <a:cubicBezTo>
                  <a:pt x="4149" y="19299"/>
                  <a:pt x="4254" y="19389"/>
                  <a:pt x="4363" y="19470"/>
                </a:cubicBezTo>
                <a:cubicBezTo>
                  <a:pt x="4471" y="19550"/>
                  <a:pt x="4576" y="19638"/>
                  <a:pt x="4687" y="19714"/>
                </a:cubicBezTo>
                <a:cubicBezTo>
                  <a:pt x="4797" y="19789"/>
                  <a:pt x="4909" y="19863"/>
                  <a:pt x="5022" y="19934"/>
                </a:cubicBezTo>
                <a:cubicBezTo>
                  <a:pt x="5133" y="20005"/>
                  <a:pt x="5247" y="20073"/>
                  <a:pt x="5361" y="20139"/>
                </a:cubicBezTo>
                <a:cubicBezTo>
                  <a:pt x="5474" y="20205"/>
                  <a:pt x="5598" y="20240"/>
                  <a:pt x="5713" y="20302"/>
                </a:cubicBezTo>
                <a:cubicBezTo>
                  <a:pt x="5828" y="20363"/>
                  <a:pt x="5943" y="20424"/>
                  <a:pt x="6060" y="20481"/>
                </a:cubicBezTo>
                <a:cubicBezTo>
                  <a:pt x="6176" y="20538"/>
                  <a:pt x="6298" y="20572"/>
                  <a:pt x="6416" y="20624"/>
                </a:cubicBezTo>
                <a:cubicBezTo>
                  <a:pt x="6533" y="20676"/>
                  <a:pt x="6649" y="20731"/>
                  <a:pt x="6769" y="20779"/>
                </a:cubicBezTo>
                <a:cubicBezTo>
                  <a:pt x="6887" y="20826"/>
                  <a:pt x="7006" y="20869"/>
                  <a:pt x="7126" y="20913"/>
                </a:cubicBezTo>
                <a:cubicBezTo>
                  <a:pt x="7245" y="20956"/>
                  <a:pt x="7363" y="21008"/>
                  <a:pt x="7484" y="21047"/>
                </a:cubicBezTo>
                <a:cubicBezTo>
                  <a:pt x="7604" y="21086"/>
                  <a:pt x="7724" y="21126"/>
                  <a:pt x="7846" y="21160"/>
                </a:cubicBezTo>
                <a:cubicBezTo>
                  <a:pt x="7966" y="21194"/>
                  <a:pt x="8089" y="21220"/>
                  <a:pt x="8211" y="21250"/>
                </a:cubicBezTo>
                <a:cubicBezTo>
                  <a:pt x="8332" y="21279"/>
                  <a:pt x="8451" y="21336"/>
                  <a:pt x="8574" y="21362"/>
                </a:cubicBezTo>
                <a:cubicBezTo>
                  <a:pt x="8696" y="21387"/>
                  <a:pt x="8818" y="21420"/>
                  <a:pt x="8941" y="21441"/>
                </a:cubicBezTo>
                <a:cubicBezTo>
                  <a:pt x="9063" y="21462"/>
                  <a:pt x="9188" y="21463"/>
                  <a:pt x="9312" y="21480"/>
                </a:cubicBezTo>
                <a:cubicBezTo>
                  <a:pt x="9435" y="21497"/>
                  <a:pt x="9557" y="21531"/>
                  <a:pt x="9681" y="21543"/>
                </a:cubicBezTo>
                <a:cubicBezTo>
                  <a:pt x="9804" y="21556"/>
                  <a:pt x="9929" y="21543"/>
                  <a:pt x="10053" y="21551"/>
                </a:cubicBezTo>
                <a:cubicBezTo>
                  <a:pt x="10177" y="21560"/>
                  <a:pt x="10300" y="21588"/>
                  <a:pt x="10424" y="21592"/>
                </a:cubicBezTo>
                <a:cubicBezTo>
                  <a:pt x="10548" y="21596"/>
                  <a:pt x="10672" y="21584"/>
                  <a:pt x="10796" y="21584"/>
                </a:cubicBezTo>
                <a:cubicBezTo>
                  <a:pt x="10921" y="21584"/>
                  <a:pt x="11044" y="21565"/>
                  <a:pt x="11168" y="21561"/>
                </a:cubicBezTo>
                <a:cubicBezTo>
                  <a:pt x="11292" y="21557"/>
                  <a:pt x="11415" y="21532"/>
                  <a:pt x="11538" y="21524"/>
                </a:cubicBezTo>
                <a:cubicBezTo>
                  <a:pt x="11662" y="21515"/>
                  <a:pt x="11786" y="21514"/>
                  <a:pt x="11909" y="21501"/>
                </a:cubicBezTo>
                <a:cubicBezTo>
                  <a:pt x="12033" y="21488"/>
                  <a:pt x="12159" y="21509"/>
                  <a:pt x="12281" y="21492"/>
                </a:cubicBezTo>
                <a:cubicBezTo>
                  <a:pt x="12405" y="21475"/>
                  <a:pt x="12528" y="21452"/>
                  <a:pt x="12650" y="21431"/>
                </a:cubicBezTo>
                <a:cubicBezTo>
                  <a:pt x="12774" y="21409"/>
                  <a:pt x="12896" y="21383"/>
                  <a:pt x="13018" y="21357"/>
                </a:cubicBezTo>
                <a:cubicBezTo>
                  <a:pt x="13141" y="21332"/>
                  <a:pt x="13261" y="21284"/>
                  <a:pt x="13382" y="21254"/>
                </a:cubicBezTo>
                <a:cubicBezTo>
                  <a:pt x="13504" y="21224"/>
                  <a:pt x="13623" y="21176"/>
                  <a:pt x="13744" y="21142"/>
                </a:cubicBezTo>
                <a:cubicBezTo>
                  <a:pt x="13866" y="21107"/>
                  <a:pt x="13987" y="21075"/>
                  <a:pt x="14107" y="21036"/>
                </a:cubicBezTo>
                <a:cubicBezTo>
                  <a:pt x="14228" y="20997"/>
                  <a:pt x="14351" y="20977"/>
                  <a:pt x="14470" y="20933"/>
                </a:cubicBezTo>
                <a:cubicBezTo>
                  <a:pt x="14590" y="20890"/>
                  <a:pt x="14709" y="20843"/>
                  <a:pt x="14827" y="20796"/>
                </a:cubicBezTo>
                <a:cubicBezTo>
                  <a:pt x="14947" y="20748"/>
                  <a:pt x="15061" y="20684"/>
                  <a:pt x="15178" y="20632"/>
                </a:cubicBezTo>
                <a:cubicBezTo>
                  <a:pt x="15296" y="20579"/>
                  <a:pt x="15420" y="20549"/>
                  <a:pt x="15535" y="20492"/>
                </a:cubicBezTo>
                <a:cubicBezTo>
                  <a:pt x="15652" y="20435"/>
                  <a:pt x="15772" y="20387"/>
                  <a:pt x="15886" y="20326"/>
                </a:cubicBezTo>
                <a:cubicBezTo>
                  <a:pt x="16002" y="20265"/>
                  <a:pt x="16104" y="20160"/>
                  <a:pt x="16217" y="20094"/>
                </a:cubicBezTo>
                <a:cubicBezTo>
                  <a:pt x="16331" y="20027"/>
                  <a:pt x="16454" y="19990"/>
                  <a:pt x="16566" y="19920"/>
                </a:cubicBezTo>
                <a:cubicBezTo>
                  <a:pt x="16679" y="19849"/>
                  <a:pt x="16784" y="19760"/>
                  <a:pt x="16894" y="19685"/>
                </a:cubicBezTo>
                <a:cubicBezTo>
                  <a:pt x="17005" y="19609"/>
                  <a:pt x="17126" y="19559"/>
                  <a:pt x="17234" y="19480"/>
                </a:cubicBezTo>
                <a:cubicBezTo>
                  <a:pt x="17343" y="19399"/>
                  <a:pt x="17435" y="19279"/>
                  <a:pt x="17541" y="19194"/>
                </a:cubicBezTo>
                <a:cubicBezTo>
                  <a:pt x="17648" y="19108"/>
                  <a:pt x="17767" y="19051"/>
                  <a:pt x="17871" y="18962"/>
                </a:cubicBezTo>
                <a:cubicBezTo>
                  <a:pt x="17976" y="18871"/>
                  <a:pt x="18079" y="18779"/>
                  <a:pt x="18181" y="18685"/>
                </a:cubicBezTo>
                <a:cubicBezTo>
                  <a:pt x="18283" y="18589"/>
                  <a:pt x="18367" y="18461"/>
                  <a:pt x="18465" y="18361"/>
                </a:cubicBezTo>
                <a:cubicBezTo>
                  <a:pt x="18565" y="18261"/>
                  <a:pt x="18661" y="18156"/>
                  <a:pt x="18756" y="18052"/>
                </a:cubicBezTo>
                <a:cubicBezTo>
                  <a:pt x="18853" y="17947"/>
                  <a:pt x="18956" y="17853"/>
                  <a:pt x="19049" y="17744"/>
                </a:cubicBezTo>
                <a:cubicBezTo>
                  <a:pt x="19142" y="17633"/>
                  <a:pt x="19224" y="17507"/>
                  <a:pt x="19313" y="17393"/>
                </a:cubicBezTo>
                <a:cubicBezTo>
                  <a:pt x="19403" y="17277"/>
                  <a:pt x="19502" y="17175"/>
                  <a:pt x="19587" y="17056"/>
                </a:cubicBezTo>
                <a:cubicBezTo>
                  <a:pt x="19673" y="16935"/>
                  <a:pt x="19747" y="16801"/>
                  <a:pt x="19829" y="16677"/>
                </a:cubicBezTo>
                <a:cubicBezTo>
                  <a:pt x="19911" y="16551"/>
                  <a:pt x="19992" y="16425"/>
                  <a:pt x="20069" y="16296"/>
                </a:cubicBezTo>
                <a:cubicBezTo>
                  <a:pt x="20147" y="16166"/>
                  <a:pt x="20245" y="16057"/>
                  <a:pt x="20317" y="15923"/>
                </a:cubicBezTo>
                <a:cubicBezTo>
                  <a:pt x="20390" y="15787"/>
                  <a:pt x="20455" y="15644"/>
                  <a:pt x="20523" y="15505"/>
                </a:cubicBezTo>
                <a:cubicBezTo>
                  <a:pt x="20591" y="15365"/>
                  <a:pt x="20656" y="15223"/>
                  <a:pt x="20718" y="15080"/>
                </a:cubicBezTo>
                <a:cubicBezTo>
                  <a:pt x="20781" y="14935"/>
                  <a:pt x="20822" y="14776"/>
                  <a:pt x="20878" y="14628"/>
                </a:cubicBezTo>
                <a:cubicBezTo>
                  <a:pt x="20935" y="14480"/>
                  <a:pt x="20998" y="14337"/>
                  <a:pt x="21049" y="14185"/>
                </a:cubicBezTo>
                <a:cubicBezTo>
                  <a:pt x="21099" y="14032"/>
                  <a:pt x="21159" y="13885"/>
                  <a:pt x="21202" y="13729"/>
                </a:cubicBezTo>
                <a:cubicBezTo>
                  <a:pt x="21246" y="13573"/>
                  <a:pt x="21292" y="13417"/>
                  <a:pt x="21329" y="13258"/>
                </a:cubicBezTo>
                <a:cubicBezTo>
                  <a:pt x="21366" y="13099"/>
                  <a:pt x="21374" y="12929"/>
                  <a:pt x="21405" y="12768"/>
                </a:cubicBezTo>
                <a:cubicBezTo>
                  <a:pt x="21435" y="12606"/>
                  <a:pt x="21484" y="12450"/>
                  <a:pt x="21507" y="12287"/>
                </a:cubicBezTo>
                <a:cubicBezTo>
                  <a:pt x="21530" y="12123"/>
                  <a:pt x="21534" y="11955"/>
                  <a:pt x="21549" y="11789"/>
                </a:cubicBezTo>
                <a:cubicBezTo>
                  <a:pt x="21564" y="11625"/>
                  <a:pt x="21573" y="11459"/>
                  <a:pt x="21580" y="11292"/>
                </a:cubicBezTo>
                <a:cubicBezTo>
                  <a:pt x="21588" y="11126"/>
                  <a:pt x="21583" y="10960"/>
                  <a:pt x="21583" y="10793"/>
                </a:cubicBezTo>
                <a:cubicBezTo>
                  <a:pt x="21583" y="10627"/>
                  <a:pt x="21594" y="10462"/>
                  <a:pt x="21587" y="10299"/>
                </a:cubicBezTo>
                <a:cubicBezTo>
                  <a:pt x="21579" y="10133"/>
                  <a:pt x="21572" y="9969"/>
                  <a:pt x="21557" y="9805"/>
                </a:cubicBezTo>
                <a:cubicBezTo>
                  <a:pt x="21542" y="9641"/>
                  <a:pt x="21518" y="9479"/>
                  <a:pt x="21495" y="9318"/>
                </a:cubicBezTo>
                <a:cubicBezTo>
                  <a:pt x="21473" y="9155"/>
                  <a:pt x="21462" y="8990"/>
                  <a:pt x="21432" y="8830"/>
                </a:cubicBezTo>
                <a:cubicBezTo>
                  <a:pt x="21403" y="8670"/>
                  <a:pt x="21349" y="8519"/>
                  <a:pt x="21312" y="8361"/>
                </a:cubicBezTo>
                <a:cubicBezTo>
                  <a:pt x="21276" y="8204"/>
                  <a:pt x="21232" y="8050"/>
                  <a:pt x="21189" y="7896"/>
                </a:cubicBezTo>
                <a:cubicBezTo>
                  <a:pt x="21146" y="7742"/>
                  <a:pt x="21121" y="7578"/>
                  <a:pt x="21071" y="7427"/>
                </a:cubicBezTo>
                <a:cubicBezTo>
                  <a:pt x="21022" y="7277"/>
                  <a:pt x="20947" y="7142"/>
                  <a:pt x="20891" y="6994"/>
                </a:cubicBezTo>
                <a:cubicBezTo>
                  <a:pt x="20836" y="6848"/>
                  <a:pt x="20784" y="6699"/>
                  <a:pt x="20723" y="6556"/>
                </a:cubicBezTo>
                <a:cubicBezTo>
                  <a:pt x="20662" y="6414"/>
                  <a:pt x="20595" y="6276"/>
                  <a:pt x="20528" y="6137"/>
                </a:cubicBezTo>
                <a:cubicBezTo>
                  <a:pt x="20462" y="5999"/>
                  <a:pt x="20416" y="5841"/>
                  <a:pt x="20345" y="5706"/>
                </a:cubicBezTo>
                <a:cubicBezTo>
                  <a:pt x="20273" y="5573"/>
                  <a:pt x="20193" y="5447"/>
                  <a:pt x="20116" y="5318"/>
                </a:cubicBezTo>
                <a:cubicBezTo>
                  <a:pt x="20040" y="5189"/>
                  <a:pt x="19957" y="5067"/>
                  <a:pt x="19876" y="4942"/>
                </a:cubicBezTo>
                <a:cubicBezTo>
                  <a:pt x="19796" y="4819"/>
                  <a:pt x="19700" y="4714"/>
                  <a:pt x="19615" y="4594"/>
                </a:cubicBezTo>
                <a:cubicBezTo>
                  <a:pt x="19531" y="4475"/>
                  <a:pt x="19467" y="4341"/>
                  <a:pt x="19378" y="4226"/>
                </a:cubicBezTo>
                <a:close/>
              </a:path>
            </a:pathLst>
          </a:custGeom>
          <a:solidFill>
            <a:srgbClr val="F3EAD7"/>
          </a:solidFill>
          <a:ln w="63500">
            <a:solidFill>
              <a:srgbClr val="000000"/>
            </a:solidFill>
          </a:ln>
        </p:spPr>
        <p:txBody>
          <a:bodyPr lIns="203200" tIns="203200" rIns="203200" bIns="203200"/>
          <a:lstStyle/>
          <a:p>
            <a:pPr marL="0" indent="0" algn="ctr">
              <a:spcBef>
                <a:spcPts val="0"/>
              </a:spcBef>
              <a:buClrTx/>
              <a:buSzTx/>
              <a:buNone/>
            </a:pPr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889000" y="3136900"/>
            <a:ext cx="4584700" cy="16383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889000" y="4838700"/>
            <a:ext cx="4584700" cy="2578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  <a:lvl2pPr marL="0" indent="0" algn="ctr">
              <a:spcBef>
                <a:spcPts val="0"/>
              </a:spcBef>
              <a:buClrTx/>
              <a:buSzTx/>
              <a:buNone/>
            </a:lvl2pPr>
            <a:lvl3pPr marL="0" indent="0" algn="ctr">
              <a:spcBef>
                <a:spcPts val="0"/>
              </a:spcBef>
              <a:buClrTx/>
              <a:buSzTx/>
              <a:buNone/>
            </a:lvl3pPr>
            <a:lvl4pPr marL="0" indent="0" algn="ctr">
              <a:spcBef>
                <a:spcPts val="0"/>
              </a:spcBef>
              <a:buClrTx/>
              <a:buSzTx/>
              <a:buNone/>
            </a:lvl4pPr>
            <a:lvl5pPr marL="0" indent="0" algn="ctr">
              <a:spcBef>
                <a:spcPts val="0"/>
              </a:spcBef>
              <a:buClrTx/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5" name="Shape 1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- Photo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393700" y="3886200"/>
            <a:ext cx="4611425" cy="3351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8" h="21304" extrusionOk="0">
                <a:moveTo>
                  <a:pt x="21363" y="128"/>
                </a:moveTo>
                <a:cubicBezTo>
                  <a:pt x="21166" y="32"/>
                  <a:pt x="21153" y="139"/>
                  <a:pt x="20944" y="139"/>
                </a:cubicBezTo>
                <a:cubicBezTo>
                  <a:pt x="20735" y="139"/>
                  <a:pt x="20735" y="159"/>
                  <a:pt x="20526" y="159"/>
                </a:cubicBezTo>
                <a:cubicBezTo>
                  <a:pt x="20317" y="159"/>
                  <a:pt x="20317" y="108"/>
                  <a:pt x="20108" y="108"/>
                </a:cubicBezTo>
                <a:cubicBezTo>
                  <a:pt x="19899" y="108"/>
                  <a:pt x="19899" y="140"/>
                  <a:pt x="19690" y="140"/>
                </a:cubicBezTo>
                <a:cubicBezTo>
                  <a:pt x="19481" y="140"/>
                  <a:pt x="19481" y="110"/>
                  <a:pt x="19272" y="110"/>
                </a:cubicBezTo>
                <a:cubicBezTo>
                  <a:pt x="19063" y="110"/>
                  <a:pt x="19063" y="152"/>
                  <a:pt x="18854" y="152"/>
                </a:cubicBezTo>
                <a:cubicBezTo>
                  <a:pt x="18645" y="152"/>
                  <a:pt x="18706" y="116"/>
                  <a:pt x="18436" y="116"/>
                </a:cubicBezTo>
                <a:cubicBezTo>
                  <a:pt x="18319" y="116"/>
                  <a:pt x="18179" y="154"/>
                  <a:pt x="18018" y="154"/>
                </a:cubicBezTo>
                <a:cubicBezTo>
                  <a:pt x="17892" y="154"/>
                  <a:pt x="17752" y="117"/>
                  <a:pt x="17600" y="117"/>
                </a:cubicBezTo>
                <a:cubicBezTo>
                  <a:pt x="17470" y="117"/>
                  <a:pt x="17330" y="120"/>
                  <a:pt x="17182" y="120"/>
                </a:cubicBezTo>
                <a:cubicBezTo>
                  <a:pt x="17050" y="120"/>
                  <a:pt x="16910" y="163"/>
                  <a:pt x="16765" y="163"/>
                </a:cubicBezTo>
                <a:cubicBezTo>
                  <a:pt x="16630" y="163"/>
                  <a:pt x="16491" y="162"/>
                  <a:pt x="16347" y="162"/>
                </a:cubicBezTo>
                <a:cubicBezTo>
                  <a:pt x="16212" y="162"/>
                  <a:pt x="16072" y="129"/>
                  <a:pt x="15929" y="129"/>
                </a:cubicBezTo>
                <a:cubicBezTo>
                  <a:pt x="15793" y="129"/>
                  <a:pt x="15654" y="134"/>
                  <a:pt x="15511" y="134"/>
                </a:cubicBezTo>
                <a:cubicBezTo>
                  <a:pt x="15375" y="134"/>
                  <a:pt x="15235" y="163"/>
                  <a:pt x="15093" y="163"/>
                </a:cubicBezTo>
                <a:cubicBezTo>
                  <a:pt x="14956" y="163"/>
                  <a:pt x="14817" y="162"/>
                  <a:pt x="14675" y="162"/>
                </a:cubicBezTo>
                <a:cubicBezTo>
                  <a:pt x="14538" y="162"/>
                  <a:pt x="14398" y="107"/>
                  <a:pt x="14257" y="107"/>
                </a:cubicBezTo>
                <a:cubicBezTo>
                  <a:pt x="14120" y="107"/>
                  <a:pt x="13980" y="109"/>
                  <a:pt x="13839" y="109"/>
                </a:cubicBezTo>
                <a:cubicBezTo>
                  <a:pt x="13701" y="109"/>
                  <a:pt x="13562" y="157"/>
                  <a:pt x="13421" y="157"/>
                </a:cubicBezTo>
                <a:cubicBezTo>
                  <a:pt x="13283" y="157"/>
                  <a:pt x="13144" y="136"/>
                  <a:pt x="13003" y="136"/>
                </a:cubicBezTo>
                <a:cubicBezTo>
                  <a:pt x="12865" y="136"/>
                  <a:pt x="12725" y="130"/>
                  <a:pt x="12585" y="130"/>
                </a:cubicBezTo>
                <a:cubicBezTo>
                  <a:pt x="12447" y="130"/>
                  <a:pt x="12307" y="126"/>
                  <a:pt x="12167" y="126"/>
                </a:cubicBezTo>
                <a:cubicBezTo>
                  <a:pt x="12029" y="126"/>
                  <a:pt x="11889" y="161"/>
                  <a:pt x="11749" y="161"/>
                </a:cubicBezTo>
                <a:cubicBezTo>
                  <a:pt x="11611" y="161"/>
                  <a:pt x="11471" y="162"/>
                  <a:pt x="11331" y="162"/>
                </a:cubicBezTo>
                <a:cubicBezTo>
                  <a:pt x="11192" y="162"/>
                  <a:pt x="11053" y="146"/>
                  <a:pt x="10913" y="146"/>
                </a:cubicBezTo>
                <a:cubicBezTo>
                  <a:pt x="10774" y="146"/>
                  <a:pt x="10635" y="136"/>
                  <a:pt x="10495" y="136"/>
                </a:cubicBezTo>
                <a:cubicBezTo>
                  <a:pt x="10356" y="136"/>
                  <a:pt x="10217" y="112"/>
                  <a:pt x="10077" y="112"/>
                </a:cubicBezTo>
                <a:cubicBezTo>
                  <a:pt x="9938" y="112"/>
                  <a:pt x="9798" y="104"/>
                  <a:pt x="9659" y="104"/>
                </a:cubicBezTo>
                <a:cubicBezTo>
                  <a:pt x="9520" y="104"/>
                  <a:pt x="9380" y="142"/>
                  <a:pt x="9241" y="142"/>
                </a:cubicBezTo>
                <a:cubicBezTo>
                  <a:pt x="9101" y="142"/>
                  <a:pt x="8962" y="130"/>
                  <a:pt x="8823" y="130"/>
                </a:cubicBezTo>
                <a:cubicBezTo>
                  <a:pt x="8683" y="130"/>
                  <a:pt x="8544" y="163"/>
                  <a:pt x="8404" y="163"/>
                </a:cubicBezTo>
                <a:cubicBezTo>
                  <a:pt x="8265" y="163"/>
                  <a:pt x="8125" y="154"/>
                  <a:pt x="7986" y="154"/>
                </a:cubicBezTo>
                <a:cubicBezTo>
                  <a:pt x="7846" y="154"/>
                  <a:pt x="7707" y="128"/>
                  <a:pt x="7568" y="128"/>
                </a:cubicBezTo>
                <a:cubicBezTo>
                  <a:pt x="7428" y="128"/>
                  <a:pt x="7289" y="112"/>
                  <a:pt x="7150" y="112"/>
                </a:cubicBezTo>
                <a:cubicBezTo>
                  <a:pt x="7010" y="112"/>
                  <a:pt x="6870" y="154"/>
                  <a:pt x="6732" y="154"/>
                </a:cubicBezTo>
                <a:cubicBezTo>
                  <a:pt x="6591" y="154"/>
                  <a:pt x="6452" y="160"/>
                  <a:pt x="6313" y="160"/>
                </a:cubicBezTo>
                <a:cubicBezTo>
                  <a:pt x="6173" y="160"/>
                  <a:pt x="6033" y="102"/>
                  <a:pt x="5895" y="102"/>
                </a:cubicBezTo>
                <a:cubicBezTo>
                  <a:pt x="5755" y="102"/>
                  <a:pt x="5615" y="158"/>
                  <a:pt x="5477" y="158"/>
                </a:cubicBezTo>
                <a:cubicBezTo>
                  <a:pt x="5336" y="158"/>
                  <a:pt x="5197" y="115"/>
                  <a:pt x="5059" y="115"/>
                </a:cubicBezTo>
                <a:cubicBezTo>
                  <a:pt x="4918" y="115"/>
                  <a:pt x="4778" y="125"/>
                  <a:pt x="4641" y="125"/>
                </a:cubicBezTo>
                <a:cubicBezTo>
                  <a:pt x="4499" y="125"/>
                  <a:pt x="4360" y="146"/>
                  <a:pt x="4223" y="146"/>
                </a:cubicBezTo>
                <a:cubicBezTo>
                  <a:pt x="4081" y="146"/>
                  <a:pt x="3941" y="132"/>
                  <a:pt x="3804" y="132"/>
                </a:cubicBezTo>
                <a:cubicBezTo>
                  <a:pt x="3662" y="132"/>
                  <a:pt x="3523" y="152"/>
                  <a:pt x="3386" y="152"/>
                </a:cubicBezTo>
                <a:cubicBezTo>
                  <a:pt x="3243" y="152"/>
                  <a:pt x="3104" y="154"/>
                  <a:pt x="2968" y="154"/>
                </a:cubicBezTo>
                <a:cubicBezTo>
                  <a:pt x="2825" y="154"/>
                  <a:pt x="2685" y="132"/>
                  <a:pt x="2550" y="132"/>
                </a:cubicBezTo>
                <a:cubicBezTo>
                  <a:pt x="2406" y="132"/>
                  <a:pt x="2266" y="117"/>
                  <a:pt x="2132" y="117"/>
                </a:cubicBezTo>
                <a:cubicBezTo>
                  <a:pt x="1986" y="117"/>
                  <a:pt x="1847" y="155"/>
                  <a:pt x="1714" y="155"/>
                </a:cubicBezTo>
                <a:cubicBezTo>
                  <a:pt x="1566" y="155"/>
                  <a:pt x="1426" y="144"/>
                  <a:pt x="1295" y="144"/>
                </a:cubicBezTo>
                <a:cubicBezTo>
                  <a:pt x="1144" y="144"/>
                  <a:pt x="1004" y="136"/>
                  <a:pt x="877" y="136"/>
                </a:cubicBezTo>
                <a:cubicBezTo>
                  <a:pt x="716" y="136"/>
                  <a:pt x="576" y="103"/>
                  <a:pt x="459" y="103"/>
                </a:cubicBezTo>
                <a:cubicBezTo>
                  <a:pt x="190" y="103"/>
                  <a:pt x="99" y="-143"/>
                  <a:pt x="29" y="126"/>
                </a:cubicBezTo>
                <a:cubicBezTo>
                  <a:pt x="-41" y="394"/>
                  <a:pt x="37" y="417"/>
                  <a:pt x="37" y="701"/>
                </a:cubicBezTo>
                <a:cubicBezTo>
                  <a:pt x="37" y="986"/>
                  <a:pt x="41" y="986"/>
                  <a:pt x="41" y="1270"/>
                </a:cubicBezTo>
                <a:cubicBezTo>
                  <a:pt x="41" y="1555"/>
                  <a:pt x="37" y="1555"/>
                  <a:pt x="37" y="1840"/>
                </a:cubicBezTo>
                <a:cubicBezTo>
                  <a:pt x="37" y="2124"/>
                  <a:pt x="19" y="2124"/>
                  <a:pt x="19" y="2409"/>
                </a:cubicBezTo>
                <a:cubicBezTo>
                  <a:pt x="19" y="2693"/>
                  <a:pt x="38" y="2613"/>
                  <a:pt x="38" y="2978"/>
                </a:cubicBezTo>
                <a:cubicBezTo>
                  <a:pt x="38" y="3138"/>
                  <a:pt x="20" y="3329"/>
                  <a:pt x="20" y="3547"/>
                </a:cubicBezTo>
                <a:cubicBezTo>
                  <a:pt x="20" y="3720"/>
                  <a:pt x="22" y="3910"/>
                  <a:pt x="22" y="4116"/>
                </a:cubicBezTo>
                <a:cubicBezTo>
                  <a:pt x="22" y="4294"/>
                  <a:pt x="58" y="4485"/>
                  <a:pt x="58" y="4685"/>
                </a:cubicBezTo>
                <a:cubicBezTo>
                  <a:pt x="58" y="4866"/>
                  <a:pt x="50" y="5056"/>
                  <a:pt x="50" y="5254"/>
                </a:cubicBezTo>
                <a:cubicBezTo>
                  <a:pt x="50" y="5437"/>
                  <a:pt x="37" y="5627"/>
                  <a:pt x="37" y="5823"/>
                </a:cubicBezTo>
                <a:cubicBezTo>
                  <a:pt x="37" y="6008"/>
                  <a:pt x="23" y="6198"/>
                  <a:pt x="23" y="6392"/>
                </a:cubicBezTo>
                <a:cubicBezTo>
                  <a:pt x="23" y="6578"/>
                  <a:pt x="57" y="6768"/>
                  <a:pt x="57" y="6961"/>
                </a:cubicBezTo>
                <a:cubicBezTo>
                  <a:pt x="57" y="7148"/>
                  <a:pt x="49" y="7338"/>
                  <a:pt x="49" y="7531"/>
                </a:cubicBezTo>
                <a:cubicBezTo>
                  <a:pt x="49" y="7718"/>
                  <a:pt x="22" y="7907"/>
                  <a:pt x="22" y="8100"/>
                </a:cubicBezTo>
                <a:cubicBezTo>
                  <a:pt x="22" y="8287"/>
                  <a:pt x="22" y="8477"/>
                  <a:pt x="22" y="8669"/>
                </a:cubicBezTo>
                <a:cubicBezTo>
                  <a:pt x="22" y="8857"/>
                  <a:pt x="60" y="9047"/>
                  <a:pt x="60" y="9238"/>
                </a:cubicBezTo>
                <a:cubicBezTo>
                  <a:pt x="60" y="9426"/>
                  <a:pt x="43" y="9616"/>
                  <a:pt x="43" y="9807"/>
                </a:cubicBezTo>
                <a:cubicBezTo>
                  <a:pt x="43" y="9996"/>
                  <a:pt x="42" y="10186"/>
                  <a:pt x="42" y="10376"/>
                </a:cubicBezTo>
                <a:cubicBezTo>
                  <a:pt x="42" y="10565"/>
                  <a:pt x="24" y="10755"/>
                  <a:pt x="24" y="10945"/>
                </a:cubicBezTo>
                <a:cubicBezTo>
                  <a:pt x="24" y="11135"/>
                  <a:pt x="46" y="11325"/>
                  <a:pt x="46" y="11515"/>
                </a:cubicBezTo>
                <a:cubicBezTo>
                  <a:pt x="46" y="11704"/>
                  <a:pt x="31" y="11894"/>
                  <a:pt x="31" y="12084"/>
                </a:cubicBezTo>
                <a:cubicBezTo>
                  <a:pt x="31" y="12274"/>
                  <a:pt x="28" y="12464"/>
                  <a:pt x="28" y="12654"/>
                </a:cubicBezTo>
                <a:cubicBezTo>
                  <a:pt x="28" y="12844"/>
                  <a:pt x="44" y="13034"/>
                  <a:pt x="44" y="13223"/>
                </a:cubicBezTo>
                <a:cubicBezTo>
                  <a:pt x="44" y="13414"/>
                  <a:pt x="43" y="13604"/>
                  <a:pt x="43" y="13793"/>
                </a:cubicBezTo>
                <a:cubicBezTo>
                  <a:pt x="43" y="13984"/>
                  <a:pt x="24" y="14174"/>
                  <a:pt x="24" y="14363"/>
                </a:cubicBezTo>
                <a:cubicBezTo>
                  <a:pt x="24" y="14554"/>
                  <a:pt x="54" y="14744"/>
                  <a:pt x="54" y="14932"/>
                </a:cubicBezTo>
                <a:cubicBezTo>
                  <a:pt x="54" y="15124"/>
                  <a:pt x="23" y="15314"/>
                  <a:pt x="23" y="15502"/>
                </a:cubicBezTo>
                <a:cubicBezTo>
                  <a:pt x="23" y="15694"/>
                  <a:pt x="19" y="15884"/>
                  <a:pt x="19" y="16071"/>
                </a:cubicBezTo>
                <a:cubicBezTo>
                  <a:pt x="19" y="16264"/>
                  <a:pt x="24" y="16454"/>
                  <a:pt x="24" y="16640"/>
                </a:cubicBezTo>
                <a:cubicBezTo>
                  <a:pt x="24" y="16834"/>
                  <a:pt x="40" y="17024"/>
                  <a:pt x="40" y="17209"/>
                </a:cubicBezTo>
                <a:cubicBezTo>
                  <a:pt x="40" y="17404"/>
                  <a:pt x="54" y="17594"/>
                  <a:pt x="54" y="17779"/>
                </a:cubicBezTo>
                <a:cubicBezTo>
                  <a:pt x="54" y="17975"/>
                  <a:pt x="55" y="18165"/>
                  <a:pt x="55" y="18348"/>
                </a:cubicBezTo>
                <a:cubicBezTo>
                  <a:pt x="55" y="18546"/>
                  <a:pt x="43" y="18736"/>
                  <a:pt x="43" y="18918"/>
                </a:cubicBezTo>
                <a:cubicBezTo>
                  <a:pt x="43" y="19118"/>
                  <a:pt x="56" y="19308"/>
                  <a:pt x="56" y="19487"/>
                </a:cubicBezTo>
                <a:cubicBezTo>
                  <a:pt x="56" y="19693"/>
                  <a:pt x="63" y="19883"/>
                  <a:pt x="63" y="20056"/>
                </a:cubicBezTo>
                <a:cubicBezTo>
                  <a:pt x="63" y="20274"/>
                  <a:pt x="48" y="20465"/>
                  <a:pt x="48" y="20625"/>
                </a:cubicBezTo>
                <a:cubicBezTo>
                  <a:pt x="48" y="20990"/>
                  <a:pt x="42" y="21185"/>
                  <a:pt x="42" y="21185"/>
                </a:cubicBezTo>
                <a:cubicBezTo>
                  <a:pt x="251" y="21185"/>
                  <a:pt x="251" y="21188"/>
                  <a:pt x="460" y="21188"/>
                </a:cubicBezTo>
                <a:cubicBezTo>
                  <a:pt x="460" y="21188"/>
                  <a:pt x="668" y="21225"/>
                  <a:pt x="877" y="21225"/>
                </a:cubicBezTo>
                <a:cubicBezTo>
                  <a:pt x="1086" y="21225"/>
                  <a:pt x="1086" y="21190"/>
                  <a:pt x="1295" y="21190"/>
                </a:cubicBezTo>
                <a:cubicBezTo>
                  <a:pt x="1504" y="21190"/>
                  <a:pt x="1504" y="21186"/>
                  <a:pt x="1713" y="21186"/>
                </a:cubicBezTo>
                <a:cubicBezTo>
                  <a:pt x="1922" y="21186"/>
                  <a:pt x="1922" y="21217"/>
                  <a:pt x="2131" y="21217"/>
                </a:cubicBezTo>
                <a:cubicBezTo>
                  <a:pt x="2340" y="21217"/>
                  <a:pt x="2340" y="21167"/>
                  <a:pt x="2549" y="21167"/>
                </a:cubicBezTo>
                <a:cubicBezTo>
                  <a:pt x="2758" y="21167"/>
                  <a:pt x="2758" y="21199"/>
                  <a:pt x="2967" y="21199"/>
                </a:cubicBezTo>
                <a:cubicBezTo>
                  <a:pt x="3176" y="21199"/>
                  <a:pt x="3176" y="21210"/>
                  <a:pt x="3385" y="21210"/>
                </a:cubicBezTo>
                <a:cubicBezTo>
                  <a:pt x="3594" y="21210"/>
                  <a:pt x="3594" y="21221"/>
                  <a:pt x="3803" y="21221"/>
                </a:cubicBezTo>
                <a:cubicBezTo>
                  <a:pt x="3803" y="21221"/>
                  <a:pt x="4012" y="21206"/>
                  <a:pt x="4221" y="21206"/>
                </a:cubicBezTo>
                <a:cubicBezTo>
                  <a:pt x="4430" y="21206"/>
                  <a:pt x="4430" y="21182"/>
                  <a:pt x="4639" y="21182"/>
                </a:cubicBezTo>
                <a:cubicBezTo>
                  <a:pt x="4848" y="21182"/>
                  <a:pt x="4848" y="21175"/>
                  <a:pt x="5057" y="21175"/>
                </a:cubicBezTo>
                <a:cubicBezTo>
                  <a:pt x="5266" y="21175"/>
                  <a:pt x="5206" y="21207"/>
                  <a:pt x="5475" y="21207"/>
                </a:cubicBezTo>
                <a:cubicBezTo>
                  <a:pt x="5592" y="21207"/>
                  <a:pt x="5732" y="21212"/>
                  <a:pt x="5893" y="21212"/>
                </a:cubicBezTo>
                <a:cubicBezTo>
                  <a:pt x="6020" y="21212"/>
                  <a:pt x="6160" y="21206"/>
                  <a:pt x="6311" y="21206"/>
                </a:cubicBezTo>
                <a:cubicBezTo>
                  <a:pt x="6442" y="21206"/>
                  <a:pt x="6581" y="21207"/>
                  <a:pt x="6729" y="21207"/>
                </a:cubicBezTo>
                <a:cubicBezTo>
                  <a:pt x="6862" y="21207"/>
                  <a:pt x="7001" y="21190"/>
                  <a:pt x="7147" y="21190"/>
                </a:cubicBezTo>
                <a:cubicBezTo>
                  <a:pt x="7281" y="21190"/>
                  <a:pt x="7421" y="21221"/>
                  <a:pt x="7565" y="21221"/>
                </a:cubicBezTo>
                <a:cubicBezTo>
                  <a:pt x="7700" y="21221"/>
                  <a:pt x="7840" y="21214"/>
                  <a:pt x="7983" y="21214"/>
                </a:cubicBezTo>
                <a:cubicBezTo>
                  <a:pt x="8119" y="21214"/>
                  <a:pt x="8258" y="21214"/>
                  <a:pt x="8401" y="21214"/>
                </a:cubicBezTo>
                <a:cubicBezTo>
                  <a:pt x="8537" y="21214"/>
                  <a:pt x="8677" y="21205"/>
                  <a:pt x="8819" y="21205"/>
                </a:cubicBezTo>
                <a:cubicBezTo>
                  <a:pt x="8956" y="21205"/>
                  <a:pt x="9095" y="21203"/>
                  <a:pt x="9237" y="21203"/>
                </a:cubicBezTo>
                <a:cubicBezTo>
                  <a:pt x="9374" y="21203"/>
                  <a:pt x="9514" y="21216"/>
                  <a:pt x="9655" y="21216"/>
                </a:cubicBezTo>
                <a:cubicBezTo>
                  <a:pt x="9792" y="21216"/>
                  <a:pt x="9932" y="21186"/>
                  <a:pt x="10073" y="21186"/>
                </a:cubicBezTo>
                <a:cubicBezTo>
                  <a:pt x="10211" y="21186"/>
                  <a:pt x="10350" y="21208"/>
                  <a:pt x="10491" y="21208"/>
                </a:cubicBezTo>
                <a:cubicBezTo>
                  <a:pt x="10629" y="21208"/>
                  <a:pt x="10768" y="21217"/>
                  <a:pt x="10909" y="21217"/>
                </a:cubicBezTo>
                <a:cubicBezTo>
                  <a:pt x="11047" y="21217"/>
                  <a:pt x="11187" y="21191"/>
                  <a:pt x="11327" y="21191"/>
                </a:cubicBezTo>
                <a:cubicBezTo>
                  <a:pt x="11465" y="21191"/>
                  <a:pt x="11605" y="21189"/>
                  <a:pt x="11745" y="21189"/>
                </a:cubicBezTo>
                <a:cubicBezTo>
                  <a:pt x="11884" y="21189"/>
                  <a:pt x="12023" y="21212"/>
                  <a:pt x="12163" y="21212"/>
                </a:cubicBezTo>
                <a:cubicBezTo>
                  <a:pt x="12302" y="21212"/>
                  <a:pt x="12442" y="21218"/>
                  <a:pt x="12581" y="21218"/>
                </a:cubicBezTo>
                <a:cubicBezTo>
                  <a:pt x="12720" y="21218"/>
                  <a:pt x="12860" y="21195"/>
                  <a:pt x="12999" y="21195"/>
                </a:cubicBezTo>
                <a:cubicBezTo>
                  <a:pt x="13139" y="21195"/>
                  <a:pt x="13278" y="21176"/>
                  <a:pt x="13418" y="21176"/>
                </a:cubicBezTo>
                <a:cubicBezTo>
                  <a:pt x="13557" y="21176"/>
                  <a:pt x="13697" y="21188"/>
                  <a:pt x="13836" y="21188"/>
                </a:cubicBezTo>
                <a:cubicBezTo>
                  <a:pt x="13975" y="21188"/>
                  <a:pt x="14115" y="21194"/>
                  <a:pt x="14254" y="21194"/>
                </a:cubicBezTo>
                <a:cubicBezTo>
                  <a:pt x="14394" y="21194"/>
                  <a:pt x="14533" y="21205"/>
                  <a:pt x="14672" y="21205"/>
                </a:cubicBezTo>
                <a:cubicBezTo>
                  <a:pt x="14812" y="21205"/>
                  <a:pt x="14952" y="21166"/>
                  <a:pt x="15090" y="21166"/>
                </a:cubicBezTo>
                <a:cubicBezTo>
                  <a:pt x="15231" y="21166"/>
                  <a:pt x="15370" y="21191"/>
                  <a:pt x="15509" y="21191"/>
                </a:cubicBezTo>
                <a:cubicBezTo>
                  <a:pt x="15649" y="21191"/>
                  <a:pt x="15788" y="21224"/>
                  <a:pt x="15927" y="21224"/>
                </a:cubicBezTo>
                <a:cubicBezTo>
                  <a:pt x="16067" y="21224"/>
                  <a:pt x="16207" y="21187"/>
                  <a:pt x="16345" y="21187"/>
                </a:cubicBezTo>
                <a:cubicBezTo>
                  <a:pt x="16486" y="21187"/>
                  <a:pt x="16625" y="21168"/>
                  <a:pt x="16763" y="21168"/>
                </a:cubicBezTo>
                <a:cubicBezTo>
                  <a:pt x="16904" y="21168"/>
                  <a:pt x="17044" y="21182"/>
                  <a:pt x="17181" y="21182"/>
                </a:cubicBezTo>
                <a:cubicBezTo>
                  <a:pt x="17323" y="21182"/>
                  <a:pt x="17462" y="21182"/>
                  <a:pt x="17599" y="21182"/>
                </a:cubicBezTo>
                <a:cubicBezTo>
                  <a:pt x="17741" y="21182"/>
                  <a:pt x="17881" y="21188"/>
                  <a:pt x="18018" y="21188"/>
                </a:cubicBezTo>
                <a:cubicBezTo>
                  <a:pt x="18160" y="21188"/>
                  <a:pt x="18300" y="21189"/>
                  <a:pt x="18436" y="21189"/>
                </a:cubicBezTo>
                <a:cubicBezTo>
                  <a:pt x="18579" y="21189"/>
                  <a:pt x="18718" y="21209"/>
                  <a:pt x="18854" y="21209"/>
                </a:cubicBezTo>
                <a:cubicBezTo>
                  <a:pt x="18998" y="21209"/>
                  <a:pt x="19138" y="21191"/>
                  <a:pt x="19272" y="21191"/>
                </a:cubicBezTo>
                <a:cubicBezTo>
                  <a:pt x="19417" y="21191"/>
                  <a:pt x="19557" y="21176"/>
                  <a:pt x="19690" y="21176"/>
                </a:cubicBezTo>
                <a:cubicBezTo>
                  <a:pt x="19838" y="21176"/>
                  <a:pt x="19977" y="21222"/>
                  <a:pt x="20108" y="21222"/>
                </a:cubicBezTo>
                <a:cubicBezTo>
                  <a:pt x="20260" y="21222"/>
                  <a:pt x="20399" y="21201"/>
                  <a:pt x="20526" y="21201"/>
                </a:cubicBezTo>
                <a:cubicBezTo>
                  <a:pt x="20687" y="21201"/>
                  <a:pt x="20827" y="21176"/>
                  <a:pt x="20944" y="21176"/>
                </a:cubicBezTo>
                <a:cubicBezTo>
                  <a:pt x="21213" y="21176"/>
                  <a:pt x="21281" y="21457"/>
                  <a:pt x="21351" y="21188"/>
                </a:cubicBezTo>
                <a:cubicBezTo>
                  <a:pt x="21421" y="20920"/>
                  <a:pt x="21347" y="20909"/>
                  <a:pt x="21347" y="20625"/>
                </a:cubicBezTo>
                <a:cubicBezTo>
                  <a:pt x="21347" y="20340"/>
                  <a:pt x="21361" y="20340"/>
                  <a:pt x="21361" y="20056"/>
                </a:cubicBezTo>
                <a:cubicBezTo>
                  <a:pt x="21361" y="19771"/>
                  <a:pt x="21342" y="19771"/>
                  <a:pt x="21342" y="19486"/>
                </a:cubicBezTo>
                <a:cubicBezTo>
                  <a:pt x="21342" y="19202"/>
                  <a:pt x="21363" y="19202"/>
                  <a:pt x="21363" y="18917"/>
                </a:cubicBezTo>
                <a:cubicBezTo>
                  <a:pt x="21363" y="18633"/>
                  <a:pt x="21365" y="18713"/>
                  <a:pt x="21365" y="18348"/>
                </a:cubicBezTo>
                <a:cubicBezTo>
                  <a:pt x="21365" y="18188"/>
                  <a:pt x="21378" y="17997"/>
                  <a:pt x="21378" y="17779"/>
                </a:cubicBezTo>
                <a:cubicBezTo>
                  <a:pt x="21378" y="17606"/>
                  <a:pt x="21339" y="17416"/>
                  <a:pt x="21339" y="17210"/>
                </a:cubicBezTo>
                <a:cubicBezTo>
                  <a:pt x="21339" y="17032"/>
                  <a:pt x="21367" y="16841"/>
                  <a:pt x="21367" y="16641"/>
                </a:cubicBezTo>
                <a:cubicBezTo>
                  <a:pt x="21367" y="16459"/>
                  <a:pt x="21359" y="16269"/>
                  <a:pt x="21359" y="16072"/>
                </a:cubicBezTo>
                <a:cubicBezTo>
                  <a:pt x="21359" y="15889"/>
                  <a:pt x="21351" y="15699"/>
                  <a:pt x="21351" y="15503"/>
                </a:cubicBezTo>
                <a:cubicBezTo>
                  <a:pt x="21351" y="15318"/>
                  <a:pt x="21358" y="15128"/>
                  <a:pt x="21358" y="14934"/>
                </a:cubicBezTo>
                <a:cubicBezTo>
                  <a:pt x="21358" y="14748"/>
                  <a:pt x="21350" y="14558"/>
                  <a:pt x="21350" y="14365"/>
                </a:cubicBezTo>
                <a:cubicBezTo>
                  <a:pt x="21350" y="14178"/>
                  <a:pt x="21385" y="13988"/>
                  <a:pt x="21385" y="13795"/>
                </a:cubicBezTo>
                <a:cubicBezTo>
                  <a:pt x="21385" y="13608"/>
                  <a:pt x="21384" y="13419"/>
                  <a:pt x="21384" y="13226"/>
                </a:cubicBezTo>
                <a:cubicBezTo>
                  <a:pt x="21384" y="13039"/>
                  <a:pt x="21345" y="12849"/>
                  <a:pt x="21345" y="12657"/>
                </a:cubicBezTo>
                <a:cubicBezTo>
                  <a:pt x="21345" y="12469"/>
                  <a:pt x="21376" y="12279"/>
                  <a:pt x="21376" y="12088"/>
                </a:cubicBezTo>
                <a:cubicBezTo>
                  <a:pt x="21376" y="11900"/>
                  <a:pt x="21378" y="11710"/>
                  <a:pt x="21378" y="11519"/>
                </a:cubicBezTo>
                <a:cubicBezTo>
                  <a:pt x="21378" y="11330"/>
                  <a:pt x="21355" y="11140"/>
                  <a:pt x="21355" y="10950"/>
                </a:cubicBezTo>
                <a:cubicBezTo>
                  <a:pt x="21355" y="10761"/>
                  <a:pt x="21378" y="10571"/>
                  <a:pt x="21378" y="10381"/>
                </a:cubicBezTo>
                <a:cubicBezTo>
                  <a:pt x="21378" y="10191"/>
                  <a:pt x="21343" y="10001"/>
                  <a:pt x="21343" y="9811"/>
                </a:cubicBezTo>
                <a:cubicBezTo>
                  <a:pt x="21343" y="9622"/>
                  <a:pt x="21346" y="9432"/>
                  <a:pt x="21346" y="9242"/>
                </a:cubicBezTo>
                <a:cubicBezTo>
                  <a:pt x="21346" y="9052"/>
                  <a:pt x="21340" y="8862"/>
                  <a:pt x="21340" y="8672"/>
                </a:cubicBezTo>
                <a:cubicBezTo>
                  <a:pt x="21340" y="8482"/>
                  <a:pt x="21375" y="8292"/>
                  <a:pt x="21375" y="8103"/>
                </a:cubicBezTo>
                <a:cubicBezTo>
                  <a:pt x="21375" y="7912"/>
                  <a:pt x="21382" y="7722"/>
                  <a:pt x="21382" y="7533"/>
                </a:cubicBezTo>
                <a:cubicBezTo>
                  <a:pt x="21382" y="7342"/>
                  <a:pt x="21382" y="7152"/>
                  <a:pt x="21382" y="6964"/>
                </a:cubicBezTo>
                <a:cubicBezTo>
                  <a:pt x="21382" y="6772"/>
                  <a:pt x="21356" y="6582"/>
                  <a:pt x="21356" y="6394"/>
                </a:cubicBezTo>
                <a:cubicBezTo>
                  <a:pt x="21356" y="6202"/>
                  <a:pt x="21377" y="6012"/>
                  <a:pt x="21377" y="5825"/>
                </a:cubicBezTo>
                <a:cubicBezTo>
                  <a:pt x="21377" y="5632"/>
                  <a:pt x="21385" y="5443"/>
                  <a:pt x="21385" y="5255"/>
                </a:cubicBezTo>
                <a:cubicBezTo>
                  <a:pt x="21385" y="5062"/>
                  <a:pt x="21378" y="4873"/>
                  <a:pt x="21378" y="4686"/>
                </a:cubicBezTo>
                <a:cubicBezTo>
                  <a:pt x="21378" y="4492"/>
                  <a:pt x="21381" y="4302"/>
                  <a:pt x="21381" y="4117"/>
                </a:cubicBezTo>
                <a:cubicBezTo>
                  <a:pt x="21381" y="3922"/>
                  <a:pt x="21356" y="3732"/>
                  <a:pt x="21356" y="3547"/>
                </a:cubicBezTo>
                <a:cubicBezTo>
                  <a:pt x="21356" y="3352"/>
                  <a:pt x="21368" y="3162"/>
                  <a:pt x="21368" y="2978"/>
                </a:cubicBezTo>
                <a:cubicBezTo>
                  <a:pt x="21368" y="2780"/>
                  <a:pt x="21373" y="2590"/>
                  <a:pt x="21373" y="2409"/>
                </a:cubicBezTo>
                <a:cubicBezTo>
                  <a:pt x="21373" y="2208"/>
                  <a:pt x="21383" y="2018"/>
                  <a:pt x="21383" y="1839"/>
                </a:cubicBezTo>
                <a:cubicBezTo>
                  <a:pt x="21383" y="1633"/>
                  <a:pt x="21366" y="1443"/>
                  <a:pt x="21366" y="1270"/>
                </a:cubicBezTo>
                <a:cubicBezTo>
                  <a:pt x="21366" y="1052"/>
                  <a:pt x="21352" y="861"/>
                  <a:pt x="21352" y="701"/>
                </a:cubicBezTo>
                <a:cubicBezTo>
                  <a:pt x="21352" y="336"/>
                  <a:pt x="21559" y="223"/>
                  <a:pt x="21363" y="128"/>
                </a:cubicBezTo>
                <a:close/>
              </a:path>
            </a:pathLst>
          </a:custGeom>
          <a:blipFill>
            <a:blip r:embed="rId2"/>
          </a:blipFill>
          <a:ln w="63500">
            <a:solidFill>
              <a:srgbClr val="231F24"/>
            </a:solidFill>
            <a:miter lim="400000"/>
          </a:ln>
        </p:spPr>
        <p:txBody>
          <a:bodyPr lIns="203200" tIns="203200" rIns="203200" bIns="203200" anchor="ctr"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pic" sz="quarter" idx="13"/>
          </p:nvPr>
        </p:nvSpPr>
        <p:spPr>
          <a:xfrm>
            <a:off x="5168900" y="3886200"/>
            <a:ext cx="4608442" cy="3352263"/>
          </a:xfrm>
          <a:prstGeom prst="rect">
            <a:avLst/>
          </a:prstGeom>
          <a:ln w="63500">
            <a:solidFill>
              <a:srgbClr val="231F24"/>
            </a:solidFill>
          </a:ln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pic" sz="quarter" idx="14"/>
          </p:nvPr>
        </p:nvSpPr>
        <p:spPr>
          <a:xfrm>
            <a:off x="5168900" y="381000"/>
            <a:ext cx="4608430" cy="3352354"/>
          </a:xfrm>
          <a:prstGeom prst="rect">
            <a:avLst/>
          </a:prstGeom>
          <a:ln w="63500">
            <a:solidFill>
              <a:srgbClr val="231F24"/>
            </a:solidFill>
          </a:ln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pic" sz="half" idx="15"/>
          </p:nvPr>
        </p:nvSpPr>
        <p:spPr>
          <a:xfrm>
            <a:off x="381000" y="381000"/>
            <a:ext cx="4621254" cy="3352089"/>
          </a:xfrm>
          <a:prstGeom prst="rect">
            <a:avLst/>
          </a:prstGeom>
          <a:ln w="63500">
            <a:solidFill>
              <a:srgbClr val="231F24"/>
            </a:solidFill>
          </a:ln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half" idx="16"/>
          </p:nvPr>
        </p:nvSpPr>
        <p:spPr>
          <a:xfrm>
            <a:off x="596900" y="3136900"/>
            <a:ext cx="5190061" cy="3855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93" extrusionOk="0">
                <a:moveTo>
                  <a:pt x="19331" y="4246"/>
                </a:moveTo>
                <a:cubicBezTo>
                  <a:pt x="19371" y="4095"/>
                  <a:pt x="19438" y="3934"/>
                  <a:pt x="19495" y="3776"/>
                </a:cubicBezTo>
                <a:cubicBezTo>
                  <a:pt x="19547" y="3632"/>
                  <a:pt x="19620" y="3496"/>
                  <a:pt x="19690" y="3349"/>
                </a:cubicBezTo>
                <a:cubicBezTo>
                  <a:pt x="19755" y="3214"/>
                  <a:pt x="19816" y="3068"/>
                  <a:pt x="19898" y="2933"/>
                </a:cubicBezTo>
                <a:cubicBezTo>
                  <a:pt x="19974" y="2808"/>
                  <a:pt x="20059" y="2686"/>
                  <a:pt x="20152" y="2565"/>
                </a:cubicBezTo>
                <a:cubicBezTo>
                  <a:pt x="20237" y="2452"/>
                  <a:pt x="20318" y="2320"/>
                  <a:pt x="20419" y="2212"/>
                </a:cubicBezTo>
                <a:cubicBezTo>
                  <a:pt x="20513" y="2112"/>
                  <a:pt x="20633" y="2048"/>
                  <a:pt x="20741" y="1954"/>
                </a:cubicBezTo>
                <a:cubicBezTo>
                  <a:pt x="20842" y="1866"/>
                  <a:pt x="20951" y="1787"/>
                  <a:pt x="21065" y="1706"/>
                </a:cubicBezTo>
                <a:cubicBezTo>
                  <a:pt x="21171" y="1630"/>
                  <a:pt x="21277" y="1544"/>
                  <a:pt x="21396" y="1475"/>
                </a:cubicBezTo>
                <a:cubicBezTo>
                  <a:pt x="21493" y="1418"/>
                  <a:pt x="21360" y="1388"/>
                  <a:pt x="21099" y="1425"/>
                </a:cubicBezTo>
                <a:cubicBezTo>
                  <a:pt x="20996" y="1440"/>
                  <a:pt x="20875" y="1496"/>
                  <a:pt x="20735" y="1526"/>
                </a:cubicBezTo>
                <a:cubicBezTo>
                  <a:pt x="20622" y="1549"/>
                  <a:pt x="20498" y="1561"/>
                  <a:pt x="20368" y="1595"/>
                </a:cubicBezTo>
                <a:cubicBezTo>
                  <a:pt x="20252" y="1624"/>
                  <a:pt x="20133" y="1675"/>
                  <a:pt x="20007" y="1712"/>
                </a:cubicBezTo>
                <a:cubicBezTo>
                  <a:pt x="19889" y="1748"/>
                  <a:pt x="19766" y="1773"/>
                  <a:pt x="19644" y="1814"/>
                </a:cubicBezTo>
                <a:cubicBezTo>
                  <a:pt x="19526" y="1855"/>
                  <a:pt x="19399" y="1866"/>
                  <a:pt x="19279" y="1913"/>
                </a:cubicBezTo>
                <a:cubicBezTo>
                  <a:pt x="19160" y="1960"/>
                  <a:pt x="19041" y="2013"/>
                  <a:pt x="18925" y="2067"/>
                </a:cubicBezTo>
                <a:cubicBezTo>
                  <a:pt x="18806" y="2121"/>
                  <a:pt x="18694" y="2196"/>
                  <a:pt x="18581" y="2257"/>
                </a:cubicBezTo>
                <a:cubicBezTo>
                  <a:pt x="18463" y="2322"/>
                  <a:pt x="18356" y="2410"/>
                  <a:pt x="18250" y="2481"/>
                </a:cubicBezTo>
                <a:cubicBezTo>
                  <a:pt x="18133" y="2560"/>
                  <a:pt x="18019" y="2604"/>
                  <a:pt x="17921" y="2691"/>
                </a:cubicBezTo>
                <a:cubicBezTo>
                  <a:pt x="17817" y="2599"/>
                  <a:pt x="17710" y="2532"/>
                  <a:pt x="17602" y="2444"/>
                </a:cubicBezTo>
                <a:cubicBezTo>
                  <a:pt x="17496" y="2357"/>
                  <a:pt x="17382" y="2287"/>
                  <a:pt x="17272" y="2204"/>
                </a:cubicBezTo>
                <a:cubicBezTo>
                  <a:pt x="17163" y="2122"/>
                  <a:pt x="17059" y="2028"/>
                  <a:pt x="16947" y="1950"/>
                </a:cubicBezTo>
                <a:cubicBezTo>
                  <a:pt x="16837" y="1873"/>
                  <a:pt x="16730" y="1783"/>
                  <a:pt x="16616" y="1710"/>
                </a:cubicBezTo>
                <a:cubicBezTo>
                  <a:pt x="16504" y="1638"/>
                  <a:pt x="16381" y="1594"/>
                  <a:pt x="16266" y="1526"/>
                </a:cubicBezTo>
                <a:cubicBezTo>
                  <a:pt x="16152" y="1458"/>
                  <a:pt x="16048" y="1358"/>
                  <a:pt x="15931" y="1295"/>
                </a:cubicBezTo>
                <a:cubicBezTo>
                  <a:pt x="15815" y="1232"/>
                  <a:pt x="15689" y="1205"/>
                  <a:pt x="15571" y="1146"/>
                </a:cubicBezTo>
                <a:cubicBezTo>
                  <a:pt x="15454" y="1088"/>
                  <a:pt x="15333" y="1046"/>
                  <a:pt x="15214" y="992"/>
                </a:cubicBezTo>
                <a:cubicBezTo>
                  <a:pt x="15095" y="939"/>
                  <a:pt x="14986" y="848"/>
                  <a:pt x="14865" y="799"/>
                </a:cubicBezTo>
                <a:cubicBezTo>
                  <a:pt x="14746" y="750"/>
                  <a:pt x="14625" y="704"/>
                  <a:pt x="14504" y="660"/>
                </a:cubicBezTo>
                <a:cubicBezTo>
                  <a:pt x="14384" y="616"/>
                  <a:pt x="14259" y="590"/>
                  <a:pt x="14137" y="550"/>
                </a:cubicBezTo>
                <a:cubicBezTo>
                  <a:pt x="14016" y="510"/>
                  <a:pt x="13892" y="486"/>
                  <a:pt x="13769" y="451"/>
                </a:cubicBezTo>
                <a:cubicBezTo>
                  <a:pt x="13647" y="416"/>
                  <a:pt x="13526" y="372"/>
                  <a:pt x="13402" y="341"/>
                </a:cubicBezTo>
                <a:cubicBezTo>
                  <a:pt x="13280" y="311"/>
                  <a:pt x="13158" y="267"/>
                  <a:pt x="13034" y="241"/>
                </a:cubicBezTo>
                <a:cubicBezTo>
                  <a:pt x="12911" y="215"/>
                  <a:pt x="12784" y="217"/>
                  <a:pt x="12660" y="195"/>
                </a:cubicBezTo>
                <a:cubicBezTo>
                  <a:pt x="12536" y="173"/>
                  <a:pt x="12411" y="161"/>
                  <a:pt x="12286" y="143"/>
                </a:cubicBezTo>
                <a:cubicBezTo>
                  <a:pt x="12162" y="126"/>
                  <a:pt x="12040" y="75"/>
                  <a:pt x="11915" y="62"/>
                </a:cubicBezTo>
                <a:cubicBezTo>
                  <a:pt x="11790" y="49"/>
                  <a:pt x="11664" y="77"/>
                  <a:pt x="11538" y="68"/>
                </a:cubicBezTo>
                <a:cubicBezTo>
                  <a:pt x="11414" y="59"/>
                  <a:pt x="11289" y="41"/>
                  <a:pt x="11164" y="37"/>
                </a:cubicBezTo>
                <a:cubicBezTo>
                  <a:pt x="11039" y="33"/>
                  <a:pt x="10914" y="0"/>
                  <a:pt x="10788" y="0"/>
                </a:cubicBezTo>
                <a:cubicBezTo>
                  <a:pt x="10664" y="0"/>
                  <a:pt x="10540" y="1"/>
                  <a:pt x="10417" y="5"/>
                </a:cubicBezTo>
                <a:cubicBezTo>
                  <a:pt x="10292" y="10"/>
                  <a:pt x="10170" y="46"/>
                  <a:pt x="10046" y="55"/>
                </a:cubicBezTo>
                <a:cubicBezTo>
                  <a:pt x="9922" y="63"/>
                  <a:pt x="9797" y="37"/>
                  <a:pt x="9674" y="49"/>
                </a:cubicBezTo>
                <a:cubicBezTo>
                  <a:pt x="9550" y="62"/>
                  <a:pt x="9429" y="115"/>
                  <a:pt x="9307" y="132"/>
                </a:cubicBezTo>
                <a:cubicBezTo>
                  <a:pt x="9183" y="149"/>
                  <a:pt x="9058" y="144"/>
                  <a:pt x="8936" y="165"/>
                </a:cubicBezTo>
                <a:cubicBezTo>
                  <a:pt x="8813" y="186"/>
                  <a:pt x="8689" y="198"/>
                  <a:pt x="8567" y="224"/>
                </a:cubicBezTo>
                <a:cubicBezTo>
                  <a:pt x="8444" y="250"/>
                  <a:pt x="8325" y="305"/>
                  <a:pt x="8204" y="334"/>
                </a:cubicBezTo>
                <a:cubicBezTo>
                  <a:pt x="8082" y="365"/>
                  <a:pt x="7962" y="407"/>
                  <a:pt x="7841" y="441"/>
                </a:cubicBezTo>
                <a:cubicBezTo>
                  <a:pt x="7720" y="476"/>
                  <a:pt x="7598" y="503"/>
                  <a:pt x="7478" y="542"/>
                </a:cubicBezTo>
                <a:cubicBezTo>
                  <a:pt x="7357" y="581"/>
                  <a:pt x="7239" y="631"/>
                  <a:pt x="7120" y="674"/>
                </a:cubicBezTo>
                <a:cubicBezTo>
                  <a:pt x="7000" y="718"/>
                  <a:pt x="6881" y="763"/>
                  <a:pt x="6763" y="811"/>
                </a:cubicBezTo>
                <a:cubicBezTo>
                  <a:pt x="6644" y="859"/>
                  <a:pt x="6524" y="897"/>
                  <a:pt x="6407" y="949"/>
                </a:cubicBezTo>
                <a:cubicBezTo>
                  <a:pt x="6289" y="1001"/>
                  <a:pt x="6175" y="1067"/>
                  <a:pt x="6059" y="1123"/>
                </a:cubicBezTo>
                <a:cubicBezTo>
                  <a:pt x="5942" y="1180"/>
                  <a:pt x="5823" y="1228"/>
                  <a:pt x="5709" y="1290"/>
                </a:cubicBezTo>
                <a:cubicBezTo>
                  <a:pt x="5593" y="1351"/>
                  <a:pt x="5480" y="1419"/>
                  <a:pt x="5367" y="1485"/>
                </a:cubicBezTo>
                <a:cubicBezTo>
                  <a:pt x="5253" y="1551"/>
                  <a:pt x="5146" y="1635"/>
                  <a:pt x="5034" y="1705"/>
                </a:cubicBezTo>
                <a:cubicBezTo>
                  <a:pt x="4922" y="1776"/>
                  <a:pt x="4799" y="1818"/>
                  <a:pt x="4690" y="1894"/>
                </a:cubicBezTo>
                <a:cubicBezTo>
                  <a:pt x="4579" y="1970"/>
                  <a:pt x="4467" y="2043"/>
                  <a:pt x="4360" y="2123"/>
                </a:cubicBezTo>
                <a:cubicBezTo>
                  <a:pt x="4251" y="2204"/>
                  <a:pt x="4152" y="2308"/>
                  <a:pt x="4046" y="2392"/>
                </a:cubicBezTo>
                <a:cubicBezTo>
                  <a:pt x="3939" y="2478"/>
                  <a:pt x="3823" y="2543"/>
                  <a:pt x="3720" y="2633"/>
                </a:cubicBezTo>
                <a:cubicBezTo>
                  <a:pt x="3615" y="2723"/>
                  <a:pt x="3524" y="2841"/>
                  <a:pt x="3423" y="2935"/>
                </a:cubicBezTo>
                <a:cubicBezTo>
                  <a:pt x="3321" y="3031"/>
                  <a:pt x="3227" y="3139"/>
                  <a:pt x="3129" y="3239"/>
                </a:cubicBezTo>
                <a:cubicBezTo>
                  <a:pt x="3029" y="3339"/>
                  <a:pt x="2911" y="3405"/>
                  <a:pt x="2815" y="3510"/>
                </a:cubicBezTo>
                <a:cubicBezTo>
                  <a:pt x="2718" y="3615"/>
                  <a:pt x="2642" y="3751"/>
                  <a:pt x="2549" y="3861"/>
                </a:cubicBezTo>
                <a:cubicBezTo>
                  <a:pt x="2456" y="3971"/>
                  <a:pt x="2366" y="4085"/>
                  <a:pt x="2277" y="4199"/>
                </a:cubicBezTo>
                <a:cubicBezTo>
                  <a:pt x="2187" y="4315"/>
                  <a:pt x="2093" y="4423"/>
                  <a:pt x="2008" y="4543"/>
                </a:cubicBezTo>
                <a:cubicBezTo>
                  <a:pt x="1921" y="4663"/>
                  <a:pt x="1846" y="4796"/>
                  <a:pt x="1765" y="4920"/>
                </a:cubicBezTo>
                <a:cubicBezTo>
                  <a:pt x="1683" y="5046"/>
                  <a:pt x="1577" y="5144"/>
                  <a:pt x="1500" y="5273"/>
                </a:cubicBezTo>
                <a:cubicBezTo>
                  <a:pt x="1422" y="5404"/>
                  <a:pt x="1364" y="5555"/>
                  <a:pt x="1292" y="5689"/>
                </a:cubicBezTo>
                <a:cubicBezTo>
                  <a:pt x="1219" y="5824"/>
                  <a:pt x="1133" y="5947"/>
                  <a:pt x="1065" y="6086"/>
                </a:cubicBezTo>
                <a:cubicBezTo>
                  <a:pt x="997" y="6226"/>
                  <a:pt x="957" y="6389"/>
                  <a:pt x="895" y="6532"/>
                </a:cubicBezTo>
                <a:cubicBezTo>
                  <a:pt x="833" y="6676"/>
                  <a:pt x="765" y="6815"/>
                  <a:pt x="708" y="6963"/>
                </a:cubicBezTo>
                <a:cubicBezTo>
                  <a:pt x="652" y="7112"/>
                  <a:pt x="607" y="7267"/>
                  <a:pt x="557" y="7419"/>
                </a:cubicBezTo>
                <a:cubicBezTo>
                  <a:pt x="507" y="7571"/>
                  <a:pt x="461" y="7725"/>
                  <a:pt x="417" y="7880"/>
                </a:cubicBezTo>
                <a:cubicBezTo>
                  <a:pt x="373" y="8036"/>
                  <a:pt x="330" y="8191"/>
                  <a:pt x="293" y="8350"/>
                </a:cubicBezTo>
                <a:cubicBezTo>
                  <a:pt x="256" y="8509"/>
                  <a:pt x="199" y="8660"/>
                  <a:pt x="169" y="8822"/>
                </a:cubicBezTo>
                <a:cubicBezTo>
                  <a:pt x="139" y="8983"/>
                  <a:pt x="127" y="9151"/>
                  <a:pt x="105" y="9315"/>
                </a:cubicBezTo>
                <a:cubicBezTo>
                  <a:pt x="82" y="9478"/>
                  <a:pt x="65" y="9642"/>
                  <a:pt x="50" y="9808"/>
                </a:cubicBezTo>
                <a:cubicBezTo>
                  <a:pt x="35" y="9973"/>
                  <a:pt x="9" y="10137"/>
                  <a:pt x="2" y="10304"/>
                </a:cubicBezTo>
                <a:cubicBezTo>
                  <a:pt x="-6" y="10470"/>
                  <a:pt x="16" y="10637"/>
                  <a:pt x="16" y="10804"/>
                </a:cubicBezTo>
                <a:cubicBezTo>
                  <a:pt x="16" y="10972"/>
                  <a:pt x="1" y="11138"/>
                  <a:pt x="8" y="11304"/>
                </a:cubicBezTo>
                <a:cubicBezTo>
                  <a:pt x="16" y="11471"/>
                  <a:pt x="28" y="11637"/>
                  <a:pt x="43" y="11802"/>
                </a:cubicBezTo>
                <a:cubicBezTo>
                  <a:pt x="58" y="11967"/>
                  <a:pt x="75" y="12132"/>
                  <a:pt x="98" y="12296"/>
                </a:cubicBezTo>
                <a:cubicBezTo>
                  <a:pt x="120" y="12460"/>
                  <a:pt x="152" y="12621"/>
                  <a:pt x="182" y="12783"/>
                </a:cubicBezTo>
                <a:cubicBezTo>
                  <a:pt x="212" y="12945"/>
                  <a:pt x="248" y="13103"/>
                  <a:pt x="285" y="13262"/>
                </a:cubicBezTo>
                <a:cubicBezTo>
                  <a:pt x="323" y="13421"/>
                  <a:pt x="351" y="13584"/>
                  <a:pt x="395" y="13740"/>
                </a:cubicBezTo>
                <a:cubicBezTo>
                  <a:pt x="439" y="13896"/>
                  <a:pt x="493" y="14046"/>
                  <a:pt x="543" y="14199"/>
                </a:cubicBezTo>
                <a:cubicBezTo>
                  <a:pt x="594" y="14350"/>
                  <a:pt x="631" y="14512"/>
                  <a:pt x="687" y="14661"/>
                </a:cubicBezTo>
                <a:cubicBezTo>
                  <a:pt x="744" y="14808"/>
                  <a:pt x="808" y="14952"/>
                  <a:pt x="871" y="15096"/>
                </a:cubicBezTo>
                <a:cubicBezTo>
                  <a:pt x="933" y="15240"/>
                  <a:pt x="1022" y="15362"/>
                  <a:pt x="1090" y="15502"/>
                </a:cubicBezTo>
                <a:cubicBezTo>
                  <a:pt x="1157" y="15641"/>
                  <a:pt x="1229" y="15775"/>
                  <a:pt x="1302" y="15911"/>
                </a:cubicBezTo>
                <a:cubicBezTo>
                  <a:pt x="1374" y="16045"/>
                  <a:pt x="1438" y="16188"/>
                  <a:pt x="1516" y="16319"/>
                </a:cubicBezTo>
                <a:cubicBezTo>
                  <a:pt x="1593" y="16448"/>
                  <a:pt x="1677" y="16570"/>
                  <a:pt x="1759" y="16696"/>
                </a:cubicBezTo>
                <a:cubicBezTo>
                  <a:pt x="1841" y="16820"/>
                  <a:pt x="1904" y="16969"/>
                  <a:pt x="1990" y="17089"/>
                </a:cubicBezTo>
                <a:cubicBezTo>
                  <a:pt x="2076" y="17208"/>
                  <a:pt x="2175" y="17311"/>
                  <a:pt x="2265" y="17427"/>
                </a:cubicBezTo>
                <a:cubicBezTo>
                  <a:pt x="2354" y="17541"/>
                  <a:pt x="2445" y="17655"/>
                  <a:pt x="2538" y="17765"/>
                </a:cubicBezTo>
                <a:cubicBezTo>
                  <a:pt x="2631" y="17875"/>
                  <a:pt x="2729" y="17976"/>
                  <a:pt x="2826" y="18082"/>
                </a:cubicBezTo>
                <a:cubicBezTo>
                  <a:pt x="2921" y="18186"/>
                  <a:pt x="3027" y="18275"/>
                  <a:pt x="3126" y="18375"/>
                </a:cubicBezTo>
                <a:cubicBezTo>
                  <a:pt x="3225" y="18474"/>
                  <a:pt x="3316" y="18589"/>
                  <a:pt x="3418" y="18685"/>
                </a:cubicBezTo>
                <a:cubicBezTo>
                  <a:pt x="3519" y="18779"/>
                  <a:pt x="3615" y="18885"/>
                  <a:pt x="3720" y="18976"/>
                </a:cubicBezTo>
                <a:cubicBezTo>
                  <a:pt x="3824" y="19065"/>
                  <a:pt x="3933" y="19145"/>
                  <a:pt x="4040" y="19231"/>
                </a:cubicBezTo>
                <a:cubicBezTo>
                  <a:pt x="4146" y="19315"/>
                  <a:pt x="4257" y="19389"/>
                  <a:pt x="4366" y="19470"/>
                </a:cubicBezTo>
                <a:cubicBezTo>
                  <a:pt x="4474" y="19550"/>
                  <a:pt x="4577" y="19643"/>
                  <a:pt x="4688" y="19719"/>
                </a:cubicBezTo>
                <a:cubicBezTo>
                  <a:pt x="4798" y="19795"/>
                  <a:pt x="4911" y="19862"/>
                  <a:pt x="5024" y="19933"/>
                </a:cubicBezTo>
                <a:cubicBezTo>
                  <a:pt x="5135" y="20004"/>
                  <a:pt x="5250" y="20068"/>
                  <a:pt x="5364" y="20135"/>
                </a:cubicBezTo>
                <a:cubicBezTo>
                  <a:pt x="5477" y="20200"/>
                  <a:pt x="5595" y="20252"/>
                  <a:pt x="5710" y="20314"/>
                </a:cubicBezTo>
                <a:cubicBezTo>
                  <a:pt x="5825" y="20375"/>
                  <a:pt x="5935" y="20452"/>
                  <a:pt x="6052" y="20509"/>
                </a:cubicBezTo>
                <a:cubicBezTo>
                  <a:pt x="6168" y="20566"/>
                  <a:pt x="6293" y="20590"/>
                  <a:pt x="6411" y="20642"/>
                </a:cubicBezTo>
                <a:cubicBezTo>
                  <a:pt x="6528" y="20694"/>
                  <a:pt x="6638" y="20779"/>
                  <a:pt x="6757" y="20827"/>
                </a:cubicBezTo>
                <a:cubicBezTo>
                  <a:pt x="6875" y="20874"/>
                  <a:pt x="6997" y="20906"/>
                  <a:pt x="7117" y="20949"/>
                </a:cubicBezTo>
                <a:cubicBezTo>
                  <a:pt x="7236" y="20992"/>
                  <a:pt x="7359" y="21015"/>
                  <a:pt x="7480" y="21054"/>
                </a:cubicBezTo>
                <a:cubicBezTo>
                  <a:pt x="7600" y="21092"/>
                  <a:pt x="7721" y="21127"/>
                  <a:pt x="7842" y="21161"/>
                </a:cubicBezTo>
                <a:cubicBezTo>
                  <a:pt x="7963" y="21195"/>
                  <a:pt x="8084" y="21227"/>
                  <a:pt x="8206" y="21257"/>
                </a:cubicBezTo>
                <a:cubicBezTo>
                  <a:pt x="8327" y="21287"/>
                  <a:pt x="8445" y="21344"/>
                  <a:pt x="8568" y="21370"/>
                </a:cubicBezTo>
                <a:cubicBezTo>
                  <a:pt x="8690" y="21395"/>
                  <a:pt x="8814" y="21402"/>
                  <a:pt x="8937" y="21423"/>
                </a:cubicBezTo>
                <a:cubicBezTo>
                  <a:pt x="9060" y="21444"/>
                  <a:pt x="9182" y="21467"/>
                  <a:pt x="9306" y="21484"/>
                </a:cubicBezTo>
                <a:cubicBezTo>
                  <a:pt x="9429" y="21501"/>
                  <a:pt x="9553" y="21501"/>
                  <a:pt x="9676" y="21513"/>
                </a:cubicBezTo>
                <a:cubicBezTo>
                  <a:pt x="9799" y="21526"/>
                  <a:pt x="9922" y="21548"/>
                  <a:pt x="10046" y="21556"/>
                </a:cubicBezTo>
                <a:cubicBezTo>
                  <a:pt x="10169" y="21564"/>
                  <a:pt x="10293" y="21580"/>
                  <a:pt x="10417" y="21585"/>
                </a:cubicBezTo>
                <a:cubicBezTo>
                  <a:pt x="10540" y="21589"/>
                  <a:pt x="10664" y="21584"/>
                  <a:pt x="10788" y="21584"/>
                </a:cubicBezTo>
                <a:cubicBezTo>
                  <a:pt x="10912" y="21584"/>
                  <a:pt x="11036" y="21575"/>
                  <a:pt x="11159" y="21571"/>
                </a:cubicBezTo>
                <a:cubicBezTo>
                  <a:pt x="11283" y="21567"/>
                  <a:pt x="11408" y="21600"/>
                  <a:pt x="11531" y="21592"/>
                </a:cubicBezTo>
                <a:cubicBezTo>
                  <a:pt x="11655" y="21583"/>
                  <a:pt x="11777" y="21528"/>
                  <a:pt x="11900" y="21515"/>
                </a:cubicBezTo>
                <a:cubicBezTo>
                  <a:pt x="12024" y="21502"/>
                  <a:pt x="12146" y="21480"/>
                  <a:pt x="12269" y="21464"/>
                </a:cubicBezTo>
                <a:cubicBezTo>
                  <a:pt x="12392" y="21447"/>
                  <a:pt x="12518" y="21466"/>
                  <a:pt x="12641" y="21445"/>
                </a:cubicBezTo>
                <a:cubicBezTo>
                  <a:pt x="12764" y="21424"/>
                  <a:pt x="12883" y="21368"/>
                  <a:pt x="13005" y="21343"/>
                </a:cubicBezTo>
                <a:cubicBezTo>
                  <a:pt x="13128" y="21317"/>
                  <a:pt x="13253" y="21315"/>
                  <a:pt x="13374" y="21285"/>
                </a:cubicBezTo>
                <a:cubicBezTo>
                  <a:pt x="13496" y="21255"/>
                  <a:pt x="13616" y="21215"/>
                  <a:pt x="13737" y="21181"/>
                </a:cubicBezTo>
                <a:cubicBezTo>
                  <a:pt x="13859" y="21146"/>
                  <a:pt x="13980" y="21113"/>
                  <a:pt x="14100" y="21075"/>
                </a:cubicBezTo>
                <a:cubicBezTo>
                  <a:pt x="14221" y="21036"/>
                  <a:pt x="14339" y="20986"/>
                  <a:pt x="14458" y="20943"/>
                </a:cubicBezTo>
                <a:cubicBezTo>
                  <a:pt x="14578" y="20900"/>
                  <a:pt x="14697" y="20855"/>
                  <a:pt x="14815" y="20808"/>
                </a:cubicBezTo>
                <a:cubicBezTo>
                  <a:pt x="14934" y="20760"/>
                  <a:pt x="15052" y="20707"/>
                  <a:pt x="15169" y="20655"/>
                </a:cubicBezTo>
                <a:cubicBezTo>
                  <a:pt x="15287" y="20603"/>
                  <a:pt x="15411" y="20577"/>
                  <a:pt x="15527" y="20521"/>
                </a:cubicBezTo>
                <a:cubicBezTo>
                  <a:pt x="15644" y="20463"/>
                  <a:pt x="15751" y="20375"/>
                  <a:pt x="15866" y="20314"/>
                </a:cubicBezTo>
                <a:cubicBezTo>
                  <a:pt x="15981" y="20252"/>
                  <a:pt x="16096" y="20190"/>
                  <a:pt x="16209" y="20125"/>
                </a:cubicBezTo>
                <a:cubicBezTo>
                  <a:pt x="16323" y="20058"/>
                  <a:pt x="16438" y="19995"/>
                  <a:pt x="16549" y="19925"/>
                </a:cubicBezTo>
                <a:cubicBezTo>
                  <a:pt x="16662" y="19853"/>
                  <a:pt x="16777" y="19791"/>
                  <a:pt x="16887" y="19716"/>
                </a:cubicBezTo>
                <a:cubicBezTo>
                  <a:pt x="16998" y="19640"/>
                  <a:pt x="17106" y="19559"/>
                  <a:pt x="17214" y="19479"/>
                </a:cubicBezTo>
                <a:cubicBezTo>
                  <a:pt x="17323" y="19398"/>
                  <a:pt x="17425" y="19303"/>
                  <a:pt x="17531" y="19218"/>
                </a:cubicBezTo>
                <a:cubicBezTo>
                  <a:pt x="17638" y="19132"/>
                  <a:pt x="17736" y="19029"/>
                  <a:pt x="17839" y="18940"/>
                </a:cubicBezTo>
                <a:cubicBezTo>
                  <a:pt x="17944" y="18849"/>
                  <a:pt x="18054" y="18771"/>
                  <a:pt x="18155" y="18676"/>
                </a:cubicBezTo>
                <a:cubicBezTo>
                  <a:pt x="18257" y="18581"/>
                  <a:pt x="18356" y="18482"/>
                  <a:pt x="18455" y="18383"/>
                </a:cubicBezTo>
                <a:cubicBezTo>
                  <a:pt x="18554" y="18282"/>
                  <a:pt x="18664" y="18201"/>
                  <a:pt x="18760" y="18096"/>
                </a:cubicBezTo>
                <a:cubicBezTo>
                  <a:pt x="18856" y="17991"/>
                  <a:pt x="18949" y="17879"/>
                  <a:pt x="19041" y="17770"/>
                </a:cubicBezTo>
                <a:cubicBezTo>
                  <a:pt x="19135" y="17659"/>
                  <a:pt x="19226" y="17545"/>
                  <a:pt x="19315" y="17431"/>
                </a:cubicBezTo>
                <a:cubicBezTo>
                  <a:pt x="19405" y="17315"/>
                  <a:pt x="19478" y="17178"/>
                  <a:pt x="19563" y="17059"/>
                </a:cubicBezTo>
                <a:cubicBezTo>
                  <a:pt x="19650" y="16938"/>
                  <a:pt x="19731" y="16814"/>
                  <a:pt x="19813" y="16690"/>
                </a:cubicBezTo>
                <a:cubicBezTo>
                  <a:pt x="19895" y="16564"/>
                  <a:pt x="20000" y="16465"/>
                  <a:pt x="20077" y="16336"/>
                </a:cubicBezTo>
                <a:cubicBezTo>
                  <a:pt x="20155" y="16205"/>
                  <a:pt x="20201" y="16043"/>
                  <a:pt x="20273" y="15909"/>
                </a:cubicBezTo>
                <a:cubicBezTo>
                  <a:pt x="20347" y="15774"/>
                  <a:pt x="20441" y="15660"/>
                  <a:pt x="20509" y="15521"/>
                </a:cubicBezTo>
                <a:cubicBezTo>
                  <a:pt x="20577" y="15381"/>
                  <a:pt x="20616" y="15218"/>
                  <a:pt x="20678" y="15074"/>
                </a:cubicBezTo>
                <a:cubicBezTo>
                  <a:pt x="20740" y="14930"/>
                  <a:pt x="20798" y="14784"/>
                  <a:pt x="20855" y="14637"/>
                </a:cubicBezTo>
                <a:cubicBezTo>
                  <a:pt x="20912" y="14488"/>
                  <a:pt x="20980" y="14349"/>
                  <a:pt x="21031" y="14197"/>
                </a:cubicBezTo>
                <a:cubicBezTo>
                  <a:pt x="21081" y="14044"/>
                  <a:pt x="21133" y="13893"/>
                  <a:pt x="21177" y="13737"/>
                </a:cubicBezTo>
                <a:cubicBezTo>
                  <a:pt x="21220" y="13581"/>
                  <a:pt x="21265" y="13425"/>
                  <a:pt x="21302" y="13267"/>
                </a:cubicBezTo>
                <a:cubicBezTo>
                  <a:pt x="21339" y="13108"/>
                  <a:pt x="21382" y="12950"/>
                  <a:pt x="21412" y="12788"/>
                </a:cubicBezTo>
                <a:cubicBezTo>
                  <a:pt x="21442" y="12627"/>
                  <a:pt x="21465" y="12462"/>
                  <a:pt x="21487" y="12298"/>
                </a:cubicBezTo>
                <a:cubicBezTo>
                  <a:pt x="21510" y="12134"/>
                  <a:pt x="21536" y="11970"/>
                  <a:pt x="21551" y="11804"/>
                </a:cubicBezTo>
                <a:cubicBezTo>
                  <a:pt x="21566" y="11640"/>
                  <a:pt x="21579" y="11472"/>
                  <a:pt x="21586" y="11305"/>
                </a:cubicBezTo>
                <a:cubicBezTo>
                  <a:pt x="21594" y="11140"/>
                  <a:pt x="21574" y="10972"/>
                  <a:pt x="21574" y="10804"/>
                </a:cubicBezTo>
                <a:cubicBezTo>
                  <a:pt x="21574" y="10639"/>
                  <a:pt x="21566" y="10474"/>
                  <a:pt x="21558" y="10311"/>
                </a:cubicBezTo>
                <a:cubicBezTo>
                  <a:pt x="21551" y="10145"/>
                  <a:pt x="21561" y="9978"/>
                  <a:pt x="21546" y="9815"/>
                </a:cubicBezTo>
                <a:cubicBezTo>
                  <a:pt x="21531" y="9651"/>
                  <a:pt x="21520" y="9485"/>
                  <a:pt x="21498" y="9324"/>
                </a:cubicBezTo>
                <a:cubicBezTo>
                  <a:pt x="21475" y="9161"/>
                  <a:pt x="21416" y="9010"/>
                  <a:pt x="21386" y="8850"/>
                </a:cubicBezTo>
                <a:cubicBezTo>
                  <a:pt x="21357" y="8690"/>
                  <a:pt x="21347" y="8522"/>
                  <a:pt x="21311" y="8365"/>
                </a:cubicBezTo>
                <a:cubicBezTo>
                  <a:pt x="21275" y="8208"/>
                  <a:pt x="21234" y="8052"/>
                  <a:pt x="21190" y="7897"/>
                </a:cubicBezTo>
                <a:cubicBezTo>
                  <a:pt x="21147" y="7743"/>
                  <a:pt x="21076" y="7605"/>
                  <a:pt x="21026" y="7454"/>
                </a:cubicBezTo>
                <a:cubicBezTo>
                  <a:pt x="20977" y="7303"/>
                  <a:pt x="20932" y="7150"/>
                  <a:pt x="20877" y="7003"/>
                </a:cubicBezTo>
                <a:cubicBezTo>
                  <a:pt x="20821" y="6856"/>
                  <a:pt x="20780" y="6699"/>
                  <a:pt x="20719" y="6556"/>
                </a:cubicBezTo>
                <a:cubicBezTo>
                  <a:pt x="20658" y="6413"/>
                  <a:pt x="20601" y="6266"/>
                  <a:pt x="20534" y="6127"/>
                </a:cubicBezTo>
                <a:cubicBezTo>
                  <a:pt x="20468" y="5989"/>
                  <a:pt x="20386" y="5864"/>
                  <a:pt x="20314" y="5729"/>
                </a:cubicBezTo>
                <a:cubicBezTo>
                  <a:pt x="20243" y="5596"/>
                  <a:pt x="20164" y="5470"/>
                  <a:pt x="20088" y="5340"/>
                </a:cubicBezTo>
                <a:cubicBezTo>
                  <a:pt x="20012" y="5212"/>
                  <a:pt x="19952" y="5063"/>
                  <a:pt x="19871" y="4938"/>
                </a:cubicBezTo>
                <a:cubicBezTo>
                  <a:pt x="19791" y="4815"/>
                  <a:pt x="19700" y="4703"/>
                  <a:pt x="19615" y="4583"/>
                </a:cubicBezTo>
                <a:cubicBezTo>
                  <a:pt x="19531" y="4464"/>
                  <a:pt x="19420" y="4361"/>
                  <a:pt x="19331" y="4246"/>
                </a:cubicBezTo>
                <a:close/>
              </a:path>
            </a:pathLst>
          </a:custGeom>
          <a:solidFill>
            <a:srgbClr val="F3EAD7"/>
          </a:solidFill>
          <a:ln w="63500">
            <a:solidFill>
              <a:srgbClr val="000000"/>
            </a:solidFill>
          </a:ln>
        </p:spPr>
        <p:txBody>
          <a:bodyPr lIns="203200" tIns="203200" rIns="203200" bIns="203200"/>
          <a:lstStyle/>
          <a:p>
            <a:pPr marL="0" indent="0" algn="ctr">
              <a:spcBef>
                <a:spcPts val="0"/>
              </a:spcBef>
              <a:buClrTx/>
              <a:buSzTx/>
              <a:buNone/>
            </a:pPr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xfrm>
            <a:off x="889000" y="3251200"/>
            <a:ext cx="45847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xfrm>
            <a:off x="889000" y="4838700"/>
            <a:ext cx="4584700" cy="2578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  <a:lvl2pPr marL="0" indent="0" algn="ctr">
              <a:spcBef>
                <a:spcPts val="0"/>
              </a:spcBef>
              <a:buClrTx/>
              <a:buSzTx/>
              <a:buNone/>
            </a:lvl2pPr>
            <a:lvl3pPr marL="0" indent="0" algn="ctr">
              <a:spcBef>
                <a:spcPts val="0"/>
              </a:spcBef>
              <a:buClrTx/>
              <a:buSzTx/>
              <a:buNone/>
            </a:lvl3pPr>
            <a:lvl4pPr marL="0" indent="0" algn="ctr">
              <a:spcBef>
                <a:spcPts val="0"/>
              </a:spcBef>
              <a:buClrTx/>
              <a:buSzTx/>
              <a:buNone/>
            </a:lvl4pPr>
            <a:lvl5pPr marL="0" indent="0" algn="ctr">
              <a:spcBef>
                <a:spcPts val="0"/>
              </a:spcBef>
              <a:buClrTx/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9" name="Shape 1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5156200" y="381000"/>
            <a:ext cx="4621079" cy="6863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7" h="21452" extrusionOk="0">
                <a:moveTo>
                  <a:pt x="21294" y="49"/>
                </a:moveTo>
                <a:cubicBezTo>
                  <a:pt x="21098" y="3"/>
                  <a:pt x="21082" y="73"/>
                  <a:pt x="20874" y="73"/>
                </a:cubicBezTo>
                <a:cubicBezTo>
                  <a:pt x="20666" y="73"/>
                  <a:pt x="20666" y="50"/>
                  <a:pt x="20458" y="50"/>
                </a:cubicBezTo>
                <a:cubicBezTo>
                  <a:pt x="20250" y="50"/>
                  <a:pt x="20250" y="58"/>
                  <a:pt x="20043" y="58"/>
                </a:cubicBezTo>
                <a:cubicBezTo>
                  <a:pt x="19835" y="58"/>
                  <a:pt x="19835" y="65"/>
                  <a:pt x="19627" y="65"/>
                </a:cubicBezTo>
                <a:cubicBezTo>
                  <a:pt x="19419" y="65"/>
                  <a:pt x="19419" y="59"/>
                  <a:pt x="19211" y="59"/>
                </a:cubicBezTo>
                <a:cubicBezTo>
                  <a:pt x="19003" y="59"/>
                  <a:pt x="19003" y="53"/>
                  <a:pt x="18795" y="53"/>
                </a:cubicBezTo>
                <a:cubicBezTo>
                  <a:pt x="18795" y="53"/>
                  <a:pt x="18588" y="44"/>
                  <a:pt x="18380" y="44"/>
                </a:cubicBezTo>
                <a:cubicBezTo>
                  <a:pt x="18172" y="44"/>
                  <a:pt x="18172" y="53"/>
                  <a:pt x="17964" y="53"/>
                </a:cubicBezTo>
                <a:cubicBezTo>
                  <a:pt x="17756" y="53"/>
                  <a:pt x="17756" y="51"/>
                  <a:pt x="17548" y="51"/>
                </a:cubicBezTo>
                <a:cubicBezTo>
                  <a:pt x="17340" y="51"/>
                  <a:pt x="17401" y="49"/>
                  <a:pt x="17133" y="49"/>
                </a:cubicBezTo>
                <a:cubicBezTo>
                  <a:pt x="17016" y="49"/>
                  <a:pt x="16877" y="63"/>
                  <a:pt x="16717" y="63"/>
                </a:cubicBezTo>
                <a:cubicBezTo>
                  <a:pt x="16591" y="63"/>
                  <a:pt x="16452" y="51"/>
                  <a:pt x="16301" y="51"/>
                </a:cubicBezTo>
                <a:cubicBezTo>
                  <a:pt x="16171" y="51"/>
                  <a:pt x="16032" y="46"/>
                  <a:pt x="15885" y="46"/>
                </a:cubicBezTo>
                <a:cubicBezTo>
                  <a:pt x="15753" y="46"/>
                  <a:pt x="15614" y="45"/>
                  <a:pt x="15470" y="45"/>
                </a:cubicBezTo>
                <a:cubicBezTo>
                  <a:pt x="15336" y="45"/>
                  <a:pt x="15197" y="70"/>
                  <a:pt x="15054" y="70"/>
                </a:cubicBezTo>
                <a:cubicBezTo>
                  <a:pt x="14919" y="70"/>
                  <a:pt x="14781" y="61"/>
                  <a:pt x="14638" y="61"/>
                </a:cubicBezTo>
                <a:cubicBezTo>
                  <a:pt x="14503" y="61"/>
                  <a:pt x="14365" y="72"/>
                  <a:pt x="14223" y="72"/>
                </a:cubicBezTo>
                <a:cubicBezTo>
                  <a:pt x="14087" y="72"/>
                  <a:pt x="13948" y="50"/>
                  <a:pt x="13807" y="50"/>
                </a:cubicBezTo>
                <a:cubicBezTo>
                  <a:pt x="13671" y="50"/>
                  <a:pt x="13532" y="69"/>
                  <a:pt x="13391" y="69"/>
                </a:cubicBezTo>
                <a:cubicBezTo>
                  <a:pt x="13255" y="69"/>
                  <a:pt x="13116" y="73"/>
                  <a:pt x="12976" y="73"/>
                </a:cubicBezTo>
                <a:cubicBezTo>
                  <a:pt x="12839" y="73"/>
                  <a:pt x="12700" y="61"/>
                  <a:pt x="12560" y="61"/>
                </a:cubicBezTo>
                <a:cubicBezTo>
                  <a:pt x="12423" y="61"/>
                  <a:pt x="12284" y="51"/>
                  <a:pt x="12144" y="51"/>
                </a:cubicBezTo>
                <a:cubicBezTo>
                  <a:pt x="12007" y="51"/>
                  <a:pt x="11868" y="65"/>
                  <a:pt x="11728" y="65"/>
                </a:cubicBezTo>
                <a:cubicBezTo>
                  <a:pt x="11591" y="65"/>
                  <a:pt x="11452" y="54"/>
                  <a:pt x="11313" y="54"/>
                </a:cubicBezTo>
                <a:cubicBezTo>
                  <a:pt x="11175" y="54"/>
                  <a:pt x="11036" y="51"/>
                  <a:pt x="10897" y="51"/>
                </a:cubicBezTo>
                <a:cubicBezTo>
                  <a:pt x="10759" y="51"/>
                  <a:pt x="10620" y="53"/>
                  <a:pt x="10481" y="53"/>
                </a:cubicBezTo>
                <a:cubicBezTo>
                  <a:pt x="10343" y="53"/>
                  <a:pt x="10204" y="65"/>
                  <a:pt x="10065" y="65"/>
                </a:cubicBezTo>
                <a:cubicBezTo>
                  <a:pt x="9927" y="65"/>
                  <a:pt x="9788" y="73"/>
                  <a:pt x="9649" y="73"/>
                </a:cubicBezTo>
                <a:cubicBezTo>
                  <a:pt x="9511" y="73"/>
                  <a:pt x="9372" y="51"/>
                  <a:pt x="9233" y="51"/>
                </a:cubicBezTo>
                <a:cubicBezTo>
                  <a:pt x="9095" y="51"/>
                  <a:pt x="8956" y="68"/>
                  <a:pt x="8818" y="68"/>
                </a:cubicBezTo>
                <a:cubicBezTo>
                  <a:pt x="8679" y="68"/>
                  <a:pt x="8540" y="62"/>
                  <a:pt x="8402" y="62"/>
                </a:cubicBezTo>
                <a:cubicBezTo>
                  <a:pt x="8263" y="62"/>
                  <a:pt x="8124" y="49"/>
                  <a:pt x="7986" y="49"/>
                </a:cubicBezTo>
                <a:cubicBezTo>
                  <a:pt x="7847" y="49"/>
                  <a:pt x="7708" y="56"/>
                  <a:pt x="7570" y="56"/>
                </a:cubicBezTo>
                <a:cubicBezTo>
                  <a:pt x="7431" y="56"/>
                  <a:pt x="7292" y="71"/>
                  <a:pt x="7154" y="71"/>
                </a:cubicBezTo>
                <a:cubicBezTo>
                  <a:pt x="7014" y="71"/>
                  <a:pt x="6876" y="54"/>
                  <a:pt x="6738" y="54"/>
                </a:cubicBezTo>
                <a:cubicBezTo>
                  <a:pt x="6598" y="54"/>
                  <a:pt x="6460" y="64"/>
                  <a:pt x="6322" y="64"/>
                </a:cubicBezTo>
                <a:cubicBezTo>
                  <a:pt x="6182" y="64"/>
                  <a:pt x="6044" y="59"/>
                  <a:pt x="5906" y="59"/>
                </a:cubicBezTo>
                <a:cubicBezTo>
                  <a:pt x="5766" y="59"/>
                  <a:pt x="5627" y="43"/>
                  <a:pt x="5490" y="43"/>
                </a:cubicBezTo>
                <a:cubicBezTo>
                  <a:pt x="5350" y="43"/>
                  <a:pt x="5211" y="57"/>
                  <a:pt x="5074" y="57"/>
                </a:cubicBezTo>
                <a:cubicBezTo>
                  <a:pt x="4934" y="57"/>
                  <a:pt x="4795" y="71"/>
                  <a:pt x="4658" y="71"/>
                </a:cubicBezTo>
                <a:cubicBezTo>
                  <a:pt x="4518" y="71"/>
                  <a:pt x="4379" y="49"/>
                  <a:pt x="4242" y="49"/>
                </a:cubicBezTo>
                <a:cubicBezTo>
                  <a:pt x="4101" y="49"/>
                  <a:pt x="3963" y="58"/>
                  <a:pt x="3826" y="58"/>
                </a:cubicBezTo>
                <a:cubicBezTo>
                  <a:pt x="3685" y="58"/>
                  <a:pt x="3546" y="65"/>
                  <a:pt x="3410" y="65"/>
                </a:cubicBezTo>
                <a:cubicBezTo>
                  <a:pt x="3268" y="65"/>
                  <a:pt x="3130" y="43"/>
                  <a:pt x="2994" y="43"/>
                </a:cubicBezTo>
                <a:cubicBezTo>
                  <a:pt x="2852" y="43"/>
                  <a:pt x="2713" y="43"/>
                  <a:pt x="2579" y="43"/>
                </a:cubicBezTo>
                <a:cubicBezTo>
                  <a:pt x="2435" y="43"/>
                  <a:pt x="2296" y="53"/>
                  <a:pt x="2163" y="53"/>
                </a:cubicBezTo>
                <a:cubicBezTo>
                  <a:pt x="2018" y="53"/>
                  <a:pt x="1879" y="55"/>
                  <a:pt x="1747" y="55"/>
                </a:cubicBezTo>
                <a:cubicBezTo>
                  <a:pt x="1600" y="55"/>
                  <a:pt x="1461" y="64"/>
                  <a:pt x="1331" y="64"/>
                </a:cubicBezTo>
                <a:cubicBezTo>
                  <a:pt x="1180" y="64"/>
                  <a:pt x="1041" y="70"/>
                  <a:pt x="915" y="70"/>
                </a:cubicBezTo>
                <a:cubicBezTo>
                  <a:pt x="755" y="70"/>
                  <a:pt x="616" y="68"/>
                  <a:pt x="499" y="68"/>
                </a:cubicBezTo>
                <a:cubicBezTo>
                  <a:pt x="231" y="68"/>
                  <a:pt x="141" y="-77"/>
                  <a:pt x="71" y="55"/>
                </a:cubicBezTo>
                <a:cubicBezTo>
                  <a:pt x="2" y="187"/>
                  <a:pt x="69" y="199"/>
                  <a:pt x="69" y="339"/>
                </a:cubicBezTo>
                <a:cubicBezTo>
                  <a:pt x="69" y="479"/>
                  <a:pt x="68" y="479"/>
                  <a:pt x="68" y="619"/>
                </a:cubicBezTo>
                <a:cubicBezTo>
                  <a:pt x="68" y="760"/>
                  <a:pt x="61" y="760"/>
                  <a:pt x="61" y="900"/>
                </a:cubicBezTo>
                <a:cubicBezTo>
                  <a:pt x="61" y="1040"/>
                  <a:pt x="83" y="998"/>
                  <a:pt x="83" y="1180"/>
                </a:cubicBezTo>
                <a:cubicBezTo>
                  <a:pt x="83" y="1259"/>
                  <a:pt x="82" y="1353"/>
                  <a:pt x="82" y="1461"/>
                </a:cubicBezTo>
                <a:cubicBezTo>
                  <a:pt x="82" y="1546"/>
                  <a:pt x="81" y="1640"/>
                  <a:pt x="81" y="1742"/>
                </a:cubicBezTo>
                <a:cubicBezTo>
                  <a:pt x="81" y="1829"/>
                  <a:pt x="98" y="1923"/>
                  <a:pt x="98" y="2022"/>
                </a:cubicBezTo>
                <a:cubicBezTo>
                  <a:pt x="98" y="2111"/>
                  <a:pt x="79" y="2205"/>
                  <a:pt x="79" y="2303"/>
                </a:cubicBezTo>
                <a:cubicBezTo>
                  <a:pt x="79" y="2393"/>
                  <a:pt x="104" y="2486"/>
                  <a:pt x="104" y="2584"/>
                </a:cubicBezTo>
                <a:cubicBezTo>
                  <a:pt x="104" y="2674"/>
                  <a:pt x="100" y="2768"/>
                  <a:pt x="100" y="2864"/>
                </a:cubicBezTo>
                <a:cubicBezTo>
                  <a:pt x="100" y="2955"/>
                  <a:pt x="67" y="3049"/>
                  <a:pt x="67" y="3145"/>
                </a:cubicBezTo>
                <a:cubicBezTo>
                  <a:pt x="67" y="3236"/>
                  <a:pt x="80" y="3330"/>
                  <a:pt x="80" y="3426"/>
                </a:cubicBezTo>
                <a:cubicBezTo>
                  <a:pt x="80" y="3517"/>
                  <a:pt x="74" y="3611"/>
                  <a:pt x="74" y="3706"/>
                </a:cubicBezTo>
                <a:cubicBezTo>
                  <a:pt x="74" y="3798"/>
                  <a:pt x="85" y="3892"/>
                  <a:pt x="85" y="3987"/>
                </a:cubicBezTo>
                <a:cubicBezTo>
                  <a:pt x="85" y="4079"/>
                  <a:pt x="102" y="4173"/>
                  <a:pt x="102" y="4268"/>
                </a:cubicBezTo>
                <a:cubicBezTo>
                  <a:pt x="102" y="4360"/>
                  <a:pt x="97" y="4453"/>
                  <a:pt x="97" y="4548"/>
                </a:cubicBezTo>
                <a:cubicBezTo>
                  <a:pt x="97" y="4641"/>
                  <a:pt x="91" y="4734"/>
                  <a:pt x="91" y="4829"/>
                </a:cubicBezTo>
                <a:cubicBezTo>
                  <a:pt x="91" y="4922"/>
                  <a:pt x="64" y="5015"/>
                  <a:pt x="64" y="5110"/>
                </a:cubicBezTo>
                <a:cubicBezTo>
                  <a:pt x="64" y="5202"/>
                  <a:pt x="82" y="5296"/>
                  <a:pt x="82" y="5391"/>
                </a:cubicBezTo>
                <a:cubicBezTo>
                  <a:pt x="82" y="5483"/>
                  <a:pt x="81" y="5577"/>
                  <a:pt x="81" y="5671"/>
                </a:cubicBezTo>
                <a:cubicBezTo>
                  <a:pt x="81" y="5764"/>
                  <a:pt x="104" y="5858"/>
                  <a:pt x="104" y="5952"/>
                </a:cubicBezTo>
                <a:cubicBezTo>
                  <a:pt x="104" y="6045"/>
                  <a:pt x="98" y="6138"/>
                  <a:pt x="98" y="6233"/>
                </a:cubicBezTo>
                <a:cubicBezTo>
                  <a:pt x="98" y="6326"/>
                  <a:pt x="68" y="6419"/>
                  <a:pt x="68" y="6513"/>
                </a:cubicBezTo>
                <a:cubicBezTo>
                  <a:pt x="68" y="6606"/>
                  <a:pt x="99" y="6700"/>
                  <a:pt x="99" y="6794"/>
                </a:cubicBezTo>
                <a:cubicBezTo>
                  <a:pt x="99" y="6887"/>
                  <a:pt x="103" y="6981"/>
                  <a:pt x="103" y="7075"/>
                </a:cubicBezTo>
                <a:cubicBezTo>
                  <a:pt x="103" y="7168"/>
                  <a:pt x="94" y="7262"/>
                  <a:pt x="94" y="7356"/>
                </a:cubicBezTo>
                <a:cubicBezTo>
                  <a:pt x="94" y="7449"/>
                  <a:pt x="96" y="7542"/>
                  <a:pt x="96" y="7636"/>
                </a:cubicBezTo>
                <a:cubicBezTo>
                  <a:pt x="96" y="7730"/>
                  <a:pt x="77" y="7823"/>
                  <a:pt x="77" y="7917"/>
                </a:cubicBezTo>
                <a:cubicBezTo>
                  <a:pt x="77" y="8010"/>
                  <a:pt x="83" y="8104"/>
                  <a:pt x="83" y="8198"/>
                </a:cubicBezTo>
                <a:cubicBezTo>
                  <a:pt x="83" y="8291"/>
                  <a:pt x="82" y="8385"/>
                  <a:pt x="82" y="8479"/>
                </a:cubicBezTo>
                <a:cubicBezTo>
                  <a:pt x="82" y="8572"/>
                  <a:pt x="64" y="8665"/>
                  <a:pt x="64" y="8759"/>
                </a:cubicBezTo>
                <a:cubicBezTo>
                  <a:pt x="64" y="8853"/>
                  <a:pt x="102" y="8946"/>
                  <a:pt x="102" y="9040"/>
                </a:cubicBezTo>
                <a:cubicBezTo>
                  <a:pt x="102" y="9133"/>
                  <a:pt x="92" y="9227"/>
                  <a:pt x="92" y="9321"/>
                </a:cubicBezTo>
                <a:cubicBezTo>
                  <a:pt x="92" y="9414"/>
                  <a:pt x="95" y="9508"/>
                  <a:pt x="95" y="9602"/>
                </a:cubicBezTo>
                <a:cubicBezTo>
                  <a:pt x="95" y="9695"/>
                  <a:pt x="103" y="9789"/>
                  <a:pt x="103" y="9882"/>
                </a:cubicBezTo>
                <a:cubicBezTo>
                  <a:pt x="103" y="9976"/>
                  <a:pt x="91" y="10069"/>
                  <a:pt x="91" y="10163"/>
                </a:cubicBezTo>
                <a:cubicBezTo>
                  <a:pt x="91" y="10256"/>
                  <a:pt x="73" y="10350"/>
                  <a:pt x="73" y="10444"/>
                </a:cubicBezTo>
                <a:cubicBezTo>
                  <a:pt x="73" y="10537"/>
                  <a:pt x="87" y="10631"/>
                  <a:pt x="87" y="10724"/>
                </a:cubicBezTo>
                <a:cubicBezTo>
                  <a:pt x="87" y="10818"/>
                  <a:pt x="94" y="10911"/>
                  <a:pt x="94" y="11005"/>
                </a:cubicBezTo>
                <a:cubicBezTo>
                  <a:pt x="94" y="11099"/>
                  <a:pt x="85" y="11192"/>
                  <a:pt x="85" y="11286"/>
                </a:cubicBezTo>
                <a:cubicBezTo>
                  <a:pt x="85" y="11379"/>
                  <a:pt x="72" y="11473"/>
                  <a:pt x="72" y="11567"/>
                </a:cubicBezTo>
                <a:cubicBezTo>
                  <a:pt x="72" y="11660"/>
                  <a:pt x="63" y="11754"/>
                  <a:pt x="63" y="11848"/>
                </a:cubicBezTo>
                <a:cubicBezTo>
                  <a:pt x="63" y="11941"/>
                  <a:pt x="83" y="12035"/>
                  <a:pt x="83" y="12128"/>
                </a:cubicBezTo>
                <a:cubicBezTo>
                  <a:pt x="83" y="12222"/>
                  <a:pt x="94" y="12316"/>
                  <a:pt x="94" y="12409"/>
                </a:cubicBezTo>
                <a:cubicBezTo>
                  <a:pt x="94" y="12503"/>
                  <a:pt x="89" y="12597"/>
                  <a:pt x="89" y="12690"/>
                </a:cubicBezTo>
                <a:cubicBezTo>
                  <a:pt x="89" y="12784"/>
                  <a:pt x="100" y="12878"/>
                  <a:pt x="100" y="12971"/>
                </a:cubicBezTo>
                <a:cubicBezTo>
                  <a:pt x="100" y="13065"/>
                  <a:pt x="101" y="13158"/>
                  <a:pt x="101" y="13252"/>
                </a:cubicBezTo>
                <a:cubicBezTo>
                  <a:pt x="101" y="13346"/>
                  <a:pt x="96" y="13439"/>
                  <a:pt x="96" y="13533"/>
                </a:cubicBezTo>
                <a:cubicBezTo>
                  <a:pt x="96" y="13627"/>
                  <a:pt x="95" y="13720"/>
                  <a:pt x="95" y="13814"/>
                </a:cubicBezTo>
                <a:cubicBezTo>
                  <a:pt x="95" y="13908"/>
                  <a:pt x="98" y="14001"/>
                  <a:pt x="98" y="14094"/>
                </a:cubicBezTo>
                <a:cubicBezTo>
                  <a:pt x="98" y="14188"/>
                  <a:pt x="62" y="14282"/>
                  <a:pt x="62" y="14375"/>
                </a:cubicBezTo>
                <a:cubicBezTo>
                  <a:pt x="62" y="14469"/>
                  <a:pt x="72" y="14563"/>
                  <a:pt x="72" y="14656"/>
                </a:cubicBezTo>
                <a:cubicBezTo>
                  <a:pt x="72" y="14750"/>
                  <a:pt x="65" y="14844"/>
                  <a:pt x="65" y="14937"/>
                </a:cubicBezTo>
                <a:cubicBezTo>
                  <a:pt x="65" y="15031"/>
                  <a:pt x="85" y="15125"/>
                  <a:pt x="85" y="15218"/>
                </a:cubicBezTo>
                <a:cubicBezTo>
                  <a:pt x="85" y="15312"/>
                  <a:pt x="86" y="15406"/>
                  <a:pt x="86" y="15499"/>
                </a:cubicBezTo>
                <a:cubicBezTo>
                  <a:pt x="86" y="15593"/>
                  <a:pt x="86" y="15687"/>
                  <a:pt x="86" y="15780"/>
                </a:cubicBezTo>
                <a:cubicBezTo>
                  <a:pt x="86" y="15874"/>
                  <a:pt x="67" y="15967"/>
                  <a:pt x="67" y="16060"/>
                </a:cubicBezTo>
                <a:cubicBezTo>
                  <a:pt x="67" y="16155"/>
                  <a:pt x="100" y="16248"/>
                  <a:pt x="100" y="16341"/>
                </a:cubicBezTo>
                <a:cubicBezTo>
                  <a:pt x="100" y="16435"/>
                  <a:pt x="103" y="16529"/>
                  <a:pt x="103" y="16622"/>
                </a:cubicBezTo>
                <a:cubicBezTo>
                  <a:pt x="103" y="16716"/>
                  <a:pt x="95" y="16810"/>
                  <a:pt x="95" y="16903"/>
                </a:cubicBezTo>
                <a:cubicBezTo>
                  <a:pt x="95" y="16997"/>
                  <a:pt x="83" y="17091"/>
                  <a:pt x="83" y="17183"/>
                </a:cubicBezTo>
                <a:cubicBezTo>
                  <a:pt x="83" y="17278"/>
                  <a:pt x="62" y="17372"/>
                  <a:pt x="62" y="17464"/>
                </a:cubicBezTo>
                <a:cubicBezTo>
                  <a:pt x="62" y="17559"/>
                  <a:pt x="67" y="17653"/>
                  <a:pt x="67" y="17745"/>
                </a:cubicBezTo>
                <a:cubicBezTo>
                  <a:pt x="67" y="17840"/>
                  <a:pt x="75" y="17934"/>
                  <a:pt x="75" y="18026"/>
                </a:cubicBezTo>
                <a:cubicBezTo>
                  <a:pt x="75" y="18121"/>
                  <a:pt x="64" y="18214"/>
                  <a:pt x="64" y="18306"/>
                </a:cubicBezTo>
                <a:cubicBezTo>
                  <a:pt x="64" y="18402"/>
                  <a:pt x="63" y="18495"/>
                  <a:pt x="63" y="18587"/>
                </a:cubicBezTo>
                <a:cubicBezTo>
                  <a:pt x="63" y="18683"/>
                  <a:pt x="61" y="18776"/>
                  <a:pt x="61" y="18868"/>
                </a:cubicBezTo>
                <a:cubicBezTo>
                  <a:pt x="61" y="18964"/>
                  <a:pt x="68" y="19057"/>
                  <a:pt x="68" y="19149"/>
                </a:cubicBezTo>
                <a:cubicBezTo>
                  <a:pt x="68" y="19245"/>
                  <a:pt x="75" y="19338"/>
                  <a:pt x="75" y="19429"/>
                </a:cubicBezTo>
                <a:cubicBezTo>
                  <a:pt x="75" y="19526"/>
                  <a:pt x="73" y="19619"/>
                  <a:pt x="73" y="19710"/>
                </a:cubicBezTo>
                <a:cubicBezTo>
                  <a:pt x="73" y="19807"/>
                  <a:pt x="75" y="19901"/>
                  <a:pt x="75" y="19991"/>
                </a:cubicBezTo>
                <a:cubicBezTo>
                  <a:pt x="75" y="20089"/>
                  <a:pt x="90" y="20182"/>
                  <a:pt x="90" y="20271"/>
                </a:cubicBezTo>
                <a:cubicBezTo>
                  <a:pt x="90" y="20371"/>
                  <a:pt x="69" y="20464"/>
                  <a:pt x="69" y="20552"/>
                </a:cubicBezTo>
                <a:cubicBezTo>
                  <a:pt x="69" y="20654"/>
                  <a:pt x="105" y="20748"/>
                  <a:pt x="105" y="20833"/>
                </a:cubicBezTo>
                <a:cubicBezTo>
                  <a:pt x="105" y="20941"/>
                  <a:pt x="90" y="21035"/>
                  <a:pt x="90" y="21113"/>
                </a:cubicBezTo>
                <a:cubicBezTo>
                  <a:pt x="90" y="21296"/>
                  <a:pt x="-110" y="21343"/>
                  <a:pt x="86" y="21389"/>
                </a:cubicBezTo>
                <a:cubicBezTo>
                  <a:pt x="282" y="21435"/>
                  <a:pt x="291" y="21409"/>
                  <a:pt x="499" y="21409"/>
                </a:cubicBezTo>
                <a:cubicBezTo>
                  <a:pt x="707" y="21409"/>
                  <a:pt x="707" y="21391"/>
                  <a:pt x="915" y="21391"/>
                </a:cubicBezTo>
                <a:cubicBezTo>
                  <a:pt x="1123" y="21391"/>
                  <a:pt x="1123" y="21395"/>
                  <a:pt x="1331" y="21395"/>
                </a:cubicBezTo>
                <a:cubicBezTo>
                  <a:pt x="1538" y="21395"/>
                  <a:pt x="1538" y="21405"/>
                  <a:pt x="1746" y="21405"/>
                </a:cubicBezTo>
                <a:cubicBezTo>
                  <a:pt x="1954" y="21405"/>
                  <a:pt x="1893" y="21406"/>
                  <a:pt x="2162" y="21406"/>
                </a:cubicBezTo>
                <a:cubicBezTo>
                  <a:pt x="2278" y="21406"/>
                  <a:pt x="2418" y="21392"/>
                  <a:pt x="2578" y="21392"/>
                </a:cubicBezTo>
                <a:cubicBezTo>
                  <a:pt x="2704" y="21392"/>
                  <a:pt x="2843" y="21396"/>
                  <a:pt x="2993" y="21396"/>
                </a:cubicBezTo>
                <a:cubicBezTo>
                  <a:pt x="3123" y="21396"/>
                  <a:pt x="3262" y="21396"/>
                  <a:pt x="3409" y="21396"/>
                </a:cubicBezTo>
                <a:cubicBezTo>
                  <a:pt x="3541" y="21396"/>
                  <a:pt x="3680" y="21386"/>
                  <a:pt x="3825" y="21386"/>
                </a:cubicBezTo>
                <a:cubicBezTo>
                  <a:pt x="3958" y="21386"/>
                  <a:pt x="4097" y="21403"/>
                  <a:pt x="4240" y="21403"/>
                </a:cubicBezTo>
                <a:cubicBezTo>
                  <a:pt x="4375" y="21403"/>
                  <a:pt x="4513" y="21384"/>
                  <a:pt x="4656" y="21384"/>
                </a:cubicBezTo>
                <a:cubicBezTo>
                  <a:pt x="4791" y="21384"/>
                  <a:pt x="4930" y="21400"/>
                  <a:pt x="5072" y="21400"/>
                </a:cubicBezTo>
                <a:cubicBezTo>
                  <a:pt x="5207" y="21400"/>
                  <a:pt x="5346" y="21407"/>
                  <a:pt x="5487" y="21407"/>
                </a:cubicBezTo>
                <a:cubicBezTo>
                  <a:pt x="5624" y="21407"/>
                  <a:pt x="5762" y="21409"/>
                  <a:pt x="5903" y="21409"/>
                </a:cubicBezTo>
                <a:cubicBezTo>
                  <a:pt x="6040" y="21409"/>
                  <a:pt x="6178" y="21385"/>
                  <a:pt x="6319" y="21385"/>
                </a:cubicBezTo>
                <a:cubicBezTo>
                  <a:pt x="6456" y="21385"/>
                  <a:pt x="6594" y="21385"/>
                  <a:pt x="6735" y="21385"/>
                </a:cubicBezTo>
                <a:cubicBezTo>
                  <a:pt x="6872" y="21385"/>
                  <a:pt x="7011" y="21383"/>
                  <a:pt x="7151" y="21383"/>
                </a:cubicBezTo>
                <a:cubicBezTo>
                  <a:pt x="7288" y="21383"/>
                  <a:pt x="7427" y="21393"/>
                  <a:pt x="7567" y="21393"/>
                </a:cubicBezTo>
                <a:cubicBezTo>
                  <a:pt x="7704" y="21393"/>
                  <a:pt x="7843" y="21408"/>
                  <a:pt x="7982" y="21408"/>
                </a:cubicBezTo>
                <a:cubicBezTo>
                  <a:pt x="8120" y="21408"/>
                  <a:pt x="8258" y="21388"/>
                  <a:pt x="8398" y="21388"/>
                </a:cubicBezTo>
                <a:cubicBezTo>
                  <a:pt x="8536" y="21388"/>
                  <a:pt x="8674" y="21405"/>
                  <a:pt x="8814" y="21405"/>
                </a:cubicBezTo>
                <a:cubicBezTo>
                  <a:pt x="8951" y="21405"/>
                  <a:pt x="9090" y="21384"/>
                  <a:pt x="9229" y="21384"/>
                </a:cubicBezTo>
                <a:cubicBezTo>
                  <a:pt x="9367" y="21384"/>
                  <a:pt x="9506" y="21387"/>
                  <a:pt x="9645" y="21387"/>
                </a:cubicBezTo>
                <a:cubicBezTo>
                  <a:pt x="9783" y="21387"/>
                  <a:pt x="9922" y="21404"/>
                  <a:pt x="10061" y="21404"/>
                </a:cubicBezTo>
                <a:cubicBezTo>
                  <a:pt x="10199" y="21404"/>
                  <a:pt x="10338" y="21385"/>
                  <a:pt x="10477" y="21385"/>
                </a:cubicBezTo>
                <a:cubicBezTo>
                  <a:pt x="10615" y="21385"/>
                  <a:pt x="10754" y="21387"/>
                  <a:pt x="10892" y="21387"/>
                </a:cubicBezTo>
                <a:cubicBezTo>
                  <a:pt x="11031" y="21387"/>
                  <a:pt x="11169" y="21387"/>
                  <a:pt x="11308" y="21387"/>
                </a:cubicBezTo>
                <a:cubicBezTo>
                  <a:pt x="11447" y="21387"/>
                  <a:pt x="11585" y="21379"/>
                  <a:pt x="11724" y="21379"/>
                </a:cubicBezTo>
                <a:cubicBezTo>
                  <a:pt x="11863" y="21379"/>
                  <a:pt x="12001" y="21404"/>
                  <a:pt x="12140" y="21404"/>
                </a:cubicBezTo>
                <a:cubicBezTo>
                  <a:pt x="12279" y="21404"/>
                  <a:pt x="12417" y="21387"/>
                  <a:pt x="12556" y="21387"/>
                </a:cubicBezTo>
                <a:cubicBezTo>
                  <a:pt x="12695" y="21387"/>
                  <a:pt x="12833" y="21387"/>
                  <a:pt x="12972" y="21387"/>
                </a:cubicBezTo>
                <a:cubicBezTo>
                  <a:pt x="13111" y="21387"/>
                  <a:pt x="13249" y="21390"/>
                  <a:pt x="13388" y="21390"/>
                </a:cubicBezTo>
                <a:cubicBezTo>
                  <a:pt x="13527" y="21390"/>
                  <a:pt x="13665" y="21379"/>
                  <a:pt x="13804" y="21379"/>
                </a:cubicBezTo>
                <a:cubicBezTo>
                  <a:pt x="13943" y="21379"/>
                  <a:pt x="14082" y="21398"/>
                  <a:pt x="14219" y="21398"/>
                </a:cubicBezTo>
                <a:cubicBezTo>
                  <a:pt x="14359" y="21398"/>
                  <a:pt x="14498" y="21405"/>
                  <a:pt x="14635" y="21405"/>
                </a:cubicBezTo>
                <a:cubicBezTo>
                  <a:pt x="14775" y="21405"/>
                  <a:pt x="14914" y="21396"/>
                  <a:pt x="15051" y="21396"/>
                </a:cubicBezTo>
                <a:cubicBezTo>
                  <a:pt x="15191" y="21396"/>
                  <a:pt x="15330" y="21407"/>
                  <a:pt x="15467" y="21407"/>
                </a:cubicBezTo>
                <a:cubicBezTo>
                  <a:pt x="15607" y="21407"/>
                  <a:pt x="15746" y="21378"/>
                  <a:pt x="15883" y="21378"/>
                </a:cubicBezTo>
                <a:cubicBezTo>
                  <a:pt x="16023" y="21378"/>
                  <a:pt x="16162" y="21383"/>
                  <a:pt x="16299" y="21383"/>
                </a:cubicBezTo>
                <a:cubicBezTo>
                  <a:pt x="16440" y="21383"/>
                  <a:pt x="16578" y="21383"/>
                  <a:pt x="16715" y="21383"/>
                </a:cubicBezTo>
                <a:cubicBezTo>
                  <a:pt x="16856" y="21383"/>
                  <a:pt x="16994" y="21380"/>
                  <a:pt x="17131" y="21380"/>
                </a:cubicBezTo>
                <a:cubicBezTo>
                  <a:pt x="17272" y="21380"/>
                  <a:pt x="17411" y="21401"/>
                  <a:pt x="17547" y="21401"/>
                </a:cubicBezTo>
                <a:cubicBezTo>
                  <a:pt x="17688" y="21401"/>
                  <a:pt x="17827" y="21407"/>
                  <a:pt x="17963" y="21407"/>
                </a:cubicBezTo>
                <a:cubicBezTo>
                  <a:pt x="18105" y="21407"/>
                  <a:pt x="18243" y="21403"/>
                  <a:pt x="18379" y="21403"/>
                </a:cubicBezTo>
                <a:cubicBezTo>
                  <a:pt x="18521" y="21403"/>
                  <a:pt x="18660" y="21404"/>
                  <a:pt x="18794" y="21404"/>
                </a:cubicBezTo>
                <a:cubicBezTo>
                  <a:pt x="18938" y="21404"/>
                  <a:pt x="19077" y="21383"/>
                  <a:pt x="19210" y="21383"/>
                </a:cubicBezTo>
                <a:cubicBezTo>
                  <a:pt x="19355" y="21383"/>
                  <a:pt x="19494" y="21388"/>
                  <a:pt x="19626" y="21388"/>
                </a:cubicBezTo>
                <a:cubicBezTo>
                  <a:pt x="19773" y="21388"/>
                  <a:pt x="19912" y="21378"/>
                  <a:pt x="20042" y="21378"/>
                </a:cubicBezTo>
                <a:cubicBezTo>
                  <a:pt x="20193" y="21378"/>
                  <a:pt x="20332" y="21398"/>
                  <a:pt x="20458" y="21398"/>
                </a:cubicBezTo>
                <a:cubicBezTo>
                  <a:pt x="20618" y="21398"/>
                  <a:pt x="20757" y="21400"/>
                  <a:pt x="20874" y="21400"/>
                </a:cubicBezTo>
                <a:cubicBezTo>
                  <a:pt x="21142" y="21400"/>
                  <a:pt x="21208" y="21523"/>
                  <a:pt x="21277" y="21391"/>
                </a:cubicBezTo>
                <a:cubicBezTo>
                  <a:pt x="21346" y="21259"/>
                  <a:pt x="21269" y="21253"/>
                  <a:pt x="21269" y="21113"/>
                </a:cubicBezTo>
                <a:cubicBezTo>
                  <a:pt x="21269" y="20973"/>
                  <a:pt x="21274" y="20973"/>
                  <a:pt x="21274" y="20833"/>
                </a:cubicBezTo>
                <a:cubicBezTo>
                  <a:pt x="21274" y="20692"/>
                  <a:pt x="21274" y="20692"/>
                  <a:pt x="21274" y="20552"/>
                </a:cubicBezTo>
                <a:cubicBezTo>
                  <a:pt x="21274" y="20412"/>
                  <a:pt x="21271" y="20412"/>
                  <a:pt x="21271" y="20271"/>
                </a:cubicBezTo>
                <a:cubicBezTo>
                  <a:pt x="21271" y="20131"/>
                  <a:pt x="21304" y="20131"/>
                  <a:pt x="21304" y="19991"/>
                </a:cubicBezTo>
                <a:cubicBezTo>
                  <a:pt x="21304" y="19851"/>
                  <a:pt x="21287" y="19851"/>
                  <a:pt x="21287" y="19710"/>
                </a:cubicBezTo>
                <a:cubicBezTo>
                  <a:pt x="21287" y="19570"/>
                  <a:pt x="21286" y="19570"/>
                  <a:pt x="21286" y="19429"/>
                </a:cubicBezTo>
                <a:cubicBezTo>
                  <a:pt x="21286" y="19289"/>
                  <a:pt x="21266" y="19289"/>
                  <a:pt x="21266" y="19149"/>
                </a:cubicBezTo>
                <a:cubicBezTo>
                  <a:pt x="21266" y="19008"/>
                  <a:pt x="21285" y="19009"/>
                  <a:pt x="21285" y="18868"/>
                </a:cubicBezTo>
                <a:cubicBezTo>
                  <a:pt x="21285" y="18728"/>
                  <a:pt x="21277" y="18728"/>
                  <a:pt x="21277" y="18588"/>
                </a:cubicBezTo>
                <a:cubicBezTo>
                  <a:pt x="21277" y="18447"/>
                  <a:pt x="21290" y="18447"/>
                  <a:pt x="21290" y="18307"/>
                </a:cubicBezTo>
                <a:cubicBezTo>
                  <a:pt x="21290" y="18167"/>
                  <a:pt x="21298" y="18209"/>
                  <a:pt x="21298" y="18026"/>
                </a:cubicBezTo>
                <a:cubicBezTo>
                  <a:pt x="21298" y="17948"/>
                  <a:pt x="21301" y="17854"/>
                  <a:pt x="21301" y="17746"/>
                </a:cubicBezTo>
                <a:cubicBezTo>
                  <a:pt x="21301" y="17661"/>
                  <a:pt x="21284" y="17567"/>
                  <a:pt x="21284" y="17465"/>
                </a:cubicBezTo>
                <a:cubicBezTo>
                  <a:pt x="21284" y="17378"/>
                  <a:pt x="21295" y="17284"/>
                  <a:pt x="21295" y="17184"/>
                </a:cubicBezTo>
                <a:cubicBezTo>
                  <a:pt x="21295" y="17095"/>
                  <a:pt x="21297" y="17002"/>
                  <a:pt x="21297" y="16904"/>
                </a:cubicBezTo>
                <a:cubicBezTo>
                  <a:pt x="21297" y="16814"/>
                  <a:pt x="21311" y="16720"/>
                  <a:pt x="21311" y="16623"/>
                </a:cubicBezTo>
                <a:cubicBezTo>
                  <a:pt x="21311" y="16532"/>
                  <a:pt x="21305" y="16439"/>
                  <a:pt x="21305" y="16342"/>
                </a:cubicBezTo>
                <a:cubicBezTo>
                  <a:pt x="21305" y="16251"/>
                  <a:pt x="21268" y="16158"/>
                  <a:pt x="21268" y="16062"/>
                </a:cubicBezTo>
                <a:cubicBezTo>
                  <a:pt x="21268" y="15970"/>
                  <a:pt x="21277" y="15877"/>
                  <a:pt x="21277" y="15781"/>
                </a:cubicBezTo>
                <a:cubicBezTo>
                  <a:pt x="21277" y="15689"/>
                  <a:pt x="21286" y="15596"/>
                  <a:pt x="21286" y="15500"/>
                </a:cubicBezTo>
                <a:cubicBezTo>
                  <a:pt x="21286" y="15408"/>
                  <a:pt x="21297" y="15315"/>
                  <a:pt x="21297" y="15220"/>
                </a:cubicBezTo>
                <a:cubicBezTo>
                  <a:pt x="21297" y="15128"/>
                  <a:pt x="21282" y="15034"/>
                  <a:pt x="21282" y="14939"/>
                </a:cubicBezTo>
                <a:cubicBezTo>
                  <a:pt x="21282" y="14847"/>
                  <a:pt x="21298" y="14753"/>
                  <a:pt x="21298" y="14658"/>
                </a:cubicBezTo>
                <a:cubicBezTo>
                  <a:pt x="21298" y="14566"/>
                  <a:pt x="21305" y="14472"/>
                  <a:pt x="21305" y="14378"/>
                </a:cubicBezTo>
                <a:cubicBezTo>
                  <a:pt x="21305" y="14285"/>
                  <a:pt x="21306" y="14192"/>
                  <a:pt x="21306" y="14097"/>
                </a:cubicBezTo>
                <a:cubicBezTo>
                  <a:pt x="21306" y="14004"/>
                  <a:pt x="21311" y="13911"/>
                  <a:pt x="21311" y="13816"/>
                </a:cubicBezTo>
                <a:cubicBezTo>
                  <a:pt x="21311" y="13724"/>
                  <a:pt x="21293" y="13630"/>
                  <a:pt x="21293" y="13536"/>
                </a:cubicBezTo>
                <a:cubicBezTo>
                  <a:pt x="21293" y="13443"/>
                  <a:pt x="21302" y="13349"/>
                  <a:pt x="21302" y="13255"/>
                </a:cubicBezTo>
                <a:cubicBezTo>
                  <a:pt x="21302" y="13162"/>
                  <a:pt x="21289" y="13068"/>
                  <a:pt x="21289" y="12974"/>
                </a:cubicBezTo>
                <a:cubicBezTo>
                  <a:pt x="21289" y="12881"/>
                  <a:pt x="21294" y="12788"/>
                  <a:pt x="21294" y="12693"/>
                </a:cubicBezTo>
                <a:cubicBezTo>
                  <a:pt x="21294" y="12600"/>
                  <a:pt x="21304" y="12507"/>
                  <a:pt x="21304" y="12413"/>
                </a:cubicBezTo>
                <a:cubicBezTo>
                  <a:pt x="21304" y="12320"/>
                  <a:pt x="21273" y="12226"/>
                  <a:pt x="21273" y="12132"/>
                </a:cubicBezTo>
                <a:cubicBezTo>
                  <a:pt x="21273" y="12039"/>
                  <a:pt x="21305" y="11945"/>
                  <a:pt x="21305" y="11851"/>
                </a:cubicBezTo>
                <a:cubicBezTo>
                  <a:pt x="21305" y="11758"/>
                  <a:pt x="21271" y="11664"/>
                  <a:pt x="21271" y="11571"/>
                </a:cubicBezTo>
                <a:cubicBezTo>
                  <a:pt x="21271" y="11477"/>
                  <a:pt x="21277" y="11384"/>
                  <a:pt x="21277" y="11290"/>
                </a:cubicBezTo>
                <a:cubicBezTo>
                  <a:pt x="21277" y="11197"/>
                  <a:pt x="21269" y="11103"/>
                  <a:pt x="21269" y="11009"/>
                </a:cubicBezTo>
                <a:cubicBezTo>
                  <a:pt x="21269" y="10916"/>
                  <a:pt x="21309" y="10822"/>
                  <a:pt x="21309" y="10728"/>
                </a:cubicBezTo>
                <a:cubicBezTo>
                  <a:pt x="21309" y="10635"/>
                  <a:pt x="21309" y="10541"/>
                  <a:pt x="21309" y="10448"/>
                </a:cubicBezTo>
                <a:cubicBezTo>
                  <a:pt x="21309" y="10354"/>
                  <a:pt x="21307" y="10261"/>
                  <a:pt x="21307" y="10167"/>
                </a:cubicBezTo>
                <a:cubicBezTo>
                  <a:pt x="21307" y="10073"/>
                  <a:pt x="21299" y="9980"/>
                  <a:pt x="21299" y="9886"/>
                </a:cubicBezTo>
                <a:cubicBezTo>
                  <a:pt x="21299" y="9793"/>
                  <a:pt x="21279" y="9699"/>
                  <a:pt x="21279" y="9605"/>
                </a:cubicBezTo>
                <a:cubicBezTo>
                  <a:pt x="21279" y="9512"/>
                  <a:pt x="21292" y="9418"/>
                  <a:pt x="21292" y="9325"/>
                </a:cubicBezTo>
                <a:cubicBezTo>
                  <a:pt x="21292" y="9231"/>
                  <a:pt x="21293" y="9137"/>
                  <a:pt x="21293" y="9044"/>
                </a:cubicBezTo>
                <a:cubicBezTo>
                  <a:pt x="21293" y="8950"/>
                  <a:pt x="21289" y="8857"/>
                  <a:pt x="21289" y="8763"/>
                </a:cubicBezTo>
                <a:cubicBezTo>
                  <a:pt x="21289" y="8669"/>
                  <a:pt x="21279" y="8576"/>
                  <a:pt x="21279" y="8482"/>
                </a:cubicBezTo>
                <a:cubicBezTo>
                  <a:pt x="21279" y="8388"/>
                  <a:pt x="21296" y="8295"/>
                  <a:pt x="21296" y="8201"/>
                </a:cubicBezTo>
                <a:cubicBezTo>
                  <a:pt x="21296" y="8107"/>
                  <a:pt x="21298" y="8014"/>
                  <a:pt x="21298" y="7920"/>
                </a:cubicBezTo>
                <a:cubicBezTo>
                  <a:pt x="21298" y="7826"/>
                  <a:pt x="21308" y="7733"/>
                  <a:pt x="21308" y="7639"/>
                </a:cubicBezTo>
                <a:cubicBezTo>
                  <a:pt x="21308" y="7546"/>
                  <a:pt x="21267" y="7452"/>
                  <a:pt x="21267" y="7358"/>
                </a:cubicBezTo>
                <a:cubicBezTo>
                  <a:pt x="21267" y="7265"/>
                  <a:pt x="21300" y="7171"/>
                  <a:pt x="21300" y="7078"/>
                </a:cubicBezTo>
                <a:cubicBezTo>
                  <a:pt x="21300" y="6984"/>
                  <a:pt x="21303" y="6890"/>
                  <a:pt x="21303" y="6797"/>
                </a:cubicBezTo>
                <a:cubicBezTo>
                  <a:pt x="21303" y="6703"/>
                  <a:pt x="21310" y="6609"/>
                  <a:pt x="21310" y="6516"/>
                </a:cubicBezTo>
                <a:cubicBezTo>
                  <a:pt x="21310" y="6422"/>
                  <a:pt x="21301" y="6328"/>
                  <a:pt x="21301" y="6235"/>
                </a:cubicBezTo>
                <a:cubicBezTo>
                  <a:pt x="21301" y="6141"/>
                  <a:pt x="21271" y="6047"/>
                  <a:pt x="21271" y="5954"/>
                </a:cubicBezTo>
                <a:cubicBezTo>
                  <a:pt x="21271" y="5860"/>
                  <a:pt x="21291" y="5766"/>
                  <a:pt x="21291" y="5673"/>
                </a:cubicBezTo>
                <a:cubicBezTo>
                  <a:pt x="21291" y="5579"/>
                  <a:pt x="21270" y="5486"/>
                  <a:pt x="21270" y="5393"/>
                </a:cubicBezTo>
                <a:cubicBezTo>
                  <a:pt x="21270" y="5298"/>
                  <a:pt x="21276" y="5205"/>
                  <a:pt x="21276" y="5112"/>
                </a:cubicBezTo>
                <a:cubicBezTo>
                  <a:pt x="21276" y="5017"/>
                  <a:pt x="21300" y="4924"/>
                  <a:pt x="21300" y="4831"/>
                </a:cubicBezTo>
                <a:cubicBezTo>
                  <a:pt x="21300" y="4737"/>
                  <a:pt x="21305" y="4643"/>
                  <a:pt x="21305" y="4550"/>
                </a:cubicBezTo>
                <a:cubicBezTo>
                  <a:pt x="21305" y="4456"/>
                  <a:pt x="21288" y="4362"/>
                  <a:pt x="21288" y="4269"/>
                </a:cubicBezTo>
                <a:cubicBezTo>
                  <a:pt x="21288" y="4175"/>
                  <a:pt x="21294" y="4081"/>
                  <a:pt x="21294" y="3988"/>
                </a:cubicBezTo>
                <a:cubicBezTo>
                  <a:pt x="21294" y="3894"/>
                  <a:pt x="21299" y="3800"/>
                  <a:pt x="21299" y="3708"/>
                </a:cubicBezTo>
                <a:cubicBezTo>
                  <a:pt x="21299" y="3613"/>
                  <a:pt x="21267" y="3519"/>
                  <a:pt x="21267" y="3427"/>
                </a:cubicBezTo>
                <a:cubicBezTo>
                  <a:pt x="21267" y="3332"/>
                  <a:pt x="21267" y="3238"/>
                  <a:pt x="21267" y="3146"/>
                </a:cubicBezTo>
                <a:cubicBezTo>
                  <a:pt x="21267" y="3051"/>
                  <a:pt x="21294" y="2957"/>
                  <a:pt x="21294" y="2865"/>
                </a:cubicBezTo>
                <a:cubicBezTo>
                  <a:pt x="21294" y="2770"/>
                  <a:pt x="21272" y="2676"/>
                  <a:pt x="21272" y="2585"/>
                </a:cubicBezTo>
                <a:cubicBezTo>
                  <a:pt x="21272" y="2489"/>
                  <a:pt x="21311" y="2395"/>
                  <a:pt x="21311" y="2304"/>
                </a:cubicBezTo>
                <a:cubicBezTo>
                  <a:pt x="21311" y="2208"/>
                  <a:pt x="21290" y="2114"/>
                  <a:pt x="21290" y="2023"/>
                </a:cubicBezTo>
                <a:cubicBezTo>
                  <a:pt x="21290" y="1927"/>
                  <a:pt x="21287" y="1833"/>
                  <a:pt x="21287" y="1742"/>
                </a:cubicBezTo>
                <a:cubicBezTo>
                  <a:pt x="21287" y="1645"/>
                  <a:pt x="21267" y="1552"/>
                  <a:pt x="21267" y="1462"/>
                </a:cubicBezTo>
                <a:cubicBezTo>
                  <a:pt x="21267" y="1364"/>
                  <a:pt x="21269" y="1270"/>
                  <a:pt x="21269" y="1181"/>
                </a:cubicBezTo>
                <a:cubicBezTo>
                  <a:pt x="21269" y="1081"/>
                  <a:pt x="21281" y="988"/>
                  <a:pt x="21281" y="900"/>
                </a:cubicBezTo>
                <a:cubicBezTo>
                  <a:pt x="21281" y="798"/>
                  <a:pt x="21268" y="704"/>
                  <a:pt x="21268" y="619"/>
                </a:cubicBezTo>
                <a:cubicBezTo>
                  <a:pt x="21268" y="511"/>
                  <a:pt x="21275" y="417"/>
                  <a:pt x="21275" y="339"/>
                </a:cubicBezTo>
                <a:cubicBezTo>
                  <a:pt x="21275" y="157"/>
                  <a:pt x="21490" y="96"/>
                  <a:pt x="21294" y="49"/>
                </a:cubicBezTo>
                <a:close/>
              </a:path>
            </a:pathLst>
          </a:custGeom>
          <a:blipFill>
            <a:blip r:embed="rId2"/>
          </a:blipFill>
          <a:ln w="63500">
            <a:solidFill>
              <a:srgbClr val="231F24"/>
            </a:solidFill>
            <a:miter lim="400000"/>
          </a:ln>
        </p:spPr>
        <p:txBody>
          <a:bodyPr lIns="203200" tIns="203200" rIns="203200" bIns="203200" anchor="ctr"/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pic" idx="13"/>
          </p:nvPr>
        </p:nvSpPr>
        <p:spPr>
          <a:xfrm>
            <a:off x="381000" y="381000"/>
            <a:ext cx="4622605" cy="6863301"/>
          </a:xfrm>
          <a:prstGeom prst="rect">
            <a:avLst/>
          </a:prstGeom>
          <a:ln w="63500">
            <a:solidFill>
              <a:srgbClr val="231F24"/>
            </a:solidFill>
          </a:ln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88" name="Shape 188"/>
          <p:cNvSpPr>
            <a:spLocks noGrp="1"/>
          </p:cNvSpPr>
          <p:nvPr>
            <p:ph type="body" sz="half" idx="14"/>
          </p:nvPr>
        </p:nvSpPr>
        <p:spPr>
          <a:xfrm>
            <a:off x="4229100" y="1155700"/>
            <a:ext cx="5306302" cy="5308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593" extrusionOk="0">
                <a:moveTo>
                  <a:pt x="10787" y="0"/>
                </a:moveTo>
                <a:cubicBezTo>
                  <a:pt x="10667" y="0"/>
                  <a:pt x="10547" y="-2"/>
                  <a:pt x="10427" y="2"/>
                </a:cubicBezTo>
                <a:cubicBezTo>
                  <a:pt x="10307" y="6"/>
                  <a:pt x="10186" y="5"/>
                  <a:pt x="10067" y="13"/>
                </a:cubicBezTo>
                <a:cubicBezTo>
                  <a:pt x="9946" y="21"/>
                  <a:pt x="9828" y="45"/>
                  <a:pt x="9709" y="57"/>
                </a:cubicBezTo>
                <a:cubicBezTo>
                  <a:pt x="9589" y="68"/>
                  <a:pt x="9469" y="75"/>
                  <a:pt x="9350" y="91"/>
                </a:cubicBezTo>
                <a:cubicBezTo>
                  <a:pt x="9231" y="107"/>
                  <a:pt x="9109" y="110"/>
                  <a:pt x="8991" y="130"/>
                </a:cubicBezTo>
                <a:cubicBezTo>
                  <a:pt x="8872" y="150"/>
                  <a:pt x="8757" y="189"/>
                  <a:pt x="8640" y="213"/>
                </a:cubicBezTo>
                <a:cubicBezTo>
                  <a:pt x="8522" y="236"/>
                  <a:pt x="8400" y="244"/>
                  <a:pt x="8283" y="272"/>
                </a:cubicBezTo>
                <a:cubicBezTo>
                  <a:pt x="8166" y="299"/>
                  <a:pt x="8051" y="336"/>
                  <a:pt x="7935" y="368"/>
                </a:cubicBezTo>
                <a:cubicBezTo>
                  <a:pt x="7819" y="399"/>
                  <a:pt x="7707" y="442"/>
                  <a:pt x="7592" y="478"/>
                </a:cubicBezTo>
                <a:cubicBezTo>
                  <a:pt x="7477" y="513"/>
                  <a:pt x="7361" y="544"/>
                  <a:pt x="7247" y="583"/>
                </a:cubicBezTo>
                <a:cubicBezTo>
                  <a:pt x="7133" y="623"/>
                  <a:pt x="7026" y="678"/>
                  <a:pt x="6914" y="721"/>
                </a:cubicBezTo>
                <a:cubicBezTo>
                  <a:pt x="6802" y="765"/>
                  <a:pt x="6681" y="788"/>
                  <a:pt x="6571" y="834"/>
                </a:cubicBezTo>
                <a:cubicBezTo>
                  <a:pt x="6460" y="881"/>
                  <a:pt x="6350" y="930"/>
                  <a:pt x="6241" y="980"/>
                </a:cubicBezTo>
                <a:cubicBezTo>
                  <a:pt x="6132" y="1031"/>
                  <a:pt x="6029" y="1094"/>
                  <a:pt x="5922" y="1149"/>
                </a:cubicBezTo>
                <a:cubicBezTo>
                  <a:pt x="5814" y="1203"/>
                  <a:pt x="5703" y="1251"/>
                  <a:pt x="5598" y="1309"/>
                </a:cubicBezTo>
                <a:cubicBezTo>
                  <a:pt x="5493" y="1366"/>
                  <a:pt x="5388" y="1427"/>
                  <a:pt x="5285" y="1488"/>
                </a:cubicBezTo>
                <a:cubicBezTo>
                  <a:pt x="5182" y="1549"/>
                  <a:pt x="5082" y="1617"/>
                  <a:pt x="4981" y="1682"/>
                </a:cubicBezTo>
                <a:cubicBezTo>
                  <a:pt x="4880" y="1746"/>
                  <a:pt x="4790" y="1829"/>
                  <a:pt x="4691" y="1897"/>
                </a:cubicBezTo>
                <a:cubicBezTo>
                  <a:pt x="4592" y="1965"/>
                  <a:pt x="4493" y="2032"/>
                  <a:pt x="4396" y="2103"/>
                </a:cubicBezTo>
                <a:cubicBezTo>
                  <a:pt x="4300" y="2174"/>
                  <a:pt x="4195" y="2235"/>
                  <a:pt x="4101" y="2310"/>
                </a:cubicBezTo>
                <a:cubicBezTo>
                  <a:pt x="4007" y="2384"/>
                  <a:pt x="3915" y="2469"/>
                  <a:pt x="3823" y="2547"/>
                </a:cubicBezTo>
                <a:cubicBezTo>
                  <a:pt x="3729" y="2478"/>
                  <a:pt x="3629" y="2405"/>
                  <a:pt x="3530" y="2339"/>
                </a:cubicBezTo>
                <a:cubicBezTo>
                  <a:pt x="3431" y="2273"/>
                  <a:pt x="3338" y="2198"/>
                  <a:pt x="3237" y="2136"/>
                </a:cubicBezTo>
                <a:cubicBezTo>
                  <a:pt x="3135" y="2073"/>
                  <a:pt x="3026" y="2024"/>
                  <a:pt x="2924" y="1966"/>
                </a:cubicBezTo>
                <a:cubicBezTo>
                  <a:pt x="2819" y="1906"/>
                  <a:pt x="2718" y="1843"/>
                  <a:pt x="2616" y="1788"/>
                </a:cubicBezTo>
                <a:cubicBezTo>
                  <a:pt x="2507" y="1730"/>
                  <a:pt x="2401" y="1676"/>
                  <a:pt x="2300" y="1625"/>
                </a:cubicBezTo>
                <a:cubicBezTo>
                  <a:pt x="2186" y="1569"/>
                  <a:pt x="2081" y="1512"/>
                  <a:pt x="1981" y="1466"/>
                </a:cubicBezTo>
                <a:cubicBezTo>
                  <a:pt x="1858" y="1410"/>
                  <a:pt x="1742" y="1375"/>
                  <a:pt x="1649" y="1338"/>
                </a:cubicBezTo>
                <a:cubicBezTo>
                  <a:pt x="1415" y="1245"/>
                  <a:pt x="1292" y="1224"/>
                  <a:pt x="1373" y="1292"/>
                </a:cubicBezTo>
                <a:cubicBezTo>
                  <a:pt x="1477" y="1377"/>
                  <a:pt x="1580" y="1456"/>
                  <a:pt x="1670" y="1543"/>
                </a:cubicBezTo>
                <a:cubicBezTo>
                  <a:pt x="1766" y="1636"/>
                  <a:pt x="1858" y="1728"/>
                  <a:pt x="1940" y="1823"/>
                </a:cubicBezTo>
                <a:cubicBezTo>
                  <a:pt x="2028" y="1924"/>
                  <a:pt x="2094" y="2037"/>
                  <a:pt x="2166" y="2139"/>
                </a:cubicBezTo>
                <a:cubicBezTo>
                  <a:pt x="2244" y="2248"/>
                  <a:pt x="2322" y="2351"/>
                  <a:pt x="2383" y="2460"/>
                </a:cubicBezTo>
                <a:cubicBezTo>
                  <a:pt x="2449" y="2577"/>
                  <a:pt x="2509" y="2692"/>
                  <a:pt x="2557" y="2807"/>
                </a:cubicBezTo>
                <a:cubicBezTo>
                  <a:pt x="2610" y="2931"/>
                  <a:pt x="2664" y="3050"/>
                  <a:pt x="2699" y="3170"/>
                </a:cubicBezTo>
                <a:cubicBezTo>
                  <a:pt x="2736" y="3299"/>
                  <a:pt x="2765" y="3431"/>
                  <a:pt x="2785" y="3554"/>
                </a:cubicBezTo>
                <a:cubicBezTo>
                  <a:pt x="2705" y="3643"/>
                  <a:pt x="2606" y="3723"/>
                  <a:pt x="2529" y="3815"/>
                </a:cubicBezTo>
                <a:cubicBezTo>
                  <a:pt x="2451" y="3906"/>
                  <a:pt x="2395" y="4016"/>
                  <a:pt x="2321" y="4110"/>
                </a:cubicBezTo>
                <a:cubicBezTo>
                  <a:pt x="2246" y="4205"/>
                  <a:pt x="2177" y="4302"/>
                  <a:pt x="2106" y="4399"/>
                </a:cubicBezTo>
                <a:cubicBezTo>
                  <a:pt x="2035" y="4496"/>
                  <a:pt x="1938" y="4575"/>
                  <a:pt x="1870" y="4674"/>
                </a:cubicBezTo>
                <a:cubicBezTo>
                  <a:pt x="1802" y="4773"/>
                  <a:pt x="1745" y="4880"/>
                  <a:pt x="1680" y="4981"/>
                </a:cubicBezTo>
                <a:cubicBezTo>
                  <a:pt x="1615" y="5082"/>
                  <a:pt x="1571" y="5196"/>
                  <a:pt x="1510" y="5299"/>
                </a:cubicBezTo>
                <a:cubicBezTo>
                  <a:pt x="1448" y="5402"/>
                  <a:pt x="1364" y="5492"/>
                  <a:pt x="1306" y="5598"/>
                </a:cubicBezTo>
                <a:cubicBezTo>
                  <a:pt x="1248" y="5703"/>
                  <a:pt x="1191" y="5809"/>
                  <a:pt x="1137" y="5917"/>
                </a:cubicBezTo>
                <a:cubicBezTo>
                  <a:pt x="1083" y="6024"/>
                  <a:pt x="1051" y="6142"/>
                  <a:pt x="1001" y="6251"/>
                </a:cubicBezTo>
                <a:cubicBezTo>
                  <a:pt x="950" y="6360"/>
                  <a:pt x="892" y="6465"/>
                  <a:pt x="845" y="6576"/>
                </a:cubicBezTo>
                <a:cubicBezTo>
                  <a:pt x="798" y="6686"/>
                  <a:pt x="765" y="6802"/>
                  <a:pt x="721" y="6915"/>
                </a:cubicBezTo>
                <a:cubicBezTo>
                  <a:pt x="678" y="7027"/>
                  <a:pt x="638" y="7139"/>
                  <a:pt x="598" y="7253"/>
                </a:cubicBezTo>
                <a:cubicBezTo>
                  <a:pt x="559" y="7366"/>
                  <a:pt x="501" y="7474"/>
                  <a:pt x="465" y="7589"/>
                </a:cubicBezTo>
                <a:cubicBezTo>
                  <a:pt x="429" y="7703"/>
                  <a:pt x="410" y="7822"/>
                  <a:pt x="378" y="7939"/>
                </a:cubicBezTo>
                <a:cubicBezTo>
                  <a:pt x="346" y="8054"/>
                  <a:pt x="314" y="8170"/>
                  <a:pt x="286" y="8287"/>
                </a:cubicBezTo>
                <a:cubicBezTo>
                  <a:pt x="258" y="8404"/>
                  <a:pt x="216" y="8518"/>
                  <a:pt x="192" y="8636"/>
                </a:cubicBezTo>
                <a:cubicBezTo>
                  <a:pt x="169" y="8753"/>
                  <a:pt x="164" y="8875"/>
                  <a:pt x="144" y="8993"/>
                </a:cubicBezTo>
                <a:cubicBezTo>
                  <a:pt x="124" y="9112"/>
                  <a:pt x="84" y="9227"/>
                  <a:pt x="68" y="9347"/>
                </a:cubicBezTo>
                <a:cubicBezTo>
                  <a:pt x="52" y="9466"/>
                  <a:pt x="65" y="9588"/>
                  <a:pt x="53" y="9708"/>
                </a:cubicBezTo>
                <a:cubicBezTo>
                  <a:pt x="41" y="9827"/>
                  <a:pt x="20" y="9946"/>
                  <a:pt x="12" y="10066"/>
                </a:cubicBezTo>
                <a:cubicBezTo>
                  <a:pt x="4" y="10186"/>
                  <a:pt x="5" y="10306"/>
                  <a:pt x="2" y="10427"/>
                </a:cubicBezTo>
                <a:cubicBezTo>
                  <a:pt x="-2" y="10546"/>
                  <a:pt x="4" y="10666"/>
                  <a:pt x="4" y="10787"/>
                </a:cubicBezTo>
                <a:cubicBezTo>
                  <a:pt x="4" y="10908"/>
                  <a:pt x="2" y="11028"/>
                  <a:pt x="6" y="11147"/>
                </a:cubicBezTo>
                <a:cubicBezTo>
                  <a:pt x="10" y="11268"/>
                  <a:pt x="-6" y="11389"/>
                  <a:pt x="2" y="11509"/>
                </a:cubicBezTo>
                <a:cubicBezTo>
                  <a:pt x="10" y="11629"/>
                  <a:pt x="46" y="11747"/>
                  <a:pt x="58" y="11866"/>
                </a:cubicBezTo>
                <a:cubicBezTo>
                  <a:pt x="70" y="11986"/>
                  <a:pt x="52" y="12109"/>
                  <a:pt x="68" y="12228"/>
                </a:cubicBezTo>
                <a:cubicBezTo>
                  <a:pt x="84" y="12348"/>
                  <a:pt x="136" y="12462"/>
                  <a:pt x="156" y="12580"/>
                </a:cubicBezTo>
                <a:cubicBezTo>
                  <a:pt x="175" y="12699"/>
                  <a:pt x="161" y="12824"/>
                  <a:pt x="185" y="12941"/>
                </a:cubicBezTo>
                <a:cubicBezTo>
                  <a:pt x="209" y="13060"/>
                  <a:pt x="255" y="13173"/>
                  <a:pt x="283" y="13290"/>
                </a:cubicBezTo>
                <a:cubicBezTo>
                  <a:pt x="311" y="13407"/>
                  <a:pt x="322" y="13528"/>
                  <a:pt x="354" y="13644"/>
                </a:cubicBezTo>
                <a:cubicBezTo>
                  <a:pt x="386" y="13760"/>
                  <a:pt x="444" y="13869"/>
                  <a:pt x="480" y="13983"/>
                </a:cubicBezTo>
                <a:cubicBezTo>
                  <a:pt x="515" y="14098"/>
                  <a:pt x="531" y="14220"/>
                  <a:pt x="571" y="14333"/>
                </a:cubicBezTo>
                <a:cubicBezTo>
                  <a:pt x="610" y="14447"/>
                  <a:pt x="680" y="14550"/>
                  <a:pt x="723" y="14662"/>
                </a:cubicBezTo>
                <a:cubicBezTo>
                  <a:pt x="767" y="14774"/>
                  <a:pt x="805" y="14888"/>
                  <a:pt x="852" y="14998"/>
                </a:cubicBezTo>
                <a:cubicBezTo>
                  <a:pt x="899" y="15109"/>
                  <a:pt x="955" y="15216"/>
                  <a:pt x="1005" y="15325"/>
                </a:cubicBezTo>
                <a:cubicBezTo>
                  <a:pt x="1056" y="15434"/>
                  <a:pt x="1097" y="15547"/>
                  <a:pt x="1151" y="15655"/>
                </a:cubicBezTo>
                <a:cubicBezTo>
                  <a:pt x="1205" y="15762"/>
                  <a:pt x="1275" y="15861"/>
                  <a:pt x="1332" y="15966"/>
                </a:cubicBezTo>
                <a:cubicBezTo>
                  <a:pt x="1390" y="16072"/>
                  <a:pt x="1451" y="16175"/>
                  <a:pt x="1512" y="16278"/>
                </a:cubicBezTo>
                <a:cubicBezTo>
                  <a:pt x="1574" y="16382"/>
                  <a:pt x="1634" y="16486"/>
                  <a:pt x="1698" y="16587"/>
                </a:cubicBezTo>
                <a:cubicBezTo>
                  <a:pt x="1763" y="16688"/>
                  <a:pt x="1831" y="16787"/>
                  <a:pt x="1899" y="16886"/>
                </a:cubicBezTo>
                <a:cubicBezTo>
                  <a:pt x="1968" y="16985"/>
                  <a:pt x="2037" y="17082"/>
                  <a:pt x="2108" y="17179"/>
                </a:cubicBezTo>
                <a:cubicBezTo>
                  <a:pt x="2180" y="17276"/>
                  <a:pt x="2243" y="17378"/>
                  <a:pt x="2318" y="17473"/>
                </a:cubicBezTo>
                <a:cubicBezTo>
                  <a:pt x="2392" y="17567"/>
                  <a:pt x="2467" y="17662"/>
                  <a:pt x="2544" y="17753"/>
                </a:cubicBezTo>
                <a:cubicBezTo>
                  <a:pt x="2622" y="17845"/>
                  <a:pt x="2700" y="17937"/>
                  <a:pt x="2781" y="18026"/>
                </a:cubicBezTo>
                <a:cubicBezTo>
                  <a:pt x="2861" y="18115"/>
                  <a:pt x="2951" y="18196"/>
                  <a:pt x="3035" y="18282"/>
                </a:cubicBezTo>
                <a:cubicBezTo>
                  <a:pt x="3118" y="18368"/>
                  <a:pt x="3197" y="18459"/>
                  <a:pt x="3284" y="18543"/>
                </a:cubicBezTo>
                <a:cubicBezTo>
                  <a:pt x="3370" y="18627"/>
                  <a:pt x="3456" y="18711"/>
                  <a:pt x="3545" y="18791"/>
                </a:cubicBezTo>
                <a:cubicBezTo>
                  <a:pt x="3634" y="18872"/>
                  <a:pt x="3737" y="18937"/>
                  <a:pt x="3829" y="19015"/>
                </a:cubicBezTo>
                <a:cubicBezTo>
                  <a:pt x="3920" y="19093"/>
                  <a:pt x="4011" y="19171"/>
                  <a:pt x="4106" y="19245"/>
                </a:cubicBezTo>
                <a:cubicBezTo>
                  <a:pt x="4200" y="19320"/>
                  <a:pt x="4288" y="19402"/>
                  <a:pt x="4385" y="19474"/>
                </a:cubicBezTo>
                <a:cubicBezTo>
                  <a:pt x="4481" y="19545"/>
                  <a:pt x="4584" y="19609"/>
                  <a:pt x="4683" y="19677"/>
                </a:cubicBezTo>
                <a:cubicBezTo>
                  <a:pt x="4782" y="19745"/>
                  <a:pt x="4883" y="19810"/>
                  <a:pt x="4984" y="19874"/>
                </a:cubicBezTo>
                <a:cubicBezTo>
                  <a:pt x="5086" y="19939"/>
                  <a:pt x="5178" y="20018"/>
                  <a:pt x="5281" y="20080"/>
                </a:cubicBezTo>
                <a:cubicBezTo>
                  <a:pt x="5385" y="20141"/>
                  <a:pt x="5484" y="20211"/>
                  <a:pt x="5590" y="20269"/>
                </a:cubicBezTo>
                <a:cubicBezTo>
                  <a:pt x="5695" y="20326"/>
                  <a:pt x="5802" y="20383"/>
                  <a:pt x="5909" y="20437"/>
                </a:cubicBezTo>
                <a:cubicBezTo>
                  <a:pt x="6017" y="20491"/>
                  <a:pt x="6138" y="20517"/>
                  <a:pt x="6247" y="20568"/>
                </a:cubicBezTo>
                <a:cubicBezTo>
                  <a:pt x="6356" y="20618"/>
                  <a:pt x="6456" y="20690"/>
                  <a:pt x="6567" y="20737"/>
                </a:cubicBezTo>
                <a:cubicBezTo>
                  <a:pt x="6677" y="20784"/>
                  <a:pt x="6794" y="20816"/>
                  <a:pt x="6907" y="20859"/>
                </a:cubicBezTo>
                <a:cubicBezTo>
                  <a:pt x="7019" y="20902"/>
                  <a:pt x="7134" y="20936"/>
                  <a:pt x="7248" y="20975"/>
                </a:cubicBezTo>
                <a:cubicBezTo>
                  <a:pt x="7362" y="21015"/>
                  <a:pt x="7474" y="21059"/>
                  <a:pt x="7589" y="21094"/>
                </a:cubicBezTo>
                <a:cubicBezTo>
                  <a:pt x="7703" y="21130"/>
                  <a:pt x="7819" y="21161"/>
                  <a:pt x="7936" y="21193"/>
                </a:cubicBezTo>
                <a:cubicBezTo>
                  <a:pt x="8052" y="21224"/>
                  <a:pt x="8166" y="21264"/>
                  <a:pt x="8283" y="21292"/>
                </a:cubicBezTo>
                <a:cubicBezTo>
                  <a:pt x="8400" y="21319"/>
                  <a:pt x="8522" y="21323"/>
                  <a:pt x="8640" y="21347"/>
                </a:cubicBezTo>
                <a:cubicBezTo>
                  <a:pt x="8758" y="21370"/>
                  <a:pt x="8875" y="21393"/>
                  <a:pt x="8994" y="21413"/>
                </a:cubicBezTo>
                <a:cubicBezTo>
                  <a:pt x="9112" y="21433"/>
                  <a:pt x="9230" y="21454"/>
                  <a:pt x="9350" y="21470"/>
                </a:cubicBezTo>
                <a:cubicBezTo>
                  <a:pt x="9469" y="21486"/>
                  <a:pt x="9587" y="21508"/>
                  <a:pt x="9707" y="21520"/>
                </a:cubicBezTo>
                <a:cubicBezTo>
                  <a:pt x="9826" y="21532"/>
                  <a:pt x="9947" y="21531"/>
                  <a:pt x="10067" y="21539"/>
                </a:cubicBezTo>
                <a:cubicBezTo>
                  <a:pt x="10187" y="21547"/>
                  <a:pt x="10306" y="21567"/>
                  <a:pt x="10427" y="21571"/>
                </a:cubicBezTo>
                <a:cubicBezTo>
                  <a:pt x="10546" y="21575"/>
                  <a:pt x="10667" y="21593"/>
                  <a:pt x="10787" y="21593"/>
                </a:cubicBezTo>
                <a:cubicBezTo>
                  <a:pt x="10908" y="21593"/>
                  <a:pt x="11029" y="21582"/>
                  <a:pt x="11148" y="21578"/>
                </a:cubicBezTo>
                <a:cubicBezTo>
                  <a:pt x="11269" y="21574"/>
                  <a:pt x="11390" y="21574"/>
                  <a:pt x="11509" y="21566"/>
                </a:cubicBezTo>
                <a:cubicBezTo>
                  <a:pt x="11630" y="21558"/>
                  <a:pt x="11748" y="21524"/>
                  <a:pt x="11867" y="21512"/>
                </a:cubicBezTo>
                <a:cubicBezTo>
                  <a:pt x="11987" y="21501"/>
                  <a:pt x="12107" y="21495"/>
                  <a:pt x="12226" y="21480"/>
                </a:cubicBezTo>
                <a:cubicBezTo>
                  <a:pt x="12346" y="21464"/>
                  <a:pt x="12465" y="21449"/>
                  <a:pt x="12584" y="21430"/>
                </a:cubicBezTo>
                <a:cubicBezTo>
                  <a:pt x="12703" y="21410"/>
                  <a:pt x="12820" y="21384"/>
                  <a:pt x="12938" y="21360"/>
                </a:cubicBezTo>
                <a:cubicBezTo>
                  <a:pt x="13056" y="21336"/>
                  <a:pt x="13178" y="21332"/>
                  <a:pt x="13295" y="21304"/>
                </a:cubicBezTo>
                <a:cubicBezTo>
                  <a:pt x="13412" y="21276"/>
                  <a:pt x="13525" y="21232"/>
                  <a:pt x="13641" y="21200"/>
                </a:cubicBezTo>
                <a:cubicBezTo>
                  <a:pt x="13758" y="21169"/>
                  <a:pt x="13873" y="21134"/>
                  <a:pt x="13987" y="21098"/>
                </a:cubicBezTo>
                <a:cubicBezTo>
                  <a:pt x="14103" y="21063"/>
                  <a:pt x="14216" y="21024"/>
                  <a:pt x="14330" y="20984"/>
                </a:cubicBezTo>
                <a:cubicBezTo>
                  <a:pt x="14444" y="20945"/>
                  <a:pt x="14553" y="20894"/>
                  <a:pt x="14665" y="20851"/>
                </a:cubicBezTo>
                <a:cubicBezTo>
                  <a:pt x="14778" y="20808"/>
                  <a:pt x="14896" y="20780"/>
                  <a:pt x="15007" y="20733"/>
                </a:cubicBezTo>
                <a:cubicBezTo>
                  <a:pt x="15118" y="20686"/>
                  <a:pt x="15224" y="20630"/>
                  <a:pt x="15333" y="20579"/>
                </a:cubicBezTo>
                <a:cubicBezTo>
                  <a:pt x="15443" y="20528"/>
                  <a:pt x="15557" y="20488"/>
                  <a:pt x="15664" y="20434"/>
                </a:cubicBezTo>
                <a:cubicBezTo>
                  <a:pt x="15772" y="20380"/>
                  <a:pt x="15868" y="20304"/>
                  <a:pt x="15973" y="20247"/>
                </a:cubicBezTo>
                <a:cubicBezTo>
                  <a:pt x="16079" y="20189"/>
                  <a:pt x="16196" y="20151"/>
                  <a:pt x="16300" y="20090"/>
                </a:cubicBezTo>
                <a:cubicBezTo>
                  <a:pt x="16403" y="20028"/>
                  <a:pt x="16503" y="19960"/>
                  <a:pt x="16604" y="19895"/>
                </a:cubicBezTo>
                <a:cubicBezTo>
                  <a:pt x="16705" y="19830"/>
                  <a:pt x="16790" y="19741"/>
                  <a:pt x="16889" y="19672"/>
                </a:cubicBezTo>
                <a:cubicBezTo>
                  <a:pt x="16989" y="19604"/>
                  <a:pt x="17102" y="19556"/>
                  <a:pt x="17199" y="19485"/>
                </a:cubicBezTo>
                <a:cubicBezTo>
                  <a:pt x="17295" y="19413"/>
                  <a:pt x="17395" y="19345"/>
                  <a:pt x="17490" y="19270"/>
                </a:cubicBezTo>
                <a:cubicBezTo>
                  <a:pt x="17584" y="19196"/>
                  <a:pt x="17674" y="19115"/>
                  <a:pt x="17766" y="19037"/>
                </a:cubicBezTo>
                <a:cubicBezTo>
                  <a:pt x="17858" y="18960"/>
                  <a:pt x="17935" y="18865"/>
                  <a:pt x="18024" y="18785"/>
                </a:cubicBezTo>
                <a:cubicBezTo>
                  <a:pt x="18113" y="18704"/>
                  <a:pt x="18212" y="18633"/>
                  <a:pt x="18298" y="18550"/>
                </a:cubicBezTo>
                <a:cubicBezTo>
                  <a:pt x="18385" y="18466"/>
                  <a:pt x="18466" y="18377"/>
                  <a:pt x="18550" y="18291"/>
                </a:cubicBezTo>
                <a:cubicBezTo>
                  <a:pt x="18633" y="18204"/>
                  <a:pt x="18725" y="18125"/>
                  <a:pt x="18806" y="18036"/>
                </a:cubicBezTo>
                <a:cubicBezTo>
                  <a:pt x="18887" y="17947"/>
                  <a:pt x="18964" y="17854"/>
                  <a:pt x="19042" y="17762"/>
                </a:cubicBezTo>
                <a:cubicBezTo>
                  <a:pt x="19119" y="17671"/>
                  <a:pt x="19200" y="17580"/>
                  <a:pt x="19274" y="17486"/>
                </a:cubicBezTo>
                <a:cubicBezTo>
                  <a:pt x="19349" y="17392"/>
                  <a:pt x="19419" y="17293"/>
                  <a:pt x="19490" y="17196"/>
                </a:cubicBezTo>
                <a:cubicBezTo>
                  <a:pt x="19562" y="17099"/>
                  <a:pt x="19637" y="17005"/>
                  <a:pt x="19705" y="16906"/>
                </a:cubicBezTo>
                <a:cubicBezTo>
                  <a:pt x="19774" y="16807"/>
                  <a:pt x="19816" y="16691"/>
                  <a:pt x="19881" y="16590"/>
                </a:cubicBezTo>
                <a:cubicBezTo>
                  <a:pt x="19946" y="16488"/>
                  <a:pt x="20025" y="16396"/>
                  <a:pt x="20086" y="16292"/>
                </a:cubicBezTo>
                <a:cubicBezTo>
                  <a:pt x="20148" y="16189"/>
                  <a:pt x="20211" y="16086"/>
                  <a:pt x="20269" y="15980"/>
                </a:cubicBezTo>
                <a:cubicBezTo>
                  <a:pt x="20327" y="15875"/>
                  <a:pt x="20369" y="15762"/>
                  <a:pt x="20424" y="15654"/>
                </a:cubicBezTo>
                <a:cubicBezTo>
                  <a:pt x="20478" y="15547"/>
                  <a:pt x="20544" y="15445"/>
                  <a:pt x="20595" y="15336"/>
                </a:cubicBezTo>
                <a:cubicBezTo>
                  <a:pt x="20645" y="15227"/>
                  <a:pt x="20698" y="15118"/>
                  <a:pt x="20745" y="15007"/>
                </a:cubicBezTo>
                <a:cubicBezTo>
                  <a:pt x="20792" y="14897"/>
                  <a:pt x="20823" y="14779"/>
                  <a:pt x="20866" y="14667"/>
                </a:cubicBezTo>
                <a:cubicBezTo>
                  <a:pt x="20909" y="14555"/>
                  <a:pt x="20934" y="14436"/>
                  <a:pt x="20973" y="14323"/>
                </a:cubicBezTo>
                <a:cubicBezTo>
                  <a:pt x="21013" y="14209"/>
                  <a:pt x="21084" y="14106"/>
                  <a:pt x="21120" y="13991"/>
                </a:cubicBezTo>
                <a:cubicBezTo>
                  <a:pt x="21155" y="13876"/>
                  <a:pt x="21167" y="13754"/>
                  <a:pt x="21199" y="13638"/>
                </a:cubicBezTo>
                <a:cubicBezTo>
                  <a:pt x="21231" y="13522"/>
                  <a:pt x="21283" y="13411"/>
                  <a:pt x="21311" y="13294"/>
                </a:cubicBezTo>
                <a:cubicBezTo>
                  <a:pt x="21339" y="13177"/>
                  <a:pt x="21336" y="13054"/>
                  <a:pt x="21360" y="12935"/>
                </a:cubicBezTo>
                <a:cubicBezTo>
                  <a:pt x="21384" y="12818"/>
                  <a:pt x="21400" y="12699"/>
                  <a:pt x="21420" y="12580"/>
                </a:cubicBezTo>
                <a:cubicBezTo>
                  <a:pt x="21439" y="12462"/>
                  <a:pt x="21480" y="12346"/>
                  <a:pt x="21496" y="12227"/>
                </a:cubicBezTo>
                <a:cubicBezTo>
                  <a:pt x="21512" y="12108"/>
                  <a:pt x="21531" y="11989"/>
                  <a:pt x="21543" y="11869"/>
                </a:cubicBezTo>
                <a:cubicBezTo>
                  <a:pt x="21555" y="11750"/>
                  <a:pt x="21569" y="11630"/>
                  <a:pt x="21577" y="11509"/>
                </a:cubicBezTo>
                <a:cubicBezTo>
                  <a:pt x="21585" y="11390"/>
                  <a:pt x="21576" y="11268"/>
                  <a:pt x="21580" y="11148"/>
                </a:cubicBezTo>
                <a:cubicBezTo>
                  <a:pt x="21584" y="11028"/>
                  <a:pt x="21594" y="10908"/>
                  <a:pt x="21594" y="10787"/>
                </a:cubicBezTo>
                <a:cubicBezTo>
                  <a:pt x="21594" y="10666"/>
                  <a:pt x="21588" y="10546"/>
                  <a:pt x="21584" y="10426"/>
                </a:cubicBezTo>
                <a:cubicBezTo>
                  <a:pt x="21580" y="10305"/>
                  <a:pt x="21556" y="10186"/>
                  <a:pt x="21548" y="10067"/>
                </a:cubicBezTo>
                <a:cubicBezTo>
                  <a:pt x="21540" y="9946"/>
                  <a:pt x="21556" y="9824"/>
                  <a:pt x="21544" y="9705"/>
                </a:cubicBezTo>
                <a:cubicBezTo>
                  <a:pt x="21532" y="9585"/>
                  <a:pt x="21526" y="9464"/>
                  <a:pt x="21510" y="9345"/>
                </a:cubicBezTo>
                <a:cubicBezTo>
                  <a:pt x="21494" y="9226"/>
                  <a:pt x="21440" y="9112"/>
                  <a:pt x="21420" y="8994"/>
                </a:cubicBezTo>
                <a:cubicBezTo>
                  <a:pt x="21400" y="8875"/>
                  <a:pt x="21406" y="8752"/>
                  <a:pt x="21383" y="8634"/>
                </a:cubicBezTo>
                <a:cubicBezTo>
                  <a:pt x="21359" y="8516"/>
                  <a:pt x="21331" y="8399"/>
                  <a:pt x="21303" y="8282"/>
                </a:cubicBezTo>
                <a:cubicBezTo>
                  <a:pt x="21275" y="8165"/>
                  <a:pt x="21221" y="8054"/>
                  <a:pt x="21190" y="7939"/>
                </a:cubicBezTo>
                <a:cubicBezTo>
                  <a:pt x="21158" y="7822"/>
                  <a:pt x="21132" y="7705"/>
                  <a:pt x="21096" y="7590"/>
                </a:cubicBezTo>
                <a:cubicBezTo>
                  <a:pt x="21060" y="7475"/>
                  <a:pt x="21037" y="7357"/>
                  <a:pt x="20997" y="7243"/>
                </a:cubicBezTo>
                <a:cubicBezTo>
                  <a:pt x="20958" y="7129"/>
                  <a:pt x="20916" y="7016"/>
                  <a:pt x="20872" y="6904"/>
                </a:cubicBezTo>
                <a:cubicBezTo>
                  <a:pt x="20829" y="6792"/>
                  <a:pt x="20792" y="6677"/>
                  <a:pt x="20745" y="6566"/>
                </a:cubicBezTo>
                <a:cubicBezTo>
                  <a:pt x="20698" y="6455"/>
                  <a:pt x="20632" y="6353"/>
                  <a:pt x="20581" y="6244"/>
                </a:cubicBezTo>
                <a:cubicBezTo>
                  <a:pt x="20531" y="6135"/>
                  <a:pt x="20495" y="6018"/>
                  <a:pt x="20441" y="5911"/>
                </a:cubicBezTo>
                <a:cubicBezTo>
                  <a:pt x="20387" y="5803"/>
                  <a:pt x="20304" y="5711"/>
                  <a:pt x="20246" y="5606"/>
                </a:cubicBezTo>
                <a:cubicBezTo>
                  <a:pt x="20188" y="5500"/>
                  <a:pt x="20158" y="5379"/>
                  <a:pt x="20097" y="5275"/>
                </a:cubicBezTo>
                <a:cubicBezTo>
                  <a:pt x="20035" y="5172"/>
                  <a:pt x="19968" y="5072"/>
                  <a:pt x="19903" y="4970"/>
                </a:cubicBezTo>
                <a:cubicBezTo>
                  <a:pt x="19838" y="4869"/>
                  <a:pt x="19766" y="4772"/>
                  <a:pt x="19697" y="4673"/>
                </a:cubicBezTo>
                <a:cubicBezTo>
                  <a:pt x="19629" y="4574"/>
                  <a:pt x="19542" y="4489"/>
                  <a:pt x="19470" y="4392"/>
                </a:cubicBezTo>
                <a:cubicBezTo>
                  <a:pt x="19399" y="4296"/>
                  <a:pt x="19334" y="4194"/>
                  <a:pt x="19260" y="4099"/>
                </a:cubicBezTo>
                <a:cubicBezTo>
                  <a:pt x="19185" y="4005"/>
                  <a:pt x="19106" y="3915"/>
                  <a:pt x="19028" y="3823"/>
                </a:cubicBezTo>
                <a:cubicBezTo>
                  <a:pt x="18950" y="3731"/>
                  <a:pt x="18879" y="3634"/>
                  <a:pt x="18798" y="3545"/>
                </a:cubicBezTo>
                <a:cubicBezTo>
                  <a:pt x="18717" y="3456"/>
                  <a:pt x="18628" y="3374"/>
                  <a:pt x="18544" y="3288"/>
                </a:cubicBezTo>
                <a:cubicBezTo>
                  <a:pt x="18461" y="3201"/>
                  <a:pt x="18387" y="3105"/>
                  <a:pt x="18300" y="3022"/>
                </a:cubicBezTo>
                <a:cubicBezTo>
                  <a:pt x="18214" y="2938"/>
                  <a:pt x="18126" y="2855"/>
                  <a:pt x="18037" y="2774"/>
                </a:cubicBezTo>
                <a:cubicBezTo>
                  <a:pt x="17948" y="2694"/>
                  <a:pt x="17861" y="2610"/>
                  <a:pt x="17769" y="2532"/>
                </a:cubicBezTo>
                <a:cubicBezTo>
                  <a:pt x="17677" y="2455"/>
                  <a:pt x="17580" y="2382"/>
                  <a:pt x="17486" y="2308"/>
                </a:cubicBezTo>
                <a:cubicBezTo>
                  <a:pt x="17392" y="2233"/>
                  <a:pt x="17301" y="2153"/>
                  <a:pt x="17204" y="2081"/>
                </a:cubicBezTo>
                <a:cubicBezTo>
                  <a:pt x="17108" y="2010"/>
                  <a:pt x="16998" y="1956"/>
                  <a:pt x="16899" y="1887"/>
                </a:cubicBezTo>
                <a:cubicBezTo>
                  <a:pt x="16800" y="1819"/>
                  <a:pt x="16698" y="1756"/>
                  <a:pt x="16596" y="1691"/>
                </a:cubicBezTo>
                <a:cubicBezTo>
                  <a:pt x="16495" y="1626"/>
                  <a:pt x="16403" y="1546"/>
                  <a:pt x="16299" y="1485"/>
                </a:cubicBezTo>
                <a:cubicBezTo>
                  <a:pt x="16196" y="1423"/>
                  <a:pt x="16075" y="1392"/>
                  <a:pt x="15970" y="1334"/>
                </a:cubicBezTo>
                <a:cubicBezTo>
                  <a:pt x="15864" y="1276"/>
                  <a:pt x="15759" y="1219"/>
                  <a:pt x="15651" y="1165"/>
                </a:cubicBezTo>
                <a:cubicBezTo>
                  <a:pt x="15544" y="1111"/>
                  <a:pt x="15437" y="1058"/>
                  <a:pt x="15327" y="1007"/>
                </a:cubicBezTo>
                <a:cubicBezTo>
                  <a:pt x="15218" y="957"/>
                  <a:pt x="15120" y="883"/>
                  <a:pt x="15009" y="836"/>
                </a:cubicBezTo>
                <a:cubicBezTo>
                  <a:pt x="14898" y="789"/>
                  <a:pt x="14786" y="745"/>
                  <a:pt x="14673" y="701"/>
                </a:cubicBezTo>
                <a:cubicBezTo>
                  <a:pt x="14561" y="658"/>
                  <a:pt x="14444" y="629"/>
                  <a:pt x="14330" y="590"/>
                </a:cubicBezTo>
                <a:cubicBezTo>
                  <a:pt x="14216" y="550"/>
                  <a:pt x="14103" y="512"/>
                  <a:pt x="13987" y="476"/>
                </a:cubicBezTo>
                <a:cubicBezTo>
                  <a:pt x="13873" y="440"/>
                  <a:pt x="13757" y="406"/>
                  <a:pt x="13641" y="375"/>
                </a:cubicBezTo>
                <a:cubicBezTo>
                  <a:pt x="13525" y="343"/>
                  <a:pt x="13405" y="330"/>
                  <a:pt x="13288" y="302"/>
                </a:cubicBezTo>
                <a:cubicBezTo>
                  <a:pt x="13171" y="274"/>
                  <a:pt x="13061" y="213"/>
                  <a:pt x="12943" y="189"/>
                </a:cubicBezTo>
                <a:cubicBezTo>
                  <a:pt x="12825" y="165"/>
                  <a:pt x="12704" y="156"/>
                  <a:pt x="12585" y="136"/>
                </a:cubicBezTo>
                <a:cubicBezTo>
                  <a:pt x="12467" y="116"/>
                  <a:pt x="12347" y="105"/>
                  <a:pt x="12227" y="89"/>
                </a:cubicBezTo>
                <a:cubicBezTo>
                  <a:pt x="12108" y="73"/>
                  <a:pt x="11990" y="45"/>
                  <a:pt x="11870" y="33"/>
                </a:cubicBezTo>
                <a:cubicBezTo>
                  <a:pt x="11751" y="21"/>
                  <a:pt x="11630" y="9"/>
                  <a:pt x="11510" y="1"/>
                </a:cubicBezTo>
                <a:cubicBezTo>
                  <a:pt x="11390" y="-7"/>
                  <a:pt x="11268" y="22"/>
                  <a:pt x="11148" y="18"/>
                </a:cubicBezTo>
                <a:cubicBezTo>
                  <a:pt x="11028" y="14"/>
                  <a:pt x="10908" y="0"/>
                  <a:pt x="10787" y="0"/>
                </a:cubicBezTo>
                <a:close/>
              </a:path>
            </a:pathLst>
          </a:custGeom>
          <a:solidFill>
            <a:srgbClr val="F3EAD7"/>
          </a:solidFill>
          <a:ln w="63500">
            <a:solidFill>
              <a:srgbClr val="000000"/>
            </a:solidFill>
          </a:ln>
        </p:spPr>
        <p:txBody>
          <a:bodyPr lIns="203200" tIns="203200" rIns="203200" bIns="203200"/>
          <a:lstStyle/>
          <a:p>
            <a:pPr marL="0" indent="0" algn="ctr">
              <a:spcBef>
                <a:spcPts val="0"/>
              </a:spcBef>
              <a:buClrTx/>
              <a:buSzTx/>
              <a:buNone/>
            </a:pPr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xfrm>
            <a:off x="4584700" y="1104900"/>
            <a:ext cx="4584700" cy="25781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xfrm>
            <a:off x="4590785" y="3746500"/>
            <a:ext cx="4584701" cy="2578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  <a:lvl2pPr marL="0" indent="0" algn="ctr">
              <a:spcBef>
                <a:spcPts val="0"/>
              </a:spcBef>
              <a:buClrTx/>
              <a:buSzTx/>
              <a:buNone/>
            </a:lvl2pPr>
            <a:lvl3pPr marL="0" indent="0" algn="ctr">
              <a:spcBef>
                <a:spcPts val="0"/>
              </a:spcBef>
              <a:buClrTx/>
              <a:buSzTx/>
              <a:buNone/>
            </a:lvl3pPr>
            <a:lvl4pPr marL="0" indent="0" algn="ctr">
              <a:spcBef>
                <a:spcPts val="0"/>
              </a:spcBef>
              <a:buClrTx/>
              <a:buSzTx/>
              <a:buNone/>
            </a:lvl4pPr>
            <a:lvl5pPr marL="0" indent="0" algn="ctr">
              <a:spcBef>
                <a:spcPts val="0"/>
              </a:spcBef>
              <a:buClrTx/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1" name="Shape 1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380999" y="3886199"/>
            <a:ext cx="9398753" cy="3353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9" h="21299" extrusionOk="0">
                <a:moveTo>
                  <a:pt x="40" y="105"/>
                </a:moveTo>
                <a:cubicBezTo>
                  <a:pt x="112" y="-95"/>
                  <a:pt x="148" y="144"/>
                  <a:pt x="250" y="144"/>
                </a:cubicBezTo>
                <a:cubicBezTo>
                  <a:pt x="352" y="144"/>
                  <a:pt x="352" y="133"/>
                  <a:pt x="454" y="133"/>
                </a:cubicBezTo>
                <a:cubicBezTo>
                  <a:pt x="556" y="133"/>
                  <a:pt x="556" y="113"/>
                  <a:pt x="658" y="113"/>
                </a:cubicBezTo>
                <a:cubicBezTo>
                  <a:pt x="760" y="113"/>
                  <a:pt x="760" y="126"/>
                  <a:pt x="863" y="126"/>
                </a:cubicBezTo>
                <a:cubicBezTo>
                  <a:pt x="965" y="126"/>
                  <a:pt x="965" y="107"/>
                  <a:pt x="1067" y="107"/>
                </a:cubicBezTo>
                <a:cubicBezTo>
                  <a:pt x="1169" y="107"/>
                  <a:pt x="1169" y="106"/>
                  <a:pt x="1271" y="106"/>
                </a:cubicBezTo>
                <a:cubicBezTo>
                  <a:pt x="1373" y="106"/>
                  <a:pt x="1373" y="106"/>
                  <a:pt x="1476" y="106"/>
                </a:cubicBezTo>
                <a:cubicBezTo>
                  <a:pt x="1578" y="106"/>
                  <a:pt x="1578" y="117"/>
                  <a:pt x="1680" y="117"/>
                </a:cubicBezTo>
                <a:cubicBezTo>
                  <a:pt x="1782" y="117"/>
                  <a:pt x="1782" y="102"/>
                  <a:pt x="1884" y="102"/>
                </a:cubicBezTo>
                <a:cubicBezTo>
                  <a:pt x="1986" y="102"/>
                  <a:pt x="1955" y="117"/>
                  <a:pt x="2088" y="117"/>
                </a:cubicBezTo>
                <a:cubicBezTo>
                  <a:pt x="2145" y="117"/>
                  <a:pt x="2214" y="93"/>
                  <a:pt x="2293" y="93"/>
                </a:cubicBezTo>
                <a:cubicBezTo>
                  <a:pt x="2354" y="93"/>
                  <a:pt x="2423" y="129"/>
                  <a:pt x="2497" y="129"/>
                </a:cubicBezTo>
                <a:cubicBezTo>
                  <a:pt x="2561" y="129"/>
                  <a:pt x="2629" y="131"/>
                  <a:pt x="2701" y="131"/>
                </a:cubicBezTo>
                <a:cubicBezTo>
                  <a:pt x="2766" y="131"/>
                  <a:pt x="2834" y="141"/>
                  <a:pt x="2905" y="141"/>
                </a:cubicBezTo>
                <a:cubicBezTo>
                  <a:pt x="2971" y="141"/>
                  <a:pt x="3039" y="91"/>
                  <a:pt x="3110" y="91"/>
                </a:cubicBezTo>
                <a:cubicBezTo>
                  <a:pt x="3175" y="91"/>
                  <a:pt x="3244" y="115"/>
                  <a:pt x="3314" y="115"/>
                </a:cubicBezTo>
                <a:cubicBezTo>
                  <a:pt x="3380" y="115"/>
                  <a:pt x="3448" y="132"/>
                  <a:pt x="3518" y="132"/>
                </a:cubicBezTo>
                <a:cubicBezTo>
                  <a:pt x="3585" y="132"/>
                  <a:pt x="3653" y="107"/>
                  <a:pt x="3722" y="107"/>
                </a:cubicBezTo>
                <a:cubicBezTo>
                  <a:pt x="3789" y="107"/>
                  <a:pt x="3857" y="100"/>
                  <a:pt x="3927" y="100"/>
                </a:cubicBezTo>
                <a:cubicBezTo>
                  <a:pt x="3993" y="100"/>
                  <a:pt x="4062" y="142"/>
                  <a:pt x="4131" y="142"/>
                </a:cubicBezTo>
                <a:cubicBezTo>
                  <a:pt x="4198" y="142"/>
                  <a:pt x="4266" y="111"/>
                  <a:pt x="4335" y="111"/>
                </a:cubicBezTo>
                <a:cubicBezTo>
                  <a:pt x="4402" y="111"/>
                  <a:pt x="4470" y="127"/>
                  <a:pt x="4540" y="127"/>
                </a:cubicBezTo>
                <a:cubicBezTo>
                  <a:pt x="4607" y="127"/>
                  <a:pt x="4675" y="150"/>
                  <a:pt x="4744" y="150"/>
                </a:cubicBezTo>
                <a:cubicBezTo>
                  <a:pt x="4811" y="150"/>
                  <a:pt x="4879" y="134"/>
                  <a:pt x="4948" y="134"/>
                </a:cubicBezTo>
                <a:cubicBezTo>
                  <a:pt x="5015" y="134"/>
                  <a:pt x="5084" y="114"/>
                  <a:pt x="5152" y="114"/>
                </a:cubicBezTo>
                <a:cubicBezTo>
                  <a:pt x="5220" y="114"/>
                  <a:pt x="5288" y="105"/>
                  <a:pt x="5357" y="105"/>
                </a:cubicBezTo>
                <a:cubicBezTo>
                  <a:pt x="5424" y="105"/>
                  <a:pt x="5492" y="137"/>
                  <a:pt x="5561" y="137"/>
                </a:cubicBezTo>
                <a:cubicBezTo>
                  <a:pt x="5629" y="137"/>
                  <a:pt x="5697" y="103"/>
                  <a:pt x="5765" y="103"/>
                </a:cubicBezTo>
                <a:cubicBezTo>
                  <a:pt x="5833" y="103"/>
                  <a:pt x="5901" y="130"/>
                  <a:pt x="5970" y="130"/>
                </a:cubicBezTo>
                <a:cubicBezTo>
                  <a:pt x="6037" y="130"/>
                  <a:pt x="6105" y="130"/>
                  <a:pt x="6174" y="130"/>
                </a:cubicBezTo>
                <a:cubicBezTo>
                  <a:pt x="6242" y="130"/>
                  <a:pt x="6310" y="120"/>
                  <a:pt x="6378" y="120"/>
                </a:cubicBezTo>
                <a:cubicBezTo>
                  <a:pt x="6446" y="120"/>
                  <a:pt x="6514" y="119"/>
                  <a:pt x="6583" y="119"/>
                </a:cubicBezTo>
                <a:cubicBezTo>
                  <a:pt x="6650" y="119"/>
                  <a:pt x="6718" y="134"/>
                  <a:pt x="6787" y="134"/>
                </a:cubicBezTo>
                <a:cubicBezTo>
                  <a:pt x="6854" y="134"/>
                  <a:pt x="6922" y="118"/>
                  <a:pt x="6991" y="118"/>
                </a:cubicBezTo>
                <a:cubicBezTo>
                  <a:pt x="7059" y="118"/>
                  <a:pt x="7127" y="96"/>
                  <a:pt x="7195" y="96"/>
                </a:cubicBezTo>
                <a:cubicBezTo>
                  <a:pt x="7263" y="96"/>
                  <a:pt x="7331" y="107"/>
                  <a:pt x="7399" y="107"/>
                </a:cubicBezTo>
                <a:cubicBezTo>
                  <a:pt x="7467" y="107"/>
                  <a:pt x="7535" y="105"/>
                  <a:pt x="7604" y="105"/>
                </a:cubicBezTo>
                <a:cubicBezTo>
                  <a:pt x="7671" y="105"/>
                  <a:pt x="7739" y="103"/>
                  <a:pt x="7808" y="103"/>
                </a:cubicBezTo>
                <a:cubicBezTo>
                  <a:pt x="7876" y="103"/>
                  <a:pt x="7944" y="127"/>
                  <a:pt x="8012" y="127"/>
                </a:cubicBezTo>
                <a:cubicBezTo>
                  <a:pt x="8080" y="127"/>
                  <a:pt x="8148" y="104"/>
                  <a:pt x="8216" y="104"/>
                </a:cubicBezTo>
                <a:cubicBezTo>
                  <a:pt x="8284" y="104"/>
                  <a:pt x="8352" y="100"/>
                  <a:pt x="8421" y="100"/>
                </a:cubicBezTo>
                <a:cubicBezTo>
                  <a:pt x="8488" y="100"/>
                  <a:pt x="8557" y="92"/>
                  <a:pt x="8625" y="92"/>
                </a:cubicBezTo>
                <a:cubicBezTo>
                  <a:pt x="8693" y="92"/>
                  <a:pt x="8761" y="139"/>
                  <a:pt x="8829" y="139"/>
                </a:cubicBezTo>
                <a:cubicBezTo>
                  <a:pt x="8897" y="139"/>
                  <a:pt x="8965" y="118"/>
                  <a:pt x="9034" y="118"/>
                </a:cubicBezTo>
                <a:cubicBezTo>
                  <a:pt x="9101" y="118"/>
                  <a:pt x="9170" y="89"/>
                  <a:pt x="9238" y="89"/>
                </a:cubicBezTo>
                <a:cubicBezTo>
                  <a:pt x="9306" y="89"/>
                  <a:pt x="9374" y="125"/>
                  <a:pt x="9442" y="125"/>
                </a:cubicBezTo>
                <a:cubicBezTo>
                  <a:pt x="9510" y="125"/>
                  <a:pt x="9578" y="92"/>
                  <a:pt x="9646" y="92"/>
                </a:cubicBezTo>
                <a:cubicBezTo>
                  <a:pt x="9714" y="92"/>
                  <a:pt x="9783" y="150"/>
                  <a:pt x="9851" y="150"/>
                </a:cubicBezTo>
                <a:cubicBezTo>
                  <a:pt x="9919" y="150"/>
                  <a:pt x="9987" y="148"/>
                  <a:pt x="10055" y="148"/>
                </a:cubicBezTo>
                <a:cubicBezTo>
                  <a:pt x="10123" y="148"/>
                  <a:pt x="10191" y="144"/>
                  <a:pt x="10259" y="144"/>
                </a:cubicBezTo>
                <a:cubicBezTo>
                  <a:pt x="10327" y="144"/>
                  <a:pt x="10395" y="147"/>
                  <a:pt x="10464" y="147"/>
                </a:cubicBezTo>
                <a:cubicBezTo>
                  <a:pt x="10532" y="147"/>
                  <a:pt x="10600" y="116"/>
                  <a:pt x="10668" y="116"/>
                </a:cubicBezTo>
                <a:cubicBezTo>
                  <a:pt x="10736" y="116"/>
                  <a:pt x="10804" y="142"/>
                  <a:pt x="10872" y="142"/>
                </a:cubicBezTo>
                <a:cubicBezTo>
                  <a:pt x="10940" y="142"/>
                  <a:pt x="11009" y="128"/>
                  <a:pt x="11077" y="128"/>
                </a:cubicBezTo>
                <a:cubicBezTo>
                  <a:pt x="11145" y="128"/>
                  <a:pt x="11213" y="141"/>
                  <a:pt x="11281" y="141"/>
                </a:cubicBezTo>
                <a:cubicBezTo>
                  <a:pt x="11349" y="141"/>
                  <a:pt x="11417" y="135"/>
                  <a:pt x="11485" y="135"/>
                </a:cubicBezTo>
                <a:cubicBezTo>
                  <a:pt x="11553" y="135"/>
                  <a:pt x="11622" y="117"/>
                  <a:pt x="11690" y="117"/>
                </a:cubicBezTo>
                <a:cubicBezTo>
                  <a:pt x="11758" y="117"/>
                  <a:pt x="11826" y="96"/>
                  <a:pt x="11894" y="96"/>
                </a:cubicBezTo>
                <a:cubicBezTo>
                  <a:pt x="11962" y="96"/>
                  <a:pt x="12030" y="144"/>
                  <a:pt x="12099" y="144"/>
                </a:cubicBezTo>
                <a:cubicBezTo>
                  <a:pt x="12167" y="144"/>
                  <a:pt x="12235" y="114"/>
                  <a:pt x="12303" y="114"/>
                </a:cubicBezTo>
                <a:cubicBezTo>
                  <a:pt x="12371" y="114"/>
                  <a:pt x="12439" y="106"/>
                  <a:pt x="12507" y="106"/>
                </a:cubicBezTo>
                <a:cubicBezTo>
                  <a:pt x="12576" y="106"/>
                  <a:pt x="12644" y="121"/>
                  <a:pt x="12712" y="121"/>
                </a:cubicBezTo>
                <a:cubicBezTo>
                  <a:pt x="12780" y="121"/>
                  <a:pt x="12848" y="90"/>
                  <a:pt x="12916" y="90"/>
                </a:cubicBezTo>
                <a:cubicBezTo>
                  <a:pt x="12984" y="90"/>
                  <a:pt x="13053" y="115"/>
                  <a:pt x="13121" y="115"/>
                </a:cubicBezTo>
                <a:cubicBezTo>
                  <a:pt x="13189" y="115"/>
                  <a:pt x="13257" y="122"/>
                  <a:pt x="13325" y="122"/>
                </a:cubicBezTo>
                <a:cubicBezTo>
                  <a:pt x="13393" y="122"/>
                  <a:pt x="13461" y="142"/>
                  <a:pt x="13529" y="142"/>
                </a:cubicBezTo>
                <a:cubicBezTo>
                  <a:pt x="13598" y="142"/>
                  <a:pt x="13666" y="112"/>
                  <a:pt x="13734" y="112"/>
                </a:cubicBezTo>
                <a:cubicBezTo>
                  <a:pt x="13802" y="112"/>
                  <a:pt x="13870" y="97"/>
                  <a:pt x="13938" y="97"/>
                </a:cubicBezTo>
                <a:cubicBezTo>
                  <a:pt x="14006" y="97"/>
                  <a:pt x="14075" y="100"/>
                  <a:pt x="14143" y="100"/>
                </a:cubicBezTo>
                <a:cubicBezTo>
                  <a:pt x="14211" y="100"/>
                  <a:pt x="14279" y="96"/>
                  <a:pt x="14347" y="96"/>
                </a:cubicBezTo>
                <a:cubicBezTo>
                  <a:pt x="14415" y="96"/>
                  <a:pt x="14483" y="97"/>
                  <a:pt x="14551" y="97"/>
                </a:cubicBezTo>
                <a:cubicBezTo>
                  <a:pt x="14620" y="97"/>
                  <a:pt x="14688" y="101"/>
                  <a:pt x="14756" y="101"/>
                </a:cubicBezTo>
                <a:cubicBezTo>
                  <a:pt x="14824" y="101"/>
                  <a:pt x="14892" y="148"/>
                  <a:pt x="14960" y="148"/>
                </a:cubicBezTo>
                <a:cubicBezTo>
                  <a:pt x="15029" y="148"/>
                  <a:pt x="15097" y="108"/>
                  <a:pt x="15165" y="108"/>
                </a:cubicBezTo>
                <a:cubicBezTo>
                  <a:pt x="15233" y="108"/>
                  <a:pt x="15301" y="146"/>
                  <a:pt x="15369" y="146"/>
                </a:cubicBezTo>
                <a:cubicBezTo>
                  <a:pt x="15438" y="146"/>
                  <a:pt x="15506" y="146"/>
                  <a:pt x="15574" y="146"/>
                </a:cubicBezTo>
                <a:cubicBezTo>
                  <a:pt x="15642" y="146"/>
                  <a:pt x="15710" y="149"/>
                  <a:pt x="15778" y="149"/>
                </a:cubicBezTo>
                <a:cubicBezTo>
                  <a:pt x="15847" y="149"/>
                  <a:pt x="15915" y="104"/>
                  <a:pt x="15983" y="104"/>
                </a:cubicBezTo>
                <a:cubicBezTo>
                  <a:pt x="16051" y="104"/>
                  <a:pt x="16119" y="133"/>
                  <a:pt x="16187" y="133"/>
                </a:cubicBezTo>
                <a:cubicBezTo>
                  <a:pt x="16256" y="133"/>
                  <a:pt x="16324" y="90"/>
                  <a:pt x="16391" y="90"/>
                </a:cubicBezTo>
                <a:cubicBezTo>
                  <a:pt x="16460" y="90"/>
                  <a:pt x="16528" y="98"/>
                  <a:pt x="16596" y="98"/>
                </a:cubicBezTo>
                <a:cubicBezTo>
                  <a:pt x="16665" y="98"/>
                  <a:pt x="16733" y="104"/>
                  <a:pt x="16800" y="104"/>
                </a:cubicBezTo>
                <a:cubicBezTo>
                  <a:pt x="16869" y="104"/>
                  <a:pt x="16937" y="127"/>
                  <a:pt x="17005" y="127"/>
                </a:cubicBezTo>
                <a:cubicBezTo>
                  <a:pt x="17074" y="127"/>
                  <a:pt x="17142" y="117"/>
                  <a:pt x="17209" y="117"/>
                </a:cubicBezTo>
                <a:cubicBezTo>
                  <a:pt x="17278" y="117"/>
                  <a:pt x="17346" y="90"/>
                  <a:pt x="17414" y="90"/>
                </a:cubicBezTo>
                <a:cubicBezTo>
                  <a:pt x="17482" y="90"/>
                  <a:pt x="17551" y="142"/>
                  <a:pt x="17618" y="142"/>
                </a:cubicBezTo>
                <a:cubicBezTo>
                  <a:pt x="17687" y="142"/>
                  <a:pt x="17755" y="107"/>
                  <a:pt x="17822" y="107"/>
                </a:cubicBezTo>
                <a:cubicBezTo>
                  <a:pt x="17891" y="107"/>
                  <a:pt x="17959" y="141"/>
                  <a:pt x="18027" y="141"/>
                </a:cubicBezTo>
                <a:cubicBezTo>
                  <a:pt x="18096" y="141"/>
                  <a:pt x="18164" y="129"/>
                  <a:pt x="18231" y="129"/>
                </a:cubicBezTo>
                <a:cubicBezTo>
                  <a:pt x="18300" y="129"/>
                  <a:pt x="18368" y="150"/>
                  <a:pt x="18435" y="150"/>
                </a:cubicBezTo>
                <a:cubicBezTo>
                  <a:pt x="18504" y="150"/>
                  <a:pt x="18573" y="113"/>
                  <a:pt x="18640" y="113"/>
                </a:cubicBezTo>
                <a:cubicBezTo>
                  <a:pt x="18709" y="113"/>
                  <a:pt x="18777" y="120"/>
                  <a:pt x="18844" y="120"/>
                </a:cubicBezTo>
                <a:cubicBezTo>
                  <a:pt x="18913" y="120"/>
                  <a:pt x="18982" y="142"/>
                  <a:pt x="19049" y="142"/>
                </a:cubicBezTo>
                <a:cubicBezTo>
                  <a:pt x="19118" y="142"/>
                  <a:pt x="19186" y="100"/>
                  <a:pt x="19253" y="100"/>
                </a:cubicBezTo>
                <a:cubicBezTo>
                  <a:pt x="19322" y="100"/>
                  <a:pt x="19390" y="144"/>
                  <a:pt x="19457" y="144"/>
                </a:cubicBezTo>
                <a:cubicBezTo>
                  <a:pt x="19527" y="144"/>
                  <a:pt x="19595" y="132"/>
                  <a:pt x="19662" y="132"/>
                </a:cubicBezTo>
                <a:cubicBezTo>
                  <a:pt x="19731" y="132"/>
                  <a:pt x="19799" y="115"/>
                  <a:pt x="19866" y="115"/>
                </a:cubicBezTo>
                <a:cubicBezTo>
                  <a:pt x="19936" y="115"/>
                  <a:pt x="20004" y="113"/>
                  <a:pt x="20070" y="113"/>
                </a:cubicBezTo>
                <a:cubicBezTo>
                  <a:pt x="20140" y="113"/>
                  <a:pt x="20209" y="124"/>
                  <a:pt x="20274" y="124"/>
                </a:cubicBezTo>
                <a:cubicBezTo>
                  <a:pt x="20345" y="124"/>
                  <a:pt x="20413" y="122"/>
                  <a:pt x="20479" y="122"/>
                </a:cubicBezTo>
                <a:cubicBezTo>
                  <a:pt x="20550" y="122"/>
                  <a:pt x="20618" y="94"/>
                  <a:pt x="20683" y="94"/>
                </a:cubicBezTo>
                <a:cubicBezTo>
                  <a:pt x="20755" y="94"/>
                  <a:pt x="20823" y="125"/>
                  <a:pt x="20887" y="125"/>
                </a:cubicBezTo>
                <a:cubicBezTo>
                  <a:pt x="20961" y="125"/>
                  <a:pt x="21030" y="130"/>
                  <a:pt x="21091" y="130"/>
                </a:cubicBezTo>
                <a:cubicBezTo>
                  <a:pt x="21170" y="130"/>
                  <a:pt x="21239" y="144"/>
                  <a:pt x="21296" y="144"/>
                </a:cubicBezTo>
                <a:cubicBezTo>
                  <a:pt x="21429" y="144"/>
                  <a:pt x="21475" y="-156"/>
                  <a:pt x="21508" y="111"/>
                </a:cubicBezTo>
                <a:cubicBezTo>
                  <a:pt x="21541" y="380"/>
                  <a:pt x="21492" y="404"/>
                  <a:pt x="21492" y="688"/>
                </a:cubicBezTo>
                <a:cubicBezTo>
                  <a:pt x="21492" y="972"/>
                  <a:pt x="21493" y="972"/>
                  <a:pt x="21493" y="1257"/>
                </a:cubicBezTo>
                <a:cubicBezTo>
                  <a:pt x="21493" y="1541"/>
                  <a:pt x="21507" y="1541"/>
                  <a:pt x="21507" y="1826"/>
                </a:cubicBezTo>
                <a:cubicBezTo>
                  <a:pt x="21507" y="2110"/>
                  <a:pt x="21501" y="2110"/>
                  <a:pt x="21501" y="2394"/>
                </a:cubicBezTo>
                <a:cubicBezTo>
                  <a:pt x="21501" y="2679"/>
                  <a:pt x="21502" y="2679"/>
                  <a:pt x="21502" y="2963"/>
                </a:cubicBezTo>
                <a:cubicBezTo>
                  <a:pt x="21502" y="3247"/>
                  <a:pt x="21508" y="3247"/>
                  <a:pt x="21508" y="3532"/>
                </a:cubicBezTo>
                <a:cubicBezTo>
                  <a:pt x="21508" y="3816"/>
                  <a:pt x="21494" y="3816"/>
                  <a:pt x="21494" y="4101"/>
                </a:cubicBezTo>
                <a:cubicBezTo>
                  <a:pt x="21494" y="4385"/>
                  <a:pt x="21506" y="4385"/>
                  <a:pt x="21506" y="4669"/>
                </a:cubicBezTo>
                <a:cubicBezTo>
                  <a:pt x="21506" y="4954"/>
                  <a:pt x="21491" y="4954"/>
                  <a:pt x="21491" y="5238"/>
                </a:cubicBezTo>
                <a:cubicBezTo>
                  <a:pt x="21491" y="5523"/>
                  <a:pt x="21504" y="5523"/>
                  <a:pt x="21504" y="5807"/>
                </a:cubicBezTo>
                <a:cubicBezTo>
                  <a:pt x="21504" y="6091"/>
                  <a:pt x="21499" y="6091"/>
                  <a:pt x="21499" y="6376"/>
                </a:cubicBezTo>
                <a:cubicBezTo>
                  <a:pt x="21499" y="6660"/>
                  <a:pt x="21500" y="6660"/>
                  <a:pt x="21500" y="6945"/>
                </a:cubicBezTo>
                <a:cubicBezTo>
                  <a:pt x="21500" y="7229"/>
                  <a:pt x="21498" y="7229"/>
                  <a:pt x="21498" y="7513"/>
                </a:cubicBezTo>
                <a:cubicBezTo>
                  <a:pt x="21498" y="7798"/>
                  <a:pt x="21498" y="7798"/>
                  <a:pt x="21498" y="8082"/>
                </a:cubicBezTo>
                <a:cubicBezTo>
                  <a:pt x="21498" y="8367"/>
                  <a:pt x="21499" y="8367"/>
                  <a:pt x="21499" y="8651"/>
                </a:cubicBezTo>
                <a:cubicBezTo>
                  <a:pt x="21499" y="8935"/>
                  <a:pt x="21490" y="8935"/>
                  <a:pt x="21490" y="9219"/>
                </a:cubicBezTo>
                <a:cubicBezTo>
                  <a:pt x="21490" y="9504"/>
                  <a:pt x="21492" y="9504"/>
                  <a:pt x="21492" y="9788"/>
                </a:cubicBezTo>
                <a:cubicBezTo>
                  <a:pt x="21492" y="10073"/>
                  <a:pt x="21492" y="10073"/>
                  <a:pt x="21492" y="10357"/>
                </a:cubicBezTo>
                <a:cubicBezTo>
                  <a:pt x="21492" y="10641"/>
                  <a:pt x="21502" y="10641"/>
                  <a:pt x="21502" y="10926"/>
                </a:cubicBezTo>
                <a:cubicBezTo>
                  <a:pt x="21502" y="11210"/>
                  <a:pt x="21504" y="11210"/>
                  <a:pt x="21504" y="11494"/>
                </a:cubicBezTo>
                <a:cubicBezTo>
                  <a:pt x="21504" y="11779"/>
                  <a:pt x="21504" y="11779"/>
                  <a:pt x="21504" y="12063"/>
                </a:cubicBezTo>
                <a:cubicBezTo>
                  <a:pt x="21504" y="12348"/>
                  <a:pt x="21508" y="12348"/>
                  <a:pt x="21508" y="12632"/>
                </a:cubicBezTo>
                <a:cubicBezTo>
                  <a:pt x="21508" y="12916"/>
                  <a:pt x="21489" y="12916"/>
                  <a:pt x="21489" y="13201"/>
                </a:cubicBezTo>
                <a:cubicBezTo>
                  <a:pt x="21489" y="13485"/>
                  <a:pt x="21509" y="13485"/>
                  <a:pt x="21509" y="13770"/>
                </a:cubicBezTo>
                <a:cubicBezTo>
                  <a:pt x="21509" y="14054"/>
                  <a:pt x="21502" y="14054"/>
                  <a:pt x="21502" y="14338"/>
                </a:cubicBezTo>
                <a:cubicBezTo>
                  <a:pt x="21502" y="14623"/>
                  <a:pt x="21501" y="14623"/>
                  <a:pt x="21501" y="14907"/>
                </a:cubicBezTo>
                <a:cubicBezTo>
                  <a:pt x="21501" y="15192"/>
                  <a:pt x="21502" y="15192"/>
                  <a:pt x="21502" y="15476"/>
                </a:cubicBezTo>
                <a:cubicBezTo>
                  <a:pt x="21502" y="15761"/>
                  <a:pt x="21509" y="15761"/>
                  <a:pt x="21509" y="16045"/>
                </a:cubicBezTo>
                <a:cubicBezTo>
                  <a:pt x="21509" y="16330"/>
                  <a:pt x="21501" y="16330"/>
                  <a:pt x="21501" y="16614"/>
                </a:cubicBezTo>
                <a:cubicBezTo>
                  <a:pt x="21501" y="16899"/>
                  <a:pt x="21493" y="16899"/>
                  <a:pt x="21493" y="17183"/>
                </a:cubicBezTo>
                <a:cubicBezTo>
                  <a:pt x="21493" y="17468"/>
                  <a:pt x="21493" y="17468"/>
                  <a:pt x="21493" y="17752"/>
                </a:cubicBezTo>
                <a:cubicBezTo>
                  <a:pt x="21493" y="18036"/>
                  <a:pt x="21490" y="18036"/>
                  <a:pt x="21490" y="18321"/>
                </a:cubicBezTo>
                <a:cubicBezTo>
                  <a:pt x="21490" y="18605"/>
                  <a:pt x="21489" y="18605"/>
                  <a:pt x="21489" y="18890"/>
                </a:cubicBezTo>
                <a:cubicBezTo>
                  <a:pt x="21489" y="19174"/>
                  <a:pt x="21509" y="19175"/>
                  <a:pt x="21509" y="19459"/>
                </a:cubicBezTo>
                <a:cubicBezTo>
                  <a:pt x="21509" y="19744"/>
                  <a:pt x="21491" y="19744"/>
                  <a:pt x="21491" y="20028"/>
                </a:cubicBezTo>
                <a:cubicBezTo>
                  <a:pt x="21491" y="20313"/>
                  <a:pt x="21501" y="20313"/>
                  <a:pt x="21501" y="20598"/>
                </a:cubicBezTo>
                <a:cubicBezTo>
                  <a:pt x="21501" y="20882"/>
                  <a:pt x="21568" y="20954"/>
                  <a:pt x="21496" y="21156"/>
                </a:cubicBezTo>
                <a:cubicBezTo>
                  <a:pt x="21424" y="21357"/>
                  <a:pt x="21398" y="21182"/>
                  <a:pt x="21295" y="21182"/>
                </a:cubicBezTo>
                <a:cubicBezTo>
                  <a:pt x="21193" y="21182"/>
                  <a:pt x="21193" y="21179"/>
                  <a:pt x="21091" y="21179"/>
                </a:cubicBezTo>
                <a:cubicBezTo>
                  <a:pt x="20989" y="21179"/>
                  <a:pt x="20989" y="21160"/>
                  <a:pt x="20887" y="21160"/>
                </a:cubicBezTo>
                <a:cubicBezTo>
                  <a:pt x="20785" y="21160"/>
                  <a:pt x="20785" y="21146"/>
                  <a:pt x="20682" y="21146"/>
                </a:cubicBezTo>
                <a:cubicBezTo>
                  <a:pt x="20580" y="21146"/>
                  <a:pt x="20580" y="21171"/>
                  <a:pt x="20478" y="21171"/>
                </a:cubicBezTo>
                <a:cubicBezTo>
                  <a:pt x="20376" y="21171"/>
                  <a:pt x="20376" y="21148"/>
                  <a:pt x="20274" y="21148"/>
                </a:cubicBezTo>
                <a:cubicBezTo>
                  <a:pt x="20172" y="21148"/>
                  <a:pt x="20172" y="21143"/>
                  <a:pt x="20070" y="21143"/>
                </a:cubicBezTo>
                <a:cubicBezTo>
                  <a:pt x="19967" y="21143"/>
                  <a:pt x="19967" y="21189"/>
                  <a:pt x="19865" y="21189"/>
                </a:cubicBezTo>
                <a:cubicBezTo>
                  <a:pt x="19763" y="21189"/>
                  <a:pt x="19763" y="21149"/>
                  <a:pt x="19661" y="21149"/>
                </a:cubicBezTo>
                <a:cubicBezTo>
                  <a:pt x="19559" y="21149"/>
                  <a:pt x="19559" y="21174"/>
                  <a:pt x="19457" y="21174"/>
                </a:cubicBezTo>
                <a:cubicBezTo>
                  <a:pt x="19355" y="21174"/>
                  <a:pt x="19355" y="21152"/>
                  <a:pt x="19252" y="21152"/>
                </a:cubicBezTo>
                <a:cubicBezTo>
                  <a:pt x="19150" y="21152"/>
                  <a:pt x="19150" y="21178"/>
                  <a:pt x="19048" y="21178"/>
                </a:cubicBezTo>
                <a:cubicBezTo>
                  <a:pt x="18946" y="21178"/>
                  <a:pt x="18946" y="21193"/>
                  <a:pt x="18844" y="21193"/>
                </a:cubicBezTo>
                <a:cubicBezTo>
                  <a:pt x="18742" y="21193"/>
                  <a:pt x="18742" y="21169"/>
                  <a:pt x="18640" y="21169"/>
                </a:cubicBezTo>
                <a:cubicBezTo>
                  <a:pt x="18537" y="21169"/>
                  <a:pt x="18537" y="21154"/>
                  <a:pt x="18435" y="21154"/>
                </a:cubicBezTo>
                <a:cubicBezTo>
                  <a:pt x="18333" y="21154"/>
                  <a:pt x="18333" y="21152"/>
                  <a:pt x="18231" y="21152"/>
                </a:cubicBezTo>
                <a:cubicBezTo>
                  <a:pt x="18129" y="21152"/>
                  <a:pt x="18129" y="21155"/>
                  <a:pt x="18027" y="21155"/>
                </a:cubicBezTo>
                <a:cubicBezTo>
                  <a:pt x="17924" y="21155"/>
                  <a:pt x="17924" y="21143"/>
                  <a:pt x="17822" y="21143"/>
                </a:cubicBezTo>
                <a:cubicBezTo>
                  <a:pt x="17720" y="21143"/>
                  <a:pt x="17720" y="21149"/>
                  <a:pt x="17618" y="21149"/>
                </a:cubicBezTo>
                <a:cubicBezTo>
                  <a:pt x="17516" y="21149"/>
                  <a:pt x="17516" y="21144"/>
                  <a:pt x="17414" y="21144"/>
                </a:cubicBezTo>
                <a:cubicBezTo>
                  <a:pt x="17312" y="21144"/>
                  <a:pt x="17312" y="21193"/>
                  <a:pt x="17209" y="21193"/>
                </a:cubicBezTo>
                <a:cubicBezTo>
                  <a:pt x="17209" y="21193"/>
                  <a:pt x="17107" y="21196"/>
                  <a:pt x="17005" y="21196"/>
                </a:cubicBezTo>
                <a:cubicBezTo>
                  <a:pt x="16903" y="21196"/>
                  <a:pt x="16903" y="21175"/>
                  <a:pt x="16801" y="21175"/>
                </a:cubicBezTo>
                <a:cubicBezTo>
                  <a:pt x="16699" y="21175"/>
                  <a:pt x="16699" y="21151"/>
                  <a:pt x="16597" y="21151"/>
                </a:cubicBezTo>
                <a:cubicBezTo>
                  <a:pt x="16495" y="21151"/>
                  <a:pt x="16495" y="21193"/>
                  <a:pt x="16393" y="21193"/>
                </a:cubicBezTo>
                <a:cubicBezTo>
                  <a:pt x="16290" y="21193"/>
                  <a:pt x="16290" y="21167"/>
                  <a:pt x="16188" y="21167"/>
                </a:cubicBezTo>
                <a:cubicBezTo>
                  <a:pt x="16086" y="21167"/>
                  <a:pt x="16086" y="21190"/>
                  <a:pt x="15984" y="21190"/>
                </a:cubicBezTo>
                <a:cubicBezTo>
                  <a:pt x="15882" y="21190"/>
                  <a:pt x="15882" y="21151"/>
                  <a:pt x="15780" y="21151"/>
                </a:cubicBezTo>
                <a:cubicBezTo>
                  <a:pt x="15678" y="21151"/>
                  <a:pt x="15678" y="21142"/>
                  <a:pt x="15575" y="21142"/>
                </a:cubicBezTo>
                <a:cubicBezTo>
                  <a:pt x="15473" y="21142"/>
                  <a:pt x="15473" y="21194"/>
                  <a:pt x="15371" y="21194"/>
                </a:cubicBezTo>
                <a:cubicBezTo>
                  <a:pt x="15269" y="21194"/>
                  <a:pt x="15269" y="21192"/>
                  <a:pt x="15167" y="21192"/>
                </a:cubicBezTo>
                <a:cubicBezTo>
                  <a:pt x="15065" y="21192"/>
                  <a:pt x="15065" y="21176"/>
                  <a:pt x="14963" y="21176"/>
                </a:cubicBezTo>
                <a:cubicBezTo>
                  <a:pt x="14861" y="21176"/>
                  <a:pt x="14861" y="21138"/>
                  <a:pt x="14759" y="21138"/>
                </a:cubicBezTo>
                <a:cubicBezTo>
                  <a:pt x="14656" y="21138"/>
                  <a:pt x="14656" y="21149"/>
                  <a:pt x="14554" y="21149"/>
                </a:cubicBezTo>
                <a:cubicBezTo>
                  <a:pt x="14452" y="21149"/>
                  <a:pt x="14452" y="21172"/>
                  <a:pt x="14350" y="21172"/>
                </a:cubicBezTo>
                <a:cubicBezTo>
                  <a:pt x="14248" y="21172"/>
                  <a:pt x="14248" y="21198"/>
                  <a:pt x="14146" y="21198"/>
                </a:cubicBezTo>
                <a:cubicBezTo>
                  <a:pt x="14044" y="21198"/>
                  <a:pt x="14044" y="21149"/>
                  <a:pt x="13941" y="21149"/>
                </a:cubicBezTo>
                <a:cubicBezTo>
                  <a:pt x="13839" y="21149"/>
                  <a:pt x="13839" y="21145"/>
                  <a:pt x="13737" y="21145"/>
                </a:cubicBezTo>
                <a:cubicBezTo>
                  <a:pt x="13737" y="21145"/>
                  <a:pt x="13635" y="21139"/>
                  <a:pt x="13533" y="21139"/>
                </a:cubicBezTo>
                <a:cubicBezTo>
                  <a:pt x="13431" y="21139"/>
                  <a:pt x="13431" y="21178"/>
                  <a:pt x="13329" y="21178"/>
                </a:cubicBezTo>
                <a:cubicBezTo>
                  <a:pt x="13227" y="21178"/>
                  <a:pt x="13227" y="21150"/>
                  <a:pt x="13124" y="21150"/>
                </a:cubicBezTo>
                <a:cubicBezTo>
                  <a:pt x="13022" y="21150"/>
                  <a:pt x="13022" y="21145"/>
                  <a:pt x="12920" y="21145"/>
                </a:cubicBezTo>
                <a:cubicBezTo>
                  <a:pt x="12818" y="21145"/>
                  <a:pt x="12818" y="21181"/>
                  <a:pt x="12716" y="21181"/>
                </a:cubicBezTo>
                <a:cubicBezTo>
                  <a:pt x="12614" y="21181"/>
                  <a:pt x="12614" y="21142"/>
                  <a:pt x="12512" y="21142"/>
                </a:cubicBezTo>
                <a:cubicBezTo>
                  <a:pt x="12409" y="21142"/>
                  <a:pt x="12409" y="21174"/>
                  <a:pt x="12307" y="21174"/>
                </a:cubicBezTo>
                <a:cubicBezTo>
                  <a:pt x="12205" y="21174"/>
                  <a:pt x="12205" y="21166"/>
                  <a:pt x="12103" y="21166"/>
                </a:cubicBezTo>
                <a:cubicBezTo>
                  <a:pt x="12001" y="21166"/>
                  <a:pt x="12001" y="21185"/>
                  <a:pt x="11899" y="21185"/>
                </a:cubicBezTo>
                <a:cubicBezTo>
                  <a:pt x="11797" y="21185"/>
                  <a:pt x="11797" y="21160"/>
                  <a:pt x="11694" y="21160"/>
                </a:cubicBezTo>
                <a:cubicBezTo>
                  <a:pt x="11592" y="21160"/>
                  <a:pt x="11592" y="21181"/>
                  <a:pt x="11490" y="21181"/>
                </a:cubicBezTo>
                <a:cubicBezTo>
                  <a:pt x="11388" y="21181"/>
                  <a:pt x="11388" y="21198"/>
                  <a:pt x="11286" y="21198"/>
                </a:cubicBezTo>
                <a:cubicBezTo>
                  <a:pt x="11184" y="21198"/>
                  <a:pt x="11184" y="21171"/>
                  <a:pt x="11082" y="21171"/>
                </a:cubicBezTo>
                <a:cubicBezTo>
                  <a:pt x="10979" y="21171"/>
                  <a:pt x="10979" y="21168"/>
                  <a:pt x="10877" y="21168"/>
                </a:cubicBezTo>
                <a:cubicBezTo>
                  <a:pt x="10775" y="21168"/>
                  <a:pt x="10775" y="21138"/>
                  <a:pt x="10673" y="21138"/>
                </a:cubicBezTo>
                <a:cubicBezTo>
                  <a:pt x="10571" y="21138"/>
                  <a:pt x="10571" y="21180"/>
                  <a:pt x="10469" y="21180"/>
                </a:cubicBezTo>
                <a:cubicBezTo>
                  <a:pt x="10366" y="21180"/>
                  <a:pt x="10366" y="21183"/>
                  <a:pt x="10264" y="21183"/>
                </a:cubicBezTo>
                <a:cubicBezTo>
                  <a:pt x="10162" y="21183"/>
                  <a:pt x="10162" y="21148"/>
                  <a:pt x="10060" y="21148"/>
                </a:cubicBezTo>
                <a:cubicBezTo>
                  <a:pt x="9958" y="21148"/>
                  <a:pt x="9958" y="21148"/>
                  <a:pt x="9856" y="21148"/>
                </a:cubicBezTo>
                <a:cubicBezTo>
                  <a:pt x="9754" y="21148"/>
                  <a:pt x="9784" y="21173"/>
                  <a:pt x="9651" y="21173"/>
                </a:cubicBezTo>
                <a:cubicBezTo>
                  <a:pt x="9594" y="21173"/>
                  <a:pt x="9526" y="21185"/>
                  <a:pt x="9447" y="21185"/>
                </a:cubicBezTo>
                <a:cubicBezTo>
                  <a:pt x="9385" y="21185"/>
                  <a:pt x="9317" y="21137"/>
                  <a:pt x="9243" y="21137"/>
                </a:cubicBezTo>
                <a:cubicBezTo>
                  <a:pt x="9179" y="21137"/>
                  <a:pt x="9111" y="21158"/>
                  <a:pt x="9038" y="21158"/>
                </a:cubicBezTo>
                <a:cubicBezTo>
                  <a:pt x="8973" y="21158"/>
                  <a:pt x="8905" y="21176"/>
                  <a:pt x="8834" y="21176"/>
                </a:cubicBezTo>
                <a:cubicBezTo>
                  <a:pt x="8768" y="21176"/>
                  <a:pt x="8700" y="21161"/>
                  <a:pt x="8630" y="21161"/>
                </a:cubicBezTo>
                <a:cubicBezTo>
                  <a:pt x="8564" y="21161"/>
                  <a:pt x="8496" y="21174"/>
                  <a:pt x="8425" y="21174"/>
                </a:cubicBezTo>
                <a:cubicBezTo>
                  <a:pt x="8359" y="21174"/>
                  <a:pt x="8291" y="21142"/>
                  <a:pt x="8221" y="21142"/>
                </a:cubicBezTo>
                <a:cubicBezTo>
                  <a:pt x="8154" y="21142"/>
                  <a:pt x="8086" y="21180"/>
                  <a:pt x="8017" y="21180"/>
                </a:cubicBezTo>
                <a:cubicBezTo>
                  <a:pt x="7950" y="21180"/>
                  <a:pt x="7882" y="21178"/>
                  <a:pt x="7812" y="21178"/>
                </a:cubicBezTo>
                <a:cubicBezTo>
                  <a:pt x="7745" y="21178"/>
                  <a:pt x="7677" y="21198"/>
                  <a:pt x="7608" y="21198"/>
                </a:cubicBezTo>
                <a:cubicBezTo>
                  <a:pt x="7541" y="21198"/>
                  <a:pt x="7473" y="21171"/>
                  <a:pt x="7404" y="21171"/>
                </a:cubicBezTo>
                <a:cubicBezTo>
                  <a:pt x="7336" y="21171"/>
                  <a:pt x="7268" y="21155"/>
                  <a:pt x="7199" y="21155"/>
                </a:cubicBezTo>
                <a:cubicBezTo>
                  <a:pt x="7132" y="21155"/>
                  <a:pt x="7064" y="21164"/>
                  <a:pt x="6995" y="21164"/>
                </a:cubicBezTo>
                <a:cubicBezTo>
                  <a:pt x="6927" y="21164"/>
                  <a:pt x="6859" y="21139"/>
                  <a:pt x="6790" y="21139"/>
                </a:cubicBezTo>
                <a:cubicBezTo>
                  <a:pt x="6723" y="21139"/>
                  <a:pt x="6655" y="21178"/>
                  <a:pt x="6586" y="21178"/>
                </a:cubicBezTo>
                <a:cubicBezTo>
                  <a:pt x="6519" y="21178"/>
                  <a:pt x="6451" y="21175"/>
                  <a:pt x="6382" y="21175"/>
                </a:cubicBezTo>
                <a:cubicBezTo>
                  <a:pt x="6314" y="21175"/>
                  <a:pt x="6246" y="21186"/>
                  <a:pt x="6178" y="21186"/>
                </a:cubicBezTo>
                <a:cubicBezTo>
                  <a:pt x="6110" y="21186"/>
                  <a:pt x="6042" y="21155"/>
                  <a:pt x="5973" y="21155"/>
                </a:cubicBezTo>
                <a:cubicBezTo>
                  <a:pt x="5906" y="21155"/>
                  <a:pt x="5837" y="21178"/>
                  <a:pt x="5769" y="21178"/>
                </a:cubicBezTo>
                <a:cubicBezTo>
                  <a:pt x="5701" y="21178"/>
                  <a:pt x="5633" y="21145"/>
                  <a:pt x="5565" y="21145"/>
                </a:cubicBezTo>
                <a:cubicBezTo>
                  <a:pt x="5497" y="21145"/>
                  <a:pt x="5429" y="21194"/>
                  <a:pt x="5360" y="21194"/>
                </a:cubicBezTo>
                <a:cubicBezTo>
                  <a:pt x="5292" y="21194"/>
                  <a:pt x="5224" y="21184"/>
                  <a:pt x="5156" y="21184"/>
                </a:cubicBezTo>
                <a:cubicBezTo>
                  <a:pt x="5088" y="21184"/>
                  <a:pt x="5020" y="21168"/>
                  <a:pt x="4952" y="21168"/>
                </a:cubicBezTo>
                <a:cubicBezTo>
                  <a:pt x="4883" y="21168"/>
                  <a:pt x="4815" y="21138"/>
                  <a:pt x="4747" y="21138"/>
                </a:cubicBezTo>
                <a:cubicBezTo>
                  <a:pt x="4679" y="21138"/>
                  <a:pt x="4611" y="21167"/>
                  <a:pt x="4543" y="21167"/>
                </a:cubicBezTo>
                <a:cubicBezTo>
                  <a:pt x="4474" y="21167"/>
                  <a:pt x="4406" y="21153"/>
                  <a:pt x="4338" y="21153"/>
                </a:cubicBezTo>
                <a:cubicBezTo>
                  <a:pt x="4270" y="21153"/>
                  <a:pt x="4202" y="21146"/>
                  <a:pt x="4134" y="21146"/>
                </a:cubicBezTo>
                <a:cubicBezTo>
                  <a:pt x="4065" y="21146"/>
                  <a:pt x="3997" y="21171"/>
                  <a:pt x="3929" y="21171"/>
                </a:cubicBezTo>
                <a:cubicBezTo>
                  <a:pt x="3861" y="21171"/>
                  <a:pt x="3793" y="21191"/>
                  <a:pt x="3725" y="21191"/>
                </a:cubicBezTo>
                <a:cubicBezTo>
                  <a:pt x="3656" y="21191"/>
                  <a:pt x="3588" y="21193"/>
                  <a:pt x="3520" y="21193"/>
                </a:cubicBezTo>
                <a:cubicBezTo>
                  <a:pt x="3452" y="21193"/>
                  <a:pt x="3384" y="21190"/>
                  <a:pt x="3316" y="21190"/>
                </a:cubicBezTo>
                <a:cubicBezTo>
                  <a:pt x="3247" y="21190"/>
                  <a:pt x="3179" y="21136"/>
                  <a:pt x="3111" y="21136"/>
                </a:cubicBezTo>
                <a:cubicBezTo>
                  <a:pt x="3043" y="21136"/>
                  <a:pt x="2975" y="21190"/>
                  <a:pt x="2907" y="21190"/>
                </a:cubicBezTo>
                <a:cubicBezTo>
                  <a:pt x="2838" y="21190"/>
                  <a:pt x="2770" y="21191"/>
                  <a:pt x="2703" y="21191"/>
                </a:cubicBezTo>
                <a:cubicBezTo>
                  <a:pt x="2634" y="21191"/>
                  <a:pt x="2565" y="21195"/>
                  <a:pt x="2498" y="21195"/>
                </a:cubicBezTo>
                <a:cubicBezTo>
                  <a:pt x="2429" y="21195"/>
                  <a:pt x="2361" y="21152"/>
                  <a:pt x="2294" y="21152"/>
                </a:cubicBezTo>
                <a:cubicBezTo>
                  <a:pt x="2225" y="21152"/>
                  <a:pt x="2156" y="21185"/>
                  <a:pt x="2089" y="21185"/>
                </a:cubicBezTo>
                <a:cubicBezTo>
                  <a:pt x="2020" y="21185"/>
                  <a:pt x="1952" y="21181"/>
                  <a:pt x="1885" y="21181"/>
                </a:cubicBezTo>
                <a:cubicBezTo>
                  <a:pt x="1815" y="21181"/>
                  <a:pt x="1747" y="21164"/>
                  <a:pt x="1680" y="21164"/>
                </a:cubicBezTo>
                <a:cubicBezTo>
                  <a:pt x="1611" y="21164"/>
                  <a:pt x="1542" y="21143"/>
                  <a:pt x="1476" y="21143"/>
                </a:cubicBezTo>
                <a:cubicBezTo>
                  <a:pt x="1406" y="21143"/>
                  <a:pt x="1338" y="21160"/>
                  <a:pt x="1272" y="21160"/>
                </a:cubicBezTo>
                <a:cubicBezTo>
                  <a:pt x="1201" y="21160"/>
                  <a:pt x="1133" y="21193"/>
                  <a:pt x="1067" y="21193"/>
                </a:cubicBezTo>
                <a:cubicBezTo>
                  <a:pt x="996" y="21193"/>
                  <a:pt x="928" y="21143"/>
                  <a:pt x="863" y="21143"/>
                </a:cubicBezTo>
                <a:cubicBezTo>
                  <a:pt x="790" y="21143"/>
                  <a:pt x="722" y="21142"/>
                  <a:pt x="658" y="21142"/>
                </a:cubicBezTo>
                <a:cubicBezTo>
                  <a:pt x="584" y="21142"/>
                  <a:pt x="516" y="21160"/>
                  <a:pt x="454" y="21160"/>
                </a:cubicBezTo>
                <a:cubicBezTo>
                  <a:pt x="375" y="21160"/>
                  <a:pt x="307" y="21190"/>
                  <a:pt x="250" y="21190"/>
                </a:cubicBezTo>
                <a:cubicBezTo>
                  <a:pt x="118" y="21190"/>
                  <a:pt x="69" y="21444"/>
                  <a:pt x="35" y="21177"/>
                </a:cubicBezTo>
                <a:cubicBezTo>
                  <a:pt x="1" y="20909"/>
                  <a:pt x="43" y="20883"/>
                  <a:pt x="43" y="20598"/>
                </a:cubicBezTo>
                <a:cubicBezTo>
                  <a:pt x="43" y="20314"/>
                  <a:pt x="53" y="20314"/>
                  <a:pt x="53" y="20029"/>
                </a:cubicBezTo>
                <a:cubicBezTo>
                  <a:pt x="53" y="19745"/>
                  <a:pt x="47" y="19745"/>
                  <a:pt x="47" y="19461"/>
                </a:cubicBezTo>
                <a:cubicBezTo>
                  <a:pt x="47" y="19176"/>
                  <a:pt x="52" y="19176"/>
                  <a:pt x="52" y="18892"/>
                </a:cubicBezTo>
                <a:cubicBezTo>
                  <a:pt x="52" y="18608"/>
                  <a:pt x="39" y="18608"/>
                  <a:pt x="39" y="18323"/>
                </a:cubicBezTo>
                <a:cubicBezTo>
                  <a:pt x="39" y="18323"/>
                  <a:pt x="48" y="18039"/>
                  <a:pt x="48" y="17754"/>
                </a:cubicBezTo>
                <a:cubicBezTo>
                  <a:pt x="48" y="17470"/>
                  <a:pt x="37" y="17470"/>
                  <a:pt x="37" y="17186"/>
                </a:cubicBezTo>
                <a:cubicBezTo>
                  <a:pt x="37" y="16901"/>
                  <a:pt x="51" y="16901"/>
                  <a:pt x="51" y="16617"/>
                </a:cubicBezTo>
                <a:cubicBezTo>
                  <a:pt x="51" y="16332"/>
                  <a:pt x="40" y="16332"/>
                  <a:pt x="40" y="16048"/>
                </a:cubicBezTo>
                <a:cubicBezTo>
                  <a:pt x="40" y="15764"/>
                  <a:pt x="35" y="15764"/>
                  <a:pt x="35" y="15479"/>
                </a:cubicBezTo>
                <a:cubicBezTo>
                  <a:pt x="35" y="15195"/>
                  <a:pt x="50" y="15195"/>
                  <a:pt x="50" y="14911"/>
                </a:cubicBezTo>
                <a:cubicBezTo>
                  <a:pt x="50" y="14626"/>
                  <a:pt x="54" y="14626"/>
                  <a:pt x="54" y="14342"/>
                </a:cubicBezTo>
                <a:cubicBezTo>
                  <a:pt x="54" y="14057"/>
                  <a:pt x="40" y="14057"/>
                  <a:pt x="40" y="13773"/>
                </a:cubicBezTo>
                <a:cubicBezTo>
                  <a:pt x="40" y="13773"/>
                  <a:pt x="44" y="13488"/>
                  <a:pt x="44" y="13204"/>
                </a:cubicBezTo>
                <a:cubicBezTo>
                  <a:pt x="44" y="13204"/>
                  <a:pt x="41" y="12920"/>
                  <a:pt x="41" y="12635"/>
                </a:cubicBezTo>
                <a:cubicBezTo>
                  <a:pt x="41" y="12351"/>
                  <a:pt x="37" y="12351"/>
                  <a:pt x="37" y="12067"/>
                </a:cubicBezTo>
                <a:cubicBezTo>
                  <a:pt x="37" y="11782"/>
                  <a:pt x="48" y="11782"/>
                  <a:pt x="48" y="11498"/>
                </a:cubicBezTo>
                <a:cubicBezTo>
                  <a:pt x="48" y="11214"/>
                  <a:pt x="45" y="11214"/>
                  <a:pt x="45" y="10929"/>
                </a:cubicBezTo>
                <a:cubicBezTo>
                  <a:pt x="45" y="10645"/>
                  <a:pt x="43" y="10645"/>
                  <a:pt x="43" y="10361"/>
                </a:cubicBezTo>
                <a:cubicBezTo>
                  <a:pt x="43" y="10076"/>
                  <a:pt x="39" y="10076"/>
                  <a:pt x="39" y="9792"/>
                </a:cubicBezTo>
                <a:cubicBezTo>
                  <a:pt x="39" y="9508"/>
                  <a:pt x="50" y="9508"/>
                  <a:pt x="50" y="9223"/>
                </a:cubicBezTo>
                <a:cubicBezTo>
                  <a:pt x="50" y="8939"/>
                  <a:pt x="42" y="8939"/>
                  <a:pt x="42" y="8655"/>
                </a:cubicBezTo>
                <a:cubicBezTo>
                  <a:pt x="42" y="8655"/>
                  <a:pt x="49" y="8370"/>
                  <a:pt x="49" y="8086"/>
                </a:cubicBezTo>
                <a:cubicBezTo>
                  <a:pt x="49" y="7801"/>
                  <a:pt x="41" y="7801"/>
                  <a:pt x="41" y="7517"/>
                </a:cubicBezTo>
                <a:cubicBezTo>
                  <a:pt x="41" y="7232"/>
                  <a:pt x="47" y="7232"/>
                  <a:pt x="47" y="6948"/>
                </a:cubicBezTo>
                <a:cubicBezTo>
                  <a:pt x="47" y="6663"/>
                  <a:pt x="37" y="6663"/>
                  <a:pt x="37" y="6379"/>
                </a:cubicBezTo>
                <a:cubicBezTo>
                  <a:pt x="37" y="6094"/>
                  <a:pt x="40" y="6094"/>
                  <a:pt x="40" y="5810"/>
                </a:cubicBezTo>
                <a:cubicBezTo>
                  <a:pt x="40" y="5525"/>
                  <a:pt x="55" y="5525"/>
                  <a:pt x="55" y="5241"/>
                </a:cubicBezTo>
                <a:cubicBezTo>
                  <a:pt x="55" y="4956"/>
                  <a:pt x="44" y="4956"/>
                  <a:pt x="44" y="4672"/>
                </a:cubicBezTo>
                <a:cubicBezTo>
                  <a:pt x="44" y="4388"/>
                  <a:pt x="38" y="4388"/>
                  <a:pt x="38" y="4103"/>
                </a:cubicBezTo>
                <a:cubicBezTo>
                  <a:pt x="38" y="4103"/>
                  <a:pt x="39" y="3819"/>
                  <a:pt x="39" y="3534"/>
                </a:cubicBezTo>
                <a:cubicBezTo>
                  <a:pt x="39" y="3250"/>
                  <a:pt x="41" y="3250"/>
                  <a:pt x="41" y="2965"/>
                </a:cubicBezTo>
                <a:cubicBezTo>
                  <a:pt x="41" y="2681"/>
                  <a:pt x="42" y="2681"/>
                  <a:pt x="42" y="2396"/>
                </a:cubicBezTo>
                <a:cubicBezTo>
                  <a:pt x="42" y="2112"/>
                  <a:pt x="34" y="2112"/>
                  <a:pt x="34" y="1827"/>
                </a:cubicBezTo>
                <a:cubicBezTo>
                  <a:pt x="34" y="1543"/>
                  <a:pt x="35" y="1543"/>
                  <a:pt x="35" y="1258"/>
                </a:cubicBezTo>
                <a:cubicBezTo>
                  <a:pt x="35" y="973"/>
                  <a:pt x="59" y="972"/>
                  <a:pt x="36" y="695"/>
                </a:cubicBezTo>
                <a:cubicBezTo>
                  <a:pt x="11" y="391"/>
                  <a:pt x="-32" y="307"/>
                  <a:pt x="40" y="105"/>
                </a:cubicBezTo>
                <a:close/>
              </a:path>
            </a:pathLst>
          </a:custGeom>
          <a:blipFill>
            <a:blip r:embed="rId2"/>
          </a:blipFill>
          <a:ln w="63500">
            <a:solidFill>
              <a:srgbClr val="231F24"/>
            </a:solidFill>
            <a:miter lim="400000"/>
          </a:ln>
        </p:spPr>
        <p:txBody>
          <a:bodyPr lIns="203200" tIns="203200" rIns="203200" bIns="203200" anchor="ctr"/>
          <a:lstStyle/>
          <a:p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pic" idx="13"/>
          </p:nvPr>
        </p:nvSpPr>
        <p:spPr>
          <a:xfrm>
            <a:off x="381000" y="381000"/>
            <a:ext cx="9403417" cy="3350082"/>
          </a:xfrm>
          <a:prstGeom prst="rect">
            <a:avLst/>
          </a:prstGeom>
          <a:ln w="63500">
            <a:solidFill>
              <a:srgbClr val="231F24"/>
            </a:solidFill>
          </a:ln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00" name="Shape 200"/>
          <p:cNvSpPr>
            <a:spLocks noGrp="1"/>
          </p:cNvSpPr>
          <p:nvPr>
            <p:ph type="body" idx="14"/>
          </p:nvPr>
        </p:nvSpPr>
        <p:spPr>
          <a:xfrm>
            <a:off x="787400" y="3149599"/>
            <a:ext cx="8582198" cy="3788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554" extrusionOk="0">
                <a:moveTo>
                  <a:pt x="17450" y="3312"/>
                </a:moveTo>
                <a:cubicBezTo>
                  <a:pt x="17457" y="3159"/>
                  <a:pt x="17458" y="3002"/>
                  <a:pt x="17473" y="2837"/>
                </a:cubicBezTo>
                <a:cubicBezTo>
                  <a:pt x="17487" y="2686"/>
                  <a:pt x="17506" y="2529"/>
                  <a:pt x="17530" y="2370"/>
                </a:cubicBezTo>
                <a:cubicBezTo>
                  <a:pt x="17551" y="2222"/>
                  <a:pt x="17586" y="2080"/>
                  <a:pt x="17617" y="1928"/>
                </a:cubicBezTo>
                <a:cubicBezTo>
                  <a:pt x="17645" y="1787"/>
                  <a:pt x="17673" y="1638"/>
                  <a:pt x="17711" y="1494"/>
                </a:cubicBezTo>
                <a:cubicBezTo>
                  <a:pt x="17746" y="1361"/>
                  <a:pt x="17787" y="1229"/>
                  <a:pt x="17830" y="1094"/>
                </a:cubicBezTo>
                <a:cubicBezTo>
                  <a:pt x="17871" y="969"/>
                  <a:pt x="17915" y="842"/>
                  <a:pt x="17964" y="717"/>
                </a:cubicBezTo>
                <a:cubicBezTo>
                  <a:pt x="18010" y="601"/>
                  <a:pt x="18061" y="489"/>
                  <a:pt x="18114" y="373"/>
                </a:cubicBezTo>
                <a:cubicBezTo>
                  <a:pt x="18164" y="265"/>
                  <a:pt x="18216" y="154"/>
                  <a:pt x="18273" y="48"/>
                </a:cubicBezTo>
                <a:cubicBezTo>
                  <a:pt x="18322" y="-44"/>
                  <a:pt x="18246" y="3"/>
                  <a:pt x="18098" y="140"/>
                </a:cubicBezTo>
                <a:cubicBezTo>
                  <a:pt x="18039" y="194"/>
                  <a:pt x="17963" y="237"/>
                  <a:pt x="17885" y="320"/>
                </a:cubicBezTo>
                <a:cubicBezTo>
                  <a:pt x="17821" y="386"/>
                  <a:pt x="17753" y="461"/>
                  <a:pt x="17681" y="544"/>
                </a:cubicBezTo>
                <a:cubicBezTo>
                  <a:pt x="17616" y="618"/>
                  <a:pt x="17558" y="736"/>
                  <a:pt x="17489" y="821"/>
                </a:cubicBezTo>
                <a:cubicBezTo>
                  <a:pt x="17424" y="901"/>
                  <a:pt x="17350" y="952"/>
                  <a:pt x="17284" y="1041"/>
                </a:cubicBezTo>
                <a:cubicBezTo>
                  <a:pt x="17219" y="1127"/>
                  <a:pt x="17156" y="1225"/>
                  <a:pt x="17092" y="1317"/>
                </a:cubicBezTo>
                <a:cubicBezTo>
                  <a:pt x="17028" y="1410"/>
                  <a:pt x="16969" y="1520"/>
                  <a:pt x="16908" y="1618"/>
                </a:cubicBezTo>
                <a:cubicBezTo>
                  <a:pt x="16846" y="1719"/>
                  <a:pt x="16785" y="1821"/>
                  <a:pt x="16727" y="1926"/>
                </a:cubicBezTo>
                <a:cubicBezTo>
                  <a:pt x="16666" y="2037"/>
                  <a:pt x="16603" y="2135"/>
                  <a:pt x="16551" y="2249"/>
                </a:cubicBezTo>
                <a:cubicBezTo>
                  <a:pt x="16493" y="2374"/>
                  <a:pt x="16443" y="2493"/>
                  <a:pt x="16400" y="2619"/>
                </a:cubicBezTo>
                <a:cubicBezTo>
                  <a:pt x="16327" y="2577"/>
                  <a:pt x="16254" y="2574"/>
                  <a:pt x="16180" y="2534"/>
                </a:cubicBezTo>
                <a:cubicBezTo>
                  <a:pt x="16107" y="2495"/>
                  <a:pt x="16037" y="2434"/>
                  <a:pt x="15963" y="2396"/>
                </a:cubicBezTo>
                <a:cubicBezTo>
                  <a:pt x="15890" y="2358"/>
                  <a:pt x="15815" y="2332"/>
                  <a:pt x="15741" y="2296"/>
                </a:cubicBezTo>
                <a:cubicBezTo>
                  <a:pt x="15668" y="2260"/>
                  <a:pt x="15593" y="2242"/>
                  <a:pt x="15518" y="2208"/>
                </a:cubicBezTo>
                <a:cubicBezTo>
                  <a:pt x="15445" y="2174"/>
                  <a:pt x="15374" y="2105"/>
                  <a:pt x="15300" y="2073"/>
                </a:cubicBezTo>
                <a:cubicBezTo>
                  <a:pt x="15226" y="2041"/>
                  <a:pt x="15152" y="2006"/>
                  <a:pt x="15078" y="1976"/>
                </a:cubicBezTo>
                <a:cubicBezTo>
                  <a:pt x="15004" y="1946"/>
                  <a:pt x="14928" y="1941"/>
                  <a:pt x="14853" y="1912"/>
                </a:cubicBezTo>
                <a:cubicBezTo>
                  <a:pt x="14779" y="1884"/>
                  <a:pt x="14704" y="1866"/>
                  <a:pt x="14629" y="1839"/>
                </a:cubicBezTo>
                <a:cubicBezTo>
                  <a:pt x="14555" y="1813"/>
                  <a:pt x="14481" y="1780"/>
                  <a:pt x="14406" y="1755"/>
                </a:cubicBezTo>
                <a:cubicBezTo>
                  <a:pt x="14332" y="1730"/>
                  <a:pt x="14260" y="1672"/>
                  <a:pt x="14185" y="1648"/>
                </a:cubicBezTo>
                <a:cubicBezTo>
                  <a:pt x="14110" y="1625"/>
                  <a:pt x="14034" y="1630"/>
                  <a:pt x="13959" y="1608"/>
                </a:cubicBezTo>
                <a:cubicBezTo>
                  <a:pt x="13885" y="1587"/>
                  <a:pt x="13810" y="1570"/>
                  <a:pt x="13734" y="1550"/>
                </a:cubicBezTo>
                <a:cubicBezTo>
                  <a:pt x="13660" y="1530"/>
                  <a:pt x="13584" y="1529"/>
                  <a:pt x="13509" y="1511"/>
                </a:cubicBezTo>
                <a:cubicBezTo>
                  <a:pt x="13434" y="1493"/>
                  <a:pt x="13360" y="1473"/>
                  <a:pt x="13284" y="1457"/>
                </a:cubicBezTo>
                <a:cubicBezTo>
                  <a:pt x="13210" y="1440"/>
                  <a:pt x="13136" y="1400"/>
                  <a:pt x="13060" y="1385"/>
                </a:cubicBezTo>
                <a:cubicBezTo>
                  <a:pt x="12986" y="1370"/>
                  <a:pt x="12910" y="1376"/>
                  <a:pt x="12834" y="1363"/>
                </a:cubicBezTo>
                <a:cubicBezTo>
                  <a:pt x="12759" y="1349"/>
                  <a:pt x="12684" y="1342"/>
                  <a:pt x="12609" y="1330"/>
                </a:cubicBezTo>
                <a:cubicBezTo>
                  <a:pt x="12534" y="1318"/>
                  <a:pt x="12459" y="1281"/>
                  <a:pt x="12384" y="1271"/>
                </a:cubicBezTo>
                <a:cubicBezTo>
                  <a:pt x="12309" y="1260"/>
                  <a:pt x="12234" y="1239"/>
                  <a:pt x="12158" y="1230"/>
                </a:cubicBezTo>
                <a:cubicBezTo>
                  <a:pt x="12083" y="1221"/>
                  <a:pt x="12008" y="1206"/>
                  <a:pt x="11933" y="1199"/>
                </a:cubicBezTo>
                <a:cubicBezTo>
                  <a:pt x="11858" y="1192"/>
                  <a:pt x="11782" y="1208"/>
                  <a:pt x="11706" y="1202"/>
                </a:cubicBezTo>
                <a:cubicBezTo>
                  <a:pt x="11631" y="1196"/>
                  <a:pt x="11556" y="1202"/>
                  <a:pt x="11480" y="1198"/>
                </a:cubicBezTo>
                <a:cubicBezTo>
                  <a:pt x="11405" y="1194"/>
                  <a:pt x="11329" y="1198"/>
                  <a:pt x="11254" y="1196"/>
                </a:cubicBezTo>
                <a:cubicBezTo>
                  <a:pt x="11179" y="1193"/>
                  <a:pt x="11103" y="1187"/>
                  <a:pt x="11028" y="1186"/>
                </a:cubicBezTo>
                <a:cubicBezTo>
                  <a:pt x="10953" y="1184"/>
                  <a:pt x="10877" y="1162"/>
                  <a:pt x="10802" y="1162"/>
                </a:cubicBezTo>
                <a:cubicBezTo>
                  <a:pt x="10727" y="1162"/>
                  <a:pt x="10652" y="1146"/>
                  <a:pt x="10578" y="1147"/>
                </a:cubicBezTo>
                <a:cubicBezTo>
                  <a:pt x="10503" y="1148"/>
                  <a:pt x="10428" y="1176"/>
                  <a:pt x="10354" y="1178"/>
                </a:cubicBezTo>
                <a:cubicBezTo>
                  <a:pt x="10279" y="1181"/>
                  <a:pt x="10204" y="1172"/>
                  <a:pt x="10130" y="1176"/>
                </a:cubicBezTo>
                <a:cubicBezTo>
                  <a:pt x="10055" y="1180"/>
                  <a:pt x="9980" y="1168"/>
                  <a:pt x="9906" y="1173"/>
                </a:cubicBezTo>
                <a:cubicBezTo>
                  <a:pt x="9831" y="1179"/>
                  <a:pt x="9757" y="1184"/>
                  <a:pt x="9682" y="1191"/>
                </a:cubicBezTo>
                <a:cubicBezTo>
                  <a:pt x="9607" y="1198"/>
                  <a:pt x="9533" y="1218"/>
                  <a:pt x="9459" y="1227"/>
                </a:cubicBezTo>
                <a:cubicBezTo>
                  <a:pt x="9384" y="1235"/>
                  <a:pt x="9310" y="1247"/>
                  <a:pt x="9235" y="1257"/>
                </a:cubicBezTo>
                <a:cubicBezTo>
                  <a:pt x="9161" y="1267"/>
                  <a:pt x="9087" y="1293"/>
                  <a:pt x="9012" y="1305"/>
                </a:cubicBezTo>
                <a:cubicBezTo>
                  <a:pt x="8938" y="1317"/>
                  <a:pt x="8862" y="1300"/>
                  <a:pt x="8788" y="1313"/>
                </a:cubicBezTo>
                <a:cubicBezTo>
                  <a:pt x="8714" y="1326"/>
                  <a:pt x="8640" y="1355"/>
                  <a:pt x="8566" y="1370"/>
                </a:cubicBezTo>
                <a:cubicBezTo>
                  <a:pt x="8491" y="1384"/>
                  <a:pt x="8418" y="1428"/>
                  <a:pt x="8344" y="1445"/>
                </a:cubicBezTo>
                <a:cubicBezTo>
                  <a:pt x="8269" y="1461"/>
                  <a:pt x="8195" y="1464"/>
                  <a:pt x="8121" y="1482"/>
                </a:cubicBezTo>
                <a:cubicBezTo>
                  <a:pt x="8046" y="1500"/>
                  <a:pt x="7973" y="1537"/>
                  <a:pt x="7899" y="1556"/>
                </a:cubicBezTo>
                <a:cubicBezTo>
                  <a:pt x="7825" y="1576"/>
                  <a:pt x="7748" y="1547"/>
                  <a:pt x="7674" y="1568"/>
                </a:cubicBezTo>
                <a:cubicBezTo>
                  <a:pt x="7600" y="1589"/>
                  <a:pt x="7528" y="1641"/>
                  <a:pt x="7454" y="1663"/>
                </a:cubicBezTo>
                <a:cubicBezTo>
                  <a:pt x="7380" y="1686"/>
                  <a:pt x="7305" y="1691"/>
                  <a:pt x="7231" y="1715"/>
                </a:cubicBezTo>
                <a:cubicBezTo>
                  <a:pt x="7157" y="1740"/>
                  <a:pt x="7083" y="1761"/>
                  <a:pt x="7010" y="1787"/>
                </a:cubicBezTo>
                <a:cubicBezTo>
                  <a:pt x="6936" y="1813"/>
                  <a:pt x="6865" y="1878"/>
                  <a:pt x="6791" y="1906"/>
                </a:cubicBezTo>
                <a:cubicBezTo>
                  <a:pt x="6717" y="1934"/>
                  <a:pt x="6642" y="1931"/>
                  <a:pt x="6568" y="1960"/>
                </a:cubicBezTo>
                <a:cubicBezTo>
                  <a:pt x="6495" y="1990"/>
                  <a:pt x="6420" y="2005"/>
                  <a:pt x="6347" y="2037"/>
                </a:cubicBezTo>
                <a:cubicBezTo>
                  <a:pt x="6273" y="2068"/>
                  <a:pt x="6201" y="2114"/>
                  <a:pt x="6128" y="2147"/>
                </a:cubicBezTo>
                <a:cubicBezTo>
                  <a:pt x="6055" y="2181"/>
                  <a:pt x="5984" y="2245"/>
                  <a:pt x="5912" y="2280"/>
                </a:cubicBezTo>
                <a:cubicBezTo>
                  <a:pt x="5838" y="2315"/>
                  <a:pt x="5763" y="2325"/>
                  <a:pt x="5691" y="2362"/>
                </a:cubicBezTo>
                <a:cubicBezTo>
                  <a:pt x="5617" y="2399"/>
                  <a:pt x="5545" y="2440"/>
                  <a:pt x="5473" y="2479"/>
                </a:cubicBezTo>
                <a:cubicBezTo>
                  <a:pt x="5400" y="2518"/>
                  <a:pt x="5329" y="2577"/>
                  <a:pt x="5257" y="2618"/>
                </a:cubicBezTo>
                <a:cubicBezTo>
                  <a:pt x="5185" y="2659"/>
                  <a:pt x="5109" y="2670"/>
                  <a:pt x="5037" y="2712"/>
                </a:cubicBezTo>
                <a:cubicBezTo>
                  <a:pt x="4965" y="2756"/>
                  <a:pt x="4897" y="2836"/>
                  <a:pt x="4826" y="2881"/>
                </a:cubicBezTo>
                <a:cubicBezTo>
                  <a:pt x="4753" y="2927"/>
                  <a:pt x="4680" y="2962"/>
                  <a:pt x="4609" y="3009"/>
                </a:cubicBezTo>
                <a:cubicBezTo>
                  <a:pt x="4537" y="3057"/>
                  <a:pt x="4467" y="3117"/>
                  <a:pt x="4396" y="3166"/>
                </a:cubicBezTo>
                <a:cubicBezTo>
                  <a:pt x="4324" y="3216"/>
                  <a:pt x="4252" y="3259"/>
                  <a:pt x="4181" y="3310"/>
                </a:cubicBezTo>
                <a:cubicBezTo>
                  <a:pt x="4110" y="3363"/>
                  <a:pt x="4034" y="3380"/>
                  <a:pt x="3964" y="3434"/>
                </a:cubicBezTo>
                <a:cubicBezTo>
                  <a:pt x="3892" y="3489"/>
                  <a:pt x="3827" y="3576"/>
                  <a:pt x="3757" y="3632"/>
                </a:cubicBezTo>
                <a:cubicBezTo>
                  <a:pt x="3686" y="3690"/>
                  <a:pt x="3613" y="3731"/>
                  <a:pt x="3544" y="3790"/>
                </a:cubicBezTo>
                <a:cubicBezTo>
                  <a:pt x="3474" y="3850"/>
                  <a:pt x="3411" y="3949"/>
                  <a:pt x="3342" y="4011"/>
                </a:cubicBezTo>
                <a:cubicBezTo>
                  <a:pt x="3272" y="4074"/>
                  <a:pt x="3202" y="4128"/>
                  <a:pt x="3133" y="4193"/>
                </a:cubicBezTo>
                <a:cubicBezTo>
                  <a:pt x="3064" y="4259"/>
                  <a:pt x="2988" y="4288"/>
                  <a:pt x="2921" y="4356"/>
                </a:cubicBezTo>
                <a:cubicBezTo>
                  <a:pt x="2852" y="4425"/>
                  <a:pt x="2787" y="4511"/>
                  <a:pt x="2720" y="4582"/>
                </a:cubicBezTo>
                <a:cubicBezTo>
                  <a:pt x="2652" y="4654"/>
                  <a:pt x="2584" y="4727"/>
                  <a:pt x="2518" y="4801"/>
                </a:cubicBezTo>
                <a:cubicBezTo>
                  <a:pt x="2451" y="4877"/>
                  <a:pt x="2383" y="4949"/>
                  <a:pt x="2318" y="5027"/>
                </a:cubicBezTo>
                <a:cubicBezTo>
                  <a:pt x="2251" y="5107"/>
                  <a:pt x="2187" y="5193"/>
                  <a:pt x="2123" y="5275"/>
                </a:cubicBezTo>
                <a:cubicBezTo>
                  <a:pt x="2057" y="5359"/>
                  <a:pt x="1996" y="5457"/>
                  <a:pt x="1932" y="5542"/>
                </a:cubicBezTo>
                <a:cubicBezTo>
                  <a:pt x="1868" y="5630"/>
                  <a:pt x="1802" y="5713"/>
                  <a:pt x="1741" y="5803"/>
                </a:cubicBezTo>
                <a:cubicBezTo>
                  <a:pt x="1677" y="5895"/>
                  <a:pt x="1618" y="5999"/>
                  <a:pt x="1557" y="6093"/>
                </a:cubicBezTo>
                <a:cubicBezTo>
                  <a:pt x="1495" y="6190"/>
                  <a:pt x="1436" y="6294"/>
                  <a:pt x="1377" y="6393"/>
                </a:cubicBezTo>
                <a:cubicBezTo>
                  <a:pt x="1317" y="6495"/>
                  <a:pt x="1255" y="6590"/>
                  <a:pt x="1198" y="6695"/>
                </a:cubicBezTo>
                <a:cubicBezTo>
                  <a:pt x="1139" y="6802"/>
                  <a:pt x="1081" y="6910"/>
                  <a:pt x="1027" y="7020"/>
                </a:cubicBezTo>
                <a:cubicBezTo>
                  <a:pt x="970" y="7134"/>
                  <a:pt x="913" y="7244"/>
                  <a:pt x="861" y="7360"/>
                </a:cubicBezTo>
                <a:cubicBezTo>
                  <a:pt x="807" y="7480"/>
                  <a:pt x="764" y="7621"/>
                  <a:pt x="715" y="7743"/>
                </a:cubicBezTo>
                <a:cubicBezTo>
                  <a:pt x="664" y="7870"/>
                  <a:pt x="604" y="7975"/>
                  <a:pt x="558" y="8105"/>
                </a:cubicBezTo>
                <a:cubicBezTo>
                  <a:pt x="510" y="8239"/>
                  <a:pt x="477" y="8392"/>
                  <a:pt x="435" y="8529"/>
                </a:cubicBezTo>
                <a:cubicBezTo>
                  <a:pt x="392" y="8670"/>
                  <a:pt x="346" y="8802"/>
                  <a:pt x="309" y="8945"/>
                </a:cubicBezTo>
                <a:cubicBezTo>
                  <a:pt x="271" y="9093"/>
                  <a:pt x="238" y="9244"/>
                  <a:pt x="207" y="9394"/>
                </a:cubicBezTo>
                <a:cubicBezTo>
                  <a:pt x="175" y="9549"/>
                  <a:pt x="132" y="9692"/>
                  <a:pt x="107" y="9849"/>
                </a:cubicBezTo>
                <a:cubicBezTo>
                  <a:pt x="83" y="10010"/>
                  <a:pt x="80" y="10185"/>
                  <a:pt x="63" y="10347"/>
                </a:cubicBezTo>
                <a:cubicBezTo>
                  <a:pt x="46" y="10512"/>
                  <a:pt x="36" y="10677"/>
                  <a:pt x="27" y="10844"/>
                </a:cubicBezTo>
                <a:cubicBezTo>
                  <a:pt x="18" y="11011"/>
                  <a:pt x="0" y="11177"/>
                  <a:pt x="0" y="11346"/>
                </a:cubicBezTo>
                <a:cubicBezTo>
                  <a:pt x="0" y="11516"/>
                  <a:pt x="3" y="11686"/>
                  <a:pt x="12" y="11853"/>
                </a:cubicBezTo>
                <a:cubicBezTo>
                  <a:pt x="20" y="12020"/>
                  <a:pt x="44" y="12182"/>
                  <a:pt x="61" y="12347"/>
                </a:cubicBezTo>
                <a:cubicBezTo>
                  <a:pt x="78" y="12510"/>
                  <a:pt x="93" y="12675"/>
                  <a:pt x="118" y="12836"/>
                </a:cubicBezTo>
                <a:cubicBezTo>
                  <a:pt x="143" y="12993"/>
                  <a:pt x="172" y="13148"/>
                  <a:pt x="204" y="13303"/>
                </a:cubicBezTo>
                <a:cubicBezTo>
                  <a:pt x="235" y="13453"/>
                  <a:pt x="259" y="13617"/>
                  <a:pt x="297" y="13765"/>
                </a:cubicBezTo>
                <a:cubicBezTo>
                  <a:pt x="334" y="13908"/>
                  <a:pt x="390" y="14028"/>
                  <a:pt x="433" y="14169"/>
                </a:cubicBezTo>
                <a:cubicBezTo>
                  <a:pt x="475" y="14306"/>
                  <a:pt x="509" y="14458"/>
                  <a:pt x="557" y="14592"/>
                </a:cubicBezTo>
                <a:cubicBezTo>
                  <a:pt x="602" y="14722"/>
                  <a:pt x="664" y="14825"/>
                  <a:pt x="715" y="14952"/>
                </a:cubicBezTo>
                <a:cubicBezTo>
                  <a:pt x="764" y="15074"/>
                  <a:pt x="814" y="15198"/>
                  <a:pt x="868" y="15318"/>
                </a:cubicBezTo>
                <a:cubicBezTo>
                  <a:pt x="921" y="15434"/>
                  <a:pt x="964" y="15577"/>
                  <a:pt x="1020" y="15691"/>
                </a:cubicBezTo>
                <a:cubicBezTo>
                  <a:pt x="1075" y="15801"/>
                  <a:pt x="1139" y="15893"/>
                  <a:pt x="1198" y="16001"/>
                </a:cubicBezTo>
                <a:cubicBezTo>
                  <a:pt x="1255" y="16106"/>
                  <a:pt x="1319" y="16193"/>
                  <a:pt x="1380" y="16295"/>
                </a:cubicBezTo>
                <a:cubicBezTo>
                  <a:pt x="1439" y="16395"/>
                  <a:pt x="1497" y="16498"/>
                  <a:pt x="1560" y="16595"/>
                </a:cubicBezTo>
                <a:cubicBezTo>
                  <a:pt x="1620" y="16690"/>
                  <a:pt x="1677" y="16802"/>
                  <a:pt x="1740" y="16895"/>
                </a:cubicBezTo>
                <a:cubicBezTo>
                  <a:pt x="1802" y="16985"/>
                  <a:pt x="1873" y="17046"/>
                  <a:pt x="1938" y="17134"/>
                </a:cubicBezTo>
                <a:cubicBezTo>
                  <a:pt x="2001" y="17220"/>
                  <a:pt x="2063" y="17311"/>
                  <a:pt x="2129" y="17395"/>
                </a:cubicBezTo>
                <a:cubicBezTo>
                  <a:pt x="2194" y="17476"/>
                  <a:pt x="2250" y="17597"/>
                  <a:pt x="2316" y="17676"/>
                </a:cubicBezTo>
                <a:cubicBezTo>
                  <a:pt x="2382" y="17754"/>
                  <a:pt x="2457" y="17791"/>
                  <a:pt x="2525" y="17867"/>
                </a:cubicBezTo>
                <a:cubicBezTo>
                  <a:pt x="2591" y="17942"/>
                  <a:pt x="2650" y="18053"/>
                  <a:pt x="2718" y="18126"/>
                </a:cubicBezTo>
                <a:cubicBezTo>
                  <a:pt x="2785" y="18197"/>
                  <a:pt x="2854" y="18262"/>
                  <a:pt x="2923" y="18331"/>
                </a:cubicBezTo>
                <a:cubicBezTo>
                  <a:pt x="2990" y="18399"/>
                  <a:pt x="3066" y="18428"/>
                  <a:pt x="3135" y="18494"/>
                </a:cubicBezTo>
                <a:cubicBezTo>
                  <a:pt x="3203" y="18558"/>
                  <a:pt x="3269" y="18640"/>
                  <a:pt x="3339" y="18703"/>
                </a:cubicBezTo>
                <a:cubicBezTo>
                  <a:pt x="3408" y="18765"/>
                  <a:pt x="3473" y="18851"/>
                  <a:pt x="3543" y="18911"/>
                </a:cubicBezTo>
                <a:cubicBezTo>
                  <a:pt x="3613" y="18970"/>
                  <a:pt x="3690" y="18983"/>
                  <a:pt x="3761" y="19040"/>
                </a:cubicBezTo>
                <a:cubicBezTo>
                  <a:pt x="3830" y="19097"/>
                  <a:pt x="3900" y="19154"/>
                  <a:pt x="3972" y="19209"/>
                </a:cubicBezTo>
                <a:cubicBezTo>
                  <a:pt x="4042" y="19263"/>
                  <a:pt x="4109" y="19341"/>
                  <a:pt x="4180" y="19394"/>
                </a:cubicBezTo>
                <a:cubicBezTo>
                  <a:pt x="4250" y="19445"/>
                  <a:pt x="4324" y="19477"/>
                  <a:pt x="4396" y="19527"/>
                </a:cubicBezTo>
                <a:cubicBezTo>
                  <a:pt x="4467" y="19576"/>
                  <a:pt x="4534" y="19661"/>
                  <a:pt x="4606" y="19708"/>
                </a:cubicBezTo>
                <a:cubicBezTo>
                  <a:pt x="4677" y="19756"/>
                  <a:pt x="4749" y="19796"/>
                  <a:pt x="4822" y="19842"/>
                </a:cubicBezTo>
                <a:cubicBezTo>
                  <a:pt x="4893" y="19887"/>
                  <a:pt x="4965" y="19929"/>
                  <a:pt x="5038" y="19973"/>
                </a:cubicBezTo>
                <a:cubicBezTo>
                  <a:pt x="5110" y="20015"/>
                  <a:pt x="5186" y="20024"/>
                  <a:pt x="5258" y="20065"/>
                </a:cubicBezTo>
                <a:cubicBezTo>
                  <a:pt x="5330" y="20106"/>
                  <a:pt x="5400" y="20170"/>
                  <a:pt x="5473" y="20210"/>
                </a:cubicBezTo>
                <a:cubicBezTo>
                  <a:pt x="5545" y="20248"/>
                  <a:pt x="5621" y="20258"/>
                  <a:pt x="5694" y="20295"/>
                </a:cubicBezTo>
                <a:cubicBezTo>
                  <a:pt x="5766" y="20332"/>
                  <a:pt x="5838" y="20378"/>
                  <a:pt x="5911" y="20413"/>
                </a:cubicBezTo>
                <a:cubicBezTo>
                  <a:pt x="5984" y="20448"/>
                  <a:pt x="6054" y="20514"/>
                  <a:pt x="6128" y="20547"/>
                </a:cubicBezTo>
                <a:cubicBezTo>
                  <a:pt x="6200" y="20580"/>
                  <a:pt x="6276" y="20584"/>
                  <a:pt x="6350" y="20615"/>
                </a:cubicBezTo>
                <a:cubicBezTo>
                  <a:pt x="6423" y="20646"/>
                  <a:pt x="6493" y="20711"/>
                  <a:pt x="6567" y="20740"/>
                </a:cubicBezTo>
                <a:cubicBezTo>
                  <a:pt x="6640" y="20770"/>
                  <a:pt x="6717" y="20755"/>
                  <a:pt x="6791" y="20783"/>
                </a:cubicBezTo>
                <a:cubicBezTo>
                  <a:pt x="6864" y="20811"/>
                  <a:pt x="6935" y="20885"/>
                  <a:pt x="7009" y="20911"/>
                </a:cubicBezTo>
                <a:cubicBezTo>
                  <a:pt x="7082" y="20937"/>
                  <a:pt x="7156" y="20962"/>
                  <a:pt x="7230" y="20986"/>
                </a:cubicBezTo>
                <a:cubicBezTo>
                  <a:pt x="7304" y="21010"/>
                  <a:pt x="7380" y="21000"/>
                  <a:pt x="7454" y="21023"/>
                </a:cubicBezTo>
                <a:cubicBezTo>
                  <a:pt x="7528" y="21045"/>
                  <a:pt x="7601" y="21077"/>
                  <a:pt x="7675" y="21098"/>
                </a:cubicBezTo>
                <a:cubicBezTo>
                  <a:pt x="7749" y="21119"/>
                  <a:pt x="7822" y="21166"/>
                  <a:pt x="7896" y="21186"/>
                </a:cubicBezTo>
                <a:cubicBezTo>
                  <a:pt x="7970" y="21205"/>
                  <a:pt x="8046" y="21188"/>
                  <a:pt x="8120" y="21206"/>
                </a:cubicBezTo>
                <a:cubicBezTo>
                  <a:pt x="8194" y="21224"/>
                  <a:pt x="8267" y="21270"/>
                  <a:pt x="8342" y="21287"/>
                </a:cubicBezTo>
                <a:cubicBezTo>
                  <a:pt x="8416" y="21303"/>
                  <a:pt x="8490" y="21316"/>
                  <a:pt x="8565" y="21331"/>
                </a:cubicBezTo>
                <a:cubicBezTo>
                  <a:pt x="8639" y="21346"/>
                  <a:pt x="8713" y="21358"/>
                  <a:pt x="8788" y="21372"/>
                </a:cubicBezTo>
                <a:cubicBezTo>
                  <a:pt x="8862" y="21385"/>
                  <a:pt x="8937" y="21369"/>
                  <a:pt x="9012" y="21381"/>
                </a:cubicBezTo>
                <a:cubicBezTo>
                  <a:pt x="9086" y="21393"/>
                  <a:pt x="9160" y="21437"/>
                  <a:pt x="9235" y="21447"/>
                </a:cubicBezTo>
                <a:cubicBezTo>
                  <a:pt x="9309" y="21458"/>
                  <a:pt x="9384" y="21455"/>
                  <a:pt x="9458" y="21464"/>
                </a:cubicBezTo>
                <a:cubicBezTo>
                  <a:pt x="9533" y="21473"/>
                  <a:pt x="9608" y="21462"/>
                  <a:pt x="9682" y="21469"/>
                </a:cubicBezTo>
                <a:cubicBezTo>
                  <a:pt x="9757" y="21476"/>
                  <a:pt x="9831" y="21498"/>
                  <a:pt x="9906" y="21504"/>
                </a:cubicBezTo>
                <a:cubicBezTo>
                  <a:pt x="9980" y="21509"/>
                  <a:pt x="10055" y="21495"/>
                  <a:pt x="10130" y="21499"/>
                </a:cubicBezTo>
                <a:cubicBezTo>
                  <a:pt x="10204" y="21503"/>
                  <a:pt x="10279" y="21545"/>
                  <a:pt x="10353" y="21548"/>
                </a:cubicBezTo>
                <a:cubicBezTo>
                  <a:pt x="10428" y="21551"/>
                  <a:pt x="10503" y="21516"/>
                  <a:pt x="10578" y="21517"/>
                </a:cubicBezTo>
                <a:cubicBezTo>
                  <a:pt x="10652" y="21519"/>
                  <a:pt x="10727" y="21543"/>
                  <a:pt x="10802" y="21543"/>
                </a:cubicBezTo>
                <a:cubicBezTo>
                  <a:pt x="10876" y="21543"/>
                  <a:pt x="10951" y="21556"/>
                  <a:pt x="11026" y="21555"/>
                </a:cubicBezTo>
                <a:cubicBezTo>
                  <a:pt x="11100" y="21553"/>
                  <a:pt x="11175" y="21532"/>
                  <a:pt x="11249" y="21529"/>
                </a:cubicBezTo>
                <a:cubicBezTo>
                  <a:pt x="11324" y="21526"/>
                  <a:pt x="11399" y="21529"/>
                  <a:pt x="11473" y="21525"/>
                </a:cubicBezTo>
                <a:cubicBezTo>
                  <a:pt x="11548" y="21520"/>
                  <a:pt x="11623" y="21520"/>
                  <a:pt x="11697" y="21515"/>
                </a:cubicBezTo>
                <a:cubicBezTo>
                  <a:pt x="11772" y="21509"/>
                  <a:pt x="11846" y="21492"/>
                  <a:pt x="11921" y="21484"/>
                </a:cubicBezTo>
                <a:cubicBezTo>
                  <a:pt x="11995" y="21477"/>
                  <a:pt x="12069" y="21440"/>
                  <a:pt x="12144" y="21432"/>
                </a:cubicBezTo>
                <a:cubicBezTo>
                  <a:pt x="12218" y="21423"/>
                  <a:pt x="12294" y="21442"/>
                  <a:pt x="12368" y="21432"/>
                </a:cubicBezTo>
                <a:cubicBezTo>
                  <a:pt x="12443" y="21422"/>
                  <a:pt x="12517" y="21409"/>
                  <a:pt x="12591" y="21397"/>
                </a:cubicBezTo>
                <a:cubicBezTo>
                  <a:pt x="12666" y="21385"/>
                  <a:pt x="12740" y="21368"/>
                  <a:pt x="12814" y="21354"/>
                </a:cubicBezTo>
                <a:cubicBezTo>
                  <a:pt x="12889" y="21341"/>
                  <a:pt x="12963" y="21332"/>
                  <a:pt x="13037" y="21317"/>
                </a:cubicBezTo>
                <a:cubicBezTo>
                  <a:pt x="13112" y="21302"/>
                  <a:pt x="13187" y="21297"/>
                  <a:pt x="13261" y="21281"/>
                </a:cubicBezTo>
                <a:cubicBezTo>
                  <a:pt x="13335" y="21265"/>
                  <a:pt x="13410" y="21252"/>
                  <a:pt x="13484" y="21235"/>
                </a:cubicBezTo>
                <a:cubicBezTo>
                  <a:pt x="13558" y="21217"/>
                  <a:pt x="13632" y="21198"/>
                  <a:pt x="13706" y="21178"/>
                </a:cubicBezTo>
                <a:cubicBezTo>
                  <a:pt x="13781" y="21159"/>
                  <a:pt x="13854" y="21127"/>
                  <a:pt x="13928" y="21106"/>
                </a:cubicBezTo>
                <a:cubicBezTo>
                  <a:pt x="14002" y="21085"/>
                  <a:pt x="14076" y="21064"/>
                  <a:pt x="14150" y="21041"/>
                </a:cubicBezTo>
                <a:cubicBezTo>
                  <a:pt x="14224" y="21018"/>
                  <a:pt x="14298" y="20987"/>
                  <a:pt x="14371" y="20963"/>
                </a:cubicBezTo>
                <a:cubicBezTo>
                  <a:pt x="14445" y="20939"/>
                  <a:pt x="14520" y="20927"/>
                  <a:pt x="14593" y="20901"/>
                </a:cubicBezTo>
                <a:cubicBezTo>
                  <a:pt x="14667" y="20875"/>
                  <a:pt x="14740" y="20837"/>
                  <a:pt x="14814" y="20809"/>
                </a:cubicBezTo>
                <a:cubicBezTo>
                  <a:pt x="14888" y="20781"/>
                  <a:pt x="14961" y="20751"/>
                  <a:pt x="15034" y="20722"/>
                </a:cubicBezTo>
                <a:cubicBezTo>
                  <a:pt x="15108" y="20692"/>
                  <a:pt x="15180" y="20650"/>
                  <a:pt x="15253" y="20619"/>
                </a:cubicBezTo>
                <a:cubicBezTo>
                  <a:pt x="15327" y="20588"/>
                  <a:pt x="15402" y="20572"/>
                  <a:pt x="15474" y="20539"/>
                </a:cubicBezTo>
                <a:cubicBezTo>
                  <a:pt x="15548" y="20506"/>
                  <a:pt x="15623" y="20488"/>
                  <a:pt x="15695" y="20453"/>
                </a:cubicBezTo>
                <a:cubicBezTo>
                  <a:pt x="15769" y="20418"/>
                  <a:pt x="15841" y="20375"/>
                  <a:pt x="15913" y="20338"/>
                </a:cubicBezTo>
                <a:cubicBezTo>
                  <a:pt x="15987" y="20301"/>
                  <a:pt x="16057" y="20243"/>
                  <a:pt x="16129" y="20204"/>
                </a:cubicBezTo>
                <a:cubicBezTo>
                  <a:pt x="16202" y="20165"/>
                  <a:pt x="16276" y="20133"/>
                  <a:pt x="16348" y="20092"/>
                </a:cubicBezTo>
                <a:cubicBezTo>
                  <a:pt x="16420" y="20051"/>
                  <a:pt x="16495" y="20027"/>
                  <a:pt x="16567" y="19985"/>
                </a:cubicBezTo>
                <a:cubicBezTo>
                  <a:pt x="16639" y="19941"/>
                  <a:pt x="16711" y="19896"/>
                  <a:pt x="16783" y="19851"/>
                </a:cubicBezTo>
                <a:cubicBezTo>
                  <a:pt x="16855" y="19806"/>
                  <a:pt x="16924" y="19736"/>
                  <a:pt x="16995" y="19689"/>
                </a:cubicBezTo>
                <a:cubicBezTo>
                  <a:pt x="17067" y="19641"/>
                  <a:pt x="17141" y="19607"/>
                  <a:pt x="17212" y="19558"/>
                </a:cubicBezTo>
                <a:cubicBezTo>
                  <a:pt x="17283" y="19508"/>
                  <a:pt x="17351" y="19434"/>
                  <a:pt x="17422" y="19383"/>
                </a:cubicBezTo>
                <a:cubicBezTo>
                  <a:pt x="17493" y="19330"/>
                  <a:pt x="17570" y="19313"/>
                  <a:pt x="17640" y="19259"/>
                </a:cubicBezTo>
                <a:cubicBezTo>
                  <a:pt x="17711" y="19204"/>
                  <a:pt x="17774" y="19104"/>
                  <a:pt x="17844" y="19048"/>
                </a:cubicBezTo>
                <a:cubicBezTo>
                  <a:pt x="17915" y="18990"/>
                  <a:pt x="17987" y="18946"/>
                  <a:pt x="18056" y="18887"/>
                </a:cubicBezTo>
                <a:cubicBezTo>
                  <a:pt x="18127" y="18826"/>
                  <a:pt x="18195" y="18759"/>
                  <a:pt x="18264" y="18697"/>
                </a:cubicBezTo>
                <a:cubicBezTo>
                  <a:pt x="18334" y="18634"/>
                  <a:pt x="18407" y="18593"/>
                  <a:pt x="18475" y="18528"/>
                </a:cubicBezTo>
                <a:cubicBezTo>
                  <a:pt x="18545" y="18462"/>
                  <a:pt x="18608" y="18367"/>
                  <a:pt x="18675" y="18299"/>
                </a:cubicBezTo>
                <a:cubicBezTo>
                  <a:pt x="18744" y="18230"/>
                  <a:pt x="18810" y="18150"/>
                  <a:pt x="18877" y="18079"/>
                </a:cubicBezTo>
                <a:cubicBezTo>
                  <a:pt x="18945" y="18006"/>
                  <a:pt x="19014" y="17944"/>
                  <a:pt x="19080" y="17870"/>
                </a:cubicBezTo>
                <a:cubicBezTo>
                  <a:pt x="19148" y="17794"/>
                  <a:pt x="19214" y="17718"/>
                  <a:pt x="19279" y="17640"/>
                </a:cubicBezTo>
                <a:cubicBezTo>
                  <a:pt x="19346" y="17560"/>
                  <a:pt x="19412" y="17480"/>
                  <a:pt x="19476" y="17399"/>
                </a:cubicBezTo>
                <a:cubicBezTo>
                  <a:pt x="19542" y="17315"/>
                  <a:pt x="19611" y="17248"/>
                  <a:pt x="19674" y="17162"/>
                </a:cubicBezTo>
                <a:cubicBezTo>
                  <a:pt x="19739" y="17074"/>
                  <a:pt x="19796" y="16964"/>
                  <a:pt x="19858" y="16874"/>
                </a:cubicBezTo>
                <a:cubicBezTo>
                  <a:pt x="19922" y="16781"/>
                  <a:pt x="19985" y="16692"/>
                  <a:pt x="20045" y="16598"/>
                </a:cubicBezTo>
                <a:cubicBezTo>
                  <a:pt x="20108" y="16500"/>
                  <a:pt x="20178" y="16432"/>
                  <a:pt x="20237" y="16333"/>
                </a:cubicBezTo>
                <a:cubicBezTo>
                  <a:pt x="20298" y="16230"/>
                  <a:pt x="20351" y="16109"/>
                  <a:pt x="20408" y="16004"/>
                </a:cubicBezTo>
                <a:cubicBezTo>
                  <a:pt x="20466" y="15896"/>
                  <a:pt x="20529" y="15801"/>
                  <a:pt x="20584" y="15691"/>
                </a:cubicBezTo>
                <a:cubicBezTo>
                  <a:pt x="20641" y="15577"/>
                  <a:pt x="20687" y="15443"/>
                  <a:pt x="20740" y="15326"/>
                </a:cubicBezTo>
                <a:cubicBezTo>
                  <a:pt x="20794" y="15206"/>
                  <a:pt x="20847" y="15088"/>
                  <a:pt x="20896" y="14966"/>
                </a:cubicBezTo>
                <a:cubicBezTo>
                  <a:pt x="20947" y="14839"/>
                  <a:pt x="20991" y="14702"/>
                  <a:pt x="21037" y="14573"/>
                </a:cubicBezTo>
                <a:cubicBezTo>
                  <a:pt x="21085" y="14439"/>
                  <a:pt x="21134" y="14312"/>
                  <a:pt x="21175" y="14176"/>
                </a:cubicBezTo>
                <a:cubicBezTo>
                  <a:pt x="21219" y="14035"/>
                  <a:pt x="21266" y="13903"/>
                  <a:pt x="21303" y="13759"/>
                </a:cubicBezTo>
                <a:cubicBezTo>
                  <a:pt x="21341" y="13611"/>
                  <a:pt x="21365" y="13449"/>
                  <a:pt x="21396" y="13299"/>
                </a:cubicBezTo>
                <a:cubicBezTo>
                  <a:pt x="21428" y="13144"/>
                  <a:pt x="21455" y="12987"/>
                  <a:pt x="21479" y="12830"/>
                </a:cubicBezTo>
                <a:cubicBezTo>
                  <a:pt x="21504" y="12669"/>
                  <a:pt x="21542" y="12518"/>
                  <a:pt x="21558" y="12355"/>
                </a:cubicBezTo>
                <a:cubicBezTo>
                  <a:pt x="21575" y="12190"/>
                  <a:pt x="21575" y="12017"/>
                  <a:pt x="21583" y="11850"/>
                </a:cubicBezTo>
                <a:cubicBezTo>
                  <a:pt x="21592" y="11683"/>
                  <a:pt x="21591" y="11516"/>
                  <a:pt x="21591" y="11346"/>
                </a:cubicBezTo>
                <a:cubicBezTo>
                  <a:pt x="21591" y="11178"/>
                  <a:pt x="21600" y="11009"/>
                  <a:pt x="21591" y="10842"/>
                </a:cubicBezTo>
                <a:cubicBezTo>
                  <a:pt x="21583" y="10676"/>
                  <a:pt x="21569" y="10510"/>
                  <a:pt x="21552" y="10345"/>
                </a:cubicBezTo>
                <a:cubicBezTo>
                  <a:pt x="21535" y="10183"/>
                  <a:pt x="21519" y="10017"/>
                  <a:pt x="21495" y="9857"/>
                </a:cubicBezTo>
                <a:cubicBezTo>
                  <a:pt x="21470" y="9700"/>
                  <a:pt x="21443" y="9542"/>
                  <a:pt x="21411" y="9387"/>
                </a:cubicBezTo>
                <a:cubicBezTo>
                  <a:pt x="21380" y="9237"/>
                  <a:pt x="21327" y="9111"/>
                  <a:pt x="21289" y="8963"/>
                </a:cubicBezTo>
                <a:cubicBezTo>
                  <a:pt x="21253" y="8820"/>
                  <a:pt x="21218" y="8672"/>
                  <a:pt x="21175" y="8532"/>
                </a:cubicBezTo>
                <a:cubicBezTo>
                  <a:pt x="21134" y="8396"/>
                  <a:pt x="21100" y="8243"/>
                  <a:pt x="21053" y="8110"/>
                </a:cubicBezTo>
                <a:cubicBezTo>
                  <a:pt x="21007" y="7981"/>
                  <a:pt x="20955" y="7860"/>
                  <a:pt x="20904" y="7734"/>
                </a:cubicBezTo>
                <a:cubicBezTo>
                  <a:pt x="20855" y="7612"/>
                  <a:pt x="20808" y="7478"/>
                  <a:pt x="20755" y="7359"/>
                </a:cubicBezTo>
                <a:cubicBezTo>
                  <a:pt x="20703" y="7243"/>
                  <a:pt x="20642" y="7143"/>
                  <a:pt x="20585" y="7030"/>
                </a:cubicBezTo>
                <a:cubicBezTo>
                  <a:pt x="20531" y="6920"/>
                  <a:pt x="20481" y="6791"/>
                  <a:pt x="20423" y="6683"/>
                </a:cubicBezTo>
                <a:cubicBezTo>
                  <a:pt x="20366" y="6578"/>
                  <a:pt x="20301" y="6492"/>
                  <a:pt x="20241" y="6390"/>
                </a:cubicBezTo>
                <a:cubicBezTo>
                  <a:pt x="20183" y="6291"/>
                  <a:pt x="20115" y="6217"/>
                  <a:pt x="20053" y="6120"/>
                </a:cubicBezTo>
                <a:cubicBezTo>
                  <a:pt x="19993" y="6026"/>
                  <a:pt x="19934" y="5922"/>
                  <a:pt x="19871" y="5829"/>
                </a:cubicBezTo>
                <a:cubicBezTo>
                  <a:pt x="19809" y="5740"/>
                  <a:pt x="19743" y="5664"/>
                  <a:pt x="19678" y="5576"/>
                </a:cubicBezTo>
                <a:cubicBezTo>
                  <a:pt x="19616" y="5491"/>
                  <a:pt x="19554" y="5396"/>
                  <a:pt x="19489" y="5312"/>
                </a:cubicBezTo>
                <a:cubicBezTo>
                  <a:pt x="19425" y="5231"/>
                  <a:pt x="19361" y="5147"/>
                  <a:pt x="19294" y="5068"/>
                </a:cubicBezTo>
                <a:cubicBezTo>
                  <a:pt x="19230" y="4990"/>
                  <a:pt x="19169" y="4889"/>
                  <a:pt x="19102" y="4813"/>
                </a:cubicBezTo>
                <a:cubicBezTo>
                  <a:pt x="19036" y="4739"/>
                  <a:pt x="18962" y="4698"/>
                  <a:pt x="18894" y="4626"/>
                </a:cubicBezTo>
                <a:cubicBezTo>
                  <a:pt x="18828" y="4555"/>
                  <a:pt x="18768" y="4447"/>
                  <a:pt x="18699" y="4378"/>
                </a:cubicBezTo>
                <a:cubicBezTo>
                  <a:pt x="18632" y="4310"/>
                  <a:pt x="18559" y="4269"/>
                  <a:pt x="18490" y="4203"/>
                </a:cubicBezTo>
                <a:cubicBezTo>
                  <a:pt x="18422" y="4138"/>
                  <a:pt x="18352" y="4084"/>
                  <a:pt x="18282" y="4021"/>
                </a:cubicBezTo>
                <a:cubicBezTo>
                  <a:pt x="18214" y="3959"/>
                  <a:pt x="18145" y="3897"/>
                  <a:pt x="18075" y="3837"/>
                </a:cubicBezTo>
                <a:cubicBezTo>
                  <a:pt x="18006" y="3777"/>
                  <a:pt x="17940" y="3700"/>
                  <a:pt x="17869" y="3643"/>
                </a:cubicBezTo>
                <a:cubicBezTo>
                  <a:pt x="17800" y="3586"/>
                  <a:pt x="17731" y="3523"/>
                  <a:pt x="17660" y="3468"/>
                </a:cubicBezTo>
                <a:cubicBezTo>
                  <a:pt x="17590" y="3414"/>
                  <a:pt x="17522" y="3365"/>
                  <a:pt x="17450" y="3312"/>
                </a:cubicBezTo>
                <a:close/>
              </a:path>
            </a:pathLst>
          </a:custGeom>
          <a:solidFill>
            <a:srgbClr val="F3EAD7"/>
          </a:solidFill>
          <a:ln w="63500">
            <a:solidFill>
              <a:srgbClr val="000000"/>
            </a:solidFill>
          </a:ln>
        </p:spPr>
        <p:txBody>
          <a:bodyPr lIns="203200" tIns="203200" rIns="203200" bIns="203200"/>
          <a:lstStyle/>
          <a:p>
            <a:pPr marL="0" indent="0" algn="ctr">
              <a:spcBef>
                <a:spcPts val="0"/>
              </a:spcBef>
              <a:buClrTx/>
              <a:buSzTx/>
              <a:buNone/>
            </a:pPr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990600" y="3975100"/>
            <a:ext cx="8178800" cy="21844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02" name="Shape 2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Top - 2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380999" y="3886199"/>
            <a:ext cx="9398753" cy="3353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9" h="21299" extrusionOk="0">
                <a:moveTo>
                  <a:pt x="40" y="105"/>
                </a:moveTo>
                <a:cubicBezTo>
                  <a:pt x="112" y="-95"/>
                  <a:pt x="148" y="144"/>
                  <a:pt x="250" y="144"/>
                </a:cubicBezTo>
                <a:cubicBezTo>
                  <a:pt x="352" y="144"/>
                  <a:pt x="352" y="133"/>
                  <a:pt x="454" y="133"/>
                </a:cubicBezTo>
                <a:cubicBezTo>
                  <a:pt x="556" y="133"/>
                  <a:pt x="556" y="113"/>
                  <a:pt x="658" y="113"/>
                </a:cubicBezTo>
                <a:cubicBezTo>
                  <a:pt x="760" y="113"/>
                  <a:pt x="760" y="126"/>
                  <a:pt x="863" y="126"/>
                </a:cubicBezTo>
                <a:cubicBezTo>
                  <a:pt x="965" y="126"/>
                  <a:pt x="965" y="107"/>
                  <a:pt x="1067" y="107"/>
                </a:cubicBezTo>
                <a:cubicBezTo>
                  <a:pt x="1169" y="107"/>
                  <a:pt x="1169" y="106"/>
                  <a:pt x="1271" y="106"/>
                </a:cubicBezTo>
                <a:cubicBezTo>
                  <a:pt x="1373" y="106"/>
                  <a:pt x="1373" y="106"/>
                  <a:pt x="1476" y="106"/>
                </a:cubicBezTo>
                <a:cubicBezTo>
                  <a:pt x="1578" y="106"/>
                  <a:pt x="1578" y="117"/>
                  <a:pt x="1680" y="117"/>
                </a:cubicBezTo>
                <a:cubicBezTo>
                  <a:pt x="1782" y="117"/>
                  <a:pt x="1782" y="102"/>
                  <a:pt x="1884" y="102"/>
                </a:cubicBezTo>
                <a:cubicBezTo>
                  <a:pt x="1986" y="102"/>
                  <a:pt x="1955" y="117"/>
                  <a:pt x="2088" y="117"/>
                </a:cubicBezTo>
                <a:cubicBezTo>
                  <a:pt x="2145" y="117"/>
                  <a:pt x="2214" y="93"/>
                  <a:pt x="2293" y="93"/>
                </a:cubicBezTo>
                <a:cubicBezTo>
                  <a:pt x="2354" y="93"/>
                  <a:pt x="2423" y="129"/>
                  <a:pt x="2497" y="129"/>
                </a:cubicBezTo>
                <a:cubicBezTo>
                  <a:pt x="2561" y="129"/>
                  <a:pt x="2629" y="131"/>
                  <a:pt x="2701" y="131"/>
                </a:cubicBezTo>
                <a:cubicBezTo>
                  <a:pt x="2766" y="131"/>
                  <a:pt x="2834" y="141"/>
                  <a:pt x="2905" y="141"/>
                </a:cubicBezTo>
                <a:cubicBezTo>
                  <a:pt x="2971" y="141"/>
                  <a:pt x="3039" y="91"/>
                  <a:pt x="3110" y="91"/>
                </a:cubicBezTo>
                <a:cubicBezTo>
                  <a:pt x="3175" y="91"/>
                  <a:pt x="3244" y="115"/>
                  <a:pt x="3314" y="115"/>
                </a:cubicBezTo>
                <a:cubicBezTo>
                  <a:pt x="3380" y="115"/>
                  <a:pt x="3448" y="132"/>
                  <a:pt x="3518" y="132"/>
                </a:cubicBezTo>
                <a:cubicBezTo>
                  <a:pt x="3585" y="132"/>
                  <a:pt x="3653" y="107"/>
                  <a:pt x="3722" y="107"/>
                </a:cubicBezTo>
                <a:cubicBezTo>
                  <a:pt x="3789" y="107"/>
                  <a:pt x="3857" y="100"/>
                  <a:pt x="3927" y="100"/>
                </a:cubicBezTo>
                <a:cubicBezTo>
                  <a:pt x="3993" y="100"/>
                  <a:pt x="4062" y="142"/>
                  <a:pt x="4131" y="142"/>
                </a:cubicBezTo>
                <a:cubicBezTo>
                  <a:pt x="4198" y="142"/>
                  <a:pt x="4266" y="111"/>
                  <a:pt x="4335" y="111"/>
                </a:cubicBezTo>
                <a:cubicBezTo>
                  <a:pt x="4402" y="111"/>
                  <a:pt x="4470" y="127"/>
                  <a:pt x="4540" y="127"/>
                </a:cubicBezTo>
                <a:cubicBezTo>
                  <a:pt x="4607" y="127"/>
                  <a:pt x="4675" y="150"/>
                  <a:pt x="4744" y="150"/>
                </a:cubicBezTo>
                <a:cubicBezTo>
                  <a:pt x="4811" y="150"/>
                  <a:pt x="4879" y="134"/>
                  <a:pt x="4948" y="134"/>
                </a:cubicBezTo>
                <a:cubicBezTo>
                  <a:pt x="5015" y="134"/>
                  <a:pt x="5084" y="114"/>
                  <a:pt x="5152" y="114"/>
                </a:cubicBezTo>
                <a:cubicBezTo>
                  <a:pt x="5220" y="114"/>
                  <a:pt x="5288" y="105"/>
                  <a:pt x="5357" y="105"/>
                </a:cubicBezTo>
                <a:cubicBezTo>
                  <a:pt x="5424" y="105"/>
                  <a:pt x="5492" y="137"/>
                  <a:pt x="5561" y="137"/>
                </a:cubicBezTo>
                <a:cubicBezTo>
                  <a:pt x="5629" y="137"/>
                  <a:pt x="5697" y="103"/>
                  <a:pt x="5765" y="103"/>
                </a:cubicBezTo>
                <a:cubicBezTo>
                  <a:pt x="5833" y="103"/>
                  <a:pt x="5901" y="130"/>
                  <a:pt x="5970" y="130"/>
                </a:cubicBezTo>
                <a:cubicBezTo>
                  <a:pt x="6037" y="130"/>
                  <a:pt x="6105" y="130"/>
                  <a:pt x="6174" y="130"/>
                </a:cubicBezTo>
                <a:cubicBezTo>
                  <a:pt x="6242" y="130"/>
                  <a:pt x="6310" y="120"/>
                  <a:pt x="6378" y="120"/>
                </a:cubicBezTo>
                <a:cubicBezTo>
                  <a:pt x="6446" y="120"/>
                  <a:pt x="6514" y="119"/>
                  <a:pt x="6583" y="119"/>
                </a:cubicBezTo>
                <a:cubicBezTo>
                  <a:pt x="6650" y="119"/>
                  <a:pt x="6718" y="134"/>
                  <a:pt x="6787" y="134"/>
                </a:cubicBezTo>
                <a:cubicBezTo>
                  <a:pt x="6854" y="134"/>
                  <a:pt x="6922" y="118"/>
                  <a:pt x="6991" y="118"/>
                </a:cubicBezTo>
                <a:cubicBezTo>
                  <a:pt x="7059" y="118"/>
                  <a:pt x="7127" y="96"/>
                  <a:pt x="7195" y="96"/>
                </a:cubicBezTo>
                <a:cubicBezTo>
                  <a:pt x="7263" y="96"/>
                  <a:pt x="7331" y="107"/>
                  <a:pt x="7399" y="107"/>
                </a:cubicBezTo>
                <a:cubicBezTo>
                  <a:pt x="7467" y="107"/>
                  <a:pt x="7535" y="105"/>
                  <a:pt x="7604" y="105"/>
                </a:cubicBezTo>
                <a:cubicBezTo>
                  <a:pt x="7671" y="105"/>
                  <a:pt x="7739" y="103"/>
                  <a:pt x="7808" y="103"/>
                </a:cubicBezTo>
                <a:cubicBezTo>
                  <a:pt x="7876" y="103"/>
                  <a:pt x="7944" y="127"/>
                  <a:pt x="8012" y="127"/>
                </a:cubicBezTo>
                <a:cubicBezTo>
                  <a:pt x="8080" y="127"/>
                  <a:pt x="8148" y="104"/>
                  <a:pt x="8216" y="104"/>
                </a:cubicBezTo>
                <a:cubicBezTo>
                  <a:pt x="8284" y="104"/>
                  <a:pt x="8352" y="100"/>
                  <a:pt x="8421" y="100"/>
                </a:cubicBezTo>
                <a:cubicBezTo>
                  <a:pt x="8488" y="100"/>
                  <a:pt x="8557" y="92"/>
                  <a:pt x="8625" y="92"/>
                </a:cubicBezTo>
                <a:cubicBezTo>
                  <a:pt x="8693" y="92"/>
                  <a:pt x="8761" y="139"/>
                  <a:pt x="8829" y="139"/>
                </a:cubicBezTo>
                <a:cubicBezTo>
                  <a:pt x="8897" y="139"/>
                  <a:pt x="8965" y="118"/>
                  <a:pt x="9034" y="118"/>
                </a:cubicBezTo>
                <a:cubicBezTo>
                  <a:pt x="9101" y="118"/>
                  <a:pt x="9170" y="89"/>
                  <a:pt x="9238" y="89"/>
                </a:cubicBezTo>
                <a:cubicBezTo>
                  <a:pt x="9306" y="89"/>
                  <a:pt x="9374" y="125"/>
                  <a:pt x="9442" y="125"/>
                </a:cubicBezTo>
                <a:cubicBezTo>
                  <a:pt x="9510" y="125"/>
                  <a:pt x="9578" y="92"/>
                  <a:pt x="9646" y="92"/>
                </a:cubicBezTo>
                <a:cubicBezTo>
                  <a:pt x="9714" y="92"/>
                  <a:pt x="9783" y="150"/>
                  <a:pt x="9851" y="150"/>
                </a:cubicBezTo>
                <a:cubicBezTo>
                  <a:pt x="9919" y="150"/>
                  <a:pt x="9987" y="148"/>
                  <a:pt x="10055" y="148"/>
                </a:cubicBezTo>
                <a:cubicBezTo>
                  <a:pt x="10123" y="148"/>
                  <a:pt x="10191" y="144"/>
                  <a:pt x="10259" y="144"/>
                </a:cubicBezTo>
                <a:cubicBezTo>
                  <a:pt x="10327" y="144"/>
                  <a:pt x="10395" y="147"/>
                  <a:pt x="10464" y="147"/>
                </a:cubicBezTo>
                <a:cubicBezTo>
                  <a:pt x="10532" y="147"/>
                  <a:pt x="10600" y="116"/>
                  <a:pt x="10668" y="116"/>
                </a:cubicBezTo>
                <a:cubicBezTo>
                  <a:pt x="10736" y="116"/>
                  <a:pt x="10804" y="142"/>
                  <a:pt x="10872" y="142"/>
                </a:cubicBezTo>
                <a:cubicBezTo>
                  <a:pt x="10940" y="142"/>
                  <a:pt x="11009" y="128"/>
                  <a:pt x="11077" y="128"/>
                </a:cubicBezTo>
                <a:cubicBezTo>
                  <a:pt x="11145" y="128"/>
                  <a:pt x="11213" y="141"/>
                  <a:pt x="11281" y="141"/>
                </a:cubicBezTo>
                <a:cubicBezTo>
                  <a:pt x="11349" y="141"/>
                  <a:pt x="11417" y="135"/>
                  <a:pt x="11485" y="135"/>
                </a:cubicBezTo>
                <a:cubicBezTo>
                  <a:pt x="11553" y="135"/>
                  <a:pt x="11622" y="117"/>
                  <a:pt x="11690" y="117"/>
                </a:cubicBezTo>
                <a:cubicBezTo>
                  <a:pt x="11758" y="117"/>
                  <a:pt x="11826" y="96"/>
                  <a:pt x="11894" y="96"/>
                </a:cubicBezTo>
                <a:cubicBezTo>
                  <a:pt x="11962" y="96"/>
                  <a:pt x="12030" y="144"/>
                  <a:pt x="12099" y="144"/>
                </a:cubicBezTo>
                <a:cubicBezTo>
                  <a:pt x="12167" y="144"/>
                  <a:pt x="12235" y="114"/>
                  <a:pt x="12303" y="114"/>
                </a:cubicBezTo>
                <a:cubicBezTo>
                  <a:pt x="12371" y="114"/>
                  <a:pt x="12439" y="106"/>
                  <a:pt x="12507" y="106"/>
                </a:cubicBezTo>
                <a:cubicBezTo>
                  <a:pt x="12576" y="106"/>
                  <a:pt x="12644" y="121"/>
                  <a:pt x="12712" y="121"/>
                </a:cubicBezTo>
                <a:cubicBezTo>
                  <a:pt x="12780" y="121"/>
                  <a:pt x="12848" y="90"/>
                  <a:pt x="12916" y="90"/>
                </a:cubicBezTo>
                <a:cubicBezTo>
                  <a:pt x="12984" y="90"/>
                  <a:pt x="13053" y="115"/>
                  <a:pt x="13121" y="115"/>
                </a:cubicBezTo>
                <a:cubicBezTo>
                  <a:pt x="13189" y="115"/>
                  <a:pt x="13257" y="122"/>
                  <a:pt x="13325" y="122"/>
                </a:cubicBezTo>
                <a:cubicBezTo>
                  <a:pt x="13393" y="122"/>
                  <a:pt x="13461" y="142"/>
                  <a:pt x="13529" y="142"/>
                </a:cubicBezTo>
                <a:cubicBezTo>
                  <a:pt x="13598" y="142"/>
                  <a:pt x="13666" y="112"/>
                  <a:pt x="13734" y="112"/>
                </a:cubicBezTo>
                <a:cubicBezTo>
                  <a:pt x="13802" y="112"/>
                  <a:pt x="13870" y="97"/>
                  <a:pt x="13938" y="97"/>
                </a:cubicBezTo>
                <a:cubicBezTo>
                  <a:pt x="14006" y="97"/>
                  <a:pt x="14075" y="100"/>
                  <a:pt x="14143" y="100"/>
                </a:cubicBezTo>
                <a:cubicBezTo>
                  <a:pt x="14211" y="100"/>
                  <a:pt x="14279" y="96"/>
                  <a:pt x="14347" y="96"/>
                </a:cubicBezTo>
                <a:cubicBezTo>
                  <a:pt x="14415" y="96"/>
                  <a:pt x="14483" y="97"/>
                  <a:pt x="14551" y="97"/>
                </a:cubicBezTo>
                <a:cubicBezTo>
                  <a:pt x="14620" y="97"/>
                  <a:pt x="14688" y="101"/>
                  <a:pt x="14756" y="101"/>
                </a:cubicBezTo>
                <a:cubicBezTo>
                  <a:pt x="14824" y="101"/>
                  <a:pt x="14892" y="148"/>
                  <a:pt x="14960" y="148"/>
                </a:cubicBezTo>
                <a:cubicBezTo>
                  <a:pt x="15029" y="148"/>
                  <a:pt x="15097" y="108"/>
                  <a:pt x="15165" y="108"/>
                </a:cubicBezTo>
                <a:cubicBezTo>
                  <a:pt x="15233" y="108"/>
                  <a:pt x="15301" y="146"/>
                  <a:pt x="15369" y="146"/>
                </a:cubicBezTo>
                <a:cubicBezTo>
                  <a:pt x="15438" y="146"/>
                  <a:pt x="15506" y="146"/>
                  <a:pt x="15574" y="146"/>
                </a:cubicBezTo>
                <a:cubicBezTo>
                  <a:pt x="15642" y="146"/>
                  <a:pt x="15710" y="149"/>
                  <a:pt x="15778" y="149"/>
                </a:cubicBezTo>
                <a:cubicBezTo>
                  <a:pt x="15847" y="149"/>
                  <a:pt x="15915" y="104"/>
                  <a:pt x="15983" y="104"/>
                </a:cubicBezTo>
                <a:cubicBezTo>
                  <a:pt x="16051" y="104"/>
                  <a:pt x="16119" y="133"/>
                  <a:pt x="16187" y="133"/>
                </a:cubicBezTo>
                <a:cubicBezTo>
                  <a:pt x="16256" y="133"/>
                  <a:pt x="16324" y="90"/>
                  <a:pt x="16391" y="90"/>
                </a:cubicBezTo>
                <a:cubicBezTo>
                  <a:pt x="16460" y="90"/>
                  <a:pt x="16528" y="98"/>
                  <a:pt x="16596" y="98"/>
                </a:cubicBezTo>
                <a:cubicBezTo>
                  <a:pt x="16665" y="98"/>
                  <a:pt x="16733" y="104"/>
                  <a:pt x="16800" y="104"/>
                </a:cubicBezTo>
                <a:cubicBezTo>
                  <a:pt x="16869" y="104"/>
                  <a:pt x="16937" y="127"/>
                  <a:pt x="17005" y="127"/>
                </a:cubicBezTo>
                <a:cubicBezTo>
                  <a:pt x="17074" y="127"/>
                  <a:pt x="17142" y="117"/>
                  <a:pt x="17209" y="117"/>
                </a:cubicBezTo>
                <a:cubicBezTo>
                  <a:pt x="17278" y="117"/>
                  <a:pt x="17346" y="90"/>
                  <a:pt x="17414" y="90"/>
                </a:cubicBezTo>
                <a:cubicBezTo>
                  <a:pt x="17482" y="90"/>
                  <a:pt x="17551" y="142"/>
                  <a:pt x="17618" y="142"/>
                </a:cubicBezTo>
                <a:cubicBezTo>
                  <a:pt x="17687" y="142"/>
                  <a:pt x="17755" y="107"/>
                  <a:pt x="17822" y="107"/>
                </a:cubicBezTo>
                <a:cubicBezTo>
                  <a:pt x="17891" y="107"/>
                  <a:pt x="17959" y="141"/>
                  <a:pt x="18027" y="141"/>
                </a:cubicBezTo>
                <a:cubicBezTo>
                  <a:pt x="18096" y="141"/>
                  <a:pt x="18164" y="129"/>
                  <a:pt x="18231" y="129"/>
                </a:cubicBezTo>
                <a:cubicBezTo>
                  <a:pt x="18300" y="129"/>
                  <a:pt x="18368" y="150"/>
                  <a:pt x="18435" y="150"/>
                </a:cubicBezTo>
                <a:cubicBezTo>
                  <a:pt x="18504" y="150"/>
                  <a:pt x="18573" y="113"/>
                  <a:pt x="18640" y="113"/>
                </a:cubicBezTo>
                <a:cubicBezTo>
                  <a:pt x="18709" y="113"/>
                  <a:pt x="18777" y="120"/>
                  <a:pt x="18844" y="120"/>
                </a:cubicBezTo>
                <a:cubicBezTo>
                  <a:pt x="18913" y="120"/>
                  <a:pt x="18982" y="142"/>
                  <a:pt x="19049" y="142"/>
                </a:cubicBezTo>
                <a:cubicBezTo>
                  <a:pt x="19118" y="142"/>
                  <a:pt x="19186" y="100"/>
                  <a:pt x="19253" y="100"/>
                </a:cubicBezTo>
                <a:cubicBezTo>
                  <a:pt x="19322" y="100"/>
                  <a:pt x="19390" y="144"/>
                  <a:pt x="19457" y="144"/>
                </a:cubicBezTo>
                <a:cubicBezTo>
                  <a:pt x="19527" y="144"/>
                  <a:pt x="19595" y="132"/>
                  <a:pt x="19662" y="132"/>
                </a:cubicBezTo>
                <a:cubicBezTo>
                  <a:pt x="19731" y="132"/>
                  <a:pt x="19799" y="115"/>
                  <a:pt x="19866" y="115"/>
                </a:cubicBezTo>
                <a:cubicBezTo>
                  <a:pt x="19936" y="115"/>
                  <a:pt x="20004" y="113"/>
                  <a:pt x="20070" y="113"/>
                </a:cubicBezTo>
                <a:cubicBezTo>
                  <a:pt x="20140" y="113"/>
                  <a:pt x="20209" y="124"/>
                  <a:pt x="20274" y="124"/>
                </a:cubicBezTo>
                <a:cubicBezTo>
                  <a:pt x="20345" y="124"/>
                  <a:pt x="20413" y="122"/>
                  <a:pt x="20479" y="122"/>
                </a:cubicBezTo>
                <a:cubicBezTo>
                  <a:pt x="20550" y="122"/>
                  <a:pt x="20618" y="94"/>
                  <a:pt x="20683" y="94"/>
                </a:cubicBezTo>
                <a:cubicBezTo>
                  <a:pt x="20755" y="94"/>
                  <a:pt x="20823" y="125"/>
                  <a:pt x="20887" y="125"/>
                </a:cubicBezTo>
                <a:cubicBezTo>
                  <a:pt x="20961" y="125"/>
                  <a:pt x="21030" y="130"/>
                  <a:pt x="21091" y="130"/>
                </a:cubicBezTo>
                <a:cubicBezTo>
                  <a:pt x="21170" y="130"/>
                  <a:pt x="21239" y="144"/>
                  <a:pt x="21296" y="144"/>
                </a:cubicBezTo>
                <a:cubicBezTo>
                  <a:pt x="21429" y="144"/>
                  <a:pt x="21475" y="-156"/>
                  <a:pt x="21508" y="111"/>
                </a:cubicBezTo>
                <a:cubicBezTo>
                  <a:pt x="21541" y="380"/>
                  <a:pt x="21492" y="404"/>
                  <a:pt x="21492" y="688"/>
                </a:cubicBezTo>
                <a:cubicBezTo>
                  <a:pt x="21492" y="972"/>
                  <a:pt x="21493" y="972"/>
                  <a:pt x="21493" y="1257"/>
                </a:cubicBezTo>
                <a:cubicBezTo>
                  <a:pt x="21493" y="1541"/>
                  <a:pt x="21507" y="1541"/>
                  <a:pt x="21507" y="1826"/>
                </a:cubicBezTo>
                <a:cubicBezTo>
                  <a:pt x="21507" y="2110"/>
                  <a:pt x="21501" y="2110"/>
                  <a:pt x="21501" y="2394"/>
                </a:cubicBezTo>
                <a:cubicBezTo>
                  <a:pt x="21501" y="2679"/>
                  <a:pt x="21502" y="2679"/>
                  <a:pt x="21502" y="2963"/>
                </a:cubicBezTo>
                <a:cubicBezTo>
                  <a:pt x="21502" y="3247"/>
                  <a:pt x="21508" y="3247"/>
                  <a:pt x="21508" y="3532"/>
                </a:cubicBezTo>
                <a:cubicBezTo>
                  <a:pt x="21508" y="3816"/>
                  <a:pt x="21494" y="3816"/>
                  <a:pt x="21494" y="4101"/>
                </a:cubicBezTo>
                <a:cubicBezTo>
                  <a:pt x="21494" y="4385"/>
                  <a:pt x="21506" y="4385"/>
                  <a:pt x="21506" y="4669"/>
                </a:cubicBezTo>
                <a:cubicBezTo>
                  <a:pt x="21506" y="4954"/>
                  <a:pt x="21491" y="4954"/>
                  <a:pt x="21491" y="5238"/>
                </a:cubicBezTo>
                <a:cubicBezTo>
                  <a:pt x="21491" y="5523"/>
                  <a:pt x="21504" y="5523"/>
                  <a:pt x="21504" y="5807"/>
                </a:cubicBezTo>
                <a:cubicBezTo>
                  <a:pt x="21504" y="6091"/>
                  <a:pt x="21499" y="6091"/>
                  <a:pt x="21499" y="6376"/>
                </a:cubicBezTo>
                <a:cubicBezTo>
                  <a:pt x="21499" y="6660"/>
                  <a:pt x="21500" y="6660"/>
                  <a:pt x="21500" y="6945"/>
                </a:cubicBezTo>
                <a:cubicBezTo>
                  <a:pt x="21500" y="7229"/>
                  <a:pt x="21498" y="7229"/>
                  <a:pt x="21498" y="7513"/>
                </a:cubicBezTo>
                <a:cubicBezTo>
                  <a:pt x="21498" y="7798"/>
                  <a:pt x="21498" y="7798"/>
                  <a:pt x="21498" y="8082"/>
                </a:cubicBezTo>
                <a:cubicBezTo>
                  <a:pt x="21498" y="8367"/>
                  <a:pt x="21499" y="8367"/>
                  <a:pt x="21499" y="8651"/>
                </a:cubicBezTo>
                <a:cubicBezTo>
                  <a:pt x="21499" y="8935"/>
                  <a:pt x="21490" y="8935"/>
                  <a:pt x="21490" y="9219"/>
                </a:cubicBezTo>
                <a:cubicBezTo>
                  <a:pt x="21490" y="9504"/>
                  <a:pt x="21492" y="9504"/>
                  <a:pt x="21492" y="9788"/>
                </a:cubicBezTo>
                <a:cubicBezTo>
                  <a:pt x="21492" y="10073"/>
                  <a:pt x="21492" y="10073"/>
                  <a:pt x="21492" y="10357"/>
                </a:cubicBezTo>
                <a:cubicBezTo>
                  <a:pt x="21492" y="10641"/>
                  <a:pt x="21502" y="10641"/>
                  <a:pt x="21502" y="10926"/>
                </a:cubicBezTo>
                <a:cubicBezTo>
                  <a:pt x="21502" y="11210"/>
                  <a:pt x="21504" y="11210"/>
                  <a:pt x="21504" y="11494"/>
                </a:cubicBezTo>
                <a:cubicBezTo>
                  <a:pt x="21504" y="11779"/>
                  <a:pt x="21504" y="11779"/>
                  <a:pt x="21504" y="12063"/>
                </a:cubicBezTo>
                <a:cubicBezTo>
                  <a:pt x="21504" y="12348"/>
                  <a:pt x="21508" y="12348"/>
                  <a:pt x="21508" y="12632"/>
                </a:cubicBezTo>
                <a:cubicBezTo>
                  <a:pt x="21508" y="12916"/>
                  <a:pt x="21489" y="12916"/>
                  <a:pt x="21489" y="13201"/>
                </a:cubicBezTo>
                <a:cubicBezTo>
                  <a:pt x="21489" y="13485"/>
                  <a:pt x="21509" y="13485"/>
                  <a:pt x="21509" y="13770"/>
                </a:cubicBezTo>
                <a:cubicBezTo>
                  <a:pt x="21509" y="14054"/>
                  <a:pt x="21502" y="14054"/>
                  <a:pt x="21502" y="14338"/>
                </a:cubicBezTo>
                <a:cubicBezTo>
                  <a:pt x="21502" y="14623"/>
                  <a:pt x="21501" y="14623"/>
                  <a:pt x="21501" y="14907"/>
                </a:cubicBezTo>
                <a:cubicBezTo>
                  <a:pt x="21501" y="15192"/>
                  <a:pt x="21502" y="15192"/>
                  <a:pt x="21502" y="15476"/>
                </a:cubicBezTo>
                <a:cubicBezTo>
                  <a:pt x="21502" y="15761"/>
                  <a:pt x="21509" y="15761"/>
                  <a:pt x="21509" y="16045"/>
                </a:cubicBezTo>
                <a:cubicBezTo>
                  <a:pt x="21509" y="16330"/>
                  <a:pt x="21501" y="16330"/>
                  <a:pt x="21501" y="16614"/>
                </a:cubicBezTo>
                <a:cubicBezTo>
                  <a:pt x="21501" y="16899"/>
                  <a:pt x="21493" y="16899"/>
                  <a:pt x="21493" y="17183"/>
                </a:cubicBezTo>
                <a:cubicBezTo>
                  <a:pt x="21493" y="17468"/>
                  <a:pt x="21493" y="17468"/>
                  <a:pt x="21493" y="17752"/>
                </a:cubicBezTo>
                <a:cubicBezTo>
                  <a:pt x="21493" y="18036"/>
                  <a:pt x="21490" y="18036"/>
                  <a:pt x="21490" y="18321"/>
                </a:cubicBezTo>
                <a:cubicBezTo>
                  <a:pt x="21490" y="18605"/>
                  <a:pt x="21489" y="18605"/>
                  <a:pt x="21489" y="18890"/>
                </a:cubicBezTo>
                <a:cubicBezTo>
                  <a:pt x="21489" y="19174"/>
                  <a:pt x="21509" y="19175"/>
                  <a:pt x="21509" y="19459"/>
                </a:cubicBezTo>
                <a:cubicBezTo>
                  <a:pt x="21509" y="19744"/>
                  <a:pt x="21491" y="19744"/>
                  <a:pt x="21491" y="20028"/>
                </a:cubicBezTo>
                <a:cubicBezTo>
                  <a:pt x="21491" y="20313"/>
                  <a:pt x="21501" y="20313"/>
                  <a:pt x="21501" y="20598"/>
                </a:cubicBezTo>
                <a:cubicBezTo>
                  <a:pt x="21501" y="20882"/>
                  <a:pt x="21568" y="20954"/>
                  <a:pt x="21496" y="21156"/>
                </a:cubicBezTo>
                <a:cubicBezTo>
                  <a:pt x="21424" y="21357"/>
                  <a:pt x="21398" y="21182"/>
                  <a:pt x="21295" y="21182"/>
                </a:cubicBezTo>
                <a:cubicBezTo>
                  <a:pt x="21193" y="21182"/>
                  <a:pt x="21193" y="21179"/>
                  <a:pt x="21091" y="21179"/>
                </a:cubicBezTo>
                <a:cubicBezTo>
                  <a:pt x="20989" y="21179"/>
                  <a:pt x="20989" y="21160"/>
                  <a:pt x="20887" y="21160"/>
                </a:cubicBezTo>
                <a:cubicBezTo>
                  <a:pt x="20785" y="21160"/>
                  <a:pt x="20785" y="21146"/>
                  <a:pt x="20682" y="21146"/>
                </a:cubicBezTo>
                <a:cubicBezTo>
                  <a:pt x="20580" y="21146"/>
                  <a:pt x="20580" y="21171"/>
                  <a:pt x="20478" y="21171"/>
                </a:cubicBezTo>
                <a:cubicBezTo>
                  <a:pt x="20376" y="21171"/>
                  <a:pt x="20376" y="21148"/>
                  <a:pt x="20274" y="21148"/>
                </a:cubicBezTo>
                <a:cubicBezTo>
                  <a:pt x="20172" y="21148"/>
                  <a:pt x="20172" y="21143"/>
                  <a:pt x="20070" y="21143"/>
                </a:cubicBezTo>
                <a:cubicBezTo>
                  <a:pt x="19967" y="21143"/>
                  <a:pt x="19967" y="21189"/>
                  <a:pt x="19865" y="21189"/>
                </a:cubicBezTo>
                <a:cubicBezTo>
                  <a:pt x="19763" y="21189"/>
                  <a:pt x="19763" y="21149"/>
                  <a:pt x="19661" y="21149"/>
                </a:cubicBezTo>
                <a:cubicBezTo>
                  <a:pt x="19559" y="21149"/>
                  <a:pt x="19559" y="21174"/>
                  <a:pt x="19457" y="21174"/>
                </a:cubicBezTo>
                <a:cubicBezTo>
                  <a:pt x="19355" y="21174"/>
                  <a:pt x="19355" y="21152"/>
                  <a:pt x="19252" y="21152"/>
                </a:cubicBezTo>
                <a:cubicBezTo>
                  <a:pt x="19150" y="21152"/>
                  <a:pt x="19150" y="21178"/>
                  <a:pt x="19048" y="21178"/>
                </a:cubicBezTo>
                <a:cubicBezTo>
                  <a:pt x="18946" y="21178"/>
                  <a:pt x="18946" y="21193"/>
                  <a:pt x="18844" y="21193"/>
                </a:cubicBezTo>
                <a:cubicBezTo>
                  <a:pt x="18742" y="21193"/>
                  <a:pt x="18742" y="21169"/>
                  <a:pt x="18640" y="21169"/>
                </a:cubicBezTo>
                <a:cubicBezTo>
                  <a:pt x="18537" y="21169"/>
                  <a:pt x="18537" y="21154"/>
                  <a:pt x="18435" y="21154"/>
                </a:cubicBezTo>
                <a:cubicBezTo>
                  <a:pt x="18333" y="21154"/>
                  <a:pt x="18333" y="21152"/>
                  <a:pt x="18231" y="21152"/>
                </a:cubicBezTo>
                <a:cubicBezTo>
                  <a:pt x="18129" y="21152"/>
                  <a:pt x="18129" y="21155"/>
                  <a:pt x="18027" y="21155"/>
                </a:cubicBezTo>
                <a:cubicBezTo>
                  <a:pt x="17924" y="21155"/>
                  <a:pt x="17924" y="21143"/>
                  <a:pt x="17822" y="21143"/>
                </a:cubicBezTo>
                <a:cubicBezTo>
                  <a:pt x="17720" y="21143"/>
                  <a:pt x="17720" y="21149"/>
                  <a:pt x="17618" y="21149"/>
                </a:cubicBezTo>
                <a:cubicBezTo>
                  <a:pt x="17516" y="21149"/>
                  <a:pt x="17516" y="21144"/>
                  <a:pt x="17414" y="21144"/>
                </a:cubicBezTo>
                <a:cubicBezTo>
                  <a:pt x="17312" y="21144"/>
                  <a:pt x="17312" y="21193"/>
                  <a:pt x="17209" y="21193"/>
                </a:cubicBezTo>
                <a:cubicBezTo>
                  <a:pt x="17209" y="21193"/>
                  <a:pt x="17107" y="21196"/>
                  <a:pt x="17005" y="21196"/>
                </a:cubicBezTo>
                <a:cubicBezTo>
                  <a:pt x="16903" y="21196"/>
                  <a:pt x="16903" y="21175"/>
                  <a:pt x="16801" y="21175"/>
                </a:cubicBezTo>
                <a:cubicBezTo>
                  <a:pt x="16699" y="21175"/>
                  <a:pt x="16699" y="21151"/>
                  <a:pt x="16597" y="21151"/>
                </a:cubicBezTo>
                <a:cubicBezTo>
                  <a:pt x="16495" y="21151"/>
                  <a:pt x="16495" y="21193"/>
                  <a:pt x="16393" y="21193"/>
                </a:cubicBezTo>
                <a:cubicBezTo>
                  <a:pt x="16290" y="21193"/>
                  <a:pt x="16290" y="21167"/>
                  <a:pt x="16188" y="21167"/>
                </a:cubicBezTo>
                <a:cubicBezTo>
                  <a:pt x="16086" y="21167"/>
                  <a:pt x="16086" y="21190"/>
                  <a:pt x="15984" y="21190"/>
                </a:cubicBezTo>
                <a:cubicBezTo>
                  <a:pt x="15882" y="21190"/>
                  <a:pt x="15882" y="21151"/>
                  <a:pt x="15780" y="21151"/>
                </a:cubicBezTo>
                <a:cubicBezTo>
                  <a:pt x="15678" y="21151"/>
                  <a:pt x="15678" y="21142"/>
                  <a:pt x="15575" y="21142"/>
                </a:cubicBezTo>
                <a:cubicBezTo>
                  <a:pt x="15473" y="21142"/>
                  <a:pt x="15473" y="21194"/>
                  <a:pt x="15371" y="21194"/>
                </a:cubicBezTo>
                <a:cubicBezTo>
                  <a:pt x="15269" y="21194"/>
                  <a:pt x="15269" y="21192"/>
                  <a:pt x="15167" y="21192"/>
                </a:cubicBezTo>
                <a:cubicBezTo>
                  <a:pt x="15065" y="21192"/>
                  <a:pt x="15065" y="21176"/>
                  <a:pt x="14963" y="21176"/>
                </a:cubicBezTo>
                <a:cubicBezTo>
                  <a:pt x="14861" y="21176"/>
                  <a:pt x="14861" y="21138"/>
                  <a:pt x="14759" y="21138"/>
                </a:cubicBezTo>
                <a:cubicBezTo>
                  <a:pt x="14656" y="21138"/>
                  <a:pt x="14656" y="21149"/>
                  <a:pt x="14554" y="21149"/>
                </a:cubicBezTo>
                <a:cubicBezTo>
                  <a:pt x="14452" y="21149"/>
                  <a:pt x="14452" y="21172"/>
                  <a:pt x="14350" y="21172"/>
                </a:cubicBezTo>
                <a:cubicBezTo>
                  <a:pt x="14248" y="21172"/>
                  <a:pt x="14248" y="21198"/>
                  <a:pt x="14146" y="21198"/>
                </a:cubicBezTo>
                <a:cubicBezTo>
                  <a:pt x="14044" y="21198"/>
                  <a:pt x="14044" y="21149"/>
                  <a:pt x="13941" y="21149"/>
                </a:cubicBezTo>
                <a:cubicBezTo>
                  <a:pt x="13839" y="21149"/>
                  <a:pt x="13839" y="21145"/>
                  <a:pt x="13737" y="21145"/>
                </a:cubicBezTo>
                <a:cubicBezTo>
                  <a:pt x="13737" y="21145"/>
                  <a:pt x="13635" y="21139"/>
                  <a:pt x="13533" y="21139"/>
                </a:cubicBezTo>
                <a:cubicBezTo>
                  <a:pt x="13431" y="21139"/>
                  <a:pt x="13431" y="21178"/>
                  <a:pt x="13329" y="21178"/>
                </a:cubicBezTo>
                <a:cubicBezTo>
                  <a:pt x="13227" y="21178"/>
                  <a:pt x="13227" y="21150"/>
                  <a:pt x="13124" y="21150"/>
                </a:cubicBezTo>
                <a:cubicBezTo>
                  <a:pt x="13022" y="21150"/>
                  <a:pt x="13022" y="21145"/>
                  <a:pt x="12920" y="21145"/>
                </a:cubicBezTo>
                <a:cubicBezTo>
                  <a:pt x="12818" y="21145"/>
                  <a:pt x="12818" y="21181"/>
                  <a:pt x="12716" y="21181"/>
                </a:cubicBezTo>
                <a:cubicBezTo>
                  <a:pt x="12614" y="21181"/>
                  <a:pt x="12614" y="21142"/>
                  <a:pt x="12512" y="21142"/>
                </a:cubicBezTo>
                <a:cubicBezTo>
                  <a:pt x="12409" y="21142"/>
                  <a:pt x="12409" y="21174"/>
                  <a:pt x="12307" y="21174"/>
                </a:cubicBezTo>
                <a:cubicBezTo>
                  <a:pt x="12205" y="21174"/>
                  <a:pt x="12205" y="21166"/>
                  <a:pt x="12103" y="21166"/>
                </a:cubicBezTo>
                <a:cubicBezTo>
                  <a:pt x="12001" y="21166"/>
                  <a:pt x="12001" y="21185"/>
                  <a:pt x="11899" y="21185"/>
                </a:cubicBezTo>
                <a:cubicBezTo>
                  <a:pt x="11797" y="21185"/>
                  <a:pt x="11797" y="21160"/>
                  <a:pt x="11694" y="21160"/>
                </a:cubicBezTo>
                <a:cubicBezTo>
                  <a:pt x="11592" y="21160"/>
                  <a:pt x="11592" y="21181"/>
                  <a:pt x="11490" y="21181"/>
                </a:cubicBezTo>
                <a:cubicBezTo>
                  <a:pt x="11388" y="21181"/>
                  <a:pt x="11388" y="21198"/>
                  <a:pt x="11286" y="21198"/>
                </a:cubicBezTo>
                <a:cubicBezTo>
                  <a:pt x="11184" y="21198"/>
                  <a:pt x="11184" y="21171"/>
                  <a:pt x="11082" y="21171"/>
                </a:cubicBezTo>
                <a:cubicBezTo>
                  <a:pt x="10979" y="21171"/>
                  <a:pt x="10979" y="21168"/>
                  <a:pt x="10877" y="21168"/>
                </a:cubicBezTo>
                <a:cubicBezTo>
                  <a:pt x="10775" y="21168"/>
                  <a:pt x="10775" y="21138"/>
                  <a:pt x="10673" y="21138"/>
                </a:cubicBezTo>
                <a:cubicBezTo>
                  <a:pt x="10571" y="21138"/>
                  <a:pt x="10571" y="21180"/>
                  <a:pt x="10469" y="21180"/>
                </a:cubicBezTo>
                <a:cubicBezTo>
                  <a:pt x="10366" y="21180"/>
                  <a:pt x="10366" y="21183"/>
                  <a:pt x="10264" y="21183"/>
                </a:cubicBezTo>
                <a:cubicBezTo>
                  <a:pt x="10162" y="21183"/>
                  <a:pt x="10162" y="21148"/>
                  <a:pt x="10060" y="21148"/>
                </a:cubicBezTo>
                <a:cubicBezTo>
                  <a:pt x="9958" y="21148"/>
                  <a:pt x="9958" y="21148"/>
                  <a:pt x="9856" y="21148"/>
                </a:cubicBezTo>
                <a:cubicBezTo>
                  <a:pt x="9754" y="21148"/>
                  <a:pt x="9784" y="21173"/>
                  <a:pt x="9651" y="21173"/>
                </a:cubicBezTo>
                <a:cubicBezTo>
                  <a:pt x="9594" y="21173"/>
                  <a:pt x="9526" y="21185"/>
                  <a:pt x="9447" y="21185"/>
                </a:cubicBezTo>
                <a:cubicBezTo>
                  <a:pt x="9385" y="21185"/>
                  <a:pt x="9317" y="21137"/>
                  <a:pt x="9243" y="21137"/>
                </a:cubicBezTo>
                <a:cubicBezTo>
                  <a:pt x="9179" y="21137"/>
                  <a:pt x="9111" y="21158"/>
                  <a:pt x="9038" y="21158"/>
                </a:cubicBezTo>
                <a:cubicBezTo>
                  <a:pt x="8973" y="21158"/>
                  <a:pt x="8905" y="21176"/>
                  <a:pt x="8834" y="21176"/>
                </a:cubicBezTo>
                <a:cubicBezTo>
                  <a:pt x="8768" y="21176"/>
                  <a:pt x="8700" y="21161"/>
                  <a:pt x="8630" y="21161"/>
                </a:cubicBezTo>
                <a:cubicBezTo>
                  <a:pt x="8564" y="21161"/>
                  <a:pt x="8496" y="21174"/>
                  <a:pt x="8425" y="21174"/>
                </a:cubicBezTo>
                <a:cubicBezTo>
                  <a:pt x="8359" y="21174"/>
                  <a:pt x="8291" y="21142"/>
                  <a:pt x="8221" y="21142"/>
                </a:cubicBezTo>
                <a:cubicBezTo>
                  <a:pt x="8154" y="21142"/>
                  <a:pt x="8086" y="21180"/>
                  <a:pt x="8017" y="21180"/>
                </a:cubicBezTo>
                <a:cubicBezTo>
                  <a:pt x="7950" y="21180"/>
                  <a:pt x="7882" y="21178"/>
                  <a:pt x="7812" y="21178"/>
                </a:cubicBezTo>
                <a:cubicBezTo>
                  <a:pt x="7745" y="21178"/>
                  <a:pt x="7677" y="21198"/>
                  <a:pt x="7608" y="21198"/>
                </a:cubicBezTo>
                <a:cubicBezTo>
                  <a:pt x="7541" y="21198"/>
                  <a:pt x="7473" y="21171"/>
                  <a:pt x="7404" y="21171"/>
                </a:cubicBezTo>
                <a:cubicBezTo>
                  <a:pt x="7336" y="21171"/>
                  <a:pt x="7268" y="21155"/>
                  <a:pt x="7199" y="21155"/>
                </a:cubicBezTo>
                <a:cubicBezTo>
                  <a:pt x="7132" y="21155"/>
                  <a:pt x="7064" y="21164"/>
                  <a:pt x="6995" y="21164"/>
                </a:cubicBezTo>
                <a:cubicBezTo>
                  <a:pt x="6927" y="21164"/>
                  <a:pt x="6859" y="21139"/>
                  <a:pt x="6790" y="21139"/>
                </a:cubicBezTo>
                <a:cubicBezTo>
                  <a:pt x="6723" y="21139"/>
                  <a:pt x="6655" y="21178"/>
                  <a:pt x="6586" y="21178"/>
                </a:cubicBezTo>
                <a:cubicBezTo>
                  <a:pt x="6519" y="21178"/>
                  <a:pt x="6451" y="21175"/>
                  <a:pt x="6382" y="21175"/>
                </a:cubicBezTo>
                <a:cubicBezTo>
                  <a:pt x="6314" y="21175"/>
                  <a:pt x="6246" y="21186"/>
                  <a:pt x="6178" y="21186"/>
                </a:cubicBezTo>
                <a:cubicBezTo>
                  <a:pt x="6110" y="21186"/>
                  <a:pt x="6042" y="21155"/>
                  <a:pt x="5973" y="21155"/>
                </a:cubicBezTo>
                <a:cubicBezTo>
                  <a:pt x="5906" y="21155"/>
                  <a:pt x="5837" y="21178"/>
                  <a:pt x="5769" y="21178"/>
                </a:cubicBezTo>
                <a:cubicBezTo>
                  <a:pt x="5701" y="21178"/>
                  <a:pt x="5633" y="21145"/>
                  <a:pt x="5565" y="21145"/>
                </a:cubicBezTo>
                <a:cubicBezTo>
                  <a:pt x="5497" y="21145"/>
                  <a:pt x="5429" y="21194"/>
                  <a:pt x="5360" y="21194"/>
                </a:cubicBezTo>
                <a:cubicBezTo>
                  <a:pt x="5292" y="21194"/>
                  <a:pt x="5224" y="21184"/>
                  <a:pt x="5156" y="21184"/>
                </a:cubicBezTo>
                <a:cubicBezTo>
                  <a:pt x="5088" y="21184"/>
                  <a:pt x="5020" y="21168"/>
                  <a:pt x="4952" y="21168"/>
                </a:cubicBezTo>
                <a:cubicBezTo>
                  <a:pt x="4883" y="21168"/>
                  <a:pt x="4815" y="21138"/>
                  <a:pt x="4747" y="21138"/>
                </a:cubicBezTo>
                <a:cubicBezTo>
                  <a:pt x="4679" y="21138"/>
                  <a:pt x="4611" y="21167"/>
                  <a:pt x="4543" y="21167"/>
                </a:cubicBezTo>
                <a:cubicBezTo>
                  <a:pt x="4474" y="21167"/>
                  <a:pt x="4406" y="21153"/>
                  <a:pt x="4338" y="21153"/>
                </a:cubicBezTo>
                <a:cubicBezTo>
                  <a:pt x="4270" y="21153"/>
                  <a:pt x="4202" y="21146"/>
                  <a:pt x="4134" y="21146"/>
                </a:cubicBezTo>
                <a:cubicBezTo>
                  <a:pt x="4065" y="21146"/>
                  <a:pt x="3997" y="21171"/>
                  <a:pt x="3929" y="21171"/>
                </a:cubicBezTo>
                <a:cubicBezTo>
                  <a:pt x="3861" y="21171"/>
                  <a:pt x="3793" y="21191"/>
                  <a:pt x="3725" y="21191"/>
                </a:cubicBezTo>
                <a:cubicBezTo>
                  <a:pt x="3656" y="21191"/>
                  <a:pt x="3588" y="21193"/>
                  <a:pt x="3520" y="21193"/>
                </a:cubicBezTo>
                <a:cubicBezTo>
                  <a:pt x="3452" y="21193"/>
                  <a:pt x="3384" y="21190"/>
                  <a:pt x="3316" y="21190"/>
                </a:cubicBezTo>
                <a:cubicBezTo>
                  <a:pt x="3247" y="21190"/>
                  <a:pt x="3179" y="21136"/>
                  <a:pt x="3111" y="21136"/>
                </a:cubicBezTo>
                <a:cubicBezTo>
                  <a:pt x="3043" y="21136"/>
                  <a:pt x="2975" y="21190"/>
                  <a:pt x="2907" y="21190"/>
                </a:cubicBezTo>
                <a:cubicBezTo>
                  <a:pt x="2838" y="21190"/>
                  <a:pt x="2770" y="21191"/>
                  <a:pt x="2703" y="21191"/>
                </a:cubicBezTo>
                <a:cubicBezTo>
                  <a:pt x="2634" y="21191"/>
                  <a:pt x="2565" y="21195"/>
                  <a:pt x="2498" y="21195"/>
                </a:cubicBezTo>
                <a:cubicBezTo>
                  <a:pt x="2429" y="21195"/>
                  <a:pt x="2361" y="21152"/>
                  <a:pt x="2294" y="21152"/>
                </a:cubicBezTo>
                <a:cubicBezTo>
                  <a:pt x="2225" y="21152"/>
                  <a:pt x="2156" y="21185"/>
                  <a:pt x="2089" y="21185"/>
                </a:cubicBezTo>
                <a:cubicBezTo>
                  <a:pt x="2020" y="21185"/>
                  <a:pt x="1952" y="21181"/>
                  <a:pt x="1885" y="21181"/>
                </a:cubicBezTo>
                <a:cubicBezTo>
                  <a:pt x="1815" y="21181"/>
                  <a:pt x="1747" y="21164"/>
                  <a:pt x="1680" y="21164"/>
                </a:cubicBezTo>
                <a:cubicBezTo>
                  <a:pt x="1611" y="21164"/>
                  <a:pt x="1542" y="21143"/>
                  <a:pt x="1476" y="21143"/>
                </a:cubicBezTo>
                <a:cubicBezTo>
                  <a:pt x="1406" y="21143"/>
                  <a:pt x="1338" y="21160"/>
                  <a:pt x="1272" y="21160"/>
                </a:cubicBezTo>
                <a:cubicBezTo>
                  <a:pt x="1201" y="21160"/>
                  <a:pt x="1133" y="21193"/>
                  <a:pt x="1067" y="21193"/>
                </a:cubicBezTo>
                <a:cubicBezTo>
                  <a:pt x="996" y="21193"/>
                  <a:pt x="928" y="21143"/>
                  <a:pt x="863" y="21143"/>
                </a:cubicBezTo>
                <a:cubicBezTo>
                  <a:pt x="790" y="21143"/>
                  <a:pt x="722" y="21142"/>
                  <a:pt x="658" y="21142"/>
                </a:cubicBezTo>
                <a:cubicBezTo>
                  <a:pt x="584" y="21142"/>
                  <a:pt x="516" y="21160"/>
                  <a:pt x="454" y="21160"/>
                </a:cubicBezTo>
                <a:cubicBezTo>
                  <a:pt x="375" y="21160"/>
                  <a:pt x="307" y="21190"/>
                  <a:pt x="250" y="21190"/>
                </a:cubicBezTo>
                <a:cubicBezTo>
                  <a:pt x="118" y="21190"/>
                  <a:pt x="69" y="21444"/>
                  <a:pt x="35" y="21177"/>
                </a:cubicBezTo>
                <a:cubicBezTo>
                  <a:pt x="1" y="20909"/>
                  <a:pt x="43" y="20883"/>
                  <a:pt x="43" y="20598"/>
                </a:cubicBezTo>
                <a:cubicBezTo>
                  <a:pt x="43" y="20314"/>
                  <a:pt x="53" y="20314"/>
                  <a:pt x="53" y="20029"/>
                </a:cubicBezTo>
                <a:cubicBezTo>
                  <a:pt x="53" y="19745"/>
                  <a:pt x="47" y="19745"/>
                  <a:pt x="47" y="19461"/>
                </a:cubicBezTo>
                <a:cubicBezTo>
                  <a:pt x="47" y="19176"/>
                  <a:pt x="52" y="19176"/>
                  <a:pt x="52" y="18892"/>
                </a:cubicBezTo>
                <a:cubicBezTo>
                  <a:pt x="52" y="18608"/>
                  <a:pt x="39" y="18608"/>
                  <a:pt x="39" y="18323"/>
                </a:cubicBezTo>
                <a:cubicBezTo>
                  <a:pt x="39" y="18323"/>
                  <a:pt x="48" y="18039"/>
                  <a:pt x="48" y="17754"/>
                </a:cubicBezTo>
                <a:cubicBezTo>
                  <a:pt x="48" y="17470"/>
                  <a:pt x="37" y="17470"/>
                  <a:pt x="37" y="17186"/>
                </a:cubicBezTo>
                <a:cubicBezTo>
                  <a:pt x="37" y="16901"/>
                  <a:pt x="51" y="16901"/>
                  <a:pt x="51" y="16617"/>
                </a:cubicBezTo>
                <a:cubicBezTo>
                  <a:pt x="51" y="16332"/>
                  <a:pt x="40" y="16332"/>
                  <a:pt x="40" y="16048"/>
                </a:cubicBezTo>
                <a:cubicBezTo>
                  <a:pt x="40" y="15764"/>
                  <a:pt x="35" y="15764"/>
                  <a:pt x="35" y="15479"/>
                </a:cubicBezTo>
                <a:cubicBezTo>
                  <a:pt x="35" y="15195"/>
                  <a:pt x="50" y="15195"/>
                  <a:pt x="50" y="14911"/>
                </a:cubicBezTo>
                <a:cubicBezTo>
                  <a:pt x="50" y="14626"/>
                  <a:pt x="54" y="14626"/>
                  <a:pt x="54" y="14342"/>
                </a:cubicBezTo>
                <a:cubicBezTo>
                  <a:pt x="54" y="14057"/>
                  <a:pt x="40" y="14057"/>
                  <a:pt x="40" y="13773"/>
                </a:cubicBezTo>
                <a:cubicBezTo>
                  <a:pt x="40" y="13773"/>
                  <a:pt x="44" y="13488"/>
                  <a:pt x="44" y="13204"/>
                </a:cubicBezTo>
                <a:cubicBezTo>
                  <a:pt x="44" y="13204"/>
                  <a:pt x="41" y="12920"/>
                  <a:pt x="41" y="12635"/>
                </a:cubicBezTo>
                <a:cubicBezTo>
                  <a:pt x="41" y="12351"/>
                  <a:pt x="37" y="12351"/>
                  <a:pt x="37" y="12067"/>
                </a:cubicBezTo>
                <a:cubicBezTo>
                  <a:pt x="37" y="11782"/>
                  <a:pt x="48" y="11782"/>
                  <a:pt x="48" y="11498"/>
                </a:cubicBezTo>
                <a:cubicBezTo>
                  <a:pt x="48" y="11214"/>
                  <a:pt x="45" y="11214"/>
                  <a:pt x="45" y="10929"/>
                </a:cubicBezTo>
                <a:cubicBezTo>
                  <a:pt x="45" y="10645"/>
                  <a:pt x="43" y="10645"/>
                  <a:pt x="43" y="10361"/>
                </a:cubicBezTo>
                <a:cubicBezTo>
                  <a:pt x="43" y="10076"/>
                  <a:pt x="39" y="10076"/>
                  <a:pt x="39" y="9792"/>
                </a:cubicBezTo>
                <a:cubicBezTo>
                  <a:pt x="39" y="9508"/>
                  <a:pt x="50" y="9508"/>
                  <a:pt x="50" y="9223"/>
                </a:cubicBezTo>
                <a:cubicBezTo>
                  <a:pt x="50" y="8939"/>
                  <a:pt x="42" y="8939"/>
                  <a:pt x="42" y="8655"/>
                </a:cubicBezTo>
                <a:cubicBezTo>
                  <a:pt x="42" y="8655"/>
                  <a:pt x="49" y="8370"/>
                  <a:pt x="49" y="8086"/>
                </a:cubicBezTo>
                <a:cubicBezTo>
                  <a:pt x="49" y="7801"/>
                  <a:pt x="41" y="7801"/>
                  <a:pt x="41" y="7517"/>
                </a:cubicBezTo>
                <a:cubicBezTo>
                  <a:pt x="41" y="7232"/>
                  <a:pt x="47" y="7232"/>
                  <a:pt x="47" y="6948"/>
                </a:cubicBezTo>
                <a:cubicBezTo>
                  <a:pt x="47" y="6663"/>
                  <a:pt x="37" y="6663"/>
                  <a:pt x="37" y="6379"/>
                </a:cubicBezTo>
                <a:cubicBezTo>
                  <a:pt x="37" y="6094"/>
                  <a:pt x="40" y="6094"/>
                  <a:pt x="40" y="5810"/>
                </a:cubicBezTo>
                <a:cubicBezTo>
                  <a:pt x="40" y="5525"/>
                  <a:pt x="55" y="5525"/>
                  <a:pt x="55" y="5241"/>
                </a:cubicBezTo>
                <a:cubicBezTo>
                  <a:pt x="55" y="4956"/>
                  <a:pt x="44" y="4956"/>
                  <a:pt x="44" y="4672"/>
                </a:cubicBezTo>
                <a:cubicBezTo>
                  <a:pt x="44" y="4388"/>
                  <a:pt x="38" y="4388"/>
                  <a:pt x="38" y="4103"/>
                </a:cubicBezTo>
                <a:cubicBezTo>
                  <a:pt x="38" y="4103"/>
                  <a:pt x="39" y="3819"/>
                  <a:pt x="39" y="3534"/>
                </a:cubicBezTo>
                <a:cubicBezTo>
                  <a:pt x="39" y="3250"/>
                  <a:pt x="41" y="3250"/>
                  <a:pt x="41" y="2965"/>
                </a:cubicBezTo>
                <a:cubicBezTo>
                  <a:pt x="41" y="2681"/>
                  <a:pt x="42" y="2681"/>
                  <a:pt x="42" y="2396"/>
                </a:cubicBezTo>
                <a:cubicBezTo>
                  <a:pt x="42" y="2112"/>
                  <a:pt x="34" y="2112"/>
                  <a:pt x="34" y="1827"/>
                </a:cubicBezTo>
                <a:cubicBezTo>
                  <a:pt x="34" y="1543"/>
                  <a:pt x="35" y="1543"/>
                  <a:pt x="35" y="1258"/>
                </a:cubicBezTo>
                <a:cubicBezTo>
                  <a:pt x="35" y="973"/>
                  <a:pt x="59" y="972"/>
                  <a:pt x="36" y="695"/>
                </a:cubicBezTo>
                <a:cubicBezTo>
                  <a:pt x="11" y="391"/>
                  <a:pt x="-32" y="307"/>
                  <a:pt x="40" y="105"/>
                </a:cubicBezTo>
                <a:close/>
              </a:path>
            </a:pathLst>
          </a:custGeom>
          <a:blipFill>
            <a:blip r:embed="rId2"/>
          </a:blipFill>
          <a:ln w="63500">
            <a:solidFill>
              <a:srgbClr val="231F24"/>
            </a:solidFill>
            <a:miter lim="400000"/>
          </a:ln>
        </p:spPr>
        <p:txBody>
          <a:bodyPr lIns="203200" tIns="203200" rIns="203200" bIns="203200" anchor="ctr"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pic" sz="half" idx="13"/>
          </p:nvPr>
        </p:nvSpPr>
        <p:spPr>
          <a:xfrm>
            <a:off x="5156200" y="381000"/>
            <a:ext cx="4620696" cy="3352614"/>
          </a:xfrm>
          <a:prstGeom prst="rect">
            <a:avLst/>
          </a:prstGeom>
          <a:ln w="63500">
            <a:solidFill>
              <a:srgbClr val="231F24"/>
            </a:solidFill>
          </a:ln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pic" sz="quarter" idx="14"/>
          </p:nvPr>
        </p:nvSpPr>
        <p:spPr>
          <a:xfrm>
            <a:off x="381000" y="381000"/>
            <a:ext cx="4615045" cy="3345013"/>
          </a:xfrm>
          <a:prstGeom prst="rect">
            <a:avLst/>
          </a:prstGeom>
          <a:ln w="63500">
            <a:solidFill>
              <a:srgbClr val="231F24"/>
            </a:solidFill>
          </a:ln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12" name="Shape 212"/>
          <p:cNvSpPr>
            <a:spLocks noGrp="1"/>
          </p:cNvSpPr>
          <p:nvPr>
            <p:ph type="body" idx="15"/>
          </p:nvPr>
        </p:nvSpPr>
        <p:spPr>
          <a:xfrm>
            <a:off x="787400" y="3149599"/>
            <a:ext cx="8583889" cy="3787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547" extrusionOk="0">
                <a:moveTo>
                  <a:pt x="17430" y="3340"/>
                </a:moveTo>
                <a:cubicBezTo>
                  <a:pt x="17437" y="3186"/>
                  <a:pt x="17446" y="3009"/>
                  <a:pt x="17461" y="2845"/>
                </a:cubicBezTo>
                <a:cubicBezTo>
                  <a:pt x="17475" y="2693"/>
                  <a:pt x="17495" y="2536"/>
                  <a:pt x="17518" y="2377"/>
                </a:cubicBezTo>
                <a:cubicBezTo>
                  <a:pt x="17540" y="2230"/>
                  <a:pt x="17576" y="2088"/>
                  <a:pt x="17607" y="1936"/>
                </a:cubicBezTo>
                <a:cubicBezTo>
                  <a:pt x="17635" y="1795"/>
                  <a:pt x="17664" y="1647"/>
                  <a:pt x="17702" y="1503"/>
                </a:cubicBezTo>
                <a:cubicBezTo>
                  <a:pt x="17737" y="1370"/>
                  <a:pt x="17776" y="1236"/>
                  <a:pt x="17820" y="1101"/>
                </a:cubicBezTo>
                <a:cubicBezTo>
                  <a:pt x="17861" y="976"/>
                  <a:pt x="17901" y="841"/>
                  <a:pt x="17950" y="716"/>
                </a:cubicBezTo>
                <a:cubicBezTo>
                  <a:pt x="17996" y="600"/>
                  <a:pt x="18054" y="503"/>
                  <a:pt x="18107" y="388"/>
                </a:cubicBezTo>
                <a:cubicBezTo>
                  <a:pt x="18157" y="280"/>
                  <a:pt x="18201" y="148"/>
                  <a:pt x="18258" y="42"/>
                </a:cubicBezTo>
                <a:cubicBezTo>
                  <a:pt x="18307" y="-50"/>
                  <a:pt x="18238" y="20"/>
                  <a:pt x="18090" y="157"/>
                </a:cubicBezTo>
                <a:cubicBezTo>
                  <a:pt x="18031" y="212"/>
                  <a:pt x="17959" y="269"/>
                  <a:pt x="17881" y="352"/>
                </a:cubicBezTo>
                <a:cubicBezTo>
                  <a:pt x="17817" y="418"/>
                  <a:pt x="17743" y="469"/>
                  <a:pt x="17672" y="552"/>
                </a:cubicBezTo>
                <a:cubicBezTo>
                  <a:pt x="17607" y="626"/>
                  <a:pt x="17545" y="729"/>
                  <a:pt x="17476" y="814"/>
                </a:cubicBezTo>
                <a:cubicBezTo>
                  <a:pt x="17412" y="894"/>
                  <a:pt x="17349" y="992"/>
                  <a:pt x="17283" y="1081"/>
                </a:cubicBezTo>
                <a:cubicBezTo>
                  <a:pt x="17218" y="1167"/>
                  <a:pt x="17148" y="1235"/>
                  <a:pt x="17084" y="1328"/>
                </a:cubicBezTo>
                <a:cubicBezTo>
                  <a:pt x="17020" y="1421"/>
                  <a:pt x="16956" y="1515"/>
                  <a:pt x="16895" y="1613"/>
                </a:cubicBezTo>
                <a:cubicBezTo>
                  <a:pt x="16832" y="1714"/>
                  <a:pt x="16775" y="1827"/>
                  <a:pt x="16718" y="1932"/>
                </a:cubicBezTo>
                <a:cubicBezTo>
                  <a:pt x="16656" y="2043"/>
                  <a:pt x="16599" y="2155"/>
                  <a:pt x="16547" y="2268"/>
                </a:cubicBezTo>
                <a:cubicBezTo>
                  <a:pt x="16489" y="2393"/>
                  <a:pt x="16437" y="2517"/>
                  <a:pt x="16393" y="2643"/>
                </a:cubicBezTo>
                <a:cubicBezTo>
                  <a:pt x="16321" y="2602"/>
                  <a:pt x="16245" y="2588"/>
                  <a:pt x="16171" y="2548"/>
                </a:cubicBezTo>
                <a:cubicBezTo>
                  <a:pt x="16098" y="2509"/>
                  <a:pt x="16026" y="2462"/>
                  <a:pt x="15952" y="2424"/>
                </a:cubicBezTo>
                <a:cubicBezTo>
                  <a:pt x="15879" y="2386"/>
                  <a:pt x="15809" y="2317"/>
                  <a:pt x="15735" y="2281"/>
                </a:cubicBezTo>
                <a:cubicBezTo>
                  <a:pt x="15662" y="2245"/>
                  <a:pt x="15586" y="2227"/>
                  <a:pt x="15512" y="2193"/>
                </a:cubicBezTo>
                <a:cubicBezTo>
                  <a:pt x="15439" y="2159"/>
                  <a:pt x="15366" y="2112"/>
                  <a:pt x="15292" y="2080"/>
                </a:cubicBezTo>
                <a:cubicBezTo>
                  <a:pt x="15218" y="2048"/>
                  <a:pt x="15141" y="2055"/>
                  <a:pt x="15066" y="2025"/>
                </a:cubicBezTo>
                <a:cubicBezTo>
                  <a:pt x="14993" y="1995"/>
                  <a:pt x="14922" y="1921"/>
                  <a:pt x="14847" y="1893"/>
                </a:cubicBezTo>
                <a:cubicBezTo>
                  <a:pt x="14773" y="1865"/>
                  <a:pt x="14698" y="1850"/>
                  <a:pt x="14623" y="1824"/>
                </a:cubicBezTo>
                <a:cubicBezTo>
                  <a:pt x="14549" y="1797"/>
                  <a:pt x="14474" y="1777"/>
                  <a:pt x="14399" y="1752"/>
                </a:cubicBezTo>
                <a:cubicBezTo>
                  <a:pt x="14325" y="1727"/>
                  <a:pt x="14252" y="1675"/>
                  <a:pt x="14177" y="1652"/>
                </a:cubicBezTo>
                <a:cubicBezTo>
                  <a:pt x="14103" y="1629"/>
                  <a:pt x="14027" y="1628"/>
                  <a:pt x="13952" y="1607"/>
                </a:cubicBezTo>
                <a:cubicBezTo>
                  <a:pt x="13877" y="1585"/>
                  <a:pt x="13802" y="1574"/>
                  <a:pt x="13727" y="1554"/>
                </a:cubicBezTo>
                <a:cubicBezTo>
                  <a:pt x="13652" y="1534"/>
                  <a:pt x="13578" y="1506"/>
                  <a:pt x="13503" y="1487"/>
                </a:cubicBezTo>
                <a:cubicBezTo>
                  <a:pt x="13428" y="1469"/>
                  <a:pt x="13353" y="1453"/>
                  <a:pt x="13278" y="1436"/>
                </a:cubicBezTo>
                <a:cubicBezTo>
                  <a:pt x="13203" y="1420"/>
                  <a:pt x="13128" y="1414"/>
                  <a:pt x="13052" y="1399"/>
                </a:cubicBezTo>
                <a:cubicBezTo>
                  <a:pt x="12978" y="1384"/>
                  <a:pt x="12902" y="1388"/>
                  <a:pt x="12827" y="1374"/>
                </a:cubicBezTo>
                <a:cubicBezTo>
                  <a:pt x="12752" y="1361"/>
                  <a:pt x="12678" y="1302"/>
                  <a:pt x="12603" y="1290"/>
                </a:cubicBezTo>
                <a:cubicBezTo>
                  <a:pt x="12528" y="1278"/>
                  <a:pt x="12452" y="1296"/>
                  <a:pt x="12376" y="1285"/>
                </a:cubicBezTo>
                <a:cubicBezTo>
                  <a:pt x="12301" y="1275"/>
                  <a:pt x="12227" y="1238"/>
                  <a:pt x="12151" y="1229"/>
                </a:cubicBezTo>
                <a:cubicBezTo>
                  <a:pt x="12076" y="1221"/>
                  <a:pt x="12000" y="1250"/>
                  <a:pt x="11925" y="1242"/>
                </a:cubicBezTo>
                <a:cubicBezTo>
                  <a:pt x="11849" y="1235"/>
                  <a:pt x="11775" y="1196"/>
                  <a:pt x="11699" y="1190"/>
                </a:cubicBezTo>
                <a:cubicBezTo>
                  <a:pt x="11624" y="1184"/>
                  <a:pt x="11548" y="1214"/>
                  <a:pt x="11473" y="1209"/>
                </a:cubicBezTo>
                <a:cubicBezTo>
                  <a:pt x="11398" y="1205"/>
                  <a:pt x="11323" y="1168"/>
                  <a:pt x="11247" y="1165"/>
                </a:cubicBezTo>
                <a:cubicBezTo>
                  <a:pt x="11172" y="1162"/>
                  <a:pt x="11096" y="1162"/>
                  <a:pt x="11021" y="1161"/>
                </a:cubicBezTo>
                <a:cubicBezTo>
                  <a:pt x="10946" y="1159"/>
                  <a:pt x="10870" y="1197"/>
                  <a:pt x="10795" y="1197"/>
                </a:cubicBezTo>
                <a:cubicBezTo>
                  <a:pt x="10720" y="1197"/>
                  <a:pt x="10645" y="1197"/>
                  <a:pt x="10571" y="1199"/>
                </a:cubicBezTo>
                <a:cubicBezTo>
                  <a:pt x="10496" y="1200"/>
                  <a:pt x="10421" y="1172"/>
                  <a:pt x="10347" y="1175"/>
                </a:cubicBezTo>
                <a:cubicBezTo>
                  <a:pt x="10272" y="1178"/>
                  <a:pt x="10198" y="1187"/>
                  <a:pt x="10123" y="1191"/>
                </a:cubicBezTo>
                <a:cubicBezTo>
                  <a:pt x="10048" y="1195"/>
                  <a:pt x="9974" y="1226"/>
                  <a:pt x="9900" y="1232"/>
                </a:cubicBezTo>
                <a:cubicBezTo>
                  <a:pt x="9825" y="1238"/>
                  <a:pt x="9751" y="1243"/>
                  <a:pt x="9676" y="1250"/>
                </a:cubicBezTo>
                <a:cubicBezTo>
                  <a:pt x="9602" y="1257"/>
                  <a:pt x="9526" y="1217"/>
                  <a:pt x="9452" y="1225"/>
                </a:cubicBezTo>
                <a:cubicBezTo>
                  <a:pt x="9377" y="1234"/>
                  <a:pt x="9303" y="1245"/>
                  <a:pt x="9228" y="1255"/>
                </a:cubicBezTo>
                <a:cubicBezTo>
                  <a:pt x="9154" y="1265"/>
                  <a:pt x="9080" y="1319"/>
                  <a:pt x="9006" y="1331"/>
                </a:cubicBezTo>
                <a:cubicBezTo>
                  <a:pt x="8932" y="1342"/>
                  <a:pt x="8857" y="1337"/>
                  <a:pt x="8783" y="1350"/>
                </a:cubicBezTo>
                <a:cubicBezTo>
                  <a:pt x="8708" y="1363"/>
                  <a:pt x="8633" y="1371"/>
                  <a:pt x="8559" y="1386"/>
                </a:cubicBezTo>
                <a:cubicBezTo>
                  <a:pt x="8485" y="1401"/>
                  <a:pt x="8410" y="1413"/>
                  <a:pt x="8336" y="1429"/>
                </a:cubicBezTo>
                <a:cubicBezTo>
                  <a:pt x="8262" y="1446"/>
                  <a:pt x="8189" y="1494"/>
                  <a:pt x="8115" y="1511"/>
                </a:cubicBezTo>
                <a:cubicBezTo>
                  <a:pt x="8041" y="1529"/>
                  <a:pt x="7967" y="1549"/>
                  <a:pt x="7893" y="1568"/>
                </a:cubicBezTo>
                <a:cubicBezTo>
                  <a:pt x="7819" y="1588"/>
                  <a:pt x="7744" y="1594"/>
                  <a:pt x="7670" y="1615"/>
                </a:cubicBezTo>
                <a:cubicBezTo>
                  <a:pt x="7596" y="1636"/>
                  <a:pt x="7521" y="1649"/>
                  <a:pt x="7448" y="1672"/>
                </a:cubicBezTo>
                <a:cubicBezTo>
                  <a:pt x="7374" y="1695"/>
                  <a:pt x="7298" y="1697"/>
                  <a:pt x="7225" y="1721"/>
                </a:cubicBezTo>
                <a:cubicBezTo>
                  <a:pt x="7151" y="1745"/>
                  <a:pt x="7076" y="1764"/>
                  <a:pt x="7003" y="1790"/>
                </a:cubicBezTo>
                <a:cubicBezTo>
                  <a:pt x="6929" y="1816"/>
                  <a:pt x="6858" y="1876"/>
                  <a:pt x="6784" y="1904"/>
                </a:cubicBezTo>
                <a:cubicBezTo>
                  <a:pt x="6711" y="1932"/>
                  <a:pt x="6636" y="1951"/>
                  <a:pt x="6563" y="1980"/>
                </a:cubicBezTo>
                <a:cubicBezTo>
                  <a:pt x="6489" y="2010"/>
                  <a:pt x="6418" y="2069"/>
                  <a:pt x="6345" y="2100"/>
                </a:cubicBezTo>
                <a:cubicBezTo>
                  <a:pt x="6272" y="2131"/>
                  <a:pt x="6198" y="2156"/>
                  <a:pt x="6125" y="2189"/>
                </a:cubicBezTo>
                <a:cubicBezTo>
                  <a:pt x="6052" y="2223"/>
                  <a:pt x="5977" y="2234"/>
                  <a:pt x="5904" y="2269"/>
                </a:cubicBezTo>
                <a:cubicBezTo>
                  <a:pt x="5831" y="2304"/>
                  <a:pt x="5756" y="2326"/>
                  <a:pt x="5684" y="2363"/>
                </a:cubicBezTo>
                <a:cubicBezTo>
                  <a:pt x="5611" y="2400"/>
                  <a:pt x="5542" y="2474"/>
                  <a:pt x="5470" y="2513"/>
                </a:cubicBezTo>
                <a:cubicBezTo>
                  <a:pt x="5397" y="2552"/>
                  <a:pt x="5325" y="2597"/>
                  <a:pt x="5253" y="2638"/>
                </a:cubicBezTo>
                <a:cubicBezTo>
                  <a:pt x="5180" y="2679"/>
                  <a:pt x="5102" y="2671"/>
                  <a:pt x="5031" y="2713"/>
                </a:cubicBezTo>
                <a:cubicBezTo>
                  <a:pt x="4958" y="2757"/>
                  <a:pt x="4892" y="2849"/>
                  <a:pt x="4820" y="2894"/>
                </a:cubicBezTo>
                <a:cubicBezTo>
                  <a:pt x="4748" y="2939"/>
                  <a:pt x="4672" y="2949"/>
                  <a:pt x="4600" y="2996"/>
                </a:cubicBezTo>
                <a:cubicBezTo>
                  <a:pt x="4528" y="3043"/>
                  <a:pt x="4458" y="3101"/>
                  <a:pt x="4387" y="3150"/>
                </a:cubicBezTo>
                <a:cubicBezTo>
                  <a:pt x="4315" y="3200"/>
                  <a:pt x="4247" y="3269"/>
                  <a:pt x="4176" y="3321"/>
                </a:cubicBezTo>
                <a:cubicBezTo>
                  <a:pt x="4105" y="3373"/>
                  <a:pt x="4032" y="3415"/>
                  <a:pt x="3962" y="3469"/>
                </a:cubicBezTo>
                <a:cubicBezTo>
                  <a:pt x="3891" y="3524"/>
                  <a:pt x="3823" y="3596"/>
                  <a:pt x="3754" y="3653"/>
                </a:cubicBezTo>
                <a:cubicBezTo>
                  <a:pt x="3683" y="3711"/>
                  <a:pt x="3613" y="3771"/>
                  <a:pt x="3544" y="3830"/>
                </a:cubicBezTo>
                <a:cubicBezTo>
                  <a:pt x="3474" y="3890"/>
                  <a:pt x="3401" y="3933"/>
                  <a:pt x="3333" y="3995"/>
                </a:cubicBezTo>
                <a:cubicBezTo>
                  <a:pt x="3263" y="4058"/>
                  <a:pt x="3191" y="4109"/>
                  <a:pt x="3123" y="4174"/>
                </a:cubicBezTo>
                <a:cubicBezTo>
                  <a:pt x="3054" y="4240"/>
                  <a:pt x="2991" y="4338"/>
                  <a:pt x="2924" y="4406"/>
                </a:cubicBezTo>
                <a:cubicBezTo>
                  <a:pt x="2855" y="4475"/>
                  <a:pt x="2785" y="4537"/>
                  <a:pt x="2719" y="4608"/>
                </a:cubicBezTo>
                <a:cubicBezTo>
                  <a:pt x="2650" y="4680"/>
                  <a:pt x="2582" y="4747"/>
                  <a:pt x="2516" y="4821"/>
                </a:cubicBezTo>
                <a:cubicBezTo>
                  <a:pt x="2448" y="4897"/>
                  <a:pt x="2376" y="4948"/>
                  <a:pt x="2311" y="5026"/>
                </a:cubicBezTo>
                <a:cubicBezTo>
                  <a:pt x="2244" y="5106"/>
                  <a:pt x="2180" y="5196"/>
                  <a:pt x="2116" y="5277"/>
                </a:cubicBezTo>
                <a:cubicBezTo>
                  <a:pt x="2050" y="5361"/>
                  <a:pt x="1988" y="5455"/>
                  <a:pt x="1925" y="5541"/>
                </a:cubicBezTo>
                <a:cubicBezTo>
                  <a:pt x="1860" y="5629"/>
                  <a:pt x="1798" y="5722"/>
                  <a:pt x="1736" y="5812"/>
                </a:cubicBezTo>
                <a:cubicBezTo>
                  <a:pt x="1672" y="5905"/>
                  <a:pt x="1609" y="5994"/>
                  <a:pt x="1549" y="6089"/>
                </a:cubicBezTo>
                <a:cubicBezTo>
                  <a:pt x="1486" y="6186"/>
                  <a:pt x="1420" y="6267"/>
                  <a:pt x="1361" y="6366"/>
                </a:cubicBezTo>
                <a:cubicBezTo>
                  <a:pt x="1300" y="6468"/>
                  <a:pt x="1247" y="6590"/>
                  <a:pt x="1190" y="6695"/>
                </a:cubicBezTo>
                <a:cubicBezTo>
                  <a:pt x="1131" y="6803"/>
                  <a:pt x="1068" y="6896"/>
                  <a:pt x="1013" y="7006"/>
                </a:cubicBezTo>
                <a:cubicBezTo>
                  <a:pt x="957" y="7120"/>
                  <a:pt x="902" y="7237"/>
                  <a:pt x="850" y="7353"/>
                </a:cubicBezTo>
                <a:cubicBezTo>
                  <a:pt x="796" y="7473"/>
                  <a:pt x="758" y="7625"/>
                  <a:pt x="708" y="7747"/>
                </a:cubicBezTo>
                <a:cubicBezTo>
                  <a:pt x="657" y="7874"/>
                  <a:pt x="606" y="7996"/>
                  <a:pt x="560" y="8125"/>
                </a:cubicBezTo>
                <a:cubicBezTo>
                  <a:pt x="512" y="8259"/>
                  <a:pt x="462" y="8384"/>
                  <a:pt x="421" y="8520"/>
                </a:cubicBezTo>
                <a:cubicBezTo>
                  <a:pt x="377" y="8661"/>
                  <a:pt x="331" y="8795"/>
                  <a:pt x="294" y="8939"/>
                </a:cubicBezTo>
                <a:cubicBezTo>
                  <a:pt x="256" y="9087"/>
                  <a:pt x="238" y="9256"/>
                  <a:pt x="207" y="9406"/>
                </a:cubicBezTo>
                <a:cubicBezTo>
                  <a:pt x="175" y="9561"/>
                  <a:pt x="143" y="9712"/>
                  <a:pt x="118" y="9869"/>
                </a:cubicBezTo>
                <a:cubicBezTo>
                  <a:pt x="93" y="10030"/>
                  <a:pt x="59" y="10183"/>
                  <a:pt x="42" y="10346"/>
                </a:cubicBezTo>
                <a:cubicBezTo>
                  <a:pt x="25" y="10511"/>
                  <a:pt x="11" y="10679"/>
                  <a:pt x="3" y="10846"/>
                </a:cubicBezTo>
                <a:cubicBezTo>
                  <a:pt x="-6" y="11013"/>
                  <a:pt x="10" y="11184"/>
                  <a:pt x="10" y="11354"/>
                </a:cubicBezTo>
                <a:cubicBezTo>
                  <a:pt x="10" y="11523"/>
                  <a:pt x="5" y="11691"/>
                  <a:pt x="14" y="11858"/>
                </a:cubicBezTo>
                <a:cubicBezTo>
                  <a:pt x="22" y="12025"/>
                  <a:pt x="35" y="12191"/>
                  <a:pt x="52" y="12356"/>
                </a:cubicBezTo>
                <a:cubicBezTo>
                  <a:pt x="69" y="12519"/>
                  <a:pt x="81" y="12688"/>
                  <a:pt x="106" y="12849"/>
                </a:cubicBezTo>
                <a:cubicBezTo>
                  <a:pt x="130" y="13006"/>
                  <a:pt x="170" y="13153"/>
                  <a:pt x="201" y="13308"/>
                </a:cubicBezTo>
                <a:cubicBezTo>
                  <a:pt x="233" y="13458"/>
                  <a:pt x="260" y="13616"/>
                  <a:pt x="298" y="13764"/>
                </a:cubicBezTo>
                <a:cubicBezTo>
                  <a:pt x="335" y="13908"/>
                  <a:pt x="374" y="14053"/>
                  <a:pt x="417" y="14194"/>
                </a:cubicBezTo>
                <a:cubicBezTo>
                  <a:pt x="459" y="14331"/>
                  <a:pt x="510" y="14455"/>
                  <a:pt x="558" y="14588"/>
                </a:cubicBezTo>
                <a:cubicBezTo>
                  <a:pt x="604" y="14718"/>
                  <a:pt x="652" y="14846"/>
                  <a:pt x="703" y="14973"/>
                </a:cubicBezTo>
                <a:cubicBezTo>
                  <a:pt x="752" y="15095"/>
                  <a:pt x="797" y="15233"/>
                  <a:pt x="851" y="15354"/>
                </a:cubicBezTo>
                <a:cubicBezTo>
                  <a:pt x="903" y="15470"/>
                  <a:pt x="969" y="15558"/>
                  <a:pt x="1026" y="15672"/>
                </a:cubicBezTo>
                <a:cubicBezTo>
                  <a:pt x="1081" y="15782"/>
                  <a:pt x="1127" y="15920"/>
                  <a:pt x="1186" y="16027"/>
                </a:cubicBezTo>
                <a:cubicBezTo>
                  <a:pt x="1243" y="16132"/>
                  <a:pt x="1301" y="16240"/>
                  <a:pt x="1361" y="16342"/>
                </a:cubicBezTo>
                <a:cubicBezTo>
                  <a:pt x="1420" y="16442"/>
                  <a:pt x="1483" y="16536"/>
                  <a:pt x="1545" y="16633"/>
                </a:cubicBezTo>
                <a:cubicBezTo>
                  <a:pt x="1606" y="16727"/>
                  <a:pt x="1673" y="16804"/>
                  <a:pt x="1736" y="16897"/>
                </a:cubicBezTo>
                <a:cubicBezTo>
                  <a:pt x="1798" y="16987"/>
                  <a:pt x="1866" y="17061"/>
                  <a:pt x="1931" y="17149"/>
                </a:cubicBezTo>
                <a:cubicBezTo>
                  <a:pt x="1994" y="17234"/>
                  <a:pt x="2058" y="17318"/>
                  <a:pt x="2124" y="17402"/>
                </a:cubicBezTo>
                <a:cubicBezTo>
                  <a:pt x="2188" y="17483"/>
                  <a:pt x="2250" y="17577"/>
                  <a:pt x="2317" y="17657"/>
                </a:cubicBezTo>
                <a:cubicBezTo>
                  <a:pt x="2382" y="17735"/>
                  <a:pt x="2452" y="17798"/>
                  <a:pt x="2519" y="17874"/>
                </a:cubicBezTo>
                <a:cubicBezTo>
                  <a:pt x="2585" y="17948"/>
                  <a:pt x="2654" y="18014"/>
                  <a:pt x="2722" y="18086"/>
                </a:cubicBezTo>
                <a:cubicBezTo>
                  <a:pt x="2789" y="18157"/>
                  <a:pt x="2853" y="18244"/>
                  <a:pt x="2922" y="18313"/>
                </a:cubicBezTo>
                <a:cubicBezTo>
                  <a:pt x="2990" y="18381"/>
                  <a:pt x="3058" y="18448"/>
                  <a:pt x="3127" y="18514"/>
                </a:cubicBezTo>
                <a:cubicBezTo>
                  <a:pt x="3195" y="18579"/>
                  <a:pt x="3264" y="18645"/>
                  <a:pt x="3334" y="18708"/>
                </a:cubicBezTo>
                <a:cubicBezTo>
                  <a:pt x="3402" y="18770"/>
                  <a:pt x="3467" y="18862"/>
                  <a:pt x="3537" y="18922"/>
                </a:cubicBezTo>
                <a:cubicBezTo>
                  <a:pt x="3606" y="18982"/>
                  <a:pt x="3681" y="19011"/>
                  <a:pt x="3752" y="19068"/>
                </a:cubicBezTo>
                <a:cubicBezTo>
                  <a:pt x="3822" y="19125"/>
                  <a:pt x="3892" y="19177"/>
                  <a:pt x="3963" y="19232"/>
                </a:cubicBezTo>
                <a:cubicBezTo>
                  <a:pt x="4033" y="19286"/>
                  <a:pt x="4100" y="19366"/>
                  <a:pt x="4172" y="19418"/>
                </a:cubicBezTo>
                <a:cubicBezTo>
                  <a:pt x="4242" y="19470"/>
                  <a:pt x="4319" y="19478"/>
                  <a:pt x="4391" y="19528"/>
                </a:cubicBezTo>
                <a:cubicBezTo>
                  <a:pt x="4462" y="19578"/>
                  <a:pt x="4530" y="19654"/>
                  <a:pt x="4602" y="19701"/>
                </a:cubicBezTo>
                <a:cubicBezTo>
                  <a:pt x="4673" y="19748"/>
                  <a:pt x="4743" y="19804"/>
                  <a:pt x="4816" y="19849"/>
                </a:cubicBezTo>
                <a:cubicBezTo>
                  <a:pt x="4887" y="19894"/>
                  <a:pt x="4958" y="19948"/>
                  <a:pt x="5031" y="19991"/>
                </a:cubicBezTo>
                <a:cubicBezTo>
                  <a:pt x="5102" y="20034"/>
                  <a:pt x="5176" y="20063"/>
                  <a:pt x="5249" y="20104"/>
                </a:cubicBezTo>
                <a:cubicBezTo>
                  <a:pt x="5321" y="20145"/>
                  <a:pt x="5396" y="20164"/>
                  <a:pt x="5469" y="20203"/>
                </a:cubicBezTo>
                <a:cubicBezTo>
                  <a:pt x="5541" y="20242"/>
                  <a:pt x="5614" y="20274"/>
                  <a:pt x="5687" y="20311"/>
                </a:cubicBezTo>
                <a:cubicBezTo>
                  <a:pt x="5759" y="20348"/>
                  <a:pt x="5830" y="20411"/>
                  <a:pt x="5903" y="20446"/>
                </a:cubicBezTo>
                <a:cubicBezTo>
                  <a:pt x="5975" y="20481"/>
                  <a:pt x="6048" y="20520"/>
                  <a:pt x="6122" y="20553"/>
                </a:cubicBezTo>
                <a:cubicBezTo>
                  <a:pt x="6194" y="20586"/>
                  <a:pt x="6268" y="20613"/>
                  <a:pt x="6342" y="20644"/>
                </a:cubicBezTo>
                <a:cubicBezTo>
                  <a:pt x="6415" y="20676"/>
                  <a:pt x="6488" y="20707"/>
                  <a:pt x="6562" y="20737"/>
                </a:cubicBezTo>
                <a:cubicBezTo>
                  <a:pt x="6635" y="20767"/>
                  <a:pt x="6710" y="20780"/>
                  <a:pt x="6783" y="20808"/>
                </a:cubicBezTo>
                <a:cubicBezTo>
                  <a:pt x="6857" y="20836"/>
                  <a:pt x="6928" y="20890"/>
                  <a:pt x="7002" y="20916"/>
                </a:cubicBezTo>
                <a:cubicBezTo>
                  <a:pt x="7076" y="20942"/>
                  <a:pt x="7150" y="20962"/>
                  <a:pt x="7224" y="20986"/>
                </a:cubicBezTo>
                <a:cubicBezTo>
                  <a:pt x="7298" y="21010"/>
                  <a:pt x="7372" y="21034"/>
                  <a:pt x="7446" y="21056"/>
                </a:cubicBezTo>
                <a:cubicBezTo>
                  <a:pt x="7520" y="21079"/>
                  <a:pt x="7594" y="21093"/>
                  <a:pt x="7668" y="21114"/>
                </a:cubicBezTo>
                <a:cubicBezTo>
                  <a:pt x="7742" y="21135"/>
                  <a:pt x="7816" y="21154"/>
                  <a:pt x="7891" y="21173"/>
                </a:cubicBezTo>
                <a:cubicBezTo>
                  <a:pt x="7964" y="21193"/>
                  <a:pt x="8038" y="21222"/>
                  <a:pt x="8112" y="21240"/>
                </a:cubicBezTo>
                <a:cubicBezTo>
                  <a:pt x="8186" y="21258"/>
                  <a:pt x="8262" y="21249"/>
                  <a:pt x="8336" y="21266"/>
                </a:cubicBezTo>
                <a:cubicBezTo>
                  <a:pt x="8410" y="21282"/>
                  <a:pt x="8484" y="21317"/>
                  <a:pt x="8558" y="21331"/>
                </a:cubicBezTo>
                <a:cubicBezTo>
                  <a:pt x="8632" y="21346"/>
                  <a:pt x="8706" y="21369"/>
                  <a:pt x="8781" y="21382"/>
                </a:cubicBezTo>
                <a:cubicBezTo>
                  <a:pt x="8855" y="21395"/>
                  <a:pt x="8930" y="21384"/>
                  <a:pt x="9005" y="21396"/>
                </a:cubicBezTo>
                <a:cubicBezTo>
                  <a:pt x="9079" y="21407"/>
                  <a:pt x="9154" y="21417"/>
                  <a:pt x="9229" y="21427"/>
                </a:cubicBezTo>
                <a:cubicBezTo>
                  <a:pt x="9303" y="21437"/>
                  <a:pt x="9377" y="21468"/>
                  <a:pt x="9451" y="21476"/>
                </a:cubicBezTo>
                <a:cubicBezTo>
                  <a:pt x="9526" y="21485"/>
                  <a:pt x="9600" y="21498"/>
                  <a:pt x="9675" y="21505"/>
                </a:cubicBezTo>
                <a:cubicBezTo>
                  <a:pt x="9749" y="21513"/>
                  <a:pt x="9824" y="21498"/>
                  <a:pt x="9899" y="21504"/>
                </a:cubicBezTo>
                <a:cubicBezTo>
                  <a:pt x="9973" y="21510"/>
                  <a:pt x="10048" y="21498"/>
                  <a:pt x="10123" y="21502"/>
                </a:cubicBezTo>
                <a:cubicBezTo>
                  <a:pt x="10197" y="21506"/>
                  <a:pt x="10272" y="21521"/>
                  <a:pt x="10347" y="21524"/>
                </a:cubicBezTo>
                <a:cubicBezTo>
                  <a:pt x="10421" y="21527"/>
                  <a:pt x="10496" y="21535"/>
                  <a:pt x="10571" y="21536"/>
                </a:cubicBezTo>
                <a:cubicBezTo>
                  <a:pt x="10645" y="21538"/>
                  <a:pt x="10720" y="21548"/>
                  <a:pt x="10795" y="21548"/>
                </a:cubicBezTo>
                <a:cubicBezTo>
                  <a:pt x="10869" y="21548"/>
                  <a:pt x="10944" y="21512"/>
                  <a:pt x="11018" y="21511"/>
                </a:cubicBezTo>
                <a:cubicBezTo>
                  <a:pt x="11093" y="21509"/>
                  <a:pt x="11168" y="21530"/>
                  <a:pt x="11242" y="21527"/>
                </a:cubicBezTo>
                <a:cubicBezTo>
                  <a:pt x="11317" y="21524"/>
                  <a:pt x="11392" y="21550"/>
                  <a:pt x="11466" y="21546"/>
                </a:cubicBezTo>
                <a:cubicBezTo>
                  <a:pt x="11541" y="21541"/>
                  <a:pt x="11615" y="21503"/>
                  <a:pt x="11689" y="21497"/>
                </a:cubicBezTo>
                <a:cubicBezTo>
                  <a:pt x="11764" y="21491"/>
                  <a:pt x="11838" y="21468"/>
                  <a:pt x="11913" y="21461"/>
                </a:cubicBezTo>
                <a:cubicBezTo>
                  <a:pt x="11988" y="21454"/>
                  <a:pt x="12062" y="21458"/>
                  <a:pt x="12137" y="21450"/>
                </a:cubicBezTo>
                <a:cubicBezTo>
                  <a:pt x="12211" y="21441"/>
                  <a:pt x="12286" y="21431"/>
                  <a:pt x="12360" y="21421"/>
                </a:cubicBezTo>
                <a:cubicBezTo>
                  <a:pt x="12435" y="21411"/>
                  <a:pt x="12509" y="21405"/>
                  <a:pt x="12583" y="21394"/>
                </a:cubicBezTo>
                <a:cubicBezTo>
                  <a:pt x="12658" y="21382"/>
                  <a:pt x="12732" y="21371"/>
                  <a:pt x="12807" y="21357"/>
                </a:cubicBezTo>
                <a:cubicBezTo>
                  <a:pt x="12881" y="21344"/>
                  <a:pt x="12956" y="21347"/>
                  <a:pt x="13030" y="21333"/>
                </a:cubicBezTo>
                <a:cubicBezTo>
                  <a:pt x="13105" y="21318"/>
                  <a:pt x="13178" y="21286"/>
                  <a:pt x="13252" y="21270"/>
                </a:cubicBezTo>
                <a:cubicBezTo>
                  <a:pt x="13327" y="21254"/>
                  <a:pt x="13400" y="21223"/>
                  <a:pt x="13474" y="21205"/>
                </a:cubicBezTo>
                <a:cubicBezTo>
                  <a:pt x="13549" y="21187"/>
                  <a:pt x="13625" y="21210"/>
                  <a:pt x="13699" y="21190"/>
                </a:cubicBezTo>
                <a:cubicBezTo>
                  <a:pt x="13773" y="21171"/>
                  <a:pt x="13846" y="21132"/>
                  <a:pt x="13920" y="21111"/>
                </a:cubicBezTo>
                <a:cubicBezTo>
                  <a:pt x="13994" y="21090"/>
                  <a:pt x="14067" y="21045"/>
                  <a:pt x="14141" y="21023"/>
                </a:cubicBezTo>
                <a:cubicBezTo>
                  <a:pt x="14215" y="21000"/>
                  <a:pt x="14289" y="20978"/>
                  <a:pt x="14362" y="20954"/>
                </a:cubicBezTo>
                <a:cubicBezTo>
                  <a:pt x="14436" y="20929"/>
                  <a:pt x="14510" y="20900"/>
                  <a:pt x="14583" y="20874"/>
                </a:cubicBezTo>
                <a:cubicBezTo>
                  <a:pt x="14657" y="20848"/>
                  <a:pt x="14732" y="20838"/>
                  <a:pt x="14805" y="20810"/>
                </a:cubicBezTo>
                <a:cubicBezTo>
                  <a:pt x="14879" y="20782"/>
                  <a:pt x="14951" y="20731"/>
                  <a:pt x="15024" y="20702"/>
                </a:cubicBezTo>
                <a:cubicBezTo>
                  <a:pt x="15098" y="20672"/>
                  <a:pt x="15173" y="20667"/>
                  <a:pt x="15246" y="20636"/>
                </a:cubicBezTo>
                <a:cubicBezTo>
                  <a:pt x="15320" y="20604"/>
                  <a:pt x="15393" y="20574"/>
                  <a:pt x="15466" y="20541"/>
                </a:cubicBezTo>
                <a:cubicBezTo>
                  <a:pt x="15539" y="20508"/>
                  <a:pt x="15614" y="20490"/>
                  <a:pt x="15687" y="20455"/>
                </a:cubicBezTo>
                <a:cubicBezTo>
                  <a:pt x="15760" y="20420"/>
                  <a:pt x="15828" y="20337"/>
                  <a:pt x="15901" y="20300"/>
                </a:cubicBezTo>
                <a:cubicBezTo>
                  <a:pt x="15974" y="20263"/>
                  <a:pt x="16050" y="20258"/>
                  <a:pt x="16122" y="20219"/>
                </a:cubicBezTo>
                <a:cubicBezTo>
                  <a:pt x="16195" y="20180"/>
                  <a:pt x="16266" y="20131"/>
                  <a:pt x="16338" y="20090"/>
                </a:cubicBezTo>
                <a:cubicBezTo>
                  <a:pt x="16411" y="20049"/>
                  <a:pt x="16482" y="19997"/>
                  <a:pt x="16554" y="19955"/>
                </a:cubicBezTo>
                <a:cubicBezTo>
                  <a:pt x="16627" y="19911"/>
                  <a:pt x="16699" y="19876"/>
                  <a:pt x="16771" y="19831"/>
                </a:cubicBezTo>
                <a:cubicBezTo>
                  <a:pt x="16843" y="19786"/>
                  <a:pt x="16914" y="19729"/>
                  <a:pt x="16985" y="19682"/>
                </a:cubicBezTo>
                <a:cubicBezTo>
                  <a:pt x="17057" y="19634"/>
                  <a:pt x="17134" y="19627"/>
                  <a:pt x="17205" y="19578"/>
                </a:cubicBezTo>
                <a:cubicBezTo>
                  <a:pt x="17277" y="19528"/>
                  <a:pt x="17348" y="19475"/>
                  <a:pt x="17418" y="19423"/>
                </a:cubicBezTo>
                <a:cubicBezTo>
                  <a:pt x="17490" y="19371"/>
                  <a:pt x="17554" y="19273"/>
                  <a:pt x="17624" y="19219"/>
                </a:cubicBezTo>
                <a:cubicBezTo>
                  <a:pt x="17695" y="19164"/>
                  <a:pt x="17771" y="19144"/>
                  <a:pt x="17841" y="19088"/>
                </a:cubicBezTo>
                <a:cubicBezTo>
                  <a:pt x="17911" y="19030"/>
                  <a:pt x="17982" y="18974"/>
                  <a:pt x="18051" y="18915"/>
                </a:cubicBezTo>
                <a:cubicBezTo>
                  <a:pt x="18121" y="18855"/>
                  <a:pt x="18186" y="18767"/>
                  <a:pt x="18255" y="18705"/>
                </a:cubicBezTo>
                <a:cubicBezTo>
                  <a:pt x="18325" y="18642"/>
                  <a:pt x="18399" y="18604"/>
                  <a:pt x="18467" y="18539"/>
                </a:cubicBezTo>
                <a:cubicBezTo>
                  <a:pt x="18536" y="18473"/>
                  <a:pt x="18597" y="18366"/>
                  <a:pt x="18665" y="18298"/>
                </a:cubicBezTo>
                <a:cubicBezTo>
                  <a:pt x="18733" y="18229"/>
                  <a:pt x="18802" y="18162"/>
                  <a:pt x="18869" y="18091"/>
                </a:cubicBezTo>
                <a:cubicBezTo>
                  <a:pt x="18937" y="18019"/>
                  <a:pt x="19002" y="17939"/>
                  <a:pt x="19068" y="17864"/>
                </a:cubicBezTo>
                <a:cubicBezTo>
                  <a:pt x="19136" y="17788"/>
                  <a:pt x="19211" y="17749"/>
                  <a:pt x="19276" y="17671"/>
                </a:cubicBezTo>
                <a:cubicBezTo>
                  <a:pt x="19343" y="17591"/>
                  <a:pt x="19410" y="17519"/>
                  <a:pt x="19475" y="17437"/>
                </a:cubicBezTo>
                <a:cubicBezTo>
                  <a:pt x="19541" y="17354"/>
                  <a:pt x="19605" y="17268"/>
                  <a:pt x="19668" y="17182"/>
                </a:cubicBezTo>
                <a:cubicBezTo>
                  <a:pt x="19733" y="17094"/>
                  <a:pt x="19789" y="16978"/>
                  <a:pt x="19851" y="16889"/>
                </a:cubicBezTo>
                <a:cubicBezTo>
                  <a:pt x="19915" y="16796"/>
                  <a:pt x="19983" y="16724"/>
                  <a:pt x="20044" y="16630"/>
                </a:cubicBezTo>
                <a:cubicBezTo>
                  <a:pt x="20106" y="16532"/>
                  <a:pt x="20169" y="16441"/>
                  <a:pt x="20228" y="16342"/>
                </a:cubicBezTo>
                <a:cubicBezTo>
                  <a:pt x="20289" y="16239"/>
                  <a:pt x="20346" y="16129"/>
                  <a:pt x="20403" y="16024"/>
                </a:cubicBezTo>
                <a:cubicBezTo>
                  <a:pt x="20462" y="15916"/>
                  <a:pt x="20520" y="15810"/>
                  <a:pt x="20575" y="15700"/>
                </a:cubicBezTo>
                <a:cubicBezTo>
                  <a:pt x="20632" y="15586"/>
                  <a:pt x="20677" y="15448"/>
                  <a:pt x="20730" y="15332"/>
                </a:cubicBezTo>
                <a:cubicBezTo>
                  <a:pt x="20784" y="15212"/>
                  <a:pt x="20840" y="15101"/>
                  <a:pt x="20890" y="14978"/>
                </a:cubicBezTo>
                <a:cubicBezTo>
                  <a:pt x="20941" y="14851"/>
                  <a:pt x="20992" y="14727"/>
                  <a:pt x="21037" y="14598"/>
                </a:cubicBezTo>
                <a:cubicBezTo>
                  <a:pt x="21085" y="14464"/>
                  <a:pt x="21134" y="14335"/>
                  <a:pt x="21176" y="14199"/>
                </a:cubicBezTo>
                <a:cubicBezTo>
                  <a:pt x="21219" y="14058"/>
                  <a:pt x="21252" y="13904"/>
                  <a:pt x="21289" y="13760"/>
                </a:cubicBezTo>
                <a:cubicBezTo>
                  <a:pt x="21327" y="13612"/>
                  <a:pt x="21354" y="13455"/>
                  <a:pt x="21385" y="13304"/>
                </a:cubicBezTo>
                <a:cubicBezTo>
                  <a:pt x="21417" y="13149"/>
                  <a:pt x="21445" y="12994"/>
                  <a:pt x="21469" y="12837"/>
                </a:cubicBezTo>
                <a:cubicBezTo>
                  <a:pt x="21494" y="12676"/>
                  <a:pt x="21532" y="12525"/>
                  <a:pt x="21548" y="12362"/>
                </a:cubicBezTo>
                <a:cubicBezTo>
                  <a:pt x="21566" y="12197"/>
                  <a:pt x="21569" y="12026"/>
                  <a:pt x="21578" y="11859"/>
                </a:cubicBezTo>
                <a:cubicBezTo>
                  <a:pt x="21586" y="11692"/>
                  <a:pt x="21594" y="11523"/>
                  <a:pt x="21594" y="11354"/>
                </a:cubicBezTo>
                <a:cubicBezTo>
                  <a:pt x="21594" y="11185"/>
                  <a:pt x="21574" y="11021"/>
                  <a:pt x="21565" y="10854"/>
                </a:cubicBezTo>
                <a:cubicBezTo>
                  <a:pt x="21557" y="10688"/>
                  <a:pt x="21548" y="10523"/>
                  <a:pt x="21532" y="10358"/>
                </a:cubicBezTo>
                <a:cubicBezTo>
                  <a:pt x="21515" y="10196"/>
                  <a:pt x="21495" y="10036"/>
                  <a:pt x="21470" y="9876"/>
                </a:cubicBezTo>
                <a:cubicBezTo>
                  <a:pt x="21446" y="9720"/>
                  <a:pt x="21429" y="9554"/>
                  <a:pt x="21397" y="9399"/>
                </a:cubicBezTo>
                <a:cubicBezTo>
                  <a:pt x="21367" y="9249"/>
                  <a:pt x="21331" y="9100"/>
                  <a:pt x="21293" y="8953"/>
                </a:cubicBezTo>
                <a:cubicBezTo>
                  <a:pt x="21257" y="8810"/>
                  <a:pt x="21208" y="8681"/>
                  <a:pt x="21165" y="8540"/>
                </a:cubicBezTo>
                <a:cubicBezTo>
                  <a:pt x="21124" y="8404"/>
                  <a:pt x="21082" y="8267"/>
                  <a:pt x="21034" y="8133"/>
                </a:cubicBezTo>
                <a:cubicBezTo>
                  <a:pt x="20989" y="8005"/>
                  <a:pt x="20947" y="7864"/>
                  <a:pt x="20897" y="7737"/>
                </a:cubicBezTo>
                <a:cubicBezTo>
                  <a:pt x="20847" y="7615"/>
                  <a:pt x="20798" y="7489"/>
                  <a:pt x="20744" y="7369"/>
                </a:cubicBezTo>
                <a:cubicBezTo>
                  <a:pt x="20692" y="7253"/>
                  <a:pt x="20628" y="7163"/>
                  <a:pt x="20571" y="7049"/>
                </a:cubicBezTo>
                <a:cubicBezTo>
                  <a:pt x="20517" y="6940"/>
                  <a:pt x="20461" y="6830"/>
                  <a:pt x="20402" y="6723"/>
                </a:cubicBezTo>
                <a:cubicBezTo>
                  <a:pt x="20345" y="6618"/>
                  <a:pt x="20293" y="6498"/>
                  <a:pt x="20232" y="6396"/>
                </a:cubicBezTo>
                <a:cubicBezTo>
                  <a:pt x="20174" y="6297"/>
                  <a:pt x="20115" y="6192"/>
                  <a:pt x="20053" y="6095"/>
                </a:cubicBezTo>
                <a:cubicBezTo>
                  <a:pt x="19993" y="6001"/>
                  <a:pt x="19923" y="5938"/>
                  <a:pt x="19859" y="5845"/>
                </a:cubicBezTo>
                <a:cubicBezTo>
                  <a:pt x="19798" y="5755"/>
                  <a:pt x="19745" y="5630"/>
                  <a:pt x="19680" y="5542"/>
                </a:cubicBezTo>
                <a:cubicBezTo>
                  <a:pt x="19618" y="5456"/>
                  <a:pt x="19547" y="5396"/>
                  <a:pt x="19482" y="5313"/>
                </a:cubicBezTo>
                <a:cubicBezTo>
                  <a:pt x="19418" y="5231"/>
                  <a:pt x="19348" y="5169"/>
                  <a:pt x="19282" y="5089"/>
                </a:cubicBezTo>
                <a:cubicBezTo>
                  <a:pt x="19217" y="5011"/>
                  <a:pt x="19152" y="4932"/>
                  <a:pt x="19085" y="4856"/>
                </a:cubicBezTo>
                <a:cubicBezTo>
                  <a:pt x="19019" y="4781"/>
                  <a:pt x="18954" y="4703"/>
                  <a:pt x="18886" y="4631"/>
                </a:cubicBezTo>
                <a:cubicBezTo>
                  <a:pt x="18819" y="4560"/>
                  <a:pt x="18755" y="4474"/>
                  <a:pt x="18687" y="4405"/>
                </a:cubicBezTo>
                <a:cubicBezTo>
                  <a:pt x="18619" y="4337"/>
                  <a:pt x="18556" y="4247"/>
                  <a:pt x="18487" y="4181"/>
                </a:cubicBezTo>
                <a:cubicBezTo>
                  <a:pt x="18419" y="4116"/>
                  <a:pt x="18343" y="4093"/>
                  <a:pt x="18273" y="4030"/>
                </a:cubicBezTo>
                <a:cubicBezTo>
                  <a:pt x="18205" y="3968"/>
                  <a:pt x="18137" y="3897"/>
                  <a:pt x="18067" y="3837"/>
                </a:cubicBezTo>
                <a:cubicBezTo>
                  <a:pt x="17999" y="3777"/>
                  <a:pt x="17933" y="3692"/>
                  <a:pt x="17863" y="3634"/>
                </a:cubicBezTo>
                <a:cubicBezTo>
                  <a:pt x="17794" y="3577"/>
                  <a:pt x="17724" y="3520"/>
                  <a:pt x="17653" y="3465"/>
                </a:cubicBezTo>
                <a:cubicBezTo>
                  <a:pt x="17583" y="3411"/>
                  <a:pt x="17501" y="3392"/>
                  <a:pt x="17430" y="3340"/>
                </a:cubicBezTo>
                <a:close/>
              </a:path>
            </a:pathLst>
          </a:custGeom>
          <a:solidFill>
            <a:srgbClr val="F3EAD7"/>
          </a:solidFill>
          <a:ln w="63500">
            <a:solidFill>
              <a:srgbClr val="000000"/>
            </a:solidFill>
          </a:ln>
        </p:spPr>
        <p:txBody>
          <a:bodyPr lIns="203200" tIns="203200" rIns="203200" bIns="203200"/>
          <a:lstStyle/>
          <a:p>
            <a:pPr marL="0" indent="0" algn="ctr">
              <a:spcBef>
                <a:spcPts val="0"/>
              </a:spcBef>
              <a:buClrTx/>
              <a:buSzTx/>
              <a:buNone/>
            </a:pPr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title"/>
          </p:nvPr>
        </p:nvSpPr>
        <p:spPr>
          <a:xfrm>
            <a:off x="990600" y="3975100"/>
            <a:ext cx="8178800" cy="21844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4" name="Shape 2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Top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380999" y="3886199"/>
            <a:ext cx="9398753" cy="3353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9" h="21299" extrusionOk="0">
                <a:moveTo>
                  <a:pt x="40" y="105"/>
                </a:moveTo>
                <a:cubicBezTo>
                  <a:pt x="112" y="-95"/>
                  <a:pt x="148" y="144"/>
                  <a:pt x="250" y="144"/>
                </a:cubicBezTo>
                <a:cubicBezTo>
                  <a:pt x="352" y="144"/>
                  <a:pt x="352" y="133"/>
                  <a:pt x="454" y="133"/>
                </a:cubicBezTo>
                <a:cubicBezTo>
                  <a:pt x="556" y="133"/>
                  <a:pt x="556" y="113"/>
                  <a:pt x="658" y="113"/>
                </a:cubicBezTo>
                <a:cubicBezTo>
                  <a:pt x="760" y="113"/>
                  <a:pt x="760" y="126"/>
                  <a:pt x="863" y="126"/>
                </a:cubicBezTo>
                <a:cubicBezTo>
                  <a:pt x="965" y="126"/>
                  <a:pt x="965" y="107"/>
                  <a:pt x="1067" y="107"/>
                </a:cubicBezTo>
                <a:cubicBezTo>
                  <a:pt x="1169" y="107"/>
                  <a:pt x="1169" y="106"/>
                  <a:pt x="1271" y="106"/>
                </a:cubicBezTo>
                <a:cubicBezTo>
                  <a:pt x="1373" y="106"/>
                  <a:pt x="1373" y="106"/>
                  <a:pt x="1476" y="106"/>
                </a:cubicBezTo>
                <a:cubicBezTo>
                  <a:pt x="1578" y="106"/>
                  <a:pt x="1578" y="117"/>
                  <a:pt x="1680" y="117"/>
                </a:cubicBezTo>
                <a:cubicBezTo>
                  <a:pt x="1782" y="117"/>
                  <a:pt x="1782" y="102"/>
                  <a:pt x="1884" y="102"/>
                </a:cubicBezTo>
                <a:cubicBezTo>
                  <a:pt x="1986" y="102"/>
                  <a:pt x="1955" y="117"/>
                  <a:pt x="2088" y="117"/>
                </a:cubicBezTo>
                <a:cubicBezTo>
                  <a:pt x="2145" y="117"/>
                  <a:pt x="2214" y="93"/>
                  <a:pt x="2293" y="93"/>
                </a:cubicBezTo>
                <a:cubicBezTo>
                  <a:pt x="2354" y="93"/>
                  <a:pt x="2423" y="129"/>
                  <a:pt x="2497" y="129"/>
                </a:cubicBezTo>
                <a:cubicBezTo>
                  <a:pt x="2561" y="129"/>
                  <a:pt x="2629" y="131"/>
                  <a:pt x="2701" y="131"/>
                </a:cubicBezTo>
                <a:cubicBezTo>
                  <a:pt x="2766" y="131"/>
                  <a:pt x="2834" y="141"/>
                  <a:pt x="2905" y="141"/>
                </a:cubicBezTo>
                <a:cubicBezTo>
                  <a:pt x="2971" y="141"/>
                  <a:pt x="3039" y="91"/>
                  <a:pt x="3110" y="91"/>
                </a:cubicBezTo>
                <a:cubicBezTo>
                  <a:pt x="3175" y="91"/>
                  <a:pt x="3244" y="115"/>
                  <a:pt x="3314" y="115"/>
                </a:cubicBezTo>
                <a:cubicBezTo>
                  <a:pt x="3380" y="115"/>
                  <a:pt x="3448" y="132"/>
                  <a:pt x="3518" y="132"/>
                </a:cubicBezTo>
                <a:cubicBezTo>
                  <a:pt x="3585" y="132"/>
                  <a:pt x="3653" y="107"/>
                  <a:pt x="3722" y="107"/>
                </a:cubicBezTo>
                <a:cubicBezTo>
                  <a:pt x="3789" y="107"/>
                  <a:pt x="3857" y="100"/>
                  <a:pt x="3927" y="100"/>
                </a:cubicBezTo>
                <a:cubicBezTo>
                  <a:pt x="3993" y="100"/>
                  <a:pt x="4062" y="142"/>
                  <a:pt x="4131" y="142"/>
                </a:cubicBezTo>
                <a:cubicBezTo>
                  <a:pt x="4198" y="142"/>
                  <a:pt x="4266" y="111"/>
                  <a:pt x="4335" y="111"/>
                </a:cubicBezTo>
                <a:cubicBezTo>
                  <a:pt x="4402" y="111"/>
                  <a:pt x="4470" y="127"/>
                  <a:pt x="4540" y="127"/>
                </a:cubicBezTo>
                <a:cubicBezTo>
                  <a:pt x="4607" y="127"/>
                  <a:pt x="4675" y="150"/>
                  <a:pt x="4744" y="150"/>
                </a:cubicBezTo>
                <a:cubicBezTo>
                  <a:pt x="4811" y="150"/>
                  <a:pt x="4879" y="134"/>
                  <a:pt x="4948" y="134"/>
                </a:cubicBezTo>
                <a:cubicBezTo>
                  <a:pt x="5015" y="134"/>
                  <a:pt x="5084" y="114"/>
                  <a:pt x="5152" y="114"/>
                </a:cubicBezTo>
                <a:cubicBezTo>
                  <a:pt x="5220" y="114"/>
                  <a:pt x="5288" y="105"/>
                  <a:pt x="5357" y="105"/>
                </a:cubicBezTo>
                <a:cubicBezTo>
                  <a:pt x="5424" y="105"/>
                  <a:pt x="5492" y="137"/>
                  <a:pt x="5561" y="137"/>
                </a:cubicBezTo>
                <a:cubicBezTo>
                  <a:pt x="5629" y="137"/>
                  <a:pt x="5697" y="103"/>
                  <a:pt x="5765" y="103"/>
                </a:cubicBezTo>
                <a:cubicBezTo>
                  <a:pt x="5833" y="103"/>
                  <a:pt x="5901" y="130"/>
                  <a:pt x="5970" y="130"/>
                </a:cubicBezTo>
                <a:cubicBezTo>
                  <a:pt x="6037" y="130"/>
                  <a:pt x="6105" y="130"/>
                  <a:pt x="6174" y="130"/>
                </a:cubicBezTo>
                <a:cubicBezTo>
                  <a:pt x="6242" y="130"/>
                  <a:pt x="6310" y="120"/>
                  <a:pt x="6378" y="120"/>
                </a:cubicBezTo>
                <a:cubicBezTo>
                  <a:pt x="6446" y="120"/>
                  <a:pt x="6514" y="119"/>
                  <a:pt x="6583" y="119"/>
                </a:cubicBezTo>
                <a:cubicBezTo>
                  <a:pt x="6650" y="119"/>
                  <a:pt x="6718" y="134"/>
                  <a:pt x="6787" y="134"/>
                </a:cubicBezTo>
                <a:cubicBezTo>
                  <a:pt x="6854" y="134"/>
                  <a:pt x="6922" y="118"/>
                  <a:pt x="6991" y="118"/>
                </a:cubicBezTo>
                <a:cubicBezTo>
                  <a:pt x="7059" y="118"/>
                  <a:pt x="7127" y="96"/>
                  <a:pt x="7195" y="96"/>
                </a:cubicBezTo>
                <a:cubicBezTo>
                  <a:pt x="7263" y="96"/>
                  <a:pt x="7331" y="107"/>
                  <a:pt x="7399" y="107"/>
                </a:cubicBezTo>
                <a:cubicBezTo>
                  <a:pt x="7467" y="107"/>
                  <a:pt x="7535" y="105"/>
                  <a:pt x="7604" y="105"/>
                </a:cubicBezTo>
                <a:cubicBezTo>
                  <a:pt x="7671" y="105"/>
                  <a:pt x="7739" y="103"/>
                  <a:pt x="7808" y="103"/>
                </a:cubicBezTo>
                <a:cubicBezTo>
                  <a:pt x="7876" y="103"/>
                  <a:pt x="7944" y="127"/>
                  <a:pt x="8012" y="127"/>
                </a:cubicBezTo>
                <a:cubicBezTo>
                  <a:pt x="8080" y="127"/>
                  <a:pt x="8148" y="104"/>
                  <a:pt x="8216" y="104"/>
                </a:cubicBezTo>
                <a:cubicBezTo>
                  <a:pt x="8284" y="104"/>
                  <a:pt x="8352" y="100"/>
                  <a:pt x="8421" y="100"/>
                </a:cubicBezTo>
                <a:cubicBezTo>
                  <a:pt x="8488" y="100"/>
                  <a:pt x="8557" y="92"/>
                  <a:pt x="8625" y="92"/>
                </a:cubicBezTo>
                <a:cubicBezTo>
                  <a:pt x="8693" y="92"/>
                  <a:pt x="8761" y="139"/>
                  <a:pt x="8829" y="139"/>
                </a:cubicBezTo>
                <a:cubicBezTo>
                  <a:pt x="8897" y="139"/>
                  <a:pt x="8965" y="118"/>
                  <a:pt x="9034" y="118"/>
                </a:cubicBezTo>
                <a:cubicBezTo>
                  <a:pt x="9101" y="118"/>
                  <a:pt x="9170" y="89"/>
                  <a:pt x="9238" y="89"/>
                </a:cubicBezTo>
                <a:cubicBezTo>
                  <a:pt x="9306" y="89"/>
                  <a:pt x="9374" y="125"/>
                  <a:pt x="9442" y="125"/>
                </a:cubicBezTo>
                <a:cubicBezTo>
                  <a:pt x="9510" y="125"/>
                  <a:pt x="9578" y="92"/>
                  <a:pt x="9646" y="92"/>
                </a:cubicBezTo>
                <a:cubicBezTo>
                  <a:pt x="9714" y="92"/>
                  <a:pt x="9783" y="150"/>
                  <a:pt x="9851" y="150"/>
                </a:cubicBezTo>
                <a:cubicBezTo>
                  <a:pt x="9919" y="150"/>
                  <a:pt x="9987" y="148"/>
                  <a:pt x="10055" y="148"/>
                </a:cubicBezTo>
                <a:cubicBezTo>
                  <a:pt x="10123" y="148"/>
                  <a:pt x="10191" y="144"/>
                  <a:pt x="10259" y="144"/>
                </a:cubicBezTo>
                <a:cubicBezTo>
                  <a:pt x="10327" y="144"/>
                  <a:pt x="10395" y="147"/>
                  <a:pt x="10464" y="147"/>
                </a:cubicBezTo>
                <a:cubicBezTo>
                  <a:pt x="10532" y="147"/>
                  <a:pt x="10600" y="116"/>
                  <a:pt x="10668" y="116"/>
                </a:cubicBezTo>
                <a:cubicBezTo>
                  <a:pt x="10736" y="116"/>
                  <a:pt x="10804" y="142"/>
                  <a:pt x="10872" y="142"/>
                </a:cubicBezTo>
                <a:cubicBezTo>
                  <a:pt x="10940" y="142"/>
                  <a:pt x="11009" y="128"/>
                  <a:pt x="11077" y="128"/>
                </a:cubicBezTo>
                <a:cubicBezTo>
                  <a:pt x="11145" y="128"/>
                  <a:pt x="11213" y="141"/>
                  <a:pt x="11281" y="141"/>
                </a:cubicBezTo>
                <a:cubicBezTo>
                  <a:pt x="11349" y="141"/>
                  <a:pt x="11417" y="135"/>
                  <a:pt x="11485" y="135"/>
                </a:cubicBezTo>
                <a:cubicBezTo>
                  <a:pt x="11553" y="135"/>
                  <a:pt x="11622" y="117"/>
                  <a:pt x="11690" y="117"/>
                </a:cubicBezTo>
                <a:cubicBezTo>
                  <a:pt x="11758" y="117"/>
                  <a:pt x="11826" y="96"/>
                  <a:pt x="11894" y="96"/>
                </a:cubicBezTo>
                <a:cubicBezTo>
                  <a:pt x="11962" y="96"/>
                  <a:pt x="12030" y="144"/>
                  <a:pt x="12099" y="144"/>
                </a:cubicBezTo>
                <a:cubicBezTo>
                  <a:pt x="12167" y="144"/>
                  <a:pt x="12235" y="114"/>
                  <a:pt x="12303" y="114"/>
                </a:cubicBezTo>
                <a:cubicBezTo>
                  <a:pt x="12371" y="114"/>
                  <a:pt x="12439" y="106"/>
                  <a:pt x="12507" y="106"/>
                </a:cubicBezTo>
                <a:cubicBezTo>
                  <a:pt x="12576" y="106"/>
                  <a:pt x="12644" y="121"/>
                  <a:pt x="12712" y="121"/>
                </a:cubicBezTo>
                <a:cubicBezTo>
                  <a:pt x="12780" y="121"/>
                  <a:pt x="12848" y="90"/>
                  <a:pt x="12916" y="90"/>
                </a:cubicBezTo>
                <a:cubicBezTo>
                  <a:pt x="12984" y="90"/>
                  <a:pt x="13053" y="115"/>
                  <a:pt x="13121" y="115"/>
                </a:cubicBezTo>
                <a:cubicBezTo>
                  <a:pt x="13189" y="115"/>
                  <a:pt x="13257" y="122"/>
                  <a:pt x="13325" y="122"/>
                </a:cubicBezTo>
                <a:cubicBezTo>
                  <a:pt x="13393" y="122"/>
                  <a:pt x="13461" y="142"/>
                  <a:pt x="13529" y="142"/>
                </a:cubicBezTo>
                <a:cubicBezTo>
                  <a:pt x="13598" y="142"/>
                  <a:pt x="13666" y="112"/>
                  <a:pt x="13734" y="112"/>
                </a:cubicBezTo>
                <a:cubicBezTo>
                  <a:pt x="13802" y="112"/>
                  <a:pt x="13870" y="97"/>
                  <a:pt x="13938" y="97"/>
                </a:cubicBezTo>
                <a:cubicBezTo>
                  <a:pt x="14006" y="97"/>
                  <a:pt x="14075" y="100"/>
                  <a:pt x="14143" y="100"/>
                </a:cubicBezTo>
                <a:cubicBezTo>
                  <a:pt x="14211" y="100"/>
                  <a:pt x="14279" y="96"/>
                  <a:pt x="14347" y="96"/>
                </a:cubicBezTo>
                <a:cubicBezTo>
                  <a:pt x="14415" y="96"/>
                  <a:pt x="14483" y="97"/>
                  <a:pt x="14551" y="97"/>
                </a:cubicBezTo>
                <a:cubicBezTo>
                  <a:pt x="14620" y="97"/>
                  <a:pt x="14688" y="101"/>
                  <a:pt x="14756" y="101"/>
                </a:cubicBezTo>
                <a:cubicBezTo>
                  <a:pt x="14824" y="101"/>
                  <a:pt x="14892" y="148"/>
                  <a:pt x="14960" y="148"/>
                </a:cubicBezTo>
                <a:cubicBezTo>
                  <a:pt x="15029" y="148"/>
                  <a:pt x="15097" y="108"/>
                  <a:pt x="15165" y="108"/>
                </a:cubicBezTo>
                <a:cubicBezTo>
                  <a:pt x="15233" y="108"/>
                  <a:pt x="15301" y="146"/>
                  <a:pt x="15369" y="146"/>
                </a:cubicBezTo>
                <a:cubicBezTo>
                  <a:pt x="15438" y="146"/>
                  <a:pt x="15506" y="146"/>
                  <a:pt x="15574" y="146"/>
                </a:cubicBezTo>
                <a:cubicBezTo>
                  <a:pt x="15642" y="146"/>
                  <a:pt x="15710" y="149"/>
                  <a:pt x="15778" y="149"/>
                </a:cubicBezTo>
                <a:cubicBezTo>
                  <a:pt x="15847" y="149"/>
                  <a:pt x="15915" y="104"/>
                  <a:pt x="15983" y="104"/>
                </a:cubicBezTo>
                <a:cubicBezTo>
                  <a:pt x="16051" y="104"/>
                  <a:pt x="16119" y="133"/>
                  <a:pt x="16187" y="133"/>
                </a:cubicBezTo>
                <a:cubicBezTo>
                  <a:pt x="16256" y="133"/>
                  <a:pt x="16324" y="90"/>
                  <a:pt x="16391" y="90"/>
                </a:cubicBezTo>
                <a:cubicBezTo>
                  <a:pt x="16460" y="90"/>
                  <a:pt x="16528" y="98"/>
                  <a:pt x="16596" y="98"/>
                </a:cubicBezTo>
                <a:cubicBezTo>
                  <a:pt x="16665" y="98"/>
                  <a:pt x="16733" y="104"/>
                  <a:pt x="16800" y="104"/>
                </a:cubicBezTo>
                <a:cubicBezTo>
                  <a:pt x="16869" y="104"/>
                  <a:pt x="16937" y="127"/>
                  <a:pt x="17005" y="127"/>
                </a:cubicBezTo>
                <a:cubicBezTo>
                  <a:pt x="17074" y="127"/>
                  <a:pt x="17142" y="117"/>
                  <a:pt x="17209" y="117"/>
                </a:cubicBezTo>
                <a:cubicBezTo>
                  <a:pt x="17278" y="117"/>
                  <a:pt x="17346" y="90"/>
                  <a:pt x="17414" y="90"/>
                </a:cubicBezTo>
                <a:cubicBezTo>
                  <a:pt x="17482" y="90"/>
                  <a:pt x="17551" y="142"/>
                  <a:pt x="17618" y="142"/>
                </a:cubicBezTo>
                <a:cubicBezTo>
                  <a:pt x="17687" y="142"/>
                  <a:pt x="17755" y="107"/>
                  <a:pt x="17822" y="107"/>
                </a:cubicBezTo>
                <a:cubicBezTo>
                  <a:pt x="17891" y="107"/>
                  <a:pt x="17959" y="141"/>
                  <a:pt x="18027" y="141"/>
                </a:cubicBezTo>
                <a:cubicBezTo>
                  <a:pt x="18096" y="141"/>
                  <a:pt x="18164" y="129"/>
                  <a:pt x="18231" y="129"/>
                </a:cubicBezTo>
                <a:cubicBezTo>
                  <a:pt x="18300" y="129"/>
                  <a:pt x="18368" y="150"/>
                  <a:pt x="18435" y="150"/>
                </a:cubicBezTo>
                <a:cubicBezTo>
                  <a:pt x="18504" y="150"/>
                  <a:pt x="18573" y="113"/>
                  <a:pt x="18640" y="113"/>
                </a:cubicBezTo>
                <a:cubicBezTo>
                  <a:pt x="18709" y="113"/>
                  <a:pt x="18777" y="120"/>
                  <a:pt x="18844" y="120"/>
                </a:cubicBezTo>
                <a:cubicBezTo>
                  <a:pt x="18913" y="120"/>
                  <a:pt x="18982" y="142"/>
                  <a:pt x="19049" y="142"/>
                </a:cubicBezTo>
                <a:cubicBezTo>
                  <a:pt x="19118" y="142"/>
                  <a:pt x="19186" y="100"/>
                  <a:pt x="19253" y="100"/>
                </a:cubicBezTo>
                <a:cubicBezTo>
                  <a:pt x="19322" y="100"/>
                  <a:pt x="19390" y="144"/>
                  <a:pt x="19457" y="144"/>
                </a:cubicBezTo>
                <a:cubicBezTo>
                  <a:pt x="19527" y="144"/>
                  <a:pt x="19595" y="132"/>
                  <a:pt x="19662" y="132"/>
                </a:cubicBezTo>
                <a:cubicBezTo>
                  <a:pt x="19731" y="132"/>
                  <a:pt x="19799" y="115"/>
                  <a:pt x="19866" y="115"/>
                </a:cubicBezTo>
                <a:cubicBezTo>
                  <a:pt x="19936" y="115"/>
                  <a:pt x="20004" y="113"/>
                  <a:pt x="20070" y="113"/>
                </a:cubicBezTo>
                <a:cubicBezTo>
                  <a:pt x="20140" y="113"/>
                  <a:pt x="20209" y="124"/>
                  <a:pt x="20274" y="124"/>
                </a:cubicBezTo>
                <a:cubicBezTo>
                  <a:pt x="20345" y="124"/>
                  <a:pt x="20413" y="122"/>
                  <a:pt x="20479" y="122"/>
                </a:cubicBezTo>
                <a:cubicBezTo>
                  <a:pt x="20550" y="122"/>
                  <a:pt x="20618" y="94"/>
                  <a:pt x="20683" y="94"/>
                </a:cubicBezTo>
                <a:cubicBezTo>
                  <a:pt x="20755" y="94"/>
                  <a:pt x="20823" y="125"/>
                  <a:pt x="20887" y="125"/>
                </a:cubicBezTo>
                <a:cubicBezTo>
                  <a:pt x="20961" y="125"/>
                  <a:pt x="21030" y="130"/>
                  <a:pt x="21091" y="130"/>
                </a:cubicBezTo>
                <a:cubicBezTo>
                  <a:pt x="21170" y="130"/>
                  <a:pt x="21239" y="144"/>
                  <a:pt x="21296" y="144"/>
                </a:cubicBezTo>
                <a:cubicBezTo>
                  <a:pt x="21429" y="144"/>
                  <a:pt x="21475" y="-156"/>
                  <a:pt x="21508" y="111"/>
                </a:cubicBezTo>
                <a:cubicBezTo>
                  <a:pt x="21541" y="380"/>
                  <a:pt x="21492" y="404"/>
                  <a:pt x="21492" y="688"/>
                </a:cubicBezTo>
                <a:cubicBezTo>
                  <a:pt x="21492" y="972"/>
                  <a:pt x="21493" y="972"/>
                  <a:pt x="21493" y="1257"/>
                </a:cubicBezTo>
                <a:cubicBezTo>
                  <a:pt x="21493" y="1541"/>
                  <a:pt x="21507" y="1541"/>
                  <a:pt x="21507" y="1826"/>
                </a:cubicBezTo>
                <a:cubicBezTo>
                  <a:pt x="21507" y="2110"/>
                  <a:pt x="21501" y="2110"/>
                  <a:pt x="21501" y="2394"/>
                </a:cubicBezTo>
                <a:cubicBezTo>
                  <a:pt x="21501" y="2679"/>
                  <a:pt x="21502" y="2679"/>
                  <a:pt x="21502" y="2963"/>
                </a:cubicBezTo>
                <a:cubicBezTo>
                  <a:pt x="21502" y="3247"/>
                  <a:pt x="21508" y="3247"/>
                  <a:pt x="21508" y="3532"/>
                </a:cubicBezTo>
                <a:cubicBezTo>
                  <a:pt x="21508" y="3816"/>
                  <a:pt x="21494" y="3816"/>
                  <a:pt x="21494" y="4101"/>
                </a:cubicBezTo>
                <a:cubicBezTo>
                  <a:pt x="21494" y="4385"/>
                  <a:pt x="21506" y="4385"/>
                  <a:pt x="21506" y="4669"/>
                </a:cubicBezTo>
                <a:cubicBezTo>
                  <a:pt x="21506" y="4954"/>
                  <a:pt x="21491" y="4954"/>
                  <a:pt x="21491" y="5238"/>
                </a:cubicBezTo>
                <a:cubicBezTo>
                  <a:pt x="21491" y="5523"/>
                  <a:pt x="21504" y="5523"/>
                  <a:pt x="21504" y="5807"/>
                </a:cubicBezTo>
                <a:cubicBezTo>
                  <a:pt x="21504" y="6091"/>
                  <a:pt x="21499" y="6091"/>
                  <a:pt x="21499" y="6376"/>
                </a:cubicBezTo>
                <a:cubicBezTo>
                  <a:pt x="21499" y="6660"/>
                  <a:pt x="21500" y="6660"/>
                  <a:pt x="21500" y="6945"/>
                </a:cubicBezTo>
                <a:cubicBezTo>
                  <a:pt x="21500" y="7229"/>
                  <a:pt x="21498" y="7229"/>
                  <a:pt x="21498" y="7513"/>
                </a:cubicBezTo>
                <a:cubicBezTo>
                  <a:pt x="21498" y="7798"/>
                  <a:pt x="21498" y="7798"/>
                  <a:pt x="21498" y="8082"/>
                </a:cubicBezTo>
                <a:cubicBezTo>
                  <a:pt x="21498" y="8367"/>
                  <a:pt x="21499" y="8367"/>
                  <a:pt x="21499" y="8651"/>
                </a:cubicBezTo>
                <a:cubicBezTo>
                  <a:pt x="21499" y="8935"/>
                  <a:pt x="21490" y="8935"/>
                  <a:pt x="21490" y="9219"/>
                </a:cubicBezTo>
                <a:cubicBezTo>
                  <a:pt x="21490" y="9504"/>
                  <a:pt x="21492" y="9504"/>
                  <a:pt x="21492" y="9788"/>
                </a:cubicBezTo>
                <a:cubicBezTo>
                  <a:pt x="21492" y="10073"/>
                  <a:pt x="21492" y="10073"/>
                  <a:pt x="21492" y="10357"/>
                </a:cubicBezTo>
                <a:cubicBezTo>
                  <a:pt x="21492" y="10641"/>
                  <a:pt x="21502" y="10641"/>
                  <a:pt x="21502" y="10926"/>
                </a:cubicBezTo>
                <a:cubicBezTo>
                  <a:pt x="21502" y="11210"/>
                  <a:pt x="21504" y="11210"/>
                  <a:pt x="21504" y="11494"/>
                </a:cubicBezTo>
                <a:cubicBezTo>
                  <a:pt x="21504" y="11779"/>
                  <a:pt x="21504" y="11779"/>
                  <a:pt x="21504" y="12063"/>
                </a:cubicBezTo>
                <a:cubicBezTo>
                  <a:pt x="21504" y="12348"/>
                  <a:pt x="21508" y="12348"/>
                  <a:pt x="21508" y="12632"/>
                </a:cubicBezTo>
                <a:cubicBezTo>
                  <a:pt x="21508" y="12916"/>
                  <a:pt x="21489" y="12916"/>
                  <a:pt x="21489" y="13201"/>
                </a:cubicBezTo>
                <a:cubicBezTo>
                  <a:pt x="21489" y="13485"/>
                  <a:pt x="21509" y="13485"/>
                  <a:pt x="21509" y="13770"/>
                </a:cubicBezTo>
                <a:cubicBezTo>
                  <a:pt x="21509" y="14054"/>
                  <a:pt x="21502" y="14054"/>
                  <a:pt x="21502" y="14338"/>
                </a:cubicBezTo>
                <a:cubicBezTo>
                  <a:pt x="21502" y="14623"/>
                  <a:pt x="21501" y="14623"/>
                  <a:pt x="21501" y="14907"/>
                </a:cubicBezTo>
                <a:cubicBezTo>
                  <a:pt x="21501" y="15192"/>
                  <a:pt x="21502" y="15192"/>
                  <a:pt x="21502" y="15476"/>
                </a:cubicBezTo>
                <a:cubicBezTo>
                  <a:pt x="21502" y="15761"/>
                  <a:pt x="21509" y="15761"/>
                  <a:pt x="21509" y="16045"/>
                </a:cubicBezTo>
                <a:cubicBezTo>
                  <a:pt x="21509" y="16330"/>
                  <a:pt x="21501" y="16330"/>
                  <a:pt x="21501" y="16614"/>
                </a:cubicBezTo>
                <a:cubicBezTo>
                  <a:pt x="21501" y="16899"/>
                  <a:pt x="21493" y="16899"/>
                  <a:pt x="21493" y="17183"/>
                </a:cubicBezTo>
                <a:cubicBezTo>
                  <a:pt x="21493" y="17468"/>
                  <a:pt x="21493" y="17468"/>
                  <a:pt x="21493" y="17752"/>
                </a:cubicBezTo>
                <a:cubicBezTo>
                  <a:pt x="21493" y="18036"/>
                  <a:pt x="21490" y="18036"/>
                  <a:pt x="21490" y="18321"/>
                </a:cubicBezTo>
                <a:cubicBezTo>
                  <a:pt x="21490" y="18605"/>
                  <a:pt x="21489" y="18605"/>
                  <a:pt x="21489" y="18890"/>
                </a:cubicBezTo>
                <a:cubicBezTo>
                  <a:pt x="21489" y="19174"/>
                  <a:pt x="21509" y="19175"/>
                  <a:pt x="21509" y="19459"/>
                </a:cubicBezTo>
                <a:cubicBezTo>
                  <a:pt x="21509" y="19744"/>
                  <a:pt x="21491" y="19744"/>
                  <a:pt x="21491" y="20028"/>
                </a:cubicBezTo>
                <a:cubicBezTo>
                  <a:pt x="21491" y="20313"/>
                  <a:pt x="21501" y="20313"/>
                  <a:pt x="21501" y="20598"/>
                </a:cubicBezTo>
                <a:cubicBezTo>
                  <a:pt x="21501" y="20882"/>
                  <a:pt x="21568" y="20954"/>
                  <a:pt x="21496" y="21156"/>
                </a:cubicBezTo>
                <a:cubicBezTo>
                  <a:pt x="21424" y="21357"/>
                  <a:pt x="21398" y="21182"/>
                  <a:pt x="21295" y="21182"/>
                </a:cubicBezTo>
                <a:cubicBezTo>
                  <a:pt x="21193" y="21182"/>
                  <a:pt x="21193" y="21179"/>
                  <a:pt x="21091" y="21179"/>
                </a:cubicBezTo>
                <a:cubicBezTo>
                  <a:pt x="20989" y="21179"/>
                  <a:pt x="20989" y="21160"/>
                  <a:pt x="20887" y="21160"/>
                </a:cubicBezTo>
                <a:cubicBezTo>
                  <a:pt x="20785" y="21160"/>
                  <a:pt x="20785" y="21146"/>
                  <a:pt x="20682" y="21146"/>
                </a:cubicBezTo>
                <a:cubicBezTo>
                  <a:pt x="20580" y="21146"/>
                  <a:pt x="20580" y="21171"/>
                  <a:pt x="20478" y="21171"/>
                </a:cubicBezTo>
                <a:cubicBezTo>
                  <a:pt x="20376" y="21171"/>
                  <a:pt x="20376" y="21148"/>
                  <a:pt x="20274" y="21148"/>
                </a:cubicBezTo>
                <a:cubicBezTo>
                  <a:pt x="20172" y="21148"/>
                  <a:pt x="20172" y="21143"/>
                  <a:pt x="20070" y="21143"/>
                </a:cubicBezTo>
                <a:cubicBezTo>
                  <a:pt x="19967" y="21143"/>
                  <a:pt x="19967" y="21189"/>
                  <a:pt x="19865" y="21189"/>
                </a:cubicBezTo>
                <a:cubicBezTo>
                  <a:pt x="19763" y="21189"/>
                  <a:pt x="19763" y="21149"/>
                  <a:pt x="19661" y="21149"/>
                </a:cubicBezTo>
                <a:cubicBezTo>
                  <a:pt x="19559" y="21149"/>
                  <a:pt x="19559" y="21174"/>
                  <a:pt x="19457" y="21174"/>
                </a:cubicBezTo>
                <a:cubicBezTo>
                  <a:pt x="19355" y="21174"/>
                  <a:pt x="19355" y="21152"/>
                  <a:pt x="19252" y="21152"/>
                </a:cubicBezTo>
                <a:cubicBezTo>
                  <a:pt x="19150" y="21152"/>
                  <a:pt x="19150" y="21178"/>
                  <a:pt x="19048" y="21178"/>
                </a:cubicBezTo>
                <a:cubicBezTo>
                  <a:pt x="18946" y="21178"/>
                  <a:pt x="18946" y="21193"/>
                  <a:pt x="18844" y="21193"/>
                </a:cubicBezTo>
                <a:cubicBezTo>
                  <a:pt x="18742" y="21193"/>
                  <a:pt x="18742" y="21169"/>
                  <a:pt x="18640" y="21169"/>
                </a:cubicBezTo>
                <a:cubicBezTo>
                  <a:pt x="18537" y="21169"/>
                  <a:pt x="18537" y="21154"/>
                  <a:pt x="18435" y="21154"/>
                </a:cubicBezTo>
                <a:cubicBezTo>
                  <a:pt x="18333" y="21154"/>
                  <a:pt x="18333" y="21152"/>
                  <a:pt x="18231" y="21152"/>
                </a:cubicBezTo>
                <a:cubicBezTo>
                  <a:pt x="18129" y="21152"/>
                  <a:pt x="18129" y="21155"/>
                  <a:pt x="18027" y="21155"/>
                </a:cubicBezTo>
                <a:cubicBezTo>
                  <a:pt x="17924" y="21155"/>
                  <a:pt x="17924" y="21143"/>
                  <a:pt x="17822" y="21143"/>
                </a:cubicBezTo>
                <a:cubicBezTo>
                  <a:pt x="17720" y="21143"/>
                  <a:pt x="17720" y="21149"/>
                  <a:pt x="17618" y="21149"/>
                </a:cubicBezTo>
                <a:cubicBezTo>
                  <a:pt x="17516" y="21149"/>
                  <a:pt x="17516" y="21144"/>
                  <a:pt x="17414" y="21144"/>
                </a:cubicBezTo>
                <a:cubicBezTo>
                  <a:pt x="17312" y="21144"/>
                  <a:pt x="17312" y="21193"/>
                  <a:pt x="17209" y="21193"/>
                </a:cubicBezTo>
                <a:cubicBezTo>
                  <a:pt x="17209" y="21193"/>
                  <a:pt x="17107" y="21196"/>
                  <a:pt x="17005" y="21196"/>
                </a:cubicBezTo>
                <a:cubicBezTo>
                  <a:pt x="16903" y="21196"/>
                  <a:pt x="16903" y="21175"/>
                  <a:pt x="16801" y="21175"/>
                </a:cubicBezTo>
                <a:cubicBezTo>
                  <a:pt x="16699" y="21175"/>
                  <a:pt x="16699" y="21151"/>
                  <a:pt x="16597" y="21151"/>
                </a:cubicBezTo>
                <a:cubicBezTo>
                  <a:pt x="16495" y="21151"/>
                  <a:pt x="16495" y="21193"/>
                  <a:pt x="16393" y="21193"/>
                </a:cubicBezTo>
                <a:cubicBezTo>
                  <a:pt x="16290" y="21193"/>
                  <a:pt x="16290" y="21167"/>
                  <a:pt x="16188" y="21167"/>
                </a:cubicBezTo>
                <a:cubicBezTo>
                  <a:pt x="16086" y="21167"/>
                  <a:pt x="16086" y="21190"/>
                  <a:pt x="15984" y="21190"/>
                </a:cubicBezTo>
                <a:cubicBezTo>
                  <a:pt x="15882" y="21190"/>
                  <a:pt x="15882" y="21151"/>
                  <a:pt x="15780" y="21151"/>
                </a:cubicBezTo>
                <a:cubicBezTo>
                  <a:pt x="15678" y="21151"/>
                  <a:pt x="15678" y="21142"/>
                  <a:pt x="15575" y="21142"/>
                </a:cubicBezTo>
                <a:cubicBezTo>
                  <a:pt x="15473" y="21142"/>
                  <a:pt x="15473" y="21194"/>
                  <a:pt x="15371" y="21194"/>
                </a:cubicBezTo>
                <a:cubicBezTo>
                  <a:pt x="15269" y="21194"/>
                  <a:pt x="15269" y="21192"/>
                  <a:pt x="15167" y="21192"/>
                </a:cubicBezTo>
                <a:cubicBezTo>
                  <a:pt x="15065" y="21192"/>
                  <a:pt x="15065" y="21176"/>
                  <a:pt x="14963" y="21176"/>
                </a:cubicBezTo>
                <a:cubicBezTo>
                  <a:pt x="14861" y="21176"/>
                  <a:pt x="14861" y="21138"/>
                  <a:pt x="14759" y="21138"/>
                </a:cubicBezTo>
                <a:cubicBezTo>
                  <a:pt x="14656" y="21138"/>
                  <a:pt x="14656" y="21149"/>
                  <a:pt x="14554" y="21149"/>
                </a:cubicBezTo>
                <a:cubicBezTo>
                  <a:pt x="14452" y="21149"/>
                  <a:pt x="14452" y="21172"/>
                  <a:pt x="14350" y="21172"/>
                </a:cubicBezTo>
                <a:cubicBezTo>
                  <a:pt x="14248" y="21172"/>
                  <a:pt x="14248" y="21198"/>
                  <a:pt x="14146" y="21198"/>
                </a:cubicBezTo>
                <a:cubicBezTo>
                  <a:pt x="14044" y="21198"/>
                  <a:pt x="14044" y="21149"/>
                  <a:pt x="13941" y="21149"/>
                </a:cubicBezTo>
                <a:cubicBezTo>
                  <a:pt x="13839" y="21149"/>
                  <a:pt x="13839" y="21145"/>
                  <a:pt x="13737" y="21145"/>
                </a:cubicBezTo>
                <a:cubicBezTo>
                  <a:pt x="13737" y="21145"/>
                  <a:pt x="13635" y="21139"/>
                  <a:pt x="13533" y="21139"/>
                </a:cubicBezTo>
                <a:cubicBezTo>
                  <a:pt x="13431" y="21139"/>
                  <a:pt x="13431" y="21178"/>
                  <a:pt x="13329" y="21178"/>
                </a:cubicBezTo>
                <a:cubicBezTo>
                  <a:pt x="13227" y="21178"/>
                  <a:pt x="13227" y="21150"/>
                  <a:pt x="13124" y="21150"/>
                </a:cubicBezTo>
                <a:cubicBezTo>
                  <a:pt x="13022" y="21150"/>
                  <a:pt x="13022" y="21145"/>
                  <a:pt x="12920" y="21145"/>
                </a:cubicBezTo>
                <a:cubicBezTo>
                  <a:pt x="12818" y="21145"/>
                  <a:pt x="12818" y="21181"/>
                  <a:pt x="12716" y="21181"/>
                </a:cubicBezTo>
                <a:cubicBezTo>
                  <a:pt x="12614" y="21181"/>
                  <a:pt x="12614" y="21142"/>
                  <a:pt x="12512" y="21142"/>
                </a:cubicBezTo>
                <a:cubicBezTo>
                  <a:pt x="12409" y="21142"/>
                  <a:pt x="12409" y="21174"/>
                  <a:pt x="12307" y="21174"/>
                </a:cubicBezTo>
                <a:cubicBezTo>
                  <a:pt x="12205" y="21174"/>
                  <a:pt x="12205" y="21166"/>
                  <a:pt x="12103" y="21166"/>
                </a:cubicBezTo>
                <a:cubicBezTo>
                  <a:pt x="12001" y="21166"/>
                  <a:pt x="12001" y="21185"/>
                  <a:pt x="11899" y="21185"/>
                </a:cubicBezTo>
                <a:cubicBezTo>
                  <a:pt x="11797" y="21185"/>
                  <a:pt x="11797" y="21160"/>
                  <a:pt x="11694" y="21160"/>
                </a:cubicBezTo>
                <a:cubicBezTo>
                  <a:pt x="11592" y="21160"/>
                  <a:pt x="11592" y="21181"/>
                  <a:pt x="11490" y="21181"/>
                </a:cubicBezTo>
                <a:cubicBezTo>
                  <a:pt x="11388" y="21181"/>
                  <a:pt x="11388" y="21198"/>
                  <a:pt x="11286" y="21198"/>
                </a:cubicBezTo>
                <a:cubicBezTo>
                  <a:pt x="11184" y="21198"/>
                  <a:pt x="11184" y="21171"/>
                  <a:pt x="11082" y="21171"/>
                </a:cubicBezTo>
                <a:cubicBezTo>
                  <a:pt x="10979" y="21171"/>
                  <a:pt x="10979" y="21168"/>
                  <a:pt x="10877" y="21168"/>
                </a:cubicBezTo>
                <a:cubicBezTo>
                  <a:pt x="10775" y="21168"/>
                  <a:pt x="10775" y="21138"/>
                  <a:pt x="10673" y="21138"/>
                </a:cubicBezTo>
                <a:cubicBezTo>
                  <a:pt x="10571" y="21138"/>
                  <a:pt x="10571" y="21180"/>
                  <a:pt x="10469" y="21180"/>
                </a:cubicBezTo>
                <a:cubicBezTo>
                  <a:pt x="10366" y="21180"/>
                  <a:pt x="10366" y="21183"/>
                  <a:pt x="10264" y="21183"/>
                </a:cubicBezTo>
                <a:cubicBezTo>
                  <a:pt x="10162" y="21183"/>
                  <a:pt x="10162" y="21148"/>
                  <a:pt x="10060" y="21148"/>
                </a:cubicBezTo>
                <a:cubicBezTo>
                  <a:pt x="9958" y="21148"/>
                  <a:pt x="9958" y="21148"/>
                  <a:pt x="9856" y="21148"/>
                </a:cubicBezTo>
                <a:cubicBezTo>
                  <a:pt x="9754" y="21148"/>
                  <a:pt x="9784" y="21173"/>
                  <a:pt x="9651" y="21173"/>
                </a:cubicBezTo>
                <a:cubicBezTo>
                  <a:pt x="9594" y="21173"/>
                  <a:pt x="9526" y="21185"/>
                  <a:pt x="9447" y="21185"/>
                </a:cubicBezTo>
                <a:cubicBezTo>
                  <a:pt x="9385" y="21185"/>
                  <a:pt x="9317" y="21137"/>
                  <a:pt x="9243" y="21137"/>
                </a:cubicBezTo>
                <a:cubicBezTo>
                  <a:pt x="9179" y="21137"/>
                  <a:pt x="9111" y="21158"/>
                  <a:pt x="9038" y="21158"/>
                </a:cubicBezTo>
                <a:cubicBezTo>
                  <a:pt x="8973" y="21158"/>
                  <a:pt x="8905" y="21176"/>
                  <a:pt x="8834" y="21176"/>
                </a:cubicBezTo>
                <a:cubicBezTo>
                  <a:pt x="8768" y="21176"/>
                  <a:pt x="8700" y="21161"/>
                  <a:pt x="8630" y="21161"/>
                </a:cubicBezTo>
                <a:cubicBezTo>
                  <a:pt x="8564" y="21161"/>
                  <a:pt x="8496" y="21174"/>
                  <a:pt x="8425" y="21174"/>
                </a:cubicBezTo>
                <a:cubicBezTo>
                  <a:pt x="8359" y="21174"/>
                  <a:pt x="8291" y="21142"/>
                  <a:pt x="8221" y="21142"/>
                </a:cubicBezTo>
                <a:cubicBezTo>
                  <a:pt x="8154" y="21142"/>
                  <a:pt x="8086" y="21180"/>
                  <a:pt x="8017" y="21180"/>
                </a:cubicBezTo>
                <a:cubicBezTo>
                  <a:pt x="7950" y="21180"/>
                  <a:pt x="7882" y="21178"/>
                  <a:pt x="7812" y="21178"/>
                </a:cubicBezTo>
                <a:cubicBezTo>
                  <a:pt x="7745" y="21178"/>
                  <a:pt x="7677" y="21198"/>
                  <a:pt x="7608" y="21198"/>
                </a:cubicBezTo>
                <a:cubicBezTo>
                  <a:pt x="7541" y="21198"/>
                  <a:pt x="7473" y="21171"/>
                  <a:pt x="7404" y="21171"/>
                </a:cubicBezTo>
                <a:cubicBezTo>
                  <a:pt x="7336" y="21171"/>
                  <a:pt x="7268" y="21155"/>
                  <a:pt x="7199" y="21155"/>
                </a:cubicBezTo>
                <a:cubicBezTo>
                  <a:pt x="7132" y="21155"/>
                  <a:pt x="7064" y="21164"/>
                  <a:pt x="6995" y="21164"/>
                </a:cubicBezTo>
                <a:cubicBezTo>
                  <a:pt x="6927" y="21164"/>
                  <a:pt x="6859" y="21139"/>
                  <a:pt x="6790" y="21139"/>
                </a:cubicBezTo>
                <a:cubicBezTo>
                  <a:pt x="6723" y="21139"/>
                  <a:pt x="6655" y="21178"/>
                  <a:pt x="6586" y="21178"/>
                </a:cubicBezTo>
                <a:cubicBezTo>
                  <a:pt x="6519" y="21178"/>
                  <a:pt x="6451" y="21175"/>
                  <a:pt x="6382" y="21175"/>
                </a:cubicBezTo>
                <a:cubicBezTo>
                  <a:pt x="6314" y="21175"/>
                  <a:pt x="6246" y="21186"/>
                  <a:pt x="6178" y="21186"/>
                </a:cubicBezTo>
                <a:cubicBezTo>
                  <a:pt x="6110" y="21186"/>
                  <a:pt x="6042" y="21155"/>
                  <a:pt x="5973" y="21155"/>
                </a:cubicBezTo>
                <a:cubicBezTo>
                  <a:pt x="5906" y="21155"/>
                  <a:pt x="5837" y="21178"/>
                  <a:pt x="5769" y="21178"/>
                </a:cubicBezTo>
                <a:cubicBezTo>
                  <a:pt x="5701" y="21178"/>
                  <a:pt x="5633" y="21145"/>
                  <a:pt x="5565" y="21145"/>
                </a:cubicBezTo>
                <a:cubicBezTo>
                  <a:pt x="5497" y="21145"/>
                  <a:pt x="5429" y="21194"/>
                  <a:pt x="5360" y="21194"/>
                </a:cubicBezTo>
                <a:cubicBezTo>
                  <a:pt x="5292" y="21194"/>
                  <a:pt x="5224" y="21184"/>
                  <a:pt x="5156" y="21184"/>
                </a:cubicBezTo>
                <a:cubicBezTo>
                  <a:pt x="5088" y="21184"/>
                  <a:pt x="5020" y="21168"/>
                  <a:pt x="4952" y="21168"/>
                </a:cubicBezTo>
                <a:cubicBezTo>
                  <a:pt x="4883" y="21168"/>
                  <a:pt x="4815" y="21138"/>
                  <a:pt x="4747" y="21138"/>
                </a:cubicBezTo>
                <a:cubicBezTo>
                  <a:pt x="4679" y="21138"/>
                  <a:pt x="4611" y="21167"/>
                  <a:pt x="4543" y="21167"/>
                </a:cubicBezTo>
                <a:cubicBezTo>
                  <a:pt x="4474" y="21167"/>
                  <a:pt x="4406" y="21153"/>
                  <a:pt x="4338" y="21153"/>
                </a:cubicBezTo>
                <a:cubicBezTo>
                  <a:pt x="4270" y="21153"/>
                  <a:pt x="4202" y="21146"/>
                  <a:pt x="4134" y="21146"/>
                </a:cubicBezTo>
                <a:cubicBezTo>
                  <a:pt x="4065" y="21146"/>
                  <a:pt x="3997" y="21171"/>
                  <a:pt x="3929" y="21171"/>
                </a:cubicBezTo>
                <a:cubicBezTo>
                  <a:pt x="3861" y="21171"/>
                  <a:pt x="3793" y="21191"/>
                  <a:pt x="3725" y="21191"/>
                </a:cubicBezTo>
                <a:cubicBezTo>
                  <a:pt x="3656" y="21191"/>
                  <a:pt x="3588" y="21193"/>
                  <a:pt x="3520" y="21193"/>
                </a:cubicBezTo>
                <a:cubicBezTo>
                  <a:pt x="3452" y="21193"/>
                  <a:pt x="3384" y="21190"/>
                  <a:pt x="3316" y="21190"/>
                </a:cubicBezTo>
                <a:cubicBezTo>
                  <a:pt x="3247" y="21190"/>
                  <a:pt x="3179" y="21136"/>
                  <a:pt x="3111" y="21136"/>
                </a:cubicBezTo>
                <a:cubicBezTo>
                  <a:pt x="3043" y="21136"/>
                  <a:pt x="2975" y="21190"/>
                  <a:pt x="2907" y="21190"/>
                </a:cubicBezTo>
                <a:cubicBezTo>
                  <a:pt x="2838" y="21190"/>
                  <a:pt x="2770" y="21191"/>
                  <a:pt x="2703" y="21191"/>
                </a:cubicBezTo>
                <a:cubicBezTo>
                  <a:pt x="2634" y="21191"/>
                  <a:pt x="2565" y="21195"/>
                  <a:pt x="2498" y="21195"/>
                </a:cubicBezTo>
                <a:cubicBezTo>
                  <a:pt x="2429" y="21195"/>
                  <a:pt x="2361" y="21152"/>
                  <a:pt x="2294" y="21152"/>
                </a:cubicBezTo>
                <a:cubicBezTo>
                  <a:pt x="2225" y="21152"/>
                  <a:pt x="2156" y="21185"/>
                  <a:pt x="2089" y="21185"/>
                </a:cubicBezTo>
                <a:cubicBezTo>
                  <a:pt x="2020" y="21185"/>
                  <a:pt x="1952" y="21181"/>
                  <a:pt x="1885" y="21181"/>
                </a:cubicBezTo>
                <a:cubicBezTo>
                  <a:pt x="1815" y="21181"/>
                  <a:pt x="1747" y="21164"/>
                  <a:pt x="1680" y="21164"/>
                </a:cubicBezTo>
                <a:cubicBezTo>
                  <a:pt x="1611" y="21164"/>
                  <a:pt x="1542" y="21143"/>
                  <a:pt x="1476" y="21143"/>
                </a:cubicBezTo>
                <a:cubicBezTo>
                  <a:pt x="1406" y="21143"/>
                  <a:pt x="1338" y="21160"/>
                  <a:pt x="1272" y="21160"/>
                </a:cubicBezTo>
                <a:cubicBezTo>
                  <a:pt x="1201" y="21160"/>
                  <a:pt x="1133" y="21193"/>
                  <a:pt x="1067" y="21193"/>
                </a:cubicBezTo>
                <a:cubicBezTo>
                  <a:pt x="996" y="21193"/>
                  <a:pt x="928" y="21143"/>
                  <a:pt x="863" y="21143"/>
                </a:cubicBezTo>
                <a:cubicBezTo>
                  <a:pt x="790" y="21143"/>
                  <a:pt x="722" y="21142"/>
                  <a:pt x="658" y="21142"/>
                </a:cubicBezTo>
                <a:cubicBezTo>
                  <a:pt x="584" y="21142"/>
                  <a:pt x="516" y="21160"/>
                  <a:pt x="454" y="21160"/>
                </a:cubicBezTo>
                <a:cubicBezTo>
                  <a:pt x="375" y="21160"/>
                  <a:pt x="307" y="21190"/>
                  <a:pt x="250" y="21190"/>
                </a:cubicBezTo>
                <a:cubicBezTo>
                  <a:pt x="118" y="21190"/>
                  <a:pt x="69" y="21444"/>
                  <a:pt x="35" y="21177"/>
                </a:cubicBezTo>
                <a:cubicBezTo>
                  <a:pt x="1" y="20909"/>
                  <a:pt x="43" y="20883"/>
                  <a:pt x="43" y="20598"/>
                </a:cubicBezTo>
                <a:cubicBezTo>
                  <a:pt x="43" y="20314"/>
                  <a:pt x="53" y="20314"/>
                  <a:pt x="53" y="20029"/>
                </a:cubicBezTo>
                <a:cubicBezTo>
                  <a:pt x="53" y="19745"/>
                  <a:pt x="47" y="19745"/>
                  <a:pt x="47" y="19461"/>
                </a:cubicBezTo>
                <a:cubicBezTo>
                  <a:pt x="47" y="19176"/>
                  <a:pt x="52" y="19176"/>
                  <a:pt x="52" y="18892"/>
                </a:cubicBezTo>
                <a:cubicBezTo>
                  <a:pt x="52" y="18608"/>
                  <a:pt x="39" y="18608"/>
                  <a:pt x="39" y="18323"/>
                </a:cubicBezTo>
                <a:cubicBezTo>
                  <a:pt x="39" y="18323"/>
                  <a:pt x="48" y="18039"/>
                  <a:pt x="48" y="17754"/>
                </a:cubicBezTo>
                <a:cubicBezTo>
                  <a:pt x="48" y="17470"/>
                  <a:pt x="37" y="17470"/>
                  <a:pt x="37" y="17186"/>
                </a:cubicBezTo>
                <a:cubicBezTo>
                  <a:pt x="37" y="16901"/>
                  <a:pt x="51" y="16901"/>
                  <a:pt x="51" y="16617"/>
                </a:cubicBezTo>
                <a:cubicBezTo>
                  <a:pt x="51" y="16332"/>
                  <a:pt x="40" y="16332"/>
                  <a:pt x="40" y="16048"/>
                </a:cubicBezTo>
                <a:cubicBezTo>
                  <a:pt x="40" y="15764"/>
                  <a:pt x="35" y="15764"/>
                  <a:pt x="35" y="15479"/>
                </a:cubicBezTo>
                <a:cubicBezTo>
                  <a:pt x="35" y="15195"/>
                  <a:pt x="50" y="15195"/>
                  <a:pt x="50" y="14911"/>
                </a:cubicBezTo>
                <a:cubicBezTo>
                  <a:pt x="50" y="14626"/>
                  <a:pt x="54" y="14626"/>
                  <a:pt x="54" y="14342"/>
                </a:cubicBezTo>
                <a:cubicBezTo>
                  <a:pt x="54" y="14057"/>
                  <a:pt x="40" y="14057"/>
                  <a:pt x="40" y="13773"/>
                </a:cubicBezTo>
                <a:cubicBezTo>
                  <a:pt x="40" y="13773"/>
                  <a:pt x="44" y="13488"/>
                  <a:pt x="44" y="13204"/>
                </a:cubicBezTo>
                <a:cubicBezTo>
                  <a:pt x="44" y="13204"/>
                  <a:pt x="41" y="12920"/>
                  <a:pt x="41" y="12635"/>
                </a:cubicBezTo>
                <a:cubicBezTo>
                  <a:pt x="41" y="12351"/>
                  <a:pt x="37" y="12351"/>
                  <a:pt x="37" y="12067"/>
                </a:cubicBezTo>
                <a:cubicBezTo>
                  <a:pt x="37" y="11782"/>
                  <a:pt x="48" y="11782"/>
                  <a:pt x="48" y="11498"/>
                </a:cubicBezTo>
                <a:cubicBezTo>
                  <a:pt x="48" y="11214"/>
                  <a:pt x="45" y="11214"/>
                  <a:pt x="45" y="10929"/>
                </a:cubicBezTo>
                <a:cubicBezTo>
                  <a:pt x="45" y="10645"/>
                  <a:pt x="43" y="10645"/>
                  <a:pt x="43" y="10361"/>
                </a:cubicBezTo>
                <a:cubicBezTo>
                  <a:pt x="43" y="10076"/>
                  <a:pt x="39" y="10076"/>
                  <a:pt x="39" y="9792"/>
                </a:cubicBezTo>
                <a:cubicBezTo>
                  <a:pt x="39" y="9508"/>
                  <a:pt x="50" y="9508"/>
                  <a:pt x="50" y="9223"/>
                </a:cubicBezTo>
                <a:cubicBezTo>
                  <a:pt x="50" y="8939"/>
                  <a:pt x="42" y="8939"/>
                  <a:pt x="42" y="8655"/>
                </a:cubicBezTo>
                <a:cubicBezTo>
                  <a:pt x="42" y="8655"/>
                  <a:pt x="49" y="8370"/>
                  <a:pt x="49" y="8086"/>
                </a:cubicBezTo>
                <a:cubicBezTo>
                  <a:pt x="49" y="7801"/>
                  <a:pt x="41" y="7801"/>
                  <a:pt x="41" y="7517"/>
                </a:cubicBezTo>
                <a:cubicBezTo>
                  <a:pt x="41" y="7232"/>
                  <a:pt x="47" y="7232"/>
                  <a:pt x="47" y="6948"/>
                </a:cubicBezTo>
                <a:cubicBezTo>
                  <a:pt x="47" y="6663"/>
                  <a:pt x="37" y="6663"/>
                  <a:pt x="37" y="6379"/>
                </a:cubicBezTo>
                <a:cubicBezTo>
                  <a:pt x="37" y="6094"/>
                  <a:pt x="40" y="6094"/>
                  <a:pt x="40" y="5810"/>
                </a:cubicBezTo>
                <a:cubicBezTo>
                  <a:pt x="40" y="5525"/>
                  <a:pt x="55" y="5525"/>
                  <a:pt x="55" y="5241"/>
                </a:cubicBezTo>
                <a:cubicBezTo>
                  <a:pt x="55" y="4956"/>
                  <a:pt x="44" y="4956"/>
                  <a:pt x="44" y="4672"/>
                </a:cubicBezTo>
                <a:cubicBezTo>
                  <a:pt x="44" y="4388"/>
                  <a:pt x="38" y="4388"/>
                  <a:pt x="38" y="4103"/>
                </a:cubicBezTo>
                <a:cubicBezTo>
                  <a:pt x="38" y="4103"/>
                  <a:pt x="39" y="3819"/>
                  <a:pt x="39" y="3534"/>
                </a:cubicBezTo>
                <a:cubicBezTo>
                  <a:pt x="39" y="3250"/>
                  <a:pt x="41" y="3250"/>
                  <a:pt x="41" y="2965"/>
                </a:cubicBezTo>
                <a:cubicBezTo>
                  <a:pt x="41" y="2681"/>
                  <a:pt x="42" y="2681"/>
                  <a:pt x="42" y="2396"/>
                </a:cubicBezTo>
                <a:cubicBezTo>
                  <a:pt x="42" y="2112"/>
                  <a:pt x="34" y="2112"/>
                  <a:pt x="34" y="1827"/>
                </a:cubicBezTo>
                <a:cubicBezTo>
                  <a:pt x="34" y="1543"/>
                  <a:pt x="35" y="1543"/>
                  <a:pt x="35" y="1258"/>
                </a:cubicBezTo>
                <a:cubicBezTo>
                  <a:pt x="35" y="973"/>
                  <a:pt x="59" y="972"/>
                  <a:pt x="36" y="695"/>
                </a:cubicBezTo>
                <a:cubicBezTo>
                  <a:pt x="11" y="391"/>
                  <a:pt x="-32" y="307"/>
                  <a:pt x="40" y="105"/>
                </a:cubicBezTo>
                <a:close/>
              </a:path>
            </a:pathLst>
          </a:custGeom>
          <a:blipFill>
            <a:blip r:embed="rId2"/>
          </a:blipFill>
          <a:ln w="63500">
            <a:solidFill>
              <a:srgbClr val="231F24"/>
            </a:solidFill>
            <a:miter lim="400000"/>
          </a:ln>
        </p:spPr>
        <p:txBody>
          <a:bodyPr lIns="203200" tIns="203200" rIns="203200" bIns="203200" anchor="ctr"/>
          <a:lstStyle/>
          <a:p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pic" sz="quarter" idx="13"/>
          </p:nvPr>
        </p:nvSpPr>
        <p:spPr>
          <a:xfrm>
            <a:off x="6756400" y="381000"/>
            <a:ext cx="3022658" cy="3351248"/>
          </a:xfrm>
          <a:prstGeom prst="rect">
            <a:avLst/>
          </a:prstGeom>
          <a:ln w="63500">
            <a:solidFill>
              <a:srgbClr val="231F24"/>
            </a:solidFill>
          </a:ln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pic" sz="quarter" idx="14"/>
          </p:nvPr>
        </p:nvSpPr>
        <p:spPr>
          <a:xfrm>
            <a:off x="3568700" y="381000"/>
            <a:ext cx="3023661" cy="3352597"/>
          </a:xfrm>
          <a:prstGeom prst="rect">
            <a:avLst/>
          </a:prstGeom>
          <a:ln w="63500">
            <a:solidFill>
              <a:srgbClr val="231F24"/>
            </a:solidFill>
          </a:ln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24" name="Shape 224"/>
          <p:cNvSpPr>
            <a:spLocks noGrp="1"/>
          </p:cNvSpPr>
          <p:nvPr>
            <p:ph type="pic" sz="quarter" idx="15"/>
          </p:nvPr>
        </p:nvSpPr>
        <p:spPr>
          <a:xfrm>
            <a:off x="381000" y="381000"/>
            <a:ext cx="3026724" cy="3350528"/>
          </a:xfrm>
          <a:prstGeom prst="rect">
            <a:avLst/>
          </a:prstGeom>
          <a:ln w="63500">
            <a:solidFill>
              <a:srgbClr val="231F24"/>
            </a:solidFill>
          </a:ln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25" name="Shape 225"/>
          <p:cNvSpPr>
            <a:spLocks noGrp="1"/>
          </p:cNvSpPr>
          <p:nvPr>
            <p:ph type="body" idx="16"/>
          </p:nvPr>
        </p:nvSpPr>
        <p:spPr>
          <a:xfrm>
            <a:off x="787400" y="3149600"/>
            <a:ext cx="8582456" cy="3787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559" extrusionOk="0">
                <a:moveTo>
                  <a:pt x="17442" y="3317"/>
                </a:moveTo>
                <a:cubicBezTo>
                  <a:pt x="17448" y="3164"/>
                  <a:pt x="17463" y="3014"/>
                  <a:pt x="17478" y="2850"/>
                </a:cubicBezTo>
                <a:cubicBezTo>
                  <a:pt x="17492" y="2698"/>
                  <a:pt x="17501" y="2537"/>
                  <a:pt x="17524" y="2379"/>
                </a:cubicBezTo>
                <a:cubicBezTo>
                  <a:pt x="17546" y="2231"/>
                  <a:pt x="17576" y="2085"/>
                  <a:pt x="17607" y="1934"/>
                </a:cubicBezTo>
                <a:cubicBezTo>
                  <a:pt x="17636" y="1792"/>
                  <a:pt x="17658" y="1635"/>
                  <a:pt x="17695" y="1492"/>
                </a:cubicBezTo>
                <a:cubicBezTo>
                  <a:pt x="17730" y="1358"/>
                  <a:pt x="17779" y="1237"/>
                  <a:pt x="17823" y="1103"/>
                </a:cubicBezTo>
                <a:cubicBezTo>
                  <a:pt x="17864" y="977"/>
                  <a:pt x="17915" y="865"/>
                  <a:pt x="17963" y="739"/>
                </a:cubicBezTo>
                <a:cubicBezTo>
                  <a:pt x="18009" y="623"/>
                  <a:pt x="18050" y="490"/>
                  <a:pt x="18103" y="374"/>
                </a:cubicBezTo>
                <a:cubicBezTo>
                  <a:pt x="18153" y="266"/>
                  <a:pt x="18206" y="160"/>
                  <a:pt x="18263" y="53"/>
                </a:cubicBezTo>
                <a:cubicBezTo>
                  <a:pt x="18312" y="-39"/>
                  <a:pt x="18233" y="-9"/>
                  <a:pt x="18085" y="128"/>
                </a:cubicBezTo>
                <a:cubicBezTo>
                  <a:pt x="18026" y="182"/>
                  <a:pt x="17960" y="275"/>
                  <a:pt x="17882" y="357"/>
                </a:cubicBezTo>
                <a:cubicBezTo>
                  <a:pt x="17819" y="424"/>
                  <a:pt x="17753" y="510"/>
                  <a:pt x="17681" y="592"/>
                </a:cubicBezTo>
                <a:cubicBezTo>
                  <a:pt x="17617" y="667"/>
                  <a:pt x="17540" y="705"/>
                  <a:pt x="17471" y="790"/>
                </a:cubicBezTo>
                <a:cubicBezTo>
                  <a:pt x="17406" y="871"/>
                  <a:pt x="17348" y="987"/>
                  <a:pt x="17282" y="1075"/>
                </a:cubicBezTo>
                <a:cubicBezTo>
                  <a:pt x="17217" y="1162"/>
                  <a:pt x="17152" y="1248"/>
                  <a:pt x="17088" y="1341"/>
                </a:cubicBezTo>
                <a:cubicBezTo>
                  <a:pt x="17024" y="1434"/>
                  <a:pt x="16965" y="1540"/>
                  <a:pt x="16904" y="1638"/>
                </a:cubicBezTo>
                <a:cubicBezTo>
                  <a:pt x="16841" y="1739"/>
                  <a:pt x="16781" y="1842"/>
                  <a:pt x="16723" y="1947"/>
                </a:cubicBezTo>
                <a:cubicBezTo>
                  <a:pt x="16662" y="2058"/>
                  <a:pt x="16591" y="2135"/>
                  <a:pt x="16539" y="2249"/>
                </a:cubicBezTo>
                <a:cubicBezTo>
                  <a:pt x="16481" y="2374"/>
                  <a:pt x="16434" y="2504"/>
                  <a:pt x="16391" y="2630"/>
                </a:cubicBezTo>
                <a:cubicBezTo>
                  <a:pt x="16318" y="2589"/>
                  <a:pt x="16249" y="2539"/>
                  <a:pt x="16175" y="2499"/>
                </a:cubicBezTo>
                <a:cubicBezTo>
                  <a:pt x="16102" y="2459"/>
                  <a:pt x="16028" y="2429"/>
                  <a:pt x="15954" y="2391"/>
                </a:cubicBezTo>
                <a:cubicBezTo>
                  <a:pt x="15881" y="2353"/>
                  <a:pt x="15807" y="2320"/>
                  <a:pt x="15733" y="2284"/>
                </a:cubicBezTo>
                <a:cubicBezTo>
                  <a:pt x="15660" y="2248"/>
                  <a:pt x="15587" y="2198"/>
                  <a:pt x="15513" y="2164"/>
                </a:cubicBezTo>
                <a:cubicBezTo>
                  <a:pt x="15440" y="2130"/>
                  <a:pt x="15362" y="2145"/>
                  <a:pt x="15287" y="2113"/>
                </a:cubicBezTo>
                <a:cubicBezTo>
                  <a:pt x="15214" y="2081"/>
                  <a:pt x="15141" y="2031"/>
                  <a:pt x="15067" y="2001"/>
                </a:cubicBezTo>
                <a:cubicBezTo>
                  <a:pt x="14993" y="1971"/>
                  <a:pt x="14919" y="1935"/>
                  <a:pt x="14845" y="1906"/>
                </a:cubicBezTo>
                <a:cubicBezTo>
                  <a:pt x="14771" y="1878"/>
                  <a:pt x="14697" y="1846"/>
                  <a:pt x="14622" y="1819"/>
                </a:cubicBezTo>
                <a:cubicBezTo>
                  <a:pt x="14548" y="1793"/>
                  <a:pt x="14474" y="1762"/>
                  <a:pt x="14399" y="1737"/>
                </a:cubicBezTo>
                <a:cubicBezTo>
                  <a:pt x="14324" y="1712"/>
                  <a:pt x="14248" y="1718"/>
                  <a:pt x="14173" y="1694"/>
                </a:cubicBezTo>
                <a:cubicBezTo>
                  <a:pt x="14099" y="1671"/>
                  <a:pt x="14026" y="1606"/>
                  <a:pt x="13951" y="1584"/>
                </a:cubicBezTo>
                <a:cubicBezTo>
                  <a:pt x="13877" y="1563"/>
                  <a:pt x="13801" y="1564"/>
                  <a:pt x="13726" y="1544"/>
                </a:cubicBezTo>
                <a:cubicBezTo>
                  <a:pt x="13651" y="1524"/>
                  <a:pt x="13576" y="1518"/>
                  <a:pt x="13500" y="1500"/>
                </a:cubicBezTo>
                <a:cubicBezTo>
                  <a:pt x="13426" y="1482"/>
                  <a:pt x="13350" y="1479"/>
                  <a:pt x="13275" y="1462"/>
                </a:cubicBezTo>
                <a:cubicBezTo>
                  <a:pt x="13200" y="1446"/>
                  <a:pt x="13127" y="1384"/>
                  <a:pt x="13052" y="1369"/>
                </a:cubicBezTo>
                <a:cubicBezTo>
                  <a:pt x="12977" y="1354"/>
                  <a:pt x="12902" y="1331"/>
                  <a:pt x="12827" y="1318"/>
                </a:cubicBezTo>
                <a:cubicBezTo>
                  <a:pt x="12752" y="1304"/>
                  <a:pt x="12676" y="1305"/>
                  <a:pt x="12601" y="1293"/>
                </a:cubicBezTo>
                <a:cubicBezTo>
                  <a:pt x="12526" y="1281"/>
                  <a:pt x="12451" y="1260"/>
                  <a:pt x="12375" y="1249"/>
                </a:cubicBezTo>
                <a:cubicBezTo>
                  <a:pt x="12300" y="1239"/>
                  <a:pt x="12225" y="1228"/>
                  <a:pt x="12150" y="1219"/>
                </a:cubicBezTo>
                <a:cubicBezTo>
                  <a:pt x="12074" y="1210"/>
                  <a:pt x="11999" y="1219"/>
                  <a:pt x="11923" y="1211"/>
                </a:cubicBezTo>
                <a:cubicBezTo>
                  <a:pt x="11848" y="1204"/>
                  <a:pt x="11773" y="1216"/>
                  <a:pt x="11697" y="1210"/>
                </a:cubicBezTo>
                <a:cubicBezTo>
                  <a:pt x="11622" y="1204"/>
                  <a:pt x="11547" y="1171"/>
                  <a:pt x="11471" y="1167"/>
                </a:cubicBezTo>
                <a:cubicBezTo>
                  <a:pt x="11396" y="1162"/>
                  <a:pt x="11320" y="1203"/>
                  <a:pt x="11245" y="1200"/>
                </a:cubicBezTo>
                <a:cubicBezTo>
                  <a:pt x="11170" y="1197"/>
                  <a:pt x="11094" y="1187"/>
                  <a:pt x="11019" y="1185"/>
                </a:cubicBezTo>
                <a:cubicBezTo>
                  <a:pt x="10943" y="1184"/>
                  <a:pt x="10868" y="1189"/>
                  <a:pt x="10793" y="1189"/>
                </a:cubicBezTo>
                <a:cubicBezTo>
                  <a:pt x="10718" y="1189"/>
                  <a:pt x="10643" y="1191"/>
                  <a:pt x="10569" y="1192"/>
                </a:cubicBezTo>
                <a:cubicBezTo>
                  <a:pt x="10494" y="1193"/>
                  <a:pt x="10419" y="1171"/>
                  <a:pt x="10345" y="1174"/>
                </a:cubicBezTo>
                <a:cubicBezTo>
                  <a:pt x="10270" y="1177"/>
                  <a:pt x="10195" y="1173"/>
                  <a:pt x="10121" y="1177"/>
                </a:cubicBezTo>
                <a:cubicBezTo>
                  <a:pt x="10046" y="1181"/>
                  <a:pt x="9971" y="1169"/>
                  <a:pt x="9897" y="1175"/>
                </a:cubicBezTo>
                <a:cubicBezTo>
                  <a:pt x="9822" y="1181"/>
                  <a:pt x="9748" y="1194"/>
                  <a:pt x="9673" y="1201"/>
                </a:cubicBezTo>
                <a:cubicBezTo>
                  <a:pt x="9599" y="1209"/>
                  <a:pt x="9525" y="1256"/>
                  <a:pt x="9451" y="1265"/>
                </a:cubicBezTo>
                <a:cubicBezTo>
                  <a:pt x="9376" y="1274"/>
                  <a:pt x="9301" y="1250"/>
                  <a:pt x="9226" y="1260"/>
                </a:cubicBezTo>
                <a:cubicBezTo>
                  <a:pt x="9152" y="1271"/>
                  <a:pt x="9078" y="1299"/>
                  <a:pt x="9003" y="1310"/>
                </a:cubicBezTo>
                <a:cubicBezTo>
                  <a:pt x="8929" y="1322"/>
                  <a:pt x="8855" y="1346"/>
                  <a:pt x="8781" y="1359"/>
                </a:cubicBezTo>
                <a:cubicBezTo>
                  <a:pt x="8706" y="1372"/>
                  <a:pt x="8630" y="1352"/>
                  <a:pt x="8556" y="1367"/>
                </a:cubicBezTo>
                <a:cubicBezTo>
                  <a:pt x="8482" y="1382"/>
                  <a:pt x="8407" y="1390"/>
                  <a:pt x="8333" y="1407"/>
                </a:cubicBezTo>
                <a:cubicBezTo>
                  <a:pt x="8259" y="1423"/>
                  <a:pt x="8185" y="1464"/>
                  <a:pt x="8112" y="1481"/>
                </a:cubicBezTo>
                <a:cubicBezTo>
                  <a:pt x="8037" y="1499"/>
                  <a:pt x="7964" y="1532"/>
                  <a:pt x="7890" y="1551"/>
                </a:cubicBezTo>
                <a:cubicBezTo>
                  <a:pt x="7815" y="1571"/>
                  <a:pt x="7741" y="1575"/>
                  <a:pt x="7667" y="1596"/>
                </a:cubicBezTo>
                <a:cubicBezTo>
                  <a:pt x="7592" y="1617"/>
                  <a:pt x="7517" y="1619"/>
                  <a:pt x="7444" y="1641"/>
                </a:cubicBezTo>
                <a:cubicBezTo>
                  <a:pt x="7369" y="1664"/>
                  <a:pt x="7296" y="1691"/>
                  <a:pt x="7222" y="1715"/>
                </a:cubicBezTo>
                <a:cubicBezTo>
                  <a:pt x="7148" y="1740"/>
                  <a:pt x="7076" y="1792"/>
                  <a:pt x="7003" y="1818"/>
                </a:cubicBezTo>
                <a:cubicBezTo>
                  <a:pt x="6929" y="1845"/>
                  <a:pt x="6855" y="1876"/>
                  <a:pt x="6782" y="1903"/>
                </a:cubicBezTo>
                <a:cubicBezTo>
                  <a:pt x="6708" y="1931"/>
                  <a:pt x="6632" y="1931"/>
                  <a:pt x="6559" y="1961"/>
                </a:cubicBezTo>
                <a:cubicBezTo>
                  <a:pt x="6485" y="1990"/>
                  <a:pt x="6415" y="2053"/>
                  <a:pt x="6342" y="2084"/>
                </a:cubicBezTo>
                <a:cubicBezTo>
                  <a:pt x="6268" y="2116"/>
                  <a:pt x="6196" y="2158"/>
                  <a:pt x="6123" y="2191"/>
                </a:cubicBezTo>
                <a:cubicBezTo>
                  <a:pt x="6049" y="2224"/>
                  <a:pt x="5972" y="2211"/>
                  <a:pt x="5899" y="2246"/>
                </a:cubicBezTo>
                <a:cubicBezTo>
                  <a:pt x="5826" y="2281"/>
                  <a:pt x="5753" y="2320"/>
                  <a:pt x="5681" y="2356"/>
                </a:cubicBezTo>
                <a:cubicBezTo>
                  <a:pt x="5608" y="2394"/>
                  <a:pt x="5536" y="2438"/>
                  <a:pt x="5463" y="2477"/>
                </a:cubicBezTo>
                <a:cubicBezTo>
                  <a:pt x="5390" y="2516"/>
                  <a:pt x="5322" y="2594"/>
                  <a:pt x="5250" y="2635"/>
                </a:cubicBezTo>
                <a:cubicBezTo>
                  <a:pt x="5177" y="2676"/>
                  <a:pt x="5105" y="2717"/>
                  <a:pt x="5033" y="2760"/>
                </a:cubicBezTo>
                <a:cubicBezTo>
                  <a:pt x="4961" y="2803"/>
                  <a:pt x="4886" y="2825"/>
                  <a:pt x="4815" y="2869"/>
                </a:cubicBezTo>
                <a:cubicBezTo>
                  <a:pt x="4742" y="2915"/>
                  <a:pt x="4673" y="2979"/>
                  <a:pt x="4602" y="3026"/>
                </a:cubicBezTo>
                <a:cubicBezTo>
                  <a:pt x="4530" y="3074"/>
                  <a:pt x="4456" y="3106"/>
                  <a:pt x="4385" y="3155"/>
                </a:cubicBezTo>
                <a:cubicBezTo>
                  <a:pt x="4313" y="3205"/>
                  <a:pt x="4244" y="3270"/>
                  <a:pt x="4174" y="3321"/>
                </a:cubicBezTo>
                <a:cubicBezTo>
                  <a:pt x="4102" y="3374"/>
                  <a:pt x="4029" y="3408"/>
                  <a:pt x="3958" y="3463"/>
                </a:cubicBezTo>
                <a:cubicBezTo>
                  <a:pt x="3887" y="3518"/>
                  <a:pt x="3813" y="3551"/>
                  <a:pt x="3744" y="3608"/>
                </a:cubicBezTo>
                <a:cubicBezTo>
                  <a:pt x="3673" y="3665"/>
                  <a:pt x="3605" y="3738"/>
                  <a:pt x="3536" y="3798"/>
                </a:cubicBezTo>
                <a:cubicBezTo>
                  <a:pt x="3466" y="3858"/>
                  <a:pt x="3400" y="3943"/>
                  <a:pt x="3332" y="4005"/>
                </a:cubicBezTo>
                <a:cubicBezTo>
                  <a:pt x="3262" y="4069"/>
                  <a:pt x="3190" y="4120"/>
                  <a:pt x="3122" y="4185"/>
                </a:cubicBezTo>
                <a:cubicBezTo>
                  <a:pt x="3053" y="4251"/>
                  <a:pt x="2987" y="4331"/>
                  <a:pt x="2919" y="4399"/>
                </a:cubicBezTo>
                <a:cubicBezTo>
                  <a:pt x="2851" y="4469"/>
                  <a:pt x="2781" y="4531"/>
                  <a:pt x="2714" y="4602"/>
                </a:cubicBezTo>
                <a:cubicBezTo>
                  <a:pt x="2646" y="4675"/>
                  <a:pt x="2580" y="4752"/>
                  <a:pt x="2514" y="4826"/>
                </a:cubicBezTo>
                <a:cubicBezTo>
                  <a:pt x="2446" y="4903"/>
                  <a:pt x="2377" y="4965"/>
                  <a:pt x="2311" y="5043"/>
                </a:cubicBezTo>
                <a:cubicBezTo>
                  <a:pt x="2245" y="5123"/>
                  <a:pt x="2180" y="5208"/>
                  <a:pt x="2116" y="5290"/>
                </a:cubicBezTo>
                <a:cubicBezTo>
                  <a:pt x="2050" y="5373"/>
                  <a:pt x="1985" y="5455"/>
                  <a:pt x="1922" y="5541"/>
                </a:cubicBezTo>
                <a:cubicBezTo>
                  <a:pt x="1857" y="5629"/>
                  <a:pt x="1798" y="5734"/>
                  <a:pt x="1736" y="5824"/>
                </a:cubicBezTo>
                <a:cubicBezTo>
                  <a:pt x="1673" y="5917"/>
                  <a:pt x="1606" y="5997"/>
                  <a:pt x="1546" y="6091"/>
                </a:cubicBezTo>
                <a:cubicBezTo>
                  <a:pt x="1484" y="6188"/>
                  <a:pt x="1430" y="6308"/>
                  <a:pt x="1371" y="6407"/>
                </a:cubicBezTo>
                <a:cubicBezTo>
                  <a:pt x="1310" y="6510"/>
                  <a:pt x="1240" y="6580"/>
                  <a:pt x="1183" y="6685"/>
                </a:cubicBezTo>
                <a:cubicBezTo>
                  <a:pt x="1124" y="6793"/>
                  <a:pt x="1064" y="6894"/>
                  <a:pt x="1009" y="7004"/>
                </a:cubicBezTo>
                <a:cubicBezTo>
                  <a:pt x="952" y="7118"/>
                  <a:pt x="912" y="7268"/>
                  <a:pt x="859" y="7384"/>
                </a:cubicBezTo>
                <a:cubicBezTo>
                  <a:pt x="805" y="7504"/>
                  <a:pt x="745" y="7608"/>
                  <a:pt x="696" y="7730"/>
                </a:cubicBezTo>
                <a:cubicBezTo>
                  <a:pt x="645" y="7857"/>
                  <a:pt x="590" y="7973"/>
                  <a:pt x="544" y="8103"/>
                </a:cubicBezTo>
                <a:cubicBezTo>
                  <a:pt x="496" y="8237"/>
                  <a:pt x="454" y="8378"/>
                  <a:pt x="412" y="8514"/>
                </a:cubicBezTo>
                <a:cubicBezTo>
                  <a:pt x="369" y="8656"/>
                  <a:pt x="332" y="8803"/>
                  <a:pt x="295" y="8946"/>
                </a:cubicBezTo>
                <a:cubicBezTo>
                  <a:pt x="257" y="9094"/>
                  <a:pt x="222" y="9245"/>
                  <a:pt x="191" y="9396"/>
                </a:cubicBezTo>
                <a:cubicBezTo>
                  <a:pt x="160" y="9551"/>
                  <a:pt x="129" y="9706"/>
                  <a:pt x="105" y="9864"/>
                </a:cubicBezTo>
                <a:cubicBezTo>
                  <a:pt x="80" y="10024"/>
                  <a:pt x="74" y="10196"/>
                  <a:pt x="57" y="10359"/>
                </a:cubicBezTo>
                <a:cubicBezTo>
                  <a:pt x="40" y="10524"/>
                  <a:pt x="20" y="10685"/>
                  <a:pt x="11" y="10853"/>
                </a:cubicBezTo>
                <a:cubicBezTo>
                  <a:pt x="2" y="11020"/>
                  <a:pt x="8" y="11188"/>
                  <a:pt x="8" y="11357"/>
                </a:cubicBezTo>
                <a:cubicBezTo>
                  <a:pt x="8" y="11526"/>
                  <a:pt x="-6" y="11697"/>
                  <a:pt x="3" y="11864"/>
                </a:cubicBezTo>
                <a:cubicBezTo>
                  <a:pt x="11" y="12031"/>
                  <a:pt x="39" y="12191"/>
                  <a:pt x="56" y="12356"/>
                </a:cubicBezTo>
                <a:cubicBezTo>
                  <a:pt x="73" y="12519"/>
                  <a:pt x="74" y="12695"/>
                  <a:pt x="99" y="12856"/>
                </a:cubicBezTo>
                <a:cubicBezTo>
                  <a:pt x="124" y="13013"/>
                  <a:pt x="173" y="13150"/>
                  <a:pt x="205" y="13305"/>
                </a:cubicBezTo>
                <a:cubicBezTo>
                  <a:pt x="236" y="13455"/>
                  <a:pt x="258" y="13619"/>
                  <a:pt x="296" y="13767"/>
                </a:cubicBezTo>
                <a:cubicBezTo>
                  <a:pt x="333" y="13911"/>
                  <a:pt x="377" y="14048"/>
                  <a:pt x="420" y="14190"/>
                </a:cubicBezTo>
                <a:cubicBezTo>
                  <a:pt x="461" y="14326"/>
                  <a:pt x="509" y="14456"/>
                  <a:pt x="556" y="14590"/>
                </a:cubicBezTo>
                <a:cubicBezTo>
                  <a:pt x="602" y="14719"/>
                  <a:pt x="639" y="14871"/>
                  <a:pt x="690" y="14998"/>
                </a:cubicBezTo>
                <a:cubicBezTo>
                  <a:pt x="740" y="15120"/>
                  <a:pt x="799" y="15227"/>
                  <a:pt x="853" y="15348"/>
                </a:cubicBezTo>
                <a:cubicBezTo>
                  <a:pt x="905" y="15464"/>
                  <a:pt x="957" y="15586"/>
                  <a:pt x="1014" y="15700"/>
                </a:cubicBezTo>
                <a:cubicBezTo>
                  <a:pt x="1069" y="15810"/>
                  <a:pt x="1132" y="15903"/>
                  <a:pt x="1191" y="16011"/>
                </a:cubicBezTo>
                <a:cubicBezTo>
                  <a:pt x="1248" y="16116"/>
                  <a:pt x="1301" y="16237"/>
                  <a:pt x="1361" y="16339"/>
                </a:cubicBezTo>
                <a:cubicBezTo>
                  <a:pt x="1420" y="16439"/>
                  <a:pt x="1481" y="16539"/>
                  <a:pt x="1543" y="16636"/>
                </a:cubicBezTo>
                <a:cubicBezTo>
                  <a:pt x="1603" y="16731"/>
                  <a:pt x="1668" y="16818"/>
                  <a:pt x="1731" y="16911"/>
                </a:cubicBezTo>
                <a:cubicBezTo>
                  <a:pt x="1793" y="17001"/>
                  <a:pt x="1856" y="17091"/>
                  <a:pt x="1921" y="17179"/>
                </a:cubicBezTo>
                <a:cubicBezTo>
                  <a:pt x="1984" y="17265"/>
                  <a:pt x="2057" y="17318"/>
                  <a:pt x="2122" y="17402"/>
                </a:cubicBezTo>
                <a:cubicBezTo>
                  <a:pt x="2187" y="17484"/>
                  <a:pt x="2242" y="17606"/>
                  <a:pt x="2309" y="17686"/>
                </a:cubicBezTo>
                <a:cubicBezTo>
                  <a:pt x="2374" y="17764"/>
                  <a:pt x="2450" y="17797"/>
                  <a:pt x="2518" y="17873"/>
                </a:cubicBezTo>
                <a:cubicBezTo>
                  <a:pt x="2584" y="17948"/>
                  <a:pt x="2641" y="18069"/>
                  <a:pt x="2709" y="18141"/>
                </a:cubicBezTo>
                <a:cubicBezTo>
                  <a:pt x="2776" y="18212"/>
                  <a:pt x="2854" y="18234"/>
                  <a:pt x="2922" y="18303"/>
                </a:cubicBezTo>
                <a:cubicBezTo>
                  <a:pt x="2990" y="18371"/>
                  <a:pt x="3051" y="18474"/>
                  <a:pt x="3121" y="18540"/>
                </a:cubicBezTo>
                <a:cubicBezTo>
                  <a:pt x="3189" y="18605"/>
                  <a:pt x="3258" y="18671"/>
                  <a:pt x="3328" y="18734"/>
                </a:cubicBezTo>
                <a:cubicBezTo>
                  <a:pt x="3396" y="18796"/>
                  <a:pt x="3466" y="18855"/>
                  <a:pt x="3537" y="18915"/>
                </a:cubicBezTo>
                <a:cubicBezTo>
                  <a:pt x="3606" y="18975"/>
                  <a:pt x="3681" y="19003"/>
                  <a:pt x="3751" y="19061"/>
                </a:cubicBezTo>
                <a:cubicBezTo>
                  <a:pt x="3821" y="19118"/>
                  <a:pt x="3884" y="19219"/>
                  <a:pt x="3955" y="19274"/>
                </a:cubicBezTo>
                <a:cubicBezTo>
                  <a:pt x="4026" y="19328"/>
                  <a:pt x="4103" y="19333"/>
                  <a:pt x="4175" y="19385"/>
                </a:cubicBezTo>
                <a:cubicBezTo>
                  <a:pt x="4245" y="19437"/>
                  <a:pt x="4311" y="19528"/>
                  <a:pt x="4383" y="19578"/>
                </a:cubicBezTo>
                <a:cubicBezTo>
                  <a:pt x="4453" y="19627"/>
                  <a:pt x="4530" y="19639"/>
                  <a:pt x="4602" y="19686"/>
                </a:cubicBezTo>
                <a:cubicBezTo>
                  <a:pt x="4673" y="19733"/>
                  <a:pt x="4744" y="19784"/>
                  <a:pt x="4816" y="19830"/>
                </a:cubicBezTo>
                <a:cubicBezTo>
                  <a:pt x="4888" y="19875"/>
                  <a:pt x="4956" y="19948"/>
                  <a:pt x="5029" y="19991"/>
                </a:cubicBezTo>
                <a:cubicBezTo>
                  <a:pt x="5101" y="20034"/>
                  <a:pt x="5172" y="20082"/>
                  <a:pt x="5245" y="20123"/>
                </a:cubicBezTo>
                <a:cubicBezTo>
                  <a:pt x="5317" y="20164"/>
                  <a:pt x="5390" y="20202"/>
                  <a:pt x="5463" y="20241"/>
                </a:cubicBezTo>
                <a:cubicBezTo>
                  <a:pt x="5535" y="20280"/>
                  <a:pt x="5607" y="20322"/>
                  <a:pt x="5681" y="20359"/>
                </a:cubicBezTo>
                <a:cubicBezTo>
                  <a:pt x="5753" y="20396"/>
                  <a:pt x="5830" y="20390"/>
                  <a:pt x="5903" y="20426"/>
                </a:cubicBezTo>
                <a:cubicBezTo>
                  <a:pt x="5976" y="20460"/>
                  <a:pt x="6049" y="20489"/>
                  <a:pt x="6123" y="20522"/>
                </a:cubicBezTo>
                <a:cubicBezTo>
                  <a:pt x="6195" y="20555"/>
                  <a:pt x="6266" y="20616"/>
                  <a:pt x="6340" y="20647"/>
                </a:cubicBezTo>
                <a:cubicBezTo>
                  <a:pt x="6413" y="20678"/>
                  <a:pt x="6486" y="20707"/>
                  <a:pt x="6560" y="20737"/>
                </a:cubicBezTo>
                <a:cubicBezTo>
                  <a:pt x="6633" y="20766"/>
                  <a:pt x="6708" y="20781"/>
                  <a:pt x="6782" y="20809"/>
                </a:cubicBezTo>
                <a:cubicBezTo>
                  <a:pt x="6855" y="20836"/>
                  <a:pt x="6929" y="20862"/>
                  <a:pt x="7003" y="20888"/>
                </a:cubicBezTo>
                <a:cubicBezTo>
                  <a:pt x="7076" y="20914"/>
                  <a:pt x="7150" y="20933"/>
                  <a:pt x="7224" y="20957"/>
                </a:cubicBezTo>
                <a:cubicBezTo>
                  <a:pt x="7298" y="20982"/>
                  <a:pt x="7369" y="21053"/>
                  <a:pt x="7443" y="21076"/>
                </a:cubicBezTo>
                <a:cubicBezTo>
                  <a:pt x="7517" y="21099"/>
                  <a:pt x="7591" y="21118"/>
                  <a:pt x="7665" y="21139"/>
                </a:cubicBezTo>
                <a:cubicBezTo>
                  <a:pt x="7739" y="21160"/>
                  <a:pt x="7815" y="21133"/>
                  <a:pt x="7890" y="21153"/>
                </a:cubicBezTo>
                <a:cubicBezTo>
                  <a:pt x="7964" y="21172"/>
                  <a:pt x="8036" y="21227"/>
                  <a:pt x="8110" y="21245"/>
                </a:cubicBezTo>
                <a:cubicBezTo>
                  <a:pt x="8184" y="21263"/>
                  <a:pt x="8260" y="21249"/>
                  <a:pt x="8334" y="21265"/>
                </a:cubicBezTo>
                <a:cubicBezTo>
                  <a:pt x="8408" y="21282"/>
                  <a:pt x="8482" y="21317"/>
                  <a:pt x="8556" y="21332"/>
                </a:cubicBezTo>
                <a:cubicBezTo>
                  <a:pt x="8630" y="21347"/>
                  <a:pt x="8706" y="21333"/>
                  <a:pt x="8780" y="21346"/>
                </a:cubicBezTo>
                <a:cubicBezTo>
                  <a:pt x="8855" y="21359"/>
                  <a:pt x="8928" y="21413"/>
                  <a:pt x="9002" y="21425"/>
                </a:cubicBezTo>
                <a:cubicBezTo>
                  <a:pt x="9077" y="21436"/>
                  <a:pt x="9151" y="21446"/>
                  <a:pt x="9226" y="21456"/>
                </a:cubicBezTo>
                <a:cubicBezTo>
                  <a:pt x="9300" y="21467"/>
                  <a:pt x="9374" y="21486"/>
                  <a:pt x="9449" y="21494"/>
                </a:cubicBezTo>
                <a:cubicBezTo>
                  <a:pt x="9524" y="21503"/>
                  <a:pt x="9598" y="21502"/>
                  <a:pt x="9673" y="21509"/>
                </a:cubicBezTo>
                <a:cubicBezTo>
                  <a:pt x="9747" y="21516"/>
                  <a:pt x="9823" y="21485"/>
                  <a:pt x="9897" y="21491"/>
                </a:cubicBezTo>
                <a:cubicBezTo>
                  <a:pt x="9972" y="21496"/>
                  <a:pt x="10046" y="21539"/>
                  <a:pt x="10121" y="21543"/>
                </a:cubicBezTo>
                <a:cubicBezTo>
                  <a:pt x="10195" y="21548"/>
                  <a:pt x="10270" y="21555"/>
                  <a:pt x="10345" y="21558"/>
                </a:cubicBezTo>
                <a:cubicBezTo>
                  <a:pt x="10419" y="21561"/>
                  <a:pt x="10494" y="21556"/>
                  <a:pt x="10569" y="21558"/>
                </a:cubicBezTo>
                <a:cubicBezTo>
                  <a:pt x="10643" y="21559"/>
                  <a:pt x="10718" y="21552"/>
                  <a:pt x="10793" y="21552"/>
                </a:cubicBezTo>
                <a:cubicBezTo>
                  <a:pt x="10867" y="21552"/>
                  <a:pt x="10942" y="21524"/>
                  <a:pt x="11016" y="21523"/>
                </a:cubicBezTo>
                <a:cubicBezTo>
                  <a:pt x="11091" y="21521"/>
                  <a:pt x="11166" y="21539"/>
                  <a:pt x="11240" y="21536"/>
                </a:cubicBezTo>
                <a:cubicBezTo>
                  <a:pt x="11315" y="21533"/>
                  <a:pt x="11390" y="21520"/>
                  <a:pt x="11464" y="21515"/>
                </a:cubicBezTo>
                <a:cubicBezTo>
                  <a:pt x="11539" y="21511"/>
                  <a:pt x="11614" y="21527"/>
                  <a:pt x="11688" y="21521"/>
                </a:cubicBezTo>
                <a:cubicBezTo>
                  <a:pt x="11763" y="21515"/>
                  <a:pt x="11837" y="21510"/>
                  <a:pt x="11912" y="21503"/>
                </a:cubicBezTo>
                <a:cubicBezTo>
                  <a:pt x="11986" y="21496"/>
                  <a:pt x="12061" y="21470"/>
                  <a:pt x="12135" y="21462"/>
                </a:cubicBezTo>
                <a:cubicBezTo>
                  <a:pt x="12210" y="21453"/>
                  <a:pt x="12284" y="21436"/>
                  <a:pt x="12358" y="21425"/>
                </a:cubicBezTo>
                <a:cubicBezTo>
                  <a:pt x="12433" y="21415"/>
                  <a:pt x="12508" y="21418"/>
                  <a:pt x="12582" y="21407"/>
                </a:cubicBezTo>
                <a:cubicBezTo>
                  <a:pt x="12657" y="21395"/>
                  <a:pt x="12732" y="21405"/>
                  <a:pt x="12806" y="21391"/>
                </a:cubicBezTo>
                <a:cubicBezTo>
                  <a:pt x="12880" y="21378"/>
                  <a:pt x="12954" y="21353"/>
                  <a:pt x="13028" y="21338"/>
                </a:cubicBezTo>
                <a:cubicBezTo>
                  <a:pt x="13103" y="21323"/>
                  <a:pt x="13178" y="21320"/>
                  <a:pt x="13252" y="21304"/>
                </a:cubicBezTo>
                <a:cubicBezTo>
                  <a:pt x="13326" y="21288"/>
                  <a:pt x="13400" y="21254"/>
                  <a:pt x="13474" y="21237"/>
                </a:cubicBezTo>
                <a:cubicBezTo>
                  <a:pt x="13548" y="21219"/>
                  <a:pt x="13622" y="21195"/>
                  <a:pt x="13696" y="21176"/>
                </a:cubicBezTo>
                <a:cubicBezTo>
                  <a:pt x="13770" y="21157"/>
                  <a:pt x="13844" y="21124"/>
                  <a:pt x="13918" y="21103"/>
                </a:cubicBezTo>
                <a:cubicBezTo>
                  <a:pt x="13992" y="21082"/>
                  <a:pt x="14068" y="21095"/>
                  <a:pt x="14142" y="21072"/>
                </a:cubicBezTo>
                <a:cubicBezTo>
                  <a:pt x="14216" y="21049"/>
                  <a:pt x="14289" y="21011"/>
                  <a:pt x="14362" y="20987"/>
                </a:cubicBezTo>
                <a:cubicBezTo>
                  <a:pt x="14436" y="20962"/>
                  <a:pt x="14511" y="20950"/>
                  <a:pt x="14585" y="20924"/>
                </a:cubicBezTo>
                <a:cubicBezTo>
                  <a:pt x="14659" y="20898"/>
                  <a:pt x="14731" y="20850"/>
                  <a:pt x="14804" y="20822"/>
                </a:cubicBezTo>
                <a:cubicBezTo>
                  <a:pt x="14878" y="20794"/>
                  <a:pt x="14953" y="20786"/>
                  <a:pt x="15026" y="20756"/>
                </a:cubicBezTo>
                <a:cubicBezTo>
                  <a:pt x="15100" y="20727"/>
                  <a:pt x="15174" y="20698"/>
                  <a:pt x="15247" y="20666"/>
                </a:cubicBezTo>
                <a:cubicBezTo>
                  <a:pt x="15320" y="20635"/>
                  <a:pt x="15393" y="20596"/>
                  <a:pt x="15466" y="20563"/>
                </a:cubicBezTo>
                <a:cubicBezTo>
                  <a:pt x="15539" y="20530"/>
                  <a:pt x="15611" y="20484"/>
                  <a:pt x="15684" y="20449"/>
                </a:cubicBezTo>
                <a:cubicBezTo>
                  <a:pt x="15757" y="20414"/>
                  <a:pt x="15831" y="20381"/>
                  <a:pt x="15903" y="20344"/>
                </a:cubicBezTo>
                <a:cubicBezTo>
                  <a:pt x="15976" y="20307"/>
                  <a:pt x="16048" y="20258"/>
                  <a:pt x="16120" y="20219"/>
                </a:cubicBezTo>
                <a:cubicBezTo>
                  <a:pt x="16193" y="20180"/>
                  <a:pt x="16265" y="20136"/>
                  <a:pt x="16337" y="20095"/>
                </a:cubicBezTo>
                <a:cubicBezTo>
                  <a:pt x="16410" y="20054"/>
                  <a:pt x="16482" y="20015"/>
                  <a:pt x="16554" y="19973"/>
                </a:cubicBezTo>
                <a:cubicBezTo>
                  <a:pt x="16627" y="19929"/>
                  <a:pt x="16701" y="19907"/>
                  <a:pt x="16773" y="19862"/>
                </a:cubicBezTo>
                <a:cubicBezTo>
                  <a:pt x="16845" y="19817"/>
                  <a:pt x="16915" y="19753"/>
                  <a:pt x="16986" y="19706"/>
                </a:cubicBezTo>
                <a:cubicBezTo>
                  <a:pt x="17058" y="19658"/>
                  <a:pt x="17132" y="19627"/>
                  <a:pt x="17203" y="19578"/>
                </a:cubicBezTo>
                <a:cubicBezTo>
                  <a:pt x="17274" y="19527"/>
                  <a:pt x="17344" y="19462"/>
                  <a:pt x="17414" y="19410"/>
                </a:cubicBezTo>
                <a:cubicBezTo>
                  <a:pt x="17486" y="19358"/>
                  <a:pt x="17554" y="19285"/>
                  <a:pt x="17624" y="19231"/>
                </a:cubicBezTo>
                <a:cubicBezTo>
                  <a:pt x="17695" y="19176"/>
                  <a:pt x="17772" y="19163"/>
                  <a:pt x="17842" y="19107"/>
                </a:cubicBezTo>
                <a:cubicBezTo>
                  <a:pt x="17912" y="19049"/>
                  <a:pt x="17978" y="18963"/>
                  <a:pt x="18047" y="18904"/>
                </a:cubicBezTo>
                <a:cubicBezTo>
                  <a:pt x="18117" y="18843"/>
                  <a:pt x="18191" y="18803"/>
                  <a:pt x="18259" y="18741"/>
                </a:cubicBezTo>
                <a:cubicBezTo>
                  <a:pt x="18329" y="18678"/>
                  <a:pt x="18393" y="18584"/>
                  <a:pt x="18461" y="18520"/>
                </a:cubicBezTo>
                <a:cubicBezTo>
                  <a:pt x="18531" y="18453"/>
                  <a:pt x="18601" y="18399"/>
                  <a:pt x="18669" y="18331"/>
                </a:cubicBezTo>
                <a:cubicBezTo>
                  <a:pt x="18738" y="18262"/>
                  <a:pt x="18803" y="18178"/>
                  <a:pt x="18870" y="18107"/>
                </a:cubicBezTo>
                <a:cubicBezTo>
                  <a:pt x="18938" y="18034"/>
                  <a:pt x="19008" y="17975"/>
                  <a:pt x="19074" y="17901"/>
                </a:cubicBezTo>
                <a:cubicBezTo>
                  <a:pt x="19142" y="17825"/>
                  <a:pt x="19205" y="17733"/>
                  <a:pt x="19270" y="17655"/>
                </a:cubicBezTo>
                <a:cubicBezTo>
                  <a:pt x="19337" y="17576"/>
                  <a:pt x="19400" y="17486"/>
                  <a:pt x="19464" y="17404"/>
                </a:cubicBezTo>
                <a:cubicBezTo>
                  <a:pt x="19530" y="17321"/>
                  <a:pt x="19601" y="17260"/>
                  <a:pt x="19664" y="17175"/>
                </a:cubicBezTo>
                <a:cubicBezTo>
                  <a:pt x="19729" y="17087"/>
                  <a:pt x="19797" y="17015"/>
                  <a:pt x="19859" y="16925"/>
                </a:cubicBezTo>
                <a:cubicBezTo>
                  <a:pt x="19923" y="16833"/>
                  <a:pt x="19972" y="16695"/>
                  <a:pt x="20032" y="16600"/>
                </a:cubicBezTo>
                <a:cubicBezTo>
                  <a:pt x="20095" y="16503"/>
                  <a:pt x="20163" y="16430"/>
                  <a:pt x="20222" y="16331"/>
                </a:cubicBezTo>
                <a:cubicBezTo>
                  <a:pt x="20283" y="16229"/>
                  <a:pt x="20348" y="16141"/>
                  <a:pt x="20405" y="16037"/>
                </a:cubicBezTo>
                <a:cubicBezTo>
                  <a:pt x="20464" y="15929"/>
                  <a:pt x="20512" y="15796"/>
                  <a:pt x="20567" y="15685"/>
                </a:cubicBezTo>
                <a:cubicBezTo>
                  <a:pt x="20623" y="15571"/>
                  <a:pt x="20684" y="15471"/>
                  <a:pt x="20736" y="15354"/>
                </a:cubicBezTo>
                <a:cubicBezTo>
                  <a:pt x="20790" y="15234"/>
                  <a:pt x="20839" y="15105"/>
                  <a:pt x="20889" y="14983"/>
                </a:cubicBezTo>
                <a:cubicBezTo>
                  <a:pt x="20940" y="14856"/>
                  <a:pt x="20992" y="14735"/>
                  <a:pt x="21038" y="14605"/>
                </a:cubicBezTo>
                <a:cubicBezTo>
                  <a:pt x="21086" y="14471"/>
                  <a:pt x="21132" y="14337"/>
                  <a:pt x="21173" y="14200"/>
                </a:cubicBezTo>
                <a:cubicBezTo>
                  <a:pt x="21216" y="14059"/>
                  <a:pt x="21243" y="13898"/>
                  <a:pt x="21280" y="13754"/>
                </a:cubicBezTo>
                <a:cubicBezTo>
                  <a:pt x="21318" y="13606"/>
                  <a:pt x="21357" y="13463"/>
                  <a:pt x="21388" y="13312"/>
                </a:cubicBezTo>
                <a:cubicBezTo>
                  <a:pt x="21420" y="13157"/>
                  <a:pt x="21459" y="13010"/>
                  <a:pt x="21484" y="12853"/>
                </a:cubicBezTo>
                <a:cubicBezTo>
                  <a:pt x="21509" y="12692"/>
                  <a:pt x="21522" y="12524"/>
                  <a:pt x="21539" y="12361"/>
                </a:cubicBezTo>
                <a:cubicBezTo>
                  <a:pt x="21556" y="12196"/>
                  <a:pt x="21560" y="12027"/>
                  <a:pt x="21569" y="11860"/>
                </a:cubicBezTo>
                <a:cubicBezTo>
                  <a:pt x="21578" y="11693"/>
                  <a:pt x="21594" y="11526"/>
                  <a:pt x="21594" y="11357"/>
                </a:cubicBezTo>
                <a:cubicBezTo>
                  <a:pt x="21594" y="11188"/>
                  <a:pt x="21585" y="11021"/>
                  <a:pt x="21576" y="10854"/>
                </a:cubicBezTo>
                <a:cubicBezTo>
                  <a:pt x="21567" y="10688"/>
                  <a:pt x="21559" y="10520"/>
                  <a:pt x="21542" y="10355"/>
                </a:cubicBezTo>
                <a:cubicBezTo>
                  <a:pt x="21526" y="10193"/>
                  <a:pt x="21497" y="10036"/>
                  <a:pt x="21472" y="9876"/>
                </a:cubicBezTo>
                <a:cubicBezTo>
                  <a:pt x="21448" y="9720"/>
                  <a:pt x="21432" y="9552"/>
                  <a:pt x="21401" y="9398"/>
                </a:cubicBezTo>
                <a:cubicBezTo>
                  <a:pt x="21370" y="9247"/>
                  <a:pt x="21335" y="9097"/>
                  <a:pt x="21297" y="8950"/>
                </a:cubicBezTo>
                <a:cubicBezTo>
                  <a:pt x="21260" y="8806"/>
                  <a:pt x="21211" y="8677"/>
                  <a:pt x="21168" y="8537"/>
                </a:cubicBezTo>
                <a:cubicBezTo>
                  <a:pt x="21127" y="8401"/>
                  <a:pt x="21075" y="8279"/>
                  <a:pt x="21028" y="8146"/>
                </a:cubicBezTo>
                <a:cubicBezTo>
                  <a:pt x="20982" y="8017"/>
                  <a:pt x="20943" y="7872"/>
                  <a:pt x="20892" y="7746"/>
                </a:cubicBezTo>
                <a:cubicBezTo>
                  <a:pt x="20843" y="7624"/>
                  <a:pt x="20800" y="7484"/>
                  <a:pt x="20746" y="7364"/>
                </a:cubicBezTo>
                <a:cubicBezTo>
                  <a:pt x="20694" y="7248"/>
                  <a:pt x="20626" y="7166"/>
                  <a:pt x="20570" y="7053"/>
                </a:cubicBezTo>
                <a:cubicBezTo>
                  <a:pt x="20515" y="6943"/>
                  <a:pt x="20467" y="6811"/>
                  <a:pt x="20409" y="6704"/>
                </a:cubicBezTo>
                <a:cubicBezTo>
                  <a:pt x="20352" y="6599"/>
                  <a:pt x="20296" y="6488"/>
                  <a:pt x="20235" y="6386"/>
                </a:cubicBezTo>
                <a:cubicBezTo>
                  <a:pt x="20177" y="6286"/>
                  <a:pt x="20111" y="6203"/>
                  <a:pt x="20049" y="6106"/>
                </a:cubicBezTo>
                <a:cubicBezTo>
                  <a:pt x="19989" y="6012"/>
                  <a:pt x="19926" y="5924"/>
                  <a:pt x="19863" y="5832"/>
                </a:cubicBezTo>
                <a:cubicBezTo>
                  <a:pt x="19801" y="5742"/>
                  <a:pt x="19744" y="5632"/>
                  <a:pt x="19679" y="5544"/>
                </a:cubicBezTo>
                <a:cubicBezTo>
                  <a:pt x="19616" y="5458"/>
                  <a:pt x="19542" y="5416"/>
                  <a:pt x="19476" y="5332"/>
                </a:cubicBezTo>
                <a:cubicBezTo>
                  <a:pt x="19412" y="5250"/>
                  <a:pt x="19357" y="5130"/>
                  <a:pt x="19290" y="5050"/>
                </a:cubicBezTo>
                <a:cubicBezTo>
                  <a:pt x="19226" y="4972"/>
                  <a:pt x="19153" y="4923"/>
                  <a:pt x="19086" y="4847"/>
                </a:cubicBezTo>
                <a:cubicBezTo>
                  <a:pt x="19020" y="4773"/>
                  <a:pt x="18956" y="4689"/>
                  <a:pt x="18888" y="4616"/>
                </a:cubicBezTo>
                <a:cubicBezTo>
                  <a:pt x="18821" y="4545"/>
                  <a:pt x="18755" y="4472"/>
                  <a:pt x="18686" y="4403"/>
                </a:cubicBezTo>
                <a:cubicBezTo>
                  <a:pt x="18619" y="4335"/>
                  <a:pt x="18550" y="4271"/>
                  <a:pt x="18481" y="4204"/>
                </a:cubicBezTo>
                <a:cubicBezTo>
                  <a:pt x="18413" y="4140"/>
                  <a:pt x="18348" y="4058"/>
                  <a:pt x="18278" y="3995"/>
                </a:cubicBezTo>
                <a:cubicBezTo>
                  <a:pt x="18210" y="3933"/>
                  <a:pt x="18135" y="3906"/>
                  <a:pt x="18065" y="3846"/>
                </a:cubicBezTo>
                <a:cubicBezTo>
                  <a:pt x="17996" y="3787"/>
                  <a:pt x="17926" y="3734"/>
                  <a:pt x="17855" y="3677"/>
                </a:cubicBezTo>
                <a:cubicBezTo>
                  <a:pt x="17786" y="3620"/>
                  <a:pt x="17723" y="3521"/>
                  <a:pt x="17652" y="3466"/>
                </a:cubicBezTo>
                <a:cubicBezTo>
                  <a:pt x="17582" y="3411"/>
                  <a:pt x="17513" y="3370"/>
                  <a:pt x="17442" y="3317"/>
                </a:cubicBezTo>
                <a:close/>
              </a:path>
            </a:pathLst>
          </a:custGeom>
          <a:solidFill>
            <a:srgbClr val="F3EAD7"/>
          </a:solidFill>
          <a:ln w="63500">
            <a:solidFill>
              <a:srgbClr val="000000"/>
            </a:solidFill>
          </a:ln>
        </p:spPr>
        <p:txBody>
          <a:bodyPr lIns="203200" tIns="203200" rIns="203200" bIns="203200"/>
          <a:lstStyle/>
          <a:p>
            <a:pPr marL="0" indent="0" algn="ctr">
              <a:spcBef>
                <a:spcPts val="0"/>
              </a:spcBef>
              <a:buClrTx/>
              <a:buSzTx/>
              <a:buNone/>
            </a:pPr>
            <a:endParaRPr/>
          </a:p>
        </p:txBody>
      </p:sp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xfrm>
            <a:off x="990600" y="3975100"/>
            <a:ext cx="8178800" cy="21844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7" name="Shape 2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380999" y="5524499"/>
            <a:ext cx="5884490" cy="17184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4" h="21127" extrusionOk="0">
                <a:moveTo>
                  <a:pt x="62" y="199"/>
                </a:moveTo>
                <a:cubicBezTo>
                  <a:pt x="177" y="-187"/>
                  <a:pt x="212" y="149"/>
                  <a:pt x="374" y="149"/>
                </a:cubicBezTo>
                <a:cubicBezTo>
                  <a:pt x="536" y="149"/>
                  <a:pt x="536" y="133"/>
                  <a:pt x="697" y="133"/>
                </a:cubicBezTo>
                <a:cubicBezTo>
                  <a:pt x="859" y="133"/>
                  <a:pt x="859" y="146"/>
                  <a:pt x="1021" y="146"/>
                </a:cubicBezTo>
                <a:cubicBezTo>
                  <a:pt x="1183" y="146"/>
                  <a:pt x="1183" y="134"/>
                  <a:pt x="1344" y="134"/>
                </a:cubicBezTo>
                <a:cubicBezTo>
                  <a:pt x="1506" y="134"/>
                  <a:pt x="1506" y="217"/>
                  <a:pt x="1668" y="217"/>
                </a:cubicBezTo>
                <a:cubicBezTo>
                  <a:pt x="1829" y="217"/>
                  <a:pt x="1829" y="117"/>
                  <a:pt x="1991" y="117"/>
                </a:cubicBezTo>
                <a:cubicBezTo>
                  <a:pt x="2153" y="117"/>
                  <a:pt x="2153" y="176"/>
                  <a:pt x="2314" y="176"/>
                </a:cubicBezTo>
                <a:cubicBezTo>
                  <a:pt x="2476" y="176"/>
                  <a:pt x="2476" y="105"/>
                  <a:pt x="2638" y="105"/>
                </a:cubicBezTo>
                <a:cubicBezTo>
                  <a:pt x="2800" y="105"/>
                  <a:pt x="2800" y="121"/>
                  <a:pt x="2961" y="121"/>
                </a:cubicBezTo>
                <a:cubicBezTo>
                  <a:pt x="3123" y="121"/>
                  <a:pt x="3123" y="163"/>
                  <a:pt x="3285" y="163"/>
                </a:cubicBezTo>
                <a:cubicBezTo>
                  <a:pt x="3447" y="163"/>
                  <a:pt x="3447" y="143"/>
                  <a:pt x="3608" y="143"/>
                </a:cubicBezTo>
                <a:cubicBezTo>
                  <a:pt x="3770" y="143"/>
                  <a:pt x="3770" y="110"/>
                  <a:pt x="3932" y="110"/>
                </a:cubicBezTo>
                <a:cubicBezTo>
                  <a:pt x="3932" y="110"/>
                  <a:pt x="4093" y="121"/>
                  <a:pt x="4255" y="121"/>
                </a:cubicBezTo>
                <a:cubicBezTo>
                  <a:pt x="4417" y="121"/>
                  <a:pt x="4417" y="106"/>
                  <a:pt x="4578" y="106"/>
                </a:cubicBezTo>
                <a:cubicBezTo>
                  <a:pt x="4740" y="106"/>
                  <a:pt x="4740" y="161"/>
                  <a:pt x="4902" y="161"/>
                </a:cubicBezTo>
                <a:cubicBezTo>
                  <a:pt x="5064" y="161"/>
                  <a:pt x="5064" y="145"/>
                  <a:pt x="5225" y="145"/>
                </a:cubicBezTo>
                <a:cubicBezTo>
                  <a:pt x="5387" y="145"/>
                  <a:pt x="5387" y="127"/>
                  <a:pt x="5549" y="127"/>
                </a:cubicBezTo>
                <a:cubicBezTo>
                  <a:pt x="5711" y="127"/>
                  <a:pt x="5711" y="216"/>
                  <a:pt x="5872" y="216"/>
                </a:cubicBezTo>
                <a:cubicBezTo>
                  <a:pt x="6034" y="216"/>
                  <a:pt x="6034" y="178"/>
                  <a:pt x="6196" y="178"/>
                </a:cubicBezTo>
                <a:cubicBezTo>
                  <a:pt x="6358" y="178"/>
                  <a:pt x="6358" y="135"/>
                  <a:pt x="6519" y="135"/>
                </a:cubicBezTo>
                <a:cubicBezTo>
                  <a:pt x="6681" y="135"/>
                  <a:pt x="6681" y="198"/>
                  <a:pt x="6843" y="198"/>
                </a:cubicBezTo>
                <a:cubicBezTo>
                  <a:pt x="7004" y="198"/>
                  <a:pt x="7004" y="164"/>
                  <a:pt x="7166" y="164"/>
                </a:cubicBezTo>
                <a:cubicBezTo>
                  <a:pt x="7328" y="164"/>
                  <a:pt x="7328" y="138"/>
                  <a:pt x="7490" y="138"/>
                </a:cubicBezTo>
                <a:cubicBezTo>
                  <a:pt x="7652" y="138"/>
                  <a:pt x="7652" y="150"/>
                  <a:pt x="7813" y="150"/>
                </a:cubicBezTo>
                <a:cubicBezTo>
                  <a:pt x="7975" y="150"/>
                  <a:pt x="7975" y="138"/>
                  <a:pt x="8137" y="138"/>
                </a:cubicBezTo>
                <a:cubicBezTo>
                  <a:pt x="8298" y="138"/>
                  <a:pt x="8298" y="142"/>
                  <a:pt x="8460" y="142"/>
                </a:cubicBezTo>
                <a:cubicBezTo>
                  <a:pt x="8622" y="142"/>
                  <a:pt x="8622" y="181"/>
                  <a:pt x="8784" y="181"/>
                </a:cubicBezTo>
                <a:cubicBezTo>
                  <a:pt x="8945" y="181"/>
                  <a:pt x="8945" y="100"/>
                  <a:pt x="9107" y="100"/>
                </a:cubicBezTo>
                <a:cubicBezTo>
                  <a:pt x="9269" y="100"/>
                  <a:pt x="9269" y="113"/>
                  <a:pt x="9431" y="113"/>
                </a:cubicBezTo>
                <a:cubicBezTo>
                  <a:pt x="9592" y="113"/>
                  <a:pt x="9592" y="115"/>
                  <a:pt x="9754" y="115"/>
                </a:cubicBezTo>
                <a:cubicBezTo>
                  <a:pt x="9916" y="115"/>
                  <a:pt x="9916" y="218"/>
                  <a:pt x="10078" y="218"/>
                </a:cubicBezTo>
                <a:cubicBezTo>
                  <a:pt x="10239" y="218"/>
                  <a:pt x="10239" y="206"/>
                  <a:pt x="10401" y="206"/>
                </a:cubicBezTo>
                <a:cubicBezTo>
                  <a:pt x="10563" y="206"/>
                  <a:pt x="10563" y="154"/>
                  <a:pt x="10725" y="154"/>
                </a:cubicBezTo>
                <a:cubicBezTo>
                  <a:pt x="10725" y="154"/>
                  <a:pt x="10887" y="168"/>
                  <a:pt x="11048" y="168"/>
                </a:cubicBezTo>
                <a:cubicBezTo>
                  <a:pt x="11210" y="168"/>
                  <a:pt x="11210" y="119"/>
                  <a:pt x="11372" y="119"/>
                </a:cubicBezTo>
                <a:cubicBezTo>
                  <a:pt x="11534" y="119"/>
                  <a:pt x="11534" y="214"/>
                  <a:pt x="11695" y="214"/>
                </a:cubicBezTo>
                <a:cubicBezTo>
                  <a:pt x="11857" y="214"/>
                  <a:pt x="11857" y="211"/>
                  <a:pt x="12019" y="211"/>
                </a:cubicBezTo>
                <a:cubicBezTo>
                  <a:pt x="12181" y="211"/>
                  <a:pt x="12181" y="141"/>
                  <a:pt x="12342" y="141"/>
                </a:cubicBezTo>
                <a:cubicBezTo>
                  <a:pt x="12504" y="141"/>
                  <a:pt x="12504" y="100"/>
                  <a:pt x="12666" y="100"/>
                </a:cubicBezTo>
                <a:cubicBezTo>
                  <a:pt x="12828" y="100"/>
                  <a:pt x="12828" y="114"/>
                  <a:pt x="12990" y="114"/>
                </a:cubicBezTo>
                <a:cubicBezTo>
                  <a:pt x="13151" y="114"/>
                  <a:pt x="13151" y="212"/>
                  <a:pt x="13313" y="212"/>
                </a:cubicBezTo>
                <a:cubicBezTo>
                  <a:pt x="13475" y="212"/>
                  <a:pt x="13475" y="174"/>
                  <a:pt x="13637" y="174"/>
                </a:cubicBezTo>
                <a:cubicBezTo>
                  <a:pt x="13798" y="174"/>
                  <a:pt x="13798" y="210"/>
                  <a:pt x="13960" y="210"/>
                </a:cubicBezTo>
                <a:cubicBezTo>
                  <a:pt x="14122" y="210"/>
                  <a:pt x="14122" y="197"/>
                  <a:pt x="14284" y="197"/>
                </a:cubicBezTo>
                <a:cubicBezTo>
                  <a:pt x="14445" y="197"/>
                  <a:pt x="14445" y="211"/>
                  <a:pt x="14607" y="211"/>
                </a:cubicBezTo>
                <a:cubicBezTo>
                  <a:pt x="14769" y="211"/>
                  <a:pt x="14769" y="103"/>
                  <a:pt x="14930" y="103"/>
                </a:cubicBezTo>
                <a:cubicBezTo>
                  <a:pt x="15092" y="103"/>
                  <a:pt x="15092" y="106"/>
                  <a:pt x="15254" y="106"/>
                </a:cubicBezTo>
                <a:cubicBezTo>
                  <a:pt x="15416" y="106"/>
                  <a:pt x="15416" y="172"/>
                  <a:pt x="15577" y="172"/>
                </a:cubicBezTo>
                <a:cubicBezTo>
                  <a:pt x="15739" y="172"/>
                  <a:pt x="15739" y="196"/>
                  <a:pt x="15901" y="196"/>
                </a:cubicBezTo>
                <a:cubicBezTo>
                  <a:pt x="16063" y="196"/>
                  <a:pt x="16063" y="179"/>
                  <a:pt x="16225" y="179"/>
                </a:cubicBezTo>
                <a:cubicBezTo>
                  <a:pt x="16386" y="179"/>
                  <a:pt x="16386" y="211"/>
                  <a:pt x="16548" y="211"/>
                </a:cubicBezTo>
                <a:cubicBezTo>
                  <a:pt x="16710" y="211"/>
                  <a:pt x="16710" y="176"/>
                  <a:pt x="16872" y="176"/>
                </a:cubicBezTo>
                <a:cubicBezTo>
                  <a:pt x="17034" y="176"/>
                  <a:pt x="17034" y="136"/>
                  <a:pt x="17195" y="136"/>
                </a:cubicBezTo>
                <a:cubicBezTo>
                  <a:pt x="17195" y="136"/>
                  <a:pt x="17357" y="210"/>
                  <a:pt x="17519" y="210"/>
                </a:cubicBezTo>
                <a:cubicBezTo>
                  <a:pt x="17681" y="210"/>
                  <a:pt x="17681" y="189"/>
                  <a:pt x="17843" y="189"/>
                </a:cubicBezTo>
                <a:cubicBezTo>
                  <a:pt x="17843" y="189"/>
                  <a:pt x="18004" y="106"/>
                  <a:pt x="18166" y="106"/>
                </a:cubicBezTo>
                <a:cubicBezTo>
                  <a:pt x="18328" y="106"/>
                  <a:pt x="18328" y="186"/>
                  <a:pt x="18490" y="186"/>
                </a:cubicBezTo>
                <a:cubicBezTo>
                  <a:pt x="18652" y="186"/>
                  <a:pt x="18652" y="200"/>
                  <a:pt x="18814" y="200"/>
                </a:cubicBezTo>
                <a:cubicBezTo>
                  <a:pt x="18975" y="200"/>
                  <a:pt x="18975" y="102"/>
                  <a:pt x="19137" y="102"/>
                </a:cubicBezTo>
                <a:cubicBezTo>
                  <a:pt x="19299" y="102"/>
                  <a:pt x="19299" y="219"/>
                  <a:pt x="19461" y="219"/>
                </a:cubicBezTo>
                <a:cubicBezTo>
                  <a:pt x="19623" y="219"/>
                  <a:pt x="19623" y="192"/>
                  <a:pt x="19784" y="192"/>
                </a:cubicBezTo>
                <a:cubicBezTo>
                  <a:pt x="19784" y="192"/>
                  <a:pt x="19946" y="194"/>
                  <a:pt x="20108" y="194"/>
                </a:cubicBezTo>
                <a:cubicBezTo>
                  <a:pt x="20270" y="194"/>
                  <a:pt x="20270" y="202"/>
                  <a:pt x="20432" y="202"/>
                </a:cubicBezTo>
                <a:cubicBezTo>
                  <a:pt x="20594" y="202"/>
                  <a:pt x="20594" y="181"/>
                  <a:pt x="20756" y="181"/>
                </a:cubicBezTo>
                <a:cubicBezTo>
                  <a:pt x="20917" y="181"/>
                  <a:pt x="20917" y="108"/>
                  <a:pt x="21079" y="108"/>
                </a:cubicBezTo>
                <a:cubicBezTo>
                  <a:pt x="21241" y="108"/>
                  <a:pt x="21277" y="-187"/>
                  <a:pt x="21392" y="199"/>
                </a:cubicBezTo>
                <a:cubicBezTo>
                  <a:pt x="21506" y="584"/>
                  <a:pt x="21395" y="704"/>
                  <a:pt x="21395" y="1250"/>
                </a:cubicBezTo>
                <a:cubicBezTo>
                  <a:pt x="21395" y="1795"/>
                  <a:pt x="21386" y="1795"/>
                  <a:pt x="21386" y="2340"/>
                </a:cubicBezTo>
                <a:cubicBezTo>
                  <a:pt x="21386" y="2886"/>
                  <a:pt x="21388" y="2886"/>
                  <a:pt x="21388" y="3432"/>
                </a:cubicBezTo>
                <a:cubicBezTo>
                  <a:pt x="21388" y="3977"/>
                  <a:pt x="21396" y="3977"/>
                  <a:pt x="21396" y="4522"/>
                </a:cubicBezTo>
                <a:cubicBezTo>
                  <a:pt x="21396" y="5068"/>
                  <a:pt x="21386" y="5068"/>
                  <a:pt x="21386" y="5614"/>
                </a:cubicBezTo>
                <a:cubicBezTo>
                  <a:pt x="21386" y="6159"/>
                  <a:pt x="21420" y="6159"/>
                  <a:pt x="21420" y="6705"/>
                </a:cubicBezTo>
                <a:cubicBezTo>
                  <a:pt x="21420" y="7251"/>
                  <a:pt x="21397" y="7251"/>
                  <a:pt x="21397" y="7796"/>
                </a:cubicBezTo>
                <a:cubicBezTo>
                  <a:pt x="21397" y="8342"/>
                  <a:pt x="21417" y="8342"/>
                  <a:pt x="21417" y="8887"/>
                </a:cubicBezTo>
                <a:cubicBezTo>
                  <a:pt x="21417" y="9433"/>
                  <a:pt x="21403" y="9433"/>
                  <a:pt x="21403" y="9979"/>
                </a:cubicBezTo>
                <a:cubicBezTo>
                  <a:pt x="21403" y="10524"/>
                  <a:pt x="21413" y="10524"/>
                  <a:pt x="21413" y="11070"/>
                </a:cubicBezTo>
                <a:cubicBezTo>
                  <a:pt x="21413" y="11616"/>
                  <a:pt x="21386" y="11492"/>
                  <a:pt x="21386" y="12162"/>
                </a:cubicBezTo>
                <a:cubicBezTo>
                  <a:pt x="21386" y="12477"/>
                  <a:pt x="21386" y="12847"/>
                  <a:pt x="21386" y="13253"/>
                </a:cubicBezTo>
                <a:cubicBezTo>
                  <a:pt x="21386" y="13594"/>
                  <a:pt x="21402" y="13962"/>
                  <a:pt x="21402" y="14344"/>
                </a:cubicBezTo>
                <a:cubicBezTo>
                  <a:pt x="21402" y="14698"/>
                  <a:pt x="21419" y="15065"/>
                  <a:pt x="21419" y="15436"/>
                </a:cubicBezTo>
                <a:cubicBezTo>
                  <a:pt x="21419" y="15798"/>
                  <a:pt x="21401" y="16165"/>
                  <a:pt x="21401" y="16528"/>
                </a:cubicBezTo>
                <a:cubicBezTo>
                  <a:pt x="21401" y="16899"/>
                  <a:pt x="21414" y="17266"/>
                  <a:pt x="21414" y="17620"/>
                </a:cubicBezTo>
                <a:cubicBezTo>
                  <a:pt x="21414" y="18002"/>
                  <a:pt x="21401" y="18370"/>
                  <a:pt x="21401" y="18712"/>
                </a:cubicBezTo>
                <a:cubicBezTo>
                  <a:pt x="21401" y="19118"/>
                  <a:pt x="21398" y="19488"/>
                  <a:pt x="21398" y="19803"/>
                </a:cubicBezTo>
                <a:cubicBezTo>
                  <a:pt x="21398" y="20472"/>
                  <a:pt x="21548" y="20642"/>
                  <a:pt x="21397" y="20839"/>
                </a:cubicBezTo>
                <a:cubicBezTo>
                  <a:pt x="21246" y="21036"/>
                  <a:pt x="21242" y="20936"/>
                  <a:pt x="21080" y="20936"/>
                </a:cubicBezTo>
                <a:cubicBezTo>
                  <a:pt x="20918" y="20936"/>
                  <a:pt x="20918" y="20955"/>
                  <a:pt x="20757" y="20955"/>
                </a:cubicBezTo>
                <a:cubicBezTo>
                  <a:pt x="20595" y="20955"/>
                  <a:pt x="20595" y="20870"/>
                  <a:pt x="20433" y="20870"/>
                </a:cubicBezTo>
                <a:cubicBezTo>
                  <a:pt x="20271" y="20870"/>
                  <a:pt x="20271" y="20904"/>
                  <a:pt x="20110" y="20904"/>
                </a:cubicBezTo>
                <a:cubicBezTo>
                  <a:pt x="19948" y="20904"/>
                  <a:pt x="19948" y="20944"/>
                  <a:pt x="19786" y="20944"/>
                </a:cubicBezTo>
                <a:cubicBezTo>
                  <a:pt x="19625" y="20944"/>
                  <a:pt x="19625" y="20869"/>
                  <a:pt x="19463" y="20869"/>
                </a:cubicBezTo>
                <a:cubicBezTo>
                  <a:pt x="19463" y="20869"/>
                  <a:pt x="19301" y="20935"/>
                  <a:pt x="19140" y="20935"/>
                </a:cubicBezTo>
                <a:cubicBezTo>
                  <a:pt x="18978" y="20935"/>
                  <a:pt x="18978" y="20919"/>
                  <a:pt x="18816" y="20919"/>
                </a:cubicBezTo>
                <a:cubicBezTo>
                  <a:pt x="18654" y="20919"/>
                  <a:pt x="18654" y="20874"/>
                  <a:pt x="18493" y="20874"/>
                </a:cubicBezTo>
                <a:cubicBezTo>
                  <a:pt x="18331" y="20874"/>
                  <a:pt x="18331" y="20861"/>
                  <a:pt x="18169" y="20861"/>
                </a:cubicBezTo>
                <a:cubicBezTo>
                  <a:pt x="18007" y="20861"/>
                  <a:pt x="18007" y="20893"/>
                  <a:pt x="17846" y="20893"/>
                </a:cubicBezTo>
                <a:cubicBezTo>
                  <a:pt x="17684" y="20893"/>
                  <a:pt x="17684" y="20919"/>
                  <a:pt x="17522" y="20919"/>
                </a:cubicBezTo>
                <a:cubicBezTo>
                  <a:pt x="17361" y="20919"/>
                  <a:pt x="17361" y="20951"/>
                  <a:pt x="17199" y="20951"/>
                </a:cubicBezTo>
                <a:cubicBezTo>
                  <a:pt x="17037" y="20951"/>
                  <a:pt x="17037" y="20838"/>
                  <a:pt x="16875" y="20838"/>
                </a:cubicBezTo>
                <a:cubicBezTo>
                  <a:pt x="16714" y="20838"/>
                  <a:pt x="16714" y="20925"/>
                  <a:pt x="16552" y="20925"/>
                </a:cubicBezTo>
                <a:cubicBezTo>
                  <a:pt x="16390" y="20925"/>
                  <a:pt x="16390" y="20902"/>
                  <a:pt x="16229" y="20902"/>
                </a:cubicBezTo>
                <a:cubicBezTo>
                  <a:pt x="16067" y="20902"/>
                  <a:pt x="16067" y="20884"/>
                  <a:pt x="15905" y="20884"/>
                </a:cubicBezTo>
                <a:cubicBezTo>
                  <a:pt x="15743" y="20884"/>
                  <a:pt x="15743" y="20931"/>
                  <a:pt x="15582" y="20931"/>
                </a:cubicBezTo>
                <a:cubicBezTo>
                  <a:pt x="15420" y="20931"/>
                  <a:pt x="15420" y="20920"/>
                  <a:pt x="15258" y="20920"/>
                </a:cubicBezTo>
                <a:cubicBezTo>
                  <a:pt x="15096" y="20920"/>
                  <a:pt x="15096" y="20881"/>
                  <a:pt x="14935" y="20881"/>
                </a:cubicBezTo>
                <a:cubicBezTo>
                  <a:pt x="14773" y="20881"/>
                  <a:pt x="14773" y="20877"/>
                  <a:pt x="14611" y="20877"/>
                </a:cubicBezTo>
                <a:cubicBezTo>
                  <a:pt x="14449" y="20877"/>
                  <a:pt x="14449" y="20928"/>
                  <a:pt x="14288" y="20928"/>
                </a:cubicBezTo>
                <a:cubicBezTo>
                  <a:pt x="14126" y="20928"/>
                  <a:pt x="14126" y="20911"/>
                  <a:pt x="13964" y="20911"/>
                </a:cubicBezTo>
                <a:cubicBezTo>
                  <a:pt x="13802" y="20911"/>
                  <a:pt x="13802" y="20907"/>
                  <a:pt x="13641" y="20907"/>
                </a:cubicBezTo>
                <a:cubicBezTo>
                  <a:pt x="13479" y="20907"/>
                  <a:pt x="13479" y="20938"/>
                  <a:pt x="13317" y="20938"/>
                </a:cubicBezTo>
                <a:cubicBezTo>
                  <a:pt x="13155" y="20938"/>
                  <a:pt x="13155" y="20946"/>
                  <a:pt x="12994" y="20946"/>
                </a:cubicBezTo>
                <a:cubicBezTo>
                  <a:pt x="12832" y="20946"/>
                  <a:pt x="12832" y="20918"/>
                  <a:pt x="12670" y="20918"/>
                </a:cubicBezTo>
                <a:cubicBezTo>
                  <a:pt x="12508" y="20918"/>
                  <a:pt x="12508" y="20880"/>
                  <a:pt x="12347" y="20880"/>
                </a:cubicBezTo>
                <a:cubicBezTo>
                  <a:pt x="12185" y="20880"/>
                  <a:pt x="12185" y="20848"/>
                  <a:pt x="12023" y="20848"/>
                </a:cubicBezTo>
                <a:cubicBezTo>
                  <a:pt x="11861" y="20848"/>
                  <a:pt x="11861" y="20899"/>
                  <a:pt x="11700" y="20899"/>
                </a:cubicBezTo>
                <a:cubicBezTo>
                  <a:pt x="11538" y="20899"/>
                  <a:pt x="11538" y="20924"/>
                  <a:pt x="11376" y="20924"/>
                </a:cubicBezTo>
                <a:cubicBezTo>
                  <a:pt x="11214" y="20924"/>
                  <a:pt x="11214" y="20924"/>
                  <a:pt x="11053" y="20924"/>
                </a:cubicBezTo>
                <a:cubicBezTo>
                  <a:pt x="10891" y="20924"/>
                  <a:pt x="10891" y="20946"/>
                  <a:pt x="10729" y="20946"/>
                </a:cubicBezTo>
                <a:cubicBezTo>
                  <a:pt x="10567" y="20946"/>
                  <a:pt x="10567" y="20891"/>
                  <a:pt x="10406" y="20891"/>
                </a:cubicBezTo>
                <a:cubicBezTo>
                  <a:pt x="10406" y="20891"/>
                  <a:pt x="10244" y="20876"/>
                  <a:pt x="10082" y="20876"/>
                </a:cubicBezTo>
                <a:cubicBezTo>
                  <a:pt x="9920" y="20876"/>
                  <a:pt x="9920" y="20921"/>
                  <a:pt x="9759" y="20921"/>
                </a:cubicBezTo>
                <a:cubicBezTo>
                  <a:pt x="9759" y="20921"/>
                  <a:pt x="9597" y="20843"/>
                  <a:pt x="9435" y="20843"/>
                </a:cubicBezTo>
                <a:cubicBezTo>
                  <a:pt x="9435" y="20843"/>
                  <a:pt x="9273" y="20919"/>
                  <a:pt x="9111" y="20919"/>
                </a:cubicBezTo>
                <a:cubicBezTo>
                  <a:pt x="8950" y="20919"/>
                  <a:pt x="8950" y="20937"/>
                  <a:pt x="8788" y="20937"/>
                </a:cubicBezTo>
                <a:cubicBezTo>
                  <a:pt x="8626" y="20937"/>
                  <a:pt x="8626" y="20934"/>
                  <a:pt x="8464" y="20934"/>
                </a:cubicBezTo>
                <a:cubicBezTo>
                  <a:pt x="8303" y="20934"/>
                  <a:pt x="8347" y="20839"/>
                  <a:pt x="8141" y="20839"/>
                </a:cubicBezTo>
                <a:cubicBezTo>
                  <a:pt x="8050" y="20839"/>
                  <a:pt x="7941" y="20932"/>
                  <a:pt x="7817" y="20932"/>
                </a:cubicBezTo>
                <a:cubicBezTo>
                  <a:pt x="7719" y="20932"/>
                  <a:pt x="7611" y="20923"/>
                  <a:pt x="7494" y="20923"/>
                </a:cubicBezTo>
                <a:cubicBezTo>
                  <a:pt x="7392" y="20923"/>
                  <a:pt x="7284" y="20905"/>
                  <a:pt x="7170" y="20905"/>
                </a:cubicBezTo>
                <a:cubicBezTo>
                  <a:pt x="7067" y="20905"/>
                  <a:pt x="6959" y="20854"/>
                  <a:pt x="6847" y="20854"/>
                </a:cubicBezTo>
                <a:cubicBezTo>
                  <a:pt x="6742" y="20854"/>
                  <a:pt x="6634" y="20849"/>
                  <a:pt x="6523" y="20849"/>
                </a:cubicBezTo>
                <a:cubicBezTo>
                  <a:pt x="6418" y="20849"/>
                  <a:pt x="6310" y="20856"/>
                  <a:pt x="6200" y="20856"/>
                </a:cubicBezTo>
                <a:cubicBezTo>
                  <a:pt x="6094" y="20856"/>
                  <a:pt x="5986" y="20854"/>
                  <a:pt x="5876" y="20854"/>
                </a:cubicBezTo>
                <a:cubicBezTo>
                  <a:pt x="5770" y="20854"/>
                  <a:pt x="5662" y="20917"/>
                  <a:pt x="5553" y="20917"/>
                </a:cubicBezTo>
                <a:cubicBezTo>
                  <a:pt x="5446" y="20917"/>
                  <a:pt x="5338" y="20850"/>
                  <a:pt x="5229" y="20850"/>
                </a:cubicBezTo>
                <a:cubicBezTo>
                  <a:pt x="5122" y="20850"/>
                  <a:pt x="5014" y="20952"/>
                  <a:pt x="4906" y="20952"/>
                </a:cubicBezTo>
                <a:cubicBezTo>
                  <a:pt x="4798" y="20952"/>
                  <a:pt x="4690" y="20923"/>
                  <a:pt x="4582" y="20923"/>
                </a:cubicBezTo>
                <a:cubicBezTo>
                  <a:pt x="4475" y="20923"/>
                  <a:pt x="4367" y="20934"/>
                  <a:pt x="4259" y="20934"/>
                </a:cubicBezTo>
                <a:cubicBezTo>
                  <a:pt x="4151" y="20934"/>
                  <a:pt x="4043" y="20934"/>
                  <a:pt x="3935" y="20934"/>
                </a:cubicBezTo>
                <a:cubicBezTo>
                  <a:pt x="3826" y="20934"/>
                  <a:pt x="3718" y="20897"/>
                  <a:pt x="3611" y="20897"/>
                </a:cubicBezTo>
                <a:cubicBezTo>
                  <a:pt x="3502" y="20897"/>
                  <a:pt x="3394" y="20939"/>
                  <a:pt x="3287" y="20939"/>
                </a:cubicBezTo>
                <a:cubicBezTo>
                  <a:pt x="3178" y="20939"/>
                  <a:pt x="3070" y="20872"/>
                  <a:pt x="2964" y="20872"/>
                </a:cubicBezTo>
                <a:cubicBezTo>
                  <a:pt x="2854" y="20872"/>
                  <a:pt x="2746" y="20900"/>
                  <a:pt x="2640" y="20900"/>
                </a:cubicBezTo>
                <a:cubicBezTo>
                  <a:pt x="2530" y="20900"/>
                  <a:pt x="2422" y="20888"/>
                  <a:pt x="2316" y="20888"/>
                </a:cubicBezTo>
                <a:cubicBezTo>
                  <a:pt x="2206" y="20888"/>
                  <a:pt x="2098" y="20893"/>
                  <a:pt x="1992" y="20893"/>
                </a:cubicBezTo>
                <a:cubicBezTo>
                  <a:pt x="1881" y="20893"/>
                  <a:pt x="1773" y="20896"/>
                  <a:pt x="1668" y="20896"/>
                </a:cubicBezTo>
                <a:cubicBezTo>
                  <a:pt x="1556" y="20896"/>
                  <a:pt x="1448" y="20869"/>
                  <a:pt x="1345" y="20869"/>
                </a:cubicBezTo>
                <a:cubicBezTo>
                  <a:pt x="1231" y="20869"/>
                  <a:pt x="1123" y="20875"/>
                  <a:pt x="1021" y="20875"/>
                </a:cubicBezTo>
                <a:cubicBezTo>
                  <a:pt x="904" y="20875"/>
                  <a:pt x="796" y="20909"/>
                  <a:pt x="697" y="20909"/>
                </a:cubicBezTo>
                <a:cubicBezTo>
                  <a:pt x="574" y="20909"/>
                  <a:pt x="465" y="20895"/>
                  <a:pt x="374" y="20895"/>
                </a:cubicBezTo>
                <a:cubicBezTo>
                  <a:pt x="168" y="20895"/>
                  <a:pt x="101" y="21413"/>
                  <a:pt x="46" y="20901"/>
                </a:cubicBezTo>
                <a:cubicBezTo>
                  <a:pt x="-9" y="20388"/>
                  <a:pt x="68" y="20349"/>
                  <a:pt x="68" y="19804"/>
                </a:cubicBezTo>
                <a:cubicBezTo>
                  <a:pt x="68" y="19258"/>
                  <a:pt x="51" y="19258"/>
                  <a:pt x="51" y="18713"/>
                </a:cubicBezTo>
                <a:cubicBezTo>
                  <a:pt x="51" y="18167"/>
                  <a:pt x="54" y="18167"/>
                  <a:pt x="54" y="17622"/>
                </a:cubicBezTo>
                <a:cubicBezTo>
                  <a:pt x="54" y="17076"/>
                  <a:pt x="50" y="17076"/>
                  <a:pt x="50" y="16531"/>
                </a:cubicBezTo>
                <a:cubicBezTo>
                  <a:pt x="50" y="15985"/>
                  <a:pt x="62" y="15985"/>
                  <a:pt x="62" y="15440"/>
                </a:cubicBezTo>
                <a:cubicBezTo>
                  <a:pt x="62" y="14894"/>
                  <a:pt x="60" y="14894"/>
                  <a:pt x="60" y="14348"/>
                </a:cubicBezTo>
                <a:cubicBezTo>
                  <a:pt x="60" y="13803"/>
                  <a:pt x="63" y="13803"/>
                  <a:pt x="63" y="13257"/>
                </a:cubicBezTo>
                <a:cubicBezTo>
                  <a:pt x="63" y="12712"/>
                  <a:pt x="38" y="12711"/>
                  <a:pt x="38" y="12166"/>
                </a:cubicBezTo>
                <a:cubicBezTo>
                  <a:pt x="38" y="11620"/>
                  <a:pt x="52" y="11620"/>
                  <a:pt x="52" y="11075"/>
                </a:cubicBezTo>
                <a:cubicBezTo>
                  <a:pt x="52" y="10529"/>
                  <a:pt x="36" y="10529"/>
                  <a:pt x="36" y="9983"/>
                </a:cubicBezTo>
                <a:cubicBezTo>
                  <a:pt x="36" y="9437"/>
                  <a:pt x="64" y="9437"/>
                  <a:pt x="64" y="8892"/>
                </a:cubicBezTo>
                <a:cubicBezTo>
                  <a:pt x="64" y="8346"/>
                  <a:pt x="52" y="8346"/>
                  <a:pt x="52" y="7801"/>
                </a:cubicBezTo>
                <a:cubicBezTo>
                  <a:pt x="52" y="7255"/>
                  <a:pt x="67" y="7255"/>
                  <a:pt x="67" y="6709"/>
                </a:cubicBezTo>
                <a:cubicBezTo>
                  <a:pt x="67" y="6164"/>
                  <a:pt x="43" y="6164"/>
                  <a:pt x="43" y="5618"/>
                </a:cubicBezTo>
                <a:cubicBezTo>
                  <a:pt x="43" y="5072"/>
                  <a:pt x="39" y="5072"/>
                  <a:pt x="39" y="4527"/>
                </a:cubicBezTo>
                <a:cubicBezTo>
                  <a:pt x="39" y="3981"/>
                  <a:pt x="62" y="3981"/>
                  <a:pt x="62" y="3435"/>
                </a:cubicBezTo>
                <a:cubicBezTo>
                  <a:pt x="62" y="2889"/>
                  <a:pt x="39" y="2889"/>
                  <a:pt x="39" y="2343"/>
                </a:cubicBezTo>
                <a:cubicBezTo>
                  <a:pt x="39" y="1797"/>
                  <a:pt x="83" y="1786"/>
                  <a:pt x="52" y="1250"/>
                </a:cubicBezTo>
                <a:cubicBezTo>
                  <a:pt x="20" y="699"/>
                  <a:pt x="-52" y="585"/>
                  <a:pt x="62" y="199"/>
                </a:cubicBezTo>
                <a:close/>
              </a:path>
            </a:pathLst>
          </a:custGeom>
          <a:blipFill>
            <a:blip r:embed="rId2"/>
          </a:blipFill>
          <a:ln w="63500">
            <a:solidFill>
              <a:srgbClr val="231F24"/>
            </a:solidFill>
            <a:miter lim="400000"/>
          </a:ln>
        </p:spPr>
        <p:txBody>
          <a:bodyPr lIns="203200" tIns="203200" rIns="203200" bIns="203200" anchor="ctr"/>
          <a:lstStyle/>
          <a:p>
            <a:endParaRPr/>
          </a:p>
        </p:txBody>
      </p:sp>
      <p:sp>
        <p:nvSpPr>
          <p:cNvPr id="235" name="Shape 235"/>
          <p:cNvSpPr>
            <a:spLocks noGrp="1"/>
          </p:cNvSpPr>
          <p:nvPr>
            <p:ph type="pic" sz="quarter" idx="13"/>
          </p:nvPr>
        </p:nvSpPr>
        <p:spPr>
          <a:xfrm>
            <a:off x="6426200" y="3898900"/>
            <a:ext cx="3346123" cy="3346901"/>
          </a:xfrm>
          <a:prstGeom prst="rect">
            <a:avLst/>
          </a:prstGeom>
          <a:ln w="63500">
            <a:solidFill>
              <a:srgbClr val="231F24"/>
            </a:solidFill>
          </a:ln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pic" sz="quarter" idx="14"/>
          </p:nvPr>
        </p:nvSpPr>
        <p:spPr>
          <a:xfrm>
            <a:off x="6426200" y="381000"/>
            <a:ext cx="3348850" cy="3341450"/>
          </a:xfrm>
          <a:prstGeom prst="rect">
            <a:avLst/>
          </a:prstGeom>
          <a:ln w="63500">
            <a:solidFill>
              <a:srgbClr val="231F24"/>
            </a:solidFill>
          </a:ln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37" name="Shape 237"/>
          <p:cNvSpPr>
            <a:spLocks noGrp="1"/>
          </p:cNvSpPr>
          <p:nvPr>
            <p:ph type="pic" sz="half" idx="15"/>
          </p:nvPr>
        </p:nvSpPr>
        <p:spPr>
          <a:xfrm>
            <a:off x="381000" y="381000"/>
            <a:ext cx="5886664" cy="4974801"/>
          </a:xfrm>
          <a:prstGeom prst="rect">
            <a:avLst/>
          </a:prstGeom>
          <a:ln w="63500">
            <a:solidFill>
              <a:srgbClr val="231F24"/>
            </a:solidFill>
          </a:ln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38" name="Shape 238"/>
          <p:cNvSpPr>
            <a:spLocks noGrp="1"/>
          </p:cNvSpPr>
          <p:nvPr>
            <p:ph type="body" sz="quarter" idx="16"/>
          </p:nvPr>
        </p:nvSpPr>
        <p:spPr>
          <a:xfrm>
            <a:off x="546100" y="4571999"/>
            <a:ext cx="5516335" cy="2485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9" extrusionOk="0">
                <a:moveTo>
                  <a:pt x="16354" y="3014"/>
                </a:moveTo>
                <a:cubicBezTo>
                  <a:pt x="16399" y="2792"/>
                  <a:pt x="16463" y="2563"/>
                  <a:pt x="16522" y="2337"/>
                </a:cubicBezTo>
                <a:cubicBezTo>
                  <a:pt x="16577" y="2127"/>
                  <a:pt x="16620" y="1887"/>
                  <a:pt x="16689" y="1676"/>
                </a:cubicBezTo>
                <a:cubicBezTo>
                  <a:pt x="16754" y="1479"/>
                  <a:pt x="16852" y="1331"/>
                  <a:pt x="16930" y="1135"/>
                </a:cubicBezTo>
                <a:cubicBezTo>
                  <a:pt x="17002" y="953"/>
                  <a:pt x="17075" y="763"/>
                  <a:pt x="17160" y="582"/>
                </a:cubicBezTo>
                <a:cubicBezTo>
                  <a:pt x="17239" y="413"/>
                  <a:pt x="17328" y="260"/>
                  <a:pt x="17419" y="94"/>
                </a:cubicBezTo>
                <a:cubicBezTo>
                  <a:pt x="17495" y="-47"/>
                  <a:pt x="17359" y="-37"/>
                  <a:pt x="17126" y="173"/>
                </a:cubicBezTo>
                <a:cubicBezTo>
                  <a:pt x="17034" y="257"/>
                  <a:pt x="16935" y="419"/>
                  <a:pt x="16812" y="546"/>
                </a:cubicBezTo>
                <a:cubicBezTo>
                  <a:pt x="16713" y="648"/>
                  <a:pt x="16602" y="749"/>
                  <a:pt x="16490" y="876"/>
                </a:cubicBezTo>
                <a:cubicBezTo>
                  <a:pt x="16389" y="990"/>
                  <a:pt x="16281" y="1101"/>
                  <a:pt x="16173" y="1232"/>
                </a:cubicBezTo>
                <a:cubicBezTo>
                  <a:pt x="16071" y="1355"/>
                  <a:pt x="15972" y="1498"/>
                  <a:pt x="15868" y="1634"/>
                </a:cubicBezTo>
                <a:cubicBezTo>
                  <a:pt x="15767" y="1767"/>
                  <a:pt x="15661" y="1889"/>
                  <a:pt x="15561" y="2031"/>
                </a:cubicBezTo>
                <a:cubicBezTo>
                  <a:pt x="15461" y="2174"/>
                  <a:pt x="15364" y="2346"/>
                  <a:pt x="15269" y="2497"/>
                </a:cubicBezTo>
                <a:cubicBezTo>
                  <a:pt x="15157" y="2450"/>
                  <a:pt x="15038" y="2413"/>
                  <a:pt x="14924" y="2370"/>
                </a:cubicBezTo>
                <a:cubicBezTo>
                  <a:pt x="14811" y="2327"/>
                  <a:pt x="14700" y="2256"/>
                  <a:pt x="14586" y="2217"/>
                </a:cubicBezTo>
                <a:cubicBezTo>
                  <a:pt x="14473" y="2178"/>
                  <a:pt x="14361" y="2119"/>
                  <a:pt x="14246" y="2083"/>
                </a:cubicBezTo>
                <a:cubicBezTo>
                  <a:pt x="14133" y="2048"/>
                  <a:pt x="14020" y="1999"/>
                  <a:pt x="13905" y="1968"/>
                </a:cubicBezTo>
                <a:cubicBezTo>
                  <a:pt x="13792" y="1936"/>
                  <a:pt x="13674" y="1973"/>
                  <a:pt x="13559" y="1946"/>
                </a:cubicBezTo>
                <a:cubicBezTo>
                  <a:pt x="13445" y="1918"/>
                  <a:pt x="13332" y="1878"/>
                  <a:pt x="13217" y="1854"/>
                </a:cubicBezTo>
                <a:cubicBezTo>
                  <a:pt x="13103" y="1830"/>
                  <a:pt x="12989" y="1806"/>
                  <a:pt x="12873" y="1785"/>
                </a:cubicBezTo>
                <a:cubicBezTo>
                  <a:pt x="12759" y="1765"/>
                  <a:pt x="12645" y="1727"/>
                  <a:pt x="12530" y="1710"/>
                </a:cubicBezTo>
                <a:cubicBezTo>
                  <a:pt x="12416" y="1693"/>
                  <a:pt x="12301" y="1692"/>
                  <a:pt x="12185" y="1678"/>
                </a:cubicBezTo>
                <a:cubicBezTo>
                  <a:pt x="12071" y="1665"/>
                  <a:pt x="11957" y="1622"/>
                  <a:pt x="11841" y="1612"/>
                </a:cubicBezTo>
                <a:cubicBezTo>
                  <a:pt x="11727" y="1602"/>
                  <a:pt x="11611" y="1620"/>
                  <a:pt x="11496" y="1613"/>
                </a:cubicBezTo>
                <a:cubicBezTo>
                  <a:pt x="11381" y="1606"/>
                  <a:pt x="11266" y="1623"/>
                  <a:pt x="11151" y="1620"/>
                </a:cubicBezTo>
                <a:cubicBezTo>
                  <a:pt x="11036" y="1616"/>
                  <a:pt x="10921" y="1611"/>
                  <a:pt x="10806" y="1611"/>
                </a:cubicBezTo>
                <a:cubicBezTo>
                  <a:pt x="10689" y="1611"/>
                  <a:pt x="10574" y="1609"/>
                  <a:pt x="10458" y="1613"/>
                </a:cubicBezTo>
                <a:cubicBezTo>
                  <a:pt x="10341" y="1616"/>
                  <a:pt x="10225" y="1569"/>
                  <a:pt x="10109" y="1576"/>
                </a:cubicBezTo>
                <a:cubicBezTo>
                  <a:pt x="9993" y="1583"/>
                  <a:pt x="9877" y="1622"/>
                  <a:pt x="9762" y="1633"/>
                </a:cubicBezTo>
                <a:cubicBezTo>
                  <a:pt x="9645" y="1643"/>
                  <a:pt x="9529" y="1656"/>
                  <a:pt x="9414" y="1669"/>
                </a:cubicBezTo>
                <a:cubicBezTo>
                  <a:pt x="9298" y="1683"/>
                  <a:pt x="9182" y="1704"/>
                  <a:pt x="9067" y="1721"/>
                </a:cubicBezTo>
                <a:cubicBezTo>
                  <a:pt x="8950" y="1739"/>
                  <a:pt x="8834" y="1736"/>
                  <a:pt x="8719" y="1757"/>
                </a:cubicBezTo>
                <a:cubicBezTo>
                  <a:pt x="8602" y="1778"/>
                  <a:pt x="8486" y="1785"/>
                  <a:pt x="8371" y="1809"/>
                </a:cubicBezTo>
                <a:cubicBezTo>
                  <a:pt x="8255" y="1834"/>
                  <a:pt x="8139" y="1855"/>
                  <a:pt x="8024" y="1883"/>
                </a:cubicBezTo>
                <a:cubicBezTo>
                  <a:pt x="7908" y="1911"/>
                  <a:pt x="7793" y="1956"/>
                  <a:pt x="7679" y="1988"/>
                </a:cubicBezTo>
                <a:cubicBezTo>
                  <a:pt x="7563" y="2021"/>
                  <a:pt x="7449" y="2078"/>
                  <a:pt x="7335" y="2114"/>
                </a:cubicBezTo>
                <a:cubicBezTo>
                  <a:pt x="7219" y="2150"/>
                  <a:pt x="7104" y="2179"/>
                  <a:pt x="6990" y="2219"/>
                </a:cubicBezTo>
                <a:cubicBezTo>
                  <a:pt x="6874" y="2259"/>
                  <a:pt x="6759" y="2294"/>
                  <a:pt x="6646" y="2338"/>
                </a:cubicBezTo>
                <a:cubicBezTo>
                  <a:pt x="6531" y="2382"/>
                  <a:pt x="6417" y="2429"/>
                  <a:pt x="6303" y="2477"/>
                </a:cubicBezTo>
                <a:cubicBezTo>
                  <a:pt x="6189" y="2526"/>
                  <a:pt x="6076" y="2590"/>
                  <a:pt x="5963" y="2643"/>
                </a:cubicBezTo>
                <a:cubicBezTo>
                  <a:pt x="5849" y="2696"/>
                  <a:pt x="5732" y="2712"/>
                  <a:pt x="5619" y="2769"/>
                </a:cubicBezTo>
                <a:cubicBezTo>
                  <a:pt x="5505" y="2827"/>
                  <a:pt x="5393" y="2895"/>
                  <a:pt x="5281" y="2957"/>
                </a:cubicBezTo>
                <a:cubicBezTo>
                  <a:pt x="5168" y="3019"/>
                  <a:pt x="5057" y="3100"/>
                  <a:pt x="4946" y="3167"/>
                </a:cubicBezTo>
                <a:cubicBezTo>
                  <a:pt x="4833" y="3234"/>
                  <a:pt x="4723" y="3318"/>
                  <a:pt x="4613" y="3389"/>
                </a:cubicBezTo>
                <a:cubicBezTo>
                  <a:pt x="4500" y="3462"/>
                  <a:pt x="4384" y="3502"/>
                  <a:pt x="4275" y="3578"/>
                </a:cubicBezTo>
                <a:cubicBezTo>
                  <a:pt x="4163" y="3657"/>
                  <a:pt x="4052" y="3735"/>
                  <a:pt x="3943" y="3817"/>
                </a:cubicBezTo>
                <a:cubicBezTo>
                  <a:pt x="3832" y="3902"/>
                  <a:pt x="3728" y="4023"/>
                  <a:pt x="3621" y="4112"/>
                </a:cubicBezTo>
                <a:cubicBezTo>
                  <a:pt x="3511" y="4202"/>
                  <a:pt x="3400" y="4282"/>
                  <a:pt x="3294" y="4377"/>
                </a:cubicBezTo>
                <a:cubicBezTo>
                  <a:pt x="3185" y="4475"/>
                  <a:pt x="3074" y="4555"/>
                  <a:pt x="2969" y="4656"/>
                </a:cubicBezTo>
                <a:cubicBezTo>
                  <a:pt x="2861" y="4761"/>
                  <a:pt x="2755" y="4868"/>
                  <a:pt x="2652" y="4977"/>
                </a:cubicBezTo>
                <a:cubicBezTo>
                  <a:pt x="2546" y="5090"/>
                  <a:pt x="2445" y="5223"/>
                  <a:pt x="2344" y="5341"/>
                </a:cubicBezTo>
                <a:cubicBezTo>
                  <a:pt x="2240" y="5462"/>
                  <a:pt x="2139" y="5589"/>
                  <a:pt x="2040" y="5715"/>
                </a:cubicBezTo>
                <a:cubicBezTo>
                  <a:pt x="1938" y="5847"/>
                  <a:pt x="1832" y="5960"/>
                  <a:pt x="1736" y="6096"/>
                </a:cubicBezTo>
                <a:cubicBezTo>
                  <a:pt x="1637" y="6237"/>
                  <a:pt x="1542" y="6388"/>
                  <a:pt x="1450" y="6535"/>
                </a:cubicBezTo>
                <a:cubicBezTo>
                  <a:pt x="1353" y="6689"/>
                  <a:pt x="1266" y="6860"/>
                  <a:pt x="1178" y="7019"/>
                </a:cubicBezTo>
                <a:cubicBezTo>
                  <a:pt x="1086" y="7186"/>
                  <a:pt x="1001" y="7363"/>
                  <a:pt x="919" y="7535"/>
                </a:cubicBezTo>
                <a:cubicBezTo>
                  <a:pt x="832" y="7716"/>
                  <a:pt x="767" y="7932"/>
                  <a:pt x="692" y="8119"/>
                </a:cubicBezTo>
                <a:cubicBezTo>
                  <a:pt x="613" y="8316"/>
                  <a:pt x="511" y="8466"/>
                  <a:pt x="445" y="8669"/>
                </a:cubicBezTo>
                <a:cubicBezTo>
                  <a:pt x="376" y="8883"/>
                  <a:pt x="339" y="9136"/>
                  <a:pt x="285" y="9356"/>
                </a:cubicBezTo>
                <a:cubicBezTo>
                  <a:pt x="228" y="9587"/>
                  <a:pt x="180" y="9817"/>
                  <a:pt x="141" y="10054"/>
                </a:cubicBezTo>
                <a:cubicBezTo>
                  <a:pt x="101" y="10299"/>
                  <a:pt x="69" y="10542"/>
                  <a:pt x="48" y="10792"/>
                </a:cubicBezTo>
                <a:cubicBezTo>
                  <a:pt x="27" y="11045"/>
                  <a:pt x="0" y="11298"/>
                  <a:pt x="0" y="11556"/>
                </a:cubicBezTo>
                <a:cubicBezTo>
                  <a:pt x="0" y="11814"/>
                  <a:pt x="4" y="12077"/>
                  <a:pt x="25" y="12329"/>
                </a:cubicBezTo>
                <a:cubicBezTo>
                  <a:pt x="45" y="12580"/>
                  <a:pt x="107" y="12810"/>
                  <a:pt x="147" y="13054"/>
                </a:cubicBezTo>
                <a:cubicBezTo>
                  <a:pt x="186" y="13291"/>
                  <a:pt x="225" y="13530"/>
                  <a:pt x="282" y="13760"/>
                </a:cubicBezTo>
                <a:cubicBezTo>
                  <a:pt x="336" y="13981"/>
                  <a:pt x="396" y="14199"/>
                  <a:pt x="465" y="14413"/>
                </a:cubicBezTo>
                <a:cubicBezTo>
                  <a:pt x="531" y="14617"/>
                  <a:pt x="603" y="14818"/>
                  <a:pt x="682" y="15015"/>
                </a:cubicBezTo>
                <a:cubicBezTo>
                  <a:pt x="757" y="15202"/>
                  <a:pt x="847" y="15364"/>
                  <a:pt x="933" y="15546"/>
                </a:cubicBezTo>
                <a:cubicBezTo>
                  <a:pt x="1015" y="15718"/>
                  <a:pt x="1101" y="15887"/>
                  <a:pt x="1193" y="16054"/>
                </a:cubicBezTo>
                <a:cubicBezTo>
                  <a:pt x="1281" y="16213"/>
                  <a:pt x="1353" y="16425"/>
                  <a:pt x="1450" y="16579"/>
                </a:cubicBezTo>
                <a:cubicBezTo>
                  <a:pt x="1542" y="16726"/>
                  <a:pt x="1647" y="16844"/>
                  <a:pt x="1746" y="16986"/>
                </a:cubicBezTo>
                <a:cubicBezTo>
                  <a:pt x="1842" y="17122"/>
                  <a:pt x="1947" y="17233"/>
                  <a:pt x="2050" y="17364"/>
                </a:cubicBezTo>
                <a:cubicBezTo>
                  <a:pt x="2148" y="17490"/>
                  <a:pt x="2242" y="17646"/>
                  <a:pt x="2346" y="17768"/>
                </a:cubicBezTo>
                <a:cubicBezTo>
                  <a:pt x="2447" y="17885"/>
                  <a:pt x="2558" y="17969"/>
                  <a:pt x="2664" y="18082"/>
                </a:cubicBezTo>
                <a:cubicBezTo>
                  <a:pt x="2767" y="18191"/>
                  <a:pt x="2866" y="18328"/>
                  <a:pt x="2974" y="18433"/>
                </a:cubicBezTo>
                <a:cubicBezTo>
                  <a:pt x="3079" y="18535"/>
                  <a:pt x="3193" y="18596"/>
                  <a:pt x="3302" y="18694"/>
                </a:cubicBezTo>
                <a:cubicBezTo>
                  <a:pt x="3408" y="18789"/>
                  <a:pt x="3514" y="18896"/>
                  <a:pt x="3624" y="18986"/>
                </a:cubicBezTo>
                <a:cubicBezTo>
                  <a:pt x="3731" y="19075"/>
                  <a:pt x="3836" y="19192"/>
                  <a:pt x="3947" y="19276"/>
                </a:cubicBezTo>
                <a:cubicBezTo>
                  <a:pt x="4055" y="19359"/>
                  <a:pt x="4169" y="19415"/>
                  <a:pt x="4281" y="19493"/>
                </a:cubicBezTo>
                <a:cubicBezTo>
                  <a:pt x="4391" y="19570"/>
                  <a:pt x="4498" y="19671"/>
                  <a:pt x="4611" y="19744"/>
                </a:cubicBezTo>
                <a:cubicBezTo>
                  <a:pt x="4721" y="19815"/>
                  <a:pt x="4835" y="19864"/>
                  <a:pt x="4949" y="19932"/>
                </a:cubicBezTo>
                <a:cubicBezTo>
                  <a:pt x="5059" y="19998"/>
                  <a:pt x="5176" y="20027"/>
                  <a:pt x="5289" y="20089"/>
                </a:cubicBezTo>
                <a:cubicBezTo>
                  <a:pt x="5401" y="20151"/>
                  <a:pt x="5507" y="20270"/>
                  <a:pt x="5622" y="20328"/>
                </a:cubicBezTo>
                <a:cubicBezTo>
                  <a:pt x="5734" y="20384"/>
                  <a:pt x="5846" y="20453"/>
                  <a:pt x="5960" y="20506"/>
                </a:cubicBezTo>
                <a:cubicBezTo>
                  <a:pt x="6073" y="20559"/>
                  <a:pt x="6191" y="20566"/>
                  <a:pt x="6306" y="20615"/>
                </a:cubicBezTo>
                <a:cubicBezTo>
                  <a:pt x="6419" y="20663"/>
                  <a:pt x="6531" y="20737"/>
                  <a:pt x="6646" y="20781"/>
                </a:cubicBezTo>
                <a:cubicBezTo>
                  <a:pt x="6759" y="20825"/>
                  <a:pt x="6876" y="20834"/>
                  <a:pt x="6992" y="20875"/>
                </a:cubicBezTo>
                <a:cubicBezTo>
                  <a:pt x="7105" y="20914"/>
                  <a:pt x="7220" y="20962"/>
                  <a:pt x="7335" y="20998"/>
                </a:cubicBezTo>
                <a:cubicBezTo>
                  <a:pt x="7449" y="21034"/>
                  <a:pt x="7564" y="21079"/>
                  <a:pt x="7679" y="21111"/>
                </a:cubicBezTo>
                <a:cubicBezTo>
                  <a:pt x="7794" y="21143"/>
                  <a:pt x="7910" y="21161"/>
                  <a:pt x="8026" y="21190"/>
                </a:cubicBezTo>
                <a:cubicBezTo>
                  <a:pt x="8141" y="21218"/>
                  <a:pt x="8257" y="21211"/>
                  <a:pt x="8374" y="21236"/>
                </a:cubicBezTo>
                <a:cubicBezTo>
                  <a:pt x="8488" y="21261"/>
                  <a:pt x="8603" y="21314"/>
                  <a:pt x="8719" y="21335"/>
                </a:cubicBezTo>
                <a:cubicBezTo>
                  <a:pt x="8834" y="21356"/>
                  <a:pt x="8951" y="21344"/>
                  <a:pt x="9067" y="21362"/>
                </a:cubicBezTo>
                <a:cubicBezTo>
                  <a:pt x="9182" y="21379"/>
                  <a:pt x="9297" y="21424"/>
                  <a:pt x="9414" y="21438"/>
                </a:cubicBezTo>
                <a:cubicBezTo>
                  <a:pt x="9529" y="21452"/>
                  <a:pt x="9644" y="21513"/>
                  <a:pt x="9761" y="21523"/>
                </a:cubicBezTo>
                <a:cubicBezTo>
                  <a:pt x="9876" y="21533"/>
                  <a:pt x="9993" y="21539"/>
                  <a:pt x="10109" y="21546"/>
                </a:cubicBezTo>
                <a:cubicBezTo>
                  <a:pt x="10225" y="21553"/>
                  <a:pt x="10341" y="21542"/>
                  <a:pt x="10458" y="21545"/>
                </a:cubicBezTo>
                <a:cubicBezTo>
                  <a:pt x="10573" y="21549"/>
                  <a:pt x="10690" y="21543"/>
                  <a:pt x="10806" y="21543"/>
                </a:cubicBezTo>
                <a:cubicBezTo>
                  <a:pt x="10923" y="21543"/>
                  <a:pt x="11038" y="21507"/>
                  <a:pt x="11154" y="21504"/>
                </a:cubicBezTo>
                <a:cubicBezTo>
                  <a:pt x="11271" y="21501"/>
                  <a:pt x="11386" y="21484"/>
                  <a:pt x="11502" y="21477"/>
                </a:cubicBezTo>
                <a:cubicBezTo>
                  <a:pt x="11618" y="21470"/>
                  <a:pt x="11735" y="21490"/>
                  <a:pt x="11850" y="21480"/>
                </a:cubicBezTo>
                <a:cubicBezTo>
                  <a:pt x="11967" y="21470"/>
                  <a:pt x="12084" y="21500"/>
                  <a:pt x="12199" y="21486"/>
                </a:cubicBezTo>
                <a:cubicBezTo>
                  <a:pt x="12315" y="21472"/>
                  <a:pt x="12431" y="21427"/>
                  <a:pt x="12546" y="21410"/>
                </a:cubicBezTo>
                <a:cubicBezTo>
                  <a:pt x="12662" y="21392"/>
                  <a:pt x="12777" y="21343"/>
                  <a:pt x="12892" y="21322"/>
                </a:cubicBezTo>
                <a:cubicBezTo>
                  <a:pt x="13009" y="21301"/>
                  <a:pt x="13124" y="21267"/>
                  <a:pt x="13239" y="21243"/>
                </a:cubicBezTo>
                <a:cubicBezTo>
                  <a:pt x="13355" y="21218"/>
                  <a:pt x="13470" y="21191"/>
                  <a:pt x="13585" y="21162"/>
                </a:cubicBezTo>
                <a:cubicBezTo>
                  <a:pt x="13701" y="21134"/>
                  <a:pt x="13817" y="21121"/>
                  <a:pt x="13931" y="21090"/>
                </a:cubicBezTo>
                <a:cubicBezTo>
                  <a:pt x="14047" y="21057"/>
                  <a:pt x="14161" y="21010"/>
                  <a:pt x="14276" y="20974"/>
                </a:cubicBezTo>
                <a:cubicBezTo>
                  <a:pt x="14391" y="20937"/>
                  <a:pt x="14506" y="20900"/>
                  <a:pt x="14620" y="20860"/>
                </a:cubicBezTo>
                <a:cubicBezTo>
                  <a:pt x="14735" y="20820"/>
                  <a:pt x="14854" y="20831"/>
                  <a:pt x="14967" y="20787"/>
                </a:cubicBezTo>
                <a:cubicBezTo>
                  <a:pt x="15082" y="20742"/>
                  <a:pt x="15191" y="20632"/>
                  <a:pt x="15304" y="20584"/>
                </a:cubicBezTo>
                <a:cubicBezTo>
                  <a:pt x="15419" y="20536"/>
                  <a:pt x="15536" y="20516"/>
                  <a:pt x="15648" y="20464"/>
                </a:cubicBezTo>
                <a:cubicBezTo>
                  <a:pt x="15763" y="20411"/>
                  <a:pt x="15878" y="20374"/>
                  <a:pt x="15990" y="20317"/>
                </a:cubicBezTo>
                <a:cubicBezTo>
                  <a:pt x="16104" y="20259"/>
                  <a:pt x="16215" y="20184"/>
                  <a:pt x="16327" y="20122"/>
                </a:cubicBezTo>
                <a:cubicBezTo>
                  <a:pt x="16441" y="20060"/>
                  <a:pt x="16549" y="19964"/>
                  <a:pt x="16660" y="19897"/>
                </a:cubicBezTo>
                <a:cubicBezTo>
                  <a:pt x="16773" y="19830"/>
                  <a:pt x="16891" y="19810"/>
                  <a:pt x="17001" y="19738"/>
                </a:cubicBezTo>
                <a:cubicBezTo>
                  <a:pt x="17114" y="19665"/>
                  <a:pt x="17227" y="19602"/>
                  <a:pt x="17336" y="19525"/>
                </a:cubicBezTo>
                <a:cubicBezTo>
                  <a:pt x="17448" y="19446"/>
                  <a:pt x="17551" y="19318"/>
                  <a:pt x="17660" y="19236"/>
                </a:cubicBezTo>
                <a:cubicBezTo>
                  <a:pt x="17771" y="19151"/>
                  <a:pt x="17878" y="19056"/>
                  <a:pt x="17986" y="18968"/>
                </a:cubicBezTo>
                <a:cubicBezTo>
                  <a:pt x="18096" y="18877"/>
                  <a:pt x="18217" y="18855"/>
                  <a:pt x="18323" y="18760"/>
                </a:cubicBezTo>
                <a:cubicBezTo>
                  <a:pt x="18432" y="18662"/>
                  <a:pt x="18525" y="18490"/>
                  <a:pt x="18630" y="18388"/>
                </a:cubicBezTo>
                <a:cubicBezTo>
                  <a:pt x="18738" y="18283"/>
                  <a:pt x="18857" y="18242"/>
                  <a:pt x="18960" y="18133"/>
                </a:cubicBezTo>
                <a:cubicBezTo>
                  <a:pt x="19066" y="18020"/>
                  <a:pt x="19167" y="17891"/>
                  <a:pt x="19268" y="17774"/>
                </a:cubicBezTo>
                <a:cubicBezTo>
                  <a:pt x="19373" y="17652"/>
                  <a:pt x="19475" y="17527"/>
                  <a:pt x="19573" y="17400"/>
                </a:cubicBezTo>
                <a:cubicBezTo>
                  <a:pt x="19676" y="17269"/>
                  <a:pt x="19775" y="17135"/>
                  <a:pt x="19871" y="16999"/>
                </a:cubicBezTo>
                <a:cubicBezTo>
                  <a:pt x="19971" y="16857"/>
                  <a:pt x="20062" y="16696"/>
                  <a:pt x="20154" y="16549"/>
                </a:cubicBezTo>
                <a:cubicBezTo>
                  <a:pt x="20250" y="16395"/>
                  <a:pt x="20335" y="16219"/>
                  <a:pt x="20422" y="16060"/>
                </a:cubicBezTo>
                <a:cubicBezTo>
                  <a:pt x="20514" y="15893"/>
                  <a:pt x="20603" y="15731"/>
                  <a:pt x="20685" y="15559"/>
                </a:cubicBezTo>
                <a:cubicBezTo>
                  <a:pt x="20772" y="15377"/>
                  <a:pt x="20855" y="15198"/>
                  <a:pt x="20930" y="15011"/>
                </a:cubicBezTo>
                <a:cubicBezTo>
                  <a:pt x="21009" y="14814"/>
                  <a:pt x="21078" y="14610"/>
                  <a:pt x="21144" y="14407"/>
                </a:cubicBezTo>
                <a:cubicBezTo>
                  <a:pt x="21214" y="14193"/>
                  <a:pt x="21285" y="13990"/>
                  <a:pt x="21339" y="13769"/>
                </a:cubicBezTo>
                <a:cubicBezTo>
                  <a:pt x="21395" y="13539"/>
                  <a:pt x="21450" y="13309"/>
                  <a:pt x="21489" y="13072"/>
                </a:cubicBezTo>
                <a:cubicBezTo>
                  <a:pt x="21529" y="12828"/>
                  <a:pt x="21557" y="12575"/>
                  <a:pt x="21578" y="12325"/>
                </a:cubicBezTo>
                <a:cubicBezTo>
                  <a:pt x="21599" y="12072"/>
                  <a:pt x="21600" y="11814"/>
                  <a:pt x="21600" y="11556"/>
                </a:cubicBezTo>
                <a:cubicBezTo>
                  <a:pt x="21600" y="11300"/>
                  <a:pt x="21598" y="11043"/>
                  <a:pt x="21577" y="10791"/>
                </a:cubicBezTo>
                <a:cubicBezTo>
                  <a:pt x="21557" y="10542"/>
                  <a:pt x="21528" y="10292"/>
                  <a:pt x="21488" y="10048"/>
                </a:cubicBezTo>
                <a:cubicBezTo>
                  <a:pt x="21450" y="9813"/>
                  <a:pt x="21392" y="9589"/>
                  <a:pt x="21336" y="9359"/>
                </a:cubicBezTo>
                <a:cubicBezTo>
                  <a:pt x="21283" y="9140"/>
                  <a:pt x="21237" y="8900"/>
                  <a:pt x="21168" y="8686"/>
                </a:cubicBezTo>
                <a:cubicBezTo>
                  <a:pt x="21103" y="8484"/>
                  <a:pt x="21031" y="8279"/>
                  <a:pt x="20952" y="8083"/>
                </a:cubicBezTo>
                <a:cubicBezTo>
                  <a:pt x="20878" y="7896"/>
                  <a:pt x="20797" y="7708"/>
                  <a:pt x="20712" y="7527"/>
                </a:cubicBezTo>
                <a:cubicBezTo>
                  <a:pt x="20630" y="7356"/>
                  <a:pt x="20520" y="7245"/>
                  <a:pt x="20429" y="7079"/>
                </a:cubicBezTo>
                <a:cubicBezTo>
                  <a:pt x="20342" y="6920"/>
                  <a:pt x="20254" y="6757"/>
                  <a:pt x="20158" y="6604"/>
                </a:cubicBezTo>
                <a:cubicBezTo>
                  <a:pt x="20067" y="6458"/>
                  <a:pt x="19969" y="6323"/>
                  <a:pt x="19870" y="6182"/>
                </a:cubicBezTo>
                <a:cubicBezTo>
                  <a:pt x="19775" y="6046"/>
                  <a:pt x="19689" y="5869"/>
                  <a:pt x="19587" y="5738"/>
                </a:cubicBezTo>
                <a:cubicBezTo>
                  <a:pt x="19490" y="5612"/>
                  <a:pt x="19377" y="5537"/>
                  <a:pt x="19273" y="5416"/>
                </a:cubicBezTo>
                <a:cubicBezTo>
                  <a:pt x="19172" y="5299"/>
                  <a:pt x="19075" y="5162"/>
                  <a:pt x="18969" y="5049"/>
                </a:cubicBezTo>
                <a:cubicBezTo>
                  <a:pt x="18867" y="4940"/>
                  <a:pt x="18767" y="4809"/>
                  <a:pt x="18660" y="4704"/>
                </a:cubicBezTo>
                <a:cubicBezTo>
                  <a:pt x="18556" y="4602"/>
                  <a:pt x="18448" y="4511"/>
                  <a:pt x="18340" y="4414"/>
                </a:cubicBezTo>
                <a:cubicBezTo>
                  <a:pt x="18234" y="4319"/>
                  <a:pt x="18123" y="4250"/>
                  <a:pt x="18013" y="4159"/>
                </a:cubicBezTo>
                <a:cubicBezTo>
                  <a:pt x="17906" y="4071"/>
                  <a:pt x="17800" y="3969"/>
                  <a:pt x="17690" y="3884"/>
                </a:cubicBezTo>
                <a:cubicBezTo>
                  <a:pt x="17582" y="3802"/>
                  <a:pt x="17470" y="3738"/>
                  <a:pt x="17359" y="3659"/>
                </a:cubicBezTo>
                <a:cubicBezTo>
                  <a:pt x="17250" y="3582"/>
                  <a:pt x="17145" y="3472"/>
                  <a:pt x="17033" y="3399"/>
                </a:cubicBezTo>
                <a:cubicBezTo>
                  <a:pt x="16924" y="3327"/>
                  <a:pt x="16810" y="3274"/>
                  <a:pt x="16698" y="3206"/>
                </a:cubicBezTo>
                <a:cubicBezTo>
                  <a:pt x="16587" y="3140"/>
                  <a:pt x="16468" y="3077"/>
                  <a:pt x="16354" y="3014"/>
                </a:cubicBezTo>
                <a:close/>
              </a:path>
            </a:pathLst>
          </a:custGeom>
          <a:solidFill>
            <a:srgbClr val="F3EAD7"/>
          </a:solidFill>
          <a:ln w="63500">
            <a:solidFill>
              <a:srgbClr val="000000"/>
            </a:solidFill>
          </a:ln>
        </p:spPr>
        <p:txBody>
          <a:bodyPr lIns="203200" tIns="203200" rIns="203200" bIns="203200"/>
          <a:lstStyle/>
          <a:p>
            <a:pPr marL="0" indent="0" algn="ctr">
              <a:spcBef>
                <a:spcPts val="0"/>
              </a:spcBef>
              <a:buClrTx/>
              <a:buSzTx/>
              <a:buNone/>
            </a:pPr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title"/>
          </p:nvPr>
        </p:nvSpPr>
        <p:spPr>
          <a:xfrm>
            <a:off x="1016000" y="5054600"/>
            <a:ext cx="4584700" cy="1524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xfrm>
            <a:off x="1016000" y="6159500"/>
            <a:ext cx="4584700" cy="419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  <a:lvl2pPr marL="0" indent="0" algn="ctr">
              <a:spcBef>
                <a:spcPts val="0"/>
              </a:spcBef>
              <a:buClrTx/>
              <a:buSzTx/>
              <a:buNone/>
            </a:lvl2pPr>
            <a:lvl3pPr marL="0" indent="0" algn="ctr">
              <a:spcBef>
                <a:spcPts val="0"/>
              </a:spcBef>
              <a:buClrTx/>
              <a:buSzTx/>
              <a:buNone/>
            </a:lvl3pPr>
            <a:lvl4pPr marL="0" indent="0" algn="ctr">
              <a:spcBef>
                <a:spcPts val="0"/>
              </a:spcBef>
              <a:buClrTx/>
              <a:buSzTx/>
              <a:buNone/>
            </a:lvl4pPr>
            <a:lvl5pPr marL="0" indent="0" algn="ctr">
              <a:spcBef>
                <a:spcPts val="0"/>
              </a:spcBef>
              <a:buClrTx/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1" name="Shape 2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80999" y="381000"/>
            <a:ext cx="9403009" cy="6864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1" h="21449" extrusionOk="0">
                <a:moveTo>
                  <a:pt x="43" y="65"/>
                </a:moveTo>
                <a:cubicBezTo>
                  <a:pt x="139" y="19"/>
                  <a:pt x="144" y="70"/>
                  <a:pt x="246" y="70"/>
                </a:cubicBezTo>
                <a:cubicBezTo>
                  <a:pt x="347" y="70"/>
                  <a:pt x="347" y="59"/>
                  <a:pt x="449" y="59"/>
                </a:cubicBezTo>
                <a:cubicBezTo>
                  <a:pt x="551" y="59"/>
                  <a:pt x="551" y="60"/>
                  <a:pt x="653" y="60"/>
                </a:cubicBezTo>
                <a:cubicBezTo>
                  <a:pt x="653" y="60"/>
                  <a:pt x="755" y="69"/>
                  <a:pt x="857" y="69"/>
                </a:cubicBezTo>
                <a:cubicBezTo>
                  <a:pt x="959" y="69"/>
                  <a:pt x="928" y="59"/>
                  <a:pt x="1061" y="59"/>
                </a:cubicBezTo>
                <a:cubicBezTo>
                  <a:pt x="1118" y="59"/>
                  <a:pt x="1186" y="70"/>
                  <a:pt x="1265" y="70"/>
                </a:cubicBezTo>
                <a:cubicBezTo>
                  <a:pt x="1326" y="70"/>
                  <a:pt x="1394" y="76"/>
                  <a:pt x="1468" y="76"/>
                </a:cubicBezTo>
                <a:cubicBezTo>
                  <a:pt x="1532" y="76"/>
                  <a:pt x="1600" y="56"/>
                  <a:pt x="1672" y="56"/>
                </a:cubicBezTo>
                <a:cubicBezTo>
                  <a:pt x="1737" y="56"/>
                  <a:pt x="1805" y="62"/>
                  <a:pt x="1876" y="62"/>
                </a:cubicBezTo>
                <a:cubicBezTo>
                  <a:pt x="1941" y="62"/>
                  <a:pt x="2009" y="75"/>
                  <a:pt x="2080" y="75"/>
                </a:cubicBezTo>
                <a:cubicBezTo>
                  <a:pt x="2146" y="75"/>
                  <a:pt x="2214" y="59"/>
                  <a:pt x="2284" y="59"/>
                </a:cubicBezTo>
                <a:cubicBezTo>
                  <a:pt x="2350" y="59"/>
                  <a:pt x="2418" y="52"/>
                  <a:pt x="2487" y="52"/>
                </a:cubicBezTo>
                <a:cubicBezTo>
                  <a:pt x="2554" y="52"/>
                  <a:pt x="2622" y="50"/>
                  <a:pt x="2691" y="50"/>
                </a:cubicBezTo>
                <a:cubicBezTo>
                  <a:pt x="2758" y="50"/>
                  <a:pt x="2826" y="58"/>
                  <a:pt x="2895" y="58"/>
                </a:cubicBezTo>
                <a:cubicBezTo>
                  <a:pt x="2962" y="58"/>
                  <a:pt x="3030" y="70"/>
                  <a:pt x="3099" y="70"/>
                </a:cubicBezTo>
                <a:cubicBezTo>
                  <a:pt x="3166" y="70"/>
                  <a:pt x="3234" y="60"/>
                  <a:pt x="3303" y="60"/>
                </a:cubicBezTo>
                <a:cubicBezTo>
                  <a:pt x="3370" y="60"/>
                  <a:pt x="3438" y="49"/>
                  <a:pt x="3507" y="49"/>
                </a:cubicBezTo>
                <a:cubicBezTo>
                  <a:pt x="3573" y="49"/>
                  <a:pt x="3641" y="53"/>
                  <a:pt x="3710" y="53"/>
                </a:cubicBezTo>
                <a:cubicBezTo>
                  <a:pt x="3777" y="53"/>
                  <a:pt x="3845" y="71"/>
                  <a:pt x="3914" y="71"/>
                </a:cubicBezTo>
                <a:cubicBezTo>
                  <a:pt x="3981" y="71"/>
                  <a:pt x="4049" y="69"/>
                  <a:pt x="4118" y="69"/>
                </a:cubicBezTo>
                <a:cubicBezTo>
                  <a:pt x="4185" y="69"/>
                  <a:pt x="4253" y="74"/>
                  <a:pt x="4322" y="74"/>
                </a:cubicBezTo>
                <a:cubicBezTo>
                  <a:pt x="4389" y="74"/>
                  <a:pt x="4457" y="58"/>
                  <a:pt x="4526" y="58"/>
                </a:cubicBezTo>
                <a:cubicBezTo>
                  <a:pt x="4593" y="58"/>
                  <a:pt x="4661" y="58"/>
                  <a:pt x="4730" y="58"/>
                </a:cubicBezTo>
                <a:cubicBezTo>
                  <a:pt x="4797" y="58"/>
                  <a:pt x="4865" y="73"/>
                  <a:pt x="4934" y="73"/>
                </a:cubicBezTo>
                <a:cubicBezTo>
                  <a:pt x="5001" y="73"/>
                  <a:pt x="5069" y="74"/>
                  <a:pt x="5137" y="74"/>
                </a:cubicBezTo>
                <a:cubicBezTo>
                  <a:pt x="5205" y="74"/>
                  <a:pt x="5273" y="53"/>
                  <a:pt x="5341" y="53"/>
                </a:cubicBezTo>
                <a:cubicBezTo>
                  <a:pt x="5409" y="53"/>
                  <a:pt x="5477" y="62"/>
                  <a:pt x="5545" y="62"/>
                </a:cubicBezTo>
                <a:cubicBezTo>
                  <a:pt x="5613" y="62"/>
                  <a:pt x="5681" y="77"/>
                  <a:pt x="5749" y="77"/>
                </a:cubicBezTo>
                <a:cubicBezTo>
                  <a:pt x="5816" y="77"/>
                  <a:pt x="5884" y="57"/>
                  <a:pt x="5953" y="57"/>
                </a:cubicBezTo>
                <a:cubicBezTo>
                  <a:pt x="6020" y="57"/>
                  <a:pt x="6088" y="48"/>
                  <a:pt x="6156" y="48"/>
                </a:cubicBezTo>
                <a:cubicBezTo>
                  <a:pt x="6224" y="48"/>
                  <a:pt x="6292" y="75"/>
                  <a:pt x="6360" y="75"/>
                </a:cubicBezTo>
                <a:cubicBezTo>
                  <a:pt x="6428" y="75"/>
                  <a:pt x="6496" y="74"/>
                  <a:pt x="6564" y="74"/>
                </a:cubicBezTo>
                <a:cubicBezTo>
                  <a:pt x="6632" y="74"/>
                  <a:pt x="6699" y="61"/>
                  <a:pt x="6768" y="61"/>
                </a:cubicBezTo>
                <a:cubicBezTo>
                  <a:pt x="6835" y="61"/>
                  <a:pt x="6903" y="53"/>
                  <a:pt x="6972" y="53"/>
                </a:cubicBezTo>
                <a:cubicBezTo>
                  <a:pt x="7039" y="53"/>
                  <a:pt x="7107" y="73"/>
                  <a:pt x="7175" y="73"/>
                </a:cubicBezTo>
                <a:cubicBezTo>
                  <a:pt x="7243" y="73"/>
                  <a:pt x="7311" y="61"/>
                  <a:pt x="7379" y="61"/>
                </a:cubicBezTo>
                <a:cubicBezTo>
                  <a:pt x="7447" y="61"/>
                  <a:pt x="7515" y="63"/>
                  <a:pt x="7583" y="63"/>
                </a:cubicBezTo>
                <a:cubicBezTo>
                  <a:pt x="7651" y="63"/>
                  <a:pt x="7719" y="60"/>
                  <a:pt x="7787" y="60"/>
                </a:cubicBezTo>
                <a:cubicBezTo>
                  <a:pt x="7854" y="60"/>
                  <a:pt x="7922" y="57"/>
                  <a:pt x="7991" y="57"/>
                </a:cubicBezTo>
                <a:cubicBezTo>
                  <a:pt x="8058" y="57"/>
                  <a:pt x="8126" y="73"/>
                  <a:pt x="8194" y="73"/>
                </a:cubicBezTo>
                <a:cubicBezTo>
                  <a:pt x="8262" y="73"/>
                  <a:pt x="8330" y="71"/>
                  <a:pt x="8398" y="71"/>
                </a:cubicBezTo>
                <a:cubicBezTo>
                  <a:pt x="8466" y="71"/>
                  <a:pt x="8534" y="46"/>
                  <a:pt x="8602" y="46"/>
                </a:cubicBezTo>
                <a:cubicBezTo>
                  <a:pt x="8670" y="46"/>
                  <a:pt x="8738" y="70"/>
                  <a:pt x="8806" y="70"/>
                </a:cubicBezTo>
                <a:cubicBezTo>
                  <a:pt x="8874" y="70"/>
                  <a:pt x="8942" y="72"/>
                  <a:pt x="9010" y="72"/>
                </a:cubicBezTo>
                <a:cubicBezTo>
                  <a:pt x="9078" y="72"/>
                  <a:pt x="9146" y="54"/>
                  <a:pt x="9214" y="54"/>
                </a:cubicBezTo>
                <a:cubicBezTo>
                  <a:pt x="9281" y="54"/>
                  <a:pt x="9349" y="76"/>
                  <a:pt x="9417" y="76"/>
                </a:cubicBezTo>
                <a:cubicBezTo>
                  <a:pt x="9485" y="76"/>
                  <a:pt x="9553" y="71"/>
                  <a:pt x="9621" y="71"/>
                </a:cubicBezTo>
                <a:cubicBezTo>
                  <a:pt x="9689" y="71"/>
                  <a:pt x="9757" y="76"/>
                  <a:pt x="9825" y="76"/>
                </a:cubicBezTo>
                <a:cubicBezTo>
                  <a:pt x="9893" y="76"/>
                  <a:pt x="9961" y="61"/>
                  <a:pt x="10029" y="61"/>
                </a:cubicBezTo>
                <a:cubicBezTo>
                  <a:pt x="10097" y="61"/>
                  <a:pt x="10165" y="73"/>
                  <a:pt x="10233" y="73"/>
                </a:cubicBezTo>
                <a:cubicBezTo>
                  <a:pt x="10301" y="73"/>
                  <a:pt x="10369" y="60"/>
                  <a:pt x="10437" y="60"/>
                </a:cubicBezTo>
                <a:cubicBezTo>
                  <a:pt x="10505" y="60"/>
                  <a:pt x="10573" y="57"/>
                  <a:pt x="10640" y="57"/>
                </a:cubicBezTo>
                <a:cubicBezTo>
                  <a:pt x="10708" y="57"/>
                  <a:pt x="10776" y="47"/>
                  <a:pt x="10844" y="47"/>
                </a:cubicBezTo>
                <a:cubicBezTo>
                  <a:pt x="10912" y="47"/>
                  <a:pt x="10980" y="58"/>
                  <a:pt x="11048" y="58"/>
                </a:cubicBezTo>
                <a:cubicBezTo>
                  <a:pt x="11116" y="58"/>
                  <a:pt x="11184" y="72"/>
                  <a:pt x="11252" y="72"/>
                </a:cubicBezTo>
                <a:cubicBezTo>
                  <a:pt x="11320" y="72"/>
                  <a:pt x="11388" y="59"/>
                  <a:pt x="11456" y="59"/>
                </a:cubicBezTo>
                <a:cubicBezTo>
                  <a:pt x="11524" y="59"/>
                  <a:pt x="11592" y="75"/>
                  <a:pt x="11660" y="75"/>
                </a:cubicBezTo>
                <a:cubicBezTo>
                  <a:pt x="11728" y="75"/>
                  <a:pt x="11796" y="69"/>
                  <a:pt x="11864" y="69"/>
                </a:cubicBezTo>
                <a:cubicBezTo>
                  <a:pt x="11932" y="69"/>
                  <a:pt x="12000" y="53"/>
                  <a:pt x="12068" y="53"/>
                </a:cubicBezTo>
                <a:cubicBezTo>
                  <a:pt x="12136" y="53"/>
                  <a:pt x="12204" y="75"/>
                  <a:pt x="12272" y="75"/>
                </a:cubicBezTo>
                <a:cubicBezTo>
                  <a:pt x="12340" y="75"/>
                  <a:pt x="12408" y="62"/>
                  <a:pt x="12476" y="62"/>
                </a:cubicBezTo>
                <a:cubicBezTo>
                  <a:pt x="12544" y="62"/>
                  <a:pt x="12612" y="55"/>
                  <a:pt x="12680" y="54"/>
                </a:cubicBezTo>
                <a:cubicBezTo>
                  <a:pt x="12748" y="54"/>
                  <a:pt x="12816" y="67"/>
                  <a:pt x="12884" y="67"/>
                </a:cubicBezTo>
                <a:cubicBezTo>
                  <a:pt x="12952" y="67"/>
                  <a:pt x="13020" y="50"/>
                  <a:pt x="13088" y="50"/>
                </a:cubicBezTo>
                <a:cubicBezTo>
                  <a:pt x="13156" y="50"/>
                  <a:pt x="13224" y="60"/>
                  <a:pt x="13292" y="60"/>
                </a:cubicBezTo>
                <a:cubicBezTo>
                  <a:pt x="13360" y="60"/>
                  <a:pt x="13428" y="72"/>
                  <a:pt x="13496" y="72"/>
                </a:cubicBezTo>
                <a:cubicBezTo>
                  <a:pt x="13564" y="72"/>
                  <a:pt x="13632" y="47"/>
                  <a:pt x="13699" y="47"/>
                </a:cubicBezTo>
                <a:cubicBezTo>
                  <a:pt x="13768" y="47"/>
                  <a:pt x="13836" y="57"/>
                  <a:pt x="13903" y="57"/>
                </a:cubicBezTo>
                <a:cubicBezTo>
                  <a:pt x="13972" y="57"/>
                  <a:pt x="14040" y="49"/>
                  <a:pt x="14107" y="49"/>
                </a:cubicBezTo>
                <a:cubicBezTo>
                  <a:pt x="14176" y="49"/>
                  <a:pt x="14244" y="68"/>
                  <a:pt x="14311" y="68"/>
                </a:cubicBezTo>
                <a:cubicBezTo>
                  <a:pt x="14380" y="68"/>
                  <a:pt x="14448" y="52"/>
                  <a:pt x="14515" y="52"/>
                </a:cubicBezTo>
                <a:cubicBezTo>
                  <a:pt x="14584" y="52"/>
                  <a:pt x="14652" y="67"/>
                  <a:pt x="14719" y="67"/>
                </a:cubicBezTo>
                <a:cubicBezTo>
                  <a:pt x="14788" y="67"/>
                  <a:pt x="14856" y="73"/>
                  <a:pt x="14923" y="73"/>
                </a:cubicBezTo>
                <a:cubicBezTo>
                  <a:pt x="14992" y="73"/>
                  <a:pt x="15060" y="60"/>
                  <a:pt x="15127" y="60"/>
                </a:cubicBezTo>
                <a:cubicBezTo>
                  <a:pt x="15196" y="60"/>
                  <a:pt x="15264" y="76"/>
                  <a:pt x="15331" y="76"/>
                </a:cubicBezTo>
                <a:cubicBezTo>
                  <a:pt x="15400" y="76"/>
                  <a:pt x="15468" y="72"/>
                  <a:pt x="15535" y="72"/>
                </a:cubicBezTo>
                <a:cubicBezTo>
                  <a:pt x="15604" y="72"/>
                  <a:pt x="15672" y="74"/>
                  <a:pt x="15739" y="74"/>
                </a:cubicBezTo>
                <a:cubicBezTo>
                  <a:pt x="15808" y="74"/>
                  <a:pt x="15876" y="60"/>
                  <a:pt x="15943" y="60"/>
                </a:cubicBezTo>
                <a:cubicBezTo>
                  <a:pt x="16012" y="60"/>
                  <a:pt x="16080" y="72"/>
                  <a:pt x="16147" y="72"/>
                </a:cubicBezTo>
                <a:cubicBezTo>
                  <a:pt x="16216" y="72"/>
                  <a:pt x="16284" y="65"/>
                  <a:pt x="16351" y="65"/>
                </a:cubicBezTo>
                <a:cubicBezTo>
                  <a:pt x="16420" y="65"/>
                  <a:pt x="16488" y="64"/>
                  <a:pt x="16555" y="64"/>
                </a:cubicBezTo>
                <a:cubicBezTo>
                  <a:pt x="16624" y="64"/>
                  <a:pt x="16692" y="61"/>
                  <a:pt x="16759" y="61"/>
                </a:cubicBezTo>
                <a:cubicBezTo>
                  <a:pt x="16828" y="61"/>
                  <a:pt x="16896" y="64"/>
                  <a:pt x="16963" y="64"/>
                </a:cubicBezTo>
                <a:cubicBezTo>
                  <a:pt x="17032" y="64"/>
                  <a:pt x="17100" y="54"/>
                  <a:pt x="17167" y="54"/>
                </a:cubicBezTo>
                <a:cubicBezTo>
                  <a:pt x="17236" y="54"/>
                  <a:pt x="17304" y="60"/>
                  <a:pt x="17371" y="60"/>
                </a:cubicBezTo>
                <a:cubicBezTo>
                  <a:pt x="17440" y="60"/>
                  <a:pt x="17508" y="59"/>
                  <a:pt x="17575" y="59"/>
                </a:cubicBezTo>
                <a:cubicBezTo>
                  <a:pt x="17644" y="59"/>
                  <a:pt x="17712" y="56"/>
                  <a:pt x="17779" y="56"/>
                </a:cubicBezTo>
                <a:cubicBezTo>
                  <a:pt x="17848" y="56"/>
                  <a:pt x="17916" y="54"/>
                  <a:pt x="17983" y="54"/>
                </a:cubicBezTo>
                <a:cubicBezTo>
                  <a:pt x="18052" y="54"/>
                  <a:pt x="18120" y="75"/>
                  <a:pt x="18187" y="75"/>
                </a:cubicBezTo>
                <a:cubicBezTo>
                  <a:pt x="18256" y="75"/>
                  <a:pt x="18324" y="76"/>
                  <a:pt x="18391" y="76"/>
                </a:cubicBezTo>
                <a:cubicBezTo>
                  <a:pt x="18460" y="76"/>
                  <a:pt x="18528" y="47"/>
                  <a:pt x="18595" y="47"/>
                </a:cubicBezTo>
                <a:cubicBezTo>
                  <a:pt x="18664" y="47"/>
                  <a:pt x="18732" y="62"/>
                  <a:pt x="18799" y="62"/>
                </a:cubicBezTo>
                <a:cubicBezTo>
                  <a:pt x="18868" y="62"/>
                  <a:pt x="18936" y="51"/>
                  <a:pt x="19003" y="51"/>
                </a:cubicBezTo>
                <a:cubicBezTo>
                  <a:pt x="19072" y="51"/>
                  <a:pt x="19140" y="65"/>
                  <a:pt x="19206" y="65"/>
                </a:cubicBezTo>
                <a:cubicBezTo>
                  <a:pt x="19276" y="65"/>
                  <a:pt x="19344" y="60"/>
                  <a:pt x="19410" y="60"/>
                </a:cubicBezTo>
                <a:cubicBezTo>
                  <a:pt x="19480" y="60"/>
                  <a:pt x="19548" y="70"/>
                  <a:pt x="19614" y="70"/>
                </a:cubicBezTo>
                <a:cubicBezTo>
                  <a:pt x="19684" y="70"/>
                  <a:pt x="19752" y="71"/>
                  <a:pt x="19818" y="71"/>
                </a:cubicBezTo>
                <a:cubicBezTo>
                  <a:pt x="19888" y="71"/>
                  <a:pt x="19956" y="52"/>
                  <a:pt x="20022" y="52"/>
                </a:cubicBezTo>
                <a:cubicBezTo>
                  <a:pt x="20092" y="52"/>
                  <a:pt x="20160" y="56"/>
                  <a:pt x="20226" y="56"/>
                </a:cubicBezTo>
                <a:cubicBezTo>
                  <a:pt x="20296" y="56"/>
                  <a:pt x="20364" y="52"/>
                  <a:pt x="20429" y="52"/>
                </a:cubicBezTo>
                <a:cubicBezTo>
                  <a:pt x="20501" y="52"/>
                  <a:pt x="20569" y="71"/>
                  <a:pt x="20633" y="71"/>
                </a:cubicBezTo>
                <a:cubicBezTo>
                  <a:pt x="20706" y="71"/>
                  <a:pt x="20774" y="58"/>
                  <a:pt x="20837" y="58"/>
                </a:cubicBezTo>
                <a:cubicBezTo>
                  <a:pt x="20911" y="58"/>
                  <a:pt x="20979" y="59"/>
                  <a:pt x="21041" y="59"/>
                </a:cubicBezTo>
                <a:cubicBezTo>
                  <a:pt x="21120" y="59"/>
                  <a:pt x="21188" y="66"/>
                  <a:pt x="21245" y="66"/>
                </a:cubicBezTo>
                <a:cubicBezTo>
                  <a:pt x="21378" y="66"/>
                  <a:pt x="21425" y="-75"/>
                  <a:pt x="21458" y="57"/>
                </a:cubicBezTo>
                <a:cubicBezTo>
                  <a:pt x="21492" y="189"/>
                  <a:pt x="21454" y="202"/>
                  <a:pt x="21454" y="342"/>
                </a:cubicBezTo>
                <a:cubicBezTo>
                  <a:pt x="21454" y="482"/>
                  <a:pt x="21457" y="482"/>
                  <a:pt x="21457" y="622"/>
                </a:cubicBezTo>
                <a:cubicBezTo>
                  <a:pt x="21457" y="763"/>
                  <a:pt x="21438" y="763"/>
                  <a:pt x="21438" y="903"/>
                </a:cubicBezTo>
                <a:cubicBezTo>
                  <a:pt x="21438" y="903"/>
                  <a:pt x="21440" y="1043"/>
                  <a:pt x="21440" y="1183"/>
                </a:cubicBezTo>
                <a:cubicBezTo>
                  <a:pt x="21440" y="1324"/>
                  <a:pt x="21460" y="1324"/>
                  <a:pt x="21460" y="1464"/>
                </a:cubicBezTo>
                <a:cubicBezTo>
                  <a:pt x="21460" y="1604"/>
                  <a:pt x="21450" y="1604"/>
                  <a:pt x="21450" y="1744"/>
                </a:cubicBezTo>
                <a:cubicBezTo>
                  <a:pt x="21450" y="1885"/>
                  <a:pt x="21447" y="1885"/>
                  <a:pt x="21447" y="2025"/>
                </a:cubicBezTo>
                <a:cubicBezTo>
                  <a:pt x="21447" y="2165"/>
                  <a:pt x="21448" y="2165"/>
                  <a:pt x="21448" y="2306"/>
                </a:cubicBezTo>
                <a:cubicBezTo>
                  <a:pt x="21448" y="2446"/>
                  <a:pt x="21443" y="2446"/>
                  <a:pt x="21443" y="2586"/>
                </a:cubicBezTo>
                <a:cubicBezTo>
                  <a:pt x="21443" y="2726"/>
                  <a:pt x="21443" y="2726"/>
                  <a:pt x="21443" y="2867"/>
                </a:cubicBezTo>
                <a:cubicBezTo>
                  <a:pt x="21443" y="3007"/>
                  <a:pt x="21441" y="3007"/>
                  <a:pt x="21441" y="3147"/>
                </a:cubicBezTo>
                <a:cubicBezTo>
                  <a:pt x="21441" y="3287"/>
                  <a:pt x="21447" y="3287"/>
                  <a:pt x="21447" y="3428"/>
                </a:cubicBezTo>
                <a:cubicBezTo>
                  <a:pt x="21447" y="3568"/>
                  <a:pt x="21443" y="3568"/>
                  <a:pt x="21443" y="3708"/>
                </a:cubicBezTo>
                <a:cubicBezTo>
                  <a:pt x="21443" y="3849"/>
                  <a:pt x="21441" y="3849"/>
                  <a:pt x="21441" y="3989"/>
                </a:cubicBezTo>
                <a:cubicBezTo>
                  <a:pt x="21441" y="4129"/>
                  <a:pt x="21447" y="4129"/>
                  <a:pt x="21447" y="4269"/>
                </a:cubicBezTo>
                <a:cubicBezTo>
                  <a:pt x="21447" y="4410"/>
                  <a:pt x="21447" y="4410"/>
                  <a:pt x="21447" y="4550"/>
                </a:cubicBezTo>
                <a:cubicBezTo>
                  <a:pt x="21447" y="4690"/>
                  <a:pt x="21438" y="4690"/>
                  <a:pt x="21438" y="4830"/>
                </a:cubicBezTo>
                <a:cubicBezTo>
                  <a:pt x="21438" y="4971"/>
                  <a:pt x="21443" y="4971"/>
                  <a:pt x="21443" y="5111"/>
                </a:cubicBezTo>
                <a:cubicBezTo>
                  <a:pt x="21443" y="5251"/>
                  <a:pt x="21450" y="5251"/>
                  <a:pt x="21450" y="5392"/>
                </a:cubicBezTo>
                <a:cubicBezTo>
                  <a:pt x="21450" y="5532"/>
                  <a:pt x="21456" y="5532"/>
                  <a:pt x="21456" y="5672"/>
                </a:cubicBezTo>
                <a:cubicBezTo>
                  <a:pt x="21456" y="5813"/>
                  <a:pt x="21455" y="5813"/>
                  <a:pt x="21455" y="5953"/>
                </a:cubicBezTo>
                <a:cubicBezTo>
                  <a:pt x="21455" y="6093"/>
                  <a:pt x="21452" y="6093"/>
                  <a:pt x="21452" y="6233"/>
                </a:cubicBezTo>
                <a:cubicBezTo>
                  <a:pt x="21452" y="6374"/>
                  <a:pt x="21443" y="6374"/>
                  <a:pt x="21443" y="6514"/>
                </a:cubicBezTo>
                <a:cubicBezTo>
                  <a:pt x="21443" y="6654"/>
                  <a:pt x="21447" y="6654"/>
                  <a:pt x="21447" y="6795"/>
                </a:cubicBezTo>
                <a:cubicBezTo>
                  <a:pt x="21447" y="6935"/>
                  <a:pt x="21446" y="6935"/>
                  <a:pt x="21446" y="7075"/>
                </a:cubicBezTo>
                <a:cubicBezTo>
                  <a:pt x="21446" y="7216"/>
                  <a:pt x="21449" y="7216"/>
                  <a:pt x="21449" y="7356"/>
                </a:cubicBezTo>
                <a:cubicBezTo>
                  <a:pt x="21449" y="7496"/>
                  <a:pt x="21439" y="7496"/>
                  <a:pt x="21439" y="7636"/>
                </a:cubicBezTo>
                <a:cubicBezTo>
                  <a:pt x="21439" y="7777"/>
                  <a:pt x="21443" y="7777"/>
                  <a:pt x="21443" y="7917"/>
                </a:cubicBezTo>
                <a:cubicBezTo>
                  <a:pt x="21443" y="8057"/>
                  <a:pt x="21456" y="8057"/>
                  <a:pt x="21456" y="8198"/>
                </a:cubicBezTo>
                <a:cubicBezTo>
                  <a:pt x="21456" y="8338"/>
                  <a:pt x="21438" y="8338"/>
                  <a:pt x="21438" y="8478"/>
                </a:cubicBezTo>
                <a:cubicBezTo>
                  <a:pt x="21438" y="8619"/>
                  <a:pt x="21454" y="8619"/>
                  <a:pt x="21454" y="8759"/>
                </a:cubicBezTo>
                <a:cubicBezTo>
                  <a:pt x="21454" y="8899"/>
                  <a:pt x="21454" y="8899"/>
                  <a:pt x="21454" y="9040"/>
                </a:cubicBezTo>
                <a:cubicBezTo>
                  <a:pt x="21454" y="9180"/>
                  <a:pt x="21446" y="9180"/>
                  <a:pt x="21446" y="9320"/>
                </a:cubicBezTo>
                <a:cubicBezTo>
                  <a:pt x="21446" y="9461"/>
                  <a:pt x="21443" y="9461"/>
                  <a:pt x="21443" y="9601"/>
                </a:cubicBezTo>
                <a:cubicBezTo>
                  <a:pt x="21443" y="9741"/>
                  <a:pt x="21439" y="9741"/>
                  <a:pt x="21439" y="9881"/>
                </a:cubicBezTo>
                <a:cubicBezTo>
                  <a:pt x="21439" y="10022"/>
                  <a:pt x="21438" y="10022"/>
                  <a:pt x="21438" y="10162"/>
                </a:cubicBezTo>
                <a:cubicBezTo>
                  <a:pt x="21438" y="10302"/>
                  <a:pt x="21445" y="10302"/>
                  <a:pt x="21445" y="10443"/>
                </a:cubicBezTo>
                <a:cubicBezTo>
                  <a:pt x="21445" y="10583"/>
                  <a:pt x="21456" y="10583"/>
                  <a:pt x="21456" y="10723"/>
                </a:cubicBezTo>
                <a:cubicBezTo>
                  <a:pt x="21456" y="10864"/>
                  <a:pt x="21448" y="10864"/>
                  <a:pt x="21448" y="11004"/>
                </a:cubicBezTo>
                <a:cubicBezTo>
                  <a:pt x="21448" y="11144"/>
                  <a:pt x="21458" y="11144"/>
                  <a:pt x="21458" y="11285"/>
                </a:cubicBezTo>
                <a:cubicBezTo>
                  <a:pt x="21458" y="11425"/>
                  <a:pt x="21448" y="11425"/>
                  <a:pt x="21448" y="11565"/>
                </a:cubicBezTo>
                <a:cubicBezTo>
                  <a:pt x="21448" y="11706"/>
                  <a:pt x="21460" y="11706"/>
                  <a:pt x="21460" y="11846"/>
                </a:cubicBezTo>
                <a:cubicBezTo>
                  <a:pt x="21460" y="11986"/>
                  <a:pt x="21449" y="11986"/>
                  <a:pt x="21449" y="12127"/>
                </a:cubicBezTo>
                <a:cubicBezTo>
                  <a:pt x="21449" y="12267"/>
                  <a:pt x="21439" y="12267"/>
                  <a:pt x="21439" y="12407"/>
                </a:cubicBezTo>
                <a:cubicBezTo>
                  <a:pt x="21439" y="12548"/>
                  <a:pt x="21451" y="12548"/>
                  <a:pt x="21451" y="12688"/>
                </a:cubicBezTo>
                <a:cubicBezTo>
                  <a:pt x="21451" y="12829"/>
                  <a:pt x="21454" y="12828"/>
                  <a:pt x="21454" y="12969"/>
                </a:cubicBezTo>
                <a:cubicBezTo>
                  <a:pt x="21454" y="13109"/>
                  <a:pt x="21458" y="13109"/>
                  <a:pt x="21458" y="13250"/>
                </a:cubicBezTo>
                <a:cubicBezTo>
                  <a:pt x="21458" y="13390"/>
                  <a:pt x="21458" y="13390"/>
                  <a:pt x="21458" y="13530"/>
                </a:cubicBezTo>
                <a:cubicBezTo>
                  <a:pt x="21458" y="13671"/>
                  <a:pt x="21457" y="13671"/>
                  <a:pt x="21457" y="13811"/>
                </a:cubicBezTo>
                <a:cubicBezTo>
                  <a:pt x="21457" y="13951"/>
                  <a:pt x="21447" y="13951"/>
                  <a:pt x="21447" y="14092"/>
                </a:cubicBezTo>
                <a:cubicBezTo>
                  <a:pt x="21447" y="14232"/>
                  <a:pt x="21449" y="14232"/>
                  <a:pt x="21449" y="14372"/>
                </a:cubicBezTo>
                <a:cubicBezTo>
                  <a:pt x="21449" y="14513"/>
                  <a:pt x="21448" y="14474"/>
                  <a:pt x="21448" y="14653"/>
                </a:cubicBezTo>
                <a:cubicBezTo>
                  <a:pt x="21448" y="14732"/>
                  <a:pt x="21439" y="14827"/>
                  <a:pt x="21439" y="14934"/>
                </a:cubicBezTo>
                <a:cubicBezTo>
                  <a:pt x="21439" y="15019"/>
                  <a:pt x="21452" y="15113"/>
                  <a:pt x="21452" y="15214"/>
                </a:cubicBezTo>
                <a:cubicBezTo>
                  <a:pt x="21452" y="15303"/>
                  <a:pt x="21445" y="15397"/>
                  <a:pt x="21445" y="15495"/>
                </a:cubicBezTo>
                <a:cubicBezTo>
                  <a:pt x="21445" y="15585"/>
                  <a:pt x="21452" y="15679"/>
                  <a:pt x="21452" y="15776"/>
                </a:cubicBezTo>
                <a:cubicBezTo>
                  <a:pt x="21452" y="15867"/>
                  <a:pt x="21445" y="15960"/>
                  <a:pt x="21445" y="16057"/>
                </a:cubicBezTo>
                <a:cubicBezTo>
                  <a:pt x="21445" y="16148"/>
                  <a:pt x="21443" y="16242"/>
                  <a:pt x="21443" y="16337"/>
                </a:cubicBezTo>
                <a:cubicBezTo>
                  <a:pt x="21443" y="16429"/>
                  <a:pt x="21450" y="16523"/>
                  <a:pt x="21450" y="16618"/>
                </a:cubicBezTo>
                <a:cubicBezTo>
                  <a:pt x="21450" y="16710"/>
                  <a:pt x="21459" y="16804"/>
                  <a:pt x="21459" y="16899"/>
                </a:cubicBezTo>
                <a:cubicBezTo>
                  <a:pt x="21459" y="16991"/>
                  <a:pt x="21448" y="17085"/>
                  <a:pt x="21448" y="17179"/>
                </a:cubicBezTo>
                <a:cubicBezTo>
                  <a:pt x="21448" y="17272"/>
                  <a:pt x="21442" y="17366"/>
                  <a:pt x="21442" y="17460"/>
                </a:cubicBezTo>
                <a:cubicBezTo>
                  <a:pt x="21442" y="17553"/>
                  <a:pt x="21446" y="17647"/>
                  <a:pt x="21446" y="17741"/>
                </a:cubicBezTo>
                <a:cubicBezTo>
                  <a:pt x="21446" y="17834"/>
                  <a:pt x="21455" y="17928"/>
                  <a:pt x="21455" y="18022"/>
                </a:cubicBezTo>
                <a:cubicBezTo>
                  <a:pt x="21455" y="18116"/>
                  <a:pt x="21457" y="18209"/>
                  <a:pt x="21457" y="18303"/>
                </a:cubicBezTo>
                <a:cubicBezTo>
                  <a:pt x="21457" y="18397"/>
                  <a:pt x="21441" y="18490"/>
                  <a:pt x="21441" y="18583"/>
                </a:cubicBezTo>
                <a:cubicBezTo>
                  <a:pt x="21441" y="18678"/>
                  <a:pt x="21445" y="18772"/>
                  <a:pt x="21445" y="18864"/>
                </a:cubicBezTo>
                <a:cubicBezTo>
                  <a:pt x="21445" y="18959"/>
                  <a:pt x="21451" y="19053"/>
                  <a:pt x="21451" y="19145"/>
                </a:cubicBezTo>
                <a:cubicBezTo>
                  <a:pt x="21451" y="19240"/>
                  <a:pt x="21456" y="19334"/>
                  <a:pt x="21456" y="19426"/>
                </a:cubicBezTo>
                <a:cubicBezTo>
                  <a:pt x="21456" y="19522"/>
                  <a:pt x="21448" y="19616"/>
                  <a:pt x="21448" y="19707"/>
                </a:cubicBezTo>
                <a:cubicBezTo>
                  <a:pt x="21448" y="19803"/>
                  <a:pt x="21439" y="19897"/>
                  <a:pt x="21439" y="19988"/>
                </a:cubicBezTo>
                <a:cubicBezTo>
                  <a:pt x="21439" y="20085"/>
                  <a:pt x="21443" y="20179"/>
                  <a:pt x="21443" y="20269"/>
                </a:cubicBezTo>
                <a:cubicBezTo>
                  <a:pt x="21443" y="20367"/>
                  <a:pt x="21456" y="20461"/>
                  <a:pt x="21456" y="20550"/>
                </a:cubicBezTo>
                <a:cubicBezTo>
                  <a:pt x="21456" y="20651"/>
                  <a:pt x="21441" y="20745"/>
                  <a:pt x="21441" y="20830"/>
                </a:cubicBezTo>
                <a:cubicBezTo>
                  <a:pt x="21441" y="20937"/>
                  <a:pt x="21443" y="21032"/>
                  <a:pt x="21443" y="21111"/>
                </a:cubicBezTo>
                <a:cubicBezTo>
                  <a:pt x="21443" y="21290"/>
                  <a:pt x="21546" y="21348"/>
                  <a:pt x="21450" y="21396"/>
                </a:cubicBezTo>
                <a:cubicBezTo>
                  <a:pt x="21354" y="21444"/>
                  <a:pt x="21346" y="21396"/>
                  <a:pt x="21244" y="21396"/>
                </a:cubicBezTo>
                <a:cubicBezTo>
                  <a:pt x="21143" y="21396"/>
                  <a:pt x="21143" y="21393"/>
                  <a:pt x="21041" y="21393"/>
                </a:cubicBezTo>
                <a:cubicBezTo>
                  <a:pt x="20939" y="21393"/>
                  <a:pt x="20939" y="21400"/>
                  <a:pt x="20837" y="21400"/>
                </a:cubicBezTo>
                <a:cubicBezTo>
                  <a:pt x="20735" y="21400"/>
                  <a:pt x="20735" y="21386"/>
                  <a:pt x="20633" y="21386"/>
                </a:cubicBezTo>
                <a:cubicBezTo>
                  <a:pt x="20633" y="21386"/>
                  <a:pt x="20531" y="21398"/>
                  <a:pt x="20429" y="21398"/>
                </a:cubicBezTo>
                <a:cubicBezTo>
                  <a:pt x="20327" y="21398"/>
                  <a:pt x="20327" y="21398"/>
                  <a:pt x="20225" y="21398"/>
                </a:cubicBezTo>
                <a:cubicBezTo>
                  <a:pt x="20123" y="21398"/>
                  <a:pt x="20123" y="21386"/>
                  <a:pt x="20021" y="21386"/>
                </a:cubicBezTo>
                <a:cubicBezTo>
                  <a:pt x="19920" y="21386"/>
                  <a:pt x="19920" y="21393"/>
                  <a:pt x="19818" y="21393"/>
                </a:cubicBezTo>
                <a:cubicBezTo>
                  <a:pt x="19716" y="21393"/>
                  <a:pt x="19716" y="21391"/>
                  <a:pt x="19614" y="21391"/>
                </a:cubicBezTo>
                <a:cubicBezTo>
                  <a:pt x="19512" y="21391"/>
                  <a:pt x="19512" y="21391"/>
                  <a:pt x="19410" y="21391"/>
                </a:cubicBezTo>
                <a:cubicBezTo>
                  <a:pt x="19410" y="21391"/>
                  <a:pt x="19308" y="21388"/>
                  <a:pt x="19206" y="21388"/>
                </a:cubicBezTo>
                <a:cubicBezTo>
                  <a:pt x="19104" y="21388"/>
                  <a:pt x="19104" y="21391"/>
                  <a:pt x="19002" y="21391"/>
                </a:cubicBezTo>
                <a:cubicBezTo>
                  <a:pt x="18900" y="21391"/>
                  <a:pt x="18900" y="21395"/>
                  <a:pt x="18798" y="21395"/>
                </a:cubicBezTo>
                <a:cubicBezTo>
                  <a:pt x="18696" y="21395"/>
                  <a:pt x="18696" y="21379"/>
                  <a:pt x="18595" y="21379"/>
                </a:cubicBezTo>
                <a:cubicBezTo>
                  <a:pt x="18493" y="21379"/>
                  <a:pt x="18493" y="21379"/>
                  <a:pt x="18391" y="21379"/>
                </a:cubicBezTo>
                <a:cubicBezTo>
                  <a:pt x="18289" y="21379"/>
                  <a:pt x="18320" y="21402"/>
                  <a:pt x="18187" y="21402"/>
                </a:cubicBezTo>
                <a:cubicBezTo>
                  <a:pt x="18130" y="21402"/>
                  <a:pt x="18062" y="21381"/>
                  <a:pt x="17983" y="21381"/>
                </a:cubicBezTo>
                <a:cubicBezTo>
                  <a:pt x="17922" y="21381"/>
                  <a:pt x="17854" y="21386"/>
                  <a:pt x="17779" y="21386"/>
                </a:cubicBezTo>
                <a:cubicBezTo>
                  <a:pt x="17716" y="21386"/>
                  <a:pt x="17648" y="21395"/>
                  <a:pt x="17575" y="21395"/>
                </a:cubicBezTo>
                <a:cubicBezTo>
                  <a:pt x="17511" y="21395"/>
                  <a:pt x="17443" y="21395"/>
                  <a:pt x="17372" y="21395"/>
                </a:cubicBezTo>
                <a:cubicBezTo>
                  <a:pt x="17306" y="21395"/>
                  <a:pt x="17239" y="21384"/>
                  <a:pt x="17168" y="21384"/>
                </a:cubicBezTo>
                <a:cubicBezTo>
                  <a:pt x="17102" y="21384"/>
                  <a:pt x="17034" y="21382"/>
                  <a:pt x="16964" y="21382"/>
                </a:cubicBezTo>
                <a:cubicBezTo>
                  <a:pt x="16898" y="21382"/>
                  <a:pt x="16830" y="21403"/>
                  <a:pt x="16760" y="21403"/>
                </a:cubicBezTo>
                <a:cubicBezTo>
                  <a:pt x="16694" y="21403"/>
                  <a:pt x="16626" y="21391"/>
                  <a:pt x="16556" y="21391"/>
                </a:cubicBezTo>
                <a:cubicBezTo>
                  <a:pt x="16490" y="21391"/>
                  <a:pt x="16422" y="21396"/>
                  <a:pt x="16353" y="21396"/>
                </a:cubicBezTo>
                <a:cubicBezTo>
                  <a:pt x="16286" y="21396"/>
                  <a:pt x="16218" y="21406"/>
                  <a:pt x="16149" y="21406"/>
                </a:cubicBezTo>
                <a:cubicBezTo>
                  <a:pt x="16082" y="21406"/>
                  <a:pt x="16014" y="21385"/>
                  <a:pt x="15945" y="21385"/>
                </a:cubicBezTo>
                <a:cubicBezTo>
                  <a:pt x="15878" y="21385"/>
                  <a:pt x="15810" y="21384"/>
                  <a:pt x="15741" y="21384"/>
                </a:cubicBezTo>
                <a:cubicBezTo>
                  <a:pt x="15674" y="21384"/>
                  <a:pt x="15606" y="21397"/>
                  <a:pt x="15537" y="21397"/>
                </a:cubicBezTo>
                <a:cubicBezTo>
                  <a:pt x="15470" y="21397"/>
                  <a:pt x="15402" y="21402"/>
                  <a:pt x="15333" y="21402"/>
                </a:cubicBezTo>
                <a:cubicBezTo>
                  <a:pt x="15266" y="21402"/>
                  <a:pt x="15198" y="21398"/>
                  <a:pt x="15130" y="21398"/>
                </a:cubicBezTo>
                <a:cubicBezTo>
                  <a:pt x="15062" y="21398"/>
                  <a:pt x="14994" y="21379"/>
                  <a:pt x="14926" y="21379"/>
                </a:cubicBezTo>
                <a:cubicBezTo>
                  <a:pt x="14859" y="21379"/>
                  <a:pt x="14791" y="21394"/>
                  <a:pt x="14722" y="21394"/>
                </a:cubicBezTo>
                <a:cubicBezTo>
                  <a:pt x="14655" y="21394"/>
                  <a:pt x="14587" y="21396"/>
                  <a:pt x="14518" y="21396"/>
                </a:cubicBezTo>
                <a:cubicBezTo>
                  <a:pt x="14451" y="21396"/>
                  <a:pt x="14383" y="21406"/>
                  <a:pt x="14314" y="21406"/>
                </a:cubicBezTo>
                <a:cubicBezTo>
                  <a:pt x="14247" y="21406"/>
                  <a:pt x="14179" y="21405"/>
                  <a:pt x="14111" y="21405"/>
                </a:cubicBezTo>
                <a:cubicBezTo>
                  <a:pt x="14043" y="21405"/>
                  <a:pt x="13975" y="21392"/>
                  <a:pt x="13907" y="21392"/>
                </a:cubicBezTo>
                <a:cubicBezTo>
                  <a:pt x="13839" y="21392"/>
                  <a:pt x="13771" y="21404"/>
                  <a:pt x="13703" y="21404"/>
                </a:cubicBezTo>
                <a:cubicBezTo>
                  <a:pt x="13636" y="21404"/>
                  <a:pt x="13568" y="21406"/>
                  <a:pt x="13499" y="21406"/>
                </a:cubicBezTo>
                <a:cubicBezTo>
                  <a:pt x="13432" y="21406"/>
                  <a:pt x="13364" y="21392"/>
                  <a:pt x="13296" y="21392"/>
                </a:cubicBezTo>
                <a:cubicBezTo>
                  <a:pt x="13228" y="21392"/>
                  <a:pt x="13160" y="21386"/>
                  <a:pt x="13092" y="21386"/>
                </a:cubicBezTo>
                <a:cubicBezTo>
                  <a:pt x="13024" y="21386"/>
                  <a:pt x="12956" y="21382"/>
                  <a:pt x="12888" y="21382"/>
                </a:cubicBezTo>
                <a:cubicBezTo>
                  <a:pt x="12820" y="21382"/>
                  <a:pt x="12752" y="21395"/>
                  <a:pt x="12684" y="21395"/>
                </a:cubicBezTo>
                <a:cubicBezTo>
                  <a:pt x="12616" y="21395"/>
                  <a:pt x="12548" y="21401"/>
                  <a:pt x="12480" y="21401"/>
                </a:cubicBezTo>
                <a:cubicBezTo>
                  <a:pt x="12413" y="21401"/>
                  <a:pt x="12345" y="21406"/>
                  <a:pt x="12276" y="21406"/>
                </a:cubicBezTo>
                <a:cubicBezTo>
                  <a:pt x="12209" y="21406"/>
                  <a:pt x="12141" y="21404"/>
                  <a:pt x="12073" y="21404"/>
                </a:cubicBezTo>
                <a:cubicBezTo>
                  <a:pt x="12005" y="21404"/>
                  <a:pt x="11937" y="21392"/>
                  <a:pt x="11869" y="21392"/>
                </a:cubicBezTo>
                <a:cubicBezTo>
                  <a:pt x="11801" y="21392"/>
                  <a:pt x="11733" y="21383"/>
                  <a:pt x="11665" y="21383"/>
                </a:cubicBezTo>
                <a:cubicBezTo>
                  <a:pt x="11597" y="21383"/>
                  <a:pt x="11529" y="21396"/>
                  <a:pt x="11461" y="21396"/>
                </a:cubicBezTo>
                <a:cubicBezTo>
                  <a:pt x="11393" y="21396"/>
                  <a:pt x="11325" y="21389"/>
                  <a:pt x="11257" y="21389"/>
                </a:cubicBezTo>
                <a:cubicBezTo>
                  <a:pt x="11189" y="21389"/>
                  <a:pt x="11121" y="21379"/>
                  <a:pt x="11053" y="21379"/>
                </a:cubicBezTo>
                <a:cubicBezTo>
                  <a:pt x="10985" y="21379"/>
                  <a:pt x="10918" y="21378"/>
                  <a:pt x="10849" y="21378"/>
                </a:cubicBezTo>
                <a:cubicBezTo>
                  <a:pt x="10782" y="21378"/>
                  <a:pt x="10714" y="21385"/>
                  <a:pt x="10646" y="21385"/>
                </a:cubicBezTo>
                <a:cubicBezTo>
                  <a:pt x="10578" y="21385"/>
                  <a:pt x="10510" y="21386"/>
                  <a:pt x="10442" y="21386"/>
                </a:cubicBezTo>
                <a:cubicBezTo>
                  <a:pt x="10374" y="21386"/>
                  <a:pt x="10306" y="21394"/>
                  <a:pt x="10238" y="21394"/>
                </a:cubicBezTo>
                <a:cubicBezTo>
                  <a:pt x="10170" y="21394"/>
                  <a:pt x="10102" y="21378"/>
                  <a:pt x="10034" y="21378"/>
                </a:cubicBezTo>
                <a:cubicBezTo>
                  <a:pt x="9966" y="21378"/>
                  <a:pt x="9898" y="21386"/>
                  <a:pt x="9830" y="21386"/>
                </a:cubicBezTo>
                <a:cubicBezTo>
                  <a:pt x="9762" y="21386"/>
                  <a:pt x="9694" y="21402"/>
                  <a:pt x="9626" y="21402"/>
                </a:cubicBezTo>
                <a:cubicBezTo>
                  <a:pt x="9558" y="21402"/>
                  <a:pt x="9490" y="21394"/>
                  <a:pt x="9422" y="21394"/>
                </a:cubicBezTo>
                <a:cubicBezTo>
                  <a:pt x="9354" y="21394"/>
                  <a:pt x="9286" y="21404"/>
                  <a:pt x="9218" y="21404"/>
                </a:cubicBezTo>
                <a:cubicBezTo>
                  <a:pt x="9150" y="21404"/>
                  <a:pt x="9082" y="21377"/>
                  <a:pt x="9014" y="21377"/>
                </a:cubicBezTo>
                <a:cubicBezTo>
                  <a:pt x="8946" y="21377"/>
                  <a:pt x="8878" y="21393"/>
                  <a:pt x="8810" y="21393"/>
                </a:cubicBezTo>
                <a:cubicBezTo>
                  <a:pt x="8742" y="21393"/>
                  <a:pt x="8674" y="21383"/>
                  <a:pt x="8606" y="21383"/>
                </a:cubicBezTo>
                <a:cubicBezTo>
                  <a:pt x="8538" y="21383"/>
                  <a:pt x="8470" y="21381"/>
                  <a:pt x="8402" y="21381"/>
                </a:cubicBezTo>
                <a:cubicBezTo>
                  <a:pt x="8334" y="21381"/>
                  <a:pt x="8266" y="21402"/>
                  <a:pt x="8198" y="21402"/>
                </a:cubicBezTo>
                <a:cubicBezTo>
                  <a:pt x="8130" y="21402"/>
                  <a:pt x="8062" y="21384"/>
                  <a:pt x="7995" y="21384"/>
                </a:cubicBezTo>
                <a:cubicBezTo>
                  <a:pt x="7926" y="21384"/>
                  <a:pt x="7858" y="21376"/>
                  <a:pt x="7791" y="21376"/>
                </a:cubicBezTo>
                <a:cubicBezTo>
                  <a:pt x="7723" y="21376"/>
                  <a:pt x="7655" y="21384"/>
                  <a:pt x="7587" y="21384"/>
                </a:cubicBezTo>
                <a:cubicBezTo>
                  <a:pt x="7519" y="21384"/>
                  <a:pt x="7451" y="21401"/>
                  <a:pt x="7383" y="21401"/>
                </a:cubicBezTo>
                <a:cubicBezTo>
                  <a:pt x="7315" y="21401"/>
                  <a:pt x="7247" y="21386"/>
                  <a:pt x="7179" y="21386"/>
                </a:cubicBezTo>
                <a:cubicBezTo>
                  <a:pt x="7111" y="21386"/>
                  <a:pt x="7043" y="21388"/>
                  <a:pt x="6975" y="21388"/>
                </a:cubicBezTo>
                <a:cubicBezTo>
                  <a:pt x="6907" y="21388"/>
                  <a:pt x="6839" y="21399"/>
                  <a:pt x="6771" y="21399"/>
                </a:cubicBezTo>
                <a:cubicBezTo>
                  <a:pt x="6703" y="21399"/>
                  <a:pt x="6635" y="21381"/>
                  <a:pt x="6567" y="21381"/>
                </a:cubicBezTo>
                <a:cubicBezTo>
                  <a:pt x="6499" y="21381"/>
                  <a:pt x="6431" y="21402"/>
                  <a:pt x="6363" y="21402"/>
                </a:cubicBezTo>
                <a:cubicBezTo>
                  <a:pt x="6295" y="21402"/>
                  <a:pt x="6227" y="21395"/>
                  <a:pt x="6159" y="21395"/>
                </a:cubicBezTo>
                <a:cubicBezTo>
                  <a:pt x="6091" y="21395"/>
                  <a:pt x="6023" y="21402"/>
                  <a:pt x="5955" y="21402"/>
                </a:cubicBezTo>
                <a:cubicBezTo>
                  <a:pt x="5887" y="21402"/>
                  <a:pt x="5819" y="21397"/>
                  <a:pt x="5751" y="21397"/>
                </a:cubicBezTo>
                <a:cubicBezTo>
                  <a:pt x="5683" y="21397"/>
                  <a:pt x="5615" y="21376"/>
                  <a:pt x="5547" y="21376"/>
                </a:cubicBezTo>
                <a:cubicBezTo>
                  <a:pt x="5478" y="21376"/>
                  <a:pt x="5410" y="21394"/>
                  <a:pt x="5343" y="21394"/>
                </a:cubicBezTo>
                <a:cubicBezTo>
                  <a:pt x="5274" y="21394"/>
                  <a:pt x="5206" y="21384"/>
                  <a:pt x="5139" y="21384"/>
                </a:cubicBezTo>
                <a:cubicBezTo>
                  <a:pt x="5070" y="21384"/>
                  <a:pt x="5002" y="21406"/>
                  <a:pt x="4935" y="21406"/>
                </a:cubicBezTo>
                <a:cubicBezTo>
                  <a:pt x="4866" y="21406"/>
                  <a:pt x="4798" y="21400"/>
                  <a:pt x="4731" y="21400"/>
                </a:cubicBezTo>
                <a:cubicBezTo>
                  <a:pt x="4662" y="21400"/>
                  <a:pt x="4594" y="21377"/>
                  <a:pt x="4527" y="21377"/>
                </a:cubicBezTo>
                <a:cubicBezTo>
                  <a:pt x="4458" y="21377"/>
                  <a:pt x="4390" y="21387"/>
                  <a:pt x="4323" y="21387"/>
                </a:cubicBezTo>
                <a:cubicBezTo>
                  <a:pt x="4254" y="21387"/>
                  <a:pt x="4186" y="21386"/>
                  <a:pt x="4119" y="21386"/>
                </a:cubicBezTo>
                <a:cubicBezTo>
                  <a:pt x="4050" y="21386"/>
                  <a:pt x="3982" y="21382"/>
                  <a:pt x="3915" y="21382"/>
                </a:cubicBezTo>
                <a:cubicBezTo>
                  <a:pt x="3846" y="21382"/>
                  <a:pt x="3778" y="21386"/>
                  <a:pt x="3711" y="21386"/>
                </a:cubicBezTo>
                <a:cubicBezTo>
                  <a:pt x="3642" y="21386"/>
                  <a:pt x="3574" y="21394"/>
                  <a:pt x="3507" y="21394"/>
                </a:cubicBezTo>
                <a:cubicBezTo>
                  <a:pt x="3439" y="21394"/>
                  <a:pt x="3371" y="21390"/>
                  <a:pt x="3303" y="21390"/>
                </a:cubicBezTo>
                <a:cubicBezTo>
                  <a:pt x="3235" y="21390"/>
                  <a:pt x="3167" y="21397"/>
                  <a:pt x="3099" y="21397"/>
                </a:cubicBezTo>
                <a:cubicBezTo>
                  <a:pt x="3031" y="21397"/>
                  <a:pt x="2963" y="21401"/>
                  <a:pt x="2895" y="21401"/>
                </a:cubicBezTo>
                <a:cubicBezTo>
                  <a:pt x="2826" y="21401"/>
                  <a:pt x="2758" y="21395"/>
                  <a:pt x="2691" y="21395"/>
                </a:cubicBezTo>
                <a:cubicBezTo>
                  <a:pt x="2622" y="21395"/>
                  <a:pt x="2554" y="21393"/>
                  <a:pt x="2488" y="21393"/>
                </a:cubicBezTo>
                <a:cubicBezTo>
                  <a:pt x="2418" y="21393"/>
                  <a:pt x="2351" y="21390"/>
                  <a:pt x="2284" y="21390"/>
                </a:cubicBezTo>
                <a:cubicBezTo>
                  <a:pt x="2215" y="21390"/>
                  <a:pt x="2147" y="21405"/>
                  <a:pt x="2080" y="21405"/>
                </a:cubicBezTo>
                <a:cubicBezTo>
                  <a:pt x="2010" y="21405"/>
                  <a:pt x="1942" y="21386"/>
                  <a:pt x="1876" y="21386"/>
                </a:cubicBezTo>
                <a:cubicBezTo>
                  <a:pt x="1806" y="21386"/>
                  <a:pt x="1738" y="21404"/>
                  <a:pt x="1672" y="21404"/>
                </a:cubicBezTo>
                <a:cubicBezTo>
                  <a:pt x="1602" y="21404"/>
                  <a:pt x="1534" y="21394"/>
                  <a:pt x="1468" y="21394"/>
                </a:cubicBezTo>
                <a:cubicBezTo>
                  <a:pt x="1398" y="21394"/>
                  <a:pt x="1330" y="21396"/>
                  <a:pt x="1264" y="21396"/>
                </a:cubicBezTo>
                <a:cubicBezTo>
                  <a:pt x="1194" y="21396"/>
                  <a:pt x="1126" y="21376"/>
                  <a:pt x="1061" y="21376"/>
                </a:cubicBezTo>
                <a:cubicBezTo>
                  <a:pt x="989" y="21376"/>
                  <a:pt x="921" y="21400"/>
                  <a:pt x="857" y="21400"/>
                </a:cubicBezTo>
                <a:cubicBezTo>
                  <a:pt x="785" y="21400"/>
                  <a:pt x="717" y="21403"/>
                  <a:pt x="653" y="21403"/>
                </a:cubicBezTo>
                <a:cubicBezTo>
                  <a:pt x="579" y="21403"/>
                  <a:pt x="511" y="21386"/>
                  <a:pt x="449" y="21386"/>
                </a:cubicBezTo>
                <a:cubicBezTo>
                  <a:pt x="370" y="21386"/>
                  <a:pt x="302" y="21384"/>
                  <a:pt x="245" y="21384"/>
                </a:cubicBezTo>
                <a:cubicBezTo>
                  <a:pt x="113" y="21384"/>
                  <a:pt x="71" y="21525"/>
                  <a:pt x="37" y="21393"/>
                </a:cubicBezTo>
                <a:cubicBezTo>
                  <a:pt x="4" y="21261"/>
                  <a:pt x="42" y="21251"/>
                  <a:pt x="42" y="21111"/>
                </a:cubicBezTo>
                <a:cubicBezTo>
                  <a:pt x="42" y="20971"/>
                  <a:pt x="41" y="20971"/>
                  <a:pt x="41" y="20830"/>
                </a:cubicBezTo>
                <a:cubicBezTo>
                  <a:pt x="41" y="20690"/>
                  <a:pt x="52" y="20690"/>
                  <a:pt x="52" y="20550"/>
                </a:cubicBezTo>
                <a:cubicBezTo>
                  <a:pt x="52" y="20410"/>
                  <a:pt x="35" y="20410"/>
                  <a:pt x="35" y="20269"/>
                </a:cubicBezTo>
                <a:cubicBezTo>
                  <a:pt x="35" y="20129"/>
                  <a:pt x="47" y="20129"/>
                  <a:pt x="47" y="19989"/>
                </a:cubicBezTo>
                <a:cubicBezTo>
                  <a:pt x="47" y="19849"/>
                  <a:pt x="32" y="19891"/>
                  <a:pt x="32" y="19708"/>
                </a:cubicBezTo>
                <a:cubicBezTo>
                  <a:pt x="32" y="19630"/>
                  <a:pt x="34" y="19536"/>
                  <a:pt x="34" y="19428"/>
                </a:cubicBezTo>
                <a:cubicBezTo>
                  <a:pt x="34" y="19343"/>
                  <a:pt x="50" y="19249"/>
                  <a:pt x="50" y="19147"/>
                </a:cubicBezTo>
                <a:cubicBezTo>
                  <a:pt x="50" y="19060"/>
                  <a:pt x="40" y="18966"/>
                  <a:pt x="40" y="18866"/>
                </a:cubicBezTo>
                <a:cubicBezTo>
                  <a:pt x="40" y="18778"/>
                  <a:pt x="32" y="18684"/>
                  <a:pt x="32" y="18586"/>
                </a:cubicBezTo>
                <a:cubicBezTo>
                  <a:pt x="32" y="18496"/>
                  <a:pt x="35" y="18402"/>
                  <a:pt x="35" y="18305"/>
                </a:cubicBezTo>
                <a:cubicBezTo>
                  <a:pt x="35" y="18215"/>
                  <a:pt x="44" y="18121"/>
                  <a:pt x="44" y="18025"/>
                </a:cubicBezTo>
                <a:cubicBezTo>
                  <a:pt x="44" y="17934"/>
                  <a:pt x="31" y="17840"/>
                  <a:pt x="31" y="17744"/>
                </a:cubicBezTo>
                <a:cubicBezTo>
                  <a:pt x="31" y="17653"/>
                  <a:pt x="35" y="17559"/>
                  <a:pt x="35" y="17463"/>
                </a:cubicBezTo>
                <a:cubicBezTo>
                  <a:pt x="35" y="17372"/>
                  <a:pt x="53" y="17278"/>
                  <a:pt x="53" y="17183"/>
                </a:cubicBezTo>
                <a:cubicBezTo>
                  <a:pt x="53" y="17091"/>
                  <a:pt x="35" y="16997"/>
                  <a:pt x="35" y="16902"/>
                </a:cubicBezTo>
                <a:cubicBezTo>
                  <a:pt x="35" y="16810"/>
                  <a:pt x="51" y="16717"/>
                  <a:pt x="51" y="16622"/>
                </a:cubicBezTo>
                <a:cubicBezTo>
                  <a:pt x="51" y="16529"/>
                  <a:pt x="49" y="16436"/>
                  <a:pt x="49" y="16341"/>
                </a:cubicBezTo>
                <a:cubicBezTo>
                  <a:pt x="49" y="16249"/>
                  <a:pt x="32" y="16155"/>
                  <a:pt x="32" y="16060"/>
                </a:cubicBezTo>
                <a:cubicBezTo>
                  <a:pt x="32" y="15968"/>
                  <a:pt x="40" y="15874"/>
                  <a:pt x="40" y="15780"/>
                </a:cubicBezTo>
                <a:cubicBezTo>
                  <a:pt x="40" y="15687"/>
                  <a:pt x="51" y="15594"/>
                  <a:pt x="51" y="15499"/>
                </a:cubicBezTo>
                <a:cubicBezTo>
                  <a:pt x="51" y="15406"/>
                  <a:pt x="31" y="15313"/>
                  <a:pt x="31" y="15218"/>
                </a:cubicBezTo>
                <a:cubicBezTo>
                  <a:pt x="31" y="15126"/>
                  <a:pt x="32" y="15032"/>
                  <a:pt x="32" y="14938"/>
                </a:cubicBezTo>
                <a:cubicBezTo>
                  <a:pt x="32" y="14845"/>
                  <a:pt x="42" y="14751"/>
                  <a:pt x="42" y="14657"/>
                </a:cubicBezTo>
                <a:cubicBezTo>
                  <a:pt x="42" y="14564"/>
                  <a:pt x="34" y="14470"/>
                  <a:pt x="34" y="14376"/>
                </a:cubicBezTo>
                <a:cubicBezTo>
                  <a:pt x="34" y="14283"/>
                  <a:pt x="49" y="14190"/>
                  <a:pt x="49" y="14096"/>
                </a:cubicBezTo>
                <a:cubicBezTo>
                  <a:pt x="49" y="14003"/>
                  <a:pt x="47" y="13909"/>
                  <a:pt x="47" y="13815"/>
                </a:cubicBezTo>
                <a:cubicBezTo>
                  <a:pt x="47" y="13722"/>
                  <a:pt x="46" y="13628"/>
                  <a:pt x="46" y="13534"/>
                </a:cubicBezTo>
                <a:cubicBezTo>
                  <a:pt x="46" y="13441"/>
                  <a:pt x="32" y="13348"/>
                  <a:pt x="32" y="13254"/>
                </a:cubicBezTo>
                <a:cubicBezTo>
                  <a:pt x="32" y="13160"/>
                  <a:pt x="43" y="13067"/>
                  <a:pt x="43" y="12973"/>
                </a:cubicBezTo>
                <a:cubicBezTo>
                  <a:pt x="43" y="12880"/>
                  <a:pt x="31" y="12786"/>
                  <a:pt x="31" y="12692"/>
                </a:cubicBezTo>
                <a:cubicBezTo>
                  <a:pt x="31" y="12599"/>
                  <a:pt x="35" y="12505"/>
                  <a:pt x="35" y="12412"/>
                </a:cubicBezTo>
                <a:cubicBezTo>
                  <a:pt x="35" y="12318"/>
                  <a:pt x="48" y="12225"/>
                  <a:pt x="48" y="12131"/>
                </a:cubicBezTo>
                <a:cubicBezTo>
                  <a:pt x="48" y="12038"/>
                  <a:pt x="36" y="11944"/>
                  <a:pt x="36" y="11850"/>
                </a:cubicBezTo>
                <a:cubicBezTo>
                  <a:pt x="36" y="11757"/>
                  <a:pt x="50" y="11663"/>
                  <a:pt x="50" y="11570"/>
                </a:cubicBezTo>
                <a:cubicBezTo>
                  <a:pt x="50" y="11476"/>
                  <a:pt x="33" y="11383"/>
                  <a:pt x="33" y="11289"/>
                </a:cubicBezTo>
                <a:cubicBezTo>
                  <a:pt x="33" y="11195"/>
                  <a:pt x="52" y="11102"/>
                  <a:pt x="52" y="11008"/>
                </a:cubicBezTo>
                <a:cubicBezTo>
                  <a:pt x="52" y="10915"/>
                  <a:pt x="51" y="10821"/>
                  <a:pt x="51" y="10728"/>
                </a:cubicBezTo>
                <a:cubicBezTo>
                  <a:pt x="51" y="10634"/>
                  <a:pt x="38" y="10541"/>
                  <a:pt x="38" y="10447"/>
                </a:cubicBezTo>
                <a:cubicBezTo>
                  <a:pt x="38" y="10354"/>
                  <a:pt x="42" y="10260"/>
                  <a:pt x="42" y="10166"/>
                </a:cubicBezTo>
                <a:cubicBezTo>
                  <a:pt x="42" y="10073"/>
                  <a:pt x="52" y="9979"/>
                  <a:pt x="52" y="9886"/>
                </a:cubicBezTo>
                <a:cubicBezTo>
                  <a:pt x="52" y="9792"/>
                  <a:pt x="38" y="9699"/>
                  <a:pt x="38" y="9605"/>
                </a:cubicBezTo>
                <a:cubicBezTo>
                  <a:pt x="38" y="9511"/>
                  <a:pt x="50" y="9418"/>
                  <a:pt x="50" y="9324"/>
                </a:cubicBezTo>
                <a:cubicBezTo>
                  <a:pt x="50" y="9230"/>
                  <a:pt x="49" y="9137"/>
                  <a:pt x="49" y="9043"/>
                </a:cubicBezTo>
                <a:cubicBezTo>
                  <a:pt x="49" y="8950"/>
                  <a:pt x="48" y="8856"/>
                  <a:pt x="48" y="8762"/>
                </a:cubicBezTo>
                <a:cubicBezTo>
                  <a:pt x="48" y="8669"/>
                  <a:pt x="37" y="8575"/>
                  <a:pt x="37" y="8482"/>
                </a:cubicBezTo>
                <a:cubicBezTo>
                  <a:pt x="37" y="8388"/>
                  <a:pt x="50" y="8294"/>
                  <a:pt x="50" y="8201"/>
                </a:cubicBezTo>
                <a:cubicBezTo>
                  <a:pt x="50" y="8107"/>
                  <a:pt x="46" y="8014"/>
                  <a:pt x="46" y="7920"/>
                </a:cubicBezTo>
                <a:cubicBezTo>
                  <a:pt x="46" y="7826"/>
                  <a:pt x="38" y="7733"/>
                  <a:pt x="38" y="7639"/>
                </a:cubicBezTo>
                <a:cubicBezTo>
                  <a:pt x="38" y="7545"/>
                  <a:pt x="44" y="7452"/>
                  <a:pt x="44" y="7359"/>
                </a:cubicBezTo>
                <a:cubicBezTo>
                  <a:pt x="44" y="7265"/>
                  <a:pt x="36" y="7171"/>
                  <a:pt x="36" y="7078"/>
                </a:cubicBezTo>
                <a:cubicBezTo>
                  <a:pt x="36" y="6984"/>
                  <a:pt x="51" y="6890"/>
                  <a:pt x="51" y="6797"/>
                </a:cubicBezTo>
                <a:cubicBezTo>
                  <a:pt x="51" y="6703"/>
                  <a:pt x="37" y="6609"/>
                  <a:pt x="37" y="6516"/>
                </a:cubicBezTo>
                <a:cubicBezTo>
                  <a:pt x="37" y="6422"/>
                  <a:pt x="46" y="6329"/>
                  <a:pt x="46" y="6235"/>
                </a:cubicBezTo>
                <a:cubicBezTo>
                  <a:pt x="46" y="6141"/>
                  <a:pt x="52" y="6048"/>
                  <a:pt x="52" y="5955"/>
                </a:cubicBezTo>
                <a:cubicBezTo>
                  <a:pt x="52" y="5861"/>
                  <a:pt x="44" y="5767"/>
                  <a:pt x="44" y="5674"/>
                </a:cubicBezTo>
                <a:cubicBezTo>
                  <a:pt x="44" y="5580"/>
                  <a:pt x="46" y="5486"/>
                  <a:pt x="46" y="5393"/>
                </a:cubicBezTo>
                <a:cubicBezTo>
                  <a:pt x="46" y="5299"/>
                  <a:pt x="49" y="5205"/>
                  <a:pt x="49" y="5113"/>
                </a:cubicBezTo>
                <a:cubicBezTo>
                  <a:pt x="49" y="5018"/>
                  <a:pt x="44" y="4925"/>
                  <a:pt x="44" y="4832"/>
                </a:cubicBezTo>
                <a:cubicBezTo>
                  <a:pt x="44" y="4738"/>
                  <a:pt x="33" y="4644"/>
                  <a:pt x="33" y="4551"/>
                </a:cubicBezTo>
                <a:cubicBezTo>
                  <a:pt x="33" y="4457"/>
                  <a:pt x="44" y="4363"/>
                  <a:pt x="44" y="4271"/>
                </a:cubicBezTo>
                <a:cubicBezTo>
                  <a:pt x="44" y="4176"/>
                  <a:pt x="43" y="4082"/>
                  <a:pt x="43" y="3990"/>
                </a:cubicBezTo>
                <a:cubicBezTo>
                  <a:pt x="43" y="3895"/>
                  <a:pt x="41" y="3801"/>
                  <a:pt x="41" y="3709"/>
                </a:cubicBezTo>
                <a:cubicBezTo>
                  <a:pt x="41" y="3614"/>
                  <a:pt x="43" y="3521"/>
                  <a:pt x="43" y="3428"/>
                </a:cubicBezTo>
                <a:cubicBezTo>
                  <a:pt x="43" y="3333"/>
                  <a:pt x="47" y="3240"/>
                  <a:pt x="47" y="3148"/>
                </a:cubicBezTo>
                <a:cubicBezTo>
                  <a:pt x="47" y="3053"/>
                  <a:pt x="49" y="2959"/>
                  <a:pt x="49" y="2867"/>
                </a:cubicBezTo>
                <a:cubicBezTo>
                  <a:pt x="49" y="2772"/>
                  <a:pt x="49" y="2678"/>
                  <a:pt x="49" y="2586"/>
                </a:cubicBezTo>
                <a:cubicBezTo>
                  <a:pt x="49" y="2491"/>
                  <a:pt x="45" y="2397"/>
                  <a:pt x="45" y="2306"/>
                </a:cubicBezTo>
                <a:cubicBezTo>
                  <a:pt x="45" y="2210"/>
                  <a:pt x="45" y="2116"/>
                  <a:pt x="45" y="2025"/>
                </a:cubicBezTo>
                <a:cubicBezTo>
                  <a:pt x="45" y="1929"/>
                  <a:pt x="42" y="1835"/>
                  <a:pt x="42" y="1745"/>
                </a:cubicBezTo>
                <a:cubicBezTo>
                  <a:pt x="42" y="1647"/>
                  <a:pt x="48" y="1554"/>
                  <a:pt x="48" y="1464"/>
                </a:cubicBezTo>
                <a:cubicBezTo>
                  <a:pt x="48" y="1366"/>
                  <a:pt x="43" y="1272"/>
                  <a:pt x="43" y="1183"/>
                </a:cubicBezTo>
                <a:cubicBezTo>
                  <a:pt x="43" y="1084"/>
                  <a:pt x="42" y="990"/>
                  <a:pt x="42" y="903"/>
                </a:cubicBezTo>
                <a:cubicBezTo>
                  <a:pt x="42" y="801"/>
                  <a:pt x="38" y="707"/>
                  <a:pt x="38" y="622"/>
                </a:cubicBezTo>
                <a:cubicBezTo>
                  <a:pt x="38" y="514"/>
                  <a:pt x="45" y="420"/>
                  <a:pt x="45" y="342"/>
                </a:cubicBezTo>
                <a:cubicBezTo>
                  <a:pt x="45" y="159"/>
                  <a:pt x="-54" y="112"/>
                  <a:pt x="43" y="65"/>
                </a:cubicBezTo>
                <a:close/>
              </a:path>
            </a:pathLst>
          </a:custGeom>
          <a:blipFill>
            <a:blip r:embed="rId2"/>
          </a:blipFill>
          <a:ln w="63500">
            <a:solidFill>
              <a:srgbClr val="231F24"/>
            </a:solidFill>
            <a:miter lim="400000"/>
          </a:ln>
        </p:spPr>
        <p:txBody>
          <a:bodyPr lIns="203200" tIns="203200" rIns="203200" bIns="203200" anchor="ctr"/>
          <a:lstStyle/>
          <a:p>
            <a:endParaRPr/>
          </a:p>
        </p:txBody>
      </p:sp>
      <p:sp>
        <p:nvSpPr>
          <p:cNvPr id="37" name="Shape 37"/>
          <p:cNvSpPr/>
          <p:nvPr/>
        </p:nvSpPr>
        <p:spPr>
          <a:xfrm>
            <a:off x="622300" y="723900"/>
            <a:ext cx="8897952" cy="6147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7" extrusionOk="0">
                <a:moveTo>
                  <a:pt x="21600" y="12035"/>
                </a:moveTo>
                <a:cubicBezTo>
                  <a:pt x="21600" y="11928"/>
                  <a:pt x="21593" y="11821"/>
                  <a:pt x="21590" y="11715"/>
                </a:cubicBezTo>
                <a:cubicBezTo>
                  <a:pt x="21586" y="11608"/>
                  <a:pt x="21584" y="11501"/>
                  <a:pt x="21576" y="11395"/>
                </a:cubicBezTo>
                <a:cubicBezTo>
                  <a:pt x="21569" y="11289"/>
                  <a:pt x="21553" y="11184"/>
                  <a:pt x="21541" y="11078"/>
                </a:cubicBezTo>
                <a:cubicBezTo>
                  <a:pt x="21529" y="10973"/>
                  <a:pt x="21503" y="10872"/>
                  <a:pt x="21488" y="10768"/>
                </a:cubicBezTo>
                <a:cubicBezTo>
                  <a:pt x="21472" y="10664"/>
                  <a:pt x="21466" y="10557"/>
                  <a:pt x="21446" y="10454"/>
                </a:cubicBezTo>
                <a:cubicBezTo>
                  <a:pt x="21427" y="10351"/>
                  <a:pt x="21397" y="10253"/>
                  <a:pt x="21374" y="10151"/>
                </a:cubicBezTo>
                <a:cubicBezTo>
                  <a:pt x="21351" y="10050"/>
                  <a:pt x="21331" y="9948"/>
                  <a:pt x="21304" y="9848"/>
                </a:cubicBezTo>
                <a:cubicBezTo>
                  <a:pt x="21278" y="9749"/>
                  <a:pt x="21244" y="9654"/>
                  <a:pt x="21214" y="9556"/>
                </a:cubicBezTo>
                <a:cubicBezTo>
                  <a:pt x="21185" y="9459"/>
                  <a:pt x="21169" y="9352"/>
                  <a:pt x="21137" y="9256"/>
                </a:cubicBezTo>
                <a:cubicBezTo>
                  <a:pt x="21104" y="9161"/>
                  <a:pt x="21069" y="9067"/>
                  <a:pt x="21033" y="8973"/>
                </a:cubicBezTo>
                <a:cubicBezTo>
                  <a:pt x="20998" y="8880"/>
                  <a:pt x="20950" y="8797"/>
                  <a:pt x="20911" y="8706"/>
                </a:cubicBezTo>
                <a:cubicBezTo>
                  <a:pt x="20873" y="8615"/>
                  <a:pt x="20835" y="8525"/>
                  <a:pt x="20794" y="8435"/>
                </a:cubicBezTo>
                <a:cubicBezTo>
                  <a:pt x="20753" y="8347"/>
                  <a:pt x="20725" y="8245"/>
                  <a:pt x="20682" y="8158"/>
                </a:cubicBezTo>
                <a:cubicBezTo>
                  <a:pt x="20639" y="8073"/>
                  <a:pt x="20592" y="7990"/>
                  <a:pt x="20546" y="7905"/>
                </a:cubicBezTo>
                <a:cubicBezTo>
                  <a:pt x="20501" y="7821"/>
                  <a:pt x="20450" y="7744"/>
                  <a:pt x="20402" y="7662"/>
                </a:cubicBezTo>
                <a:cubicBezTo>
                  <a:pt x="20355" y="7581"/>
                  <a:pt x="20310" y="7496"/>
                  <a:pt x="20261" y="7416"/>
                </a:cubicBezTo>
                <a:cubicBezTo>
                  <a:pt x="20212" y="7337"/>
                  <a:pt x="20160" y="7261"/>
                  <a:pt x="20109" y="7183"/>
                </a:cubicBezTo>
                <a:cubicBezTo>
                  <a:pt x="20058" y="7107"/>
                  <a:pt x="20005" y="7032"/>
                  <a:pt x="19952" y="6957"/>
                </a:cubicBezTo>
                <a:cubicBezTo>
                  <a:pt x="19900" y="6883"/>
                  <a:pt x="19851" y="6802"/>
                  <a:pt x="19796" y="6729"/>
                </a:cubicBezTo>
                <a:cubicBezTo>
                  <a:pt x="19743" y="6658"/>
                  <a:pt x="19686" y="6596"/>
                  <a:pt x="19630" y="6526"/>
                </a:cubicBezTo>
                <a:cubicBezTo>
                  <a:pt x="19683" y="6450"/>
                  <a:pt x="19728" y="6375"/>
                  <a:pt x="19774" y="6297"/>
                </a:cubicBezTo>
                <a:cubicBezTo>
                  <a:pt x="19822" y="6215"/>
                  <a:pt x="19874" y="6140"/>
                  <a:pt x="19914" y="6056"/>
                </a:cubicBezTo>
                <a:cubicBezTo>
                  <a:pt x="19956" y="5968"/>
                  <a:pt x="19993" y="5876"/>
                  <a:pt x="20026" y="5786"/>
                </a:cubicBezTo>
                <a:cubicBezTo>
                  <a:pt x="20060" y="5691"/>
                  <a:pt x="20090" y="5593"/>
                  <a:pt x="20113" y="5497"/>
                </a:cubicBezTo>
                <a:cubicBezTo>
                  <a:pt x="20138" y="5397"/>
                  <a:pt x="20136" y="5288"/>
                  <a:pt x="20149" y="5186"/>
                </a:cubicBezTo>
                <a:cubicBezTo>
                  <a:pt x="20161" y="5083"/>
                  <a:pt x="20190" y="4982"/>
                  <a:pt x="20190" y="4877"/>
                </a:cubicBezTo>
                <a:cubicBezTo>
                  <a:pt x="20190" y="4773"/>
                  <a:pt x="20178" y="4668"/>
                  <a:pt x="20165" y="4565"/>
                </a:cubicBezTo>
                <a:cubicBezTo>
                  <a:pt x="20153" y="4463"/>
                  <a:pt x="20133" y="4362"/>
                  <a:pt x="20109" y="4263"/>
                </a:cubicBezTo>
                <a:cubicBezTo>
                  <a:pt x="20085" y="4166"/>
                  <a:pt x="20054" y="4072"/>
                  <a:pt x="20020" y="3977"/>
                </a:cubicBezTo>
                <a:cubicBezTo>
                  <a:pt x="19988" y="3887"/>
                  <a:pt x="19952" y="3797"/>
                  <a:pt x="19910" y="3709"/>
                </a:cubicBezTo>
                <a:cubicBezTo>
                  <a:pt x="19870" y="3626"/>
                  <a:pt x="19824" y="3546"/>
                  <a:pt x="19776" y="3464"/>
                </a:cubicBezTo>
                <a:cubicBezTo>
                  <a:pt x="19731" y="3387"/>
                  <a:pt x="19677" y="3317"/>
                  <a:pt x="19625" y="3242"/>
                </a:cubicBezTo>
                <a:cubicBezTo>
                  <a:pt x="19575" y="3170"/>
                  <a:pt x="19531" y="3086"/>
                  <a:pt x="19475" y="3016"/>
                </a:cubicBezTo>
                <a:cubicBezTo>
                  <a:pt x="19422" y="2950"/>
                  <a:pt x="19358" y="2900"/>
                  <a:pt x="19299" y="2835"/>
                </a:cubicBezTo>
                <a:cubicBezTo>
                  <a:pt x="19244" y="2773"/>
                  <a:pt x="19186" y="2712"/>
                  <a:pt x="19125" y="2651"/>
                </a:cubicBezTo>
                <a:cubicBezTo>
                  <a:pt x="19067" y="2593"/>
                  <a:pt x="19010" y="2531"/>
                  <a:pt x="18948" y="2474"/>
                </a:cubicBezTo>
                <a:cubicBezTo>
                  <a:pt x="18888" y="2420"/>
                  <a:pt x="18823" y="2376"/>
                  <a:pt x="18759" y="2323"/>
                </a:cubicBezTo>
                <a:cubicBezTo>
                  <a:pt x="18698" y="2272"/>
                  <a:pt x="18637" y="2219"/>
                  <a:pt x="18572" y="2170"/>
                </a:cubicBezTo>
                <a:cubicBezTo>
                  <a:pt x="18509" y="2122"/>
                  <a:pt x="18451" y="2058"/>
                  <a:pt x="18385" y="2012"/>
                </a:cubicBezTo>
                <a:cubicBezTo>
                  <a:pt x="18322" y="1967"/>
                  <a:pt x="18258" y="1918"/>
                  <a:pt x="18192" y="1874"/>
                </a:cubicBezTo>
                <a:cubicBezTo>
                  <a:pt x="18127" y="1831"/>
                  <a:pt x="18059" y="1796"/>
                  <a:pt x="17992" y="1755"/>
                </a:cubicBezTo>
                <a:cubicBezTo>
                  <a:pt x="17927" y="1715"/>
                  <a:pt x="17860" y="1675"/>
                  <a:pt x="17793" y="1636"/>
                </a:cubicBezTo>
                <a:cubicBezTo>
                  <a:pt x="17727" y="1598"/>
                  <a:pt x="17661" y="1556"/>
                  <a:pt x="17593" y="1519"/>
                </a:cubicBezTo>
                <a:cubicBezTo>
                  <a:pt x="17526" y="1483"/>
                  <a:pt x="17458" y="1450"/>
                  <a:pt x="17389" y="1415"/>
                </a:cubicBezTo>
                <a:cubicBezTo>
                  <a:pt x="17322" y="1380"/>
                  <a:pt x="17255" y="1342"/>
                  <a:pt x="17186" y="1309"/>
                </a:cubicBezTo>
                <a:cubicBezTo>
                  <a:pt x="17119" y="1276"/>
                  <a:pt x="17047" y="1260"/>
                  <a:pt x="16977" y="1229"/>
                </a:cubicBezTo>
                <a:cubicBezTo>
                  <a:pt x="16909" y="1198"/>
                  <a:pt x="16844" y="1151"/>
                  <a:pt x="16775" y="1121"/>
                </a:cubicBezTo>
                <a:cubicBezTo>
                  <a:pt x="16706" y="1092"/>
                  <a:pt x="16636" y="1066"/>
                  <a:pt x="16566" y="1038"/>
                </a:cubicBezTo>
                <a:cubicBezTo>
                  <a:pt x="16498" y="1010"/>
                  <a:pt x="16429" y="980"/>
                  <a:pt x="16359" y="954"/>
                </a:cubicBezTo>
                <a:cubicBezTo>
                  <a:pt x="16290" y="927"/>
                  <a:pt x="16219" y="908"/>
                  <a:pt x="16148" y="883"/>
                </a:cubicBezTo>
                <a:cubicBezTo>
                  <a:pt x="16079" y="858"/>
                  <a:pt x="16009" y="835"/>
                  <a:pt x="15938" y="811"/>
                </a:cubicBezTo>
                <a:cubicBezTo>
                  <a:pt x="15869" y="787"/>
                  <a:pt x="15800" y="758"/>
                  <a:pt x="15729" y="735"/>
                </a:cubicBezTo>
                <a:cubicBezTo>
                  <a:pt x="15659" y="713"/>
                  <a:pt x="15590" y="681"/>
                  <a:pt x="15519" y="659"/>
                </a:cubicBezTo>
                <a:cubicBezTo>
                  <a:pt x="15449" y="638"/>
                  <a:pt x="15379" y="617"/>
                  <a:pt x="15308" y="597"/>
                </a:cubicBezTo>
                <a:cubicBezTo>
                  <a:pt x="15238" y="577"/>
                  <a:pt x="15167" y="557"/>
                  <a:pt x="15096" y="538"/>
                </a:cubicBezTo>
                <a:cubicBezTo>
                  <a:pt x="15026" y="519"/>
                  <a:pt x="14952" y="521"/>
                  <a:pt x="14881" y="503"/>
                </a:cubicBezTo>
                <a:cubicBezTo>
                  <a:pt x="14811" y="486"/>
                  <a:pt x="14740" y="468"/>
                  <a:pt x="14668" y="451"/>
                </a:cubicBezTo>
                <a:cubicBezTo>
                  <a:pt x="14598" y="434"/>
                  <a:pt x="14526" y="424"/>
                  <a:pt x="14455" y="408"/>
                </a:cubicBezTo>
                <a:cubicBezTo>
                  <a:pt x="14384" y="393"/>
                  <a:pt x="14314" y="360"/>
                  <a:pt x="14243" y="346"/>
                </a:cubicBezTo>
                <a:cubicBezTo>
                  <a:pt x="14172" y="331"/>
                  <a:pt x="14099" y="334"/>
                  <a:pt x="14027" y="321"/>
                </a:cubicBezTo>
                <a:cubicBezTo>
                  <a:pt x="13956" y="307"/>
                  <a:pt x="13885" y="299"/>
                  <a:pt x="13813" y="287"/>
                </a:cubicBezTo>
                <a:cubicBezTo>
                  <a:pt x="13742" y="274"/>
                  <a:pt x="13671" y="255"/>
                  <a:pt x="13599" y="243"/>
                </a:cubicBezTo>
                <a:cubicBezTo>
                  <a:pt x="13528" y="231"/>
                  <a:pt x="13458" y="202"/>
                  <a:pt x="13386" y="191"/>
                </a:cubicBezTo>
                <a:cubicBezTo>
                  <a:pt x="13315" y="180"/>
                  <a:pt x="13242" y="188"/>
                  <a:pt x="13170" y="179"/>
                </a:cubicBezTo>
                <a:cubicBezTo>
                  <a:pt x="13099" y="169"/>
                  <a:pt x="13028" y="141"/>
                  <a:pt x="12956" y="132"/>
                </a:cubicBezTo>
                <a:cubicBezTo>
                  <a:pt x="12885" y="124"/>
                  <a:pt x="12812" y="135"/>
                  <a:pt x="12740" y="127"/>
                </a:cubicBezTo>
                <a:cubicBezTo>
                  <a:pt x="12669" y="119"/>
                  <a:pt x="12598" y="89"/>
                  <a:pt x="12526" y="82"/>
                </a:cubicBezTo>
                <a:cubicBezTo>
                  <a:pt x="12454" y="75"/>
                  <a:pt x="12381" y="94"/>
                  <a:pt x="12309" y="88"/>
                </a:cubicBezTo>
                <a:cubicBezTo>
                  <a:pt x="12238" y="82"/>
                  <a:pt x="12166" y="78"/>
                  <a:pt x="12094" y="73"/>
                </a:cubicBezTo>
                <a:cubicBezTo>
                  <a:pt x="12022" y="68"/>
                  <a:pt x="11951" y="37"/>
                  <a:pt x="11879" y="33"/>
                </a:cubicBezTo>
                <a:cubicBezTo>
                  <a:pt x="11807" y="28"/>
                  <a:pt x="11735" y="33"/>
                  <a:pt x="11663" y="29"/>
                </a:cubicBezTo>
                <a:cubicBezTo>
                  <a:pt x="11591" y="26"/>
                  <a:pt x="11519" y="18"/>
                  <a:pt x="11447" y="15"/>
                </a:cubicBezTo>
                <a:cubicBezTo>
                  <a:pt x="11375" y="13"/>
                  <a:pt x="11303" y="12"/>
                  <a:pt x="11231" y="10"/>
                </a:cubicBezTo>
                <a:cubicBezTo>
                  <a:pt x="11160" y="9"/>
                  <a:pt x="11087" y="23"/>
                  <a:pt x="11015" y="22"/>
                </a:cubicBezTo>
                <a:cubicBezTo>
                  <a:pt x="10943" y="21"/>
                  <a:pt x="10871" y="0"/>
                  <a:pt x="10799" y="0"/>
                </a:cubicBezTo>
                <a:cubicBezTo>
                  <a:pt x="10727" y="0"/>
                  <a:pt x="10655" y="23"/>
                  <a:pt x="10583" y="24"/>
                </a:cubicBezTo>
                <a:cubicBezTo>
                  <a:pt x="10511" y="25"/>
                  <a:pt x="10439" y="33"/>
                  <a:pt x="10368" y="34"/>
                </a:cubicBezTo>
                <a:cubicBezTo>
                  <a:pt x="10296" y="36"/>
                  <a:pt x="10223" y="20"/>
                  <a:pt x="10152" y="23"/>
                </a:cubicBezTo>
                <a:cubicBezTo>
                  <a:pt x="10080" y="25"/>
                  <a:pt x="10008" y="18"/>
                  <a:pt x="9936" y="22"/>
                </a:cubicBezTo>
                <a:cubicBezTo>
                  <a:pt x="9864" y="25"/>
                  <a:pt x="9792" y="46"/>
                  <a:pt x="9721" y="51"/>
                </a:cubicBezTo>
                <a:cubicBezTo>
                  <a:pt x="9648" y="55"/>
                  <a:pt x="9577" y="68"/>
                  <a:pt x="9505" y="73"/>
                </a:cubicBezTo>
                <a:cubicBezTo>
                  <a:pt x="9433" y="78"/>
                  <a:pt x="9361" y="73"/>
                  <a:pt x="9289" y="79"/>
                </a:cubicBezTo>
                <a:cubicBezTo>
                  <a:pt x="9217" y="85"/>
                  <a:pt x="9146" y="105"/>
                  <a:pt x="9075" y="112"/>
                </a:cubicBezTo>
                <a:cubicBezTo>
                  <a:pt x="9003" y="119"/>
                  <a:pt x="8930" y="111"/>
                  <a:pt x="8859" y="118"/>
                </a:cubicBezTo>
                <a:cubicBezTo>
                  <a:pt x="8787" y="126"/>
                  <a:pt x="8716" y="152"/>
                  <a:pt x="8645" y="161"/>
                </a:cubicBezTo>
                <a:cubicBezTo>
                  <a:pt x="8573" y="170"/>
                  <a:pt x="8500" y="157"/>
                  <a:pt x="8428" y="166"/>
                </a:cubicBezTo>
                <a:cubicBezTo>
                  <a:pt x="8356" y="176"/>
                  <a:pt x="8286" y="199"/>
                  <a:pt x="8214" y="209"/>
                </a:cubicBezTo>
                <a:cubicBezTo>
                  <a:pt x="8143" y="220"/>
                  <a:pt x="8070" y="222"/>
                  <a:pt x="7999" y="233"/>
                </a:cubicBezTo>
                <a:cubicBezTo>
                  <a:pt x="7927" y="245"/>
                  <a:pt x="7856" y="264"/>
                  <a:pt x="7785" y="276"/>
                </a:cubicBezTo>
                <a:cubicBezTo>
                  <a:pt x="7714" y="289"/>
                  <a:pt x="7642" y="296"/>
                  <a:pt x="7571" y="309"/>
                </a:cubicBezTo>
                <a:cubicBezTo>
                  <a:pt x="7499" y="323"/>
                  <a:pt x="7427" y="326"/>
                  <a:pt x="7356" y="340"/>
                </a:cubicBezTo>
                <a:cubicBezTo>
                  <a:pt x="7284" y="355"/>
                  <a:pt x="7213" y="375"/>
                  <a:pt x="7143" y="390"/>
                </a:cubicBezTo>
                <a:cubicBezTo>
                  <a:pt x="7071" y="406"/>
                  <a:pt x="7002" y="439"/>
                  <a:pt x="6931" y="455"/>
                </a:cubicBezTo>
                <a:cubicBezTo>
                  <a:pt x="6860" y="472"/>
                  <a:pt x="6790" y="495"/>
                  <a:pt x="6719" y="512"/>
                </a:cubicBezTo>
                <a:cubicBezTo>
                  <a:pt x="6648" y="530"/>
                  <a:pt x="6573" y="519"/>
                  <a:pt x="6503" y="538"/>
                </a:cubicBezTo>
                <a:cubicBezTo>
                  <a:pt x="6432" y="557"/>
                  <a:pt x="6362" y="582"/>
                  <a:pt x="6292" y="602"/>
                </a:cubicBezTo>
                <a:cubicBezTo>
                  <a:pt x="6221" y="622"/>
                  <a:pt x="6150" y="643"/>
                  <a:pt x="6080" y="665"/>
                </a:cubicBezTo>
                <a:cubicBezTo>
                  <a:pt x="6009" y="686"/>
                  <a:pt x="5941" y="723"/>
                  <a:pt x="5871" y="746"/>
                </a:cubicBezTo>
                <a:cubicBezTo>
                  <a:pt x="5801" y="769"/>
                  <a:pt x="5732" y="800"/>
                  <a:pt x="5662" y="823"/>
                </a:cubicBezTo>
                <a:cubicBezTo>
                  <a:pt x="5592" y="847"/>
                  <a:pt x="5518" y="850"/>
                  <a:pt x="5449" y="875"/>
                </a:cubicBezTo>
                <a:cubicBezTo>
                  <a:pt x="5378" y="900"/>
                  <a:pt x="5310" y="934"/>
                  <a:pt x="5241" y="960"/>
                </a:cubicBezTo>
                <a:cubicBezTo>
                  <a:pt x="5171" y="987"/>
                  <a:pt x="5100" y="1005"/>
                  <a:pt x="5031" y="1032"/>
                </a:cubicBezTo>
                <a:cubicBezTo>
                  <a:pt x="4961" y="1061"/>
                  <a:pt x="4894" y="1103"/>
                  <a:pt x="4826" y="1132"/>
                </a:cubicBezTo>
                <a:cubicBezTo>
                  <a:pt x="4757" y="1162"/>
                  <a:pt x="4689" y="1200"/>
                  <a:pt x="4622" y="1231"/>
                </a:cubicBezTo>
                <a:cubicBezTo>
                  <a:pt x="4552" y="1262"/>
                  <a:pt x="4480" y="1279"/>
                  <a:pt x="4413" y="1312"/>
                </a:cubicBezTo>
                <a:cubicBezTo>
                  <a:pt x="4344" y="1345"/>
                  <a:pt x="4276" y="1379"/>
                  <a:pt x="4209" y="1413"/>
                </a:cubicBezTo>
                <a:cubicBezTo>
                  <a:pt x="4140" y="1448"/>
                  <a:pt x="4077" y="1504"/>
                  <a:pt x="4011" y="1540"/>
                </a:cubicBezTo>
                <a:cubicBezTo>
                  <a:pt x="3943" y="1577"/>
                  <a:pt x="3871" y="1596"/>
                  <a:pt x="3805" y="1634"/>
                </a:cubicBezTo>
                <a:cubicBezTo>
                  <a:pt x="3737" y="1673"/>
                  <a:pt x="3672" y="1718"/>
                  <a:pt x="3607" y="1758"/>
                </a:cubicBezTo>
                <a:cubicBezTo>
                  <a:pt x="3540" y="1800"/>
                  <a:pt x="3473" y="1839"/>
                  <a:pt x="3409" y="1882"/>
                </a:cubicBezTo>
                <a:cubicBezTo>
                  <a:pt x="3342" y="1926"/>
                  <a:pt x="3280" y="1979"/>
                  <a:pt x="3217" y="2025"/>
                </a:cubicBezTo>
                <a:cubicBezTo>
                  <a:pt x="3151" y="2071"/>
                  <a:pt x="3079" y="2096"/>
                  <a:pt x="3016" y="2144"/>
                </a:cubicBezTo>
                <a:cubicBezTo>
                  <a:pt x="2952" y="2193"/>
                  <a:pt x="2896" y="2263"/>
                  <a:pt x="2835" y="2314"/>
                </a:cubicBezTo>
                <a:cubicBezTo>
                  <a:pt x="2771" y="2367"/>
                  <a:pt x="2711" y="2425"/>
                  <a:pt x="2652" y="2479"/>
                </a:cubicBezTo>
                <a:cubicBezTo>
                  <a:pt x="2590" y="2535"/>
                  <a:pt x="2528" y="2589"/>
                  <a:pt x="2470" y="2646"/>
                </a:cubicBezTo>
                <a:cubicBezTo>
                  <a:pt x="2410" y="2707"/>
                  <a:pt x="2348" y="2762"/>
                  <a:pt x="2293" y="2824"/>
                </a:cubicBezTo>
                <a:cubicBezTo>
                  <a:pt x="2234" y="2889"/>
                  <a:pt x="2175" y="2950"/>
                  <a:pt x="2122" y="3016"/>
                </a:cubicBezTo>
                <a:cubicBezTo>
                  <a:pt x="2067" y="3086"/>
                  <a:pt x="2013" y="3156"/>
                  <a:pt x="1963" y="3228"/>
                </a:cubicBezTo>
                <a:cubicBezTo>
                  <a:pt x="1911" y="3304"/>
                  <a:pt x="1875" y="3397"/>
                  <a:pt x="1830" y="3474"/>
                </a:cubicBezTo>
                <a:cubicBezTo>
                  <a:pt x="1782" y="3556"/>
                  <a:pt x="1736" y="3634"/>
                  <a:pt x="1696" y="3717"/>
                </a:cubicBezTo>
                <a:cubicBezTo>
                  <a:pt x="1654" y="3806"/>
                  <a:pt x="1618" y="3894"/>
                  <a:pt x="1586" y="3984"/>
                </a:cubicBezTo>
                <a:cubicBezTo>
                  <a:pt x="1552" y="4078"/>
                  <a:pt x="1516" y="4168"/>
                  <a:pt x="1493" y="4265"/>
                </a:cubicBezTo>
                <a:cubicBezTo>
                  <a:pt x="1469" y="4364"/>
                  <a:pt x="1459" y="4467"/>
                  <a:pt x="1447" y="4569"/>
                </a:cubicBezTo>
                <a:cubicBezTo>
                  <a:pt x="1434" y="4671"/>
                  <a:pt x="1409" y="4773"/>
                  <a:pt x="1409" y="4877"/>
                </a:cubicBezTo>
                <a:cubicBezTo>
                  <a:pt x="1409" y="4982"/>
                  <a:pt x="1430" y="5085"/>
                  <a:pt x="1442" y="5188"/>
                </a:cubicBezTo>
                <a:cubicBezTo>
                  <a:pt x="1455" y="5290"/>
                  <a:pt x="1469" y="5393"/>
                  <a:pt x="1494" y="5493"/>
                </a:cubicBezTo>
                <a:cubicBezTo>
                  <a:pt x="1517" y="5589"/>
                  <a:pt x="1542" y="5689"/>
                  <a:pt x="1576" y="5783"/>
                </a:cubicBezTo>
                <a:cubicBezTo>
                  <a:pt x="1609" y="5874"/>
                  <a:pt x="1643" y="5967"/>
                  <a:pt x="1686" y="6056"/>
                </a:cubicBezTo>
                <a:cubicBezTo>
                  <a:pt x="1726" y="6139"/>
                  <a:pt x="1780" y="6212"/>
                  <a:pt x="1828" y="6294"/>
                </a:cubicBezTo>
                <a:cubicBezTo>
                  <a:pt x="1873" y="6371"/>
                  <a:pt x="1920" y="6451"/>
                  <a:pt x="1973" y="6526"/>
                </a:cubicBezTo>
                <a:cubicBezTo>
                  <a:pt x="1917" y="6597"/>
                  <a:pt x="1860" y="6664"/>
                  <a:pt x="1806" y="6736"/>
                </a:cubicBezTo>
                <a:cubicBezTo>
                  <a:pt x="1752" y="6809"/>
                  <a:pt x="1708" y="6897"/>
                  <a:pt x="1655" y="6971"/>
                </a:cubicBezTo>
                <a:cubicBezTo>
                  <a:pt x="1602" y="7046"/>
                  <a:pt x="1546" y="7115"/>
                  <a:pt x="1496" y="7192"/>
                </a:cubicBezTo>
                <a:cubicBezTo>
                  <a:pt x="1444" y="7269"/>
                  <a:pt x="1385" y="7335"/>
                  <a:pt x="1336" y="7414"/>
                </a:cubicBezTo>
                <a:cubicBezTo>
                  <a:pt x="1286" y="7493"/>
                  <a:pt x="1250" y="7589"/>
                  <a:pt x="1203" y="7670"/>
                </a:cubicBezTo>
                <a:cubicBezTo>
                  <a:pt x="1155" y="7752"/>
                  <a:pt x="1107" y="7833"/>
                  <a:pt x="1062" y="7916"/>
                </a:cubicBezTo>
                <a:cubicBezTo>
                  <a:pt x="1016" y="8001"/>
                  <a:pt x="970" y="8084"/>
                  <a:pt x="927" y="8170"/>
                </a:cubicBezTo>
                <a:cubicBezTo>
                  <a:pt x="884" y="8257"/>
                  <a:pt x="847" y="8349"/>
                  <a:pt x="806" y="8437"/>
                </a:cubicBezTo>
                <a:cubicBezTo>
                  <a:pt x="765" y="8527"/>
                  <a:pt x="712" y="8604"/>
                  <a:pt x="674" y="8695"/>
                </a:cubicBezTo>
                <a:cubicBezTo>
                  <a:pt x="636" y="8786"/>
                  <a:pt x="600" y="8880"/>
                  <a:pt x="564" y="8973"/>
                </a:cubicBezTo>
                <a:cubicBezTo>
                  <a:pt x="529" y="9067"/>
                  <a:pt x="493" y="9160"/>
                  <a:pt x="460" y="9256"/>
                </a:cubicBezTo>
                <a:cubicBezTo>
                  <a:pt x="428" y="9352"/>
                  <a:pt x="406" y="9455"/>
                  <a:pt x="377" y="9552"/>
                </a:cubicBezTo>
                <a:cubicBezTo>
                  <a:pt x="347" y="9650"/>
                  <a:pt x="319" y="9749"/>
                  <a:pt x="293" y="9848"/>
                </a:cubicBezTo>
                <a:cubicBezTo>
                  <a:pt x="266" y="9948"/>
                  <a:pt x="230" y="10043"/>
                  <a:pt x="208" y="10144"/>
                </a:cubicBezTo>
                <a:cubicBezTo>
                  <a:pt x="185" y="10246"/>
                  <a:pt x="167" y="10350"/>
                  <a:pt x="148" y="10452"/>
                </a:cubicBezTo>
                <a:cubicBezTo>
                  <a:pt x="128" y="10555"/>
                  <a:pt x="113" y="10660"/>
                  <a:pt x="98" y="10764"/>
                </a:cubicBezTo>
                <a:cubicBezTo>
                  <a:pt x="82" y="10869"/>
                  <a:pt x="65" y="10973"/>
                  <a:pt x="54" y="11078"/>
                </a:cubicBezTo>
                <a:cubicBezTo>
                  <a:pt x="42" y="11183"/>
                  <a:pt x="31" y="11289"/>
                  <a:pt x="23" y="11395"/>
                </a:cubicBezTo>
                <a:cubicBezTo>
                  <a:pt x="15" y="11501"/>
                  <a:pt x="12" y="11608"/>
                  <a:pt x="8" y="11715"/>
                </a:cubicBezTo>
                <a:cubicBezTo>
                  <a:pt x="4" y="11821"/>
                  <a:pt x="0" y="11928"/>
                  <a:pt x="0" y="12035"/>
                </a:cubicBezTo>
                <a:cubicBezTo>
                  <a:pt x="0" y="12140"/>
                  <a:pt x="0" y="12245"/>
                  <a:pt x="4" y="12349"/>
                </a:cubicBezTo>
                <a:cubicBezTo>
                  <a:pt x="8" y="12454"/>
                  <a:pt x="20" y="12557"/>
                  <a:pt x="27" y="12661"/>
                </a:cubicBezTo>
                <a:cubicBezTo>
                  <a:pt x="35" y="12765"/>
                  <a:pt x="52" y="12867"/>
                  <a:pt x="63" y="12970"/>
                </a:cubicBezTo>
                <a:cubicBezTo>
                  <a:pt x="74" y="13074"/>
                  <a:pt x="92" y="13175"/>
                  <a:pt x="107" y="13277"/>
                </a:cubicBezTo>
                <a:cubicBezTo>
                  <a:pt x="122" y="13379"/>
                  <a:pt x="131" y="13483"/>
                  <a:pt x="149" y="13584"/>
                </a:cubicBezTo>
                <a:cubicBezTo>
                  <a:pt x="168" y="13685"/>
                  <a:pt x="183" y="13787"/>
                  <a:pt x="205" y="13887"/>
                </a:cubicBezTo>
                <a:cubicBezTo>
                  <a:pt x="227" y="13986"/>
                  <a:pt x="261" y="14080"/>
                  <a:pt x="286" y="14178"/>
                </a:cubicBezTo>
                <a:cubicBezTo>
                  <a:pt x="312" y="14276"/>
                  <a:pt x="324" y="14381"/>
                  <a:pt x="353" y="14477"/>
                </a:cubicBezTo>
                <a:cubicBezTo>
                  <a:pt x="381" y="14573"/>
                  <a:pt x="419" y="14663"/>
                  <a:pt x="451" y="14758"/>
                </a:cubicBezTo>
                <a:cubicBezTo>
                  <a:pt x="482" y="14851"/>
                  <a:pt x="518" y="14942"/>
                  <a:pt x="552" y="15035"/>
                </a:cubicBezTo>
                <a:cubicBezTo>
                  <a:pt x="586" y="15126"/>
                  <a:pt x="615" y="15223"/>
                  <a:pt x="652" y="15313"/>
                </a:cubicBezTo>
                <a:cubicBezTo>
                  <a:pt x="688" y="15403"/>
                  <a:pt x="731" y="15487"/>
                  <a:pt x="771" y="15575"/>
                </a:cubicBezTo>
                <a:cubicBezTo>
                  <a:pt x="810" y="15663"/>
                  <a:pt x="850" y="15750"/>
                  <a:pt x="892" y="15836"/>
                </a:cubicBezTo>
                <a:cubicBezTo>
                  <a:pt x="933" y="15921"/>
                  <a:pt x="980" y="16000"/>
                  <a:pt x="1024" y="16084"/>
                </a:cubicBezTo>
                <a:cubicBezTo>
                  <a:pt x="1067" y="16167"/>
                  <a:pt x="1110" y="16251"/>
                  <a:pt x="1156" y="16332"/>
                </a:cubicBezTo>
                <a:cubicBezTo>
                  <a:pt x="1202" y="16412"/>
                  <a:pt x="1242" y="16500"/>
                  <a:pt x="1290" y="16579"/>
                </a:cubicBezTo>
                <a:cubicBezTo>
                  <a:pt x="1338" y="16656"/>
                  <a:pt x="1388" y="16732"/>
                  <a:pt x="1438" y="16809"/>
                </a:cubicBezTo>
                <a:cubicBezTo>
                  <a:pt x="1487" y="16884"/>
                  <a:pt x="1532" y="16968"/>
                  <a:pt x="1583" y="17042"/>
                </a:cubicBezTo>
                <a:cubicBezTo>
                  <a:pt x="1634" y="17115"/>
                  <a:pt x="1697" y="17172"/>
                  <a:pt x="1750" y="17244"/>
                </a:cubicBezTo>
                <a:cubicBezTo>
                  <a:pt x="1802" y="17315"/>
                  <a:pt x="1849" y="17395"/>
                  <a:pt x="1904" y="17465"/>
                </a:cubicBezTo>
                <a:cubicBezTo>
                  <a:pt x="1958" y="17534"/>
                  <a:pt x="2009" y="17608"/>
                  <a:pt x="2065" y="17675"/>
                </a:cubicBezTo>
                <a:cubicBezTo>
                  <a:pt x="2120" y="17742"/>
                  <a:pt x="2177" y="17807"/>
                  <a:pt x="2234" y="17873"/>
                </a:cubicBezTo>
                <a:cubicBezTo>
                  <a:pt x="2290" y="17937"/>
                  <a:pt x="2349" y="17998"/>
                  <a:pt x="2407" y="18061"/>
                </a:cubicBezTo>
                <a:cubicBezTo>
                  <a:pt x="2464" y="18124"/>
                  <a:pt x="2531" y="18168"/>
                  <a:pt x="2590" y="18230"/>
                </a:cubicBezTo>
                <a:cubicBezTo>
                  <a:pt x="2649" y="18290"/>
                  <a:pt x="2708" y="18350"/>
                  <a:pt x="2768" y="18409"/>
                </a:cubicBezTo>
                <a:cubicBezTo>
                  <a:pt x="2827" y="18468"/>
                  <a:pt x="2877" y="18549"/>
                  <a:pt x="2937" y="18606"/>
                </a:cubicBezTo>
                <a:cubicBezTo>
                  <a:pt x="2998" y="18663"/>
                  <a:pt x="3061" y="18713"/>
                  <a:pt x="3123" y="18769"/>
                </a:cubicBezTo>
                <a:cubicBezTo>
                  <a:pt x="3184" y="18823"/>
                  <a:pt x="3245" y="18879"/>
                  <a:pt x="3308" y="18932"/>
                </a:cubicBezTo>
                <a:cubicBezTo>
                  <a:pt x="3370" y="18985"/>
                  <a:pt x="3436" y="19030"/>
                  <a:pt x="3499" y="19081"/>
                </a:cubicBezTo>
                <a:cubicBezTo>
                  <a:pt x="3561" y="19132"/>
                  <a:pt x="3627" y="19176"/>
                  <a:pt x="3691" y="19226"/>
                </a:cubicBezTo>
                <a:cubicBezTo>
                  <a:pt x="3754" y="19275"/>
                  <a:pt x="3812" y="19340"/>
                  <a:pt x="3877" y="19388"/>
                </a:cubicBezTo>
                <a:cubicBezTo>
                  <a:pt x="3941" y="19435"/>
                  <a:pt x="4009" y="19474"/>
                  <a:pt x="4074" y="19520"/>
                </a:cubicBezTo>
                <a:cubicBezTo>
                  <a:pt x="4138" y="19566"/>
                  <a:pt x="4205" y="19606"/>
                  <a:pt x="4271" y="19650"/>
                </a:cubicBezTo>
                <a:cubicBezTo>
                  <a:pt x="4336" y="19694"/>
                  <a:pt x="4404" y="19729"/>
                  <a:pt x="4471" y="19772"/>
                </a:cubicBezTo>
                <a:cubicBezTo>
                  <a:pt x="4536" y="19814"/>
                  <a:pt x="4596" y="19879"/>
                  <a:pt x="4663" y="19920"/>
                </a:cubicBezTo>
                <a:cubicBezTo>
                  <a:pt x="4729" y="19960"/>
                  <a:pt x="4802" y="19976"/>
                  <a:pt x="4870" y="20015"/>
                </a:cubicBezTo>
                <a:cubicBezTo>
                  <a:pt x="4936" y="20054"/>
                  <a:pt x="5003" y="20093"/>
                  <a:pt x="5071" y="20131"/>
                </a:cubicBezTo>
                <a:cubicBezTo>
                  <a:pt x="5138" y="20168"/>
                  <a:pt x="5204" y="20211"/>
                  <a:pt x="5272" y="20248"/>
                </a:cubicBezTo>
                <a:cubicBezTo>
                  <a:pt x="5340" y="20283"/>
                  <a:pt x="5410" y="20309"/>
                  <a:pt x="5478" y="20344"/>
                </a:cubicBezTo>
                <a:cubicBezTo>
                  <a:pt x="5546" y="20378"/>
                  <a:pt x="5609" y="20436"/>
                  <a:pt x="5678" y="20469"/>
                </a:cubicBezTo>
                <a:cubicBezTo>
                  <a:pt x="5746" y="20502"/>
                  <a:pt x="5816" y="20528"/>
                  <a:pt x="5885" y="20559"/>
                </a:cubicBezTo>
                <a:cubicBezTo>
                  <a:pt x="5954" y="20591"/>
                  <a:pt x="6026" y="20605"/>
                  <a:pt x="6096" y="20635"/>
                </a:cubicBezTo>
                <a:cubicBezTo>
                  <a:pt x="6165" y="20665"/>
                  <a:pt x="6231" y="20710"/>
                  <a:pt x="6301" y="20739"/>
                </a:cubicBezTo>
                <a:cubicBezTo>
                  <a:pt x="6370" y="20767"/>
                  <a:pt x="6439" y="20798"/>
                  <a:pt x="6509" y="20825"/>
                </a:cubicBezTo>
                <a:cubicBezTo>
                  <a:pt x="6578" y="20852"/>
                  <a:pt x="6651" y="20863"/>
                  <a:pt x="6721" y="20889"/>
                </a:cubicBezTo>
                <a:cubicBezTo>
                  <a:pt x="6791" y="20914"/>
                  <a:pt x="6861" y="20942"/>
                  <a:pt x="6931" y="20966"/>
                </a:cubicBezTo>
                <a:cubicBezTo>
                  <a:pt x="7001" y="20990"/>
                  <a:pt x="7073" y="21005"/>
                  <a:pt x="7144" y="21027"/>
                </a:cubicBezTo>
                <a:cubicBezTo>
                  <a:pt x="7214" y="21050"/>
                  <a:pt x="7285" y="21067"/>
                  <a:pt x="7356" y="21088"/>
                </a:cubicBezTo>
                <a:cubicBezTo>
                  <a:pt x="7427" y="21109"/>
                  <a:pt x="7493" y="21161"/>
                  <a:pt x="7565" y="21181"/>
                </a:cubicBezTo>
                <a:cubicBezTo>
                  <a:pt x="7635" y="21201"/>
                  <a:pt x="7707" y="21214"/>
                  <a:pt x="7779" y="21233"/>
                </a:cubicBezTo>
                <a:cubicBezTo>
                  <a:pt x="7849" y="21251"/>
                  <a:pt x="7924" y="21242"/>
                  <a:pt x="7995" y="21259"/>
                </a:cubicBezTo>
                <a:cubicBezTo>
                  <a:pt x="8066" y="21276"/>
                  <a:pt x="8136" y="21312"/>
                  <a:pt x="8207" y="21328"/>
                </a:cubicBezTo>
                <a:cubicBezTo>
                  <a:pt x="8278" y="21344"/>
                  <a:pt x="8349" y="21371"/>
                  <a:pt x="8420" y="21385"/>
                </a:cubicBezTo>
                <a:cubicBezTo>
                  <a:pt x="8492" y="21400"/>
                  <a:pt x="8566" y="21386"/>
                  <a:pt x="8638" y="21399"/>
                </a:cubicBezTo>
                <a:cubicBezTo>
                  <a:pt x="8709" y="21411"/>
                  <a:pt x="8780" y="21432"/>
                  <a:pt x="8852" y="21444"/>
                </a:cubicBezTo>
                <a:cubicBezTo>
                  <a:pt x="8924" y="21455"/>
                  <a:pt x="8995" y="21472"/>
                  <a:pt x="9068" y="21482"/>
                </a:cubicBezTo>
                <a:cubicBezTo>
                  <a:pt x="9139" y="21492"/>
                  <a:pt x="9211" y="21509"/>
                  <a:pt x="9283" y="21518"/>
                </a:cubicBezTo>
                <a:cubicBezTo>
                  <a:pt x="9355" y="21526"/>
                  <a:pt x="9427" y="21525"/>
                  <a:pt x="9500" y="21533"/>
                </a:cubicBezTo>
                <a:cubicBezTo>
                  <a:pt x="9572" y="21540"/>
                  <a:pt x="9644" y="21531"/>
                  <a:pt x="9717" y="21537"/>
                </a:cubicBezTo>
                <a:cubicBezTo>
                  <a:pt x="9789" y="21543"/>
                  <a:pt x="9861" y="21549"/>
                  <a:pt x="9933" y="21555"/>
                </a:cubicBezTo>
                <a:cubicBezTo>
                  <a:pt x="10005" y="21560"/>
                  <a:pt x="10076" y="21592"/>
                  <a:pt x="10149" y="21596"/>
                </a:cubicBezTo>
                <a:cubicBezTo>
                  <a:pt x="10221" y="21600"/>
                  <a:pt x="10293" y="21578"/>
                  <a:pt x="10366" y="21580"/>
                </a:cubicBezTo>
                <a:cubicBezTo>
                  <a:pt x="10438" y="21583"/>
                  <a:pt x="10510" y="21582"/>
                  <a:pt x="10583" y="21583"/>
                </a:cubicBezTo>
                <a:cubicBezTo>
                  <a:pt x="10655" y="21584"/>
                  <a:pt x="10727" y="21590"/>
                  <a:pt x="10799" y="21590"/>
                </a:cubicBezTo>
                <a:cubicBezTo>
                  <a:pt x="10872" y="21590"/>
                  <a:pt x="10944" y="21585"/>
                  <a:pt x="11016" y="21584"/>
                </a:cubicBezTo>
                <a:cubicBezTo>
                  <a:pt x="11088" y="21583"/>
                  <a:pt x="11160" y="21585"/>
                  <a:pt x="11232" y="21582"/>
                </a:cubicBezTo>
                <a:cubicBezTo>
                  <a:pt x="11304" y="21579"/>
                  <a:pt x="11377" y="21591"/>
                  <a:pt x="11449" y="21588"/>
                </a:cubicBezTo>
                <a:cubicBezTo>
                  <a:pt x="11521" y="21584"/>
                  <a:pt x="11594" y="21594"/>
                  <a:pt x="11666" y="21588"/>
                </a:cubicBezTo>
                <a:cubicBezTo>
                  <a:pt x="11738" y="21583"/>
                  <a:pt x="11810" y="21575"/>
                  <a:pt x="11882" y="21569"/>
                </a:cubicBezTo>
                <a:cubicBezTo>
                  <a:pt x="11954" y="21563"/>
                  <a:pt x="12026" y="21552"/>
                  <a:pt x="12098" y="21545"/>
                </a:cubicBezTo>
                <a:cubicBezTo>
                  <a:pt x="12170" y="21537"/>
                  <a:pt x="12241" y="21502"/>
                  <a:pt x="12312" y="21493"/>
                </a:cubicBezTo>
                <a:cubicBezTo>
                  <a:pt x="12384" y="21484"/>
                  <a:pt x="12456" y="21479"/>
                  <a:pt x="12528" y="21469"/>
                </a:cubicBezTo>
                <a:cubicBezTo>
                  <a:pt x="12600" y="21459"/>
                  <a:pt x="12672" y="21449"/>
                  <a:pt x="12743" y="21437"/>
                </a:cubicBezTo>
                <a:cubicBezTo>
                  <a:pt x="12815" y="21426"/>
                  <a:pt x="12886" y="21407"/>
                  <a:pt x="12958" y="21394"/>
                </a:cubicBezTo>
                <a:cubicBezTo>
                  <a:pt x="13030" y="21381"/>
                  <a:pt x="13103" y="21383"/>
                  <a:pt x="13174" y="21369"/>
                </a:cubicBezTo>
                <a:cubicBezTo>
                  <a:pt x="13246" y="21355"/>
                  <a:pt x="13317" y="21338"/>
                  <a:pt x="13388" y="21322"/>
                </a:cubicBezTo>
                <a:cubicBezTo>
                  <a:pt x="13460" y="21307"/>
                  <a:pt x="13532" y="21300"/>
                  <a:pt x="13603" y="21283"/>
                </a:cubicBezTo>
                <a:cubicBezTo>
                  <a:pt x="13675" y="21266"/>
                  <a:pt x="13745" y="21241"/>
                  <a:pt x="13816" y="21222"/>
                </a:cubicBezTo>
                <a:cubicBezTo>
                  <a:pt x="13887" y="21204"/>
                  <a:pt x="13959" y="21192"/>
                  <a:pt x="14030" y="21172"/>
                </a:cubicBezTo>
                <a:cubicBezTo>
                  <a:pt x="14101" y="21153"/>
                  <a:pt x="14173" y="21140"/>
                  <a:pt x="14243" y="21119"/>
                </a:cubicBezTo>
                <a:cubicBezTo>
                  <a:pt x="14314" y="21097"/>
                  <a:pt x="14382" y="21060"/>
                  <a:pt x="14453" y="21037"/>
                </a:cubicBezTo>
                <a:cubicBezTo>
                  <a:pt x="14523" y="21015"/>
                  <a:pt x="14594" y="20994"/>
                  <a:pt x="14664" y="20970"/>
                </a:cubicBezTo>
                <a:cubicBezTo>
                  <a:pt x="14735" y="20946"/>
                  <a:pt x="14802" y="20905"/>
                  <a:pt x="14872" y="20880"/>
                </a:cubicBezTo>
                <a:cubicBezTo>
                  <a:pt x="14942" y="20855"/>
                  <a:pt x="15013" y="20834"/>
                  <a:pt x="15082" y="20807"/>
                </a:cubicBezTo>
                <a:cubicBezTo>
                  <a:pt x="15152" y="20781"/>
                  <a:pt x="15223" y="20760"/>
                  <a:pt x="15292" y="20732"/>
                </a:cubicBezTo>
                <a:cubicBezTo>
                  <a:pt x="15362" y="20704"/>
                  <a:pt x="15434" y="20689"/>
                  <a:pt x="15503" y="20659"/>
                </a:cubicBezTo>
                <a:cubicBezTo>
                  <a:pt x="15573" y="20630"/>
                  <a:pt x="15641" y="20595"/>
                  <a:pt x="15710" y="20563"/>
                </a:cubicBezTo>
                <a:cubicBezTo>
                  <a:pt x="15779" y="20532"/>
                  <a:pt x="15845" y="20487"/>
                  <a:pt x="15913" y="20454"/>
                </a:cubicBezTo>
                <a:cubicBezTo>
                  <a:pt x="15982" y="20422"/>
                  <a:pt x="16055" y="20410"/>
                  <a:pt x="16123" y="20376"/>
                </a:cubicBezTo>
                <a:cubicBezTo>
                  <a:pt x="16192" y="20341"/>
                  <a:pt x="16256" y="20292"/>
                  <a:pt x="16323" y="20256"/>
                </a:cubicBezTo>
                <a:cubicBezTo>
                  <a:pt x="16392" y="20220"/>
                  <a:pt x="16457" y="20176"/>
                  <a:pt x="16524" y="20139"/>
                </a:cubicBezTo>
                <a:cubicBezTo>
                  <a:pt x="16592" y="20101"/>
                  <a:pt x="16665" y="20085"/>
                  <a:pt x="16732" y="20046"/>
                </a:cubicBezTo>
                <a:cubicBezTo>
                  <a:pt x="16799" y="20007"/>
                  <a:pt x="16863" y="19958"/>
                  <a:pt x="16930" y="19918"/>
                </a:cubicBezTo>
                <a:cubicBezTo>
                  <a:pt x="16996" y="19877"/>
                  <a:pt x="17058" y="19820"/>
                  <a:pt x="17124" y="19778"/>
                </a:cubicBezTo>
                <a:cubicBezTo>
                  <a:pt x="17190" y="19736"/>
                  <a:pt x="17259" y="19702"/>
                  <a:pt x="17324" y="19659"/>
                </a:cubicBezTo>
                <a:cubicBezTo>
                  <a:pt x="17390" y="19614"/>
                  <a:pt x="17450" y="19554"/>
                  <a:pt x="17514" y="19509"/>
                </a:cubicBezTo>
                <a:cubicBezTo>
                  <a:pt x="17579" y="19463"/>
                  <a:pt x="17649" y="19423"/>
                  <a:pt x="17713" y="19376"/>
                </a:cubicBezTo>
                <a:cubicBezTo>
                  <a:pt x="17769" y="19443"/>
                  <a:pt x="17832" y="19508"/>
                  <a:pt x="17893" y="19575"/>
                </a:cubicBezTo>
                <a:cubicBezTo>
                  <a:pt x="17951" y="19640"/>
                  <a:pt x="18014" y="19700"/>
                  <a:pt x="18076" y="19764"/>
                </a:cubicBezTo>
                <a:cubicBezTo>
                  <a:pt x="18136" y="19826"/>
                  <a:pt x="18195" y="19893"/>
                  <a:pt x="18257" y="19954"/>
                </a:cubicBezTo>
                <a:cubicBezTo>
                  <a:pt x="18319" y="20015"/>
                  <a:pt x="18383" y="20072"/>
                  <a:pt x="18446" y="20131"/>
                </a:cubicBezTo>
                <a:cubicBezTo>
                  <a:pt x="18509" y="20190"/>
                  <a:pt x="18564" y="20267"/>
                  <a:pt x="18627" y="20325"/>
                </a:cubicBezTo>
                <a:cubicBezTo>
                  <a:pt x="18691" y="20383"/>
                  <a:pt x="18754" y="20442"/>
                  <a:pt x="18817" y="20497"/>
                </a:cubicBezTo>
                <a:cubicBezTo>
                  <a:pt x="18883" y="20554"/>
                  <a:pt x="18952" y="20598"/>
                  <a:pt x="19016" y="20651"/>
                </a:cubicBezTo>
                <a:cubicBezTo>
                  <a:pt x="19082" y="20708"/>
                  <a:pt x="19145" y="20768"/>
                  <a:pt x="19208" y="20819"/>
                </a:cubicBezTo>
                <a:cubicBezTo>
                  <a:pt x="19276" y="20875"/>
                  <a:pt x="19347" y="20914"/>
                  <a:pt x="19410" y="20963"/>
                </a:cubicBezTo>
                <a:cubicBezTo>
                  <a:pt x="19480" y="21019"/>
                  <a:pt x="19542" y="21083"/>
                  <a:pt x="19603" y="21129"/>
                </a:cubicBezTo>
                <a:cubicBezTo>
                  <a:pt x="19680" y="21186"/>
                  <a:pt x="19746" y="21241"/>
                  <a:pt x="19802" y="21280"/>
                </a:cubicBezTo>
                <a:cubicBezTo>
                  <a:pt x="19949" y="21382"/>
                  <a:pt x="20015" y="21422"/>
                  <a:pt x="19965" y="21362"/>
                </a:cubicBezTo>
                <a:cubicBezTo>
                  <a:pt x="19909" y="21294"/>
                  <a:pt x="19861" y="21214"/>
                  <a:pt x="19809" y="21145"/>
                </a:cubicBezTo>
                <a:cubicBezTo>
                  <a:pt x="19755" y="21072"/>
                  <a:pt x="19705" y="20998"/>
                  <a:pt x="19656" y="20924"/>
                </a:cubicBezTo>
                <a:cubicBezTo>
                  <a:pt x="19606" y="20846"/>
                  <a:pt x="19553" y="20775"/>
                  <a:pt x="19508" y="20696"/>
                </a:cubicBezTo>
                <a:cubicBezTo>
                  <a:pt x="19460" y="20614"/>
                  <a:pt x="19427" y="20520"/>
                  <a:pt x="19386" y="20437"/>
                </a:cubicBezTo>
                <a:cubicBezTo>
                  <a:pt x="19342" y="20351"/>
                  <a:pt x="19295" y="20271"/>
                  <a:pt x="19258" y="20185"/>
                </a:cubicBezTo>
                <a:cubicBezTo>
                  <a:pt x="19219" y="20094"/>
                  <a:pt x="19194" y="19996"/>
                  <a:pt x="19161" y="19905"/>
                </a:cubicBezTo>
                <a:cubicBezTo>
                  <a:pt x="19127" y="19811"/>
                  <a:pt x="19076" y="19731"/>
                  <a:pt x="19048" y="19637"/>
                </a:cubicBezTo>
                <a:cubicBezTo>
                  <a:pt x="19018" y="19539"/>
                  <a:pt x="18999" y="19437"/>
                  <a:pt x="18976" y="19341"/>
                </a:cubicBezTo>
                <a:cubicBezTo>
                  <a:pt x="18951" y="19240"/>
                  <a:pt x="18941" y="19136"/>
                  <a:pt x="18923" y="19038"/>
                </a:cubicBezTo>
                <a:cubicBezTo>
                  <a:pt x="18903" y="18935"/>
                  <a:pt x="18887" y="18834"/>
                  <a:pt x="18873" y="18734"/>
                </a:cubicBezTo>
                <a:cubicBezTo>
                  <a:pt x="18858" y="18629"/>
                  <a:pt x="18836" y="18528"/>
                  <a:pt x="18827" y="18429"/>
                </a:cubicBezTo>
                <a:cubicBezTo>
                  <a:pt x="18887" y="18369"/>
                  <a:pt x="18949" y="18313"/>
                  <a:pt x="19007" y="18252"/>
                </a:cubicBezTo>
                <a:cubicBezTo>
                  <a:pt x="19066" y="18191"/>
                  <a:pt x="19120" y="18120"/>
                  <a:pt x="19178" y="18057"/>
                </a:cubicBezTo>
                <a:cubicBezTo>
                  <a:pt x="19236" y="17993"/>
                  <a:pt x="19295" y="17933"/>
                  <a:pt x="19351" y="17868"/>
                </a:cubicBezTo>
                <a:cubicBezTo>
                  <a:pt x="19408" y="17802"/>
                  <a:pt x="19464" y="17736"/>
                  <a:pt x="19519" y="17669"/>
                </a:cubicBezTo>
                <a:cubicBezTo>
                  <a:pt x="19575" y="17601"/>
                  <a:pt x="19639" y="17548"/>
                  <a:pt x="19693" y="17479"/>
                </a:cubicBezTo>
                <a:cubicBezTo>
                  <a:pt x="19747" y="17409"/>
                  <a:pt x="19796" y="17331"/>
                  <a:pt x="19849" y="17260"/>
                </a:cubicBezTo>
                <a:cubicBezTo>
                  <a:pt x="19902" y="17188"/>
                  <a:pt x="19948" y="17106"/>
                  <a:pt x="19999" y="17032"/>
                </a:cubicBezTo>
                <a:cubicBezTo>
                  <a:pt x="20050" y="16958"/>
                  <a:pt x="20105" y="16889"/>
                  <a:pt x="20155" y="16814"/>
                </a:cubicBezTo>
                <a:cubicBezTo>
                  <a:pt x="20205" y="16737"/>
                  <a:pt x="20245" y="16649"/>
                  <a:pt x="20293" y="16571"/>
                </a:cubicBezTo>
                <a:cubicBezTo>
                  <a:pt x="20341" y="16492"/>
                  <a:pt x="20391" y="16417"/>
                  <a:pt x="20437" y="16336"/>
                </a:cubicBezTo>
                <a:cubicBezTo>
                  <a:pt x="20483" y="16255"/>
                  <a:pt x="20540" y="16186"/>
                  <a:pt x="20583" y="16103"/>
                </a:cubicBezTo>
                <a:cubicBezTo>
                  <a:pt x="20628" y="16020"/>
                  <a:pt x="20662" y="15926"/>
                  <a:pt x="20703" y="15841"/>
                </a:cubicBezTo>
                <a:cubicBezTo>
                  <a:pt x="20746" y="15755"/>
                  <a:pt x="20792" y="15674"/>
                  <a:pt x="20832" y="15587"/>
                </a:cubicBezTo>
                <a:cubicBezTo>
                  <a:pt x="20871" y="15499"/>
                  <a:pt x="20906" y="15406"/>
                  <a:pt x="20942" y="15316"/>
                </a:cubicBezTo>
                <a:cubicBezTo>
                  <a:pt x="20980" y="15226"/>
                  <a:pt x="21011" y="15131"/>
                  <a:pt x="21045" y="15040"/>
                </a:cubicBezTo>
                <a:cubicBezTo>
                  <a:pt x="21080" y="14947"/>
                  <a:pt x="21113" y="14854"/>
                  <a:pt x="21144" y="14760"/>
                </a:cubicBezTo>
                <a:cubicBezTo>
                  <a:pt x="21176" y="14666"/>
                  <a:pt x="21202" y="14568"/>
                  <a:pt x="21230" y="14472"/>
                </a:cubicBezTo>
                <a:cubicBezTo>
                  <a:pt x="21259" y="14376"/>
                  <a:pt x="21301" y="14287"/>
                  <a:pt x="21326" y="14190"/>
                </a:cubicBezTo>
                <a:cubicBezTo>
                  <a:pt x="21352" y="14091"/>
                  <a:pt x="21379" y="13994"/>
                  <a:pt x="21401" y="13894"/>
                </a:cubicBezTo>
                <a:cubicBezTo>
                  <a:pt x="21423" y="13794"/>
                  <a:pt x="21440" y="13692"/>
                  <a:pt x="21459" y="13590"/>
                </a:cubicBezTo>
                <a:cubicBezTo>
                  <a:pt x="21478" y="13489"/>
                  <a:pt x="21492" y="13386"/>
                  <a:pt x="21507" y="13284"/>
                </a:cubicBezTo>
                <a:cubicBezTo>
                  <a:pt x="21522" y="13181"/>
                  <a:pt x="21528" y="13076"/>
                  <a:pt x="21539" y="12973"/>
                </a:cubicBezTo>
                <a:cubicBezTo>
                  <a:pt x="21551" y="12869"/>
                  <a:pt x="21572" y="12768"/>
                  <a:pt x="21580" y="12663"/>
                </a:cubicBezTo>
                <a:cubicBezTo>
                  <a:pt x="21587" y="12560"/>
                  <a:pt x="21589" y="12454"/>
                  <a:pt x="21593" y="12349"/>
                </a:cubicBezTo>
                <a:cubicBezTo>
                  <a:pt x="21596" y="12245"/>
                  <a:pt x="21600" y="12140"/>
                  <a:pt x="21600" y="12035"/>
                </a:cubicBezTo>
                <a:close/>
              </a:path>
            </a:pathLst>
          </a:custGeom>
          <a:solidFill>
            <a:srgbClr val="F3EAD7"/>
          </a:solidFill>
          <a:ln w="63500">
            <a:solidFill>
              <a:srgbClr val="000000"/>
            </a:solidFill>
            <a:miter lim="400000"/>
          </a:ln>
        </p:spPr>
        <p:txBody>
          <a:bodyPr lIns="203200" tIns="203200" rIns="203200" bIns="203200" anchor="ctr"/>
          <a:lstStyle/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1473200" y="1193800"/>
            <a:ext cx="7188200" cy="1663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1473200" y="2971800"/>
            <a:ext cx="7188200" cy="2908300"/>
          </a:xfrm>
          <a:prstGeom prst="rect">
            <a:avLst/>
          </a:prstGeom>
        </p:spPr>
        <p:txBody>
          <a:bodyPr numCol="2" spcCol="0" anchor="t"/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380999" y="5511800"/>
            <a:ext cx="9403775" cy="1725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0" h="21042" extrusionOk="0">
                <a:moveTo>
                  <a:pt x="37" y="198"/>
                </a:moveTo>
                <a:cubicBezTo>
                  <a:pt x="109" y="-186"/>
                  <a:pt x="146" y="268"/>
                  <a:pt x="248" y="268"/>
                </a:cubicBezTo>
                <a:cubicBezTo>
                  <a:pt x="350" y="268"/>
                  <a:pt x="350" y="293"/>
                  <a:pt x="452" y="293"/>
                </a:cubicBezTo>
                <a:cubicBezTo>
                  <a:pt x="554" y="293"/>
                  <a:pt x="554" y="226"/>
                  <a:pt x="656" y="226"/>
                </a:cubicBezTo>
                <a:cubicBezTo>
                  <a:pt x="758" y="226"/>
                  <a:pt x="758" y="275"/>
                  <a:pt x="860" y="275"/>
                </a:cubicBezTo>
                <a:cubicBezTo>
                  <a:pt x="962" y="275"/>
                  <a:pt x="962" y="198"/>
                  <a:pt x="1064" y="198"/>
                </a:cubicBezTo>
                <a:cubicBezTo>
                  <a:pt x="1166" y="198"/>
                  <a:pt x="1166" y="193"/>
                  <a:pt x="1268" y="193"/>
                </a:cubicBezTo>
                <a:cubicBezTo>
                  <a:pt x="1370" y="193"/>
                  <a:pt x="1370" y="263"/>
                  <a:pt x="1472" y="263"/>
                </a:cubicBezTo>
                <a:cubicBezTo>
                  <a:pt x="1574" y="263"/>
                  <a:pt x="1574" y="198"/>
                  <a:pt x="1676" y="198"/>
                </a:cubicBezTo>
                <a:cubicBezTo>
                  <a:pt x="1778" y="198"/>
                  <a:pt x="1778" y="283"/>
                  <a:pt x="1880" y="283"/>
                </a:cubicBezTo>
                <a:cubicBezTo>
                  <a:pt x="1982" y="283"/>
                  <a:pt x="1982" y="239"/>
                  <a:pt x="2084" y="239"/>
                </a:cubicBezTo>
                <a:cubicBezTo>
                  <a:pt x="2186" y="239"/>
                  <a:pt x="2186" y="195"/>
                  <a:pt x="2288" y="195"/>
                </a:cubicBezTo>
                <a:cubicBezTo>
                  <a:pt x="2390" y="195"/>
                  <a:pt x="2390" y="219"/>
                  <a:pt x="2492" y="219"/>
                </a:cubicBezTo>
                <a:cubicBezTo>
                  <a:pt x="2594" y="219"/>
                  <a:pt x="2594" y="238"/>
                  <a:pt x="2696" y="238"/>
                </a:cubicBezTo>
                <a:cubicBezTo>
                  <a:pt x="2798" y="238"/>
                  <a:pt x="2798" y="251"/>
                  <a:pt x="2900" y="251"/>
                </a:cubicBezTo>
                <a:cubicBezTo>
                  <a:pt x="3002" y="251"/>
                  <a:pt x="3002" y="216"/>
                  <a:pt x="3104" y="216"/>
                </a:cubicBezTo>
                <a:cubicBezTo>
                  <a:pt x="3206" y="216"/>
                  <a:pt x="3206" y="191"/>
                  <a:pt x="3308" y="191"/>
                </a:cubicBezTo>
                <a:cubicBezTo>
                  <a:pt x="3410" y="191"/>
                  <a:pt x="3410" y="243"/>
                  <a:pt x="3512" y="243"/>
                </a:cubicBezTo>
                <a:cubicBezTo>
                  <a:pt x="3614" y="243"/>
                  <a:pt x="3614" y="255"/>
                  <a:pt x="3716" y="255"/>
                </a:cubicBezTo>
                <a:cubicBezTo>
                  <a:pt x="3818" y="255"/>
                  <a:pt x="3818" y="197"/>
                  <a:pt x="3920" y="197"/>
                </a:cubicBezTo>
                <a:cubicBezTo>
                  <a:pt x="4022" y="197"/>
                  <a:pt x="4022" y="224"/>
                  <a:pt x="4124" y="224"/>
                </a:cubicBezTo>
                <a:cubicBezTo>
                  <a:pt x="4226" y="224"/>
                  <a:pt x="4226" y="265"/>
                  <a:pt x="4328" y="265"/>
                </a:cubicBezTo>
                <a:cubicBezTo>
                  <a:pt x="4430" y="265"/>
                  <a:pt x="4430" y="204"/>
                  <a:pt x="4532" y="204"/>
                </a:cubicBezTo>
                <a:cubicBezTo>
                  <a:pt x="4634" y="204"/>
                  <a:pt x="4634" y="217"/>
                  <a:pt x="4736" y="217"/>
                </a:cubicBezTo>
                <a:cubicBezTo>
                  <a:pt x="4838" y="217"/>
                  <a:pt x="4838" y="244"/>
                  <a:pt x="4939" y="244"/>
                </a:cubicBezTo>
                <a:cubicBezTo>
                  <a:pt x="5041" y="244"/>
                  <a:pt x="5041" y="280"/>
                  <a:pt x="5143" y="280"/>
                </a:cubicBezTo>
                <a:cubicBezTo>
                  <a:pt x="5245" y="280"/>
                  <a:pt x="5245" y="243"/>
                  <a:pt x="5347" y="243"/>
                </a:cubicBezTo>
                <a:cubicBezTo>
                  <a:pt x="5449" y="243"/>
                  <a:pt x="5449" y="174"/>
                  <a:pt x="5551" y="174"/>
                </a:cubicBezTo>
                <a:cubicBezTo>
                  <a:pt x="5653" y="174"/>
                  <a:pt x="5653" y="176"/>
                  <a:pt x="5755" y="176"/>
                </a:cubicBezTo>
                <a:cubicBezTo>
                  <a:pt x="5857" y="176"/>
                  <a:pt x="5857" y="222"/>
                  <a:pt x="5959" y="222"/>
                </a:cubicBezTo>
                <a:cubicBezTo>
                  <a:pt x="6061" y="222"/>
                  <a:pt x="6061" y="229"/>
                  <a:pt x="6163" y="229"/>
                </a:cubicBezTo>
                <a:cubicBezTo>
                  <a:pt x="6265" y="229"/>
                  <a:pt x="6265" y="272"/>
                  <a:pt x="6367" y="272"/>
                </a:cubicBezTo>
                <a:cubicBezTo>
                  <a:pt x="6469" y="272"/>
                  <a:pt x="6469" y="276"/>
                  <a:pt x="6571" y="276"/>
                </a:cubicBezTo>
                <a:cubicBezTo>
                  <a:pt x="6673" y="276"/>
                  <a:pt x="6673" y="190"/>
                  <a:pt x="6775" y="190"/>
                </a:cubicBezTo>
                <a:cubicBezTo>
                  <a:pt x="6877" y="190"/>
                  <a:pt x="6877" y="263"/>
                  <a:pt x="6979" y="263"/>
                </a:cubicBezTo>
                <a:cubicBezTo>
                  <a:pt x="7081" y="263"/>
                  <a:pt x="7081" y="247"/>
                  <a:pt x="7183" y="247"/>
                </a:cubicBezTo>
                <a:cubicBezTo>
                  <a:pt x="7285" y="247"/>
                  <a:pt x="7285" y="209"/>
                  <a:pt x="7387" y="209"/>
                </a:cubicBezTo>
                <a:cubicBezTo>
                  <a:pt x="7489" y="209"/>
                  <a:pt x="7489" y="214"/>
                  <a:pt x="7591" y="214"/>
                </a:cubicBezTo>
                <a:cubicBezTo>
                  <a:pt x="7693" y="214"/>
                  <a:pt x="7693" y="229"/>
                  <a:pt x="7795" y="229"/>
                </a:cubicBezTo>
                <a:cubicBezTo>
                  <a:pt x="7897" y="229"/>
                  <a:pt x="7897" y="222"/>
                  <a:pt x="7999" y="222"/>
                </a:cubicBezTo>
                <a:cubicBezTo>
                  <a:pt x="8101" y="222"/>
                  <a:pt x="8101" y="258"/>
                  <a:pt x="8203" y="258"/>
                </a:cubicBezTo>
                <a:cubicBezTo>
                  <a:pt x="8305" y="258"/>
                  <a:pt x="8305" y="250"/>
                  <a:pt x="8407" y="250"/>
                </a:cubicBezTo>
                <a:cubicBezTo>
                  <a:pt x="8509" y="250"/>
                  <a:pt x="8509" y="233"/>
                  <a:pt x="8611" y="233"/>
                </a:cubicBezTo>
                <a:cubicBezTo>
                  <a:pt x="8713" y="233"/>
                  <a:pt x="8713" y="195"/>
                  <a:pt x="8815" y="195"/>
                </a:cubicBezTo>
                <a:cubicBezTo>
                  <a:pt x="8917" y="195"/>
                  <a:pt x="8917" y="247"/>
                  <a:pt x="9019" y="247"/>
                </a:cubicBezTo>
                <a:cubicBezTo>
                  <a:pt x="9121" y="247"/>
                  <a:pt x="9121" y="185"/>
                  <a:pt x="9223" y="185"/>
                </a:cubicBezTo>
                <a:cubicBezTo>
                  <a:pt x="9325" y="185"/>
                  <a:pt x="9325" y="258"/>
                  <a:pt x="9427" y="258"/>
                </a:cubicBezTo>
                <a:cubicBezTo>
                  <a:pt x="9529" y="258"/>
                  <a:pt x="9529" y="215"/>
                  <a:pt x="9631" y="215"/>
                </a:cubicBezTo>
                <a:cubicBezTo>
                  <a:pt x="9733" y="215"/>
                  <a:pt x="9733" y="288"/>
                  <a:pt x="9835" y="288"/>
                </a:cubicBezTo>
                <a:cubicBezTo>
                  <a:pt x="9937" y="288"/>
                  <a:pt x="9937" y="260"/>
                  <a:pt x="10039" y="260"/>
                </a:cubicBezTo>
                <a:cubicBezTo>
                  <a:pt x="10141" y="260"/>
                  <a:pt x="10141" y="243"/>
                  <a:pt x="10243" y="243"/>
                </a:cubicBezTo>
                <a:cubicBezTo>
                  <a:pt x="10345" y="243"/>
                  <a:pt x="10345" y="186"/>
                  <a:pt x="10447" y="186"/>
                </a:cubicBezTo>
                <a:cubicBezTo>
                  <a:pt x="10549" y="186"/>
                  <a:pt x="10549" y="257"/>
                  <a:pt x="10651" y="257"/>
                </a:cubicBezTo>
                <a:cubicBezTo>
                  <a:pt x="10753" y="257"/>
                  <a:pt x="10753" y="264"/>
                  <a:pt x="10855" y="264"/>
                </a:cubicBezTo>
                <a:cubicBezTo>
                  <a:pt x="10957" y="264"/>
                  <a:pt x="10957" y="215"/>
                  <a:pt x="11059" y="215"/>
                </a:cubicBezTo>
                <a:cubicBezTo>
                  <a:pt x="11161" y="215"/>
                  <a:pt x="11131" y="253"/>
                  <a:pt x="11263" y="253"/>
                </a:cubicBezTo>
                <a:cubicBezTo>
                  <a:pt x="11320" y="253"/>
                  <a:pt x="11388" y="179"/>
                  <a:pt x="11467" y="179"/>
                </a:cubicBezTo>
                <a:cubicBezTo>
                  <a:pt x="11529" y="179"/>
                  <a:pt x="11597" y="206"/>
                  <a:pt x="11671" y="206"/>
                </a:cubicBezTo>
                <a:cubicBezTo>
                  <a:pt x="11735" y="206"/>
                  <a:pt x="11803" y="229"/>
                  <a:pt x="11875" y="229"/>
                </a:cubicBezTo>
                <a:cubicBezTo>
                  <a:pt x="11940" y="229"/>
                  <a:pt x="12008" y="234"/>
                  <a:pt x="12079" y="234"/>
                </a:cubicBezTo>
                <a:cubicBezTo>
                  <a:pt x="12145" y="234"/>
                  <a:pt x="12213" y="247"/>
                  <a:pt x="12283" y="247"/>
                </a:cubicBezTo>
                <a:cubicBezTo>
                  <a:pt x="12349" y="247"/>
                  <a:pt x="12417" y="181"/>
                  <a:pt x="12487" y="181"/>
                </a:cubicBezTo>
                <a:cubicBezTo>
                  <a:pt x="12553" y="181"/>
                  <a:pt x="12621" y="241"/>
                  <a:pt x="12691" y="241"/>
                </a:cubicBezTo>
                <a:cubicBezTo>
                  <a:pt x="12758" y="241"/>
                  <a:pt x="12826" y="270"/>
                  <a:pt x="12895" y="270"/>
                </a:cubicBezTo>
                <a:cubicBezTo>
                  <a:pt x="12962" y="270"/>
                  <a:pt x="13030" y="226"/>
                  <a:pt x="13099" y="226"/>
                </a:cubicBezTo>
                <a:cubicBezTo>
                  <a:pt x="13166" y="226"/>
                  <a:pt x="13234" y="245"/>
                  <a:pt x="13303" y="245"/>
                </a:cubicBezTo>
                <a:cubicBezTo>
                  <a:pt x="13370" y="245"/>
                  <a:pt x="13438" y="249"/>
                  <a:pt x="13507" y="249"/>
                </a:cubicBezTo>
                <a:cubicBezTo>
                  <a:pt x="13575" y="249"/>
                  <a:pt x="13643" y="293"/>
                  <a:pt x="13711" y="293"/>
                </a:cubicBezTo>
                <a:cubicBezTo>
                  <a:pt x="13779" y="293"/>
                  <a:pt x="13847" y="241"/>
                  <a:pt x="13915" y="241"/>
                </a:cubicBezTo>
                <a:cubicBezTo>
                  <a:pt x="13983" y="241"/>
                  <a:pt x="14051" y="291"/>
                  <a:pt x="14120" y="291"/>
                </a:cubicBezTo>
                <a:cubicBezTo>
                  <a:pt x="14187" y="291"/>
                  <a:pt x="14255" y="259"/>
                  <a:pt x="14324" y="259"/>
                </a:cubicBezTo>
                <a:cubicBezTo>
                  <a:pt x="14391" y="259"/>
                  <a:pt x="14459" y="254"/>
                  <a:pt x="14528" y="254"/>
                </a:cubicBezTo>
                <a:cubicBezTo>
                  <a:pt x="14595" y="254"/>
                  <a:pt x="14663" y="275"/>
                  <a:pt x="14732" y="275"/>
                </a:cubicBezTo>
                <a:cubicBezTo>
                  <a:pt x="14799" y="275"/>
                  <a:pt x="14867" y="246"/>
                  <a:pt x="14936" y="246"/>
                </a:cubicBezTo>
                <a:cubicBezTo>
                  <a:pt x="15003" y="246"/>
                  <a:pt x="15071" y="254"/>
                  <a:pt x="15140" y="254"/>
                </a:cubicBezTo>
                <a:cubicBezTo>
                  <a:pt x="15207" y="254"/>
                  <a:pt x="15275" y="283"/>
                  <a:pt x="15344" y="283"/>
                </a:cubicBezTo>
                <a:cubicBezTo>
                  <a:pt x="15411" y="283"/>
                  <a:pt x="15479" y="253"/>
                  <a:pt x="15548" y="253"/>
                </a:cubicBezTo>
                <a:cubicBezTo>
                  <a:pt x="15616" y="253"/>
                  <a:pt x="15684" y="245"/>
                  <a:pt x="15752" y="245"/>
                </a:cubicBezTo>
                <a:cubicBezTo>
                  <a:pt x="15820" y="245"/>
                  <a:pt x="15888" y="224"/>
                  <a:pt x="15956" y="224"/>
                </a:cubicBezTo>
                <a:cubicBezTo>
                  <a:pt x="16024" y="224"/>
                  <a:pt x="16092" y="293"/>
                  <a:pt x="16160" y="293"/>
                </a:cubicBezTo>
                <a:cubicBezTo>
                  <a:pt x="16228" y="293"/>
                  <a:pt x="16296" y="226"/>
                  <a:pt x="16364" y="226"/>
                </a:cubicBezTo>
                <a:cubicBezTo>
                  <a:pt x="16432" y="226"/>
                  <a:pt x="16500" y="230"/>
                  <a:pt x="16568" y="230"/>
                </a:cubicBezTo>
                <a:cubicBezTo>
                  <a:pt x="16636" y="230"/>
                  <a:pt x="16704" y="206"/>
                  <a:pt x="16772" y="206"/>
                </a:cubicBezTo>
                <a:cubicBezTo>
                  <a:pt x="16841" y="206"/>
                  <a:pt x="16909" y="278"/>
                  <a:pt x="16977" y="278"/>
                </a:cubicBezTo>
                <a:cubicBezTo>
                  <a:pt x="17045" y="278"/>
                  <a:pt x="17113" y="227"/>
                  <a:pt x="17181" y="227"/>
                </a:cubicBezTo>
                <a:cubicBezTo>
                  <a:pt x="17249" y="227"/>
                  <a:pt x="17317" y="226"/>
                  <a:pt x="17385" y="226"/>
                </a:cubicBezTo>
                <a:cubicBezTo>
                  <a:pt x="17453" y="226"/>
                  <a:pt x="17521" y="234"/>
                  <a:pt x="17589" y="234"/>
                </a:cubicBezTo>
                <a:cubicBezTo>
                  <a:pt x="17657" y="234"/>
                  <a:pt x="17725" y="184"/>
                  <a:pt x="17793" y="184"/>
                </a:cubicBezTo>
                <a:cubicBezTo>
                  <a:pt x="17862" y="184"/>
                  <a:pt x="17930" y="275"/>
                  <a:pt x="17997" y="275"/>
                </a:cubicBezTo>
                <a:cubicBezTo>
                  <a:pt x="18066" y="275"/>
                  <a:pt x="18134" y="242"/>
                  <a:pt x="18201" y="242"/>
                </a:cubicBezTo>
                <a:cubicBezTo>
                  <a:pt x="18270" y="242"/>
                  <a:pt x="18338" y="189"/>
                  <a:pt x="18406" y="189"/>
                </a:cubicBezTo>
                <a:cubicBezTo>
                  <a:pt x="18474" y="189"/>
                  <a:pt x="18542" y="263"/>
                  <a:pt x="18610" y="263"/>
                </a:cubicBezTo>
                <a:cubicBezTo>
                  <a:pt x="18679" y="263"/>
                  <a:pt x="18747" y="225"/>
                  <a:pt x="18814" y="225"/>
                </a:cubicBezTo>
                <a:cubicBezTo>
                  <a:pt x="18883" y="225"/>
                  <a:pt x="18951" y="192"/>
                  <a:pt x="19018" y="192"/>
                </a:cubicBezTo>
                <a:cubicBezTo>
                  <a:pt x="19087" y="192"/>
                  <a:pt x="19155" y="266"/>
                  <a:pt x="19222" y="266"/>
                </a:cubicBezTo>
                <a:cubicBezTo>
                  <a:pt x="19291" y="266"/>
                  <a:pt x="19359" y="176"/>
                  <a:pt x="19426" y="176"/>
                </a:cubicBezTo>
                <a:cubicBezTo>
                  <a:pt x="19496" y="176"/>
                  <a:pt x="19564" y="182"/>
                  <a:pt x="19631" y="182"/>
                </a:cubicBezTo>
                <a:cubicBezTo>
                  <a:pt x="19700" y="182"/>
                  <a:pt x="19768" y="275"/>
                  <a:pt x="19835" y="275"/>
                </a:cubicBezTo>
                <a:cubicBezTo>
                  <a:pt x="19904" y="275"/>
                  <a:pt x="19972" y="252"/>
                  <a:pt x="20039" y="252"/>
                </a:cubicBezTo>
                <a:cubicBezTo>
                  <a:pt x="20109" y="252"/>
                  <a:pt x="20177" y="290"/>
                  <a:pt x="20243" y="290"/>
                </a:cubicBezTo>
                <a:cubicBezTo>
                  <a:pt x="20313" y="290"/>
                  <a:pt x="20381" y="216"/>
                  <a:pt x="20447" y="216"/>
                </a:cubicBezTo>
                <a:cubicBezTo>
                  <a:pt x="20518" y="216"/>
                  <a:pt x="20586" y="234"/>
                  <a:pt x="20651" y="234"/>
                </a:cubicBezTo>
                <a:cubicBezTo>
                  <a:pt x="20723" y="234"/>
                  <a:pt x="20791" y="258"/>
                  <a:pt x="20855" y="258"/>
                </a:cubicBezTo>
                <a:cubicBezTo>
                  <a:pt x="20929" y="258"/>
                  <a:pt x="20997" y="183"/>
                  <a:pt x="21059" y="183"/>
                </a:cubicBezTo>
                <a:cubicBezTo>
                  <a:pt x="21138" y="183"/>
                  <a:pt x="21206" y="205"/>
                  <a:pt x="21263" y="205"/>
                </a:cubicBezTo>
                <a:cubicBezTo>
                  <a:pt x="21395" y="205"/>
                  <a:pt x="21432" y="-276"/>
                  <a:pt x="21466" y="236"/>
                </a:cubicBezTo>
                <a:cubicBezTo>
                  <a:pt x="21500" y="747"/>
                  <a:pt x="21465" y="776"/>
                  <a:pt x="21465" y="1317"/>
                </a:cubicBezTo>
                <a:cubicBezTo>
                  <a:pt x="21465" y="1858"/>
                  <a:pt x="21473" y="1858"/>
                  <a:pt x="21473" y="2399"/>
                </a:cubicBezTo>
                <a:cubicBezTo>
                  <a:pt x="21473" y="2940"/>
                  <a:pt x="21468" y="2940"/>
                  <a:pt x="21468" y="3481"/>
                </a:cubicBezTo>
                <a:cubicBezTo>
                  <a:pt x="21468" y="4023"/>
                  <a:pt x="21460" y="3883"/>
                  <a:pt x="21460" y="4563"/>
                </a:cubicBezTo>
                <a:cubicBezTo>
                  <a:pt x="21460" y="4871"/>
                  <a:pt x="21478" y="5236"/>
                  <a:pt x="21478" y="5646"/>
                </a:cubicBezTo>
                <a:cubicBezTo>
                  <a:pt x="21478" y="5979"/>
                  <a:pt x="21463" y="6341"/>
                  <a:pt x="21463" y="6728"/>
                </a:cubicBezTo>
                <a:cubicBezTo>
                  <a:pt x="21463" y="7071"/>
                  <a:pt x="21471" y="7433"/>
                  <a:pt x="21471" y="7810"/>
                </a:cubicBezTo>
                <a:cubicBezTo>
                  <a:pt x="21471" y="8160"/>
                  <a:pt x="21471" y="8522"/>
                  <a:pt x="21471" y="8893"/>
                </a:cubicBezTo>
                <a:cubicBezTo>
                  <a:pt x="21471" y="9246"/>
                  <a:pt x="21465" y="9608"/>
                  <a:pt x="21465" y="9975"/>
                </a:cubicBezTo>
                <a:cubicBezTo>
                  <a:pt x="21465" y="10332"/>
                  <a:pt x="21466" y="10694"/>
                  <a:pt x="21466" y="11058"/>
                </a:cubicBezTo>
                <a:cubicBezTo>
                  <a:pt x="21466" y="11417"/>
                  <a:pt x="21464" y="11779"/>
                  <a:pt x="21464" y="12141"/>
                </a:cubicBezTo>
                <a:cubicBezTo>
                  <a:pt x="21464" y="12503"/>
                  <a:pt x="21462" y="12865"/>
                  <a:pt x="21462" y="13224"/>
                </a:cubicBezTo>
                <a:cubicBezTo>
                  <a:pt x="21462" y="13589"/>
                  <a:pt x="21475" y="13951"/>
                  <a:pt x="21475" y="14307"/>
                </a:cubicBezTo>
                <a:cubicBezTo>
                  <a:pt x="21475" y="14675"/>
                  <a:pt x="21464" y="15037"/>
                  <a:pt x="21464" y="15391"/>
                </a:cubicBezTo>
                <a:cubicBezTo>
                  <a:pt x="21464" y="15762"/>
                  <a:pt x="21465" y="16124"/>
                  <a:pt x="21465" y="16474"/>
                </a:cubicBezTo>
                <a:cubicBezTo>
                  <a:pt x="21465" y="16851"/>
                  <a:pt x="21460" y="17213"/>
                  <a:pt x="21460" y="17557"/>
                </a:cubicBezTo>
                <a:cubicBezTo>
                  <a:pt x="21460" y="17944"/>
                  <a:pt x="21468" y="18307"/>
                  <a:pt x="21468" y="18640"/>
                </a:cubicBezTo>
                <a:cubicBezTo>
                  <a:pt x="21468" y="19051"/>
                  <a:pt x="21461" y="19415"/>
                  <a:pt x="21461" y="19723"/>
                </a:cubicBezTo>
                <a:cubicBezTo>
                  <a:pt x="21461" y="20404"/>
                  <a:pt x="21565" y="20655"/>
                  <a:pt x="21470" y="20842"/>
                </a:cubicBezTo>
                <a:cubicBezTo>
                  <a:pt x="21374" y="21031"/>
                  <a:pt x="21365" y="20804"/>
                  <a:pt x="21263" y="20804"/>
                </a:cubicBezTo>
                <a:cubicBezTo>
                  <a:pt x="21161" y="20804"/>
                  <a:pt x="21161" y="20814"/>
                  <a:pt x="21059" y="20814"/>
                </a:cubicBezTo>
                <a:cubicBezTo>
                  <a:pt x="20957" y="20814"/>
                  <a:pt x="20957" y="20771"/>
                  <a:pt x="20855" y="20771"/>
                </a:cubicBezTo>
                <a:cubicBezTo>
                  <a:pt x="20753" y="20771"/>
                  <a:pt x="20753" y="20748"/>
                  <a:pt x="20651" y="20748"/>
                </a:cubicBezTo>
                <a:cubicBezTo>
                  <a:pt x="20549" y="20748"/>
                  <a:pt x="20549" y="20842"/>
                  <a:pt x="20447" y="20842"/>
                </a:cubicBezTo>
                <a:cubicBezTo>
                  <a:pt x="20345" y="20842"/>
                  <a:pt x="20345" y="20805"/>
                  <a:pt x="20243" y="20805"/>
                </a:cubicBezTo>
                <a:cubicBezTo>
                  <a:pt x="20141" y="20805"/>
                  <a:pt x="20141" y="20832"/>
                  <a:pt x="20039" y="20832"/>
                </a:cubicBezTo>
                <a:cubicBezTo>
                  <a:pt x="19937" y="20832"/>
                  <a:pt x="19937" y="20763"/>
                  <a:pt x="19835" y="20763"/>
                </a:cubicBezTo>
                <a:cubicBezTo>
                  <a:pt x="19733" y="20763"/>
                  <a:pt x="19733" y="20820"/>
                  <a:pt x="19631" y="20820"/>
                </a:cubicBezTo>
                <a:cubicBezTo>
                  <a:pt x="19529" y="20820"/>
                  <a:pt x="19529" y="20812"/>
                  <a:pt x="19427" y="20812"/>
                </a:cubicBezTo>
                <a:cubicBezTo>
                  <a:pt x="19325" y="20812"/>
                  <a:pt x="19325" y="20865"/>
                  <a:pt x="19223" y="20865"/>
                </a:cubicBezTo>
                <a:cubicBezTo>
                  <a:pt x="19121" y="20865"/>
                  <a:pt x="19121" y="20803"/>
                  <a:pt x="19019" y="20803"/>
                </a:cubicBezTo>
                <a:cubicBezTo>
                  <a:pt x="18917" y="20803"/>
                  <a:pt x="18917" y="20769"/>
                  <a:pt x="18815" y="20769"/>
                </a:cubicBezTo>
                <a:cubicBezTo>
                  <a:pt x="18713" y="20769"/>
                  <a:pt x="18713" y="20796"/>
                  <a:pt x="18611" y="20796"/>
                </a:cubicBezTo>
                <a:cubicBezTo>
                  <a:pt x="18509" y="20796"/>
                  <a:pt x="18509" y="20825"/>
                  <a:pt x="18407" y="20825"/>
                </a:cubicBezTo>
                <a:cubicBezTo>
                  <a:pt x="18305" y="20825"/>
                  <a:pt x="18305" y="20805"/>
                  <a:pt x="18203" y="20805"/>
                </a:cubicBezTo>
                <a:cubicBezTo>
                  <a:pt x="18101" y="20805"/>
                  <a:pt x="18101" y="20793"/>
                  <a:pt x="17999" y="20793"/>
                </a:cubicBezTo>
                <a:cubicBezTo>
                  <a:pt x="17897" y="20793"/>
                  <a:pt x="17897" y="20751"/>
                  <a:pt x="17795" y="20751"/>
                </a:cubicBezTo>
                <a:cubicBezTo>
                  <a:pt x="17693" y="20751"/>
                  <a:pt x="17693" y="20793"/>
                  <a:pt x="17591" y="20793"/>
                </a:cubicBezTo>
                <a:cubicBezTo>
                  <a:pt x="17489" y="20793"/>
                  <a:pt x="17489" y="20822"/>
                  <a:pt x="17387" y="20822"/>
                </a:cubicBezTo>
                <a:cubicBezTo>
                  <a:pt x="17285" y="20822"/>
                  <a:pt x="17285" y="20809"/>
                  <a:pt x="17183" y="20809"/>
                </a:cubicBezTo>
                <a:cubicBezTo>
                  <a:pt x="17183" y="20809"/>
                  <a:pt x="17081" y="20848"/>
                  <a:pt x="16979" y="20848"/>
                </a:cubicBezTo>
                <a:cubicBezTo>
                  <a:pt x="16877" y="20848"/>
                  <a:pt x="16877" y="20797"/>
                  <a:pt x="16775" y="20797"/>
                </a:cubicBezTo>
                <a:cubicBezTo>
                  <a:pt x="16673" y="20797"/>
                  <a:pt x="16673" y="20785"/>
                  <a:pt x="16571" y="20785"/>
                </a:cubicBezTo>
                <a:cubicBezTo>
                  <a:pt x="16469" y="20785"/>
                  <a:pt x="16469" y="20785"/>
                  <a:pt x="16367" y="20785"/>
                </a:cubicBezTo>
                <a:cubicBezTo>
                  <a:pt x="16265" y="20785"/>
                  <a:pt x="16265" y="20761"/>
                  <a:pt x="16163" y="20761"/>
                </a:cubicBezTo>
                <a:cubicBezTo>
                  <a:pt x="16061" y="20761"/>
                  <a:pt x="16061" y="20858"/>
                  <a:pt x="15959" y="20858"/>
                </a:cubicBezTo>
                <a:cubicBezTo>
                  <a:pt x="15857" y="20858"/>
                  <a:pt x="15857" y="20766"/>
                  <a:pt x="15755" y="20766"/>
                </a:cubicBezTo>
                <a:cubicBezTo>
                  <a:pt x="15653" y="20766"/>
                  <a:pt x="15653" y="20792"/>
                  <a:pt x="15551" y="20792"/>
                </a:cubicBezTo>
                <a:cubicBezTo>
                  <a:pt x="15449" y="20792"/>
                  <a:pt x="15449" y="20851"/>
                  <a:pt x="15348" y="20851"/>
                </a:cubicBezTo>
                <a:cubicBezTo>
                  <a:pt x="15246" y="20851"/>
                  <a:pt x="15246" y="20754"/>
                  <a:pt x="15144" y="20754"/>
                </a:cubicBezTo>
                <a:cubicBezTo>
                  <a:pt x="15042" y="20754"/>
                  <a:pt x="15042" y="20865"/>
                  <a:pt x="14940" y="20865"/>
                </a:cubicBezTo>
                <a:cubicBezTo>
                  <a:pt x="14838" y="20865"/>
                  <a:pt x="14838" y="20859"/>
                  <a:pt x="14736" y="20859"/>
                </a:cubicBezTo>
                <a:cubicBezTo>
                  <a:pt x="14634" y="20859"/>
                  <a:pt x="14634" y="20854"/>
                  <a:pt x="14532" y="20854"/>
                </a:cubicBezTo>
                <a:cubicBezTo>
                  <a:pt x="14430" y="20854"/>
                  <a:pt x="14430" y="20841"/>
                  <a:pt x="14328" y="20841"/>
                </a:cubicBezTo>
                <a:cubicBezTo>
                  <a:pt x="14226" y="20841"/>
                  <a:pt x="14226" y="20825"/>
                  <a:pt x="14124" y="20825"/>
                </a:cubicBezTo>
                <a:cubicBezTo>
                  <a:pt x="14022" y="20825"/>
                  <a:pt x="14022" y="20799"/>
                  <a:pt x="13920" y="20799"/>
                </a:cubicBezTo>
                <a:cubicBezTo>
                  <a:pt x="13818" y="20799"/>
                  <a:pt x="13818" y="20791"/>
                  <a:pt x="13716" y="20791"/>
                </a:cubicBezTo>
                <a:cubicBezTo>
                  <a:pt x="13716" y="20791"/>
                  <a:pt x="13614" y="20865"/>
                  <a:pt x="13512" y="20865"/>
                </a:cubicBezTo>
                <a:cubicBezTo>
                  <a:pt x="13410" y="20865"/>
                  <a:pt x="13410" y="20781"/>
                  <a:pt x="13308" y="20781"/>
                </a:cubicBezTo>
                <a:cubicBezTo>
                  <a:pt x="13206" y="20781"/>
                  <a:pt x="13206" y="20842"/>
                  <a:pt x="13104" y="20842"/>
                </a:cubicBezTo>
                <a:cubicBezTo>
                  <a:pt x="13002" y="20842"/>
                  <a:pt x="13002" y="20844"/>
                  <a:pt x="12900" y="20844"/>
                </a:cubicBezTo>
                <a:cubicBezTo>
                  <a:pt x="12798" y="20844"/>
                  <a:pt x="12798" y="20784"/>
                  <a:pt x="12696" y="20784"/>
                </a:cubicBezTo>
                <a:cubicBezTo>
                  <a:pt x="12594" y="20784"/>
                  <a:pt x="12594" y="20844"/>
                  <a:pt x="12492" y="20844"/>
                </a:cubicBezTo>
                <a:cubicBezTo>
                  <a:pt x="12390" y="20844"/>
                  <a:pt x="12390" y="20832"/>
                  <a:pt x="12288" y="20832"/>
                </a:cubicBezTo>
                <a:cubicBezTo>
                  <a:pt x="12186" y="20832"/>
                  <a:pt x="12186" y="20799"/>
                  <a:pt x="12084" y="20799"/>
                </a:cubicBezTo>
                <a:cubicBezTo>
                  <a:pt x="11982" y="20799"/>
                  <a:pt x="11982" y="20770"/>
                  <a:pt x="11880" y="20770"/>
                </a:cubicBezTo>
                <a:cubicBezTo>
                  <a:pt x="11778" y="20770"/>
                  <a:pt x="11778" y="20791"/>
                  <a:pt x="11676" y="20791"/>
                </a:cubicBezTo>
                <a:cubicBezTo>
                  <a:pt x="11574" y="20791"/>
                  <a:pt x="11574" y="20751"/>
                  <a:pt x="11472" y="20751"/>
                </a:cubicBezTo>
                <a:cubicBezTo>
                  <a:pt x="11370" y="20751"/>
                  <a:pt x="11370" y="20762"/>
                  <a:pt x="11268" y="20762"/>
                </a:cubicBezTo>
                <a:cubicBezTo>
                  <a:pt x="11166" y="20762"/>
                  <a:pt x="11166" y="20765"/>
                  <a:pt x="11064" y="20765"/>
                </a:cubicBezTo>
                <a:cubicBezTo>
                  <a:pt x="10962" y="20765"/>
                  <a:pt x="10962" y="20847"/>
                  <a:pt x="10860" y="20847"/>
                </a:cubicBezTo>
                <a:cubicBezTo>
                  <a:pt x="10758" y="20847"/>
                  <a:pt x="10758" y="20805"/>
                  <a:pt x="10656" y="20805"/>
                </a:cubicBezTo>
                <a:cubicBezTo>
                  <a:pt x="10554" y="20805"/>
                  <a:pt x="10554" y="20845"/>
                  <a:pt x="10452" y="20845"/>
                </a:cubicBezTo>
                <a:cubicBezTo>
                  <a:pt x="10350" y="20845"/>
                  <a:pt x="10350" y="20783"/>
                  <a:pt x="10248" y="20783"/>
                </a:cubicBezTo>
                <a:cubicBezTo>
                  <a:pt x="10146" y="20783"/>
                  <a:pt x="10146" y="20815"/>
                  <a:pt x="10044" y="20815"/>
                </a:cubicBezTo>
                <a:cubicBezTo>
                  <a:pt x="9942" y="20815"/>
                  <a:pt x="9942" y="20824"/>
                  <a:pt x="9840" y="20824"/>
                </a:cubicBezTo>
                <a:cubicBezTo>
                  <a:pt x="9738" y="20824"/>
                  <a:pt x="9768" y="20802"/>
                  <a:pt x="9636" y="20802"/>
                </a:cubicBezTo>
                <a:cubicBezTo>
                  <a:pt x="9579" y="20802"/>
                  <a:pt x="9511" y="20860"/>
                  <a:pt x="9432" y="20860"/>
                </a:cubicBezTo>
                <a:cubicBezTo>
                  <a:pt x="9370" y="20860"/>
                  <a:pt x="9302" y="20853"/>
                  <a:pt x="9228" y="20853"/>
                </a:cubicBezTo>
                <a:cubicBezTo>
                  <a:pt x="9164" y="20853"/>
                  <a:pt x="9096" y="20842"/>
                  <a:pt x="9024" y="20842"/>
                </a:cubicBezTo>
                <a:cubicBezTo>
                  <a:pt x="8959" y="20842"/>
                  <a:pt x="8891" y="20817"/>
                  <a:pt x="8820" y="20817"/>
                </a:cubicBezTo>
                <a:cubicBezTo>
                  <a:pt x="8754" y="20817"/>
                  <a:pt x="8686" y="20750"/>
                  <a:pt x="8616" y="20750"/>
                </a:cubicBezTo>
                <a:cubicBezTo>
                  <a:pt x="8550" y="20750"/>
                  <a:pt x="8482" y="20799"/>
                  <a:pt x="8412" y="20799"/>
                </a:cubicBezTo>
                <a:cubicBezTo>
                  <a:pt x="8346" y="20799"/>
                  <a:pt x="8277" y="20770"/>
                  <a:pt x="8208" y="20770"/>
                </a:cubicBezTo>
                <a:cubicBezTo>
                  <a:pt x="8141" y="20770"/>
                  <a:pt x="8073" y="20801"/>
                  <a:pt x="8004" y="20801"/>
                </a:cubicBezTo>
                <a:cubicBezTo>
                  <a:pt x="7937" y="20801"/>
                  <a:pt x="7869" y="20832"/>
                  <a:pt x="7800" y="20832"/>
                </a:cubicBezTo>
                <a:cubicBezTo>
                  <a:pt x="7733" y="20832"/>
                  <a:pt x="7665" y="20829"/>
                  <a:pt x="7596" y="20829"/>
                </a:cubicBezTo>
                <a:cubicBezTo>
                  <a:pt x="7528" y="20829"/>
                  <a:pt x="7460" y="20817"/>
                  <a:pt x="7391" y="20817"/>
                </a:cubicBezTo>
                <a:cubicBezTo>
                  <a:pt x="7324" y="20817"/>
                  <a:pt x="7256" y="20852"/>
                  <a:pt x="7187" y="20852"/>
                </a:cubicBezTo>
                <a:cubicBezTo>
                  <a:pt x="7120" y="20852"/>
                  <a:pt x="7052" y="20795"/>
                  <a:pt x="6983" y="20795"/>
                </a:cubicBezTo>
                <a:cubicBezTo>
                  <a:pt x="6916" y="20795"/>
                  <a:pt x="6848" y="20864"/>
                  <a:pt x="6779" y="20864"/>
                </a:cubicBezTo>
                <a:cubicBezTo>
                  <a:pt x="6712" y="20864"/>
                  <a:pt x="6644" y="20793"/>
                  <a:pt x="6575" y="20793"/>
                </a:cubicBezTo>
                <a:cubicBezTo>
                  <a:pt x="6508" y="20793"/>
                  <a:pt x="6440" y="20824"/>
                  <a:pt x="6371" y="20824"/>
                </a:cubicBezTo>
                <a:cubicBezTo>
                  <a:pt x="6304" y="20824"/>
                  <a:pt x="6236" y="20848"/>
                  <a:pt x="6167" y="20848"/>
                </a:cubicBezTo>
                <a:cubicBezTo>
                  <a:pt x="6100" y="20848"/>
                  <a:pt x="6032" y="20773"/>
                  <a:pt x="5963" y="20773"/>
                </a:cubicBezTo>
                <a:cubicBezTo>
                  <a:pt x="5895" y="20773"/>
                  <a:pt x="5827" y="20806"/>
                  <a:pt x="5759" y="20806"/>
                </a:cubicBezTo>
                <a:cubicBezTo>
                  <a:pt x="5691" y="20806"/>
                  <a:pt x="5623" y="20839"/>
                  <a:pt x="5555" y="20839"/>
                </a:cubicBezTo>
                <a:cubicBezTo>
                  <a:pt x="5487" y="20839"/>
                  <a:pt x="5419" y="20808"/>
                  <a:pt x="5351" y="20808"/>
                </a:cubicBezTo>
                <a:cubicBezTo>
                  <a:pt x="5283" y="20808"/>
                  <a:pt x="5215" y="20845"/>
                  <a:pt x="5147" y="20845"/>
                </a:cubicBezTo>
                <a:cubicBezTo>
                  <a:pt x="5079" y="20845"/>
                  <a:pt x="5011" y="20756"/>
                  <a:pt x="4943" y="20756"/>
                </a:cubicBezTo>
                <a:cubicBezTo>
                  <a:pt x="4875" y="20756"/>
                  <a:pt x="4807" y="20789"/>
                  <a:pt x="4739" y="20789"/>
                </a:cubicBezTo>
                <a:cubicBezTo>
                  <a:pt x="4671" y="20789"/>
                  <a:pt x="4602" y="20834"/>
                  <a:pt x="4535" y="20834"/>
                </a:cubicBezTo>
                <a:cubicBezTo>
                  <a:pt x="4466" y="20834"/>
                  <a:pt x="4398" y="20821"/>
                  <a:pt x="4330" y="20821"/>
                </a:cubicBezTo>
                <a:cubicBezTo>
                  <a:pt x="4262" y="20821"/>
                  <a:pt x="4194" y="20775"/>
                  <a:pt x="4126" y="20775"/>
                </a:cubicBezTo>
                <a:cubicBezTo>
                  <a:pt x="4058" y="20775"/>
                  <a:pt x="3990" y="20784"/>
                  <a:pt x="3922" y="20784"/>
                </a:cubicBezTo>
                <a:cubicBezTo>
                  <a:pt x="3854" y="20784"/>
                  <a:pt x="3786" y="20747"/>
                  <a:pt x="3718" y="20747"/>
                </a:cubicBezTo>
                <a:cubicBezTo>
                  <a:pt x="3650" y="20747"/>
                  <a:pt x="3581" y="20835"/>
                  <a:pt x="3514" y="20835"/>
                </a:cubicBezTo>
                <a:cubicBezTo>
                  <a:pt x="3445" y="20835"/>
                  <a:pt x="3377" y="20749"/>
                  <a:pt x="3310" y="20749"/>
                </a:cubicBezTo>
                <a:cubicBezTo>
                  <a:pt x="3241" y="20749"/>
                  <a:pt x="3173" y="20843"/>
                  <a:pt x="3105" y="20843"/>
                </a:cubicBezTo>
                <a:cubicBezTo>
                  <a:pt x="3037" y="20843"/>
                  <a:pt x="2969" y="20860"/>
                  <a:pt x="2901" y="20860"/>
                </a:cubicBezTo>
                <a:cubicBezTo>
                  <a:pt x="2833" y="20860"/>
                  <a:pt x="2764" y="20755"/>
                  <a:pt x="2697" y="20755"/>
                </a:cubicBezTo>
                <a:cubicBezTo>
                  <a:pt x="2628" y="20755"/>
                  <a:pt x="2560" y="20820"/>
                  <a:pt x="2493" y="20820"/>
                </a:cubicBezTo>
                <a:cubicBezTo>
                  <a:pt x="2424" y="20820"/>
                  <a:pt x="2356" y="20820"/>
                  <a:pt x="2289" y="20820"/>
                </a:cubicBezTo>
                <a:cubicBezTo>
                  <a:pt x="2220" y="20820"/>
                  <a:pt x="2152" y="20757"/>
                  <a:pt x="2085" y="20757"/>
                </a:cubicBezTo>
                <a:cubicBezTo>
                  <a:pt x="2015" y="20757"/>
                  <a:pt x="1947" y="20759"/>
                  <a:pt x="1880" y="20759"/>
                </a:cubicBezTo>
                <a:cubicBezTo>
                  <a:pt x="1811" y="20759"/>
                  <a:pt x="1743" y="20767"/>
                  <a:pt x="1676" y="20767"/>
                </a:cubicBezTo>
                <a:cubicBezTo>
                  <a:pt x="1607" y="20767"/>
                  <a:pt x="1539" y="20777"/>
                  <a:pt x="1472" y="20777"/>
                </a:cubicBezTo>
                <a:cubicBezTo>
                  <a:pt x="1402" y="20777"/>
                  <a:pt x="1334" y="20767"/>
                  <a:pt x="1268" y="20767"/>
                </a:cubicBezTo>
                <a:cubicBezTo>
                  <a:pt x="1198" y="20767"/>
                  <a:pt x="1130" y="20747"/>
                  <a:pt x="1064" y="20747"/>
                </a:cubicBezTo>
                <a:cubicBezTo>
                  <a:pt x="993" y="20747"/>
                  <a:pt x="925" y="20765"/>
                  <a:pt x="860" y="20765"/>
                </a:cubicBezTo>
                <a:cubicBezTo>
                  <a:pt x="788" y="20765"/>
                  <a:pt x="719" y="20761"/>
                  <a:pt x="656" y="20761"/>
                </a:cubicBezTo>
                <a:cubicBezTo>
                  <a:pt x="582" y="20761"/>
                  <a:pt x="513" y="20772"/>
                  <a:pt x="452" y="20772"/>
                </a:cubicBezTo>
                <a:cubicBezTo>
                  <a:pt x="373" y="20772"/>
                  <a:pt x="305" y="20820"/>
                  <a:pt x="248" y="20820"/>
                </a:cubicBezTo>
                <a:cubicBezTo>
                  <a:pt x="116" y="20820"/>
                  <a:pt x="74" y="21324"/>
                  <a:pt x="40" y="20812"/>
                </a:cubicBezTo>
                <a:cubicBezTo>
                  <a:pt x="6" y="20302"/>
                  <a:pt x="46" y="20264"/>
                  <a:pt x="46" y="19723"/>
                </a:cubicBezTo>
                <a:cubicBezTo>
                  <a:pt x="46" y="19182"/>
                  <a:pt x="40" y="19182"/>
                  <a:pt x="40" y="18641"/>
                </a:cubicBezTo>
                <a:cubicBezTo>
                  <a:pt x="40" y="18099"/>
                  <a:pt x="49" y="18099"/>
                  <a:pt x="49" y="17558"/>
                </a:cubicBezTo>
                <a:cubicBezTo>
                  <a:pt x="49" y="17017"/>
                  <a:pt x="45" y="17017"/>
                  <a:pt x="45" y="16476"/>
                </a:cubicBezTo>
                <a:cubicBezTo>
                  <a:pt x="45" y="15935"/>
                  <a:pt x="55" y="15935"/>
                  <a:pt x="55" y="15393"/>
                </a:cubicBezTo>
                <a:cubicBezTo>
                  <a:pt x="55" y="14852"/>
                  <a:pt x="46" y="14852"/>
                  <a:pt x="46" y="14311"/>
                </a:cubicBezTo>
                <a:cubicBezTo>
                  <a:pt x="46" y="13769"/>
                  <a:pt x="55" y="13769"/>
                  <a:pt x="55" y="13228"/>
                </a:cubicBezTo>
                <a:cubicBezTo>
                  <a:pt x="55" y="12687"/>
                  <a:pt x="46" y="12687"/>
                  <a:pt x="46" y="12146"/>
                </a:cubicBezTo>
                <a:cubicBezTo>
                  <a:pt x="46" y="11604"/>
                  <a:pt x="40" y="11604"/>
                  <a:pt x="40" y="11063"/>
                </a:cubicBezTo>
                <a:cubicBezTo>
                  <a:pt x="40" y="10522"/>
                  <a:pt x="47" y="10522"/>
                  <a:pt x="47" y="9980"/>
                </a:cubicBezTo>
                <a:cubicBezTo>
                  <a:pt x="47" y="9439"/>
                  <a:pt x="46" y="9439"/>
                  <a:pt x="46" y="8898"/>
                </a:cubicBezTo>
                <a:cubicBezTo>
                  <a:pt x="46" y="8357"/>
                  <a:pt x="34" y="8356"/>
                  <a:pt x="34" y="7815"/>
                </a:cubicBezTo>
                <a:cubicBezTo>
                  <a:pt x="34" y="7274"/>
                  <a:pt x="41" y="7274"/>
                  <a:pt x="41" y="6733"/>
                </a:cubicBezTo>
                <a:cubicBezTo>
                  <a:pt x="41" y="6191"/>
                  <a:pt x="53" y="6191"/>
                  <a:pt x="53" y="5650"/>
                </a:cubicBezTo>
                <a:cubicBezTo>
                  <a:pt x="53" y="5109"/>
                  <a:pt x="54" y="5109"/>
                  <a:pt x="54" y="4567"/>
                </a:cubicBezTo>
                <a:cubicBezTo>
                  <a:pt x="54" y="4026"/>
                  <a:pt x="51" y="4026"/>
                  <a:pt x="51" y="3484"/>
                </a:cubicBezTo>
                <a:cubicBezTo>
                  <a:pt x="51" y="2943"/>
                  <a:pt x="35" y="2943"/>
                  <a:pt x="35" y="2401"/>
                </a:cubicBezTo>
                <a:cubicBezTo>
                  <a:pt x="35" y="1860"/>
                  <a:pt x="64" y="1849"/>
                  <a:pt x="41" y="1321"/>
                </a:cubicBezTo>
                <a:cubicBezTo>
                  <a:pt x="16" y="737"/>
                  <a:pt x="-35" y="580"/>
                  <a:pt x="37" y="198"/>
                </a:cubicBezTo>
                <a:close/>
              </a:path>
            </a:pathLst>
          </a:custGeom>
          <a:blipFill>
            <a:blip r:embed="rId2"/>
          </a:blipFill>
          <a:ln w="63500">
            <a:solidFill>
              <a:srgbClr val="231F24"/>
            </a:solidFill>
            <a:miter lim="400000"/>
          </a:ln>
        </p:spPr>
        <p:txBody>
          <a:bodyPr lIns="203200" tIns="203200" rIns="203200" bIns="203200" anchor="ctr"/>
          <a:lstStyle/>
          <a:p>
            <a:endParaRPr/>
          </a:p>
        </p:txBody>
      </p:sp>
      <p:sp>
        <p:nvSpPr>
          <p:cNvPr id="274" name="Shape 274"/>
          <p:cNvSpPr>
            <a:spLocks noGrp="1"/>
          </p:cNvSpPr>
          <p:nvPr>
            <p:ph type="pic" idx="13"/>
          </p:nvPr>
        </p:nvSpPr>
        <p:spPr>
          <a:xfrm>
            <a:off x="381000" y="381000"/>
            <a:ext cx="9401986" cy="4978091"/>
          </a:xfrm>
          <a:prstGeom prst="rect">
            <a:avLst/>
          </a:prstGeom>
          <a:ln w="63500">
            <a:solidFill>
              <a:srgbClr val="231F24"/>
            </a:solidFill>
          </a:ln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75" name="Shape 275"/>
          <p:cNvSpPr>
            <a:spLocks noGrp="1"/>
          </p:cNvSpPr>
          <p:nvPr>
            <p:ph type="body" sz="quarter" idx="14"/>
          </p:nvPr>
        </p:nvSpPr>
        <p:spPr>
          <a:xfrm>
            <a:off x="4076700" y="4229099"/>
            <a:ext cx="5330273" cy="2667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7" h="21593" extrusionOk="0">
                <a:moveTo>
                  <a:pt x="11059" y="39"/>
                </a:moveTo>
                <a:cubicBezTo>
                  <a:pt x="10937" y="39"/>
                  <a:pt x="10815" y="1"/>
                  <a:pt x="10693" y="5"/>
                </a:cubicBezTo>
                <a:cubicBezTo>
                  <a:pt x="10571" y="10"/>
                  <a:pt x="10449" y="12"/>
                  <a:pt x="10327" y="21"/>
                </a:cubicBezTo>
                <a:cubicBezTo>
                  <a:pt x="10205" y="29"/>
                  <a:pt x="10084" y="80"/>
                  <a:pt x="9962" y="93"/>
                </a:cubicBezTo>
                <a:cubicBezTo>
                  <a:pt x="9840" y="106"/>
                  <a:pt x="9718" y="107"/>
                  <a:pt x="9597" y="125"/>
                </a:cubicBezTo>
                <a:cubicBezTo>
                  <a:pt x="9475" y="142"/>
                  <a:pt x="9354" y="185"/>
                  <a:pt x="9233" y="206"/>
                </a:cubicBezTo>
                <a:cubicBezTo>
                  <a:pt x="9111" y="228"/>
                  <a:pt x="8991" y="277"/>
                  <a:pt x="8871" y="303"/>
                </a:cubicBezTo>
                <a:cubicBezTo>
                  <a:pt x="8749" y="330"/>
                  <a:pt x="8625" y="314"/>
                  <a:pt x="8505" y="345"/>
                </a:cubicBezTo>
                <a:cubicBezTo>
                  <a:pt x="8383" y="376"/>
                  <a:pt x="8265" y="452"/>
                  <a:pt x="8145" y="487"/>
                </a:cubicBezTo>
                <a:cubicBezTo>
                  <a:pt x="8024" y="524"/>
                  <a:pt x="7901" y="525"/>
                  <a:pt x="7781" y="565"/>
                </a:cubicBezTo>
                <a:cubicBezTo>
                  <a:pt x="7660" y="606"/>
                  <a:pt x="7542" y="671"/>
                  <a:pt x="7423" y="717"/>
                </a:cubicBezTo>
                <a:cubicBezTo>
                  <a:pt x="7303" y="763"/>
                  <a:pt x="7179" y="773"/>
                  <a:pt x="7061" y="824"/>
                </a:cubicBezTo>
                <a:cubicBezTo>
                  <a:pt x="6941" y="875"/>
                  <a:pt x="6826" y="966"/>
                  <a:pt x="6708" y="1022"/>
                </a:cubicBezTo>
                <a:cubicBezTo>
                  <a:pt x="6588" y="1078"/>
                  <a:pt x="6465" y="1098"/>
                  <a:pt x="6348" y="1159"/>
                </a:cubicBezTo>
                <a:cubicBezTo>
                  <a:pt x="6229" y="1221"/>
                  <a:pt x="6111" y="1282"/>
                  <a:pt x="5994" y="1349"/>
                </a:cubicBezTo>
                <a:cubicBezTo>
                  <a:pt x="5876" y="1416"/>
                  <a:pt x="5760" y="1492"/>
                  <a:pt x="5644" y="1564"/>
                </a:cubicBezTo>
                <a:cubicBezTo>
                  <a:pt x="5527" y="1637"/>
                  <a:pt x="5412" y="1720"/>
                  <a:pt x="5297" y="1797"/>
                </a:cubicBezTo>
                <a:cubicBezTo>
                  <a:pt x="5181" y="1877"/>
                  <a:pt x="5073" y="1995"/>
                  <a:pt x="4959" y="2079"/>
                </a:cubicBezTo>
                <a:cubicBezTo>
                  <a:pt x="4844" y="2164"/>
                  <a:pt x="4724" y="2221"/>
                  <a:pt x="4612" y="2311"/>
                </a:cubicBezTo>
                <a:cubicBezTo>
                  <a:pt x="4498" y="2403"/>
                  <a:pt x="4383" y="2489"/>
                  <a:pt x="4273" y="2586"/>
                </a:cubicBezTo>
                <a:cubicBezTo>
                  <a:pt x="4160" y="2685"/>
                  <a:pt x="4048" y="2785"/>
                  <a:pt x="3940" y="2889"/>
                </a:cubicBezTo>
                <a:cubicBezTo>
                  <a:pt x="3828" y="2996"/>
                  <a:pt x="3717" y="3096"/>
                  <a:pt x="3610" y="3208"/>
                </a:cubicBezTo>
                <a:cubicBezTo>
                  <a:pt x="3500" y="3322"/>
                  <a:pt x="3393" y="3440"/>
                  <a:pt x="3289" y="3560"/>
                </a:cubicBezTo>
                <a:cubicBezTo>
                  <a:pt x="3181" y="3682"/>
                  <a:pt x="3081" y="3793"/>
                  <a:pt x="2979" y="3920"/>
                </a:cubicBezTo>
                <a:cubicBezTo>
                  <a:pt x="2873" y="3834"/>
                  <a:pt x="2773" y="3752"/>
                  <a:pt x="2662" y="3673"/>
                </a:cubicBezTo>
                <a:cubicBezTo>
                  <a:pt x="2554" y="3595"/>
                  <a:pt x="2433" y="3579"/>
                  <a:pt x="2323" y="3508"/>
                </a:cubicBezTo>
                <a:cubicBezTo>
                  <a:pt x="2212" y="3437"/>
                  <a:pt x="2100" y="3376"/>
                  <a:pt x="1989" y="3312"/>
                </a:cubicBezTo>
                <a:cubicBezTo>
                  <a:pt x="1876" y="3247"/>
                  <a:pt x="1769" y="3151"/>
                  <a:pt x="1658" y="3094"/>
                </a:cubicBezTo>
                <a:cubicBezTo>
                  <a:pt x="1543" y="3034"/>
                  <a:pt x="1428" y="2994"/>
                  <a:pt x="1319" y="2943"/>
                </a:cubicBezTo>
                <a:cubicBezTo>
                  <a:pt x="1201" y="2887"/>
                  <a:pt x="1088" y="2824"/>
                  <a:pt x="980" y="2780"/>
                </a:cubicBezTo>
                <a:cubicBezTo>
                  <a:pt x="858" y="2729"/>
                  <a:pt x="746" y="2661"/>
                  <a:pt x="641" y="2625"/>
                </a:cubicBezTo>
                <a:cubicBezTo>
                  <a:pt x="509" y="2579"/>
                  <a:pt x="392" y="2542"/>
                  <a:pt x="296" y="2518"/>
                </a:cubicBezTo>
                <a:cubicBezTo>
                  <a:pt x="51" y="2458"/>
                  <a:pt x="-63" y="2495"/>
                  <a:pt x="36" y="2589"/>
                </a:cubicBezTo>
                <a:cubicBezTo>
                  <a:pt x="143" y="2691"/>
                  <a:pt x="238" y="2823"/>
                  <a:pt x="336" y="2932"/>
                </a:cubicBezTo>
                <a:cubicBezTo>
                  <a:pt x="440" y="3046"/>
                  <a:pt x="550" y="3126"/>
                  <a:pt x="643" y="3248"/>
                </a:cubicBezTo>
                <a:cubicBezTo>
                  <a:pt x="743" y="3376"/>
                  <a:pt x="840" y="3503"/>
                  <a:pt x="929" y="3638"/>
                </a:cubicBezTo>
                <a:cubicBezTo>
                  <a:pt x="1024" y="3781"/>
                  <a:pt x="1109" y="3940"/>
                  <a:pt x="1192" y="4088"/>
                </a:cubicBezTo>
                <a:cubicBezTo>
                  <a:pt x="1281" y="4246"/>
                  <a:pt x="1356" y="4421"/>
                  <a:pt x="1433" y="4584"/>
                </a:cubicBezTo>
                <a:cubicBezTo>
                  <a:pt x="1514" y="4756"/>
                  <a:pt x="1606" y="4904"/>
                  <a:pt x="1675" y="5079"/>
                </a:cubicBezTo>
                <a:cubicBezTo>
                  <a:pt x="1749" y="5266"/>
                  <a:pt x="1798" y="5477"/>
                  <a:pt x="1859" y="5665"/>
                </a:cubicBezTo>
                <a:cubicBezTo>
                  <a:pt x="1768" y="5837"/>
                  <a:pt x="1678" y="6002"/>
                  <a:pt x="1597" y="6179"/>
                </a:cubicBezTo>
                <a:cubicBezTo>
                  <a:pt x="1512" y="6362"/>
                  <a:pt x="1441" y="6564"/>
                  <a:pt x="1367" y="6753"/>
                </a:cubicBezTo>
                <a:cubicBezTo>
                  <a:pt x="1289" y="6949"/>
                  <a:pt x="1227" y="7159"/>
                  <a:pt x="1161" y="7361"/>
                </a:cubicBezTo>
                <a:cubicBezTo>
                  <a:pt x="1093" y="7569"/>
                  <a:pt x="1000" y="7745"/>
                  <a:pt x="944" y="7958"/>
                </a:cubicBezTo>
                <a:cubicBezTo>
                  <a:pt x="886" y="8178"/>
                  <a:pt x="838" y="8407"/>
                  <a:pt x="793" y="8633"/>
                </a:cubicBezTo>
                <a:cubicBezTo>
                  <a:pt x="748" y="8863"/>
                  <a:pt x="705" y="9097"/>
                  <a:pt x="674" y="9332"/>
                </a:cubicBezTo>
                <a:cubicBezTo>
                  <a:pt x="643" y="9570"/>
                  <a:pt x="626" y="9817"/>
                  <a:pt x="610" y="10060"/>
                </a:cubicBezTo>
                <a:cubicBezTo>
                  <a:pt x="594" y="10303"/>
                  <a:pt x="607" y="10550"/>
                  <a:pt x="607" y="10797"/>
                </a:cubicBezTo>
                <a:cubicBezTo>
                  <a:pt x="607" y="11041"/>
                  <a:pt x="613" y="11282"/>
                  <a:pt x="628" y="11523"/>
                </a:cubicBezTo>
                <a:cubicBezTo>
                  <a:pt x="644" y="11764"/>
                  <a:pt x="654" y="12009"/>
                  <a:pt x="684" y="12245"/>
                </a:cubicBezTo>
                <a:cubicBezTo>
                  <a:pt x="715" y="12479"/>
                  <a:pt x="770" y="12698"/>
                  <a:pt x="815" y="12927"/>
                </a:cubicBezTo>
                <a:cubicBezTo>
                  <a:pt x="859" y="13150"/>
                  <a:pt x="885" y="13394"/>
                  <a:pt x="943" y="13613"/>
                </a:cubicBezTo>
                <a:cubicBezTo>
                  <a:pt x="998" y="13826"/>
                  <a:pt x="1067" y="14029"/>
                  <a:pt x="1135" y="14236"/>
                </a:cubicBezTo>
                <a:cubicBezTo>
                  <a:pt x="1200" y="14437"/>
                  <a:pt x="1262" y="14650"/>
                  <a:pt x="1339" y="14845"/>
                </a:cubicBezTo>
                <a:cubicBezTo>
                  <a:pt x="1412" y="15033"/>
                  <a:pt x="1503" y="15200"/>
                  <a:pt x="1587" y="15383"/>
                </a:cubicBezTo>
                <a:cubicBezTo>
                  <a:pt x="1668" y="15559"/>
                  <a:pt x="1757" y="15724"/>
                  <a:pt x="1847" y="15895"/>
                </a:cubicBezTo>
                <a:cubicBezTo>
                  <a:pt x="1933" y="16060"/>
                  <a:pt x="2028" y="16213"/>
                  <a:pt x="2122" y="16373"/>
                </a:cubicBezTo>
                <a:cubicBezTo>
                  <a:pt x="2213" y="16527"/>
                  <a:pt x="2313" y="16665"/>
                  <a:pt x="2412" y="16814"/>
                </a:cubicBezTo>
                <a:cubicBezTo>
                  <a:pt x="2507" y="16958"/>
                  <a:pt x="2586" y="17157"/>
                  <a:pt x="2688" y="17296"/>
                </a:cubicBezTo>
                <a:cubicBezTo>
                  <a:pt x="2787" y="17431"/>
                  <a:pt x="2907" y="17506"/>
                  <a:pt x="3012" y="17636"/>
                </a:cubicBezTo>
                <a:cubicBezTo>
                  <a:pt x="3114" y="17763"/>
                  <a:pt x="3216" y="17892"/>
                  <a:pt x="3324" y="18014"/>
                </a:cubicBezTo>
                <a:cubicBezTo>
                  <a:pt x="3428" y="18132"/>
                  <a:pt x="3529" y="18266"/>
                  <a:pt x="3639" y="18380"/>
                </a:cubicBezTo>
                <a:cubicBezTo>
                  <a:pt x="3745" y="18490"/>
                  <a:pt x="3851" y="18614"/>
                  <a:pt x="3962" y="18719"/>
                </a:cubicBezTo>
                <a:cubicBezTo>
                  <a:pt x="4070" y="18822"/>
                  <a:pt x="4188" y="18890"/>
                  <a:pt x="4301" y="18989"/>
                </a:cubicBezTo>
                <a:cubicBezTo>
                  <a:pt x="4411" y="19085"/>
                  <a:pt x="4523" y="19177"/>
                  <a:pt x="4638" y="19268"/>
                </a:cubicBezTo>
                <a:cubicBezTo>
                  <a:pt x="4749" y="19358"/>
                  <a:pt x="4860" y="19457"/>
                  <a:pt x="4975" y="19542"/>
                </a:cubicBezTo>
                <a:cubicBezTo>
                  <a:pt x="5088" y="19625"/>
                  <a:pt x="5198" y="19738"/>
                  <a:pt x="5314" y="19816"/>
                </a:cubicBezTo>
                <a:cubicBezTo>
                  <a:pt x="5428" y="19894"/>
                  <a:pt x="5549" y="19937"/>
                  <a:pt x="5666" y="20010"/>
                </a:cubicBezTo>
                <a:cubicBezTo>
                  <a:pt x="5781" y="20081"/>
                  <a:pt x="5898" y="20147"/>
                  <a:pt x="6016" y="20214"/>
                </a:cubicBezTo>
                <a:cubicBezTo>
                  <a:pt x="6132" y="20279"/>
                  <a:pt x="6248" y="20349"/>
                  <a:pt x="6367" y="20411"/>
                </a:cubicBezTo>
                <a:cubicBezTo>
                  <a:pt x="6483" y="20471"/>
                  <a:pt x="6602" y="20525"/>
                  <a:pt x="6721" y="20581"/>
                </a:cubicBezTo>
                <a:cubicBezTo>
                  <a:pt x="6838" y="20636"/>
                  <a:pt x="6960" y="20663"/>
                  <a:pt x="7079" y="20714"/>
                </a:cubicBezTo>
                <a:cubicBezTo>
                  <a:pt x="7198" y="20764"/>
                  <a:pt x="7311" y="20867"/>
                  <a:pt x="7431" y="20913"/>
                </a:cubicBezTo>
                <a:cubicBezTo>
                  <a:pt x="7550" y="20958"/>
                  <a:pt x="7669" y="21015"/>
                  <a:pt x="7789" y="21056"/>
                </a:cubicBezTo>
                <a:cubicBezTo>
                  <a:pt x="7908" y="21096"/>
                  <a:pt x="8030" y="21112"/>
                  <a:pt x="8151" y="21148"/>
                </a:cubicBezTo>
                <a:cubicBezTo>
                  <a:pt x="8271" y="21184"/>
                  <a:pt x="8390" y="21241"/>
                  <a:pt x="8511" y="21273"/>
                </a:cubicBezTo>
                <a:cubicBezTo>
                  <a:pt x="8631" y="21304"/>
                  <a:pt x="8753" y="21318"/>
                  <a:pt x="8874" y="21345"/>
                </a:cubicBezTo>
                <a:cubicBezTo>
                  <a:pt x="8994" y="21371"/>
                  <a:pt x="9117" y="21354"/>
                  <a:pt x="9239" y="21376"/>
                </a:cubicBezTo>
                <a:cubicBezTo>
                  <a:pt x="9360" y="21397"/>
                  <a:pt x="9479" y="21450"/>
                  <a:pt x="9601" y="21468"/>
                </a:cubicBezTo>
                <a:cubicBezTo>
                  <a:pt x="9722" y="21485"/>
                  <a:pt x="9843" y="21519"/>
                  <a:pt x="9965" y="21532"/>
                </a:cubicBezTo>
                <a:cubicBezTo>
                  <a:pt x="10086" y="21545"/>
                  <a:pt x="10208" y="21520"/>
                  <a:pt x="10330" y="21528"/>
                </a:cubicBezTo>
                <a:cubicBezTo>
                  <a:pt x="10451" y="21537"/>
                  <a:pt x="10572" y="21587"/>
                  <a:pt x="10694" y="21592"/>
                </a:cubicBezTo>
                <a:cubicBezTo>
                  <a:pt x="10815" y="21596"/>
                  <a:pt x="10937" y="21574"/>
                  <a:pt x="11059" y="21574"/>
                </a:cubicBezTo>
                <a:cubicBezTo>
                  <a:pt x="11181" y="21574"/>
                  <a:pt x="11303" y="21542"/>
                  <a:pt x="11424" y="21538"/>
                </a:cubicBezTo>
                <a:cubicBezTo>
                  <a:pt x="11546" y="21534"/>
                  <a:pt x="11667" y="21534"/>
                  <a:pt x="11788" y="21525"/>
                </a:cubicBezTo>
                <a:cubicBezTo>
                  <a:pt x="11910" y="21517"/>
                  <a:pt x="12033" y="21551"/>
                  <a:pt x="12154" y="21538"/>
                </a:cubicBezTo>
                <a:cubicBezTo>
                  <a:pt x="12276" y="21525"/>
                  <a:pt x="12396" y="21460"/>
                  <a:pt x="12516" y="21443"/>
                </a:cubicBezTo>
                <a:cubicBezTo>
                  <a:pt x="12638" y="21425"/>
                  <a:pt x="12761" y="21445"/>
                  <a:pt x="12881" y="21423"/>
                </a:cubicBezTo>
                <a:cubicBezTo>
                  <a:pt x="13003" y="21401"/>
                  <a:pt x="13121" y="21320"/>
                  <a:pt x="13241" y="21294"/>
                </a:cubicBezTo>
                <a:cubicBezTo>
                  <a:pt x="13363" y="21267"/>
                  <a:pt x="13487" y="21303"/>
                  <a:pt x="13607" y="21272"/>
                </a:cubicBezTo>
                <a:cubicBezTo>
                  <a:pt x="13729" y="21241"/>
                  <a:pt x="13848" y="21188"/>
                  <a:pt x="13968" y="21153"/>
                </a:cubicBezTo>
                <a:cubicBezTo>
                  <a:pt x="14089" y="21117"/>
                  <a:pt x="14205" y="21032"/>
                  <a:pt x="14324" y="20992"/>
                </a:cubicBezTo>
                <a:cubicBezTo>
                  <a:pt x="14445" y="20951"/>
                  <a:pt x="14566" y="20926"/>
                  <a:pt x="14684" y="20880"/>
                </a:cubicBezTo>
                <a:cubicBezTo>
                  <a:pt x="14805" y="20835"/>
                  <a:pt x="14923" y="20781"/>
                  <a:pt x="15041" y="20731"/>
                </a:cubicBezTo>
                <a:cubicBezTo>
                  <a:pt x="15161" y="20681"/>
                  <a:pt x="15280" y="20630"/>
                  <a:pt x="15397" y="20575"/>
                </a:cubicBezTo>
                <a:cubicBezTo>
                  <a:pt x="15516" y="20519"/>
                  <a:pt x="15641" y="20514"/>
                  <a:pt x="15758" y="20453"/>
                </a:cubicBezTo>
                <a:cubicBezTo>
                  <a:pt x="15876" y="20392"/>
                  <a:pt x="15987" y="20276"/>
                  <a:pt x="16103" y="20210"/>
                </a:cubicBezTo>
                <a:cubicBezTo>
                  <a:pt x="16221" y="20143"/>
                  <a:pt x="16334" y="20057"/>
                  <a:pt x="16450" y="19986"/>
                </a:cubicBezTo>
                <a:cubicBezTo>
                  <a:pt x="16567" y="19913"/>
                  <a:pt x="16686" y="19863"/>
                  <a:pt x="16800" y="19786"/>
                </a:cubicBezTo>
                <a:cubicBezTo>
                  <a:pt x="16917" y="19707"/>
                  <a:pt x="17032" y="19632"/>
                  <a:pt x="17145" y="19549"/>
                </a:cubicBezTo>
                <a:cubicBezTo>
                  <a:pt x="17260" y="19464"/>
                  <a:pt x="17368" y="19346"/>
                  <a:pt x="17479" y="19256"/>
                </a:cubicBezTo>
                <a:cubicBezTo>
                  <a:pt x="17593" y="19165"/>
                  <a:pt x="17710" y="19095"/>
                  <a:pt x="17820" y="18999"/>
                </a:cubicBezTo>
                <a:cubicBezTo>
                  <a:pt x="17933" y="18900"/>
                  <a:pt x="18041" y="18789"/>
                  <a:pt x="18150" y="18686"/>
                </a:cubicBezTo>
                <a:cubicBezTo>
                  <a:pt x="18261" y="18580"/>
                  <a:pt x="18374" y="18492"/>
                  <a:pt x="18481" y="18381"/>
                </a:cubicBezTo>
                <a:cubicBezTo>
                  <a:pt x="18590" y="18268"/>
                  <a:pt x="18692" y="18133"/>
                  <a:pt x="18796" y="18015"/>
                </a:cubicBezTo>
                <a:cubicBezTo>
                  <a:pt x="18904" y="17893"/>
                  <a:pt x="19016" y="17797"/>
                  <a:pt x="19118" y="17670"/>
                </a:cubicBezTo>
                <a:cubicBezTo>
                  <a:pt x="19223" y="17540"/>
                  <a:pt x="19325" y="17408"/>
                  <a:pt x="19424" y="17273"/>
                </a:cubicBezTo>
                <a:cubicBezTo>
                  <a:pt x="19526" y="17134"/>
                  <a:pt x="19627" y="16998"/>
                  <a:pt x="19723" y="16853"/>
                </a:cubicBezTo>
                <a:cubicBezTo>
                  <a:pt x="19821" y="16704"/>
                  <a:pt x="19905" y="16525"/>
                  <a:pt x="19997" y="16370"/>
                </a:cubicBezTo>
                <a:cubicBezTo>
                  <a:pt x="20091" y="16210"/>
                  <a:pt x="20201" y="16091"/>
                  <a:pt x="20288" y="15926"/>
                </a:cubicBezTo>
                <a:cubicBezTo>
                  <a:pt x="20377" y="15755"/>
                  <a:pt x="20461" y="15575"/>
                  <a:pt x="20542" y="15399"/>
                </a:cubicBezTo>
                <a:cubicBezTo>
                  <a:pt x="20626" y="15216"/>
                  <a:pt x="20697" y="15016"/>
                  <a:pt x="20771" y="14828"/>
                </a:cubicBezTo>
                <a:cubicBezTo>
                  <a:pt x="20847" y="14634"/>
                  <a:pt x="20906" y="14418"/>
                  <a:pt x="20971" y="14218"/>
                </a:cubicBezTo>
                <a:cubicBezTo>
                  <a:pt x="21039" y="14011"/>
                  <a:pt x="21105" y="13807"/>
                  <a:pt x="21160" y="13595"/>
                </a:cubicBezTo>
                <a:cubicBezTo>
                  <a:pt x="21217" y="13376"/>
                  <a:pt x="21271" y="13158"/>
                  <a:pt x="21315" y="12934"/>
                </a:cubicBezTo>
                <a:cubicBezTo>
                  <a:pt x="21360" y="12706"/>
                  <a:pt x="21399" y="12475"/>
                  <a:pt x="21430" y="12242"/>
                </a:cubicBezTo>
                <a:cubicBezTo>
                  <a:pt x="21461" y="12005"/>
                  <a:pt x="21495" y="11769"/>
                  <a:pt x="21510" y="11528"/>
                </a:cubicBezTo>
                <a:cubicBezTo>
                  <a:pt x="21526" y="11287"/>
                  <a:pt x="21537" y="11041"/>
                  <a:pt x="21537" y="10796"/>
                </a:cubicBezTo>
                <a:cubicBezTo>
                  <a:pt x="21537" y="10551"/>
                  <a:pt x="21519" y="10307"/>
                  <a:pt x="21504" y="10066"/>
                </a:cubicBezTo>
                <a:cubicBezTo>
                  <a:pt x="21488" y="9825"/>
                  <a:pt x="21461" y="9587"/>
                  <a:pt x="21430" y="9350"/>
                </a:cubicBezTo>
                <a:cubicBezTo>
                  <a:pt x="21399" y="9117"/>
                  <a:pt x="21368" y="8879"/>
                  <a:pt x="21323" y="8651"/>
                </a:cubicBezTo>
                <a:cubicBezTo>
                  <a:pt x="21280" y="8427"/>
                  <a:pt x="21224" y="8208"/>
                  <a:pt x="21167" y="7990"/>
                </a:cubicBezTo>
                <a:cubicBezTo>
                  <a:pt x="21111" y="7777"/>
                  <a:pt x="21038" y="7582"/>
                  <a:pt x="20970" y="7375"/>
                </a:cubicBezTo>
                <a:cubicBezTo>
                  <a:pt x="20905" y="7175"/>
                  <a:pt x="20837" y="6974"/>
                  <a:pt x="20760" y="6780"/>
                </a:cubicBezTo>
                <a:cubicBezTo>
                  <a:pt x="20687" y="6592"/>
                  <a:pt x="20602" y="6419"/>
                  <a:pt x="20518" y="6236"/>
                </a:cubicBezTo>
                <a:cubicBezTo>
                  <a:pt x="20437" y="6060"/>
                  <a:pt x="20362" y="5868"/>
                  <a:pt x="20272" y="5697"/>
                </a:cubicBezTo>
                <a:cubicBezTo>
                  <a:pt x="20186" y="5532"/>
                  <a:pt x="20087" y="5391"/>
                  <a:pt x="19992" y="5231"/>
                </a:cubicBezTo>
                <a:cubicBezTo>
                  <a:pt x="19901" y="5077"/>
                  <a:pt x="19819" y="4894"/>
                  <a:pt x="19720" y="4744"/>
                </a:cubicBezTo>
                <a:cubicBezTo>
                  <a:pt x="19625" y="4600"/>
                  <a:pt x="19527" y="4453"/>
                  <a:pt x="19425" y="4314"/>
                </a:cubicBezTo>
                <a:cubicBezTo>
                  <a:pt x="19326" y="4178"/>
                  <a:pt x="19210" y="4090"/>
                  <a:pt x="19106" y="3960"/>
                </a:cubicBezTo>
                <a:cubicBezTo>
                  <a:pt x="19004" y="3834"/>
                  <a:pt x="18903" y="3701"/>
                  <a:pt x="18795" y="3579"/>
                </a:cubicBezTo>
                <a:cubicBezTo>
                  <a:pt x="18691" y="3461"/>
                  <a:pt x="18584" y="3347"/>
                  <a:pt x="18475" y="3234"/>
                </a:cubicBezTo>
                <a:cubicBezTo>
                  <a:pt x="18368" y="3124"/>
                  <a:pt x="18274" y="2956"/>
                  <a:pt x="18162" y="2851"/>
                </a:cubicBezTo>
                <a:cubicBezTo>
                  <a:pt x="18054" y="2748"/>
                  <a:pt x="17930" y="2706"/>
                  <a:pt x="17817" y="2608"/>
                </a:cubicBezTo>
                <a:cubicBezTo>
                  <a:pt x="17707" y="2512"/>
                  <a:pt x="17602" y="2382"/>
                  <a:pt x="17488" y="2291"/>
                </a:cubicBezTo>
                <a:cubicBezTo>
                  <a:pt x="17376" y="2201"/>
                  <a:pt x="17259" y="2136"/>
                  <a:pt x="17143" y="2051"/>
                </a:cubicBezTo>
                <a:cubicBezTo>
                  <a:pt x="17031" y="1967"/>
                  <a:pt x="16921" y="1858"/>
                  <a:pt x="16805" y="1779"/>
                </a:cubicBezTo>
                <a:cubicBezTo>
                  <a:pt x="16691" y="1702"/>
                  <a:pt x="16574" y="1629"/>
                  <a:pt x="16457" y="1556"/>
                </a:cubicBezTo>
                <a:cubicBezTo>
                  <a:pt x="16342" y="1485"/>
                  <a:pt x="16219" y="1459"/>
                  <a:pt x="16101" y="1392"/>
                </a:cubicBezTo>
                <a:cubicBezTo>
                  <a:pt x="15985" y="1326"/>
                  <a:pt x="15875" y="1213"/>
                  <a:pt x="15756" y="1151"/>
                </a:cubicBezTo>
                <a:cubicBezTo>
                  <a:pt x="15640" y="1091"/>
                  <a:pt x="15521" y="1033"/>
                  <a:pt x="15402" y="977"/>
                </a:cubicBezTo>
                <a:cubicBezTo>
                  <a:pt x="15284" y="922"/>
                  <a:pt x="15167" y="859"/>
                  <a:pt x="15047" y="809"/>
                </a:cubicBezTo>
                <a:cubicBezTo>
                  <a:pt x="14929" y="758"/>
                  <a:pt x="14809" y="707"/>
                  <a:pt x="14689" y="662"/>
                </a:cubicBezTo>
                <a:cubicBezTo>
                  <a:pt x="14571" y="616"/>
                  <a:pt x="14449" y="597"/>
                  <a:pt x="14328" y="557"/>
                </a:cubicBezTo>
                <a:cubicBezTo>
                  <a:pt x="14209" y="516"/>
                  <a:pt x="14089" y="470"/>
                  <a:pt x="13968" y="434"/>
                </a:cubicBezTo>
                <a:cubicBezTo>
                  <a:pt x="13849" y="399"/>
                  <a:pt x="13729" y="347"/>
                  <a:pt x="13608" y="316"/>
                </a:cubicBezTo>
                <a:cubicBezTo>
                  <a:pt x="13488" y="285"/>
                  <a:pt x="13365" y="298"/>
                  <a:pt x="13243" y="271"/>
                </a:cubicBezTo>
                <a:cubicBezTo>
                  <a:pt x="13123" y="245"/>
                  <a:pt x="13003" y="211"/>
                  <a:pt x="12881" y="189"/>
                </a:cubicBezTo>
                <a:cubicBezTo>
                  <a:pt x="12761" y="167"/>
                  <a:pt x="12640" y="116"/>
                  <a:pt x="12519" y="98"/>
                </a:cubicBezTo>
                <a:cubicBezTo>
                  <a:pt x="12398" y="81"/>
                  <a:pt x="12274" y="135"/>
                  <a:pt x="12152" y="122"/>
                </a:cubicBezTo>
                <a:cubicBezTo>
                  <a:pt x="12031" y="109"/>
                  <a:pt x="11912" y="28"/>
                  <a:pt x="11789" y="20"/>
                </a:cubicBezTo>
                <a:cubicBezTo>
                  <a:pt x="11668" y="11"/>
                  <a:pt x="11547" y="4"/>
                  <a:pt x="11425" y="0"/>
                </a:cubicBezTo>
                <a:cubicBezTo>
                  <a:pt x="11303" y="-4"/>
                  <a:pt x="11182" y="39"/>
                  <a:pt x="11059" y="39"/>
                </a:cubicBezTo>
                <a:close/>
              </a:path>
            </a:pathLst>
          </a:custGeom>
          <a:solidFill>
            <a:srgbClr val="F3EAD7"/>
          </a:solidFill>
          <a:ln w="63500">
            <a:solidFill>
              <a:srgbClr val="000000"/>
            </a:solidFill>
          </a:ln>
        </p:spPr>
        <p:txBody>
          <a:bodyPr lIns="203200" tIns="203200" rIns="203200" bIns="203200"/>
          <a:lstStyle/>
          <a:p>
            <a:pPr marL="0" indent="0" algn="ctr">
              <a:spcBef>
                <a:spcPts val="0"/>
              </a:spcBef>
              <a:buClrTx/>
              <a:buSzTx/>
              <a:buNone/>
            </a:pPr>
            <a:endParaRPr/>
          </a:p>
        </p:txBody>
      </p:sp>
      <p:sp>
        <p:nvSpPr>
          <p:cNvPr id="276" name="Shape 276"/>
          <p:cNvSpPr>
            <a:spLocks noGrp="1"/>
          </p:cNvSpPr>
          <p:nvPr>
            <p:ph type="title"/>
          </p:nvPr>
        </p:nvSpPr>
        <p:spPr>
          <a:xfrm>
            <a:off x="4686300" y="4330700"/>
            <a:ext cx="4254500" cy="2476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277" name="Shape 2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380999" y="381000"/>
            <a:ext cx="9403009" cy="6864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1" h="21449" extrusionOk="0">
                <a:moveTo>
                  <a:pt x="43" y="65"/>
                </a:moveTo>
                <a:cubicBezTo>
                  <a:pt x="139" y="19"/>
                  <a:pt x="144" y="70"/>
                  <a:pt x="246" y="70"/>
                </a:cubicBezTo>
                <a:cubicBezTo>
                  <a:pt x="347" y="70"/>
                  <a:pt x="347" y="59"/>
                  <a:pt x="449" y="59"/>
                </a:cubicBezTo>
                <a:cubicBezTo>
                  <a:pt x="551" y="59"/>
                  <a:pt x="551" y="60"/>
                  <a:pt x="653" y="60"/>
                </a:cubicBezTo>
                <a:cubicBezTo>
                  <a:pt x="653" y="60"/>
                  <a:pt x="755" y="69"/>
                  <a:pt x="857" y="69"/>
                </a:cubicBezTo>
                <a:cubicBezTo>
                  <a:pt x="959" y="69"/>
                  <a:pt x="928" y="59"/>
                  <a:pt x="1061" y="59"/>
                </a:cubicBezTo>
                <a:cubicBezTo>
                  <a:pt x="1118" y="59"/>
                  <a:pt x="1186" y="70"/>
                  <a:pt x="1265" y="70"/>
                </a:cubicBezTo>
                <a:cubicBezTo>
                  <a:pt x="1326" y="70"/>
                  <a:pt x="1394" y="76"/>
                  <a:pt x="1468" y="76"/>
                </a:cubicBezTo>
                <a:cubicBezTo>
                  <a:pt x="1532" y="76"/>
                  <a:pt x="1600" y="56"/>
                  <a:pt x="1672" y="56"/>
                </a:cubicBezTo>
                <a:cubicBezTo>
                  <a:pt x="1737" y="56"/>
                  <a:pt x="1805" y="62"/>
                  <a:pt x="1876" y="62"/>
                </a:cubicBezTo>
                <a:cubicBezTo>
                  <a:pt x="1941" y="62"/>
                  <a:pt x="2009" y="75"/>
                  <a:pt x="2080" y="75"/>
                </a:cubicBezTo>
                <a:cubicBezTo>
                  <a:pt x="2146" y="75"/>
                  <a:pt x="2214" y="59"/>
                  <a:pt x="2284" y="59"/>
                </a:cubicBezTo>
                <a:cubicBezTo>
                  <a:pt x="2350" y="59"/>
                  <a:pt x="2418" y="52"/>
                  <a:pt x="2487" y="52"/>
                </a:cubicBezTo>
                <a:cubicBezTo>
                  <a:pt x="2554" y="52"/>
                  <a:pt x="2622" y="50"/>
                  <a:pt x="2691" y="50"/>
                </a:cubicBezTo>
                <a:cubicBezTo>
                  <a:pt x="2758" y="50"/>
                  <a:pt x="2826" y="58"/>
                  <a:pt x="2895" y="58"/>
                </a:cubicBezTo>
                <a:cubicBezTo>
                  <a:pt x="2962" y="58"/>
                  <a:pt x="3030" y="70"/>
                  <a:pt x="3099" y="70"/>
                </a:cubicBezTo>
                <a:cubicBezTo>
                  <a:pt x="3166" y="70"/>
                  <a:pt x="3234" y="60"/>
                  <a:pt x="3303" y="60"/>
                </a:cubicBezTo>
                <a:cubicBezTo>
                  <a:pt x="3370" y="60"/>
                  <a:pt x="3438" y="49"/>
                  <a:pt x="3507" y="49"/>
                </a:cubicBezTo>
                <a:cubicBezTo>
                  <a:pt x="3573" y="49"/>
                  <a:pt x="3641" y="53"/>
                  <a:pt x="3710" y="53"/>
                </a:cubicBezTo>
                <a:cubicBezTo>
                  <a:pt x="3777" y="53"/>
                  <a:pt x="3845" y="71"/>
                  <a:pt x="3914" y="71"/>
                </a:cubicBezTo>
                <a:cubicBezTo>
                  <a:pt x="3981" y="71"/>
                  <a:pt x="4049" y="69"/>
                  <a:pt x="4118" y="69"/>
                </a:cubicBezTo>
                <a:cubicBezTo>
                  <a:pt x="4185" y="69"/>
                  <a:pt x="4253" y="74"/>
                  <a:pt x="4322" y="74"/>
                </a:cubicBezTo>
                <a:cubicBezTo>
                  <a:pt x="4389" y="74"/>
                  <a:pt x="4457" y="58"/>
                  <a:pt x="4526" y="58"/>
                </a:cubicBezTo>
                <a:cubicBezTo>
                  <a:pt x="4593" y="58"/>
                  <a:pt x="4661" y="58"/>
                  <a:pt x="4730" y="58"/>
                </a:cubicBezTo>
                <a:cubicBezTo>
                  <a:pt x="4797" y="58"/>
                  <a:pt x="4865" y="73"/>
                  <a:pt x="4934" y="73"/>
                </a:cubicBezTo>
                <a:cubicBezTo>
                  <a:pt x="5001" y="73"/>
                  <a:pt x="5069" y="74"/>
                  <a:pt x="5137" y="74"/>
                </a:cubicBezTo>
                <a:cubicBezTo>
                  <a:pt x="5205" y="74"/>
                  <a:pt x="5273" y="53"/>
                  <a:pt x="5341" y="53"/>
                </a:cubicBezTo>
                <a:cubicBezTo>
                  <a:pt x="5409" y="53"/>
                  <a:pt x="5477" y="62"/>
                  <a:pt x="5545" y="62"/>
                </a:cubicBezTo>
                <a:cubicBezTo>
                  <a:pt x="5613" y="62"/>
                  <a:pt x="5681" y="77"/>
                  <a:pt x="5749" y="77"/>
                </a:cubicBezTo>
                <a:cubicBezTo>
                  <a:pt x="5816" y="77"/>
                  <a:pt x="5884" y="57"/>
                  <a:pt x="5953" y="57"/>
                </a:cubicBezTo>
                <a:cubicBezTo>
                  <a:pt x="6020" y="57"/>
                  <a:pt x="6088" y="48"/>
                  <a:pt x="6156" y="48"/>
                </a:cubicBezTo>
                <a:cubicBezTo>
                  <a:pt x="6224" y="48"/>
                  <a:pt x="6292" y="75"/>
                  <a:pt x="6360" y="75"/>
                </a:cubicBezTo>
                <a:cubicBezTo>
                  <a:pt x="6428" y="75"/>
                  <a:pt x="6496" y="74"/>
                  <a:pt x="6564" y="74"/>
                </a:cubicBezTo>
                <a:cubicBezTo>
                  <a:pt x="6632" y="74"/>
                  <a:pt x="6699" y="61"/>
                  <a:pt x="6768" y="61"/>
                </a:cubicBezTo>
                <a:cubicBezTo>
                  <a:pt x="6835" y="61"/>
                  <a:pt x="6903" y="53"/>
                  <a:pt x="6972" y="53"/>
                </a:cubicBezTo>
                <a:cubicBezTo>
                  <a:pt x="7039" y="53"/>
                  <a:pt x="7107" y="73"/>
                  <a:pt x="7175" y="73"/>
                </a:cubicBezTo>
                <a:cubicBezTo>
                  <a:pt x="7243" y="73"/>
                  <a:pt x="7311" y="61"/>
                  <a:pt x="7379" y="61"/>
                </a:cubicBezTo>
                <a:cubicBezTo>
                  <a:pt x="7447" y="61"/>
                  <a:pt x="7515" y="63"/>
                  <a:pt x="7583" y="63"/>
                </a:cubicBezTo>
                <a:cubicBezTo>
                  <a:pt x="7651" y="63"/>
                  <a:pt x="7719" y="60"/>
                  <a:pt x="7787" y="60"/>
                </a:cubicBezTo>
                <a:cubicBezTo>
                  <a:pt x="7854" y="60"/>
                  <a:pt x="7922" y="57"/>
                  <a:pt x="7991" y="57"/>
                </a:cubicBezTo>
                <a:cubicBezTo>
                  <a:pt x="8058" y="57"/>
                  <a:pt x="8126" y="73"/>
                  <a:pt x="8194" y="73"/>
                </a:cubicBezTo>
                <a:cubicBezTo>
                  <a:pt x="8262" y="73"/>
                  <a:pt x="8330" y="71"/>
                  <a:pt x="8398" y="71"/>
                </a:cubicBezTo>
                <a:cubicBezTo>
                  <a:pt x="8466" y="71"/>
                  <a:pt x="8534" y="46"/>
                  <a:pt x="8602" y="46"/>
                </a:cubicBezTo>
                <a:cubicBezTo>
                  <a:pt x="8670" y="46"/>
                  <a:pt x="8738" y="70"/>
                  <a:pt x="8806" y="70"/>
                </a:cubicBezTo>
                <a:cubicBezTo>
                  <a:pt x="8874" y="70"/>
                  <a:pt x="8942" y="72"/>
                  <a:pt x="9010" y="72"/>
                </a:cubicBezTo>
                <a:cubicBezTo>
                  <a:pt x="9078" y="72"/>
                  <a:pt x="9146" y="54"/>
                  <a:pt x="9214" y="54"/>
                </a:cubicBezTo>
                <a:cubicBezTo>
                  <a:pt x="9281" y="54"/>
                  <a:pt x="9349" y="76"/>
                  <a:pt x="9417" y="76"/>
                </a:cubicBezTo>
                <a:cubicBezTo>
                  <a:pt x="9485" y="76"/>
                  <a:pt x="9553" y="71"/>
                  <a:pt x="9621" y="71"/>
                </a:cubicBezTo>
                <a:cubicBezTo>
                  <a:pt x="9689" y="71"/>
                  <a:pt x="9757" y="76"/>
                  <a:pt x="9825" y="76"/>
                </a:cubicBezTo>
                <a:cubicBezTo>
                  <a:pt x="9893" y="76"/>
                  <a:pt x="9961" y="61"/>
                  <a:pt x="10029" y="61"/>
                </a:cubicBezTo>
                <a:cubicBezTo>
                  <a:pt x="10097" y="61"/>
                  <a:pt x="10165" y="73"/>
                  <a:pt x="10233" y="73"/>
                </a:cubicBezTo>
                <a:cubicBezTo>
                  <a:pt x="10301" y="73"/>
                  <a:pt x="10369" y="60"/>
                  <a:pt x="10437" y="60"/>
                </a:cubicBezTo>
                <a:cubicBezTo>
                  <a:pt x="10505" y="60"/>
                  <a:pt x="10573" y="57"/>
                  <a:pt x="10640" y="57"/>
                </a:cubicBezTo>
                <a:cubicBezTo>
                  <a:pt x="10708" y="57"/>
                  <a:pt x="10776" y="47"/>
                  <a:pt x="10844" y="47"/>
                </a:cubicBezTo>
                <a:cubicBezTo>
                  <a:pt x="10912" y="47"/>
                  <a:pt x="10980" y="58"/>
                  <a:pt x="11048" y="58"/>
                </a:cubicBezTo>
                <a:cubicBezTo>
                  <a:pt x="11116" y="58"/>
                  <a:pt x="11184" y="72"/>
                  <a:pt x="11252" y="72"/>
                </a:cubicBezTo>
                <a:cubicBezTo>
                  <a:pt x="11320" y="72"/>
                  <a:pt x="11388" y="59"/>
                  <a:pt x="11456" y="59"/>
                </a:cubicBezTo>
                <a:cubicBezTo>
                  <a:pt x="11524" y="59"/>
                  <a:pt x="11592" y="75"/>
                  <a:pt x="11660" y="75"/>
                </a:cubicBezTo>
                <a:cubicBezTo>
                  <a:pt x="11728" y="75"/>
                  <a:pt x="11796" y="69"/>
                  <a:pt x="11864" y="69"/>
                </a:cubicBezTo>
                <a:cubicBezTo>
                  <a:pt x="11932" y="69"/>
                  <a:pt x="12000" y="53"/>
                  <a:pt x="12068" y="53"/>
                </a:cubicBezTo>
                <a:cubicBezTo>
                  <a:pt x="12136" y="53"/>
                  <a:pt x="12204" y="75"/>
                  <a:pt x="12272" y="75"/>
                </a:cubicBezTo>
                <a:cubicBezTo>
                  <a:pt x="12340" y="75"/>
                  <a:pt x="12408" y="62"/>
                  <a:pt x="12476" y="62"/>
                </a:cubicBezTo>
                <a:cubicBezTo>
                  <a:pt x="12544" y="62"/>
                  <a:pt x="12612" y="55"/>
                  <a:pt x="12680" y="54"/>
                </a:cubicBezTo>
                <a:cubicBezTo>
                  <a:pt x="12748" y="54"/>
                  <a:pt x="12816" y="67"/>
                  <a:pt x="12884" y="67"/>
                </a:cubicBezTo>
                <a:cubicBezTo>
                  <a:pt x="12952" y="67"/>
                  <a:pt x="13020" y="50"/>
                  <a:pt x="13088" y="50"/>
                </a:cubicBezTo>
                <a:cubicBezTo>
                  <a:pt x="13156" y="50"/>
                  <a:pt x="13224" y="60"/>
                  <a:pt x="13292" y="60"/>
                </a:cubicBezTo>
                <a:cubicBezTo>
                  <a:pt x="13360" y="60"/>
                  <a:pt x="13428" y="72"/>
                  <a:pt x="13496" y="72"/>
                </a:cubicBezTo>
                <a:cubicBezTo>
                  <a:pt x="13564" y="72"/>
                  <a:pt x="13632" y="47"/>
                  <a:pt x="13699" y="47"/>
                </a:cubicBezTo>
                <a:cubicBezTo>
                  <a:pt x="13768" y="47"/>
                  <a:pt x="13836" y="57"/>
                  <a:pt x="13903" y="57"/>
                </a:cubicBezTo>
                <a:cubicBezTo>
                  <a:pt x="13972" y="57"/>
                  <a:pt x="14040" y="49"/>
                  <a:pt x="14107" y="49"/>
                </a:cubicBezTo>
                <a:cubicBezTo>
                  <a:pt x="14176" y="49"/>
                  <a:pt x="14244" y="68"/>
                  <a:pt x="14311" y="68"/>
                </a:cubicBezTo>
                <a:cubicBezTo>
                  <a:pt x="14380" y="68"/>
                  <a:pt x="14448" y="52"/>
                  <a:pt x="14515" y="52"/>
                </a:cubicBezTo>
                <a:cubicBezTo>
                  <a:pt x="14584" y="52"/>
                  <a:pt x="14652" y="67"/>
                  <a:pt x="14719" y="67"/>
                </a:cubicBezTo>
                <a:cubicBezTo>
                  <a:pt x="14788" y="67"/>
                  <a:pt x="14856" y="73"/>
                  <a:pt x="14923" y="73"/>
                </a:cubicBezTo>
                <a:cubicBezTo>
                  <a:pt x="14992" y="73"/>
                  <a:pt x="15060" y="60"/>
                  <a:pt x="15127" y="60"/>
                </a:cubicBezTo>
                <a:cubicBezTo>
                  <a:pt x="15196" y="60"/>
                  <a:pt x="15264" y="76"/>
                  <a:pt x="15331" y="76"/>
                </a:cubicBezTo>
                <a:cubicBezTo>
                  <a:pt x="15400" y="76"/>
                  <a:pt x="15468" y="72"/>
                  <a:pt x="15535" y="72"/>
                </a:cubicBezTo>
                <a:cubicBezTo>
                  <a:pt x="15604" y="72"/>
                  <a:pt x="15672" y="74"/>
                  <a:pt x="15739" y="74"/>
                </a:cubicBezTo>
                <a:cubicBezTo>
                  <a:pt x="15808" y="74"/>
                  <a:pt x="15876" y="60"/>
                  <a:pt x="15943" y="60"/>
                </a:cubicBezTo>
                <a:cubicBezTo>
                  <a:pt x="16012" y="60"/>
                  <a:pt x="16080" y="72"/>
                  <a:pt x="16147" y="72"/>
                </a:cubicBezTo>
                <a:cubicBezTo>
                  <a:pt x="16216" y="72"/>
                  <a:pt x="16284" y="65"/>
                  <a:pt x="16351" y="65"/>
                </a:cubicBezTo>
                <a:cubicBezTo>
                  <a:pt x="16420" y="65"/>
                  <a:pt x="16488" y="64"/>
                  <a:pt x="16555" y="64"/>
                </a:cubicBezTo>
                <a:cubicBezTo>
                  <a:pt x="16624" y="64"/>
                  <a:pt x="16692" y="61"/>
                  <a:pt x="16759" y="61"/>
                </a:cubicBezTo>
                <a:cubicBezTo>
                  <a:pt x="16828" y="61"/>
                  <a:pt x="16896" y="64"/>
                  <a:pt x="16963" y="64"/>
                </a:cubicBezTo>
                <a:cubicBezTo>
                  <a:pt x="17032" y="64"/>
                  <a:pt x="17100" y="54"/>
                  <a:pt x="17167" y="54"/>
                </a:cubicBezTo>
                <a:cubicBezTo>
                  <a:pt x="17236" y="54"/>
                  <a:pt x="17304" y="60"/>
                  <a:pt x="17371" y="60"/>
                </a:cubicBezTo>
                <a:cubicBezTo>
                  <a:pt x="17440" y="60"/>
                  <a:pt x="17508" y="59"/>
                  <a:pt x="17575" y="59"/>
                </a:cubicBezTo>
                <a:cubicBezTo>
                  <a:pt x="17644" y="59"/>
                  <a:pt x="17712" y="56"/>
                  <a:pt x="17779" y="56"/>
                </a:cubicBezTo>
                <a:cubicBezTo>
                  <a:pt x="17848" y="56"/>
                  <a:pt x="17916" y="54"/>
                  <a:pt x="17983" y="54"/>
                </a:cubicBezTo>
                <a:cubicBezTo>
                  <a:pt x="18052" y="54"/>
                  <a:pt x="18120" y="75"/>
                  <a:pt x="18187" y="75"/>
                </a:cubicBezTo>
                <a:cubicBezTo>
                  <a:pt x="18256" y="75"/>
                  <a:pt x="18324" y="76"/>
                  <a:pt x="18391" y="76"/>
                </a:cubicBezTo>
                <a:cubicBezTo>
                  <a:pt x="18460" y="76"/>
                  <a:pt x="18528" y="47"/>
                  <a:pt x="18595" y="47"/>
                </a:cubicBezTo>
                <a:cubicBezTo>
                  <a:pt x="18664" y="47"/>
                  <a:pt x="18732" y="62"/>
                  <a:pt x="18799" y="62"/>
                </a:cubicBezTo>
                <a:cubicBezTo>
                  <a:pt x="18868" y="62"/>
                  <a:pt x="18936" y="51"/>
                  <a:pt x="19003" y="51"/>
                </a:cubicBezTo>
                <a:cubicBezTo>
                  <a:pt x="19072" y="51"/>
                  <a:pt x="19140" y="65"/>
                  <a:pt x="19206" y="65"/>
                </a:cubicBezTo>
                <a:cubicBezTo>
                  <a:pt x="19276" y="65"/>
                  <a:pt x="19344" y="60"/>
                  <a:pt x="19410" y="60"/>
                </a:cubicBezTo>
                <a:cubicBezTo>
                  <a:pt x="19480" y="60"/>
                  <a:pt x="19548" y="70"/>
                  <a:pt x="19614" y="70"/>
                </a:cubicBezTo>
                <a:cubicBezTo>
                  <a:pt x="19684" y="70"/>
                  <a:pt x="19752" y="71"/>
                  <a:pt x="19818" y="71"/>
                </a:cubicBezTo>
                <a:cubicBezTo>
                  <a:pt x="19888" y="71"/>
                  <a:pt x="19956" y="52"/>
                  <a:pt x="20022" y="52"/>
                </a:cubicBezTo>
                <a:cubicBezTo>
                  <a:pt x="20092" y="52"/>
                  <a:pt x="20160" y="56"/>
                  <a:pt x="20226" y="56"/>
                </a:cubicBezTo>
                <a:cubicBezTo>
                  <a:pt x="20296" y="56"/>
                  <a:pt x="20364" y="52"/>
                  <a:pt x="20429" y="52"/>
                </a:cubicBezTo>
                <a:cubicBezTo>
                  <a:pt x="20501" y="52"/>
                  <a:pt x="20569" y="71"/>
                  <a:pt x="20633" y="71"/>
                </a:cubicBezTo>
                <a:cubicBezTo>
                  <a:pt x="20706" y="71"/>
                  <a:pt x="20774" y="58"/>
                  <a:pt x="20837" y="58"/>
                </a:cubicBezTo>
                <a:cubicBezTo>
                  <a:pt x="20911" y="58"/>
                  <a:pt x="20979" y="59"/>
                  <a:pt x="21041" y="59"/>
                </a:cubicBezTo>
                <a:cubicBezTo>
                  <a:pt x="21120" y="59"/>
                  <a:pt x="21188" y="66"/>
                  <a:pt x="21245" y="66"/>
                </a:cubicBezTo>
                <a:cubicBezTo>
                  <a:pt x="21378" y="66"/>
                  <a:pt x="21425" y="-75"/>
                  <a:pt x="21458" y="57"/>
                </a:cubicBezTo>
                <a:cubicBezTo>
                  <a:pt x="21492" y="189"/>
                  <a:pt x="21454" y="202"/>
                  <a:pt x="21454" y="342"/>
                </a:cubicBezTo>
                <a:cubicBezTo>
                  <a:pt x="21454" y="482"/>
                  <a:pt x="21457" y="482"/>
                  <a:pt x="21457" y="622"/>
                </a:cubicBezTo>
                <a:cubicBezTo>
                  <a:pt x="21457" y="763"/>
                  <a:pt x="21438" y="763"/>
                  <a:pt x="21438" y="903"/>
                </a:cubicBezTo>
                <a:cubicBezTo>
                  <a:pt x="21438" y="903"/>
                  <a:pt x="21440" y="1043"/>
                  <a:pt x="21440" y="1183"/>
                </a:cubicBezTo>
                <a:cubicBezTo>
                  <a:pt x="21440" y="1324"/>
                  <a:pt x="21460" y="1324"/>
                  <a:pt x="21460" y="1464"/>
                </a:cubicBezTo>
                <a:cubicBezTo>
                  <a:pt x="21460" y="1604"/>
                  <a:pt x="21450" y="1604"/>
                  <a:pt x="21450" y="1744"/>
                </a:cubicBezTo>
                <a:cubicBezTo>
                  <a:pt x="21450" y="1885"/>
                  <a:pt x="21447" y="1885"/>
                  <a:pt x="21447" y="2025"/>
                </a:cubicBezTo>
                <a:cubicBezTo>
                  <a:pt x="21447" y="2165"/>
                  <a:pt x="21448" y="2165"/>
                  <a:pt x="21448" y="2306"/>
                </a:cubicBezTo>
                <a:cubicBezTo>
                  <a:pt x="21448" y="2446"/>
                  <a:pt x="21443" y="2446"/>
                  <a:pt x="21443" y="2586"/>
                </a:cubicBezTo>
                <a:cubicBezTo>
                  <a:pt x="21443" y="2726"/>
                  <a:pt x="21443" y="2726"/>
                  <a:pt x="21443" y="2867"/>
                </a:cubicBezTo>
                <a:cubicBezTo>
                  <a:pt x="21443" y="3007"/>
                  <a:pt x="21441" y="3007"/>
                  <a:pt x="21441" y="3147"/>
                </a:cubicBezTo>
                <a:cubicBezTo>
                  <a:pt x="21441" y="3287"/>
                  <a:pt x="21447" y="3287"/>
                  <a:pt x="21447" y="3428"/>
                </a:cubicBezTo>
                <a:cubicBezTo>
                  <a:pt x="21447" y="3568"/>
                  <a:pt x="21443" y="3568"/>
                  <a:pt x="21443" y="3708"/>
                </a:cubicBezTo>
                <a:cubicBezTo>
                  <a:pt x="21443" y="3849"/>
                  <a:pt x="21441" y="3849"/>
                  <a:pt x="21441" y="3989"/>
                </a:cubicBezTo>
                <a:cubicBezTo>
                  <a:pt x="21441" y="4129"/>
                  <a:pt x="21447" y="4129"/>
                  <a:pt x="21447" y="4269"/>
                </a:cubicBezTo>
                <a:cubicBezTo>
                  <a:pt x="21447" y="4410"/>
                  <a:pt x="21447" y="4410"/>
                  <a:pt x="21447" y="4550"/>
                </a:cubicBezTo>
                <a:cubicBezTo>
                  <a:pt x="21447" y="4690"/>
                  <a:pt x="21438" y="4690"/>
                  <a:pt x="21438" y="4830"/>
                </a:cubicBezTo>
                <a:cubicBezTo>
                  <a:pt x="21438" y="4971"/>
                  <a:pt x="21443" y="4971"/>
                  <a:pt x="21443" y="5111"/>
                </a:cubicBezTo>
                <a:cubicBezTo>
                  <a:pt x="21443" y="5251"/>
                  <a:pt x="21450" y="5251"/>
                  <a:pt x="21450" y="5392"/>
                </a:cubicBezTo>
                <a:cubicBezTo>
                  <a:pt x="21450" y="5532"/>
                  <a:pt x="21456" y="5532"/>
                  <a:pt x="21456" y="5672"/>
                </a:cubicBezTo>
                <a:cubicBezTo>
                  <a:pt x="21456" y="5813"/>
                  <a:pt x="21455" y="5813"/>
                  <a:pt x="21455" y="5953"/>
                </a:cubicBezTo>
                <a:cubicBezTo>
                  <a:pt x="21455" y="6093"/>
                  <a:pt x="21452" y="6093"/>
                  <a:pt x="21452" y="6233"/>
                </a:cubicBezTo>
                <a:cubicBezTo>
                  <a:pt x="21452" y="6374"/>
                  <a:pt x="21443" y="6374"/>
                  <a:pt x="21443" y="6514"/>
                </a:cubicBezTo>
                <a:cubicBezTo>
                  <a:pt x="21443" y="6654"/>
                  <a:pt x="21447" y="6654"/>
                  <a:pt x="21447" y="6795"/>
                </a:cubicBezTo>
                <a:cubicBezTo>
                  <a:pt x="21447" y="6935"/>
                  <a:pt x="21446" y="6935"/>
                  <a:pt x="21446" y="7075"/>
                </a:cubicBezTo>
                <a:cubicBezTo>
                  <a:pt x="21446" y="7216"/>
                  <a:pt x="21449" y="7216"/>
                  <a:pt x="21449" y="7356"/>
                </a:cubicBezTo>
                <a:cubicBezTo>
                  <a:pt x="21449" y="7496"/>
                  <a:pt x="21439" y="7496"/>
                  <a:pt x="21439" y="7636"/>
                </a:cubicBezTo>
                <a:cubicBezTo>
                  <a:pt x="21439" y="7777"/>
                  <a:pt x="21443" y="7777"/>
                  <a:pt x="21443" y="7917"/>
                </a:cubicBezTo>
                <a:cubicBezTo>
                  <a:pt x="21443" y="8057"/>
                  <a:pt x="21456" y="8057"/>
                  <a:pt x="21456" y="8198"/>
                </a:cubicBezTo>
                <a:cubicBezTo>
                  <a:pt x="21456" y="8338"/>
                  <a:pt x="21438" y="8338"/>
                  <a:pt x="21438" y="8478"/>
                </a:cubicBezTo>
                <a:cubicBezTo>
                  <a:pt x="21438" y="8619"/>
                  <a:pt x="21454" y="8619"/>
                  <a:pt x="21454" y="8759"/>
                </a:cubicBezTo>
                <a:cubicBezTo>
                  <a:pt x="21454" y="8899"/>
                  <a:pt x="21454" y="8899"/>
                  <a:pt x="21454" y="9040"/>
                </a:cubicBezTo>
                <a:cubicBezTo>
                  <a:pt x="21454" y="9180"/>
                  <a:pt x="21446" y="9180"/>
                  <a:pt x="21446" y="9320"/>
                </a:cubicBezTo>
                <a:cubicBezTo>
                  <a:pt x="21446" y="9461"/>
                  <a:pt x="21443" y="9461"/>
                  <a:pt x="21443" y="9601"/>
                </a:cubicBezTo>
                <a:cubicBezTo>
                  <a:pt x="21443" y="9741"/>
                  <a:pt x="21439" y="9741"/>
                  <a:pt x="21439" y="9881"/>
                </a:cubicBezTo>
                <a:cubicBezTo>
                  <a:pt x="21439" y="10022"/>
                  <a:pt x="21438" y="10022"/>
                  <a:pt x="21438" y="10162"/>
                </a:cubicBezTo>
                <a:cubicBezTo>
                  <a:pt x="21438" y="10302"/>
                  <a:pt x="21445" y="10302"/>
                  <a:pt x="21445" y="10443"/>
                </a:cubicBezTo>
                <a:cubicBezTo>
                  <a:pt x="21445" y="10583"/>
                  <a:pt x="21456" y="10583"/>
                  <a:pt x="21456" y="10723"/>
                </a:cubicBezTo>
                <a:cubicBezTo>
                  <a:pt x="21456" y="10864"/>
                  <a:pt x="21448" y="10864"/>
                  <a:pt x="21448" y="11004"/>
                </a:cubicBezTo>
                <a:cubicBezTo>
                  <a:pt x="21448" y="11144"/>
                  <a:pt x="21458" y="11144"/>
                  <a:pt x="21458" y="11285"/>
                </a:cubicBezTo>
                <a:cubicBezTo>
                  <a:pt x="21458" y="11425"/>
                  <a:pt x="21448" y="11425"/>
                  <a:pt x="21448" y="11565"/>
                </a:cubicBezTo>
                <a:cubicBezTo>
                  <a:pt x="21448" y="11706"/>
                  <a:pt x="21460" y="11706"/>
                  <a:pt x="21460" y="11846"/>
                </a:cubicBezTo>
                <a:cubicBezTo>
                  <a:pt x="21460" y="11986"/>
                  <a:pt x="21449" y="11986"/>
                  <a:pt x="21449" y="12127"/>
                </a:cubicBezTo>
                <a:cubicBezTo>
                  <a:pt x="21449" y="12267"/>
                  <a:pt x="21439" y="12267"/>
                  <a:pt x="21439" y="12407"/>
                </a:cubicBezTo>
                <a:cubicBezTo>
                  <a:pt x="21439" y="12548"/>
                  <a:pt x="21451" y="12548"/>
                  <a:pt x="21451" y="12688"/>
                </a:cubicBezTo>
                <a:cubicBezTo>
                  <a:pt x="21451" y="12829"/>
                  <a:pt x="21454" y="12828"/>
                  <a:pt x="21454" y="12969"/>
                </a:cubicBezTo>
                <a:cubicBezTo>
                  <a:pt x="21454" y="13109"/>
                  <a:pt x="21458" y="13109"/>
                  <a:pt x="21458" y="13250"/>
                </a:cubicBezTo>
                <a:cubicBezTo>
                  <a:pt x="21458" y="13390"/>
                  <a:pt x="21458" y="13390"/>
                  <a:pt x="21458" y="13530"/>
                </a:cubicBezTo>
                <a:cubicBezTo>
                  <a:pt x="21458" y="13671"/>
                  <a:pt x="21457" y="13671"/>
                  <a:pt x="21457" y="13811"/>
                </a:cubicBezTo>
                <a:cubicBezTo>
                  <a:pt x="21457" y="13951"/>
                  <a:pt x="21447" y="13951"/>
                  <a:pt x="21447" y="14092"/>
                </a:cubicBezTo>
                <a:cubicBezTo>
                  <a:pt x="21447" y="14232"/>
                  <a:pt x="21449" y="14232"/>
                  <a:pt x="21449" y="14372"/>
                </a:cubicBezTo>
                <a:cubicBezTo>
                  <a:pt x="21449" y="14513"/>
                  <a:pt x="21448" y="14474"/>
                  <a:pt x="21448" y="14653"/>
                </a:cubicBezTo>
                <a:cubicBezTo>
                  <a:pt x="21448" y="14732"/>
                  <a:pt x="21439" y="14827"/>
                  <a:pt x="21439" y="14934"/>
                </a:cubicBezTo>
                <a:cubicBezTo>
                  <a:pt x="21439" y="15019"/>
                  <a:pt x="21452" y="15113"/>
                  <a:pt x="21452" y="15214"/>
                </a:cubicBezTo>
                <a:cubicBezTo>
                  <a:pt x="21452" y="15303"/>
                  <a:pt x="21445" y="15397"/>
                  <a:pt x="21445" y="15495"/>
                </a:cubicBezTo>
                <a:cubicBezTo>
                  <a:pt x="21445" y="15585"/>
                  <a:pt x="21452" y="15679"/>
                  <a:pt x="21452" y="15776"/>
                </a:cubicBezTo>
                <a:cubicBezTo>
                  <a:pt x="21452" y="15867"/>
                  <a:pt x="21445" y="15960"/>
                  <a:pt x="21445" y="16057"/>
                </a:cubicBezTo>
                <a:cubicBezTo>
                  <a:pt x="21445" y="16148"/>
                  <a:pt x="21443" y="16242"/>
                  <a:pt x="21443" y="16337"/>
                </a:cubicBezTo>
                <a:cubicBezTo>
                  <a:pt x="21443" y="16429"/>
                  <a:pt x="21450" y="16523"/>
                  <a:pt x="21450" y="16618"/>
                </a:cubicBezTo>
                <a:cubicBezTo>
                  <a:pt x="21450" y="16710"/>
                  <a:pt x="21459" y="16804"/>
                  <a:pt x="21459" y="16899"/>
                </a:cubicBezTo>
                <a:cubicBezTo>
                  <a:pt x="21459" y="16991"/>
                  <a:pt x="21448" y="17085"/>
                  <a:pt x="21448" y="17179"/>
                </a:cubicBezTo>
                <a:cubicBezTo>
                  <a:pt x="21448" y="17272"/>
                  <a:pt x="21442" y="17366"/>
                  <a:pt x="21442" y="17460"/>
                </a:cubicBezTo>
                <a:cubicBezTo>
                  <a:pt x="21442" y="17553"/>
                  <a:pt x="21446" y="17647"/>
                  <a:pt x="21446" y="17741"/>
                </a:cubicBezTo>
                <a:cubicBezTo>
                  <a:pt x="21446" y="17834"/>
                  <a:pt x="21455" y="17928"/>
                  <a:pt x="21455" y="18022"/>
                </a:cubicBezTo>
                <a:cubicBezTo>
                  <a:pt x="21455" y="18116"/>
                  <a:pt x="21457" y="18209"/>
                  <a:pt x="21457" y="18303"/>
                </a:cubicBezTo>
                <a:cubicBezTo>
                  <a:pt x="21457" y="18397"/>
                  <a:pt x="21441" y="18490"/>
                  <a:pt x="21441" y="18583"/>
                </a:cubicBezTo>
                <a:cubicBezTo>
                  <a:pt x="21441" y="18678"/>
                  <a:pt x="21445" y="18772"/>
                  <a:pt x="21445" y="18864"/>
                </a:cubicBezTo>
                <a:cubicBezTo>
                  <a:pt x="21445" y="18959"/>
                  <a:pt x="21451" y="19053"/>
                  <a:pt x="21451" y="19145"/>
                </a:cubicBezTo>
                <a:cubicBezTo>
                  <a:pt x="21451" y="19240"/>
                  <a:pt x="21456" y="19334"/>
                  <a:pt x="21456" y="19426"/>
                </a:cubicBezTo>
                <a:cubicBezTo>
                  <a:pt x="21456" y="19522"/>
                  <a:pt x="21448" y="19616"/>
                  <a:pt x="21448" y="19707"/>
                </a:cubicBezTo>
                <a:cubicBezTo>
                  <a:pt x="21448" y="19803"/>
                  <a:pt x="21439" y="19897"/>
                  <a:pt x="21439" y="19988"/>
                </a:cubicBezTo>
                <a:cubicBezTo>
                  <a:pt x="21439" y="20085"/>
                  <a:pt x="21443" y="20179"/>
                  <a:pt x="21443" y="20269"/>
                </a:cubicBezTo>
                <a:cubicBezTo>
                  <a:pt x="21443" y="20367"/>
                  <a:pt x="21456" y="20461"/>
                  <a:pt x="21456" y="20550"/>
                </a:cubicBezTo>
                <a:cubicBezTo>
                  <a:pt x="21456" y="20651"/>
                  <a:pt x="21441" y="20745"/>
                  <a:pt x="21441" y="20830"/>
                </a:cubicBezTo>
                <a:cubicBezTo>
                  <a:pt x="21441" y="20937"/>
                  <a:pt x="21443" y="21032"/>
                  <a:pt x="21443" y="21111"/>
                </a:cubicBezTo>
                <a:cubicBezTo>
                  <a:pt x="21443" y="21290"/>
                  <a:pt x="21546" y="21348"/>
                  <a:pt x="21450" y="21396"/>
                </a:cubicBezTo>
                <a:cubicBezTo>
                  <a:pt x="21354" y="21444"/>
                  <a:pt x="21346" y="21396"/>
                  <a:pt x="21244" y="21396"/>
                </a:cubicBezTo>
                <a:cubicBezTo>
                  <a:pt x="21143" y="21396"/>
                  <a:pt x="21143" y="21393"/>
                  <a:pt x="21041" y="21393"/>
                </a:cubicBezTo>
                <a:cubicBezTo>
                  <a:pt x="20939" y="21393"/>
                  <a:pt x="20939" y="21400"/>
                  <a:pt x="20837" y="21400"/>
                </a:cubicBezTo>
                <a:cubicBezTo>
                  <a:pt x="20735" y="21400"/>
                  <a:pt x="20735" y="21386"/>
                  <a:pt x="20633" y="21386"/>
                </a:cubicBezTo>
                <a:cubicBezTo>
                  <a:pt x="20633" y="21386"/>
                  <a:pt x="20531" y="21398"/>
                  <a:pt x="20429" y="21398"/>
                </a:cubicBezTo>
                <a:cubicBezTo>
                  <a:pt x="20327" y="21398"/>
                  <a:pt x="20327" y="21398"/>
                  <a:pt x="20225" y="21398"/>
                </a:cubicBezTo>
                <a:cubicBezTo>
                  <a:pt x="20123" y="21398"/>
                  <a:pt x="20123" y="21386"/>
                  <a:pt x="20021" y="21386"/>
                </a:cubicBezTo>
                <a:cubicBezTo>
                  <a:pt x="19920" y="21386"/>
                  <a:pt x="19920" y="21393"/>
                  <a:pt x="19818" y="21393"/>
                </a:cubicBezTo>
                <a:cubicBezTo>
                  <a:pt x="19716" y="21393"/>
                  <a:pt x="19716" y="21391"/>
                  <a:pt x="19614" y="21391"/>
                </a:cubicBezTo>
                <a:cubicBezTo>
                  <a:pt x="19512" y="21391"/>
                  <a:pt x="19512" y="21391"/>
                  <a:pt x="19410" y="21391"/>
                </a:cubicBezTo>
                <a:cubicBezTo>
                  <a:pt x="19410" y="21391"/>
                  <a:pt x="19308" y="21388"/>
                  <a:pt x="19206" y="21388"/>
                </a:cubicBezTo>
                <a:cubicBezTo>
                  <a:pt x="19104" y="21388"/>
                  <a:pt x="19104" y="21391"/>
                  <a:pt x="19002" y="21391"/>
                </a:cubicBezTo>
                <a:cubicBezTo>
                  <a:pt x="18900" y="21391"/>
                  <a:pt x="18900" y="21395"/>
                  <a:pt x="18798" y="21395"/>
                </a:cubicBezTo>
                <a:cubicBezTo>
                  <a:pt x="18696" y="21395"/>
                  <a:pt x="18696" y="21379"/>
                  <a:pt x="18595" y="21379"/>
                </a:cubicBezTo>
                <a:cubicBezTo>
                  <a:pt x="18493" y="21379"/>
                  <a:pt x="18493" y="21379"/>
                  <a:pt x="18391" y="21379"/>
                </a:cubicBezTo>
                <a:cubicBezTo>
                  <a:pt x="18289" y="21379"/>
                  <a:pt x="18320" y="21402"/>
                  <a:pt x="18187" y="21402"/>
                </a:cubicBezTo>
                <a:cubicBezTo>
                  <a:pt x="18130" y="21402"/>
                  <a:pt x="18062" y="21381"/>
                  <a:pt x="17983" y="21381"/>
                </a:cubicBezTo>
                <a:cubicBezTo>
                  <a:pt x="17922" y="21381"/>
                  <a:pt x="17854" y="21386"/>
                  <a:pt x="17779" y="21386"/>
                </a:cubicBezTo>
                <a:cubicBezTo>
                  <a:pt x="17716" y="21386"/>
                  <a:pt x="17648" y="21395"/>
                  <a:pt x="17575" y="21395"/>
                </a:cubicBezTo>
                <a:cubicBezTo>
                  <a:pt x="17511" y="21395"/>
                  <a:pt x="17443" y="21395"/>
                  <a:pt x="17372" y="21395"/>
                </a:cubicBezTo>
                <a:cubicBezTo>
                  <a:pt x="17306" y="21395"/>
                  <a:pt x="17239" y="21384"/>
                  <a:pt x="17168" y="21384"/>
                </a:cubicBezTo>
                <a:cubicBezTo>
                  <a:pt x="17102" y="21384"/>
                  <a:pt x="17034" y="21382"/>
                  <a:pt x="16964" y="21382"/>
                </a:cubicBezTo>
                <a:cubicBezTo>
                  <a:pt x="16898" y="21382"/>
                  <a:pt x="16830" y="21403"/>
                  <a:pt x="16760" y="21403"/>
                </a:cubicBezTo>
                <a:cubicBezTo>
                  <a:pt x="16694" y="21403"/>
                  <a:pt x="16626" y="21391"/>
                  <a:pt x="16556" y="21391"/>
                </a:cubicBezTo>
                <a:cubicBezTo>
                  <a:pt x="16490" y="21391"/>
                  <a:pt x="16422" y="21396"/>
                  <a:pt x="16353" y="21396"/>
                </a:cubicBezTo>
                <a:cubicBezTo>
                  <a:pt x="16286" y="21396"/>
                  <a:pt x="16218" y="21406"/>
                  <a:pt x="16149" y="21406"/>
                </a:cubicBezTo>
                <a:cubicBezTo>
                  <a:pt x="16082" y="21406"/>
                  <a:pt x="16014" y="21385"/>
                  <a:pt x="15945" y="21385"/>
                </a:cubicBezTo>
                <a:cubicBezTo>
                  <a:pt x="15878" y="21385"/>
                  <a:pt x="15810" y="21384"/>
                  <a:pt x="15741" y="21384"/>
                </a:cubicBezTo>
                <a:cubicBezTo>
                  <a:pt x="15674" y="21384"/>
                  <a:pt x="15606" y="21397"/>
                  <a:pt x="15537" y="21397"/>
                </a:cubicBezTo>
                <a:cubicBezTo>
                  <a:pt x="15470" y="21397"/>
                  <a:pt x="15402" y="21402"/>
                  <a:pt x="15333" y="21402"/>
                </a:cubicBezTo>
                <a:cubicBezTo>
                  <a:pt x="15266" y="21402"/>
                  <a:pt x="15198" y="21398"/>
                  <a:pt x="15130" y="21398"/>
                </a:cubicBezTo>
                <a:cubicBezTo>
                  <a:pt x="15062" y="21398"/>
                  <a:pt x="14994" y="21379"/>
                  <a:pt x="14926" y="21379"/>
                </a:cubicBezTo>
                <a:cubicBezTo>
                  <a:pt x="14859" y="21379"/>
                  <a:pt x="14791" y="21394"/>
                  <a:pt x="14722" y="21394"/>
                </a:cubicBezTo>
                <a:cubicBezTo>
                  <a:pt x="14655" y="21394"/>
                  <a:pt x="14587" y="21396"/>
                  <a:pt x="14518" y="21396"/>
                </a:cubicBezTo>
                <a:cubicBezTo>
                  <a:pt x="14451" y="21396"/>
                  <a:pt x="14383" y="21406"/>
                  <a:pt x="14314" y="21406"/>
                </a:cubicBezTo>
                <a:cubicBezTo>
                  <a:pt x="14247" y="21406"/>
                  <a:pt x="14179" y="21405"/>
                  <a:pt x="14111" y="21405"/>
                </a:cubicBezTo>
                <a:cubicBezTo>
                  <a:pt x="14043" y="21405"/>
                  <a:pt x="13975" y="21392"/>
                  <a:pt x="13907" y="21392"/>
                </a:cubicBezTo>
                <a:cubicBezTo>
                  <a:pt x="13839" y="21392"/>
                  <a:pt x="13771" y="21404"/>
                  <a:pt x="13703" y="21404"/>
                </a:cubicBezTo>
                <a:cubicBezTo>
                  <a:pt x="13636" y="21404"/>
                  <a:pt x="13568" y="21406"/>
                  <a:pt x="13499" y="21406"/>
                </a:cubicBezTo>
                <a:cubicBezTo>
                  <a:pt x="13432" y="21406"/>
                  <a:pt x="13364" y="21392"/>
                  <a:pt x="13296" y="21392"/>
                </a:cubicBezTo>
                <a:cubicBezTo>
                  <a:pt x="13228" y="21392"/>
                  <a:pt x="13160" y="21386"/>
                  <a:pt x="13092" y="21386"/>
                </a:cubicBezTo>
                <a:cubicBezTo>
                  <a:pt x="13024" y="21386"/>
                  <a:pt x="12956" y="21382"/>
                  <a:pt x="12888" y="21382"/>
                </a:cubicBezTo>
                <a:cubicBezTo>
                  <a:pt x="12820" y="21382"/>
                  <a:pt x="12752" y="21395"/>
                  <a:pt x="12684" y="21395"/>
                </a:cubicBezTo>
                <a:cubicBezTo>
                  <a:pt x="12616" y="21395"/>
                  <a:pt x="12548" y="21401"/>
                  <a:pt x="12480" y="21401"/>
                </a:cubicBezTo>
                <a:cubicBezTo>
                  <a:pt x="12413" y="21401"/>
                  <a:pt x="12345" y="21406"/>
                  <a:pt x="12276" y="21406"/>
                </a:cubicBezTo>
                <a:cubicBezTo>
                  <a:pt x="12209" y="21406"/>
                  <a:pt x="12141" y="21404"/>
                  <a:pt x="12073" y="21404"/>
                </a:cubicBezTo>
                <a:cubicBezTo>
                  <a:pt x="12005" y="21404"/>
                  <a:pt x="11937" y="21392"/>
                  <a:pt x="11869" y="21392"/>
                </a:cubicBezTo>
                <a:cubicBezTo>
                  <a:pt x="11801" y="21392"/>
                  <a:pt x="11733" y="21383"/>
                  <a:pt x="11665" y="21383"/>
                </a:cubicBezTo>
                <a:cubicBezTo>
                  <a:pt x="11597" y="21383"/>
                  <a:pt x="11529" y="21396"/>
                  <a:pt x="11461" y="21396"/>
                </a:cubicBezTo>
                <a:cubicBezTo>
                  <a:pt x="11393" y="21396"/>
                  <a:pt x="11325" y="21389"/>
                  <a:pt x="11257" y="21389"/>
                </a:cubicBezTo>
                <a:cubicBezTo>
                  <a:pt x="11189" y="21389"/>
                  <a:pt x="11121" y="21379"/>
                  <a:pt x="11053" y="21379"/>
                </a:cubicBezTo>
                <a:cubicBezTo>
                  <a:pt x="10985" y="21379"/>
                  <a:pt x="10918" y="21378"/>
                  <a:pt x="10849" y="21378"/>
                </a:cubicBezTo>
                <a:cubicBezTo>
                  <a:pt x="10782" y="21378"/>
                  <a:pt x="10714" y="21385"/>
                  <a:pt x="10646" y="21385"/>
                </a:cubicBezTo>
                <a:cubicBezTo>
                  <a:pt x="10578" y="21385"/>
                  <a:pt x="10510" y="21386"/>
                  <a:pt x="10442" y="21386"/>
                </a:cubicBezTo>
                <a:cubicBezTo>
                  <a:pt x="10374" y="21386"/>
                  <a:pt x="10306" y="21394"/>
                  <a:pt x="10238" y="21394"/>
                </a:cubicBezTo>
                <a:cubicBezTo>
                  <a:pt x="10170" y="21394"/>
                  <a:pt x="10102" y="21378"/>
                  <a:pt x="10034" y="21378"/>
                </a:cubicBezTo>
                <a:cubicBezTo>
                  <a:pt x="9966" y="21378"/>
                  <a:pt x="9898" y="21386"/>
                  <a:pt x="9830" y="21386"/>
                </a:cubicBezTo>
                <a:cubicBezTo>
                  <a:pt x="9762" y="21386"/>
                  <a:pt x="9694" y="21402"/>
                  <a:pt x="9626" y="21402"/>
                </a:cubicBezTo>
                <a:cubicBezTo>
                  <a:pt x="9558" y="21402"/>
                  <a:pt x="9490" y="21394"/>
                  <a:pt x="9422" y="21394"/>
                </a:cubicBezTo>
                <a:cubicBezTo>
                  <a:pt x="9354" y="21394"/>
                  <a:pt x="9286" y="21404"/>
                  <a:pt x="9218" y="21404"/>
                </a:cubicBezTo>
                <a:cubicBezTo>
                  <a:pt x="9150" y="21404"/>
                  <a:pt x="9082" y="21377"/>
                  <a:pt x="9014" y="21377"/>
                </a:cubicBezTo>
                <a:cubicBezTo>
                  <a:pt x="8946" y="21377"/>
                  <a:pt x="8878" y="21393"/>
                  <a:pt x="8810" y="21393"/>
                </a:cubicBezTo>
                <a:cubicBezTo>
                  <a:pt x="8742" y="21393"/>
                  <a:pt x="8674" y="21383"/>
                  <a:pt x="8606" y="21383"/>
                </a:cubicBezTo>
                <a:cubicBezTo>
                  <a:pt x="8538" y="21383"/>
                  <a:pt x="8470" y="21381"/>
                  <a:pt x="8402" y="21381"/>
                </a:cubicBezTo>
                <a:cubicBezTo>
                  <a:pt x="8334" y="21381"/>
                  <a:pt x="8266" y="21402"/>
                  <a:pt x="8198" y="21402"/>
                </a:cubicBezTo>
                <a:cubicBezTo>
                  <a:pt x="8130" y="21402"/>
                  <a:pt x="8062" y="21384"/>
                  <a:pt x="7995" y="21384"/>
                </a:cubicBezTo>
                <a:cubicBezTo>
                  <a:pt x="7926" y="21384"/>
                  <a:pt x="7858" y="21376"/>
                  <a:pt x="7791" y="21376"/>
                </a:cubicBezTo>
                <a:cubicBezTo>
                  <a:pt x="7723" y="21376"/>
                  <a:pt x="7655" y="21384"/>
                  <a:pt x="7587" y="21384"/>
                </a:cubicBezTo>
                <a:cubicBezTo>
                  <a:pt x="7519" y="21384"/>
                  <a:pt x="7451" y="21401"/>
                  <a:pt x="7383" y="21401"/>
                </a:cubicBezTo>
                <a:cubicBezTo>
                  <a:pt x="7315" y="21401"/>
                  <a:pt x="7247" y="21386"/>
                  <a:pt x="7179" y="21386"/>
                </a:cubicBezTo>
                <a:cubicBezTo>
                  <a:pt x="7111" y="21386"/>
                  <a:pt x="7043" y="21388"/>
                  <a:pt x="6975" y="21388"/>
                </a:cubicBezTo>
                <a:cubicBezTo>
                  <a:pt x="6907" y="21388"/>
                  <a:pt x="6839" y="21399"/>
                  <a:pt x="6771" y="21399"/>
                </a:cubicBezTo>
                <a:cubicBezTo>
                  <a:pt x="6703" y="21399"/>
                  <a:pt x="6635" y="21381"/>
                  <a:pt x="6567" y="21381"/>
                </a:cubicBezTo>
                <a:cubicBezTo>
                  <a:pt x="6499" y="21381"/>
                  <a:pt x="6431" y="21402"/>
                  <a:pt x="6363" y="21402"/>
                </a:cubicBezTo>
                <a:cubicBezTo>
                  <a:pt x="6295" y="21402"/>
                  <a:pt x="6227" y="21395"/>
                  <a:pt x="6159" y="21395"/>
                </a:cubicBezTo>
                <a:cubicBezTo>
                  <a:pt x="6091" y="21395"/>
                  <a:pt x="6023" y="21402"/>
                  <a:pt x="5955" y="21402"/>
                </a:cubicBezTo>
                <a:cubicBezTo>
                  <a:pt x="5887" y="21402"/>
                  <a:pt x="5819" y="21397"/>
                  <a:pt x="5751" y="21397"/>
                </a:cubicBezTo>
                <a:cubicBezTo>
                  <a:pt x="5683" y="21397"/>
                  <a:pt x="5615" y="21376"/>
                  <a:pt x="5547" y="21376"/>
                </a:cubicBezTo>
                <a:cubicBezTo>
                  <a:pt x="5478" y="21376"/>
                  <a:pt x="5410" y="21394"/>
                  <a:pt x="5343" y="21394"/>
                </a:cubicBezTo>
                <a:cubicBezTo>
                  <a:pt x="5274" y="21394"/>
                  <a:pt x="5206" y="21384"/>
                  <a:pt x="5139" y="21384"/>
                </a:cubicBezTo>
                <a:cubicBezTo>
                  <a:pt x="5070" y="21384"/>
                  <a:pt x="5002" y="21406"/>
                  <a:pt x="4935" y="21406"/>
                </a:cubicBezTo>
                <a:cubicBezTo>
                  <a:pt x="4866" y="21406"/>
                  <a:pt x="4798" y="21400"/>
                  <a:pt x="4731" y="21400"/>
                </a:cubicBezTo>
                <a:cubicBezTo>
                  <a:pt x="4662" y="21400"/>
                  <a:pt x="4594" y="21377"/>
                  <a:pt x="4527" y="21377"/>
                </a:cubicBezTo>
                <a:cubicBezTo>
                  <a:pt x="4458" y="21377"/>
                  <a:pt x="4390" y="21387"/>
                  <a:pt x="4323" y="21387"/>
                </a:cubicBezTo>
                <a:cubicBezTo>
                  <a:pt x="4254" y="21387"/>
                  <a:pt x="4186" y="21386"/>
                  <a:pt x="4119" y="21386"/>
                </a:cubicBezTo>
                <a:cubicBezTo>
                  <a:pt x="4050" y="21386"/>
                  <a:pt x="3982" y="21382"/>
                  <a:pt x="3915" y="21382"/>
                </a:cubicBezTo>
                <a:cubicBezTo>
                  <a:pt x="3846" y="21382"/>
                  <a:pt x="3778" y="21386"/>
                  <a:pt x="3711" y="21386"/>
                </a:cubicBezTo>
                <a:cubicBezTo>
                  <a:pt x="3642" y="21386"/>
                  <a:pt x="3574" y="21394"/>
                  <a:pt x="3507" y="21394"/>
                </a:cubicBezTo>
                <a:cubicBezTo>
                  <a:pt x="3439" y="21394"/>
                  <a:pt x="3371" y="21390"/>
                  <a:pt x="3303" y="21390"/>
                </a:cubicBezTo>
                <a:cubicBezTo>
                  <a:pt x="3235" y="21390"/>
                  <a:pt x="3167" y="21397"/>
                  <a:pt x="3099" y="21397"/>
                </a:cubicBezTo>
                <a:cubicBezTo>
                  <a:pt x="3031" y="21397"/>
                  <a:pt x="2963" y="21401"/>
                  <a:pt x="2895" y="21401"/>
                </a:cubicBezTo>
                <a:cubicBezTo>
                  <a:pt x="2826" y="21401"/>
                  <a:pt x="2758" y="21395"/>
                  <a:pt x="2691" y="21395"/>
                </a:cubicBezTo>
                <a:cubicBezTo>
                  <a:pt x="2622" y="21395"/>
                  <a:pt x="2554" y="21393"/>
                  <a:pt x="2488" y="21393"/>
                </a:cubicBezTo>
                <a:cubicBezTo>
                  <a:pt x="2418" y="21393"/>
                  <a:pt x="2351" y="21390"/>
                  <a:pt x="2284" y="21390"/>
                </a:cubicBezTo>
                <a:cubicBezTo>
                  <a:pt x="2215" y="21390"/>
                  <a:pt x="2147" y="21405"/>
                  <a:pt x="2080" y="21405"/>
                </a:cubicBezTo>
                <a:cubicBezTo>
                  <a:pt x="2010" y="21405"/>
                  <a:pt x="1942" y="21386"/>
                  <a:pt x="1876" y="21386"/>
                </a:cubicBezTo>
                <a:cubicBezTo>
                  <a:pt x="1806" y="21386"/>
                  <a:pt x="1738" y="21404"/>
                  <a:pt x="1672" y="21404"/>
                </a:cubicBezTo>
                <a:cubicBezTo>
                  <a:pt x="1602" y="21404"/>
                  <a:pt x="1534" y="21394"/>
                  <a:pt x="1468" y="21394"/>
                </a:cubicBezTo>
                <a:cubicBezTo>
                  <a:pt x="1398" y="21394"/>
                  <a:pt x="1330" y="21396"/>
                  <a:pt x="1264" y="21396"/>
                </a:cubicBezTo>
                <a:cubicBezTo>
                  <a:pt x="1194" y="21396"/>
                  <a:pt x="1126" y="21376"/>
                  <a:pt x="1061" y="21376"/>
                </a:cubicBezTo>
                <a:cubicBezTo>
                  <a:pt x="989" y="21376"/>
                  <a:pt x="921" y="21400"/>
                  <a:pt x="857" y="21400"/>
                </a:cubicBezTo>
                <a:cubicBezTo>
                  <a:pt x="785" y="21400"/>
                  <a:pt x="717" y="21403"/>
                  <a:pt x="653" y="21403"/>
                </a:cubicBezTo>
                <a:cubicBezTo>
                  <a:pt x="579" y="21403"/>
                  <a:pt x="511" y="21386"/>
                  <a:pt x="449" y="21386"/>
                </a:cubicBezTo>
                <a:cubicBezTo>
                  <a:pt x="370" y="21386"/>
                  <a:pt x="302" y="21384"/>
                  <a:pt x="245" y="21384"/>
                </a:cubicBezTo>
                <a:cubicBezTo>
                  <a:pt x="113" y="21384"/>
                  <a:pt x="71" y="21525"/>
                  <a:pt x="37" y="21393"/>
                </a:cubicBezTo>
                <a:cubicBezTo>
                  <a:pt x="4" y="21261"/>
                  <a:pt x="42" y="21251"/>
                  <a:pt x="42" y="21111"/>
                </a:cubicBezTo>
                <a:cubicBezTo>
                  <a:pt x="42" y="20971"/>
                  <a:pt x="41" y="20971"/>
                  <a:pt x="41" y="20830"/>
                </a:cubicBezTo>
                <a:cubicBezTo>
                  <a:pt x="41" y="20690"/>
                  <a:pt x="52" y="20690"/>
                  <a:pt x="52" y="20550"/>
                </a:cubicBezTo>
                <a:cubicBezTo>
                  <a:pt x="52" y="20410"/>
                  <a:pt x="35" y="20410"/>
                  <a:pt x="35" y="20269"/>
                </a:cubicBezTo>
                <a:cubicBezTo>
                  <a:pt x="35" y="20129"/>
                  <a:pt x="47" y="20129"/>
                  <a:pt x="47" y="19989"/>
                </a:cubicBezTo>
                <a:cubicBezTo>
                  <a:pt x="47" y="19849"/>
                  <a:pt x="32" y="19891"/>
                  <a:pt x="32" y="19708"/>
                </a:cubicBezTo>
                <a:cubicBezTo>
                  <a:pt x="32" y="19630"/>
                  <a:pt x="34" y="19536"/>
                  <a:pt x="34" y="19428"/>
                </a:cubicBezTo>
                <a:cubicBezTo>
                  <a:pt x="34" y="19343"/>
                  <a:pt x="50" y="19249"/>
                  <a:pt x="50" y="19147"/>
                </a:cubicBezTo>
                <a:cubicBezTo>
                  <a:pt x="50" y="19060"/>
                  <a:pt x="40" y="18966"/>
                  <a:pt x="40" y="18866"/>
                </a:cubicBezTo>
                <a:cubicBezTo>
                  <a:pt x="40" y="18778"/>
                  <a:pt x="32" y="18684"/>
                  <a:pt x="32" y="18586"/>
                </a:cubicBezTo>
                <a:cubicBezTo>
                  <a:pt x="32" y="18496"/>
                  <a:pt x="35" y="18402"/>
                  <a:pt x="35" y="18305"/>
                </a:cubicBezTo>
                <a:cubicBezTo>
                  <a:pt x="35" y="18215"/>
                  <a:pt x="44" y="18121"/>
                  <a:pt x="44" y="18025"/>
                </a:cubicBezTo>
                <a:cubicBezTo>
                  <a:pt x="44" y="17934"/>
                  <a:pt x="31" y="17840"/>
                  <a:pt x="31" y="17744"/>
                </a:cubicBezTo>
                <a:cubicBezTo>
                  <a:pt x="31" y="17653"/>
                  <a:pt x="35" y="17559"/>
                  <a:pt x="35" y="17463"/>
                </a:cubicBezTo>
                <a:cubicBezTo>
                  <a:pt x="35" y="17372"/>
                  <a:pt x="53" y="17278"/>
                  <a:pt x="53" y="17183"/>
                </a:cubicBezTo>
                <a:cubicBezTo>
                  <a:pt x="53" y="17091"/>
                  <a:pt x="35" y="16997"/>
                  <a:pt x="35" y="16902"/>
                </a:cubicBezTo>
                <a:cubicBezTo>
                  <a:pt x="35" y="16810"/>
                  <a:pt x="51" y="16717"/>
                  <a:pt x="51" y="16622"/>
                </a:cubicBezTo>
                <a:cubicBezTo>
                  <a:pt x="51" y="16529"/>
                  <a:pt x="49" y="16436"/>
                  <a:pt x="49" y="16341"/>
                </a:cubicBezTo>
                <a:cubicBezTo>
                  <a:pt x="49" y="16249"/>
                  <a:pt x="32" y="16155"/>
                  <a:pt x="32" y="16060"/>
                </a:cubicBezTo>
                <a:cubicBezTo>
                  <a:pt x="32" y="15968"/>
                  <a:pt x="40" y="15874"/>
                  <a:pt x="40" y="15780"/>
                </a:cubicBezTo>
                <a:cubicBezTo>
                  <a:pt x="40" y="15687"/>
                  <a:pt x="51" y="15594"/>
                  <a:pt x="51" y="15499"/>
                </a:cubicBezTo>
                <a:cubicBezTo>
                  <a:pt x="51" y="15406"/>
                  <a:pt x="31" y="15313"/>
                  <a:pt x="31" y="15218"/>
                </a:cubicBezTo>
                <a:cubicBezTo>
                  <a:pt x="31" y="15126"/>
                  <a:pt x="32" y="15032"/>
                  <a:pt x="32" y="14938"/>
                </a:cubicBezTo>
                <a:cubicBezTo>
                  <a:pt x="32" y="14845"/>
                  <a:pt x="42" y="14751"/>
                  <a:pt x="42" y="14657"/>
                </a:cubicBezTo>
                <a:cubicBezTo>
                  <a:pt x="42" y="14564"/>
                  <a:pt x="34" y="14470"/>
                  <a:pt x="34" y="14376"/>
                </a:cubicBezTo>
                <a:cubicBezTo>
                  <a:pt x="34" y="14283"/>
                  <a:pt x="49" y="14190"/>
                  <a:pt x="49" y="14096"/>
                </a:cubicBezTo>
                <a:cubicBezTo>
                  <a:pt x="49" y="14003"/>
                  <a:pt x="47" y="13909"/>
                  <a:pt x="47" y="13815"/>
                </a:cubicBezTo>
                <a:cubicBezTo>
                  <a:pt x="47" y="13722"/>
                  <a:pt x="46" y="13628"/>
                  <a:pt x="46" y="13534"/>
                </a:cubicBezTo>
                <a:cubicBezTo>
                  <a:pt x="46" y="13441"/>
                  <a:pt x="32" y="13348"/>
                  <a:pt x="32" y="13254"/>
                </a:cubicBezTo>
                <a:cubicBezTo>
                  <a:pt x="32" y="13160"/>
                  <a:pt x="43" y="13067"/>
                  <a:pt x="43" y="12973"/>
                </a:cubicBezTo>
                <a:cubicBezTo>
                  <a:pt x="43" y="12880"/>
                  <a:pt x="31" y="12786"/>
                  <a:pt x="31" y="12692"/>
                </a:cubicBezTo>
                <a:cubicBezTo>
                  <a:pt x="31" y="12599"/>
                  <a:pt x="35" y="12505"/>
                  <a:pt x="35" y="12412"/>
                </a:cubicBezTo>
                <a:cubicBezTo>
                  <a:pt x="35" y="12318"/>
                  <a:pt x="48" y="12225"/>
                  <a:pt x="48" y="12131"/>
                </a:cubicBezTo>
                <a:cubicBezTo>
                  <a:pt x="48" y="12038"/>
                  <a:pt x="36" y="11944"/>
                  <a:pt x="36" y="11850"/>
                </a:cubicBezTo>
                <a:cubicBezTo>
                  <a:pt x="36" y="11757"/>
                  <a:pt x="50" y="11663"/>
                  <a:pt x="50" y="11570"/>
                </a:cubicBezTo>
                <a:cubicBezTo>
                  <a:pt x="50" y="11476"/>
                  <a:pt x="33" y="11383"/>
                  <a:pt x="33" y="11289"/>
                </a:cubicBezTo>
                <a:cubicBezTo>
                  <a:pt x="33" y="11195"/>
                  <a:pt x="52" y="11102"/>
                  <a:pt x="52" y="11008"/>
                </a:cubicBezTo>
                <a:cubicBezTo>
                  <a:pt x="52" y="10915"/>
                  <a:pt x="51" y="10821"/>
                  <a:pt x="51" y="10728"/>
                </a:cubicBezTo>
                <a:cubicBezTo>
                  <a:pt x="51" y="10634"/>
                  <a:pt x="38" y="10541"/>
                  <a:pt x="38" y="10447"/>
                </a:cubicBezTo>
                <a:cubicBezTo>
                  <a:pt x="38" y="10354"/>
                  <a:pt x="42" y="10260"/>
                  <a:pt x="42" y="10166"/>
                </a:cubicBezTo>
                <a:cubicBezTo>
                  <a:pt x="42" y="10073"/>
                  <a:pt x="52" y="9979"/>
                  <a:pt x="52" y="9886"/>
                </a:cubicBezTo>
                <a:cubicBezTo>
                  <a:pt x="52" y="9792"/>
                  <a:pt x="38" y="9699"/>
                  <a:pt x="38" y="9605"/>
                </a:cubicBezTo>
                <a:cubicBezTo>
                  <a:pt x="38" y="9511"/>
                  <a:pt x="50" y="9418"/>
                  <a:pt x="50" y="9324"/>
                </a:cubicBezTo>
                <a:cubicBezTo>
                  <a:pt x="50" y="9230"/>
                  <a:pt x="49" y="9137"/>
                  <a:pt x="49" y="9043"/>
                </a:cubicBezTo>
                <a:cubicBezTo>
                  <a:pt x="49" y="8950"/>
                  <a:pt x="48" y="8856"/>
                  <a:pt x="48" y="8762"/>
                </a:cubicBezTo>
                <a:cubicBezTo>
                  <a:pt x="48" y="8669"/>
                  <a:pt x="37" y="8575"/>
                  <a:pt x="37" y="8482"/>
                </a:cubicBezTo>
                <a:cubicBezTo>
                  <a:pt x="37" y="8388"/>
                  <a:pt x="50" y="8294"/>
                  <a:pt x="50" y="8201"/>
                </a:cubicBezTo>
                <a:cubicBezTo>
                  <a:pt x="50" y="8107"/>
                  <a:pt x="46" y="8014"/>
                  <a:pt x="46" y="7920"/>
                </a:cubicBezTo>
                <a:cubicBezTo>
                  <a:pt x="46" y="7826"/>
                  <a:pt x="38" y="7733"/>
                  <a:pt x="38" y="7639"/>
                </a:cubicBezTo>
                <a:cubicBezTo>
                  <a:pt x="38" y="7545"/>
                  <a:pt x="44" y="7452"/>
                  <a:pt x="44" y="7359"/>
                </a:cubicBezTo>
                <a:cubicBezTo>
                  <a:pt x="44" y="7265"/>
                  <a:pt x="36" y="7171"/>
                  <a:pt x="36" y="7078"/>
                </a:cubicBezTo>
                <a:cubicBezTo>
                  <a:pt x="36" y="6984"/>
                  <a:pt x="51" y="6890"/>
                  <a:pt x="51" y="6797"/>
                </a:cubicBezTo>
                <a:cubicBezTo>
                  <a:pt x="51" y="6703"/>
                  <a:pt x="37" y="6609"/>
                  <a:pt x="37" y="6516"/>
                </a:cubicBezTo>
                <a:cubicBezTo>
                  <a:pt x="37" y="6422"/>
                  <a:pt x="46" y="6329"/>
                  <a:pt x="46" y="6235"/>
                </a:cubicBezTo>
                <a:cubicBezTo>
                  <a:pt x="46" y="6141"/>
                  <a:pt x="52" y="6048"/>
                  <a:pt x="52" y="5955"/>
                </a:cubicBezTo>
                <a:cubicBezTo>
                  <a:pt x="52" y="5861"/>
                  <a:pt x="44" y="5767"/>
                  <a:pt x="44" y="5674"/>
                </a:cubicBezTo>
                <a:cubicBezTo>
                  <a:pt x="44" y="5580"/>
                  <a:pt x="46" y="5486"/>
                  <a:pt x="46" y="5393"/>
                </a:cubicBezTo>
                <a:cubicBezTo>
                  <a:pt x="46" y="5299"/>
                  <a:pt x="49" y="5205"/>
                  <a:pt x="49" y="5113"/>
                </a:cubicBezTo>
                <a:cubicBezTo>
                  <a:pt x="49" y="5018"/>
                  <a:pt x="44" y="4925"/>
                  <a:pt x="44" y="4832"/>
                </a:cubicBezTo>
                <a:cubicBezTo>
                  <a:pt x="44" y="4738"/>
                  <a:pt x="33" y="4644"/>
                  <a:pt x="33" y="4551"/>
                </a:cubicBezTo>
                <a:cubicBezTo>
                  <a:pt x="33" y="4457"/>
                  <a:pt x="44" y="4363"/>
                  <a:pt x="44" y="4271"/>
                </a:cubicBezTo>
                <a:cubicBezTo>
                  <a:pt x="44" y="4176"/>
                  <a:pt x="43" y="4082"/>
                  <a:pt x="43" y="3990"/>
                </a:cubicBezTo>
                <a:cubicBezTo>
                  <a:pt x="43" y="3895"/>
                  <a:pt x="41" y="3801"/>
                  <a:pt x="41" y="3709"/>
                </a:cubicBezTo>
                <a:cubicBezTo>
                  <a:pt x="41" y="3614"/>
                  <a:pt x="43" y="3521"/>
                  <a:pt x="43" y="3428"/>
                </a:cubicBezTo>
                <a:cubicBezTo>
                  <a:pt x="43" y="3333"/>
                  <a:pt x="47" y="3240"/>
                  <a:pt x="47" y="3148"/>
                </a:cubicBezTo>
                <a:cubicBezTo>
                  <a:pt x="47" y="3053"/>
                  <a:pt x="49" y="2959"/>
                  <a:pt x="49" y="2867"/>
                </a:cubicBezTo>
                <a:cubicBezTo>
                  <a:pt x="49" y="2772"/>
                  <a:pt x="49" y="2678"/>
                  <a:pt x="49" y="2586"/>
                </a:cubicBezTo>
                <a:cubicBezTo>
                  <a:pt x="49" y="2491"/>
                  <a:pt x="45" y="2397"/>
                  <a:pt x="45" y="2306"/>
                </a:cubicBezTo>
                <a:cubicBezTo>
                  <a:pt x="45" y="2210"/>
                  <a:pt x="45" y="2116"/>
                  <a:pt x="45" y="2025"/>
                </a:cubicBezTo>
                <a:cubicBezTo>
                  <a:pt x="45" y="1929"/>
                  <a:pt x="42" y="1835"/>
                  <a:pt x="42" y="1745"/>
                </a:cubicBezTo>
                <a:cubicBezTo>
                  <a:pt x="42" y="1647"/>
                  <a:pt x="48" y="1554"/>
                  <a:pt x="48" y="1464"/>
                </a:cubicBezTo>
                <a:cubicBezTo>
                  <a:pt x="48" y="1366"/>
                  <a:pt x="43" y="1272"/>
                  <a:pt x="43" y="1183"/>
                </a:cubicBezTo>
                <a:cubicBezTo>
                  <a:pt x="43" y="1084"/>
                  <a:pt x="42" y="990"/>
                  <a:pt x="42" y="903"/>
                </a:cubicBezTo>
                <a:cubicBezTo>
                  <a:pt x="42" y="801"/>
                  <a:pt x="38" y="707"/>
                  <a:pt x="38" y="622"/>
                </a:cubicBezTo>
                <a:cubicBezTo>
                  <a:pt x="38" y="514"/>
                  <a:pt x="45" y="420"/>
                  <a:pt x="45" y="342"/>
                </a:cubicBezTo>
                <a:cubicBezTo>
                  <a:pt x="45" y="159"/>
                  <a:pt x="-54" y="112"/>
                  <a:pt x="43" y="65"/>
                </a:cubicBezTo>
                <a:close/>
              </a:path>
            </a:pathLst>
          </a:custGeom>
          <a:blipFill>
            <a:blip r:embed="rId2"/>
          </a:blipFill>
          <a:ln w="63500">
            <a:solidFill>
              <a:srgbClr val="231F24"/>
            </a:solidFill>
            <a:miter lim="400000"/>
          </a:ln>
        </p:spPr>
        <p:txBody>
          <a:bodyPr lIns="203200" tIns="203200" rIns="203200" bIns="203200" anchor="ctr"/>
          <a:lstStyle/>
          <a:p>
            <a:endParaRPr/>
          </a:p>
        </p:txBody>
      </p:sp>
      <p:sp>
        <p:nvSpPr>
          <p:cNvPr id="65" name="Shape 65"/>
          <p:cNvSpPr/>
          <p:nvPr/>
        </p:nvSpPr>
        <p:spPr>
          <a:xfrm>
            <a:off x="622299" y="723899"/>
            <a:ext cx="8894906" cy="6149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7" extrusionOk="0">
                <a:moveTo>
                  <a:pt x="21597" y="12021"/>
                </a:moveTo>
                <a:cubicBezTo>
                  <a:pt x="21597" y="11914"/>
                  <a:pt x="21596" y="11807"/>
                  <a:pt x="21592" y="11701"/>
                </a:cubicBezTo>
                <a:cubicBezTo>
                  <a:pt x="21588" y="11594"/>
                  <a:pt x="21566" y="11489"/>
                  <a:pt x="21559" y="11384"/>
                </a:cubicBezTo>
                <a:cubicBezTo>
                  <a:pt x="21551" y="11277"/>
                  <a:pt x="21547" y="11171"/>
                  <a:pt x="21535" y="11066"/>
                </a:cubicBezTo>
                <a:cubicBezTo>
                  <a:pt x="21524" y="10960"/>
                  <a:pt x="21521" y="10852"/>
                  <a:pt x="21506" y="10748"/>
                </a:cubicBezTo>
                <a:cubicBezTo>
                  <a:pt x="21490" y="10644"/>
                  <a:pt x="21458" y="10545"/>
                  <a:pt x="21438" y="10442"/>
                </a:cubicBezTo>
                <a:cubicBezTo>
                  <a:pt x="21419" y="10339"/>
                  <a:pt x="21391" y="10241"/>
                  <a:pt x="21368" y="10139"/>
                </a:cubicBezTo>
                <a:cubicBezTo>
                  <a:pt x="21345" y="10038"/>
                  <a:pt x="21341" y="9927"/>
                  <a:pt x="21314" y="9828"/>
                </a:cubicBezTo>
                <a:cubicBezTo>
                  <a:pt x="21288" y="9728"/>
                  <a:pt x="21259" y="9630"/>
                  <a:pt x="21229" y="9532"/>
                </a:cubicBezTo>
                <a:cubicBezTo>
                  <a:pt x="21200" y="9434"/>
                  <a:pt x="21160" y="9343"/>
                  <a:pt x="21127" y="9247"/>
                </a:cubicBezTo>
                <a:cubicBezTo>
                  <a:pt x="21095" y="9152"/>
                  <a:pt x="21055" y="9062"/>
                  <a:pt x="21019" y="8968"/>
                </a:cubicBezTo>
                <a:cubicBezTo>
                  <a:pt x="20984" y="8875"/>
                  <a:pt x="20960" y="8772"/>
                  <a:pt x="20921" y="8680"/>
                </a:cubicBezTo>
                <a:cubicBezTo>
                  <a:pt x="20883" y="8590"/>
                  <a:pt x="20836" y="8507"/>
                  <a:pt x="20795" y="8418"/>
                </a:cubicBezTo>
                <a:cubicBezTo>
                  <a:pt x="20754" y="8329"/>
                  <a:pt x="20714" y="8240"/>
                  <a:pt x="20670" y="8153"/>
                </a:cubicBezTo>
                <a:cubicBezTo>
                  <a:pt x="20627" y="8067"/>
                  <a:pt x="20581" y="7984"/>
                  <a:pt x="20535" y="7900"/>
                </a:cubicBezTo>
                <a:cubicBezTo>
                  <a:pt x="20490" y="7816"/>
                  <a:pt x="20442" y="7735"/>
                  <a:pt x="20395" y="7653"/>
                </a:cubicBezTo>
                <a:cubicBezTo>
                  <a:pt x="20348" y="7572"/>
                  <a:pt x="20308" y="7480"/>
                  <a:pt x="20259" y="7400"/>
                </a:cubicBezTo>
                <a:cubicBezTo>
                  <a:pt x="20210" y="7322"/>
                  <a:pt x="20158" y="7245"/>
                  <a:pt x="20107" y="7167"/>
                </a:cubicBezTo>
                <a:cubicBezTo>
                  <a:pt x="20056" y="7091"/>
                  <a:pt x="19990" y="7035"/>
                  <a:pt x="19937" y="6960"/>
                </a:cubicBezTo>
                <a:cubicBezTo>
                  <a:pt x="19885" y="6886"/>
                  <a:pt x="19844" y="6794"/>
                  <a:pt x="19789" y="6721"/>
                </a:cubicBezTo>
                <a:cubicBezTo>
                  <a:pt x="19735" y="6649"/>
                  <a:pt x="19684" y="6585"/>
                  <a:pt x="19628" y="6514"/>
                </a:cubicBezTo>
                <a:cubicBezTo>
                  <a:pt x="19681" y="6439"/>
                  <a:pt x="19717" y="6357"/>
                  <a:pt x="19763" y="6279"/>
                </a:cubicBezTo>
                <a:cubicBezTo>
                  <a:pt x="19811" y="6197"/>
                  <a:pt x="19869" y="6129"/>
                  <a:pt x="19909" y="6046"/>
                </a:cubicBezTo>
                <a:cubicBezTo>
                  <a:pt x="19951" y="5957"/>
                  <a:pt x="19986" y="5864"/>
                  <a:pt x="20019" y="5773"/>
                </a:cubicBezTo>
                <a:cubicBezTo>
                  <a:pt x="20053" y="5678"/>
                  <a:pt x="20087" y="5583"/>
                  <a:pt x="20110" y="5487"/>
                </a:cubicBezTo>
                <a:cubicBezTo>
                  <a:pt x="20135" y="5387"/>
                  <a:pt x="20142" y="5280"/>
                  <a:pt x="20154" y="5178"/>
                </a:cubicBezTo>
                <a:cubicBezTo>
                  <a:pt x="20167" y="5075"/>
                  <a:pt x="20183" y="4971"/>
                  <a:pt x="20183" y="4866"/>
                </a:cubicBezTo>
                <a:cubicBezTo>
                  <a:pt x="20183" y="4762"/>
                  <a:pt x="20166" y="4658"/>
                  <a:pt x="20154" y="4556"/>
                </a:cubicBezTo>
                <a:cubicBezTo>
                  <a:pt x="20141" y="4454"/>
                  <a:pt x="20121" y="4355"/>
                  <a:pt x="20097" y="4256"/>
                </a:cubicBezTo>
                <a:cubicBezTo>
                  <a:pt x="20074" y="4159"/>
                  <a:pt x="20038" y="4070"/>
                  <a:pt x="20004" y="3975"/>
                </a:cubicBezTo>
                <a:cubicBezTo>
                  <a:pt x="19972" y="3885"/>
                  <a:pt x="19942" y="3791"/>
                  <a:pt x="19900" y="3703"/>
                </a:cubicBezTo>
                <a:cubicBezTo>
                  <a:pt x="19861" y="3620"/>
                  <a:pt x="19825" y="3527"/>
                  <a:pt x="19777" y="3446"/>
                </a:cubicBezTo>
                <a:cubicBezTo>
                  <a:pt x="19732" y="3368"/>
                  <a:pt x="19676" y="3301"/>
                  <a:pt x="19624" y="3226"/>
                </a:cubicBezTo>
                <a:cubicBezTo>
                  <a:pt x="19574" y="3154"/>
                  <a:pt x="19530" y="3070"/>
                  <a:pt x="19474" y="3000"/>
                </a:cubicBezTo>
                <a:cubicBezTo>
                  <a:pt x="19421" y="2934"/>
                  <a:pt x="19362" y="2873"/>
                  <a:pt x="19303" y="2808"/>
                </a:cubicBezTo>
                <a:cubicBezTo>
                  <a:pt x="19247" y="2746"/>
                  <a:pt x="19182" y="2699"/>
                  <a:pt x="19121" y="2639"/>
                </a:cubicBezTo>
                <a:cubicBezTo>
                  <a:pt x="19063" y="2581"/>
                  <a:pt x="19013" y="2502"/>
                  <a:pt x="18951" y="2446"/>
                </a:cubicBezTo>
                <a:cubicBezTo>
                  <a:pt x="18891" y="2392"/>
                  <a:pt x="18823" y="2351"/>
                  <a:pt x="18760" y="2298"/>
                </a:cubicBezTo>
                <a:cubicBezTo>
                  <a:pt x="18699" y="2247"/>
                  <a:pt x="18633" y="2204"/>
                  <a:pt x="18568" y="2155"/>
                </a:cubicBezTo>
                <a:cubicBezTo>
                  <a:pt x="18506" y="2107"/>
                  <a:pt x="18446" y="2047"/>
                  <a:pt x="18380" y="2001"/>
                </a:cubicBezTo>
                <a:cubicBezTo>
                  <a:pt x="18317" y="1956"/>
                  <a:pt x="18246" y="1928"/>
                  <a:pt x="18180" y="1884"/>
                </a:cubicBezTo>
                <a:cubicBezTo>
                  <a:pt x="18116" y="1841"/>
                  <a:pt x="18053" y="1790"/>
                  <a:pt x="17986" y="1748"/>
                </a:cubicBezTo>
                <a:cubicBezTo>
                  <a:pt x="17920" y="1708"/>
                  <a:pt x="17858" y="1655"/>
                  <a:pt x="17790" y="1616"/>
                </a:cubicBezTo>
                <a:cubicBezTo>
                  <a:pt x="17724" y="1578"/>
                  <a:pt x="17650" y="1566"/>
                  <a:pt x="17582" y="1529"/>
                </a:cubicBezTo>
                <a:cubicBezTo>
                  <a:pt x="17515" y="1493"/>
                  <a:pt x="17450" y="1447"/>
                  <a:pt x="17382" y="1412"/>
                </a:cubicBezTo>
                <a:cubicBezTo>
                  <a:pt x="17315" y="1378"/>
                  <a:pt x="17245" y="1353"/>
                  <a:pt x="17176" y="1319"/>
                </a:cubicBezTo>
                <a:cubicBezTo>
                  <a:pt x="17108" y="1287"/>
                  <a:pt x="17045" y="1234"/>
                  <a:pt x="16975" y="1203"/>
                </a:cubicBezTo>
                <a:cubicBezTo>
                  <a:pt x="16907" y="1172"/>
                  <a:pt x="16835" y="1159"/>
                  <a:pt x="16765" y="1129"/>
                </a:cubicBezTo>
                <a:cubicBezTo>
                  <a:pt x="16697" y="1100"/>
                  <a:pt x="16631" y="1055"/>
                  <a:pt x="16561" y="1026"/>
                </a:cubicBezTo>
                <a:cubicBezTo>
                  <a:pt x="16492" y="999"/>
                  <a:pt x="16424" y="964"/>
                  <a:pt x="16354" y="938"/>
                </a:cubicBezTo>
                <a:cubicBezTo>
                  <a:pt x="16285" y="911"/>
                  <a:pt x="16213" y="900"/>
                  <a:pt x="16142" y="874"/>
                </a:cubicBezTo>
                <a:cubicBezTo>
                  <a:pt x="16073" y="849"/>
                  <a:pt x="16006" y="807"/>
                  <a:pt x="15935" y="783"/>
                </a:cubicBezTo>
                <a:cubicBezTo>
                  <a:pt x="15866" y="760"/>
                  <a:pt x="15795" y="741"/>
                  <a:pt x="15724" y="719"/>
                </a:cubicBezTo>
                <a:cubicBezTo>
                  <a:pt x="15654" y="696"/>
                  <a:pt x="15584" y="672"/>
                  <a:pt x="15513" y="650"/>
                </a:cubicBezTo>
                <a:cubicBezTo>
                  <a:pt x="15443" y="629"/>
                  <a:pt x="15371" y="624"/>
                  <a:pt x="15300" y="604"/>
                </a:cubicBezTo>
                <a:cubicBezTo>
                  <a:pt x="15229" y="584"/>
                  <a:pt x="15160" y="552"/>
                  <a:pt x="15089" y="533"/>
                </a:cubicBezTo>
                <a:cubicBezTo>
                  <a:pt x="15019" y="514"/>
                  <a:pt x="14947" y="503"/>
                  <a:pt x="14876" y="485"/>
                </a:cubicBezTo>
                <a:cubicBezTo>
                  <a:pt x="14805" y="467"/>
                  <a:pt x="14734" y="451"/>
                  <a:pt x="14663" y="434"/>
                </a:cubicBezTo>
                <a:cubicBezTo>
                  <a:pt x="14592" y="417"/>
                  <a:pt x="14521" y="405"/>
                  <a:pt x="14449" y="389"/>
                </a:cubicBezTo>
                <a:cubicBezTo>
                  <a:pt x="14378" y="374"/>
                  <a:pt x="14308" y="356"/>
                  <a:pt x="14236" y="341"/>
                </a:cubicBezTo>
                <a:cubicBezTo>
                  <a:pt x="14165" y="327"/>
                  <a:pt x="14093" y="323"/>
                  <a:pt x="14021" y="309"/>
                </a:cubicBezTo>
                <a:cubicBezTo>
                  <a:pt x="13950" y="296"/>
                  <a:pt x="13879" y="276"/>
                  <a:pt x="13808" y="263"/>
                </a:cubicBezTo>
                <a:cubicBezTo>
                  <a:pt x="13736" y="251"/>
                  <a:pt x="13665" y="240"/>
                  <a:pt x="13593" y="229"/>
                </a:cubicBezTo>
                <a:cubicBezTo>
                  <a:pt x="13522" y="217"/>
                  <a:pt x="13450" y="209"/>
                  <a:pt x="13378" y="199"/>
                </a:cubicBezTo>
                <a:cubicBezTo>
                  <a:pt x="13307" y="188"/>
                  <a:pt x="13235" y="180"/>
                  <a:pt x="13163" y="171"/>
                </a:cubicBezTo>
                <a:cubicBezTo>
                  <a:pt x="13092" y="161"/>
                  <a:pt x="13022" y="128"/>
                  <a:pt x="12950" y="119"/>
                </a:cubicBezTo>
                <a:cubicBezTo>
                  <a:pt x="12878" y="111"/>
                  <a:pt x="12807" y="102"/>
                  <a:pt x="12735" y="94"/>
                </a:cubicBezTo>
                <a:cubicBezTo>
                  <a:pt x="12663" y="86"/>
                  <a:pt x="12590" y="111"/>
                  <a:pt x="12518" y="104"/>
                </a:cubicBezTo>
                <a:cubicBezTo>
                  <a:pt x="12446" y="97"/>
                  <a:pt x="12375" y="74"/>
                  <a:pt x="12303" y="68"/>
                </a:cubicBezTo>
                <a:cubicBezTo>
                  <a:pt x="12231" y="62"/>
                  <a:pt x="12159" y="68"/>
                  <a:pt x="12087" y="63"/>
                </a:cubicBezTo>
                <a:cubicBezTo>
                  <a:pt x="12015" y="58"/>
                  <a:pt x="11944" y="37"/>
                  <a:pt x="11872" y="33"/>
                </a:cubicBezTo>
                <a:cubicBezTo>
                  <a:pt x="11800" y="29"/>
                  <a:pt x="11728" y="31"/>
                  <a:pt x="11656" y="28"/>
                </a:cubicBezTo>
                <a:cubicBezTo>
                  <a:pt x="11584" y="25"/>
                  <a:pt x="11512" y="10"/>
                  <a:pt x="11440" y="8"/>
                </a:cubicBezTo>
                <a:cubicBezTo>
                  <a:pt x="11368" y="5"/>
                  <a:pt x="11296" y="1"/>
                  <a:pt x="11224" y="0"/>
                </a:cubicBezTo>
                <a:cubicBezTo>
                  <a:pt x="11152" y="-2"/>
                  <a:pt x="11080" y="18"/>
                  <a:pt x="11008" y="18"/>
                </a:cubicBezTo>
                <a:cubicBezTo>
                  <a:pt x="10936" y="17"/>
                  <a:pt x="10864" y="12"/>
                  <a:pt x="10792" y="12"/>
                </a:cubicBezTo>
                <a:cubicBezTo>
                  <a:pt x="10720" y="12"/>
                  <a:pt x="10648" y="17"/>
                  <a:pt x="10576" y="18"/>
                </a:cubicBezTo>
                <a:cubicBezTo>
                  <a:pt x="10504" y="18"/>
                  <a:pt x="10432" y="-2"/>
                  <a:pt x="10360" y="0"/>
                </a:cubicBezTo>
                <a:cubicBezTo>
                  <a:pt x="10288" y="1"/>
                  <a:pt x="10216" y="18"/>
                  <a:pt x="10145" y="21"/>
                </a:cubicBezTo>
                <a:cubicBezTo>
                  <a:pt x="10072" y="23"/>
                  <a:pt x="10000" y="25"/>
                  <a:pt x="9929" y="29"/>
                </a:cubicBezTo>
                <a:cubicBezTo>
                  <a:pt x="9857" y="32"/>
                  <a:pt x="9785" y="28"/>
                  <a:pt x="9713" y="33"/>
                </a:cubicBezTo>
                <a:cubicBezTo>
                  <a:pt x="9641" y="37"/>
                  <a:pt x="9570" y="63"/>
                  <a:pt x="9498" y="68"/>
                </a:cubicBezTo>
                <a:cubicBezTo>
                  <a:pt x="9426" y="73"/>
                  <a:pt x="9354" y="71"/>
                  <a:pt x="9282" y="77"/>
                </a:cubicBezTo>
                <a:cubicBezTo>
                  <a:pt x="9210" y="83"/>
                  <a:pt x="9139" y="94"/>
                  <a:pt x="9067" y="100"/>
                </a:cubicBezTo>
                <a:cubicBezTo>
                  <a:pt x="8995" y="107"/>
                  <a:pt x="8922" y="87"/>
                  <a:pt x="8850" y="95"/>
                </a:cubicBezTo>
                <a:cubicBezTo>
                  <a:pt x="8778" y="103"/>
                  <a:pt x="8707" y="114"/>
                  <a:pt x="8635" y="123"/>
                </a:cubicBezTo>
                <a:cubicBezTo>
                  <a:pt x="8563" y="132"/>
                  <a:pt x="8493" y="170"/>
                  <a:pt x="8422" y="180"/>
                </a:cubicBezTo>
                <a:cubicBezTo>
                  <a:pt x="8350" y="189"/>
                  <a:pt x="8277" y="185"/>
                  <a:pt x="8206" y="195"/>
                </a:cubicBezTo>
                <a:cubicBezTo>
                  <a:pt x="8134" y="206"/>
                  <a:pt x="8062" y="213"/>
                  <a:pt x="7991" y="225"/>
                </a:cubicBezTo>
                <a:cubicBezTo>
                  <a:pt x="7919" y="236"/>
                  <a:pt x="7848" y="249"/>
                  <a:pt x="7777" y="261"/>
                </a:cubicBezTo>
                <a:cubicBezTo>
                  <a:pt x="7705" y="274"/>
                  <a:pt x="7633" y="280"/>
                  <a:pt x="7562" y="294"/>
                </a:cubicBezTo>
                <a:cubicBezTo>
                  <a:pt x="7490" y="307"/>
                  <a:pt x="7419" y="320"/>
                  <a:pt x="7348" y="335"/>
                </a:cubicBezTo>
                <a:cubicBezTo>
                  <a:pt x="7276" y="349"/>
                  <a:pt x="7205" y="362"/>
                  <a:pt x="7134" y="377"/>
                </a:cubicBezTo>
                <a:cubicBezTo>
                  <a:pt x="7063" y="393"/>
                  <a:pt x="6993" y="419"/>
                  <a:pt x="6922" y="435"/>
                </a:cubicBezTo>
                <a:cubicBezTo>
                  <a:pt x="6850" y="452"/>
                  <a:pt x="6779" y="463"/>
                  <a:pt x="6708" y="481"/>
                </a:cubicBezTo>
                <a:cubicBezTo>
                  <a:pt x="6637" y="499"/>
                  <a:pt x="6566" y="514"/>
                  <a:pt x="6495" y="533"/>
                </a:cubicBezTo>
                <a:cubicBezTo>
                  <a:pt x="6424" y="552"/>
                  <a:pt x="6355" y="581"/>
                  <a:pt x="6285" y="601"/>
                </a:cubicBezTo>
                <a:cubicBezTo>
                  <a:pt x="6213" y="621"/>
                  <a:pt x="6143" y="642"/>
                  <a:pt x="6073" y="663"/>
                </a:cubicBezTo>
                <a:cubicBezTo>
                  <a:pt x="6002" y="684"/>
                  <a:pt x="5929" y="692"/>
                  <a:pt x="5860" y="715"/>
                </a:cubicBezTo>
                <a:cubicBezTo>
                  <a:pt x="5789" y="738"/>
                  <a:pt x="5720" y="768"/>
                  <a:pt x="5650" y="792"/>
                </a:cubicBezTo>
                <a:cubicBezTo>
                  <a:pt x="5580" y="816"/>
                  <a:pt x="5511" y="851"/>
                  <a:pt x="5442" y="876"/>
                </a:cubicBezTo>
                <a:cubicBezTo>
                  <a:pt x="5372" y="901"/>
                  <a:pt x="5304" y="936"/>
                  <a:pt x="5235" y="962"/>
                </a:cubicBezTo>
                <a:cubicBezTo>
                  <a:pt x="5164" y="989"/>
                  <a:pt x="5095" y="1015"/>
                  <a:pt x="5026" y="1043"/>
                </a:cubicBezTo>
                <a:cubicBezTo>
                  <a:pt x="4956" y="1071"/>
                  <a:pt x="4886" y="1096"/>
                  <a:pt x="4818" y="1125"/>
                </a:cubicBezTo>
                <a:cubicBezTo>
                  <a:pt x="4748" y="1155"/>
                  <a:pt x="4676" y="1171"/>
                  <a:pt x="4609" y="1202"/>
                </a:cubicBezTo>
                <a:cubicBezTo>
                  <a:pt x="4539" y="1233"/>
                  <a:pt x="4472" y="1271"/>
                  <a:pt x="4404" y="1304"/>
                </a:cubicBezTo>
                <a:cubicBezTo>
                  <a:pt x="4335" y="1337"/>
                  <a:pt x="4267" y="1370"/>
                  <a:pt x="4200" y="1404"/>
                </a:cubicBezTo>
                <a:cubicBezTo>
                  <a:pt x="4131" y="1439"/>
                  <a:pt x="4065" y="1479"/>
                  <a:pt x="3998" y="1515"/>
                </a:cubicBezTo>
                <a:cubicBezTo>
                  <a:pt x="3930" y="1552"/>
                  <a:pt x="3859" y="1576"/>
                  <a:pt x="3793" y="1614"/>
                </a:cubicBezTo>
                <a:cubicBezTo>
                  <a:pt x="3725" y="1654"/>
                  <a:pt x="3660" y="1699"/>
                  <a:pt x="3595" y="1739"/>
                </a:cubicBezTo>
                <a:cubicBezTo>
                  <a:pt x="3528" y="1781"/>
                  <a:pt x="3468" y="1841"/>
                  <a:pt x="3403" y="1884"/>
                </a:cubicBezTo>
                <a:cubicBezTo>
                  <a:pt x="3337" y="1928"/>
                  <a:pt x="3263" y="1946"/>
                  <a:pt x="3200" y="1992"/>
                </a:cubicBezTo>
                <a:cubicBezTo>
                  <a:pt x="3134" y="2038"/>
                  <a:pt x="3078" y="2108"/>
                  <a:pt x="3015" y="2156"/>
                </a:cubicBezTo>
                <a:cubicBezTo>
                  <a:pt x="2951" y="2206"/>
                  <a:pt x="2888" y="2256"/>
                  <a:pt x="2827" y="2307"/>
                </a:cubicBezTo>
                <a:cubicBezTo>
                  <a:pt x="2763" y="2360"/>
                  <a:pt x="2697" y="2402"/>
                  <a:pt x="2637" y="2457"/>
                </a:cubicBezTo>
                <a:cubicBezTo>
                  <a:pt x="2575" y="2513"/>
                  <a:pt x="2513" y="2566"/>
                  <a:pt x="2455" y="2624"/>
                </a:cubicBezTo>
                <a:cubicBezTo>
                  <a:pt x="2395" y="2685"/>
                  <a:pt x="2334" y="2742"/>
                  <a:pt x="2278" y="2804"/>
                </a:cubicBezTo>
                <a:cubicBezTo>
                  <a:pt x="2220" y="2869"/>
                  <a:pt x="2163" y="2934"/>
                  <a:pt x="2110" y="3000"/>
                </a:cubicBezTo>
                <a:cubicBezTo>
                  <a:pt x="2054" y="3070"/>
                  <a:pt x="2006" y="3150"/>
                  <a:pt x="1957" y="3221"/>
                </a:cubicBezTo>
                <a:cubicBezTo>
                  <a:pt x="1904" y="3297"/>
                  <a:pt x="1864" y="3384"/>
                  <a:pt x="1819" y="3462"/>
                </a:cubicBezTo>
                <a:cubicBezTo>
                  <a:pt x="1771" y="3543"/>
                  <a:pt x="1721" y="3618"/>
                  <a:pt x="1681" y="3701"/>
                </a:cubicBezTo>
                <a:cubicBezTo>
                  <a:pt x="1639" y="3789"/>
                  <a:pt x="1611" y="3885"/>
                  <a:pt x="1579" y="3975"/>
                </a:cubicBezTo>
                <a:cubicBezTo>
                  <a:pt x="1545" y="4070"/>
                  <a:pt x="1507" y="4158"/>
                  <a:pt x="1484" y="4254"/>
                </a:cubicBezTo>
                <a:cubicBezTo>
                  <a:pt x="1459" y="4353"/>
                  <a:pt x="1453" y="4457"/>
                  <a:pt x="1441" y="4558"/>
                </a:cubicBezTo>
                <a:cubicBezTo>
                  <a:pt x="1428" y="4661"/>
                  <a:pt x="1411" y="4762"/>
                  <a:pt x="1411" y="4866"/>
                </a:cubicBezTo>
                <a:cubicBezTo>
                  <a:pt x="1411" y="4971"/>
                  <a:pt x="1407" y="5077"/>
                  <a:pt x="1420" y="5180"/>
                </a:cubicBezTo>
                <a:cubicBezTo>
                  <a:pt x="1432" y="5282"/>
                  <a:pt x="1463" y="5380"/>
                  <a:pt x="1487" y="5480"/>
                </a:cubicBezTo>
                <a:cubicBezTo>
                  <a:pt x="1511" y="5576"/>
                  <a:pt x="1543" y="5669"/>
                  <a:pt x="1577" y="5764"/>
                </a:cubicBezTo>
                <a:cubicBezTo>
                  <a:pt x="1610" y="5854"/>
                  <a:pt x="1650" y="5939"/>
                  <a:pt x="1693" y="6028"/>
                </a:cubicBezTo>
                <a:cubicBezTo>
                  <a:pt x="1733" y="6111"/>
                  <a:pt x="1776" y="6193"/>
                  <a:pt x="1824" y="6275"/>
                </a:cubicBezTo>
                <a:cubicBezTo>
                  <a:pt x="1869" y="6353"/>
                  <a:pt x="1920" y="6439"/>
                  <a:pt x="1973" y="6515"/>
                </a:cubicBezTo>
                <a:cubicBezTo>
                  <a:pt x="1917" y="6585"/>
                  <a:pt x="1852" y="6654"/>
                  <a:pt x="1798" y="6726"/>
                </a:cubicBezTo>
                <a:cubicBezTo>
                  <a:pt x="1743" y="6799"/>
                  <a:pt x="1691" y="6874"/>
                  <a:pt x="1639" y="6948"/>
                </a:cubicBezTo>
                <a:cubicBezTo>
                  <a:pt x="1586" y="7023"/>
                  <a:pt x="1533" y="7098"/>
                  <a:pt x="1483" y="7175"/>
                </a:cubicBezTo>
                <a:cubicBezTo>
                  <a:pt x="1431" y="7252"/>
                  <a:pt x="1374" y="7321"/>
                  <a:pt x="1325" y="7400"/>
                </a:cubicBezTo>
                <a:cubicBezTo>
                  <a:pt x="1275" y="7479"/>
                  <a:pt x="1237" y="7573"/>
                  <a:pt x="1190" y="7654"/>
                </a:cubicBezTo>
                <a:cubicBezTo>
                  <a:pt x="1142" y="7736"/>
                  <a:pt x="1090" y="7812"/>
                  <a:pt x="1045" y="7896"/>
                </a:cubicBezTo>
                <a:cubicBezTo>
                  <a:pt x="999" y="7980"/>
                  <a:pt x="961" y="8072"/>
                  <a:pt x="918" y="8157"/>
                </a:cubicBezTo>
                <a:cubicBezTo>
                  <a:pt x="874" y="8244"/>
                  <a:pt x="826" y="8326"/>
                  <a:pt x="785" y="8414"/>
                </a:cubicBezTo>
                <a:cubicBezTo>
                  <a:pt x="744" y="8503"/>
                  <a:pt x="703" y="8592"/>
                  <a:pt x="665" y="8682"/>
                </a:cubicBezTo>
                <a:cubicBezTo>
                  <a:pt x="626" y="8774"/>
                  <a:pt x="596" y="8872"/>
                  <a:pt x="560" y="8965"/>
                </a:cubicBezTo>
                <a:cubicBezTo>
                  <a:pt x="525" y="9059"/>
                  <a:pt x="500" y="9159"/>
                  <a:pt x="467" y="9254"/>
                </a:cubicBezTo>
                <a:cubicBezTo>
                  <a:pt x="434" y="9350"/>
                  <a:pt x="392" y="9440"/>
                  <a:pt x="363" y="9537"/>
                </a:cubicBezTo>
                <a:cubicBezTo>
                  <a:pt x="333" y="9635"/>
                  <a:pt x="300" y="9730"/>
                  <a:pt x="273" y="9830"/>
                </a:cubicBezTo>
                <a:cubicBezTo>
                  <a:pt x="247" y="9929"/>
                  <a:pt x="226" y="10032"/>
                  <a:pt x="203" y="10133"/>
                </a:cubicBezTo>
                <a:cubicBezTo>
                  <a:pt x="180" y="10235"/>
                  <a:pt x="168" y="10341"/>
                  <a:pt x="149" y="10443"/>
                </a:cubicBezTo>
                <a:cubicBezTo>
                  <a:pt x="130" y="10546"/>
                  <a:pt x="114" y="10650"/>
                  <a:pt x="99" y="10754"/>
                </a:cubicBezTo>
                <a:cubicBezTo>
                  <a:pt x="83" y="10858"/>
                  <a:pt x="53" y="10959"/>
                  <a:pt x="41" y="11064"/>
                </a:cubicBezTo>
                <a:cubicBezTo>
                  <a:pt x="29" y="11169"/>
                  <a:pt x="24" y="11276"/>
                  <a:pt x="16" y="11382"/>
                </a:cubicBezTo>
                <a:cubicBezTo>
                  <a:pt x="8" y="11488"/>
                  <a:pt x="8" y="11595"/>
                  <a:pt x="4" y="11701"/>
                </a:cubicBezTo>
                <a:cubicBezTo>
                  <a:pt x="0" y="11808"/>
                  <a:pt x="4" y="11914"/>
                  <a:pt x="4" y="12021"/>
                </a:cubicBezTo>
                <a:cubicBezTo>
                  <a:pt x="4" y="12126"/>
                  <a:pt x="-3" y="12230"/>
                  <a:pt x="1" y="12334"/>
                </a:cubicBezTo>
                <a:cubicBezTo>
                  <a:pt x="5" y="12439"/>
                  <a:pt x="1" y="12544"/>
                  <a:pt x="8" y="12648"/>
                </a:cubicBezTo>
                <a:cubicBezTo>
                  <a:pt x="16" y="12752"/>
                  <a:pt x="30" y="12856"/>
                  <a:pt x="41" y="12959"/>
                </a:cubicBezTo>
                <a:cubicBezTo>
                  <a:pt x="53" y="13062"/>
                  <a:pt x="79" y="13161"/>
                  <a:pt x="94" y="13263"/>
                </a:cubicBezTo>
                <a:cubicBezTo>
                  <a:pt x="109" y="13365"/>
                  <a:pt x="111" y="13472"/>
                  <a:pt x="129" y="13573"/>
                </a:cubicBezTo>
                <a:cubicBezTo>
                  <a:pt x="148" y="13674"/>
                  <a:pt x="170" y="13774"/>
                  <a:pt x="192" y="13874"/>
                </a:cubicBezTo>
                <a:cubicBezTo>
                  <a:pt x="214" y="13973"/>
                  <a:pt x="247" y="14067"/>
                  <a:pt x="273" y="14165"/>
                </a:cubicBezTo>
                <a:cubicBezTo>
                  <a:pt x="298" y="14263"/>
                  <a:pt x="324" y="14360"/>
                  <a:pt x="353" y="14456"/>
                </a:cubicBezTo>
                <a:cubicBezTo>
                  <a:pt x="381" y="14552"/>
                  <a:pt x="409" y="14648"/>
                  <a:pt x="441" y="14743"/>
                </a:cubicBezTo>
                <a:cubicBezTo>
                  <a:pt x="472" y="14836"/>
                  <a:pt x="509" y="14926"/>
                  <a:pt x="544" y="15018"/>
                </a:cubicBezTo>
                <a:cubicBezTo>
                  <a:pt x="578" y="15110"/>
                  <a:pt x="605" y="15208"/>
                  <a:pt x="642" y="15298"/>
                </a:cubicBezTo>
                <a:cubicBezTo>
                  <a:pt x="678" y="15388"/>
                  <a:pt x="725" y="15469"/>
                  <a:pt x="764" y="15557"/>
                </a:cubicBezTo>
                <a:cubicBezTo>
                  <a:pt x="803" y="15644"/>
                  <a:pt x="844" y="15731"/>
                  <a:pt x="886" y="15816"/>
                </a:cubicBezTo>
                <a:cubicBezTo>
                  <a:pt x="927" y="15901"/>
                  <a:pt x="962" y="15993"/>
                  <a:pt x="1006" y="16077"/>
                </a:cubicBezTo>
                <a:cubicBezTo>
                  <a:pt x="1050" y="16159"/>
                  <a:pt x="1100" y="16236"/>
                  <a:pt x="1146" y="16317"/>
                </a:cubicBezTo>
                <a:cubicBezTo>
                  <a:pt x="1191" y="16398"/>
                  <a:pt x="1237" y="16479"/>
                  <a:pt x="1285" y="16558"/>
                </a:cubicBezTo>
                <a:cubicBezTo>
                  <a:pt x="1332" y="16636"/>
                  <a:pt x="1381" y="16712"/>
                  <a:pt x="1431" y="16789"/>
                </a:cubicBezTo>
                <a:cubicBezTo>
                  <a:pt x="1480" y="16864"/>
                  <a:pt x="1529" y="16942"/>
                  <a:pt x="1581" y="17016"/>
                </a:cubicBezTo>
                <a:cubicBezTo>
                  <a:pt x="1631" y="17089"/>
                  <a:pt x="1685" y="17160"/>
                  <a:pt x="1738" y="17232"/>
                </a:cubicBezTo>
                <a:cubicBezTo>
                  <a:pt x="1790" y="17303"/>
                  <a:pt x="1846" y="17370"/>
                  <a:pt x="1900" y="17440"/>
                </a:cubicBezTo>
                <a:cubicBezTo>
                  <a:pt x="1954" y="17509"/>
                  <a:pt x="2000" y="17591"/>
                  <a:pt x="2056" y="17659"/>
                </a:cubicBezTo>
                <a:cubicBezTo>
                  <a:pt x="2111" y="17726"/>
                  <a:pt x="2167" y="17792"/>
                  <a:pt x="2224" y="17858"/>
                </a:cubicBezTo>
                <a:cubicBezTo>
                  <a:pt x="2280" y="17922"/>
                  <a:pt x="2348" y="17966"/>
                  <a:pt x="2406" y="18029"/>
                </a:cubicBezTo>
                <a:cubicBezTo>
                  <a:pt x="2463" y="18092"/>
                  <a:pt x="2512" y="18173"/>
                  <a:pt x="2571" y="18234"/>
                </a:cubicBezTo>
                <a:cubicBezTo>
                  <a:pt x="2629" y="18295"/>
                  <a:pt x="2690" y="18350"/>
                  <a:pt x="2750" y="18410"/>
                </a:cubicBezTo>
                <a:cubicBezTo>
                  <a:pt x="2810" y="18468"/>
                  <a:pt x="2874" y="18518"/>
                  <a:pt x="2935" y="18575"/>
                </a:cubicBezTo>
                <a:cubicBezTo>
                  <a:pt x="2995" y="18631"/>
                  <a:pt x="3056" y="18687"/>
                  <a:pt x="3118" y="18743"/>
                </a:cubicBezTo>
                <a:cubicBezTo>
                  <a:pt x="3179" y="18797"/>
                  <a:pt x="3237" y="18862"/>
                  <a:pt x="3299" y="18915"/>
                </a:cubicBezTo>
                <a:cubicBezTo>
                  <a:pt x="3361" y="18968"/>
                  <a:pt x="3423" y="19023"/>
                  <a:pt x="3486" y="19074"/>
                </a:cubicBezTo>
                <a:cubicBezTo>
                  <a:pt x="3549" y="19125"/>
                  <a:pt x="3620" y="19154"/>
                  <a:pt x="3684" y="19204"/>
                </a:cubicBezTo>
                <a:cubicBezTo>
                  <a:pt x="3747" y="19253"/>
                  <a:pt x="3807" y="19314"/>
                  <a:pt x="3871" y="19362"/>
                </a:cubicBezTo>
                <a:cubicBezTo>
                  <a:pt x="3935" y="19409"/>
                  <a:pt x="4002" y="19450"/>
                  <a:pt x="4067" y="19496"/>
                </a:cubicBezTo>
                <a:cubicBezTo>
                  <a:pt x="4132" y="19542"/>
                  <a:pt x="4200" y="19577"/>
                  <a:pt x="4266" y="19622"/>
                </a:cubicBezTo>
                <a:cubicBezTo>
                  <a:pt x="4331" y="19666"/>
                  <a:pt x="4390" y="19730"/>
                  <a:pt x="4456" y="19772"/>
                </a:cubicBezTo>
                <a:cubicBezTo>
                  <a:pt x="4522" y="19815"/>
                  <a:pt x="4588" y="19858"/>
                  <a:pt x="4655" y="19899"/>
                </a:cubicBezTo>
                <a:cubicBezTo>
                  <a:pt x="4721" y="19940"/>
                  <a:pt x="4792" y="19965"/>
                  <a:pt x="4859" y="20005"/>
                </a:cubicBezTo>
                <a:cubicBezTo>
                  <a:pt x="4926" y="20044"/>
                  <a:pt x="4994" y="20077"/>
                  <a:pt x="5062" y="20114"/>
                </a:cubicBezTo>
                <a:cubicBezTo>
                  <a:pt x="5129" y="20152"/>
                  <a:pt x="5196" y="20192"/>
                  <a:pt x="5264" y="20228"/>
                </a:cubicBezTo>
                <a:cubicBezTo>
                  <a:pt x="5331" y="20264"/>
                  <a:pt x="5395" y="20319"/>
                  <a:pt x="5463" y="20354"/>
                </a:cubicBezTo>
                <a:cubicBezTo>
                  <a:pt x="5531" y="20388"/>
                  <a:pt x="5603" y="20406"/>
                  <a:pt x="5672" y="20439"/>
                </a:cubicBezTo>
                <a:cubicBezTo>
                  <a:pt x="5740" y="20471"/>
                  <a:pt x="5810" y="20501"/>
                  <a:pt x="5879" y="20532"/>
                </a:cubicBezTo>
                <a:cubicBezTo>
                  <a:pt x="5947" y="20564"/>
                  <a:pt x="6019" y="20583"/>
                  <a:pt x="6088" y="20613"/>
                </a:cubicBezTo>
                <a:cubicBezTo>
                  <a:pt x="6157" y="20643"/>
                  <a:pt x="6226" y="20673"/>
                  <a:pt x="6296" y="20701"/>
                </a:cubicBezTo>
                <a:cubicBezTo>
                  <a:pt x="6365" y="20729"/>
                  <a:pt x="6432" y="20771"/>
                  <a:pt x="6502" y="20798"/>
                </a:cubicBezTo>
                <a:cubicBezTo>
                  <a:pt x="6572" y="20825"/>
                  <a:pt x="6644" y="20838"/>
                  <a:pt x="6714" y="20864"/>
                </a:cubicBezTo>
                <a:cubicBezTo>
                  <a:pt x="6784" y="20889"/>
                  <a:pt x="6855" y="20911"/>
                  <a:pt x="6925" y="20935"/>
                </a:cubicBezTo>
                <a:cubicBezTo>
                  <a:pt x="6995" y="20959"/>
                  <a:pt x="7063" y="20997"/>
                  <a:pt x="7134" y="21020"/>
                </a:cubicBezTo>
                <a:cubicBezTo>
                  <a:pt x="7204" y="21042"/>
                  <a:pt x="7274" y="21071"/>
                  <a:pt x="7345" y="21092"/>
                </a:cubicBezTo>
                <a:cubicBezTo>
                  <a:pt x="7416" y="21113"/>
                  <a:pt x="7486" y="21138"/>
                  <a:pt x="7557" y="21157"/>
                </a:cubicBezTo>
                <a:cubicBezTo>
                  <a:pt x="7628" y="21177"/>
                  <a:pt x="7701" y="21182"/>
                  <a:pt x="7772" y="21201"/>
                </a:cubicBezTo>
                <a:cubicBezTo>
                  <a:pt x="7843" y="21219"/>
                  <a:pt x="7915" y="21229"/>
                  <a:pt x="7987" y="21246"/>
                </a:cubicBezTo>
                <a:cubicBezTo>
                  <a:pt x="8058" y="21263"/>
                  <a:pt x="8130" y="21274"/>
                  <a:pt x="8201" y="21290"/>
                </a:cubicBezTo>
                <a:cubicBezTo>
                  <a:pt x="8273" y="21306"/>
                  <a:pt x="8344" y="21322"/>
                  <a:pt x="8415" y="21337"/>
                </a:cubicBezTo>
                <a:cubicBezTo>
                  <a:pt x="8487" y="21351"/>
                  <a:pt x="8557" y="21378"/>
                  <a:pt x="8629" y="21391"/>
                </a:cubicBezTo>
                <a:cubicBezTo>
                  <a:pt x="8701" y="21404"/>
                  <a:pt x="8772" y="21426"/>
                  <a:pt x="8844" y="21438"/>
                </a:cubicBezTo>
                <a:cubicBezTo>
                  <a:pt x="8915" y="21450"/>
                  <a:pt x="8988" y="21445"/>
                  <a:pt x="9060" y="21455"/>
                </a:cubicBezTo>
                <a:cubicBezTo>
                  <a:pt x="9132" y="21466"/>
                  <a:pt x="9204" y="21483"/>
                  <a:pt x="9276" y="21492"/>
                </a:cubicBezTo>
                <a:cubicBezTo>
                  <a:pt x="9348" y="21501"/>
                  <a:pt x="9419" y="21521"/>
                  <a:pt x="9491" y="21528"/>
                </a:cubicBezTo>
                <a:cubicBezTo>
                  <a:pt x="9563" y="21536"/>
                  <a:pt x="9635" y="21544"/>
                  <a:pt x="9708" y="21551"/>
                </a:cubicBezTo>
                <a:cubicBezTo>
                  <a:pt x="9780" y="21557"/>
                  <a:pt x="9852" y="21555"/>
                  <a:pt x="9924" y="21561"/>
                </a:cubicBezTo>
                <a:cubicBezTo>
                  <a:pt x="9997" y="21566"/>
                  <a:pt x="10069" y="21569"/>
                  <a:pt x="10141" y="21573"/>
                </a:cubicBezTo>
                <a:cubicBezTo>
                  <a:pt x="10213" y="21576"/>
                  <a:pt x="10286" y="21570"/>
                  <a:pt x="10358" y="21573"/>
                </a:cubicBezTo>
                <a:cubicBezTo>
                  <a:pt x="10430" y="21575"/>
                  <a:pt x="10502" y="21595"/>
                  <a:pt x="10575" y="21597"/>
                </a:cubicBezTo>
                <a:cubicBezTo>
                  <a:pt x="10647" y="21598"/>
                  <a:pt x="10719" y="21589"/>
                  <a:pt x="10792" y="21589"/>
                </a:cubicBezTo>
                <a:cubicBezTo>
                  <a:pt x="10864" y="21589"/>
                  <a:pt x="10936" y="21571"/>
                  <a:pt x="11008" y="21570"/>
                </a:cubicBezTo>
                <a:cubicBezTo>
                  <a:pt x="11081" y="21569"/>
                  <a:pt x="11153" y="21575"/>
                  <a:pt x="11225" y="21573"/>
                </a:cubicBezTo>
                <a:cubicBezTo>
                  <a:pt x="11297" y="21570"/>
                  <a:pt x="11369" y="21556"/>
                  <a:pt x="11441" y="21552"/>
                </a:cubicBezTo>
                <a:cubicBezTo>
                  <a:pt x="11514" y="21548"/>
                  <a:pt x="11587" y="21575"/>
                  <a:pt x="11658" y="21569"/>
                </a:cubicBezTo>
                <a:cubicBezTo>
                  <a:pt x="11731" y="21564"/>
                  <a:pt x="11802" y="21540"/>
                  <a:pt x="11874" y="21534"/>
                </a:cubicBezTo>
                <a:cubicBezTo>
                  <a:pt x="11946" y="21527"/>
                  <a:pt x="12019" y="21532"/>
                  <a:pt x="12091" y="21524"/>
                </a:cubicBezTo>
                <a:cubicBezTo>
                  <a:pt x="12163" y="21517"/>
                  <a:pt x="12235" y="21511"/>
                  <a:pt x="12307" y="21502"/>
                </a:cubicBezTo>
                <a:cubicBezTo>
                  <a:pt x="12379" y="21493"/>
                  <a:pt x="12449" y="21460"/>
                  <a:pt x="12521" y="21450"/>
                </a:cubicBezTo>
                <a:cubicBezTo>
                  <a:pt x="12593" y="21439"/>
                  <a:pt x="12666" y="21448"/>
                  <a:pt x="12738" y="21436"/>
                </a:cubicBezTo>
                <a:cubicBezTo>
                  <a:pt x="12810" y="21425"/>
                  <a:pt x="12882" y="21422"/>
                  <a:pt x="12954" y="21409"/>
                </a:cubicBezTo>
                <a:cubicBezTo>
                  <a:pt x="13026" y="21396"/>
                  <a:pt x="13097" y="21374"/>
                  <a:pt x="13168" y="21360"/>
                </a:cubicBezTo>
                <a:cubicBezTo>
                  <a:pt x="13240" y="21346"/>
                  <a:pt x="13309" y="21312"/>
                  <a:pt x="13381" y="21296"/>
                </a:cubicBezTo>
                <a:cubicBezTo>
                  <a:pt x="13452" y="21281"/>
                  <a:pt x="13525" y="21281"/>
                  <a:pt x="13596" y="21264"/>
                </a:cubicBezTo>
                <a:cubicBezTo>
                  <a:pt x="13668" y="21247"/>
                  <a:pt x="13739" y="21227"/>
                  <a:pt x="13810" y="21209"/>
                </a:cubicBezTo>
                <a:cubicBezTo>
                  <a:pt x="13881" y="21191"/>
                  <a:pt x="13950" y="21160"/>
                  <a:pt x="14021" y="21140"/>
                </a:cubicBezTo>
                <a:cubicBezTo>
                  <a:pt x="14092" y="21120"/>
                  <a:pt x="14166" y="21120"/>
                  <a:pt x="14236" y="21099"/>
                </a:cubicBezTo>
                <a:cubicBezTo>
                  <a:pt x="14307" y="21078"/>
                  <a:pt x="14374" y="21033"/>
                  <a:pt x="14445" y="21010"/>
                </a:cubicBezTo>
                <a:cubicBezTo>
                  <a:pt x="14515" y="20988"/>
                  <a:pt x="14587" y="20972"/>
                  <a:pt x="14657" y="20948"/>
                </a:cubicBezTo>
                <a:cubicBezTo>
                  <a:pt x="14727" y="20924"/>
                  <a:pt x="14796" y="20892"/>
                  <a:pt x="14866" y="20867"/>
                </a:cubicBezTo>
                <a:cubicBezTo>
                  <a:pt x="14936" y="20842"/>
                  <a:pt x="15007" y="20821"/>
                  <a:pt x="15077" y="20794"/>
                </a:cubicBezTo>
                <a:cubicBezTo>
                  <a:pt x="15147" y="20767"/>
                  <a:pt x="15221" y="20763"/>
                  <a:pt x="15290" y="20734"/>
                </a:cubicBezTo>
                <a:cubicBezTo>
                  <a:pt x="15360" y="20706"/>
                  <a:pt x="15425" y="20658"/>
                  <a:pt x="15494" y="20628"/>
                </a:cubicBezTo>
                <a:cubicBezTo>
                  <a:pt x="15564" y="20598"/>
                  <a:pt x="15635" y="20579"/>
                  <a:pt x="15704" y="20548"/>
                </a:cubicBezTo>
                <a:cubicBezTo>
                  <a:pt x="15773" y="20516"/>
                  <a:pt x="15836" y="20461"/>
                  <a:pt x="15905" y="20428"/>
                </a:cubicBezTo>
                <a:cubicBezTo>
                  <a:pt x="15974" y="20395"/>
                  <a:pt x="16043" y="20368"/>
                  <a:pt x="16111" y="20334"/>
                </a:cubicBezTo>
                <a:cubicBezTo>
                  <a:pt x="16180" y="20299"/>
                  <a:pt x="16254" y="20289"/>
                  <a:pt x="16321" y="20253"/>
                </a:cubicBezTo>
                <a:cubicBezTo>
                  <a:pt x="16389" y="20217"/>
                  <a:pt x="16454" y="20170"/>
                  <a:pt x="16521" y="20133"/>
                </a:cubicBezTo>
                <a:cubicBezTo>
                  <a:pt x="16589" y="20096"/>
                  <a:pt x="16657" y="20058"/>
                  <a:pt x="16723" y="20019"/>
                </a:cubicBezTo>
                <a:cubicBezTo>
                  <a:pt x="16790" y="19980"/>
                  <a:pt x="16858" y="19944"/>
                  <a:pt x="16924" y="19903"/>
                </a:cubicBezTo>
                <a:cubicBezTo>
                  <a:pt x="16991" y="19862"/>
                  <a:pt x="17056" y="19817"/>
                  <a:pt x="17122" y="19775"/>
                </a:cubicBezTo>
                <a:cubicBezTo>
                  <a:pt x="17188" y="19732"/>
                  <a:pt x="17251" y="19681"/>
                  <a:pt x="17317" y="19637"/>
                </a:cubicBezTo>
                <a:cubicBezTo>
                  <a:pt x="17382" y="19592"/>
                  <a:pt x="17449" y="19552"/>
                  <a:pt x="17513" y="19506"/>
                </a:cubicBezTo>
                <a:cubicBezTo>
                  <a:pt x="17578" y="19460"/>
                  <a:pt x="17643" y="19406"/>
                  <a:pt x="17707" y="19359"/>
                </a:cubicBezTo>
                <a:cubicBezTo>
                  <a:pt x="17763" y="19426"/>
                  <a:pt x="17826" y="19491"/>
                  <a:pt x="17887" y="19558"/>
                </a:cubicBezTo>
                <a:cubicBezTo>
                  <a:pt x="17946" y="19623"/>
                  <a:pt x="18003" y="19693"/>
                  <a:pt x="18065" y="19757"/>
                </a:cubicBezTo>
                <a:cubicBezTo>
                  <a:pt x="18125" y="19819"/>
                  <a:pt x="18186" y="19882"/>
                  <a:pt x="18249" y="19944"/>
                </a:cubicBezTo>
                <a:cubicBezTo>
                  <a:pt x="18310" y="20005"/>
                  <a:pt x="18371" y="20068"/>
                  <a:pt x="18434" y="20128"/>
                </a:cubicBezTo>
                <a:cubicBezTo>
                  <a:pt x="18497" y="20187"/>
                  <a:pt x="18567" y="20231"/>
                  <a:pt x="18630" y="20288"/>
                </a:cubicBezTo>
                <a:cubicBezTo>
                  <a:pt x="18694" y="20346"/>
                  <a:pt x="18750" y="20421"/>
                  <a:pt x="18813" y="20477"/>
                </a:cubicBezTo>
                <a:cubicBezTo>
                  <a:pt x="18879" y="20534"/>
                  <a:pt x="18950" y="20573"/>
                  <a:pt x="19013" y="20626"/>
                </a:cubicBezTo>
                <a:cubicBezTo>
                  <a:pt x="19080" y="20683"/>
                  <a:pt x="19141" y="20746"/>
                  <a:pt x="19204" y="20798"/>
                </a:cubicBezTo>
                <a:cubicBezTo>
                  <a:pt x="19273" y="20854"/>
                  <a:pt x="19339" y="20905"/>
                  <a:pt x="19401" y="20954"/>
                </a:cubicBezTo>
                <a:cubicBezTo>
                  <a:pt x="19472" y="21010"/>
                  <a:pt x="19531" y="21081"/>
                  <a:pt x="19592" y="21127"/>
                </a:cubicBezTo>
                <a:cubicBezTo>
                  <a:pt x="19669" y="21184"/>
                  <a:pt x="19745" y="21209"/>
                  <a:pt x="19801" y="21248"/>
                </a:cubicBezTo>
                <a:cubicBezTo>
                  <a:pt x="19949" y="21351"/>
                  <a:pt x="20011" y="21404"/>
                  <a:pt x="19961" y="21344"/>
                </a:cubicBezTo>
                <a:cubicBezTo>
                  <a:pt x="19904" y="21276"/>
                  <a:pt x="19859" y="21192"/>
                  <a:pt x="19807" y="21123"/>
                </a:cubicBezTo>
                <a:cubicBezTo>
                  <a:pt x="19753" y="21050"/>
                  <a:pt x="19703" y="20975"/>
                  <a:pt x="19655" y="20901"/>
                </a:cubicBezTo>
                <a:cubicBezTo>
                  <a:pt x="19604" y="20824"/>
                  <a:pt x="19548" y="20756"/>
                  <a:pt x="19503" y="20678"/>
                </a:cubicBezTo>
                <a:cubicBezTo>
                  <a:pt x="19456" y="20596"/>
                  <a:pt x="19416" y="20508"/>
                  <a:pt x="19375" y="20426"/>
                </a:cubicBezTo>
                <a:cubicBezTo>
                  <a:pt x="19332" y="20339"/>
                  <a:pt x="19291" y="20254"/>
                  <a:pt x="19253" y="20167"/>
                </a:cubicBezTo>
                <a:cubicBezTo>
                  <a:pt x="19215" y="20077"/>
                  <a:pt x="19189" y="19978"/>
                  <a:pt x="19156" y="19888"/>
                </a:cubicBezTo>
                <a:cubicBezTo>
                  <a:pt x="19122" y="19794"/>
                  <a:pt x="19074" y="19711"/>
                  <a:pt x="19046" y="19618"/>
                </a:cubicBezTo>
                <a:cubicBezTo>
                  <a:pt x="19017" y="19520"/>
                  <a:pt x="19002" y="19416"/>
                  <a:pt x="18978" y="19320"/>
                </a:cubicBezTo>
                <a:cubicBezTo>
                  <a:pt x="18954" y="19220"/>
                  <a:pt x="18917" y="19127"/>
                  <a:pt x="18898" y="19029"/>
                </a:cubicBezTo>
                <a:cubicBezTo>
                  <a:pt x="18878" y="18926"/>
                  <a:pt x="18863" y="18823"/>
                  <a:pt x="18850" y="18723"/>
                </a:cubicBezTo>
                <a:cubicBezTo>
                  <a:pt x="18835" y="18618"/>
                  <a:pt x="18839" y="18517"/>
                  <a:pt x="18830" y="18418"/>
                </a:cubicBezTo>
                <a:cubicBezTo>
                  <a:pt x="18890" y="18358"/>
                  <a:pt x="18941" y="18291"/>
                  <a:pt x="18999" y="18231"/>
                </a:cubicBezTo>
                <a:cubicBezTo>
                  <a:pt x="19059" y="18170"/>
                  <a:pt x="19112" y="18098"/>
                  <a:pt x="19169" y="18035"/>
                </a:cubicBezTo>
                <a:cubicBezTo>
                  <a:pt x="19227" y="17972"/>
                  <a:pt x="19286" y="17911"/>
                  <a:pt x="19343" y="17846"/>
                </a:cubicBezTo>
                <a:cubicBezTo>
                  <a:pt x="19400" y="17781"/>
                  <a:pt x="19462" y="17726"/>
                  <a:pt x="19517" y="17659"/>
                </a:cubicBezTo>
                <a:cubicBezTo>
                  <a:pt x="19573" y="17591"/>
                  <a:pt x="19619" y="17508"/>
                  <a:pt x="19673" y="17439"/>
                </a:cubicBezTo>
                <a:cubicBezTo>
                  <a:pt x="19727" y="17369"/>
                  <a:pt x="19783" y="17302"/>
                  <a:pt x="19835" y="17231"/>
                </a:cubicBezTo>
                <a:cubicBezTo>
                  <a:pt x="19888" y="17159"/>
                  <a:pt x="19954" y="17106"/>
                  <a:pt x="20005" y="17033"/>
                </a:cubicBezTo>
                <a:cubicBezTo>
                  <a:pt x="20056" y="16958"/>
                  <a:pt x="20093" y="16864"/>
                  <a:pt x="20142" y="16788"/>
                </a:cubicBezTo>
                <a:cubicBezTo>
                  <a:pt x="20192" y="16712"/>
                  <a:pt x="20254" y="16652"/>
                  <a:pt x="20302" y="16574"/>
                </a:cubicBezTo>
                <a:cubicBezTo>
                  <a:pt x="20350" y="16495"/>
                  <a:pt x="20396" y="16412"/>
                  <a:pt x="20441" y="16332"/>
                </a:cubicBezTo>
                <a:cubicBezTo>
                  <a:pt x="20488" y="16251"/>
                  <a:pt x="20519" y="16153"/>
                  <a:pt x="20563" y="16070"/>
                </a:cubicBezTo>
                <a:cubicBezTo>
                  <a:pt x="20607" y="15987"/>
                  <a:pt x="20656" y="15910"/>
                  <a:pt x="20698" y="15825"/>
                </a:cubicBezTo>
                <a:cubicBezTo>
                  <a:pt x="20740" y="15739"/>
                  <a:pt x="20790" y="15661"/>
                  <a:pt x="20829" y="15574"/>
                </a:cubicBezTo>
                <a:cubicBezTo>
                  <a:pt x="20869" y="15486"/>
                  <a:pt x="20890" y="15381"/>
                  <a:pt x="20927" y="15292"/>
                </a:cubicBezTo>
                <a:cubicBezTo>
                  <a:pt x="20964" y="15201"/>
                  <a:pt x="21000" y="15112"/>
                  <a:pt x="21034" y="15020"/>
                </a:cubicBezTo>
                <a:cubicBezTo>
                  <a:pt x="21069" y="14927"/>
                  <a:pt x="21112" y="14842"/>
                  <a:pt x="21143" y="14748"/>
                </a:cubicBezTo>
                <a:cubicBezTo>
                  <a:pt x="21175" y="14654"/>
                  <a:pt x="21197" y="14553"/>
                  <a:pt x="21225" y="14457"/>
                </a:cubicBezTo>
                <a:cubicBezTo>
                  <a:pt x="21254" y="14361"/>
                  <a:pt x="21296" y="14273"/>
                  <a:pt x="21322" y="14175"/>
                </a:cubicBezTo>
                <a:cubicBezTo>
                  <a:pt x="21347" y="14077"/>
                  <a:pt x="21369" y="13976"/>
                  <a:pt x="21391" y="13877"/>
                </a:cubicBezTo>
                <a:cubicBezTo>
                  <a:pt x="21413" y="13777"/>
                  <a:pt x="21433" y="13676"/>
                  <a:pt x="21451" y="13575"/>
                </a:cubicBezTo>
                <a:cubicBezTo>
                  <a:pt x="21470" y="13474"/>
                  <a:pt x="21472" y="13367"/>
                  <a:pt x="21487" y="13265"/>
                </a:cubicBezTo>
                <a:cubicBezTo>
                  <a:pt x="21502" y="13162"/>
                  <a:pt x="21526" y="13063"/>
                  <a:pt x="21538" y="12959"/>
                </a:cubicBezTo>
                <a:cubicBezTo>
                  <a:pt x="21549" y="12856"/>
                  <a:pt x="21547" y="12750"/>
                  <a:pt x="21554" y="12646"/>
                </a:cubicBezTo>
                <a:cubicBezTo>
                  <a:pt x="21562" y="12542"/>
                  <a:pt x="21572" y="12439"/>
                  <a:pt x="21575" y="12334"/>
                </a:cubicBezTo>
                <a:cubicBezTo>
                  <a:pt x="21579" y="12230"/>
                  <a:pt x="21597" y="12126"/>
                  <a:pt x="21597" y="12021"/>
                </a:cubicBezTo>
                <a:close/>
              </a:path>
            </a:pathLst>
          </a:custGeom>
          <a:solidFill>
            <a:srgbClr val="F3EAD7"/>
          </a:solidFill>
          <a:ln w="63500">
            <a:solidFill>
              <a:srgbClr val="000000"/>
            </a:solidFill>
            <a:miter lim="400000"/>
          </a:ln>
        </p:spPr>
        <p:txBody>
          <a:bodyPr lIns="203200" tIns="203200" rIns="203200" bIns="203200" anchor="ctr"/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1473200" y="1193800"/>
            <a:ext cx="7188200" cy="1663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380999" y="393700"/>
            <a:ext cx="9397475" cy="3330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4" h="21437" extrusionOk="0">
                <a:moveTo>
                  <a:pt x="40" y="51"/>
                </a:moveTo>
                <a:cubicBezTo>
                  <a:pt x="136" y="-46"/>
                  <a:pt x="143" y="26"/>
                  <a:pt x="245" y="26"/>
                </a:cubicBezTo>
                <a:cubicBezTo>
                  <a:pt x="347" y="26"/>
                  <a:pt x="347" y="69"/>
                  <a:pt x="449" y="69"/>
                </a:cubicBezTo>
                <a:cubicBezTo>
                  <a:pt x="551" y="69"/>
                  <a:pt x="551" y="55"/>
                  <a:pt x="653" y="55"/>
                </a:cubicBezTo>
                <a:cubicBezTo>
                  <a:pt x="755" y="55"/>
                  <a:pt x="755" y="47"/>
                  <a:pt x="857" y="47"/>
                </a:cubicBezTo>
                <a:cubicBezTo>
                  <a:pt x="959" y="47"/>
                  <a:pt x="959" y="79"/>
                  <a:pt x="1061" y="79"/>
                </a:cubicBezTo>
                <a:cubicBezTo>
                  <a:pt x="1163" y="79"/>
                  <a:pt x="1163" y="78"/>
                  <a:pt x="1265" y="78"/>
                </a:cubicBezTo>
                <a:cubicBezTo>
                  <a:pt x="1367" y="78"/>
                  <a:pt x="1367" y="42"/>
                  <a:pt x="1469" y="42"/>
                </a:cubicBezTo>
                <a:cubicBezTo>
                  <a:pt x="1571" y="42"/>
                  <a:pt x="1571" y="64"/>
                  <a:pt x="1673" y="64"/>
                </a:cubicBezTo>
                <a:cubicBezTo>
                  <a:pt x="1775" y="64"/>
                  <a:pt x="1744" y="71"/>
                  <a:pt x="1877" y="71"/>
                </a:cubicBezTo>
                <a:cubicBezTo>
                  <a:pt x="1934" y="71"/>
                  <a:pt x="2002" y="36"/>
                  <a:pt x="2081" y="36"/>
                </a:cubicBezTo>
                <a:cubicBezTo>
                  <a:pt x="2143" y="36"/>
                  <a:pt x="2211" y="62"/>
                  <a:pt x="2285" y="62"/>
                </a:cubicBezTo>
                <a:cubicBezTo>
                  <a:pt x="2349" y="62"/>
                  <a:pt x="2417" y="83"/>
                  <a:pt x="2489" y="83"/>
                </a:cubicBezTo>
                <a:cubicBezTo>
                  <a:pt x="2554" y="83"/>
                  <a:pt x="2622" y="62"/>
                  <a:pt x="2693" y="62"/>
                </a:cubicBezTo>
                <a:cubicBezTo>
                  <a:pt x="2759" y="62"/>
                  <a:pt x="2827" y="22"/>
                  <a:pt x="2897" y="22"/>
                </a:cubicBezTo>
                <a:cubicBezTo>
                  <a:pt x="2963" y="22"/>
                  <a:pt x="3031" y="73"/>
                  <a:pt x="3102" y="73"/>
                </a:cubicBezTo>
                <a:cubicBezTo>
                  <a:pt x="3168" y="73"/>
                  <a:pt x="3236" y="67"/>
                  <a:pt x="3306" y="67"/>
                </a:cubicBezTo>
                <a:cubicBezTo>
                  <a:pt x="3372" y="67"/>
                  <a:pt x="3440" y="75"/>
                  <a:pt x="3510" y="75"/>
                </a:cubicBezTo>
                <a:cubicBezTo>
                  <a:pt x="3576" y="75"/>
                  <a:pt x="3644" y="57"/>
                  <a:pt x="3714" y="57"/>
                </a:cubicBezTo>
                <a:cubicBezTo>
                  <a:pt x="3780" y="57"/>
                  <a:pt x="3848" y="33"/>
                  <a:pt x="3918" y="33"/>
                </a:cubicBezTo>
                <a:cubicBezTo>
                  <a:pt x="3985" y="33"/>
                  <a:pt x="4053" y="82"/>
                  <a:pt x="4122" y="82"/>
                </a:cubicBezTo>
                <a:cubicBezTo>
                  <a:pt x="4189" y="82"/>
                  <a:pt x="4257" y="51"/>
                  <a:pt x="4326" y="51"/>
                </a:cubicBezTo>
                <a:cubicBezTo>
                  <a:pt x="4393" y="51"/>
                  <a:pt x="4461" y="29"/>
                  <a:pt x="4530" y="29"/>
                </a:cubicBezTo>
                <a:cubicBezTo>
                  <a:pt x="4597" y="29"/>
                  <a:pt x="4665" y="27"/>
                  <a:pt x="4734" y="27"/>
                </a:cubicBezTo>
                <a:cubicBezTo>
                  <a:pt x="4801" y="27"/>
                  <a:pt x="4869" y="34"/>
                  <a:pt x="4938" y="34"/>
                </a:cubicBezTo>
                <a:cubicBezTo>
                  <a:pt x="5006" y="34"/>
                  <a:pt x="5074" y="41"/>
                  <a:pt x="5142" y="41"/>
                </a:cubicBezTo>
                <a:cubicBezTo>
                  <a:pt x="5210" y="41"/>
                  <a:pt x="5278" y="39"/>
                  <a:pt x="5346" y="39"/>
                </a:cubicBezTo>
                <a:cubicBezTo>
                  <a:pt x="5414" y="39"/>
                  <a:pt x="5482" y="30"/>
                  <a:pt x="5551" y="30"/>
                </a:cubicBezTo>
                <a:cubicBezTo>
                  <a:pt x="5618" y="30"/>
                  <a:pt x="5686" y="28"/>
                  <a:pt x="5755" y="28"/>
                </a:cubicBezTo>
                <a:cubicBezTo>
                  <a:pt x="5822" y="28"/>
                  <a:pt x="5890" y="40"/>
                  <a:pt x="5959" y="40"/>
                </a:cubicBezTo>
                <a:cubicBezTo>
                  <a:pt x="6026" y="40"/>
                  <a:pt x="6094" y="45"/>
                  <a:pt x="6163" y="45"/>
                </a:cubicBezTo>
                <a:cubicBezTo>
                  <a:pt x="6231" y="45"/>
                  <a:pt x="6299" y="41"/>
                  <a:pt x="6367" y="41"/>
                </a:cubicBezTo>
                <a:cubicBezTo>
                  <a:pt x="6435" y="41"/>
                  <a:pt x="6503" y="43"/>
                  <a:pt x="6571" y="43"/>
                </a:cubicBezTo>
                <a:cubicBezTo>
                  <a:pt x="6639" y="43"/>
                  <a:pt x="6707" y="38"/>
                  <a:pt x="6775" y="38"/>
                </a:cubicBezTo>
                <a:cubicBezTo>
                  <a:pt x="6843" y="38"/>
                  <a:pt x="6911" y="36"/>
                  <a:pt x="6979" y="36"/>
                </a:cubicBezTo>
                <a:cubicBezTo>
                  <a:pt x="7047" y="36"/>
                  <a:pt x="7115" y="60"/>
                  <a:pt x="7183" y="60"/>
                </a:cubicBezTo>
                <a:cubicBezTo>
                  <a:pt x="7251" y="60"/>
                  <a:pt x="7319" y="70"/>
                  <a:pt x="7387" y="70"/>
                </a:cubicBezTo>
                <a:cubicBezTo>
                  <a:pt x="7455" y="70"/>
                  <a:pt x="7523" y="76"/>
                  <a:pt x="7591" y="76"/>
                </a:cubicBezTo>
                <a:cubicBezTo>
                  <a:pt x="7659" y="76"/>
                  <a:pt x="7727" y="24"/>
                  <a:pt x="7795" y="24"/>
                </a:cubicBezTo>
                <a:cubicBezTo>
                  <a:pt x="7863" y="24"/>
                  <a:pt x="7931" y="53"/>
                  <a:pt x="7999" y="53"/>
                </a:cubicBezTo>
                <a:cubicBezTo>
                  <a:pt x="8067" y="53"/>
                  <a:pt x="8135" y="44"/>
                  <a:pt x="8203" y="44"/>
                </a:cubicBezTo>
                <a:cubicBezTo>
                  <a:pt x="8271" y="44"/>
                  <a:pt x="8339" y="53"/>
                  <a:pt x="8407" y="53"/>
                </a:cubicBezTo>
                <a:cubicBezTo>
                  <a:pt x="8475" y="53"/>
                  <a:pt x="8543" y="47"/>
                  <a:pt x="8611" y="47"/>
                </a:cubicBezTo>
                <a:cubicBezTo>
                  <a:pt x="8679" y="47"/>
                  <a:pt x="8747" y="30"/>
                  <a:pt x="8816" y="30"/>
                </a:cubicBezTo>
                <a:cubicBezTo>
                  <a:pt x="8883" y="30"/>
                  <a:pt x="8951" y="67"/>
                  <a:pt x="9020" y="67"/>
                </a:cubicBezTo>
                <a:cubicBezTo>
                  <a:pt x="9088" y="67"/>
                  <a:pt x="9156" y="27"/>
                  <a:pt x="9224" y="27"/>
                </a:cubicBezTo>
                <a:cubicBezTo>
                  <a:pt x="9292" y="27"/>
                  <a:pt x="9360" y="41"/>
                  <a:pt x="9428" y="41"/>
                </a:cubicBezTo>
                <a:cubicBezTo>
                  <a:pt x="9496" y="41"/>
                  <a:pt x="9564" y="74"/>
                  <a:pt x="9632" y="74"/>
                </a:cubicBezTo>
                <a:cubicBezTo>
                  <a:pt x="9700" y="74"/>
                  <a:pt x="9768" y="78"/>
                  <a:pt x="9836" y="78"/>
                </a:cubicBezTo>
                <a:cubicBezTo>
                  <a:pt x="9904" y="78"/>
                  <a:pt x="9972" y="59"/>
                  <a:pt x="10040" y="59"/>
                </a:cubicBezTo>
                <a:cubicBezTo>
                  <a:pt x="10108" y="59"/>
                  <a:pt x="10176" y="55"/>
                  <a:pt x="10244" y="55"/>
                </a:cubicBezTo>
                <a:cubicBezTo>
                  <a:pt x="10312" y="55"/>
                  <a:pt x="10380" y="27"/>
                  <a:pt x="10448" y="27"/>
                </a:cubicBezTo>
                <a:cubicBezTo>
                  <a:pt x="10516" y="27"/>
                  <a:pt x="10584" y="26"/>
                  <a:pt x="10652" y="26"/>
                </a:cubicBezTo>
                <a:cubicBezTo>
                  <a:pt x="10720" y="26"/>
                  <a:pt x="10788" y="77"/>
                  <a:pt x="10857" y="77"/>
                </a:cubicBezTo>
                <a:cubicBezTo>
                  <a:pt x="10925" y="77"/>
                  <a:pt x="10993" y="69"/>
                  <a:pt x="11061" y="69"/>
                </a:cubicBezTo>
                <a:cubicBezTo>
                  <a:pt x="11129" y="69"/>
                  <a:pt x="11197" y="46"/>
                  <a:pt x="11265" y="46"/>
                </a:cubicBezTo>
                <a:cubicBezTo>
                  <a:pt x="11333" y="46"/>
                  <a:pt x="11401" y="33"/>
                  <a:pt x="11469" y="33"/>
                </a:cubicBezTo>
                <a:cubicBezTo>
                  <a:pt x="11537" y="33"/>
                  <a:pt x="11605" y="39"/>
                  <a:pt x="11673" y="39"/>
                </a:cubicBezTo>
                <a:cubicBezTo>
                  <a:pt x="11741" y="39"/>
                  <a:pt x="11809" y="72"/>
                  <a:pt x="11877" y="72"/>
                </a:cubicBezTo>
                <a:cubicBezTo>
                  <a:pt x="11945" y="72"/>
                  <a:pt x="12014" y="60"/>
                  <a:pt x="12082" y="60"/>
                </a:cubicBezTo>
                <a:cubicBezTo>
                  <a:pt x="12150" y="60"/>
                  <a:pt x="12218" y="73"/>
                  <a:pt x="12286" y="73"/>
                </a:cubicBezTo>
                <a:cubicBezTo>
                  <a:pt x="12354" y="73"/>
                  <a:pt x="12422" y="27"/>
                  <a:pt x="12490" y="27"/>
                </a:cubicBezTo>
                <a:cubicBezTo>
                  <a:pt x="12558" y="27"/>
                  <a:pt x="12626" y="81"/>
                  <a:pt x="12694" y="81"/>
                </a:cubicBezTo>
                <a:cubicBezTo>
                  <a:pt x="12762" y="81"/>
                  <a:pt x="12830" y="36"/>
                  <a:pt x="12898" y="36"/>
                </a:cubicBezTo>
                <a:cubicBezTo>
                  <a:pt x="12966" y="36"/>
                  <a:pt x="13035" y="36"/>
                  <a:pt x="13102" y="36"/>
                </a:cubicBezTo>
                <a:cubicBezTo>
                  <a:pt x="13171" y="36"/>
                  <a:pt x="13239" y="40"/>
                  <a:pt x="13307" y="40"/>
                </a:cubicBezTo>
                <a:cubicBezTo>
                  <a:pt x="13375" y="40"/>
                  <a:pt x="13443" y="27"/>
                  <a:pt x="13511" y="27"/>
                </a:cubicBezTo>
                <a:cubicBezTo>
                  <a:pt x="13579" y="27"/>
                  <a:pt x="13647" y="72"/>
                  <a:pt x="13715" y="72"/>
                </a:cubicBezTo>
                <a:cubicBezTo>
                  <a:pt x="13783" y="72"/>
                  <a:pt x="13851" y="48"/>
                  <a:pt x="13919" y="48"/>
                </a:cubicBezTo>
                <a:cubicBezTo>
                  <a:pt x="13987" y="48"/>
                  <a:pt x="14055" y="31"/>
                  <a:pt x="14123" y="31"/>
                </a:cubicBezTo>
                <a:cubicBezTo>
                  <a:pt x="14192" y="31"/>
                  <a:pt x="14260" y="74"/>
                  <a:pt x="14328" y="74"/>
                </a:cubicBezTo>
                <a:cubicBezTo>
                  <a:pt x="14396" y="74"/>
                  <a:pt x="14464" y="75"/>
                  <a:pt x="14532" y="75"/>
                </a:cubicBezTo>
                <a:cubicBezTo>
                  <a:pt x="14600" y="75"/>
                  <a:pt x="14668" y="60"/>
                  <a:pt x="14736" y="60"/>
                </a:cubicBezTo>
                <a:cubicBezTo>
                  <a:pt x="14804" y="60"/>
                  <a:pt x="14872" y="55"/>
                  <a:pt x="14940" y="55"/>
                </a:cubicBezTo>
                <a:cubicBezTo>
                  <a:pt x="15009" y="55"/>
                  <a:pt x="15077" y="52"/>
                  <a:pt x="15144" y="52"/>
                </a:cubicBezTo>
                <a:cubicBezTo>
                  <a:pt x="15213" y="52"/>
                  <a:pt x="15281" y="53"/>
                  <a:pt x="15349" y="53"/>
                </a:cubicBezTo>
                <a:cubicBezTo>
                  <a:pt x="15417" y="53"/>
                  <a:pt x="15485" y="32"/>
                  <a:pt x="15553" y="32"/>
                </a:cubicBezTo>
                <a:cubicBezTo>
                  <a:pt x="15621" y="32"/>
                  <a:pt x="15689" y="76"/>
                  <a:pt x="15757" y="76"/>
                </a:cubicBezTo>
                <a:cubicBezTo>
                  <a:pt x="15826" y="76"/>
                  <a:pt x="15894" y="81"/>
                  <a:pt x="15961" y="81"/>
                </a:cubicBezTo>
                <a:cubicBezTo>
                  <a:pt x="16030" y="81"/>
                  <a:pt x="16098" y="77"/>
                  <a:pt x="16166" y="77"/>
                </a:cubicBezTo>
                <a:cubicBezTo>
                  <a:pt x="16234" y="77"/>
                  <a:pt x="16302" y="51"/>
                  <a:pt x="16370" y="51"/>
                </a:cubicBezTo>
                <a:cubicBezTo>
                  <a:pt x="16439" y="51"/>
                  <a:pt x="16507" y="56"/>
                  <a:pt x="16574" y="56"/>
                </a:cubicBezTo>
                <a:cubicBezTo>
                  <a:pt x="16643" y="56"/>
                  <a:pt x="16711" y="41"/>
                  <a:pt x="16779" y="41"/>
                </a:cubicBezTo>
                <a:cubicBezTo>
                  <a:pt x="16847" y="41"/>
                  <a:pt x="16915" y="30"/>
                  <a:pt x="16983" y="30"/>
                </a:cubicBezTo>
                <a:cubicBezTo>
                  <a:pt x="17051" y="30"/>
                  <a:pt x="17119" y="55"/>
                  <a:pt x="17187" y="55"/>
                </a:cubicBezTo>
                <a:cubicBezTo>
                  <a:pt x="17256" y="55"/>
                  <a:pt x="17324" y="59"/>
                  <a:pt x="17391" y="59"/>
                </a:cubicBezTo>
                <a:cubicBezTo>
                  <a:pt x="17460" y="59"/>
                  <a:pt x="17528" y="50"/>
                  <a:pt x="17595" y="50"/>
                </a:cubicBezTo>
                <a:cubicBezTo>
                  <a:pt x="17664" y="50"/>
                  <a:pt x="17732" y="53"/>
                  <a:pt x="17800" y="53"/>
                </a:cubicBezTo>
                <a:cubicBezTo>
                  <a:pt x="17868" y="53"/>
                  <a:pt x="17936" y="30"/>
                  <a:pt x="18004" y="30"/>
                </a:cubicBezTo>
                <a:cubicBezTo>
                  <a:pt x="18072" y="30"/>
                  <a:pt x="18140" y="52"/>
                  <a:pt x="18208" y="52"/>
                </a:cubicBezTo>
                <a:cubicBezTo>
                  <a:pt x="18277" y="52"/>
                  <a:pt x="18345" y="36"/>
                  <a:pt x="18412" y="36"/>
                </a:cubicBezTo>
                <a:cubicBezTo>
                  <a:pt x="18481" y="36"/>
                  <a:pt x="18549" y="37"/>
                  <a:pt x="18616" y="37"/>
                </a:cubicBezTo>
                <a:cubicBezTo>
                  <a:pt x="18685" y="37"/>
                  <a:pt x="18753" y="33"/>
                  <a:pt x="18820" y="33"/>
                </a:cubicBezTo>
                <a:cubicBezTo>
                  <a:pt x="18889" y="33"/>
                  <a:pt x="18958" y="80"/>
                  <a:pt x="19025" y="80"/>
                </a:cubicBezTo>
                <a:cubicBezTo>
                  <a:pt x="19094" y="80"/>
                  <a:pt x="19162" y="43"/>
                  <a:pt x="19229" y="43"/>
                </a:cubicBezTo>
                <a:cubicBezTo>
                  <a:pt x="19298" y="43"/>
                  <a:pt x="19366" y="74"/>
                  <a:pt x="19433" y="74"/>
                </a:cubicBezTo>
                <a:cubicBezTo>
                  <a:pt x="19502" y="74"/>
                  <a:pt x="19570" y="72"/>
                  <a:pt x="19637" y="72"/>
                </a:cubicBezTo>
                <a:cubicBezTo>
                  <a:pt x="19707" y="72"/>
                  <a:pt x="19775" y="49"/>
                  <a:pt x="19841" y="49"/>
                </a:cubicBezTo>
                <a:cubicBezTo>
                  <a:pt x="19911" y="49"/>
                  <a:pt x="19979" y="35"/>
                  <a:pt x="20045" y="35"/>
                </a:cubicBezTo>
                <a:cubicBezTo>
                  <a:pt x="20115" y="35"/>
                  <a:pt x="20183" y="30"/>
                  <a:pt x="20249" y="30"/>
                </a:cubicBezTo>
                <a:cubicBezTo>
                  <a:pt x="20320" y="30"/>
                  <a:pt x="20388" y="33"/>
                  <a:pt x="20453" y="33"/>
                </a:cubicBezTo>
                <a:cubicBezTo>
                  <a:pt x="20524" y="33"/>
                  <a:pt x="20593" y="63"/>
                  <a:pt x="20657" y="63"/>
                </a:cubicBezTo>
                <a:cubicBezTo>
                  <a:pt x="20730" y="63"/>
                  <a:pt x="20798" y="28"/>
                  <a:pt x="20861" y="28"/>
                </a:cubicBezTo>
                <a:cubicBezTo>
                  <a:pt x="20935" y="28"/>
                  <a:pt x="21004" y="84"/>
                  <a:pt x="21065" y="84"/>
                </a:cubicBezTo>
                <a:cubicBezTo>
                  <a:pt x="21144" y="84"/>
                  <a:pt x="21212" y="75"/>
                  <a:pt x="21269" y="75"/>
                </a:cubicBezTo>
                <a:cubicBezTo>
                  <a:pt x="21402" y="75"/>
                  <a:pt x="21484" y="53"/>
                  <a:pt x="21484" y="53"/>
                </a:cubicBezTo>
                <a:cubicBezTo>
                  <a:pt x="21484" y="341"/>
                  <a:pt x="21478" y="341"/>
                  <a:pt x="21478" y="629"/>
                </a:cubicBezTo>
                <a:cubicBezTo>
                  <a:pt x="21478" y="916"/>
                  <a:pt x="21483" y="916"/>
                  <a:pt x="21483" y="1204"/>
                </a:cubicBezTo>
                <a:cubicBezTo>
                  <a:pt x="21483" y="1492"/>
                  <a:pt x="21467" y="1492"/>
                  <a:pt x="21467" y="1780"/>
                </a:cubicBezTo>
                <a:cubicBezTo>
                  <a:pt x="21467" y="2068"/>
                  <a:pt x="21483" y="2068"/>
                  <a:pt x="21483" y="2355"/>
                </a:cubicBezTo>
                <a:cubicBezTo>
                  <a:pt x="21483" y="2643"/>
                  <a:pt x="21472" y="2643"/>
                  <a:pt x="21472" y="2931"/>
                </a:cubicBezTo>
                <a:cubicBezTo>
                  <a:pt x="21472" y="3219"/>
                  <a:pt x="21477" y="3219"/>
                  <a:pt x="21477" y="3507"/>
                </a:cubicBezTo>
                <a:cubicBezTo>
                  <a:pt x="21477" y="3795"/>
                  <a:pt x="21476" y="3795"/>
                  <a:pt x="21476" y="4082"/>
                </a:cubicBezTo>
                <a:cubicBezTo>
                  <a:pt x="21476" y="4082"/>
                  <a:pt x="21473" y="4370"/>
                  <a:pt x="21473" y="4658"/>
                </a:cubicBezTo>
                <a:cubicBezTo>
                  <a:pt x="21473" y="4946"/>
                  <a:pt x="21477" y="4946"/>
                  <a:pt x="21477" y="5234"/>
                </a:cubicBezTo>
                <a:cubicBezTo>
                  <a:pt x="21477" y="5521"/>
                  <a:pt x="21467" y="5521"/>
                  <a:pt x="21467" y="5809"/>
                </a:cubicBezTo>
                <a:cubicBezTo>
                  <a:pt x="21467" y="6097"/>
                  <a:pt x="21482" y="6097"/>
                  <a:pt x="21482" y="6385"/>
                </a:cubicBezTo>
                <a:cubicBezTo>
                  <a:pt x="21482" y="6673"/>
                  <a:pt x="21467" y="6673"/>
                  <a:pt x="21467" y="6961"/>
                </a:cubicBezTo>
                <a:cubicBezTo>
                  <a:pt x="21467" y="7249"/>
                  <a:pt x="21473" y="7249"/>
                  <a:pt x="21473" y="7536"/>
                </a:cubicBezTo>
                <a:cubicBezTo>
                  <a:pt x="21473" y="7824"/>
                  <a:pt x="21479" y="7824"/>
                  <a:pt x="21479" y="8112"/>
                </a:cubicBezTo>
                <a:cubicBezTo>
                  <a:pt x="21479" y="8400"/>
                  <a:pt x="21480" y="8400"/>
                  <a:pt x="21480" y="8688"/>
                </a:cubicBezTo>
                <a:cubicBezTo>
                  <a:pt x="21480" y="8975"/>
                  <a:pt x="21481" y="8975"/>
                  <a:pt x="21481" y="9263"/>
                </a:cubicBezTo>
                <a:cubicBezTo>
                  <a:pt x="21481" y="9551"/>
                  <a:pt x="21473" y="9551"/>
                  <a:pt x="21473" y="9839"/>
                </a:cubicBezTo>
                <a:cubicBezTo>
                  <a:pt x="21473" y="10126"/>
                  <a:pt x="21476" y="10126"/>
                  <a:pt x="21476" y="10414"/>
                </a:cubicBezTo>
                <a:cubicBezTo>
                  <a:pt x="21476" y="10702"/>
                  <a:pt x="21481" y="10702"/>
                  <a:pt x="21481" y="10990"/>
                </a:cubicBezTo>
                <a:cubicBezTo>
                  <a:pt x="21481" y="11277"/>
                  <a:pt x="21467" y="11277"/>
                  <a:pt x="21467" y="11565"/>
                </a:cubicBezTo>
                <a:cubicBezTo>
                  <a:pt x="21467" y="11853"/>
                  <a:pt x="21482" y="11853"/>
                  <a:pt x="21482" y="12141"/>
                </a:cubicBezTo>
                <a:cubicBezTo>
                  <a:pt x="21482" y="12429"/>
                  <a:pt x="21482" y="12429"/>
                  <a:pt x="21482" y="12716"/>
                </a:cubicBezTo>
                <a:cubicBezTo>
                  <a:pt x="21482" y="13004"/>
                  <a:pt x="21481" y="13004"/>
                  <a:pt x="21481" y="13292"/>
                </a:cubicBezTo>
                <a:cubicBezTo>
                  <a:pt x="21481" y="13580"/>
                  <a:pt x="21483" y="13580"/>
                  <a:pt x="21483" y="13868"/>
                </a:cubicBezTo>
                <a:cubicBezTo>
                  <a:pt x="21483" y="13868"/>
                  <a:pt x="21469" y="14156"/>
                  <a:pt x="21469" y="14444"/>
                </a:cubicBezTo>
                <a:cubicBezTo>
                  <a:pt x="21469" y="14732"/>
                  <a:pt x="21473" y="14732"/>
                  <a:pt x="21473" y="15020"/>
                </a:cubicBezTo>
                <a:cubicBezTo>
                  <a:pt x="21473" y="15307"/>
                  <a:pt x="21465" y="15307"/>
                  <a:pt x="21465" y="15595"/>
                </a:cubicBezTo>
                <a:cubicBezTo>
                  <a:pt x="21465" y="15883"/>
                  <a:pt x="21466" y="15883"/>
                  <a:pt x="21466" y="16171"/>
                </a:cubicBezTo>
                <a:cubicBezTo>
                  <a:pt x="21466" y="16459"/>
                  <a:pt x="21474" y="16459"/>
                  <a:pt x="21474" y="16747"/>
                </a:cubicBezTo>
                <a:cubicBezTo>
                  <a:pt x="21474" y="17035"/>
                  <a:pt x="21464" y="17035"/>
                  <a:pt x="21464" y="17323"/>
                </a:cubicBezTo>
                <a:cubicBezTo>
                  <a:pt x="21464" y="17611"/>
                  <a:pt x="21463" y="17611"/>
                  <a:pt x="21463" y="17899"/>
                </a:cubicBezTo>
                <a:cubicBezTo>
                  <a:pt x="21463" y="18186"/>
                  <a:pt x="21478" y="18186"/>
                  <a:pt x="21478" y="18474"/>
                </a:cubicBezTo>
                <a:cubicBezTo>
                  <a:pt x="21478" y="18762"/>
                  <a:pt x="21465" y="18762"/>
                  <a:pt x="21465" y="19050"/>
                </a:cubicBezTo>
                <a:cubicBezTo>
                  <a:pt x="21465" y="19338"/>
                  <a:pt x="21482" y="19338"/>
                  <a:pt x="21482" y="19626"/>
                </a:cubicBezTo>
                <a:cubicBezTo>
                  <a:pt x="21482" y="19914"/>
                  <a:pt x="21465" y="19914"/>
                  <a:pt x="21465" y="20202"/>
                </a:cubicBezTo>
                <a:cubicBezTo>
                  <a:pt x="21465" y="20490"/>
                  <a:pt x="21474" y="20490"/>
                  <a:pt x="21474" y="20779"/>
                </a:cubicBezTo>
                <a:cubicBezTo>
                  <a:pt x="21474" y="21067"/>
                  <a:pt x="21544" y="21147"/>
                  <a:pt x="21472" y="21351"/>
                </a:cubicBezTo>
                <a:cubicBezTo>
                  <a:pt x="21400" y="21554"/>
                  <a:pt x="21371" y="21334"/>
                  <a:pt x="21269" y="21334"/>
                </a:cubicBezTo>
                <a:cubicBezTo>
                  <a:pt x="21167" y="21334"/>
                  <a:pt x="21167" y="21328"/>
                  <a:pt x="21065" y="21328"/>
                </a:cubicBezTo>
                <a:cubicBezTo>
                  <a:pt x="20963" y="21328"/>
                  <a:pt x="20963" y="21358"/>
                  <a:pt x="20861" y="21358"/>
                </a:cubicBezTo>
                <a:cubicBezTo>
                  <a:pt x="20759" y="21358"/>
                  <a:pt x="20759" y="21364"/>
                  <a:pt x="20657" y="21364"/>
                </a:cubicBezTo>
                <a:cubicBezTo>
                  <a:pt x="20555" y="21364"/>
                  <a:pt x="20586" y="21363"/>
                  <a:pt x="20453" y="21363"/>
                </a:cubicBezTo>
                <a:cubicBezTo>
                  <a:pt x="20396" y="21363"/>
                  <a:pt x="20328" y="21348"/>
                  <a:pt x="20249" y="21348"/>
                </a:cubicBezTo>
                <a:cubicBezTo>
                  <a:pt x="20187" y="21348"/>
                  <a:pt x="20119" y="21371"/>
                  <a:pt x="20045" y="21371"/>
                </a:cubicBezTo>
                <a:cubicBezTo>
                  <a:pt x="19981" y="21371"/>
                  <a:pt x="19913" y="21336"/>
                  <a:pt x="19841" y="21336"/>
                </a:cubicBezTo>
                <a:cubicBezTo>
                  <a:pt x="19776" y="21336"/>
                  <a:pt x="19708" y="21341"/>
                  <a:pt x="19637" y="21341"/>
                </a:cubicBezTo>
                <a:cubicBezTo>
                  <a:pt x="19571" y="21341"/>
                  <a:pt x="19503" y="21326"/>
                  <a:pt x="19433" y="21326"/>
                </a:cubicBezTo>
                <a:cubicBezTo>
                  <a:pt x="19367" y="21326"/>
                  <a:pt x="19299" y="21347"/>
                  <a:pt x="19229" y="21347"/>
                </a:cubicBezTo>
                <a:cubicBezTo>
                  <a:pt x="19162" y="21347"/>
                  <a:pt x="19094" y="21341"/>
                  <a:pt x="19025" y="21341"/>
                </a:cubicBezTo>
                <a:cubicBezTo>
                  <a:pt x="18958" y="21341"/>
                  <a:pt x="18890" y="21378"/>
                  <a:pt x="18821" y="21378"/>
                </a:cubicBezTo>
                <a:cubicBezTo>
                  <a:pt x="18754" y="21378"/>
                  <a:pt x="18686" y="21352"/>
                  <a:pt x="18616" y="21352"/>
                </a:cubicBezTo>
                <a:cubicBezTo>
                  <a:pt x="18550" y="21352"/>
                  <a:pt x="18482" y="21379"/>
                  <a:pt x="18412" y="21379"/>
                </a:cubicBezTo>
                <a:cubicBezTo>
                  <a:pt x="18346" y="21379"/>
                  <a:pt x="18278" y="21355"/>
                  <a:pt x="18208" y="21355"/>
                </a:cubicBezTo>
                <a:cubicBezTo>
                  <a:pt x="18141" y="21355"/>
                  <a:pt x="18073" y="21361"/>
                  <a:pt x="18004" y="21361"/>
                </a:cubicBezTo>
                <a:cubicBezTo>
                  <a:pt x="17937" y="21361"/>
                  <a:pt x="17869" y="21327"/>
                  <a:pt x="17800" y="21327"/>
                </a:cubicBezTo>
                <a:cubicBezTo>
                  <a:pt x="17733" y="21327"/>
                  <a:pt x="17665" y="21348"/>
                  <a:pt x="17596" y="21348"/>
                </a:cubicBezTo>
                <a:cubicBezTo>
                  <a:pt x="17529" y="21348"/>
                  <a:pt x="17461" y="21338"/>
                  <a:pt x="17392" y="21338"/>
                </a:cubicBezTo>
                <a:cubicBezTo>
                  <a:pt x="17325" y="21338"/>
                  <a:pt x="17257" y="21346"/>
                  <a:pt x="17188" y="21346"/>
                </a:cubicBezTo>
                <a:cubicBezTo>
                  <a:pt x="17120" y="21346"/>
                  <a:pt x="17052" y="21376"/>
                  <a:pt x="16984" y="21376"/>
                </a:cubicBezTo>
                <a:cubicBezTo>
                  <a:pt x="16916" y="21376"/>
                  <a:pt x="16848" y="21342"/>
                  <a:pt x="16779" y="21342"/>
                </a:cubicBezTo>
                <a:cubicBezTo>
                  <a:pt x="16712" y="21342"/>
                  <a:pt x="16644" y="21375"/>
                  <a:pt x="16575" y="21375"/>
                </a:cubicBezTo>
                <a:cubicBezTo>
                  <a:pt x="16508" y="21375"/>
                  <a:pt x="16440" y="21331"/>
                  <a:pt x="16371" y="21331"/>
                </a:cubicBezTo>
                <a:cubicBezTo>
                  <a:pt x="16304" y="21331"/>
                  <a:pt x="16236" y="21374"/>
                  <a:pt x="16167" y="21374"/>
                </a:cubicBezTo>
                <a:cubicBezTo>
                  <a:pt x="16100" y="21374"/>
                  <a:pt x="16032" y="21348"/>
                  <a:pt x="15963" y="21348"/>
                </a:cubicBezTo>
                <a:cubicBezTo>
                  <a:pt x="15895" y="21348"/>
                  <a:pt x="15827" y="21361"/>
                  <a:pt x="15759" y="21361"/>
                </a:cubicBezTo>
                <a:cubicBezTo>
                  <a:pt x="15691" y="21361"/>
                  <a:pt x="15623" y="21345"/>
                  <a:pt x="15555" y="21345"/>
                </a:cubicBezTo>
                <a:cubicBezTo>
                  <a:pt x="15487" y="21345"/>
                  <a:pt x="15419" y="21332"/>
                  <a:pt x="15351" y="21332"/>
                </a:cubicBezTo>
                <a:cubicBezTo>
                  <a:pt x="15283" y="21332"/>
                  <a:pt x="15215" y="21361"/>
                  <a:pt x="15147" y="21361"/>
                </a:cubicBezTo>
                <a:cubicBezTo>
                  <a:pt x="15079" y="21361"/>
                  <a:pt x="15011" y="21379"/>
                  <a:pt x="14943" y="21379"/>
                </a:cubicBezTo>
                <a:cubicBezTo>
                  <a:pt x="14875" y="21379"/>
                  <a:pt x="14807" y="21360"/>
                  <a:pt x="14739" y="21360"/>
                </a:cubicBezTo>
                <a:cubicBezTo>
                  <a:pt x="14671" y="21360"/>
                  <a:pt x="14603" y="21324"/>
                  <a:pt x="14535" y="21324"/>
                </a:cubicBezTo>
                <a:cubicBezTo>
                  <a:pt x="14467" y="21324"/>
                  <a:pt x="14399" y="21367"/>
                  <a:pt x="14331" y="21367"/>
                </a:cubicBezTo>
                <a:cubicBezTo>
                  <a:pt x="14263" y="21367"/>
                  <a:pt x="14195" y="21371"/>
                  <a:pt x="14127" y="21371"/>
                </a:cubicBezTo>
                <a:cubicBezTo>
                  <a:pt x="14059" y="21371"/>
                  <a:pt x="13991" y="21386"/>
                  <a:pt x="13923" y="21386"/>
                </a:cubicBezTo>
                <a:cubicBezTo>
                  <a:pt x="13855" y="21386"/>
                  <a:pt x="13787" y="21340"/>
                  <a:pt x="13719" y="21340"/>
                </a:cubicBezTo>
                <a:cubicBezTo>
                  <a:pt x="13651" y="21340"/>
                  <a:pt x="13583" y="21368"/>
                  <a:pt x="13515" y="21368"/>
                </a:cubicBezTo>
                <a:cubicBezTo>
                  <a:pt x="13447" y="21368"/>
                  <a:pt x="13379" y="21386"/>
                  <a:pt x="13311" y="21386"/>
                </a:cubicBezTo>
                <a:cubicBezTo>
                  <a:pt x="13243" y="21386"/>
                  <a:pt x="13175" y="21360"/>
                  <a:pt x="13106" y="21360"/>
                </a:cubicBezTo>
                <a:cubicBezTo>
                  <a:pt x="13039" y="21360"/>
                  <a:pt x="12971" y="21355"/>
                  <a:pt x="12902" y="21355"/>
                </a:cubicBezTo>
                <a:cubicBezTo>
                  <a:pt x="12834" y="21355"/>
                  <a:pt x="12766" y="21371"/>
                  <a:pt x="12698" y="21371"/>
                </a:cubicBezTo>
                <a:cubicBezTo>
                  <a:pt x="12630" y="21371"/>
                  <a:pt x="12562" y="21371"/>
                  <a:pt x="12494" y="21371"/>
                </a:cubicBezTo>
                <a:cubicBezTo>
                  <a:pt x="12426" y="21371"/>
                  <a:pt x="12358" y="21354"/>
                  <a:pt x="12290" y="21354"/>
                </a:cubicBezTo>
                <a:cubicBezTo>
                  <a:pt x="12222" y="21354"/>
                  <a:pt x="12154" y="21369"/>
                  <a:pt x="12086" y="21369"/>
                </a:cubicBezTo>
                <a:cubicBezTo>
                  <a:pt x="12018" y="21369"/>
                  <a:pt x="11950" y="21376"/>
                  <a:pt x="11882" y="21376"/>
                </a:cubicBezTo>
                <a:cubicBezTo>
                  <a:pt x="11814" y="21376"/>
                  <a:pt x="11746" y="21358"/>
                  <a:pt x="11678" y="21358"/>
                </a:cubicBezTo>
                <a:cubicBezTo>
                  <a:pt x="11610" y="21358"/>
                  <a:pt x="11542" y="21359"/>
                  <a:pt x="11474" y="21359"/>
                </a:cubicBezTo>
                <a:cubicBezTo>
                  <a:pt x="11406" y="21359"/>
                  <a:pt x="11338" y="21376"/>
                  <a:pt x="11270" y="21376"/>
                </a:cubicBezTo>
                <a:cubicBezTo>
                  <a:pt x="11202" y="21376"/>
                  <a:pt x="11134" y="21347"/>
                  <a:pt x="11066" y="21347"/>
                </a:cubicBezTo>
                <a:cubicBezTo>
                  <a:pt x="10998" y="21347"/>
                  <a:pt x="10930" y="21384"/>
                  <a:pt x="10861" y="21384"/>
                </a:cubicBezTo>
                <a:cubicBezTo>
                  <a:pt x="10793" y="21384"/>
                  <a:pt x="10725" y="21379"/>
                  <a:pt x="10657" y="21379"/>
                </a:cubicBezTo>
                <a:cubicBezTo>
                  <a:pt x="10589" y="21379"/>
                  <a:pt x="10521" y="21333"/>
                  <a:pt x="10453" y="21333"/>
                </a:cubicBezTo>
                <a:cubicBezTo>
                  <a:pt x="10385" y="21333"/>
                  <a:pt x="10317" y="21324"/>
                  <a:pt x="10249" y="21324"/>
                </a:cubicBezTo>
                <a:cubicBezTo>
                  <a:pt x="10181" y="21324"/>
                  <a:pt x="10113" y="21367"/>
                  <a:pt x="10045" y="21367"/>
                </a:cubicBezTo>
                <a:cubicBezTo>
                  <a:pt x="9977" y="21367"/>
                  <a:pt x="9909" y="21350"/>
                  <a:pt x="9840" y="21350"/>
                </a:cubicBezTo>
                <a:cubicBezTo>
                  <a:pt x="9772" y="21350"/>
                  <a:pt x="9704" y="21356"/>
                  <a:pt x="9636" y="21356"/>
                </a:cubicBezTo>
                <a:cubicBezTo>
                  <a:pt x="9568" y="21356"/>
                  <a:pt x="9500" y="21357"/>
                  <a:pt x="9432" y="21357"/>
                </a:cubicBezTo>
                <a:cubicBezTo>
                  <a:pt x="9364" y="21357"/>
                  <a:pt x="9296" y="21363"/>
                  <a:pt x="9228" y="21363"/>
                </a:cubicBezTo>
                <a:cubicBezTo>
                  <a:pt x="9160" y="21363"/>
                  <a:pt x="9092" y="21346"/>
                  <a:pt x="9024" y="21346"/>
                </a:cubicBezTo>
                <a:cubicBezTo>
                  <a:pt x="8956" y="21346"/>
                  <a:pt x="8888" y="21381"/>
                  <a:pt x="8820" y="21381"/>
                </a:cubicBezTo>
                <a:cubicBezTo>
                  <a:pt x="8751" y="21381"/>
                  <a:pt x="8683" y="21337"/>
                  <a:pt x="8615" y="21337"/>
                </a:cubicBezTo>
                <a:cubicBezTo>
                  <a:pt x="8547" y="21337"/>
                  <a:pt x="8479" y="21323"/>
                  <a:pt x="8411" y="21323"/>
                </a:cubicBezTo>
                <a:cubicBezTo>
                  <a:pt x="8343" y="21323"/>
                  <a:pt x="8275" y="21359"/>
                  <a:pt x="8207" y="21359"/>
                </a:cubicBezTo>
                <a:cubicBezTo>
                  <a:pt x="8139" y="21359"/>
                  <a:pt x="8071" y="21333"/>
                  <a:pt x="8003" y="21333"/>
                </a:cubicBezTo>
                <a:cubicBezTo>
                  <a:pt x="7935" y="21333"/>
                  <a:pt x="7867" y="21374"/>
                  <a:pt x="7799" y="21374"/>
                </a:cubicBezTo>
                <a:cubicBezTo>
                  <a:pt x="7731" y="21374"/>
                  <a:pt x="7662" y="21376"/>
                  <a:pt x="7595" y="21376"/>
                </a:cubicBezTo>
                <a:cubicBezTo>
                  <a:pt x="7526" y="21376"/>
                  <a:pt x="7458" y="21339"/>
                  <a:pt x="7390" y="21339"/>
                </a:cubicBezTo>
                <a:cubicBezTo>
                  <a:pt x="7322" y="21339"/>
                  <a:pt x="7254" y="21373"/>
                  <a:pt x="7186" y="21373"/>
                </a:cubicBezTo>
                <a:cubicBezTo>
                  <a:pt x="7118" y="21373"/>
                  <a:pt x="7050" y="21328"/>
                  <a:pt x="6982" y="21328"/>
                </a:cubicBezTo>
                <a:cubicBezTo>
                  <a:pt x="6914" y="21328"/>
                  <a:pt x="6846" y="21352"/>
                  <a:pt x="6778" y="21352"/>
                </a:cubicBezTo>
                <a:cubicBezTo>
                  <a:pt x="6709" y="21352"/>
                  <a:pt x="6641" y="21375"/>
                  <a:pt x="6574" y="21375"/>
                </a:cubicBezTo>
                <a:cubicBezTo>
                  <a:pt x="6505" y="21375"/>
                  <a:pt x="6437" y="21362"/>
                  <a:pt x="6369" y="21362"/>
                </a:cubicBezTo>
                <a:cubicBezTo>
                  <a:pt x="6301" y="21362"/>
                  <a:pt x="6233" y="21352"/>
                  <a:pt x="6165" y="21352"/>
                </a:cubicBezTo>
                <a:cubicBezTo>
                  <a:pt x="6097" y="21352"/>
                  <a:pt x="6029" y="21346"/>
                  <a:pt x="5961" y="21346"/>
                </a:cubicBezTo>
                <a:cubicBezTo>
                  <a:pt x="5892" y="21346"/>
                  <a:pt x="5824" y="21364"/>
                  <a:pt x="5756" y="21364"/>
                </a:cubicBezTo>
                <a:cubicBezTo>
                  <a:pt x="5688" y="21364"/>
                  <a:pt x="5620" y="21377"/>
                  <a:pt x="5552" y="21377"/>
                </a:cubicBezTo>
                <a:cubicBezTo>
                  <a:pt x="5484" y="21377"/>
                  <a:pt x="5416" y="21350"/>
                  <a:pt x="5348" y="21350"/>
                </a:cubicBezTo>
                <a:cubicBezTo>
                  <a:pt x="5279" y="21350"/>
                  <a:pt x="5211" y="21344"/>
                  <a:pt x="5144" y="21344"/>
                </a:cubicBezTo>
                <a:cubicBezTo>
                  <a:pt x="5075" y="21344"/>
                  <a:pt x="5007" y="21374"/>
                  <a:pt x="4939" y="21374"/>
                </a:cubicBezTo>
                <a:cubicBezTo>
                  <a:pt x="4871" y="21374"/>
                  <a:pt x="4803" y="21360"/>
                  <a:pt x="4735" y="21360"/>
                </a:cubicBezTo>
                <a:cubicBezTo>
                  <a:pt x="4667" y="21360"/>
                  <a:pt x="4598" y="21338"/>
                  <a:pt x="4531" y="21338"/>
                </a:cubicBezTo>
                <a:cubicBezTo>
                  <a:pt x="4462" y="21338"/>
                  <a:pt x="4394" y="21371"/>
                  <a:pt x="4327" y="21371"/>
                </a:cubicBezTo>
                <a:cubicBezTo>
                  <a:pt x="4258" y="21371"/>
                  <a:pt x="4190" y="21363"/>
                  <a:pt x="4122" y="21363"/>
                </a:cubicBezTo>
                <a:cubicBezTo>
                  <a:pt x="4054" y="21363"/>
                  <a:pt x="3986" y="21349"/>
                  <a:pt x="3918" y="21349"/>
                </a:cubicBezTo>
                <a:cubicBezTo>
                  <a:pt x="3850" y="21349"/>
                  <a:pt x="3782" y="21330"/>
                  <a:pt x="3714" y="21330"/>
                </a:cubicBezTo>
                <a:cubicBezTo>
                  <a:pt x="3645" y="21330"/>
                  <a:pt x="3577" y="21349"/>
                  <a:pt x="3510" y="21349"/>
                </a:cubicBezTo>
                <a:cubicBezTo>
                  <a:pt x="3441" y="21349"/>
                  <a:pt x="3373" y="21386"/>
                  <a:pt x="3306" y="21386"/>
                </a:cubicBezTo>
                <a:cubicBezTo>
                  <a:pt x="3237" y="21386"/>
                  <a:pt x="3169" y="21385"/>
                  <a:pt x="3102" y="21385"/>
                </a:cubicBezTo>
                <a:cubicBezTo>
                  <a:pt x="3033" y="21385"/>
                  <a:pt x="2965" y="21361"/>
                  <a:pt x="2898" y="21361"/>
                </a:cubicBezTo>
                <a:cubicBezTo>
                  <a:pt x="2828" y="21361"/>
                  <a:pt x="2760" y="21357"/>
                  <a:pt x="2693" y="21357"/>
                </a:cubicBezTo>
                <a:cubicBezTo>
                  <a:pt x="2624" y="21357"/>
                  <a:pt x="2556" y="21334"/>
                  <a:pt x="2489" y="21334"/>
                </a:cubicBezTo>
                <a:cubicBezTo>
                  <a:pt x="2420" y="21334"/>
                  <a:pt x="2352" y="21332"/>
                  <a:pt x="2285" y="21332"/>
                </a:cubicBezTo>
                <a:cubicBezTo>
                  <a:pt x="2216" y="21332"/>
                  <a:pt x="2148" y="21378"/>
                  <a:pt x="2081" y="21378"/>
                </a:cubicBezTo>
                <a:cubicBezTo>
                  <a:pt x="2011" y="21378"/>
                  <a:pt x="1943" y="21340"/>
                  <a:pt x="1877" y="21340"/>
                </a:cubicBezTo>
                <a:cubicBezTo>
                  <a:pt x="1807" y="21340"/>
                  <a:pt x="1739" y="21347"/>
                  <a:pt x="1673" y="21347"/>
                </a:cubicBezTo>
                <a:cubicBezTo>
                  <a:pt x="1603" y="21347"/>
                  <a:pt x="1535" y="21368"/>
                  <a:pt x="1469" y="21368"/>
                </a:cubicBezTo>
                <a:cubicBezTo>
                  <a:pt x="1398" y="21368"/>
                  <a:pt x="1330" y="21365"/>
                  <a:pt x="1265" y="21365"/>
                </a:cubicBezTo>
                <a:cubicBezTo>
                  <a:pt x="1194" y="21365"/>
                  <a:pt x="1126" y="21357"/>
                  <a:pt x="1061" y="21357"/>
                </a:cubicBezTo>
                <a:cubicBezTo>
                  <a:pt x="989" y="21357"/>
                  <a:pt x="921" y="21361"/>
                  <a:pt x="857" y="21361"/>
                </a:cubicBezTo>
                <a:cubicBezTo>
                  <a:pt x="784" y="21361"/>
                  <a:pt x="716" y="21342"/>
                  <a:pt x="652" y="21342"/>
                </a:cubicBezTo>
                <a:cubicBezTo>
                  <a:pt x="578" y="21342"/>
                  <a:pt x="510" y="21346"/>
                  <a:pt x="448" y="21346"/>
                </a:cubicBezTo>
                <a:cubicBezTo>
                  <a:pt x="369" y="21346"/>
                  <a:pt x="301" y="21355"/>
                  <a:pt x="244" y="21355"/>
                </a:cubicBezTo>
                <a:cubicBezTo>
                  <a:pt x="111" y="21355"/>
                  <a:pt x="33" y="21355"/>
                  <a:pt x="33" y="21355"/>
                </a:cubicBezTo>
                <a:cubicBezTo>
                  <a:pt x="33" y="21067"/>
                  <a:pt x="43" y="21067"/>
                  <a:pt x="43" y="20779"/>
                </a:cubicBezTo>
                <a:cubicBezTo>
                  <a:pt x="43" y="20491"/>
                  <a:pt x="31" y="20491"/>
                  <a:pt x="31" y="20203"/>
                </a:cubicBezTo>
                <a:cubicBezTo>
                  <a:pt x="31" y="19916"/>
                  <a:pt x="45" y="19916"/>
                  <a:pt x="45" y="19628"/>
                </a:cubicBezTo>
                <a:cubicBezTo>
                  <a:pt x="45" y="19340"/>
                  <a:pt x="37" y="19422"/>
                  <a:pt x="37" y="19052"/>
                </a:cubicBezTo>
                <a:cubicBezTo>
                  <a:pt x="37" y="18890"/>
                  <a:pt x="51" y="18697"/>
                  <a:pt x="51" y="18477"/>
                </a:cubicBezTo>
                <a:cubicBezTo>
                  <a:pt x="51" y="18302"/>
                  <a:pt x="45" y="18109"/>
                  <a:pt x="45" y="17901"/>
                </a:cubicBezTo>
                <a:cubicBezTo>
                  <a:pt x="45" y="17721"/>
                  <a:pt x="42" y="17529"/>
                  <a:pt x="42" y="17326"/>
                </a:cubicBezTo>
                <a:cubicBezTo>
                  <a:pt x="42" y="17142"/>
                  <a:pt x="31" y="16950"/>
                  <a:pt x="31" y="16750"/>
                </a:cubicBezTo>
                <a:cubicBezTo>
                  <a:pt x="31" y="16565"/>
                  <a:pt x="45" y="16373"/>
                  <a:pt x="45" y="16175"/>
                </a:cubicBezTo>
                <a:cubicBezTo>
                  <a:pt x="45" y="15988"/>
                  <a:pt x="46" y="15796"/>
                  <a:pt x="46" y="15599"/>
                </a:cubicBezTo>
                <a:cubicBezTo>
                  <a:pt x="46" y="15411"/>
                  <a:pt x="37" y="15219"/>
                  <a:pt x="37" y="15023"/>
                </a:cubicBezTo>
                <a:cubicBezTo>
                  <a:pt x="37" y="14835"/>
                  <a:pt x="44" y="14643"/>
                  <a:pt x="44" y="14448"/>
                </a:cubicBezTo>
                <a:cubicBezTo>
                  <a:pt x="44" y="14259"/>
                  <a:pt x="30" y="14067"/>
                  <a:pt x="30" y="13872"/>
                </a:cubicBezTo>
                <a:cubicBezTo>
                  <a:pt x="30" y="13682"/>
                  <a:pt x="35" y="13490"/>
                  <a:pt x="35" y="13296"/>
                </a:cubicBezTo>
                <a:cubicBezTo>
                  <a:pt x="35" y="13106"/>
                  <a:pt x="40" y="12914"/>
                  <a:pt x="40" y="12721"/>
                </a:cubicBezTo>
                <a:cubicBezTo>
                  <a:pt x="40" y="12530"/>
                  <a:pt x="41" y="12338"/>
                  <a:pt x="41" y="12145"/>
                </a:cubicBezTo>
                <a:cubicBezTo>
                  <a:pt x="41" y="11954"/>
                  <a:pt x="43" y="11762"/>
                  <a:pt x="43" y="11569"/>
                </a:cubicBezTo>
                <a:cubicBezTo>
                  <a:pt x="43" y="11378"/>
                  <a:pt x="31" y="11186"/>
                  <a:pt x="31" y="10994"/>
                </a:cubicBezTo>
                <a:cubicBezTo>
                  <a:pt x="31" y="10802"/>
                  <a:pt x="42" y="10610"/>
                  <a:pt x="42" y="10418"/>
                </a:cubicBezTo>
                <a:cubicBezTo>
                  <a:pt x="42" y="10226"/>
                  <a:pt x="47" y="10034"/>
                  <a:pt x="47" y="9842"/>
                </a:cubicBezTo>
                <a:cubicBezTo>
                  <a:pt x="47" y="9650"/>
                  <a:pt x="39" y="9458"/>
                  <a:pt x="39" y="9266"/>
                </a:cubicBezTo>
                <a:cubicBezTo>
                  <a:pt x="39" y="9074"/>
                  <a:pt x="43" y="8882"/>
                  <a:pt x="43" y="8690"/>
                </a:cubicBezTo>
                <a:cubicBezTo>
                  <a:pt x="43" y="8497"/>
                  <a:pt x="43" y="8305"/>
                  <a:pt x="43" y="8114"/>
                </a:cubicBezTo>
                <a:cubicBezTo>
                  <a:pt x="43" y="7921"/>
                  <a:pt x="52" y="7729"/>
                  <a:pt x="52" y="7538"/>
                </a:cubicBezTo>
                <a:cubicBezTo>
                  <a:pt x="52" y="7344"/>
                  <a:pt x="42" y="7152"/>
                  <a:pt x="42" y="6962"/>
                </a:cubicBezTo>
                <a:cubicBezTo>
                  <a:pt x="42" y="6768"/>
                  <a:pt x="51" y="6576"/>
                  <a:pt x="51" y="6386"/>
                </a:cubicBezTo>
                <a:cubicBezTo>
                  <a:pt x="51" y="6192"/>
                  <a:pt x="45" y="6000"/>
                  <a:pt x="45" y="5810"/>
                </a:cubicBezTo>
                <a:cubicBezTo>
                  <a:pt x="45" y="5616"/>
                  <a:pt x="44" y="5423"/>
                  <a:pt x="44" y="5234"/>
                </a:cubicBezTo>
                <a:cubicBezTo>
                  <a:pt x="44" y="5039"/>
                  <a:pt x="48" y="4847"/>
                  <a:pt x="48" y="4659"/>
                </a:cubicBezTo>
                <a:cubicBezTo>
                  <a:pt x="48" y="4463"/>
                  <a:pt x="43" y="4270"/>
                  <a:pt x="43" y="4083"/>
                </a:cubicBezTo>
                <a:cubicBezTo>
                  <a:pt x="43" y="3886"/>
                  <a:pt x="44" y="3694"/>
                  <a:pt x="44" y="3507"/>
                </a:cubicBezTo>
                <a:cubicBezTo>
                  <a:pt x="44" y="3309"/>
                  <a:pt x="50" y="3117"/>
                  <a:pt x="50" y="2931"/>
                </a:cubicBezTo>
                <a:cubicBezTo>
                  <a:pt x="50" y="2731"/>
                  <a:pt x="44" y="2539"/>
                  <a:pt x="44" y="2355"/>
                </a:cubicBezTo>
                <a:cubicBezTo>
                  <a:pt x="44" y="2152"/>
                  <a:pt x="43" y="1960"/>
                  <a:pt x="43" y="1779"/>
                </a:cubicBezTo>
                <a:cubicBezTo>
                  <a:pt x="43" y="1571"/>
                  <a:pt x="39" y="1379"/>
                  <a:pt x="39" y="1204"/>
                </a:cubicBezTo>
                <a:cubicBezTo>
                  <a:pt x="39" y="983"/>
                  <a:pt x="52" y="790"/>
                  <a:pt x="52" y="628"/>
                </a:cubicBezTo>
                <a:cubicBezTo>
                  <a:pt x="52" y="259"/>
                  <a:pt x="-56" y="148"/>
                  <a:pt x="40" y="51"/>
                </a:cubicBezTo>
                <a:close/>
              </a:path>
            </a:pathLst>
          </a:custGeom>
          <a:blipFill>
            <a:blip r:embed="rId2"/>
          </a:blipFill>
          <a:ln w="63500">
            <a:solidFill>
              <a:srgbClr val="231F24"/>
            </a:solidFill>
            <a:miter lim="400000"/>
          </a:ln>
        </p:spPr>
        <p:txBody>
          <a:bodyPr lIns="38100" tIns="38100" rIns="38100" bIns="38100" anchor="ctr"/>
          <a:lstStyle/>
          <a:p>
            <a:endParaRPr/>
          </a:p>
        </p:txBody>
      </p:sp>
      <p:sp>
        <p:nvSpPr>
          <p:cNvPr id="75" name="Shape 75"/>
          <p:cNvSpPr/>
          <p:nvPr/>
        </p:nvSpPr>
        <p:spPr>
          <a:xfrm>
            <a:off x="393700" y="3911600"/>
            <a:ext cx="9390979" cy="33214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544" extrusionOk="0">
                <a:moveTo>
                  <a:pt x="11" y="36"/>
                </a:moveTo>
                <a:cubicBezTo>
                  <a:pt x="114" y="36"/>
                  <a:pt x="114" y="6"/>
                  <a:pt x="216" y="6"/>
                </a:cubicBezTo>
                <a:cubicBezTo>
                  <a:pt x="318" y="6"/>
                  <a:pt x="318" y="44"/>
                  <a:pt x="421" y="44"/>
                </a:cubicBezTo>
                <a:cubicBezTo>
                  <a:pt x="523" y="44"/>
                  <a:pt x="523" y="48"/>
                  <a:pt x="625" y="48"/>
                </a:cubicBezTo>
                <a:cubicBezTo>
                  <a:pt x="728" y="48"/>
                  <a:pt x="728" y="22"/>
                  <a:pt x="830" y="22"/>
                </a:cubicBezTo>
                <a:cubicBezTo>
                  <a:pt x="932" y="22"/>
                  <a:pt x="932" y="42"/>
                  <a:pt x="1035" y="42"/>
                </a:cubicBezTo>
                <a:cubicBezTo>
                  <a:pt x="1137" y="42"/>
                  <a:pt x="1137" y="3"/>
                  <a:pt x="1239" y="3"/>
                </a:cubicBezTo>
                <a:cubicBezTo>
                  <a:pt x="1342" y="3"/>
                  <a:pt x="1342" y="17"/>
                  <a:pt x="1444" y="17"/>
                </a:cubicBezTo>
                <a:cubicBezTo>
                  <a:pt x="1546" y="17"/>
                  <a:pt x="1546" y="29"/>
                  <a:pt x="1648" y="29"/>
                </a:cubicBezTo>
                <a:cubicBezTo>
                  <a:pt x="1751" y="29"/>
                  <a:pt x="1751" y="32"/>
                  <a:pt x="1853" y="32"/>
                </a:cubicBezTo>
                <a:cubicBezTo>
                  <a:pt x="1955" y="32"/>
                  <a:pt x="1924" y="38"/>
                  <a:pt x="2058" y="38"/>
                </a:cubicBezTo>
                <a:cubicBezTo>
                  <a:pt x="2115" y="38"/>
                  <a:pt x="2183" y="3"/>
                  <a:pt x="2262" y="3"/>
                </a:cubicBezTo>
                <a:cubicBezTo>
                  <a:pt x="2324" y="3"/>
                  <a:pt x="2392" y="35"/>
                  <a:pt x="2467" y="35"/>
                </a:cubicBezTo>
                <a:cubicBezTo>
                  <a:pt x="2531" y="35"/>
                  <a:pt x="2599" y="51"/>
                  <a:pt x="2672" y="51"/>
                </a:cubicBezTo>
                <a:cubicBezTo>
                  <a:pt x="2736" y="51"/>
                  <a:pt x="2804" y="27"/>
                  <a:pt x="2876" y="27"/>
                </a:cubicBezTo>
                <a:cubicBezTo>
                  <a:pt x="2942" y="27"/>
                  <a:pt x="3010" y="38"/>
                  <a:pt x="3081" y="38"/>
                </a:cubicBezTo>
                <a:cubicBezTo>
                  <a:pt x="3147" y="38"/>
                  <a:pt x="3215" y="40"/>
                  <a:pt x="3285" y="40"/>
                </a:cubicBezTo>
                <a:cubicBezTo>
                  <a:pt x="3352" y="40"/>
                  <a:pt x="3420" y="63"/>
                  <a:pt x="3490" y="63"/>
                </a:cubicBezTo>
                <a:cubicBezTo>
                  <a:pt x="3556" y="63"/>
                  <a:pt x="3625" y="36"/>
                  <a:pt x="3695" y="36"/>
                </a:cubicBezTo>
                <a:cubicBezTo>
                  <a:pt x="3761" y="36"/>
                  <a:pt x="3829" y="62"/>
                  <a:pt x="3899" y="62"/>
                </a:cubicBezTo>
                <a:cubicBezTo>
                  <a:pt x="3966" y="62"/>
                  <a:pt x="4034" y="45"/>
                  <a:pt x="4104" y="45"/>
                </a:cubicBezTo>
                <a:cubicBezTo>
                  <a:pt x="4171" y="45"/>
                  <a:pt x="4239" y="42"/>
                  <a:pt x="4308" y="42"/>
                </a:cubicBezTo>
                <a:cubicBezTo>
                  <a:pt x="4375" y="42"/>
                  <a:pt x="4444" y="54"/>
                  <a:pt x="4513" y="54"/>
                </a:cubicBezTo>
                <a:cubicBezTo>
                  <a:pt x="4580" y="54"/>
                  <a:pt x="4648" y="38"/>
                  <a:pt x="4718" y="38"/>
                </a:cubicBezTo>
                <a:cubicBezTo>
                  <a:pt x="4785" y="38"/>
                  <a:pt x="4853" y="42"/>
                  <a:pt x="4922" y="42"/>
                </a:cubicBezTo>
                <a:cubicBezTo>
                  <a:pt x="4990" y="42"/>
                  <a:pt x="5058" y="58"/>
                  <a:pt x="5127" y="58"/>
                </a:cubicBezTo>
                <a:cubicBezTo>
                  <a:pt x="5194" y="58"/>
                  <a:pt x="5263" y="42"/>
                  <a:pt x="5332" y="42"/>
                </a:cubicBezTo>
                <a:cubicBezTo>
                  <a:pt x="5399" y="42"/>
                  <a:pt x="5467" y="37"/>
                  <a:pt x="5536" y="37"/>
                </a:cubicBezTo>
                <a:cubicBezTo>
                  <a:pt x="5604" y="37"/>
                  <a:pt x="5672" y="27"/>
                  <a:pt x="5741" y="27"/>
                </a:cubicBezTo>
                <a:cubicBezTo>
                  <a:pt x="5809" y="27"/>
                  <a:pt x="5877" y="63"/>
                  <a:pt x="5946" y="63"/>
                </a:cubicBezTo>
                <a:cubicBezTo>
                  <a:pt x="6013" y="63"/>
                  <a:pt x="6082" y="27"/>
                  <a:pt x="6150" y="27"/>
                </a:cubicBezTo>
                <a:cubicBezTo>
                  <a:pt x="6218" y="27"/>
                  <a:pt x="6286" y="30"/>
                  <a:pt x="6355" y="30"/>
                </a:cubicBezTo>
                <a:cubicBezTo>
                  <a:pt x="6423" y="30"/>
                  <a:pt x="6491" y="17"/>
                  <a:pt x="6559" y="17"/>
                </a:cubicBezTo>
                <a:cubicBezTo>
                  <a:pt x="6627" y="17"/>
                  <a:pt x="6695" y="55"/>
                  <a:pt x="6764" y="55"/>
                </a:cubicBezTo>
                <a:cubicBezTo>
                  <a:pt x="6832" y="55"/>
                  <a:pt x="6900" y="28"/>
                  <a:pt x="6968" y="28"/>
                </a:cubicBezTo>
                <a:cubicBezTo>
                  <a:pt x="7036" y="28"/>
                  <a:pt x="7104" y="28"/>
                  <a:pt x="7173" y="28"/>
                </a:cubicBezTo>
                <a:cubicBezTo>
                  <a:pt x="7241" y="28"/>
                  <a:pt x="7309" y="32"/>
                  <a:pt x="7378" y="32"/>
                </a:cubicBezTo>
                <a:cubicBezTo>
                  <a:pt x="7446" y="32"/>
                  <a:pt x="7514" y="5"/>
                  <a:pt x="7582" y="5"/>
                </a:cubicBezTo>
                <a:cubicBezTo>
                  <a:pt x="7650" y="5"/>
                  <a:pt x="7718" y="54"/>
                  <a:pt x="7787" y="54"/>
                </a:cubicBezTo>
                <a:cubicBezTo>
                  <a:pt x="7855" y="54"/>
                  <a:pt x="7923" y="36"/>
                  <a:pt x="7991" y="36"/>
                </a:cubicBezTo>
                <a:cubicBezTo>
                  <a:pt x="8059" y="36"/>
                  <a:pt x="8128" y="8"/>
                  <a:pt x="8196" y="8"/>
                </a:cubicBezTo>
                <a:cubicBezTo>
                  <a:pt x="8264" y="8"/>
                  <a:pt x="8332" y="47"/>
                  <a:pt x="8401" y="47"/>
                </a:cubicBezTo>
                <a:cubicBezTo>
                  <a:pt x="8469" y="47"/>
                  <a:pt x="8537" y="27"/>
                  <a:pt x="8605" y="27"/>
                </a:cubicBezTo>
                <a:cubicBezTo>
                  <a:pt x="8673" y="27"/>
                  <a:pt x="8741" y="10"/>
                  <a:pt x="8810" y="10"/>
                </a:cubicBezTo>
                <a:cubicBezTo>
                  <a:pt x="8878" y="10"/>
                  <a:pt x="8946" y="49"/>
                  <a:pt x="9015" y="49"/>
                </a:cubicBezTo>
                <a:cubicBezTo>
                  <a:pt x="9083" y="49"/>
                  <a:pt x="9151" y="1"/>
                  <a:pt x="9219" y="1"/>
                </a:cubicBezTo>
                <a:cubicBezTo>
                  <a:pt x="9287" y="1"/>
                  <a:pt x="9355" y="4"/>
                  <a:pt x="9424" y="4"/>
                </a:cubicBezTo>
                <a:cubicBezTo>
                  <a:pt x="9492" y="4"/>
                  <a:pt x="9560" y="54"/>
                  <a:pt x="9629" y="54"/>
                </a:cubicBezTo>
                <a:cubicBezTo>
                  <a:pt x="9697" y="54"/>
                  <a:pt x="9765" y="42"/>
                  <a:pt x="9833" y="42"/>
                </a:cubicBezTo>
                <a:cubicBezTo>
                  <a:pt x="9901" y="42"/>
                  <a:pt x="9969" y="62"/>
                  <a:pt x="10038" y="62"/>
                </a:cubicBezTo>
                <a:cubicBezTo>
                  <a:pt x="10106" y="62"/>
                  <a:pt x="10174" y="22"/>
                  <a:pt x="10242" y="22"/>
                </a:cubicBezTo>
                <a:cubicBezTo>
                  <a:pt x="10311" y="22"/>
                  <a:pt x="10379" y="32"/>
                  <a:pt x="10447" y="32"/>
                </a:cubicBezTo>
                <a:cubicBezTo>
                  <a:pt x="10515" y="32"/>
                  <a:pt x="10583" y="45"/>
                  <a:pt x="10652" y="45"/>
                </a:cubicBezTo>
                <a:cubicBezTo>
                  <a:pt x="10720" y="45"/>
                  <a:pt x="10788" y="5"/>
                  <a:pt x="10856" y="5"/>
                </a:cubicBezTo>
                <a:cubicBezTo>
                  <a:pt x="10925" y="5"/>
                  <a:pt x="10993" y="16"/>
                  <a:pt x="11061" y="16"/>
                </a:cubicBezTo>
                <a:cubicBezTo>
                  <a:pt x="11129" y="16"/>
                  <a:pt x="11198" y="35"/>
                  <a:pt x="11266" y="35"/>
                </a:cubicBezTo>
                <a:cubicBezTo>
                  <a:pt x="11334" y="35"/>
                  <a:pt x="11402" y="39"/>
                  <a:pt x="11470" y="39"/>
                </a:cubicBezTo>
                <a:cubicBezTo>
                  <a:pt x="11539" y="39"/>
                  <a:pt x="11607" y="14"/>
                  <a:pt x="11675" y="14"/>
                </a:cubicBezTo>
                <a:cubicBezTo>
                  <a:pt x="11743" y="14"/>
                  <a:pt x="11812" y="31"/>
                  <a:pt x="11880" y="31"/>
                </a:cubicBezTo>
                <a:cubicBezTo>
                  <a:pt x="11948" y="31"/>
                  <a:pt x="12017" y="51"/>
                  <a:pt x="12085" y="51"/>
                </a:cubicBezTo>
                <a:cubicBezTo>
                  <a:pt x="12153" y="51"/>
                  <a:pt x="12221" y="1"/>
                  <a:pt x="12290" y="1"/>
                </a:cubicBezTo>
                <a:cubicBezTo>
                  <a:pt x="12358" y="1"/>
                  <a:pt x="12426" y="43"/>
                  <a:pt x="12494" y="43"/>
                </a:cubicBezTo>
                <a:cubicBezTo>
                  <a:pt x="12563" y="43"/>
                  <a:pt x="12631" y="21"/>
                  <a:pt x="12699" y="21"/>
                </a:cubicBezTo>
                <a:cubicBezTo>
                  <a:pt x="12767" y="21"/>
                  <a:pt x="12836" y="23"/>
                  <a:pt x="12904" y="23"/>
                </a:cubicBezTo>
                <a:cubicBezTo>
                  <a:pt x="12972" y="23"/>
                  <a:pt x="13040" y="39"/>
                  <a:pt x="13109" y="39"/>
                </a:cubicBezTo>
                <a:cubicBezTo>
                  <a:pt x="13177" y="39"/>
                  <a:pt x="13245" y="35"/>
                  <a:pt x="13313" y="35"/>
                </a:cubicBezTo>
                <a:cubicBezTo>
                  <a:pt x="13382" y="35"/>
                  <a:pt x="13450" y="40"/>
                  <a:pt x="13518" y="40"/>
                </a:cubicBezTo>
                <a:cubicBezTo>
                  <a:pt x="13586" y="40"/>
                  <a:pt x="13655" y="47"/>
                  <a:pt x="13723" y="47"/>
                </a:cubicBezTo>
                <a:cubicBezTo>
                  <a:pt x="13791" y="47"/>
                  <a:pt x="13859" y="9"/>
                  <a:pt x="13927" y="9"/>
                </a:cubicBezTo>
                <a:cubicBezTo>
                  <a:pt x="13996" y="9"/>
                  <a:pt x="14064" y="40"/>
                  <a:pt x="14132" y="40"/>
                </a:cubicBezTo>
                <a:cubicBezTo>
                  <a:pt x="14201" y="40"/>
                  <a:pt x="14269" y="37"/>
                  <a:pt x="14337" y="37"/>
                </a:cubicBezTo>
                <a:cubicBezTo>
                  <a:pt x="14405" y="37"/>
                  <a:pt x="14474" y="51"/>
                  <a:pt x="14542" y="51"/>
                </a:cubicBezTo>
                <a:cubicBezTo>
                  <a:pt x="14610" y="51"/>
                  <a:pt x="14678" y="30"/>
                  <a:pt x="14747" y="30"/>
                </a:cubicBezTo>
                <a:cubicBezTo>
                  <a:pt x="14815" y="30"/>
                  <a:pt x="14883" y="49"/>
                  <a:pt x="14951" y="49"/>
                </a:cubicBezTo>
                <a:cubicBezTo>
                  <a:pt x="15020" y="49"/>
                  <a:pt x="15088" y="11"/>
                  <a:pt x="15156" y="11"/>
                </a:cubicBezTo>
                <a:cubicBezTo>
                  <a:pt x="15225" y="11"/>
                  <a:pt x="15293" y="33"/>
                  <a:pt x="15361" y="33"/>
                </a:cubicBezTo>
                <a:cubicBezTo>
                  <a:pt x="15430" y="33"/>
                  <a:pt x="15498" y="27"/>
                  <a:pt x="15566" y="27"/>
                </a:cubicBezTo>
                <a:cubicBezTo>
                  <a:pt x="15634" y="27"/>
                  <a:pt x="15703" y="50"/>
                  <a:pt x="15771" y="50"/>
                </a:cubicBezTo>
                <a:cubicBezTo>
                  <a:pt x="15839" y="50"/>
                  <a:pt x="15907" y="63"/>
                  <a:pt x="15975" y="63"/>
                </a:cubicBezTo>
                <a:cubicBezTo>
                  <a:pt x="16044" y="63"/>
                  <a:pt x="16112" y="12"/>
                  <a:pt x="16180" y="12"/>
                </a:cubicBezTo>
                <a:cubicBezTo>
                  <a:pt x="16249" y="12"/>
                  <a:pt x="16317" y="32"/>
                  <a:pt x="16385" y="32"/>
                </a:cubicBezTo>
                <a:cubicBezTo>
                  <a:pt x="16454" y="32"/>
                  <a:pt x="16522" y="18"/>
                  <a:pt x="16590" y="18"/>
                </a:cubicBezTo>
                <a:cubicBezTo>
                  <a:pt x="16659" y="18"/>
                  <a:pt x="16727" y="54"/>
                  <a:pt x="16795" y="54"/>
                </a:cubicBezTo>
                <a:cubicBezTo>
                  <a:pt x="16863" y="54"/>
                  <a:pt x="16932" y="24"/>
                  <a:pt x="16999" y="24"/>
                </a:cubicBezTo>
                <a:cubicBezTo>
                  <a:pt x="17068" y="24"/>
                  <a:pt x="17136" y="28"/>
                  <a:pt x="17204" y="28"/>
                </a:cubicBezTo>
                <a:cubicBezTo>
                  <a:pt x="17273" y="28"/>
                  <a:pt x="17341" y="0"/>
                  <a:pt x="17409" y="0"/>
                </a:cubicBezTo>
                <a:cubicBezTo>
                  <a:pt x="17478" y="0"/>
                  <a:pt x="17546" y="33"/>
                  <a:pt x="17614" y="33"/>
                </a:cubicBezTo>
                <a:cubicBezTo>
                  <a:pt x="17683" y="33"/>
                  <a:pt x="17751" y="51"/>
                  <a:pt x="17818" y="51"/>
                </a:cubicBezTo>
                <a:cubicBezTo>
                  <a:pt x="17887" y="51"/>
                  <a:pt x="17956" y="37"/>
                  <a:pt x="18023" y="37"/>
                </a:cubicBezTo>
                <a:cubicBezTo>
                  <a:pt x="18092" y="37"/>
                  <a:pt x="18160" y="22"/>
                  <a:pt x="18228" y="22"/>
                </a:cubicBezTo>
                <a:cubicBezTo>
                  <a:pt x="18297" y="22"/>
                  <a:pt x="18365" y="32"/>
                  <a:pt x="18432" y="32"/>
                </a:cubicBezTo>
                <a:cubicBezTo>
                  <a:pt x="18502" y="32"/>
                  <a:pt x="18570" y="38"/>
                  <a:pt x="18637" y="38"/>
                </a:cubicBezTo>
                <a:cubicBezTo>
                  <a:pt x="18706" y="38"/>
                  <a:pt x="18775" y="61"/>
                  <a:pt x="18842" y="61"/>
                </a:cubicBezTo>
                <a:cubicBezTo>
                  <a:pt x="18911" y="61"/>
                  <a:pt x="18979" y="39"/>
                  <a:pt x="19047" y="39"/>
                </a:cubicBezTo>
                <a:cubicBezTo>
                  <a:pt x="19116" y="39"/>
                  <a:pt x="19184" y="23"/>
                  <a:pt x="19251" y="23"/>
                </a:cubicBezTo>
                <a:cubicBezTo>
                  <a:pt x="19321" y="23"/>
                  <a:pt x="19389" y="30"/>
                  <a:pt x="19456" y="30"/>
                </a:cubicBezTo>
                <a:cubicBezTo>
                  <a:pt x="19526" y="30"/>
                  <a:pt x="19594" y="9"/>
                  <a:pt x="19661" y="9"/>
                </a:cubicBezTo>
                <a:cubicBezTo>
                  <a:pt x="19730" y="9"/>
                  <a:pt x="19799" y="36"/>
                  <a:pt x="19865" y="36"/>
                </a:cubicBezTo>
                <a:cubicBezTo>
                  <a:pt x="19935" y="36"/>
                  <a:pt x="20004" y="43"/>
                  <a:pt x="20070" y="43"/>
                </a:cubicBezTo>
                <a:cubicBezTo>
                  <a:pt x="20140" y="43"/>
                  <a:pt x="20209" y="43"/>
                  <a:pt x="20274" y="43"/>
                </a:cubicBezTo>
                <a:cubicBezTo>
                  <a:pt x="20345" y="43"/>
                  <a:pt x="20414" y="56"/>
                  <a:pt x="20479" y="56"/>
                </a:cubicBezTo>
                <a:cubicBezTo>
                  <a:pt x="20551" y="56"/>
                  <a:pt x="20619" y="4"/>
                  <a:pt x="20684" y="4"/>
                </a:cubicBezTo>
                <a:cubicBezTo>
                  <a:pt x="20756" y="4"/>
                  <a:pt x="20824" y="53"/>
                  <a:pt x="20888" y="53"/>
                </a:cubicBezTo>
                <a:cubicBezTo>
                  <a:pt x="20963" y="53"/>
                  <a:pt x="21031" y="39"/>
                  <a:pt x="21093" y="39"/>
                </a:cubicBezTo>
                <a:cubicBezTo>
                  <a:pt x="21172" y="39"/>
                  <a:pt x="21240" y="7"/>
                  <a:pt x="21297" y="7"/>
                </a:cubicBezTo>
                <a:cubicBezTo>
                  <a:pt x="21431" y="7"/>
                  <a:pt x="21502" y="5"/>
                  <a:pt x="21502" y="5"/>
                </a:cubicBezTo>
                <a:cubicBezTo>
                  <a:pt x="21502" y="5"/>
                  <a:pt x="21513" y="322"/>
                  <a:pt x="21513" y="612"/>
                </a:cubicBezTo>
                <a:cubicBezTo>
                  <a:pt x="21513" y="902"/>
                  <a:pt x="21512" y="819"/>
                  <a:pt x="21512" y="1192"/>
                </a:cubicBezTo>
                <a:cubicBezTo>
                  <a:pt x="21512" y="1354"/>
                  <a:pt x="21511" y="1549"/>
                  <a:pt x="21511" y="1772"/>
                </a:cubicBezTo>
                <a:cubicBezTo>
                  <a:pt x="21511" y="1948"/>
                  <a:pt x="21509" y="2141"/>
                  <a:pt x="21509" y="2351"/>
                </a:cubicBezTo>
                <a:cubicBezTo>
                  <a:pt x="21509" y="2533"/>
                  <a:pt x="21506" y="2726"/>
                  <a:pt x="21506" y="2931"/>
                </a:cubicBezTo>
                <a:cubicBezTo>
                  <a:pt x="21506" y="3115"/>
                  <a:pt x="21501" y="3309"/>
                  <a:pt x="21501" y="3511"/>
                </a:cubicBezTo>
                <a:cubicBezTo>
                  <a:pt x="21501" y="3697"/>
                  <a:pt x="21499" y="3891"/>
                  <a:pt x="21499" y="4090"/>
                </a:cubicBezTo>
                <a:cubicBezTo>
                  <a:pt x="21499" y="4278"/>
                  <a:pt x="21513" y="4472"/>
                  <a:pt x="21513" y="4670"/>
                </a:cubicBezTo>
                <a:cubicBezTo>
                  <a:pt x="21513" y="4859"/>
                  <a:pt x="21497" y="5053"/>
                  <a:pt x="21497" y="5250"/>
                </a:cubicBezTo>
                <a:cubicBezTo>
                  <a:pt x="21497" y="5440"/>
                  <a:pt x="21509" y="5633"/>
                  <a:pt x="21509" y="5830"/>
                </a:cubicBezTo>
                <a:cubicBezTo>
                  <a:pt x="21509" y="6021"/>
                  <a:pt x="21509" y="6214"/>
                  <a:pt x="21509" y="6410"/>
                </a:cubicBezTo>
                <a:cubicBezTo>
                  <a:pt x="21509" y="6601"/>
                  <a:pt x="21498" y="6795"/>
                  <a:pt x="21498" y="6990"/>
                </a:cubicBezTo>
                <a:cubicBezTo>
                  <a:pt x="21498" y="7181"/>
                  <a:pt x="21509" y="7375"/>
                  <a:pt x="21509" y="7570"/>
                </a:cubicBezTo>
                <a:cubicBezTo>
                  <a:pt x="21509" y="7762"/>
                  <a:pt x="21507" y="7955"/>
                  <a:pt x="21507" y="8150"/>
                </a:cubicBezTo>
                <a:cubicBezTo>
                  <a:pt x="21507" y="8342"/>
                  <a:pt x="21501" y="8536"/>
                  <a:pt x="21501" y="8730"/>
                </a:cubicBezTo>
                <a:cubicBezTo>
                  <a:pt x="21501" y="8922"/>
                  <a:pt x="21495" y="9116"/>
                  <a:pt x="21495" y="9310"/>
                </a:cubicBezTo>
                <a:cubicBezTo>
                  <a:pt x="21495" y="9503"/>
                  <a:pt x="21499" y="9696"/>
                  <a:pt x="21499" y="9890"/>
                </a:cubicBezTo>
                <a:cubicBezTo>
                  <a:pt x="21499" y="10083"/>
                  <a:pt x="21492" y="10276"/>
                  <a:pt x="21492" y="10470"/>
                </a:cubicBezTo>
                <a:cubicBezTo>
                  <a:pt x="21492" y="10663"/>
                  <a:pt x="21494" y="10857"/>
                  <a:pt x="21494" y="11050"/>
                </a:cubicBezTo>
                <a:cubicBezTo>
                  <a:pt x="21494" y="11243"/>
                  <a:pt x="21494" y="11437"/>
                  <a:pt x="21494" y="11630"/>
                </a:cubicBezTo>
                <a:cubicBezTo>
                  <a:pt x="21494" y="11824"/>
                  <a:pt x="21510" y="12017"/>
                  <a:pt x="21510" y="12210"/>
                </a:cubicBezTo>
                <a:cubicBezTo>
                  <a:pt x="21510" y="12404"/>
                  <a:pt x="21502" y="12598"/>
                  <a:pt x="21502" y="12791"/>
                </a:cubicBezTo>
                <a:cubicBezTo>
                  <a:pt x="21502" y="12985"/>
                  <a:pt x="21510" y="13179"/>
                  <a:pt x="21510" y="13371"/>
                </a:cubicBezTo>
                <a:cubicBezTo>
                  <a:pt x="21510" y="13566"/>
                  <a:pt x="21498" y="13759"/>
                  <a:pt x="21498" y="13951"/>
                </a:cubicBezTo>
                <a:cubicBezTo>
                  <a:pt x="21498" y="14146"/>
                  <a:pt x="21504" y="14339"/>
                  <a:pt x="21504" y="14531"/>
                </a:cubicBezTo>
                <a:cubicBezTo>
                  <a:pt x="21504" y="14726"/>
                  <a:pt x="21506" y="14920"/>
                  <a:pt x="21506" y="15111"/>
                </a:cubicBezTo>
                <a:cubicBezTo>
                  <a:pt x="21506" y="15307"/>
                  <a:pt x="21501" y="15500"/>
                  <a:pt x="21501" y="15691"/>
                </a:cubicBezTo>
                <a:cubicBezTo>
                  <a:pt x="21501" y="15887"/>
                  <a:pt x="21512" y="16081"/>
                  <a:pt x="21512" y="16271"/>
                </a:cubicBezTo>
                <a:cubicBezTo>
                  <a:pt x="21512" y="16468"/>
                  <a:pt x="21511" y="16661"/>
                  <a:pt x="21511" y="16851"/>
                </a:cubicBezTo>
                <a:cubicBezTo>
                  <a:pt x="21511" y="17049"/>
                  <a:pt x="21509" y="17242"/>
                  <a:pt x="21509" y="17431"/>
                </a:cubicBezTo>
                <a:cubicBezTo>
                  <a:pt x="21509" y="17630"/>
                  <a:pt x="21504" y="17823"/>
                  <a:pt x="21504" y="18011"/>
                </a:cubicBezTo>
                <a:cubicBezTo>
                  <a:pt x="21504" y="18211"/>
                  <a:pt x="21492" y="18404"/>
                  <a:pt x="21492" y="18591"/>
                </a:cubicBezTo>
                <a:cubicBezTo>
                  <a:pt x="21492" y="18793"/>
                  <a:pt x="21501" y="18986"/>
                  <a:pt x="21501" y="19171"/>
                </a:cubicBezTo>
                <a:cubicBezTo>
                  <a:pt x="21501" y="19376"/>
                  <a:pt x="21495" y="19569"/>
                  <a:pt x="21495" y="19751"/>
                </a:cubicBezTo>
                <a:cubicBezTo>
                  <a:pt x="21495" y="19961"/>
                  <a:pt x="21501" y="20155"/>
                  <a:pt x="21501" y="20331"/>
                </a:cubicBezTo>
                <a:cubicBezTo>
                  <a:pt x="21501" y="20554"/>
                  <a:pt x="21507" y="20748"/>
                  <a:pt x="21507" y="20911"/>
                </a:cubicBezTo>
                <a:cubicBezTo>
                  <a:pt x="21507" y="21283"/>
                  <a:pt x="21600" y="21405"/>
                  <a:pt x="21504" y="21503"/>
                </a:cubicBezTo>
                <a:cubicBezTo>
                  <a:pt x="21407" y="21600"/>
                  <a:pt x="21400" y="21497"/>
                  <a:pt x="21297" y="21497"/>
                </a:cubicBezTo>
                <a:cubicBezTo>
                  <a:pt x="21195" y="21497"/>
                  <a:pt x="21195" y="21515"/>
                  <a:pt x="21093" y="21515"/>
                </a:cubicBezTo>
                <a:cubicBezTo>
                  <a:pt x="20990" y="21515"/>
                  <a:pt x="20990" y="21485"/>
                  <a:pt x="20888" y="21485"/>
                </a:cubicBezTo>
                <a:cubicBezTo>
                  <a:pt x="20786" y="21485"/>
                  <a:pt x="20786" y="21522"/>
                  <a:pt x="20683" y="21522"/>
                </a:cubicBezTo>
                <a:cubicBezTo>
                  <a:pt x="20581" y="21522"/>
                  <a:pt x="20581" y="21484"/>
                  <a:pt x="20479" y="21484"/>
                </a:cubicBezTo>
                <a:cubicBezTo>
                  <a:pt x="20376" y="21484"/>
                  <a:pt x="20376" y="21500"/>
                  <a:pt x="20274" y="21500"/>
                </a:cubicBezTo>
                <a:cubicBezTo>
                  <a:pt x="20172" y="21500"/>
                  <a:pt x="20172" y="21513"/>
                  <a:pt x="20069" y="21513"/>
                </a:cubicBezTo>
                <a:cubicBezTo>
                  <a:pt x="19967" y="21513"/>
                  <a:pt x="19998" y="21474"/>
                  <a:pt x="19865" y="21474"/>
                </a:cubicBezTo>
                <a:cubicBezTo>
                  <a:pt x="19808" y="21474"/>
                  <a:pt x="19739" y="21491"/>
                  <a:pt x="19660" y="21491"/>
                </a:cubicBezTo>
                <a:cubicBezTo>
                  <a:pt x="19599" y="21491"/>
                  <a:pt x="19530" y="21509"/>
                  <a:pt x="19456" y="21509"/>
                </a:cubicBezTo>
                <a:cubicBezTo>
                  <a:pt x="19392" y="21509"/>
                  <a:pt x="19324" y="21492"/>
                  <a:pt x="19251" y="21492"/>
                </a:cubicBezTo>
                <a:cubicBezTo>
                  <a:pt x="19186" y="21492"/>
                  <a:pt x="19118" y="21512"/>
                  <a:pt x="19047" y="21512"/>
                </a:cubicBezTo>
                <a:cubicBezTo>
                  <a:pt x="18981" y="21512"/>
                  <a:pt x="18913" y="21465"/>
                  <a:pt x="18842" y="21465"/>
                </a:cubicBezTo>
                <a:cubicBezTo>
                  <a:pt x="18776" y="21465"/>
                  <a:pt x="18708" y="21482"/>
                  <a:pt x="18637" y="21482"/>
                </a:cubicBezTo>
                <a:cubicBezTo>
                  <a:pt x="18571" y="21482"/>
                  <a:pt x="18503" y="21506"/>
                  <a:pt x="18433" y="21506"/>
                </a:cubicBezTo>
                <a:cubicBezTo>
                  <a:pt x="18366" y="21506"/>
                  <a:pt x="18298" y="21499"/>
                  <a:pt x="18228" y="21499"/>
                </a:cubicBezTo>
                <a:cubicBezTo>
                  <a:pt x="18161" y="21499"/>
                  <a:pt x="18093" y="21474"/>
                  <a:pt x="18024" y="21474"/>
                </a:cubicBezTo>
                <a:cubicBezTo>
                  <a:pt x="17957" y="21474"/>
                  <a:pt x="17888" y="21479"/>
                  <a:pt x="17819" y="21479"/>
                </a:cubicBezTo>
                <a:cubicBezTo>
                  <a:pt x="17752" y="21479"/>
                  <a:pt x="17684" y="21460"/>
                  <a:pt x="17614" y="21460"/>
                </a:cubicBezTo>
                <a:cubicBezTo>
                  <a:pt x="17547" y="21460"/>
                  <a:pt x="17479" y="21506"/>
                  <a:pt x="17410" y="21506"/>
                </a:cubicBezTo>
                <a:cubicBezTo>
                  <a:pt x="17342" y="21506"/>
                  <a:pt x="17274" y="21461"/>
                  <a:pt x="17205" y="21461"/>
                </a:cubicBezTo>
                <a:cubicBezTo>
                  <a:pt x="17138" y="21461"/>
                  <a:pt x="17069" y="21511"/>
                  <a:pt x="17000" y="21511"/>
                </a:cubicBezTo>
                <a:cubicBezTo>
                  <a:pt x="16933" y="21511"/>
                  <a:pt x="16865" y="21520"/>
                  <a:pt x="16796" y="21520"/>
                </a:cubicBezTo>
                <a:cubicBezTo>
                  <a:pt x="16728" y="21520"/>
                  <a:pt x="16660" y="21464"/>
                  <a:pt x="16591" y="21464"/>
                </a:cubicBezTo>
                <a:cubicBezTo>
                  <a:pt x="16523" y="21464"/>
                  <a:pt x="16455" y="21498"/>
                  <a:pt x="16386" y="21498"/>
                </a:cubicBezTo>
                <a:cubicBezTo>
                  <a:pt x="16319" y="21498"/>
                  <a:pt x="16250" y="21498"/>
                  <a:pt x="16182" y="21498"/>
                </a:cubicBezTo>
                <a:cubicBezTo>
                  <a:pt x="16114" y="21498"/>
                  <a:pt x="16046" y="21465"/>
                  <a:pt x="15977" y="21465"/>
                </a:cubicBezTo>
                <a:cubicBezTo>
                  <a:pt x="15909" y="21465"/>
                  <a:pt x="15841" y="21466"/>
                  <a:pt x="15772" y="21466"/>
                </a:cubicBezTo>
                <a:cubicBezTo>
                  <a:pt x="15705" y="21466"/>
                  <a:pt x="15636" y="21470"/>
                  <a:pt x="15568" y="21470"/>
                </a:cubicBezTo>
                <a:cubicBezTo>
                  <a:pt x="15500" y="21470"/>
                  <a:pt x="15432" y="21476"/>
                  <a:pt x="15363" y="21476"/>
                </a:cubicBezTo>
                <a:cubicBezTo>
                  <a:pt x="15295" y="21476"/>
                  <a:pt x="15227" y="21470"/>
                  <a:pt x="15159" y="21470"/>
                </a:cubicBezTo>
                <a:cubicBezTo>
                  <a:pt x="15091" y="21470"/>
                  <a:pt x="15023" y="21460"/>
                  <a:pt x="14954" y="21460"/>
                </a:cubicBezTo>
                <a:cubicBezTo>
                  <a:pt x="14886" y="21460"/>
                  <a:pt x="14818" y="21469"/>
                  <a:pt x="14749" y="21469"/>
                </a:cubicBezTo>
                <a:cubicBezTo>
                  <a:pt x="14682" y="21469"/>
                  <a:pt x="14613" y="21467"/>
                  <a:pt x="14545" y="21467"/>
                </a:cubicBezTo>
                <a:cubicBezTo>
                  <a:pt x="14477" y="21467"/>
                  <a:pt x="14409" y="21473"/>
                  <a:pt x="14340" y="21473"/>
                </a:cubicBezTo>
                <a:cubicBezTo>
                  <a:pt x="14272" y="21473"/>
                  <a:pt x="14204" y="21498"/>
                  <a:pt x="14136" y="21498"/>
                </a:cubicBezTo>
                <a:cubicBezTo>
                  <a:pt x="14068" y="21498"/>
                  <a:pt x="14000" y="21501"/>
                  <a:pt x="13931" y="21501"/>
                </a:cubicBezTo>
                <a:cubicBezTo>
                  <a:pt x="13863" y="21501"/>
                  <a:pt x="13795" y="21483"/>
                  <a:pt x="13727" y="21483"/>
                </a:cubicBezTo>
                <a:cubicBezTo>
                  <a:pt x="13659" y="21483"/>
                  <a:pt x="13590" y="21502"/>
                  <a:pt x="13522" y="21502"/>
                </a:cubicBezTo>
                <a:cubicBezTo>
                  <a:pt x="13454" y="21502"/>
                  <a:pt x="13386" y="21475"/>
                  <a:pt x="13317" y="21475"/>
                </a:cubicBezTo>
                <a:cubicBezTo>
                  <a:pt x="13249" y="21475"/>
                  <a:pt x="13181" y="21487"/>
                  <a:pt x="13113" y="21487"/>
                </a:cubicBezTo>
                <a:cubicBezTo>
                  <a:pt x="13045" y="21487"/>
                  <a:pt x="12976" y="21458"/>
                  <a:pt x="12908" y="21458"/>
                </a:cubicBezTo>
                <a:cubicBezTo>
                  <a:pt x="12840" y="21458"/>
                  <a:pt x="12772" y="21484"/>
                  <a:pt x="12703" y="21484"/>
                </a:cubicBezTo>
                <a:cubicBezTo>
                  <a:pt x="12635" y="21484"/>
                  <a:pt x="12567" y="21459"/>
                  <a:pt x="12499" y="21459"/>
                </a:cubicBezTo>
                <a:cubicBezTo>
                  <a:pt x="12431" y="21459"/>
                  <a:pt x="12362" y="21483"/>
                  <a:pt x="12294" y="21483"/>
                </a:cubicBezTo>
                <a:cubicBezTo>
                  <a:pt x="12226" y="21483"/>
                  <a:pt x="12158" y="21499"/>
                  <a:pt x="12089" y="21499"/>
                </a:cubicBezTo>
                <a:cubicBezTo>
                  <a:pt x="12021" y="21499"/>
                  <a:pt x="11953" y="21482"/>
                  <a:pt x="11885" y="21482"/>
                </a:cubicBezTo>
                <a:cubicBezTo>
                  <a:pt x="11817" y="21482"/>
                  <a:pt x="11748" y="21484"/>
                  <a:pt x="11680" y="21484"/>
                </a:cubicBezTo>
                <a:cubicBezTo>
                  <a:pt x="11612" y="21484"/>
                  <a:pt x="11544" y="21517"/>
                  <a:pt x="11475" y="21517"/>
                </a:cubicBezTo>
                <a:cubicBezTo>
                  <a:pt x="11407" y="21517"/>
                  <a:pt x="11339" y="21498"/>
                  <a:pt x="11271" y="21498"/>
                </a:cubicBezTo>
                <a:cubicBezTo>
                  <a:pt x="11203" y="21498"/>
                  <a:pt x="11134" y="21464"/>
                  <a:pt x="11066" y="21464"/>
                </a:cubicBezTo>
                <a:cubicBezTo>
                  <a:pt x="10998" y="21464"/>
                  <a:pt x="10930" y="21460"/>
                  <a:pt x="10861" y="21460"/>
                </a:cubicBezTo>
                <a:cubicBezTo>
                  <a:pt x="10793" y="21460"/>
                  <a:pt x="10725" y="21469"/>
                  <a:pt x="10657" y="21469"/>
                </a:cubicBezTo>
                <a:cubicBezTo>
                  <a:pt x="10589" y="21469"/>
                  <a:pt x="10520" y="21516"/>
                  <a:pt x="10452" y="21516"/>
                </a:cubicBezTo>
                <a:cubicBezTo>
                  <a:pt x="10384" y="21516"/>
                  <a:pt x="10316" y="21497"/>
                  <a:pt x="10247" y="21497"/>
                </a:cubicBezTo>
                <a:cubicBezTo>
                  <a:pt x="10179" y="21497"/>
                  <a:pt x="10111" y="21475"/>
                  <a:pt x="10043" y="21475"/>
                </a:cubicBezTo>
                <a:cubicBezTo>
                  <a:pt x="9974" y="21475"/>
                  <a:pt x="9906" y="21487"/>
                  <a:pt x="9838" y="21487"/>
                </a:cubicBezTo>
                <a:cubicBezTo>
                  <a:pt x="9770" y="21487"/>
                  <a:pt x="9701" y="21471"/>
                  <a:pt x="9633" y="21471"/>
                </a:cubicBezTo>
                <a:cubicBezTo>
                  <a:pt x="9565" y="21471"/>
                  <a:pt x="9497" y="21511"/>
                  <a:pt x="9428" y="21511"/>
                </a:cubicBezTo>
                <a:cubicBezTo>
                  <a:pt x="9360" y="21511"/>
                  <a:pt x="9292" y="21486"/>
                  <a:pt x="9224" y="21486"/>
                </a:cubicBezTo>
                <a:cubicBezTo>
                  <a:pt x="9155" y="21486"/>
                  <a:pt x="9087" y="21501"/>
                  <a:pt x="9019" y="21501"/>
                </a:cubicBezTo>
                <a:cubicBezTo>
                  <a:pt x="8951" y="21501"/>
                  <a:pt x="8882" y="21465"/>
                  <a:pt x="8814" y="21465"/>
                </a:cubicBezTo>
                <a:cubicBezTo>
                  <a:pt x="8746" y="21465"/>
                  <a:pt x="8678" y="21492"/>
                  <a:pt x="8609" y="21492"/>
                </a:cubicBezTo>
                <a:cubicBezTo>
                  <a:pt x="8541" y="21492"/>
                  <a:pt x="8473" y="21493"/>
                  <a:pt x="8405" y="21493"/>
                </a:cubicBezTo>
                <a:cubicBezTo>
                  <a:pt x="8336" y="21493"/>
                  <a:pt x="8268" y="21489"/>
                  <a:pt x="8200" y="21489"/>
                </a:cubicBezTo>
                <a:cubicBezTo>
                  <a:pt x="8132" y="21489"/>
                  <a:pt x="8063" y="21493"/>
                  <a:pt x="7995" y="21493"/>
                </a:cubicBezTo>
                <a:cubicBezTo>
                  <a:pt x="7927" y="21493"/>
                  <a:pt x="7859" y="21478"/>
                  <a:pt x="7790" y="21478"/>
                </a:cubicBezTo>
                <a:cubicBezTo>
                  <a:pt x="7722" y="21478"/>
                  <a:pt x="7654" y="21469"/>
                  <a:pt x="7586" y="21469"/>
                </a:cubicBezTo>
                <a:cubicBezTo>
                  <a:pt x="7517" y="21469"/>
                  <a:pt x="7449" y="21507"/>
                  <a:pt x="7381" y="21507"/>
                </a:cubicBezTo>
                <a:cubicBezTo>
                  <a:pt x="7313" y="21507"/>
                  <a:pt x="7244" y="21466"/>
                  <a:pt x="7176" y="21466"/>
                </a:cubicBezTo>
                <a:cubicBezTo>
                  <a:pt x="7108" y="21466"/>
                  <a:pt x="7040" y="21461"/>
                  <a:pt x="6971" y="21461"/>
                </a:cubicBezTo>
                <a:cubicBezTo>
                  <a:pt x="6903" y="21461"/>
                  <a:pt x="6835" y="21486"/>
                  <a:pt x="6767" y="21486"/>
                </a:cubicBezTo>
                <a:cubicBezTo>
                  <a:pt x="6698" y="21486"/>
                  <a:pt x="6630" y="21512"/>
                  <a:pt x="6562" y="21512"/>
                </a:cubicBezTo>
                <a:cubicBezTo>
                  <a:pt x="6493" y="21512"/>
                  <a:pt x="6425" y="21521"/>
                  <a:pt x="6357" y="21521"/>
                </a:cubicBezTo>
                <a:cubicBezTo>
                  <a:pt x="6289" y="21521"/>
                  <a:pt x="6220" y="21473"/>
                  <a:pt x="6152" y="21473"/>
                </a:cubicBezTo>
                <a:cubicBezTo>
                  <a:pt x="6084" y="21473"/>
                  <a:pt x="6016" y="21499"/>
                  <a:pt x="5948" y="21499"/>
                </a:cubicBezTo>
                <a:cubicBezTo>
                  <a:pt x="5879" y="21499"/>
                  <a:pt x="5811" y="21501"/>
                  <a:pt x="5743" y="21501"/>
                </a:cubicBezTo>
                <a:cubicBezTo>
                  <a:pt x="5674" y="21501"/>
                  <a:pt x="5606" y="21499"/>
                  <a:pt x="5538" y="21499"/>
                </a:cubicBezTo>
                <a:cubicBezTo>
                  <a:pt x="5469" y="21499"/>
                  <a:pt x="5401" y="21488"/>
                  <a:pt x="5333" y="21488"/>
                </a:cubicBezTo>
                <a:cubicBezTo>
                  <a:pt x="5264" y="21488"/>
                  <a:pt x="5196" y="21495"/>
                  <a:pt x="5128" y="21495"/>
                </a:cubicBezTo>
                <a:cubicBezTo>
                  <a:pt x="5060" y="21495"/>
                  <a:pt x="4991" y="21458"/>
                  <a:pt x="4923" y="21458"/>
                </a:cubicBezTo>
                <a:cubicBezTo>
                  <a:pt x="4855" y="21458"/>
                  <a:pt x="4786" y="21475"/>
                  <a:pt x="4719" y="21475"/>
                </a:cubicBezTo>
                <a:cubicBezTo>
                  <a:pt x="4650" y="21475"/>
                  <a:pt x="4582" y="21506"/>
                  <a:pt x="4514" y="21506"/>
                </a:cubicBezTo>
                <a:cubicBezTo>
                  <a:pt x="4445" y="21506"/>
                  <a:pt x="4377" y="21467"/>
                  <a:pt x="4309" y="21467"/>
                </a:cubicBezTo>
                <a:cubicBezTo>
                  <a:pt x="4240" y="21467"/>
                  <a:pt x="4172" y="21500"/>
                  <a:pt x="4104" y="21500"/>
                </a:cubicBezTo>
                <a:cubicBezTo>
                  <a:pt x="4035" y="21500"/>
                  <a:pt x="3967" y="21472"/>
                  <a:pt x="3900" y="21472"/>
                </a:cubicBezTo>
                <a:cubicBezTo>
                  <a:pt x="3831" y="21472"/>
                  <a:pt x="3762" y="21504"/>
                  <a:pt x="3695" y="21504"/>
                </a:cubicBezTo>
                <a:cubicBezTo>
                  <a:pt x="3626" y="21504"/>
                  <a:pt x="3558" y="21458"/>
                  <a:pt x="3490" y="21458"/>
                </a:cubicBezTo>
                <a:cubicBezTo>
                  <a:pt x="3421" y="21458"/>
                  <a:pt x="3353" y="21475"/>
                  <a:pt x="3286" y="21475"/>
                </a:cubicBezTo>
                <a:cubicBezTo>
                  <a:pt x="3216" y="21475"/>
                  <a:pt x="3148" y="21510"/>
                  <a:pt x="3081" y="21510"/>
                </a:cubicBezTo>
                <a:cubicBezTo>
                  <a:pt x="3012" y="21510"/>
                  <a:pt x="2943" y="21489"/>
                  <a:pt x="2876" y="21489"/>
                </a:cubicBezTo>
                <a:cubicBezTo>
                  <a:pt x="2807" y="21489"/>
                  <a:pt x="2739" y="21481"/>
                  <a:pt x="2671" y="21481"/>
                </a:cubicBezTo>
                <a:cubicBezTo>
                  <a:pt x="2602" y="21481"/>
                  <a:pt x="2534" y="21481"/>
                  <a:pt x="2467" y="21481"/>
                </a:cubicBezTo>
                <a:cubicBezTo>
                  <a:pt x="2397" y="21481"/>
                  <a:pt x="2329" y="21494"/>
                  <a:pt x="2262" y="21494"/>
                </a:cubicBezTo>
                <a:cubicBezTo>
                  <a:pt x="2192" y="21494"/>
                  <a:pt x="2124" y="21472"/>
                  <a:pt x="2057" y="21472"/>
                </a:cubicBezTo>
                <a:cubicBezTo>
                  <a:pt x="1988" y="21472"/>
                  <a:pt x="1919" y="21470"/>
                  <a:pt x="1853" y="21470"/>
                </a:cubicBezTo>
                <a:cubicBezTo>
                  <a:pt x="1783" y="21470"/>
                  <a:pt x="1715" y="21476"/>
                  <a:pt x="1648" y="21476"/>
                </a:cubicBezTo>
                <a:cubicBezTo>
                  <a:pt x="1578" y="21476"/>
                  <a:pt x="1510" y="21512"/>
                  <a:pt x="1443" y="21512"/>
                </a:cubicBezTo>
                <a:cubicBezTo>
                  <a:pt x="1373" y="21512"/>
                  <a:pt x="1305" y="21471"/>
                  <a:pt x="1239" y="21471"/>
                </a:cubicBezTo>
                <a:cubicBezTo>
                  <a:pt x="1168" y="21471"/>
                  <a:pt x="1100" y="21463"/>
                  <a:pt x="1034" y="21463"/>
                </a:cubicBezTo>
                <a:cubicBezTo>
                  <a:pt x="963" y="21463"/>
                  <a:pt x="894" y="21504"/>
                  <a:pt x="830" y="21504"/>
                </a:cubicBezTo>
                <a:cubicBezTo>
                  <a:pt x="757" y="21504"/>
                  <a:pt x="689" y="21508"/>
                  <a:pt x="625" y="21508"/>
                </a:cubicBezTo>
                <a:cubicBezTo>
                  <a:pt x="551" y="21508"/>
                  <a:pt x="482" y="21481"/>
                  <a:pt x="420" y="21481"/>
                </a:cubicBezTo>
                <a:cubicBezTo>
                  <a:pt x="341" y="21481"/>
                  <a:pt x="273" y="21478"/>
                  <a:pt x="216" y="21478"/>
                </a:cubicBezTo>
                <a:cubicBezTo>
                  <a:pt x="82" y="21478"/>
                  <a:pt x="14" y="21490"/>
                  <a:pt x="14" y="21490"/>
                </a:cubicBezTo>
                <a:cubicBezTo>
                  <a:pt x="14" y="21201"/>
                  <a:pt x="3" y="21201"/>
                  <a:pt x="3" y="20911"/>
                </a:cubicBezTo>
                <a:cubicBezTo>
                  <a:pt x="3" y="20621"/>
                  <a:pt x="20" y="20704"/>
                  <a:pt x="20" y="20331"/>
                </a:cubicBezTo>
                <a:cubicBezTo>
                  <a:pt x="20" y="20168"/>
                  <a:pt x="2" y="19974"/>
                  <a:pt x="2" y="19751"/>
                </a:cubicBezTo>
                <a:cubicBezTo>
                  <a:pt x="2" y="19575"/>
                  <a:pt x="9" y="19381"/>
                  <a:pt x="9" y="19171"/>
                </a:cubicBezTo>
                <a:cubicBezTo>
                  <a:pt x="9" y="18990"/>
                  <a:pt x="4" y="18796"/>
                  <a:pt x="4" y="18592"/>
                </a:cubicBezTo>
                <a:cubicBezTo>
                  <a:pt x="4" y="18407"/>
                  <a:pt x="9" y="18213"/>
                  <a:pt x="9" y="18012"/>
                </a:cubicBezTo>
                <a:cubicBezTo>
                  <a:pt x="9" y="17825"/>
                  <a:pt x="9" y="17632"/>
                  <a:pt x="9" y="17432"/>
                </a:cubicBezTo>
                <a:cubicBezTo>
                  <a:pt x="9" y="17244"/>
                  <a:pt x="12" y="17051"/>
                  <a:pt x="12" y="16852"/>
                </a:cubicBezTo>
                <a:cubicBezTo>
                  <a:pt x="12" y="16663"/>
                  <a:pt x="20" y="16470"/>
                  <a:pt x="20" y="16272"/>
                </a:cubicBezTo>
                <a:cubicBezTo>
                  <a:pt x="20" y="16082"/>
                  <a:pt x="3" y="15889"/>
                  <a:pt x="3" y="15692"/>
                </a:cubicBezTo>
                <a:cubicBezTo>
                  <a:pt x="3" y="15502"/>
                  <a:pt x="16" y="15308"/>
                  <a:pt x="16" y="15112"/>
                </a:cubicBezTo>
                <a:cubicBezTo>
                  <a:pt x="16" y="14921"/>
                  <a:pt x="22" y="14728"/>
                  <a:pt x="22" y="14532"/>
                </a:cubicBezTo>
                <a:cubicBezTo>
                  <a:pt x="22" y="14341"/>
                  <a:pt x="22" y="14148"/>
                  <a:pt x="22" y="13952"/>
                </a:cubicBezTo>
                <a:cubicBezTo>
                  <a:pt x="22" y="13761"/>
                  <a:pt x="16" y="13567"/>
                  <a:pt x="16" y="13372"/>
                </a:cubicBezTo>
                <a:cubicBezTo>
                  <a:pt x="16" y="13180"/>
                  <a:pt x="3" y="12987"/>
                  <a:pt x="3" y="12792"/>
                </a:cubicBezTo>
                <a:cubicBezTo>
                  <a:pt x="3" y="12600"/>
                  <a:pt x="12" y="12407"/>
                  <a:pt x="12" y="12212"/>
                </a:cubicBezTo>
                <a:cubicBezTo>
                  <a:pt x="12" y="12020"/>
                  <a:pt x="17" y="11826"/>
                  <a:pt x="17" y="11632"/>
                </a:cubicBezTo>
                <a:cubicBezTo>
                  <a:pt x="17" y="11440"/>
                  <a:pt x="1" y="11246"/>
                  <a:pt x="1" y="11053"/>
                </a:cubicBezTo>
                <a:cubicBezTo>
                  <a:pt x="1" y="10859"/>
                  <a:pt x="14" y="10666"/>
                  <a:pt x="14" y="10473"/>
                </a:cubicBezTo>
                <a:cubicBezTo>
                  <a:pt x="14" y="10279"/>
                  <a:pt x="3" y="10086"/>
                  <a:pt x="3" y="9892"/>
                </a:cubicBezTo>
                <a:cubicBezTo>
                  <a:pt x="3" y="9699"/>
                  <a:pt x="1" y="9505"/>
                  <a:pt x="1" y="9312"/>
                </a:cubicBezTo>
                <a:cubicBezTo>
                  <a:pt x="1" y="9118"/>
                  <a:pt x="2" y="8925"/>
                  <a:pt x="2" y="8732"/>
                </a:cubicBezTo>
                <a:cubicBezTo>
                  <a:pt x="2" y="8538"/>
                  <a:pt x="1" y="8344"/>
                  <a:pt x="1" y="8151"/>
                </a:cubicBezTo>
                <a:cubicBezTo>
                  <a:pt x="1" y="7957"/>
                  <a:pt x="8" y="7764"/>
                  <a:pt x="8" y="7571"/>
                </a:cubicBezTo>
                <a:cubicBezTo>
                  <a:pt x="8" y="7377"/>
                  <a:pt x="1" y="7183"/>
                  <a:pt x="1" y="6992"/>
                </a:cubicBezTo>
                <a:cubicBezTo>
                  <a:pt x="1" y="6796"/>
                  <a:pt x="21" y="6603"/>
                  <a:pt x="21" y="6411"/>
                </a:cubicBezTo>
                <a:cubicBezTo>
                  <a:pt x="21" y="6216"/>
                  <a:pt x="14" y="6022"/>
                  <a:pt x="14" y="5831"/>
                </a:cubicBezTo>
                <a:cubicBezTo>
                  <a:pt x="14" y="5635"/>
                  <a:pt x="11" y="5442"/>
                  <a:pt x="11" y="5251"/>
                </a:cubicBezTo>
                <a:cubicBezTo>
                  <a:pt x="11" y="5055"/>
                  <a:pt x="0" y="4861"/>
                  <a:pt x="0" y="4671"/>
                </a:cubicBezTo>
                <a:cubicBezTo>
                  <a:pt x="0" y="4474"/>
                  <a:pt x="19" y="4280"/>
                  <a:pt x="19" y="4091"/>
                </a:cubicBezTo>
                <a:cubicBezTo>
                  <a:pt x="19" y="3893"/>
                  <a:pt x="11" y="3699"/>
                  <a:pt x="11" y="3511"/>
                </a:cubicBezTo>
                <a:cubicBezTo>
                  <a:pt x="11" y="3312"/>
                  <a:pt x="19" y="3118"/>
                  <a:pt x="19" y="2931"/>
                </a:cubicBezTo>
                <a:cubicBezTo>
                  <a:pt x="19" y="2730"/>
                  <a:pt x="21" y="2536"/>
                  <a:pt x="21" y="2351"/>
                </a:cubicBezTo>
                <a:cubicBezTo>
                  <a:pt x="21" y="2147"/>
                  <a:pt x="5" y="1953"/>
                  <a:pt x="5" y="1771"/>
                </a:cubicBezTo>
                <a:cubicBezTo>
                  <a:pt x="5" y="1561"/>
                  <a:pt x="8" y="1368"/>
                  <a:pt x="8" y="1191"/>
                </a:cubicBezTo>
                <a:cubicBezTo>
                  <a:pt x="8" y="969"/>
                  <a:pt x="5" y="774"/>
                  <a:pt x="5" y="612"/>
                </a:cubicBezTo>
                <a:cubicBezTo>
                  <a:pt x="5" y="239"/>
                  <a:pt x="11" y="36"/>
                  <a:pt x="11" y="36"/>
                </a:cubicBezTo>
                <a:close/>
              </a:path>
            </a:pathLst>
          </a:custGeom>
          <a:blipFill>
            <a:blip r:embed="rId3"/>
          </a:blipFill>
          <a:ln w="63500">
            <a:solidFill>
              <a:srgbClr val="231F24"/>
            </a:solidFill>
            <a:miter lim="400000"/>
          </a:ln>
        </p:spPr>
        <p:txBody>
          <a:bodyPr lIns="38100" tIns="38100" rIns="38100" bIns="38100" anchor="ctr"/>
          <a:lstStyle/>
          <a:p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168399" y="1142999"/>
            <a:ext cx="7822457" cy="54607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564" extrusionOk="0">
                <a:moveTo>
                  <a:pt x="19873" y="21532"/>
                </a:moveTo>
                <a:cubicBezTo>
                  <a:pt x="19810" y="21457"/>
                  <a:pt x="19754" y="21374"/>
                  <a:pt x="19696" y="21298"/>
                </a:cubicBezTo>
                <a:cubicBezTo>
                  <a:pt x="19637" y="21218"/>
                  <a:pt x="19567" y="21156"/>
                  <a:pt x="19513" y="21075"/>
                </a:cubicBezTo>
                <a:cubicBezTo>
                  <a:pt x="19456" y="20990"/>
                  <a:pt x="19415" y="20888"/>
                  <a:pt x="19365" y="20803"/>
                </a:cubicBezTo>
                <a:cubicBezTo>
                  <a:pt x="19312" y="20713"/>
                  <a:pt x="19264" y="20622"/>
                  <a:pt x="19218" y="20531"/>
                </a:cubicBezTo>
                <a:cubicBezTo>
                  <a:pt x="19170" y="20437"/>
                  <a:pt x="19127" y="20340"/>
                  <a:pt x="19085" y="20246"/>
                </a:cubicBezTo>
                <a:cubicBezTo>
                  <a:pt x="19042" y="20147"/>
                  <a:pt x="19004" y="20047"/>
                  <a:pt x="18967" y="19948"/>
                </a:cubicBezTo>
                <a:cubicBezTo>
                  <a:pt x="18928" y="19845"/>
                  <a:pt x="18872" y="19757"/>
                  <a:pt x="18840" y="19655"/>
                </a:cubicBezTo>
                <a:cubicBezTo>
                  <a:pt x="18806" y="19548"/>
                  <a:pt x="18796" y="19430"/>
                  <a:pt x="18769" y="19325"/>
                </a:cubicBezTo>
                <a:cubicBezTo>
                  <a:pt x="18741" y="19215"/>
                  <a:pt x="18714" y="19108"/>
                  <a:pt x="18692" y="19001"/>
                </a:cubicBezTo>
                <a:cubicBezTo>
                  <a:pt x="18669" y="18888"/>
                  <a:pt x="18650" y="18777"/>
                  <a:pt x="18633" y="18668"/>
                </a:cubicBezTo>
                <a:cubicBezTo>
                  <a:pt x="18615" y="18553"/>
                  <a:pt x="18604" y="18441"/>
                  <a:pt x="18592" y="18331"/>
                </a:cubicBezTo>
                <a:cubicBezTo>
                  <a:pt x="18580" y="18213"/>
                  <a:pt x="18561" y="18102"/>
                  <a:pt x="18555" y="17992"/>
                </a:cubicBezTo>
                <a:cubicBezTo>
                  <a:pt x="18548" y="17872"/>
                  <a:pt x="18548" y="17761"/>
                  <a:pt x="18547" y="17653"/>
                </a:cubicBezTo>
                <a:cubicBezTo>
                  <a:pt x="18614" y="17586"/>
                  <a:pt x="18676" y="17513"/>
                  <a:pt x="18742" y="17444"/>
                </a:cubicBezTo>
                <a:cubicBezTo>
                  <a:pt x="18809" y="17374"/>
                  <a:pt x="18875" y="17306"/>
                  <a:pt x="18940" y="17235"/>
                </a:cubicBezTo>
                <a:cubicBezTo>
                  <a:pt x="19005" y="17163"/>
                  <a:pt x="19064" y="17080"/>
                  <a:pt x="19127" y="17006"/>
                </a:cubicBezTo>
                <a:cubicBezTo>
                  <a:pt x="19191" y="16931"/>
                  <a:pt x="19253" y="16854"/>
                  <a:pt x="19315" y="16778"/>
                </a:cubicBezTo>
                <a:cubicBezTo>
                  <a:pt x="19377" y="16701"/>
                  <a:pt x="19453" y="16646"/>
                  <a:pt x="19513" y="16567"/>
                </a:cubicBezTo>
                <a:cubicBezTo>
                  <a:pt x="19574" y="16488"/>
                  <a:pt x="19618" y="16384"/>
                  <a:pt x="19677" y="16303"/>
                </a:cubicBezTo>
                <a:cubicBezTo>
                  <a:pt x="19736" y="16220"/>
                  <a:pt x="19802" y="16149"/>
                  <a:pt x="19859" y="16065"/>
                </a:cubicBezTo>
                <a:cubicBezTo>
                  <a:pt x="19916" y="15981"/>
                  <a:pt x="19979" y="15903"/>
                  <a:pt x="20034" y="15816"/>
                </a:cubicBezTo>
                <a:cubicBezTo>
                  <a:pt x="20089" y="15729"/>
                  <a:pt x="20137" y="15632"/>
                  <a:pt x="20189" y="15543"/>
                </a:cubicBezTo>
                <a:cubicBezTo>
                  <a:pt x="20243" y="15453"/>
                  <a:pt x="20289" y="15356"/>
                  <a:pt x="20340" y="15264"/>
                </a:cubicBezTo>
                <a:cubicBezTo>
                  <a:pt x="20391" y="15172"/>
                  <a:pt x="20438" y="15076"/>
                  <a:pt x="20486" y="14981"/>
                </a:cubicBezTo>
                <a:cubicBezTo>
                  <a:pt x="20535" y="14886"/>
                  <a:pt x="20581" y="14790"/>
                  <a:pt x="20626" y="14693"/>
                </a:cubicBezTo>
                <a:cubicBezTo>
                  <a:pt x="20673" y="14595"/>
                  <a:pt x="20729" y="14507"/>
                  <a:pt x="20772" y="14408"/>
                </a:cubicBezTo>
                <a:cubicBezTo>
                  <a:pt x="20815" y="14308"/>
                  <a:pt x="20851" y="14201"/>
                  <a:pt x="20891" y="14100"/>
                </a:cubicBezTo>
                <a:cubicBezTo>
                  <a:pt x="20931" y="13997"/>
                  <a:pt x="20969" y="13893"/>
                  <a:pt x="21006" y="13789"/>
                </a:cubicBezTo>
                <a:cubicBezTo>
                  <a:pt x="21044" y="13684"/>
                  <a:pt x="21079" y="13579"/>
                  <a:pt x="21113" y="13472"/>
                </a:cubicBezTo>
                <a:cubicBezTo>
                  <a:pt x="21148" y="13365"/>
                  <a:pt x="21197" y="13268"/>
                  <a:pt x="21228" y="13159"/>
                </a:cubicBezTo>
                <a:cubicBezTo>
                  <a:pt x="21259" y="13050"/>
                  <a:pt x="21278" y="12935"/>
                  <a:pt x="21305" y="12824"/>
                </a:cubicBezTo>
                <a:cubicBezTo>
                  <a:pt x="21333" y="12713"/>
                  <a:pt x="21366" y="12605"/>
                  <a:pt x="21389" y="12493"/>
                </a:cubicBezTo>
                <a:cubicBezTo>
                  <a:pt x="21413" y="12380"/>
                  <a:pt x="21418" y="12260"/>
                  <a:pt x="21438" y="12147"/>
                </a:cubicBezTo>
                <a:cubicBezTo>
                  <a:pt x="21458" y="12033"/>
                  <a:pt x="21481" y="11920"/>
                  <a:pt x="21497" y="11805"/>
                </a:cubicBezTo>
                <a:cubicBezTo>
                  <a:pt x="21513" y="11690"/>
                  <a:pt x="21528" y="11575"/>
                  <a:pt x="21540" y="11459"/>
                </a:cubicBezTo>
                <a:cubicBezTo>
                  <a:pt x="21552" y="11343"/>
                  <a:pt x="21555" y="11225"/>
                  <a:pt x="21563" y="11108"/>
                </a:cubicBezTo>
                <a:cubicBezTo>
                  <a:pt x="21571" y="10992"/>
                  <a:pt x="21589" y="10876"/>
                  <a:pt x="21593" y="10759"/>
                </a:cubicBezTo>
                <a:cubicBezTo>
                  <a:pt x="21597" y="10642"/>
                  <a:pt x="21587" y="10524"/>
                  <a:pt x="21587" y="10407"/>
                </a:cubicBezTo>
                <a:cubicBezTo>
                  <a:pt x="21587" y="10288"/>
                  <a:pt x="21592" y="10171"/>
                  <a:pt x="21588" y="10054"/>
                </a:cubicBezTo>
                <a:cubicBezTo>
                  <a:pt x="21584" y="9936"/>
                  <a:pt x="21584" y="9818"/>
                  <a:pt x="21576" y="9701"/>
                </a:cubicBezTo>
                <a:cubicBezTo>
                  <a:pt x="21568" y="9583"/>
                  <a:pt x="21546" y="9469"/>
                  <a:pt x="21534" y="9352"/>
                </a:cubicBezTo>
                <a:cubicBezTo>
                  <a:pt x="21521" y="9236"/>
                  <a:pt x="21519" y="9117"/>
                  <a:pt x="21503" y="9002"/>
                </a:cubicBezTo>
                <a:cubicBezTo>
                  <a:pt x="21486" y="8886"/>
                  <a:pt x="21456" y="8776"/>
                  <a:pt x="21436" y="8661"/>
                </a:cubicBezTo>
                <a:cubicBezTo>
                  <a:pt x="21416" y="8547"/>
                  <a:pt x="21415" y="8425"/>
                  <a:pt x="21392" y="8312"/>
                </a:cubicBezTo>
                <a:cubicBezTo>
                  <a:pt x="21368" y="8200"/>
                  <a:pt x="21318" y="8099"/>
                  <a:pt x="21291" y="7988"/>
                </a:cubicBezTo>
                <a:cubicBezTo>
                  <a:pt x="21263" y="7877"/>
                  <a:pt x="21233" y="7769"/>
                  <a:pt x="21201" y="7659"/>
                </a:cubicBezTo>
                <a:cubicBezTo>
                  <a:pt x="21170" y="7551"/>
                  <a:pt x="21153" y="7434"/>
                  <a:pt x="21118" y="7326"/>
                </a:cubicBezTo>
                <a:cubicBezTo>
                  <a:pt x="21084" y="7220"/>
                  <a:pt x="21054" y="7110"/>
                  <a:pt x="21016" y="7004"/>
                </a:cubicBezTo>
                <a:cubicBezTo>
                  <a:pt x="20978" y="6900"/>
                  <a:pt x="20928" y="6805"/>
                  <a:pt x="20888" y="6702"/>
                </a:cubicBezTo>
                <a:cubicBezTo>
                  <a:pt x="20847" y="6600"/>
                  <a:pt x="20810" y="6494"/>
                  <a:pt x="20767" y="6394"/>
                </a:cubicBezTo>
                <a:cubicBezTo>
                  <a:pt x="20723" y="6294"/>
                  <a:pt x="20684" y="6190"/>
                  <a:pt x="20637" y="6093"/>
                </a:cubicBezTo>
                <a:cubicBezTo>
                  <a:pt x="20591" y="5995"/>
                  <a:pt x="20539" y="5904"/>
                  <a:pt x="20490" y="5808"/>
                </a:cubicBezTo>
                <a:cubicBezTo>
                  <a:pt x="20442" y="5714"/>
                  <a:pt x="20381" y="5632"/>
                  <a:pt x="20330" y="5539"/>
                </a:cubicBezTo>
                <a:cubicBezTo>
                  <a:pt x="20279" y="5447"/>
                  <a:pt x="20228" y="5356"/>
                  <a:pt x="20174" y="5266"/>
                </a:cubicBezTo>
                <a:cubicBezTo>
                  <a:pt x="20121" y="5176"/>
                  <a:pt x="20073" y="5080"/>
                  <a:pt x="20018" y="4992"/>
                </a:cubicBezTo>
                <a:cubicBezTo>
                  <a:pt x="19962" y="4906"/>
                  <a:pt x="19911" y="4813"/>
                  <a:pt x="19853" y="4728"/>
                </a:cubicBezTo>
                <a:cubicBezTo>
                  <a:pt x="19796" y="4644"/>
                  <a:pt x="19738" y="4560"/>
                  <a:pt x="19679" y="4478"/>
                </a:cubicBezTo>
                <a:cubicBezTo>
                  <a:pt x="19620" y="4396"/>
                  <a:pt x="19546" y="4337"/>
                  <a:pt x="19485" y="4257"/>
                </a:cubicBezTo>
                <a:cubicBezTo>
                  <a:pt x="19425" y="4178"/>
                  <a:pt x="19368" y="4093"/>
                  <a:pt x="19305" y="4016"/>
                </a:cubicBezTo>
                <a:cubicBezTo>
                  <a:pt x="19243" y="3940"/>
                  <a:pt x="19182" y="3861"/>
                  <a:pt x="19118" y="3786"/>
                </a:cubicBezTo>
                <a:cubicBezTo>
                  <a:pt x="19054" y="3712"/>
                  <a:pt x="18986" y="3647"/>
                  <a:pt x="18920" y="3575"/>
                </a:cubicBezTo>
                <a:cubicBezTo>
                  <a:pt x="18855" y="3503"/>
                  <a:pt x="18795" y="3421"/>
                  <a:pt x="18728" y="3352"/>
                </a:cubicBezTo>
                <a:cubicBezTo>
                  <a:pt x="18662" y="3283"/>
                  <a:pt x="18593" y="3218"/>
                  <a:pt x="18525" y="3151"/>
                </a:cubicBezTo>
                <a:cubicBezTo>
                  <a:pt x="18458" y="3085"/>
                  <a:pt x="18393" y="3011"/>
                  <a:pt x="18324" y="2946"/>
                </a:cubicBezTo>
                <a:cubicBezTo>
                  <a:pt x="18255" y="2882"/>
                  <a:pt x="18188" y="2815"/>
                  <a:pt x="18117" y="2752"/>
                </a:cubicBezTo>
                <a:cubicBezTo>
                  <a:pt x="18048" y="2691"/>
                  <a:pt x="17973" y="2640"/>
                  <a:pt x="17902" y="2580"/>
                </a:cubicBezTo>
                <a:cubicBezTo>
                  <a:pt x="17831" y="2520"/>
                  <a:pt x="17763" y="2452"/>
                  <a:pt x="17691" y="2395"/>
                </a:cubicBezTo>
                <a:cubicBezTo>
                  <a:pt x="17620" y="2338"/>
                  <a:pt x="17549" y="2277"/>
                  <a:pt x="17476" y="2222"/>
                </a:cubicBezTo>
                <a:cubicBezTo>
                  <a:pt x="17403" y="2167"/>
                  <a:pt x="17321" y="2138"/>
                  <a:pt x="17247" y="2084"/>
                </a:cubicBezTo>
                <a:cubicBezTo>
                  <a:pt x="17174" y="2032"/>
                  <a:pt x="17099" y="1984"/>
                  <a:pt x="17024" y="1933"/>
                </a:cubicBezTo>
                <a:cubicBezTo>
                  <a:pt x="16951" y="1882"/>
                  <a:pt x="16877" y="1829"/>
                  <a:pt x="16802" y="1780"/>
                </a:cubicBezTo>
                <a:cubicBezTo>
                  <a:pt x="16727" y="1732"/>
                  <a:pt x="16658" y="1665"/>
                  <a:pt x="16582" y="1618"/>
                </a:cubicBezTo>
                <a:cubicBezTo>
                  <a:pt x="16507" y="1572"/>
                  <a:pt x="16425" y="1546"/>
                  <a:pt x="16349" y="1502"/>
                </a:cubicBezTo>
                <a:cubicBezTo>
                  <a:pt x="16273" y="1458"/>
                  <a:pt x="16202" y="1391"/>
                  <a:pt x="16125" y="1349"/>
                </a:cubicBezTo>
                <a:cubicBezTo>
                  <a:pt x="16048" y="1307"/>
                  <a:pt x="15964" y="1294"/>
                  <a:pt x="15886" y="1254"/>
                </a:cubicBezTo>
                <a:cubicBezTo>
                  <a:pt x="15809" y="1214"/>
                  <a:pt x="15736" y="1157"/>
                  <a:pt x="15658" y="1119"/>
                </a:cubicBezTo>
                <a:cubicBezTo>
                  <a:pt x="15580" y="1081"/>
                  <a:pt x="15505" y="1032"/>
                  <a:pt x="15426" y="996"/>
                </a:cubicBezTo>
                <a:cubicBezTo>
                  <a:pt x="15348" y="960"/>
                  <a:pt x="15266" y="943"/>
                  <a:pt x="15186" y="909"/>
                </a:cubicBezTo>
                <a:cubicBezTo>
                  <a:pt x="15108" y="875"/>
                  <a:pt x="15030" y="837"/>
                  <a:pt x="14950" y="805"/>
                </a:cubicBezTo>
                <a:cubicBezTo>
                  <a:pt x="14871" y="773"/>
                  <a:pt x="14788" y="763"/>
                  <a:pt x="14708" y="733"/>
                </a:cubicBezTo>
                <a:cubicBezTo>
                  <a:pt x="14629" y="704"/>
                  <a:pt x="14555" y="642"/>
                  <a:pt x="14475" y="614"/>
                </a:cubicBezTo>
                <a:cubicBezTo>
                  <a:pt x="14395" y="586"/>
                  <a:pt x="14313" y="566"/>
                  <a:pt x="14233" y="540"/>
                </a:cubicBezTo>
                <a:cubicBezTo>
                  <a:pt x="14153" y="515"/>
                  <a:pt x="14070" y="503"/>
                  <a:pt x="13989" y="479"/>
                </a:cubicBezTo>
                <a:cubicBezTo>
                  <a:pt x="13909" y="455"/>
                  <a:pt x="13829" y="425"/>
                  <a:pt x="13748" y="403"/>
                </a:cubicBezTo>
                <a:cubicBezTo>
                  <a:pt x="13668" y="381"/>
                  <a:pt x="13585" y="368"/>
                  <a:pt x="13504" y="348"/>
                </a:cubicBezTo>
                <a:cubicBezTo>
                  <a:pt x="13423" y="328"/>
                  <a:pt x="13343" y="301"/>
                  <a:pt x="13261" y="283"/>
                </a:cubicBezTo>
                <a:cubicBezTo>
                  <a:pt x="13180" y="265"/>
                  <a:pt x="13099" y="249"/>
                  <a:pt x="13017" y="232"/>
                </a:cubicBezTo>
                <a:cubicBezTo>
                  <a:pt x="12936" y="216"/>
                  <a:pt x="12855" y="185"/>
                  <a:pt x="12773" y="170"/>
                </a:cubicBezTo>
                <a:cubicBezTo>
                  <a:pt x="12692" y="156"/>
                  <a:pt x="12608" y="164"/>
                  <a:pt x="12526" y="151"/>
                </a:cubicBezTo>
                <a:cubicBezTo>
                  <a:pt x="12445" y="139"/>
                  <a:pt x="12363" y="128"/>
                  <a:pt x="12280" y="117"/>
                </a:cubicBezTo>
                <a:cubicBezTo>
                  <a:pt x="12199" y="107"/>
                  <a:pt x="12117" y="89"/>
                  <a:pt x="12035" y="80"/>
                </a:cubicBezTo>
                <a:cubicBezTo>
                  <a:pt x="11953" y="71"/>
                  <a:pt x="11871" y="67"/>
                  <a:pt x="11788" y="60"/>
                </a:cubicBezTo>
                <a:cubicBezTo>
                  <a:pt x="11706" y="53"/>
                  <a:pt x="11624" y="61"/>
                  <a:pt x="11541" y="55"/>
                </a:cubicBezTo>
                <a:cubicBezTo>
                  <a:pt x="11459" y="50"/>
                  <a:pt x="11377" y="29"/>
                  <a:pt x="11295" y="26"/>
                </a:cubicBezTo>
                <a:cubicBezTo>
                  <a:pt x="11213" y="22"/>
                  <a:pt x="11131" y="4"/>
                  <a:pt x="11048" y="2"/>
                </a:cubicBezTo>
                <a:cubicBezTo>
                  <a:pt x="10966" y="0"/>
                  <a:pt x="10883" y="6"/>
                  <a:pt x="10801" y="6"/>
                </a:cubicBezTo>
                <a:cubicBezTo>
                  <a:pt x="10718" y="6"/>
                  <a:pt x="10636" y="-2"/>
                  <a:pt x="10554" y="0"/>
                </a:cubicBezTo>
                <a:cubicBezTo>
                  <a:pt x="10471" y="2"/>
                  <a:pt x="10389" y="15"/>
                  <a:pt x="10307" y="19"/>
                </a:cubicBezTo>
                <a:cubicBezTo>
                  <a:pt x="10224" y="22"/>
                  <a:pt x="10142" y="17"/>
                  <a:pt x="10060" y="22"/>
                </a:cubicBezTo>
                <a:cubicBezTo>
                  <a:pt x="9977" y="28"/>
                  <a:pt x="9895" y="35"/>
                  <a:pt x="9813" y="42"/>
                </a:cubicBezTo>
                <a:cubicBezTo>
                  <a:pt x="9731" y="49"/>
                  <a:pt x="9649" y="66"/>
                  <a:pt x="9567" y="74"/>
                </a:cubicBezTo>
                <a:cubicBezTo>
                  <a:pt x="9485" y="83"/>
                  <a:pt x="9404" y="114"/>
                  <a:pt x="9322" y="125"/>
                </a:cubicBezTo>
                <a:cubicBezTo>
                  <a:pt x="9240" y="136"/>
                  <a:pt x="9156" y="121"/>
                  <a:pt x="9075" y="133"/>
                </a:cubicBezTo>
                <a:cubicBezTo>
                  <a:pt x="8992" y="146"/>
                  <a:pt x="8913" y="191"/>
                  <a:pt x="8832" y="205"/>
                </a:cubicBezTo>
                <a:cubicBezTo>
                  <a:pt x="8750" y="220"/>
                  <a:pt x="8667" y="221"/>
                  <a:pt x="8586" y="237"/>
                </a:cubicBezTo>
                <a:cubicBezTo>
                  <a:pt x="8504" y="254"/>
                  <a:pt x="8423" y="277"/>
                  <a:pt x="8342" y="295"/>
                </a:cubicBezTo>
                <a:cubicBezTo>
                  <a:pt x="8261" y="313"/>
                  <a:pt x="8178" y="317"/>
                  <a:pt x="8097" y="337"/>
                </a:cubicBezTo>
                <a:cubicBezTo>
                  <a:pt x="8015" y="357"/>
                  <a:pt x="7934" y="378"/>
                  <a:pt x="7854" y="400"/>
                </a:cubicBezTo>
                <a:cubicBezTo>
                  <a:pt x="7772" y="422"/>
                  <a:pt x="7694" y="464"/>
                  <a:pt x="7614" y="487"/>
                </a:cubicBezTo>
                <a:cubicBezTo>
                  <a:pt x="7533" y="511"/>
                  <a:pt x="7454" y="542"/>
                  <a:pt x="7374" y="568"/>
                </a:cubicBezTo>
                <a:cubicBezTo>
                  <a:pt x="7293" y="594"/>
                  <a:pt x="7210" y="604"/>
                  <a:pt x="7131" y="632"/>
                </a:cubicBezTo>
                <a:cubicBezTo>
                  <a:pt x="7050" y="660"/>
                  <a:pt x="6972" y="695"/>
                  <a:pt x="6892" y="725"/>
                </a:cubicBezTo>
                <a:cubicBezTo>
                  <a:pt x="6812" y="755"/>
                  <a:pt x="6735" y="796"/>
                  <a:pt x="6656" y="828"/>
                </a:cubicBezTo>
                <a:cubicBezTo>
                  <a:pt x="6577" y="859"/>
                  <a:pt x="6497" y="887"/>
                  <a:pt x="6418" y="921"/>
                </a:cubicBezTo>
                <a:cubicBezTo>
                  <a:pt x="6339" y="955"/>
                  <a:pt x="6261" y="993"/>
                  <a:pt x="6183" y="1029"/>
                </a:cubicBezTo>
                <a:cubicBezTo>
                  <a:pt x="6104" y="1064"/>
                  <a:pt x="6021" y="1080"/>
                  <a:pt x="5944" y="1117"/>
                </a:cubicBezTo>
                <a:cubicBezTo>
                  <a:pt x="5865" y="1155"/>
                  <a:pt x="5785" y="1182"/>
                  <a:pt x="5708" y="1222"/>
                </a:cubicBezTo>
                <a:cubicBezTo>
                  <a:pt x="5630" y="1262"/>
                  <a:pt x="5558" y="1325"/>
                  <a:pt x="5482" y="1367"/>
                </a:cubicBezTo>
                <a:cubicBezTo>
                  <a:pt x="5404" y="1409"/>
                  <a:pt x="5326" y="1445"/>
                  <a:pt x="5250" y="1489"/>
                </a:cubicBezTo>
                <a:cubicBezTo>
                  <a:pt x="5173" y="1534"/>
                  <a:pt x="5097" y="1577"/>
                  <a:pt x="5021" y="1624"/>
                </a:cubicBezTo>
                <a:cubicBezTo>
                  <a:pt x="4945" y="1670"/>
                  <a:pt x="4869" y="1716"/>
                  <a:pt x="4795" y="1764"/>
                </a:cubicBezTo>
                <a:cubicBezTo>
                  <a:pt x="4719" y="1813"/>
                  <a:pt x="4649" y="1875"/>
                  <a:pt x="4575" y="1926"/>
                </a:cubicBezTo>
                <a:cubicBezTo>
                  <a:pt x="4500" y="1977"/>
                  <a:pt x="4422" y="2015"/>
                  <a:pt x="4348" y="2068"/>
                </a:cubicBezTo>
                <a:cubicBezTo>
                  <a:pt x="4275" y="2121"/>
                  <a:pt x="4203" y="2179"/>
                  <a:pt x="4130" y="2234"/>
                </a:cubicBezTo>
                <a:cubicBezTo>
                  <a:pt x="4057" y="2289"/>
                  <a:pt x="3981" y="2335"/>
                  <a:pt x="3909" y="2392"/>
                </a:cubicBezTo>
                <a:cubicBezTo>
                  <a:pt x="3837" y="2449"/>
                  <a:pt x="3766" y="2510"/>
                  <a:pt x="3695" y="2569"/>
                </a:cubicBezTo>
                <a:cubicBezTo>
                  <a:pt x="3624" y="2629"/>
                  <a:pt x="3562" y="2710"/>
                  <a:pt x="3492" y="2772"/>
                </a:cubicBezTo>
                <a:cubicBezTo>
                  <a:pt x="3422" y="2834"/>
                  <a:pt x="3355" y="2903"/>
                  <a:pt x="3287" y="2967"/>
                </a:cubicBezTo>
                <a:cubicBezTo>
                  <a:pt x="3217" y="3031"/>
                  <a:pt x="3141" y="3079"/>
                  <a:pt x="3073" y="3146"/>
                </a:cubicBezTo>
                <a:cubicBezTo>
                  <a:pt x="3005" y="3213"/>
                  <a:pt x="2944" y="3292"/>
                  <a:pt x="2877" y="3361"/>
                </a:cubicBezTo>
                <a:cubicBezTo>
                  <a:pt x="2811" y="3431"/>
                  <a:pt x="2746" y="3502"/>
                  <a:pt x="2681" y="3574"/>
                </a:cubicBezTo>
                <a:cubicBezTo>
                  <a:pt x="2615" y="3646"/>
                  <a:pt x="2540" y="3701"/>
                  <a:pt x="2477" y="3775"/>
                </a:cubicBezTo>
                <a:cubicBezTo>
                  <a:pt x="2413" y="3849"/>
                  <a:pt x="2346" y="3920"/>
                  <a:pt x="2284" y="3996"/>
                </a:cubicBezTo>
                <a:cubicBezTo>
                  <a:pt x="2221" y="4074"/>
                  <a:pt x="2173" y="4173"/>
                  <a:pt x="2112" y="4252"/>
                </a:cubicBezTo>
                <a:cubicBezTo>
                  <a:pt x="2051" y="4332"/>
                  <a:pt x="1992" y="4413"/>
                  <a:pt x="1933" y="4494"/>
                </a:cubicBezTo>
                <a:cubicBezTo>
                  <a:pt x="1874" y="4577"/>
                  <a:pt x="1813" y="4655"/>
                  <a:pt x="1756" y="4739"/>
                </a:cubicBezTo>
                <a:cubicBezTo>
                  <a:pt x="1698" y="4824"/>
                  <a:pt x="1639" y="4906"/>
                  <a:pt x="1584" y="4993"/>
                </a:cubicBezTo>
                <a:cubicBezTo>
                  <a:pt x="1528" y="5081"/>
                  <a:pt x="1476" y="5171"/>
                  <a:pt x="1423" y="5261"/>
                </a:cubicBezTo>
                <a:cubicBezTo>
                  <a:pt x="1369" y="5351"/>
                  <a:pt x="1311" y="5435"/>
                  <a:pt x="1260" y="5527"/>
                </a:cubicBezTo>
                <a:cubicBezTo>
                  <a:pt x="1209" y="5620"/>
                  <a:pt x="1174" y="5729"/>
                  <a:pt x="1126" y="5824"/>
                </a:cubicBezTo>
                <a:cubicBezTo>
                  <a:pt x="1077" y="5919"/>
                  <a:pt x="1020" y="6006"/>
                  <a:pt x="974" y="6103"/>
                </a:cubicBezTo>
                <a:cubicBezTo>
                  <a:pt x="928" y="6201"/>
                  <a:pt x="888" y="6304"/>
                  <a:pt x="845" y="6404"/>
                </a:cubicBezTo>
                <a:cubicBezTo>
                  <a:pt x="802" y="6504"/>
                  <a:pt x="754" y="6600"/>
                  <a:pt x="713" y="6702"/>
                </a:cubicBezTo>
                <a:cubicBezTo>
                  <a:pt x="672" y="6805"/>
                  <a:pt x="643" y="6916"/>
                  <a:pt x="606" y="7020"/>
                </a:cubicBezTo>
                <a:cubicBezTo>
                  <a:pt x="568" y="7125"/>
                  <a:pt x="532" y="7230"/>
                  <a:pt x="498" y="7337"/>
                </a:cubicBezTo>
                <a:cubicBezTo>
                  <a:pt x="464" y="7444"/>
                  <a:pt x="420" y="7545"/>
                  <a:pt x="389" y="7653"/>
                </a:cubicBezTo>
                <a:cubicBezTo>
                  <a:pt x="358" y="7763"/>
                  <a:pt x="339" y="7878"/>
                  <a:pt x="311" y="7989"/>
                </a:cubicBezTo>
                <a:cubicBezTo>
                  <a:pt x="284" y="8100"/>
                  <a:pt x="242" y="8204"/>
                  <a:pt x="218" y="8316"/>
                </a:cubicBezTo>
                <a:cubicBezTo>
                  <a:pt x="194" y="8429"/>
                  <a:pt x="188" y="8549"/>
                  <a:pt x="168" y="8663"/>
                </a:cubicBezTo>
                <a:cubicBezTo>
                  <a:pt x="148" y="8777"/>
                  <a:pt x="117" y="8887"/>
                  <a:pt x="101" y="9003"/>
                </a:cubicBezTo>
                <a:cubicBezTo>
                  <a:pt x="85" y="9118"/>
                  <a:pt x="82" y="9237"/>
                  <a:pt x="70" y="9353"/>
                </a:cubicBezTo>
                <a:cubicBezTo>
                  <a:pt x="58" y="9469"/>
                  <a:pt x="34" y="9584"/>
                  <a:pt x="26" y="9701"/>
                </a:cubicBezTo>
                <a:cubicBezTo>
                  <a:pt x="18" y="9818"/>
                  <a:pt x="19" y="9936"/>
                  <a:pt x="15" y="10054"/>
                </a:cubicBezTo>
                <a:cubicBezTo>
                  <a:pt x="11" y="10171"/>
                  <a:pt x="11" y="10288"/>
                  <a:pt x="11" y="10407"/>
                </a:cubicBezTo>
                <a:cubicBezTo>
                  <a:pt x="11" y="10525"/>
                  <a:pt x="-3" y="10643"/>
                  <a:pt x="1" y="10760"/>
                </a:cubicBezTo>
                <a:cubicBezTo>
                  <a:pt x="5" y="10878"/>
                  <a:pt x="27" y="10994"/>
                  <a:pt x="36" y="11111"/>
                </a:cubicBezTo>
                <a:cubicBezTo>
                  <a:pt x="44" y="11228"/>
                  <a:pt x="36" y="11349"/>
                  <a:pt x="48" y="11465"/>
                </a:cubicBezTo>
                <a:cubicBezTo>
                  <a:pt x="61" y="11581"/>
                  <a:pt x="84" y="11696"/>
                  <a:pt x="100" y="11811"/>
                </a:cubicBezTo>
                <a:cubicBezTo>
                  <a:pt x="116" y="11926"/>
                  <a:pt x="128" y="12044"/>
                  <a:pt x="148" y="12158"/>
                </a:cubicBezTo>
                <a:cubicBezTo>
                  <a:pt x="168" y="12272"/>
                  <a:pt x="196" y="12384"/>
                  <a:pt x="220" y="12497"/>
                </a:cubicBezTo>
                <a:cubicBezTo>
                  <a:pt x="244" y="12609"/>
                  <a:pt x="268" y="12722"/>
                  <a:pt x="296" y="12833"/>
                </a:cubicBezTo>
                <a:cubicBezTo>
                  <a:pt x="323" y="12944"/>
                  <a:pt x="364" y="13047"/>
                  <a:pt x="395" y="13157"/>
                </a:cubicBezTo>
                <a:cubicBezTo>
                  <a:pt x="426" y="13265"/>
                  <a:pt x="445" y="13382"/>
                  <a:pt x="480" y="13489"/>
                </a:cubicBezTo>
                <a:cubicBezTo>
                  <a:pt x="514" y="13596"/>
                  <a:pt x="553" y="13700"/>
                  <a:pt x="591" y="13805"/>
                </a:cubicBezTo>
                <a:cubicBezTo>
                  <a:pt x="628" y="13909"/>
                  <a:pt x="672" y="14009"/>
                  <a:pt x="713" y="14112"/>
                </a:cubicBezTo>
                <a:cubicBezTo>
                  <a:pt x="753" y="14214"/>
                  <a:pt x="797" y="14314"/>
                  <a:pt x="840" y="14415"/>
                </a:cubicBezTo>
                <a:cubicBezTo>
                  <a:pt x="884" y="14514"/>
                  <a:pt x="925" y="14616"/>
                  <a:pt x="972" y="14714"/>
                </a:cubicBezTo>
                <a:cubicBezTo>
                  <a:pt x="1018" y="14811"/>
                  <a:pt x="1063" y="14909"/>
                  <a:pt x="1112" y="15004"/>
                </a:cubicBezTo>
                <a:cubicBezTo>
                  <a:pt x="1161" y="15099"/>
                  <a:pt x="1215" y="15188"/>
                  <a:pt x="1266" y="15280"/>
                </a:cubicBezTo>
                <a:cubicBezTo>
                  <a:pt x="1317" y="15372"/>
                  <a:pt x="1364" y="15470"/>
                  <a:pt x="1417" y="15560"/>
                </a:cubicBezTo>
                <a:cubicBezTo>
                  <a:pt x="1470" y="15649"/>
                  <a:pt x="1539" y="15720"/>
                  <a:pt x="1594" y="15807"/>
                </a:cubicBezTo>
                <a:cubicBezTo>
                  <a:pt x="1649" y="15894"/>
                  <a:pt x="1705" y="15980"/>
                  <a:pt x="1763" y="16065"/>
                </a:cubicBezTo>
                <a:cubicBezTo>
                  <a:pt x="1820" y="16149"/>
                  <a:pt x="1860" y="16258"/>
                  <a:pt x="1919" y="16340"/>
                </a:cubicBezTo>
                <a:cubicBezTo>
                  <a:pt x="1978" y="16422"/>
                  <a:pt x="2041" y="16499"/>
                  <a:pt x="2102" y="16578"/>
                </a:cubicBezTo>
                <a:cubicBezTo>
                  <a:pt x="2163" y="16657"/>
                  <a:pt x="2233" y="16722"/>
                  <a:pt x="2296" y="16799"/>
                </a:cubicBezTo>
                <a:cubicBezTo>
                  <a:pt x="2358" y="16875"/>
                  <a:pt x="2412" y="16966"/>
                  <a:pt x="2477" y="17040"/>
                </a:cubicBezTo>
                <a:cubicBezTo>
                  <a:pt x="2540" y="17114"/>
                  <a:pt x="2609" y="17180"/>
                  <a:pt x="2675" y="17252"/>
                </a:cubicBezTo>
                <a:cubicBezTo>
                  <a:pt x="2740" y="17323"/>
                  <a:pt x="2812" y="17381"/>
                  <a:pt x="2879" y="17451"/>
                </a:cubicBezTo>
                <a:cubicBezTo>
                  <a:pt x="2945" y="17519"/>
                  <a:pt x="3006" y="17600"/>
                  <a:pt x="3074" y="17668"/>
                </a:cubicBezTo>
                <a:cubicBezTo>
                  <a:pt x="3141" y="17734"/>
                  <a:pt x="3216" y="17785"/>
                  <a:pt x="3286" y="17850"/>
                </a:cubicBezTo>
                <a:cubicBezTo>
                  <a:pt x="3354" y="17914"/>
                  <a:pt x="3417" y="17993"/>
                  <a:pt x="3487" y="18055"/>
                </a:cubicBezTo>
                <a:cubicBezTo>
                  <a:pt x="3557" y="18117"/>
                  <a:pt x="3630" y="18171"/>
                  <a:pt x="3701" y="18231"/>
                </a:cubicBezTo>
                <a:cubicBezTo>
                  <a:pt x="3772" y="18291"/>
                  <a:pt x="3845" y="18344"/>
                  <a:pt x="3917" y="18402"/>
                </a:cubicBezTo>
                <a:cubicBezTo>
                  <a:pt x="3989" y="18459"/>
                  <a:pt x="4052" y="18539"/>
                  <a:pt x="4125" y="18594"/>
                </a:cubicBezTo>
                <a:cubicBezTo>
                  <a:pt x="4197" y="18649"/>
                  <a:pt x="4275" y="18691"/>
                  <a:pt x="4349" y="18744"/>
                </a:cubicBezTo>
                <a:cubicBezTo>
                  <a:pt x="4423" y="18796"/>
                  <a:pt x="4495" y="18852"/>
                  <a:pt x="4570" y="18903"/>
                </a:cubicBezTo>
                <a:cubicBezTo>
                  <a:pt x="4644" y="18953"/>
                  <a:pt x="4721" y="18996"/>
                  <a:pt x="4796" y="19045"/>
                </a:cubicBezTo>
                <a:cubicBezTo>
                  <a:pt x="4871" y="19093"/>
                  <a:pt x="4942" y="19153"/>
                  <a:pt x="5018" y="19200"/>
                </a:cubicBezTo>
                <a:cubicBezTo>
                  <a:pt x="5094" y="19246"/>
                  <a:pt x="5174" y="19277"/>
                  <a:pt x="5251" y="19321"/>
                </a:cubicBezTo>
                <a:cubicBezTo>
                  <a:pt x="5327" y="19365"/>
                  <a:pt x="5404" y="19404"/>
                  <a:pt x="5481" y="19446"/>
                </a:cubicBezTo>
                <a:cubicBezTo>
                  <a:pt x="5558" y="19488"/>
                  <a:pt x="5631" y="19547"/>
                  <a:pt x="5708" y="19587"/>
                </a:cubicBezTo>
                <a:cubicBezTo>
                  <a:pt x="5785" y="19627"/>
                  <a:pt x="5865" y="19657"/>
                  <a:pt x="5944" y="19695"/>
                </a:cubicBezTo>
                <a:cubicBezTo>
                  <a:pt x="6021" y="19733"/>
                  <a:pt x="6101" y="19763"/>
                  <a:pt x="6180" y="19799"/>
                </a:cubicBezTo>
                <a:cubicBezTo>
                  <a:pt x="6258" y="19834"/>
                  <a:pt x="6336" y="19873"/>
                  <a:pt x="6415" y="19907"/>
                </a:cubicBezTo>
                <a:cubicBezTo>
                  <a:pt x="6493" y="19941"/>
                  <a:pt x="6570" y="19984"/>
                  <a:pt x="6650" y="20016"/>
                </a:cubicBezTo>
                <a:cubicBezTo>
                  <a:pt x="6729" y="20048"/>
                  <a:pt x="6813" y="20056"/>
                  <a:pt x="6892" y="20086"/>
                </a:cubicBezTo>
                <a:cubicBezTo>
                  <a:pt x="6972" y="20116"/>
                  <a:pt x="7050" y="20152"/>
                  <a:pt x="7131" y="20180"/>
                </a:cubicBezTo>
                <a:cubicBezTo>
                  <a:pt x="7210" y="20208"/>
                  <a:pt x="7292" y="20225"/>
                  <a:pt x="7372" y="20251"/>
                </a:cubicBezTo>
                <a:cubicBezTo>
                  <a:pt x="7453" y="20277"/>
                  <a:pt x="7530" y="20320"/>
                  <a:pt x="7611" y="20344"/>
                </a:cubicBezTo>
                <a:cubicBezTo>
                  <a:pt x="7691" y="20368"/>
                  <a:pt x="7771" y="20400"/>
                  <a:pt x="7852" y="20422"/>
                </a:cubicBezTo>
                <a:cubicBezTo>
                  <a:pt x="7933" y="20444"/>
                  <a:pt x="8016" y="20444"/>
                  <a:pt x="8098" y="20464"/>
                </a:cubicBezTo>
                <a:cubicBezTo>
                  <a:pt x="8179" y="20484"/>
                  <a:pt x="8260" y="20503"/>
                  <a:pt x="8341" y="20521"/>
                </a:cubicBezTo>
                <a:cubicBezTo>
                  <a:pt x="8423" y="20540"/>
                  <a:pt x="8504" y="20559"/>
                  <a:pt x="8585" y="20575"/>
                </a:cubicBezTo>
                <a:cubicBezTo>
                  <a:pt x="8667" y="20592"/>
                  <a:pt x="8747" y="20621"/>
                  <a:pt x="8829" y="20635"/>
                </a:cubicBezTo>
                <a:cubicBezTo>
                  <a:pt x="8911" y="20650"/>
                  <a:pt x="8992" y="20666"/>
                  <a:pt x="9074" y="20679"/>
                </a:cubicBezTo>
                <a:cubicBezTo>
                  <a:pt x="9156" y="20691"/>
                  <a:pt x="9240" y="20674"/>
                  <a:pt x="9322" y="20685"/>
                </a:cubicBezTo>
                <a:cubicBezTo>
                  <a:pt x="9404" y="20695"/>
                  <a:pt x="9485" y="20720"/>
                  <a:pt x="9567" y="20729"/>
                </a:cubicBezTo>
                <a:cubicBezTo>
                  <a:pt x="9649" y="20737"/>
                  <a:pt x="9731" y="20744"/>
                  <a:pt x="9814" y="20752"/>
                </a:cubicBezTo>
                <a:cubicBezTo>
                  <a:pt x="9896" y="20759"/>
                  <a:pt x="9978" y="20770"/>
                  <a:pt x="10060" y="20775"/>
                </a:cubicBezTo>
                <a:cubicBezTo>
                  <a:pt x="10142" y="20781"/>
                  <a:pt x="10224" y="20789"/>
                  <a:pt x="10307" y="20793"/>
                </a:cubicBezTo>
                <a:cubicBezTo>
                  <a:pt x="10389" y="20796"/>
                  <a:pt x="10471" y="20806"/>
                  <a:pt x="10554" y="20807"/>
                </a:cubicBezTo>
                <a:cubicBezTo>
                  <a:pt x="10636" y="20809"/>
                  <a:pt x="10718" y="20781"/>
                  <a:pt x="10801" y="20781"/>
                </a:cubicBezTo>
                <a:cubicBezTo>
                  <a:pt x="10883" y="20781"/>
                  <a:pt x="10965" y="20782"/>
                  <a:pt x="11046" y="20781"/>
                </a:cubicBezTo>
                <a:cubicBezTo>
                  <a:pt x="11128" y="20779"/>
                  <a:pt x="11210" y="20797"/>
                  <a:pt x="11292" y="20794"/>
                </a:cubicBezTo>
                <a:cubicBezTo>
                  <a:pt x="11374" y="20790"/>
                  <a:pt x="11456" y="20780"/>
                  <a:pt x="11537" y="20775"/>
                </a:cubicBezTo>
                <a:cubicBezTo>
                  <a:pt x="11619" y="20769"/>
                  <a:pt x="11701" y="20773"/>
                  <a:pt x="11783" y="20766"/>
                </a:cubicBezTo>
                <a:cubicBezTo>
                  <a:pt x="11865" y="20758"/>
                  <a:pt x="11946" y="20747"/>
                  <a:pt x="12027" y="20738"/>
                </a:cubicBezTo>
                <a:cubicBezTo>
                  <a:pt x="12109" y="20729"/>
                  <a:pt x="12191" y="20722"/>
                  <a:pt x="12272" y="20712"/>
                </a:cubicBezTo>
                <a:cubicBezTo>
                  <a:pt x="12354" y="20701"/>
                  <a:pt x="12436" y="20697"/>
                  <a:pt x="12517" y="20685"/>
                </a:cubicBezTo>
                <a:cubicBezTo>
                  <a:pt x="12599" y="20672"/>
                  <a:pt x="12678" y="20630"/>
                  <a:pt x="12759" y="20616"/>
                </a:cubicBezTo>
                <a:cubicBezTo>
                  <a:pt x="12840" y="20601"/>
                  <a:pt x="12922" y="20595"/>
                  <a:pt x="13003" y="20579"/>
                </a:cubicBezTo>
                <a:cubicBezTo>
                  <a:pt x="13084" y="20563"/>
                  <a:pt x="13164" y="20532"/>
                  <a:pt x="13244" y="20515"/>
                </a:cubicBezTo>
                <a:cubicBezTo>
                  <a:pt x="13326" y="20496"/>
                  <a:pt x="13409" y="20505"/>
                  <a:pt x="13490" y="20485"/>
                </a:cubicBezTo>
                <a:cubicBezTo>
                  <a:pt x="13571" y="20465"/>
                  <a:pt x="13649" y="20425"/>
                  <a:pt x="13729" y="20403"/>
                </a:cubicBezTo>
                <a:cubicBezTo>
                  <a:pt x="13810" y="20381"/>
                  <a:pt x="13890" y="20363"/>
                  <a:pt x="13970" y="20340"/>
                </a:cubicBezTo>
                <a:cubicBezTo>
                  <a:pt x="14051" y="20316"/>
                  <a:pt x="14128" y="20276"/>
                  <a:pt x="14208" y="20251"/>
                </a:cubicBezTo>
                <a:cubicBezTo>
                  <a:pt x="14288" y="20225"/>
                  <a:pt x="14371" y="20219"/>
                  <a:pt x="14450" y="20192"/>
                </a:cubicBezTo>
                <a:cubicBezTo>
                  <a:pt x="14530" y="20164"/>
                  <a:pt x="14612" y="20151"/>
                  <a:pt x="14691" y="20122"/>
                </a:cubicBezTo>
                <a:cubicBezTo>
                  <a:pt x="14770" y="20092"/>
                  <a:pt x="14849" y="20059"/>
                  <a:pt x="14928" y="20028"/>
                </a:cubicBezTo>
                <a:cubicBezTo>
                  <a:pt x="15007" y="19996"/>
                  <a:pt x="15082" y="19947"/>
                  <a:pt x="15160" y="19914"/>
                </a:cubicBezTo>
                <a:cubicBezTo>
                  <a:pt x="15239" y="19880"/>
                  <a:pt x="15320" y="19860"/>
                  <a:pt x="15398" y="19825"/>
                </a:cubicBezTo>
                <a:cubicBezTo>
                  <a:pt x="15476" y="19790"/>
                  <a:pt x="15550" y="19734"/>
                  <a:pt x="15627" y="19697"/>
                </a:cubicBezTo>
                <a:cubicBezTo>
                  <a:pt x="15705" y="19659"/>
                  <a:pt x="15786" y="19636"/>
                  <a:pt x="15863" y="19597"/>
                </a:cubicBezTo>
                <a:cubicBezTo>
                  <a:pt x="15940" y="19557"/>
                  <a:pt x="16015" y="19510"/>
                  <a:pt x="16091" y="19469"/>
                </a:cubicBezTo>
                <a:cubicBezTo>
                  <a:pt x="16168" y="19427"/>
                  <a:pt x="16246" y="19390"/>
                  <a:pt x="16322" y="19347"/>
                </a:cubicBezTo>
                <a:cubicBezTo>
                  <a:pt x="16398" y="19303"/>
                  <a:pt x="16475" y="19263"/>
                  <a:pt x="16550" y="19217"/>
                </a:cubicBezTo>
                <a:cubicBezTo>
                  <a:pt x="16625" y="19171"/>
                  <a:pt x="16701" y="19125"/>
                  <a:pt x="16775" y="19077"/>
                </a:cubicBezTo>
                <a:cubicBezTo>
                  <a:pt x="16850" y="19029"/>
                  <a:pt x="16920" y="18972"/>
                  <a:pt x="16994" y="18922"/>
                </a:cubicBezTo>
                <a:cubicBezTo>
                  <a:pt x="17049" y="19002"/>
                  <a:pt x="17110" y="19080"/>
                  <a:pt x="17176" y="19162"/>
                </a:cubicBezTo>
                <a:cubicBezTo>
                  <a:pt x="17236" y="19237"/>
                  <a:pt x="17299" y="19315"/>
                  <a:pt x="17365" y="19392"/>
                </a:cubicBezTo>
                <a:cubicBezTo>
                  <a:pt x="17429" y="19464"/>
                  <a:pt x="17487" y="19550"/>
                  <a:pt x="17555" y="19623"/>
                </a:cubicBezTo>
                <a:cubicBezTo>
                  <a:pt x="17621" y="19693"/>
                  <a:pt x="17703" y="19733"/>
                  <a:pt x="17771" y="19803"/>
                </a:cubicBezTo>
                <a:cubicBezTo>
                  <a:pt x="17839" y="19870"/>
                  <a:pt x="17894" y="19965"/>
                  <a:pt x="17963" y="20031"/>
                </a:cubicBezTo>
                <a:cubicBezTo>
                  <a:pt x="18032" y="20098"/>
                  <a:pt x="18113" y="20137"/>
                  <a:pt x="18183" y="20202"/>
                </a:cubicBezTo>
                <a:cubicBezTo>
                  <a:pt x="18253" y="20266"/>
                  <a:pt x="18310" y="20359"/>
                  <a:pt x="18380" y="20422"/>
                </a:cubicBezTo>
                <a:cubicBezTo>
                  <a:pt x="18451" y="20485"/>
                  <a:pt x="18532" y="20524"/>
                  <a:pt x="18602" y="20585"/>
                </a:cubicBezTo>
                <a:cubicBezTo>
                  <a:pt x="18674" y="20647"/>
                  <a:pt x="18738" y="20726"/>
                  <a:pt x="18808" y="20785"/>
                </a:cubicBezTo>
                <a:cubicBezTo>
                  <a:pt x="18882" y="20846"/>
                  <a:pt x="18963" y="20883"/>
                  <a:pt x="19033" y="20939"/>
                </a:cubicBezTo>
                <a:cubicBezTo>
                  <a:pt x="19109" y="21000"/>
                  <a:pt x="19183" y="21054"/>
                  <a:pt x="19252" y="21107"/>
                </a:cubicBezTo>
                <a:cubicBezTo>
                  <a:pt x="19331" y="21168"/>
                  <a:pt x="19400" y="21236"/>
                  <a:pt x="19467" y="21286"/>
                </a:cubicBezTo>
                <a:cubicBezTo>
                  <a:pt x="19552" y="21349"/>
                  <a:pt x="19627" y="21402"/>
                  <a:pt x="19690" y="21444"/>
                </a:cubicBezTo>
                <a:cubicBezTo>
                  <a:pt x="19853" y="21556"/>
                  <a:pt x="19929" y="21598"/>
                  <a:pt x="19873" y="21532"/>
                </a:cubicBezTo>
                <a:close/>
              </a:path>
            </a:pathLst>
          </a:custGeom>
          <a:solidFill>
            <a:srgbClr val="F3EAD7"/>
          </a:solidFill>
          <a:ln w="63500">
            <a:solidFill>
              <a:srgbClr val="000000"/>
            </a:solidFill>
            <a:miter lim="400000"/>
          </a:ln>
        </p:spPr>
        <p:txBody>
          <a:bodyPr lIns="203200" tIns="203200" rIns="203200" bIns="203200" anchor="ctr"/>
          <a:lstStyle/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990600" y="2603500"/>
            <a:ext cx="8178800" cy="21844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380999" y="3886199"/>
            <a:ext cx="9398753" cy="3353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9" h="21299" extrusionOk="0">
                <a:moveTo>
                  <a:pt x="40" y="105"/>
                </a:moveTo>
                <a:cubicBezTo>
                  <a:pt x="112" y="-95"/>
                  <a:pt x="148" y="144"/>
                  <a:pt x="250" y="144"/>
                </a:cubicBezTo>
                <a:cubicBezTo>
                  <a:pt x="352" y="144"/>
                  <a:pt x="352" y="133"/>
                  <a:pt x="454" y="133"/>
                </a:cubicBezTo>
                <a:cubicBezTo>
                  <a:pt x="556" y="133"/>
                  <a:pt x="556" y="113"/>
                  <a:pt x="658" y="113"/>
                </a:cubicBezTo>
                <a:cubicBezTo>
                  <a:pt x="760" y="113"/>
                  <a:pt x="760" y="126"/>
                  <a:pt x="863" y="126"/>
                </a:cubicBezTo>
                <a:cubicBezTo>
                  <a:pt x="965" y="126"/>
                  <a:pt x="965" y="107"/>
                  <a:pt x="1067" y="107"/>
                </a:cubicBezTo>
                <a:cubicBezTo>
                  <a:pt x="1169" y="107"/>
                  <a:pt x="1169" y="106"/>
                  <a:pt x="1271" y="106"/>
                </a:cubicBezTo>
                <a:cubicBezTo>
                  <a:pt x="1373" y="106"/>
                  <a:pt x="1373" y="106"/>
                  <a:pt x="1476" y="106"/>
                </a:cubicBezTo>
                <a:cubicBezTo>
                  <a:pt x="1578" y="106"/>
                  <a:pt x="1578" y="117"/>
                  <a:pt x="1680" y="117"/>
                </a:cubicBezTo>
                <a:cubicBezTo>
                  <a:pt x="1782" y="117"/>
                  <a:pt x="1782" y="102"/>
                  <a:pt x="1884" y="102"/>
                </a:cubicBezTo>
                <a:cubicBezTo>
                  <a:pt x="1986" y="102"/>
                  <a:pt x="1955" y="117"/>
                  <a:pt x="2088" y="117"/>
                </a:cubicBezTo>
                <a:cubicBezTo>
                  <a:pt x="2145" y="117"/>
                  <a:pt x="2214" y="93"/>
                  <a:pt x="2293" y="93"/>
                </a:cubicBezTo>
                <a:cubicBezTo>
                  <a:pt x="2354" y="93"/>
                  <a:pt x="2423" y="129"/>
                  <a:pt x="2497" y="129"/>
                </a:cubicBezTo>
                <a:cubicBezTo>
                  <a:pt x="2561" y="129"/>
                  <a:pt x="2629" y="131"/>
                  <a:pt x="2701" y="131"/>
                </a:cubicBezTo>
                <a:cubicBezTo>
                  <a:pt x="2766" y="131"/>
                  <a:pt x="2834" y="141"/>
                  <a:pt x="2905" y="141"/>
                </a:cubicBezTo>
                <a:cubicBezTo>
                  <a:pt x="2971" y="141"/>
                  <a:pt x="3039" y="91"/>
                  <a:pt x="3110" y="91"/>
                </a:cubicBezTo>
                <a:cubicBezTo>
                  <a:pt x="3175" y="91"/>
                  <a:pt x="3244" y="115"/>
                  <a:pt x="3314" y="115"/>
                </a:cubicBezTo>
                <a:cubicBezTo>
                  <a:pt x="3380" y="115"/>
                  <a:pt x="3448" y="132"/>
                  <a:pt x="3518" y="132"/>
                </a:cubicBezTo>
                <a:cubicBezTo>
                  <a:pt x="3585" y="132"/>
                  <a:pt x="3653" y="107"/>
                  <a:pt x="3722" y="107"/>
                </a:cubicBezTo>
                <a:cubicBezTo>
                  <a:pt x="3789" y="107"/>
                  <a:pt x="3857" y="100"/>
                  <a:pt x="3927" y="100"/>
                </a:cubicBezTo>
                <a:cubicBezTo>
                  <a:pt x="3993" y="100"/>
                  <a:pt x="4062" y="142"/>
                  <a:pt x="4131" y="142"/>
                </a:cubicBezTo>
                <a:cubicBezTo>
                  <a:pt x="4198" y="142"/>
                  <a:pt x="4266" y="111"/>
                  <a:pt x="4335" y="111"/>
                </a:cubicBezTo>
                <a:cubicBezTo>
                  <a:pt x="4402" y="111"/>
                  <a:pt x="4470" y="127"/>
                  <a:pt x="4540" y="127"/>
                </a:cubicBezTo>
                <a:cubicBezTo>
                  <a:pt x="4607" y="127"/>
                  <a:pt x="4675" y="150"/>
                  <a:pt x="4744" y="150"/>
                </a:cubicBezTo>
                <a:cubicBezTo>
                  <a:pt x="4811" y="150"/>
                  <a:pt x="4879" y="134"/>
                  <a:pt x="4948" y="134"/>
                </a:cubicBezTo>
                <a:cubicBezTo>
                  <a:pt x="5015" y="134"/>
                  <a:pt x="5084" y="114"/>
                  <a:pt x="5152" y="114"/>
                </a:cubicBezTo>
                <a:cubicBezTo>
                  <a:pt x="5220" y="114"/>
                  <a:pt x="5288" y="105"/>
                  <a:pt x="5357" y="105"/>
                </a:cubicBezTo>
                <a:cubicBezTo>
                  <a:pt x="5424" y="105"/>
                  <a:pt x="5492" y="137"/>
                  <a:pt x="5561" y="137"/>
                </a:cubicBezTo>
                <a:cubicBezTo>
                  <a:pt x="5629" y="137"/>
                  <a:pt x="5697" y="103"/>
                  <a:pt x="5765" y="103"/>
                </a:cubicBezTo>
                <a:cubicBezTo>
                  <a:pt x="5833" y="103"/>
                  <a:pt x="5901" y="130"/>
                  <a:pt x="5970" y="130"/>
                </a:cubicBezTo>
                <a:cubicBezTo>
                  <a:pt x="6037" y="130"/>
                  <a:pt x="6105" y="130"/>
                  <a:pt x="6174" y="130"/>
                </a:cubicBezTo>
                <a:cubicBezTo>
                  <a:pt x="6242" y="130"/>
                  <a:pt x="6310" y="120"/>
                  <a:pt x="6378" y="120"/>
                </a:cubicBezTo>
                <a:cubicBezTo>
                  <a:pt x="6446" y="120"/>
                  <a:pt x="6514" y="119"/>
                  <a:pt x="6583" y="119"/>
                </a:cubicBezTo>
                <a:cubicBezTo>
                  <a:pt x="6650" y="119"/>
                  <a:pt x="6718" y="134"/>
                  <a:pt x="6787" y="134"/>
                </a:cubicBezTo>
                <a:cubicBezTo>
                  <a:pt x="6854" y="134"/>
                  <a:pt x="6922" y="118"/>
                  <a:pt x="6991" y="118"/>
                </a:cubicBezTo>
                <a:cubicBezTo>
                  <a:pt x="7059" y="118"/>
                  <a:pt x="7127" y="96"/>
                  <a:pt x="7195" y="96"/>
                </a:cubicBezTo>
                <a:cubicBezTo>
                  <a:pt x="7263" y="96"/>
                  <a:pt x="7331" y="107"/>
                  <a:pt x="7399" y="107"/>
                </a:cubicBezTo>
                <a:cubicBezTo>
                  <a:pt x="7467" y="107"/>
                  <a:pt x="7535" y="105"/>
                  <a:pt x="7604" y="105"/>
                </a:cubicBezTo>
                <a:cubicBezTo>
                  <a:pt x="7671" y="105"/>
                  <a:pt x="7739" y="103"/>
                  <a:pt x="7808" y="103"/>
                </a:cubicBezTo>
                <a:cubicBezTo>
                  <a:pt x="7876" y="103"/>
                  <a:pt x="7944" y="127"/>
                  <a:pt x="8012" y="127"/>
                </a:cubicBezTo>
                <a:cubicBezTo>
                  <a:pt x="8080" y="127"/>
                  <a:pt x="8148" y="104"/>
                  <a:pt x="8216" y="104"/>
                </a:cubicBezTo>
                <a:cubicBezTo>
                  <a:pt x="8284" y="104"/>
                  <a:pt x="8352" y="100"/>
                  <a:pt x="8421" y="100"/>
                </a:cubicBezTo>
                <a:cubicBezTo>
                  <a:pt x="8488" y="100"/>
                  <a:pt x="8557" y="92"/>
                  <a:pt x="8625" y="92"/>
                </a:cubicBezTo>
                <a:cubicBezTo>
                  <a:pt x="8693" y="92"/>
                  <a:pt x="8761" y="139"/>
                  <a:pt x="8829" y="139"/>
                </a:cubicBezTo>
                <a:cubicBezTo>
                  <a:pt x="8897" y="139"/>
                  <a:pt x="8965" y="118"/>
                  <a:pt x="9034" y="118"/>
                </a:cubicBezTo>
                <a:cubicBezTo>
                  <a:pt x="9101" y="118"/>
                  <a:pt x="9170" y="89"/>
                  <a:pt x="9238" y="89"/>
                </a:cubicBezTo>
                <a:cubicBezTo>
                  <a:pt x="9306" y="89"/>
                  <a:pt x="9374" y="125"/>
                  <a:pt x="9442" y="125"/>
                </a:cubicBezTo>
                <a:cubicBezTo>
                  <a:pt x="9510" y="125"/>
                  <a:pt x="9578" y="92"/>
                  <a:pt x="9646" y="92"/>
                </a:cubicBezTo>
                <a:cubicBezTo>
                  <a:pt x="9714" y="92"/>
                  <a:pt x="9783" y="150"/>
                  <a:pt x="9851" y="150"/>
                </a:cubicBezTo>
                <a:cubicBezTo>
                  <a:pt x="9919" y="150"/>
                  <a:pt x="9987" y="148"/>
                  <a:pt x="10055" y="148"/>
                </a:cubicBezTo>
                <a:cubicBezTo>
                  <a:pt x="10123" y="148"/>
                  <a:pt x="10191" y="144"/>
                  <a:pt x="10259" y="144"/>
                </a:cubicBezTo>
                <a:cubicBezTo>
                  <a:pt x="10327" y="144"/>
                  <a:pt x="10395" y="147"/>
                  <a:pt x="10464" y="147"/>
                </a:cubicBezTo>
                <a:cubicBezTo>
                  <a:pt x="10532" y="147"/>
                  <a:pt x="10600" y="116"/>
                  <a:pt x="10668" y="116"/>
                </a:cubicBezTo>
                <a:cubicBezTo>
                  <a:pt x="10736" y="116"/>
                  <a:pt x="10804" y="142"/>
                  <a:pt x="10872" y="142"/>
                </a:cubicBezTo>
                <a:cubicBezTo>
                  <a:pt x="10940" y="142"/>
                  <a:pt x="11009" y="128"/>
                  <a:pt x="11077" y="128"/>
                </a:cubicBezTo>
                <a:cubicBezTo>
                  <a:pt x="11145" y="128"/>
                  <a:pt x="11213" y="141"/>
                  <a:pt x="11281" y="141"/>
                </a:cubicBezTo>
                <a:cubicBezTo>
                  <a:pt x="11349" y="141"/>
                  <a:pt x="11417" y="135"/>
                  <a:pt x="11485" y="135"/>
                </a:cubicBezTo>
                <a:cubicBezTo>
                  <a:pt x="11553" y="135"/>
                  <a:pt x="11622" y="117"/>
                  <a:pt x="11690" y="117"/>
                </a:cubicBezTo>
                <a:cubicBezTo>
                  <a:pt x="11758" y="117"/>
                  <a:pt x="11826" y="96"/>
                  <a:pt x="11894" y="96"/>
                </a:cubicBezTo>
                <a:cubicBezTo>
                  <a:pt x="11962" y="96"/>
                  <a:pt x="12030" y="144"/>
                  <a:pt x="12099" y="144"/>
                </a:cubicBezTo>
                <a:cubicBezTo>
                  <a:pt x="12167" y="144"/>
                  <a:pt x="12235" y="114"/>
                  <a:pt x="12303" y="114"/>
                </a:cubicBezTo>
                <a:cubicBezTo>
                  <a:pt x="12371" y="114"/>
                  <a:pt x="12439" y="106"/>
                  <a:pt x="12507" y="106"/>
                </a:cubicBezTo>
                <a:cubicBezTo>
                  <a:pt x="12576" y="106"/>
                  <a:pt x="12644" y="121"/>
                  <a:pt x="12712" y="121"/>
                </a:cubicBezTo>
                <a:cubicBezTo>
                  <a:pt x="12780" y="121"/>
                  <a:pt x="12848" y="90"/>
                  <a:pt x="12916" y="90"/>
                </a:cubicBezTo>
                <a:cubicBezTo>
                  <a:pt x="12984" y="90"/>
                  <a:pt x="13053" y="115"/>
                  <a:pt x="13121" y="115"/>
                </a:cubicBezTo>
                <a:cubicBezTo>
                  <a:pt x="13189" y="115"/>
                  <a:pt x="13257" y="122"/>
                  <a:pt x="13325" y="122"/>
                </a:cubicBezTo>
                <a:cubicBezTo>
                  <a:pt x="13393" y="122"/>
                  <a:pt x="13461" y="142"/>
                  <a:pt x="13529" y="142"/>
                </a:cubicBezTo>
                <a:cubicBezTo>
                  <a:pt x="13598" y="142"/>
                  <a:pt x="13666" y="112"/>
                  <a:pt x="13734" y="112"/>
                </a:cubicBezTo>
                <a:cubicBezTo>
                  <a:pt x="13802" y="112"/>
                  <a:pt x="13870" y="97"/>
                  <a:pt x="13938" y="97"/>
                </a:cubicBezTo>
                <a:cubicBezTo>
                  <a:pt x="14006" y="97"/>
                  <a:pt x="14075" y="100"/>
                  <a:pt x="14143" y="100"/>
                </a:cubicBezTo>
                <a:cubicBezTo>
                  <a:pt x="14211" y="100"/>
                  <a:pt x="14279" y="96"/>
                  <a:pt x="14347" y="96"/>
                </a:cubicBezTo>
                <a:cubicBezTo>
                  <a:pt x="14415" y="96"/>
                  <a:pt x="14483" y="97"/>
                  <a:pt x="14551" y="97"/>
                </a:cubicBezTo>
                <a:cubicBezTo>
                  <a:pt x="14620" y="97"/>
                  <a:pt x="14688" y="101"/>
                  <a:pt x="14756" y="101"/>
                </a:cubicBezTo>
                <a:cubicBezTo>
                  <a:pt x="14824" y="101"/>
                  <a:pt x="14892" y="148"/>
                  <a:pt x="14960" y="148"/>
                </a:cubicBezTo>
                <a:cubicBezTo>
                  <a:pt x="15029" y="148"/>
                  <a:pt x="15097" y="108"/>
                  <a:pt x="15165" y="108"/>
                </a:cubicBezTo>
                <a:cubicBezTo>
                  <a:pt x="15233" y="108"/>
                  <a:pt x="15301" y="146"/>
                  <a:pt x="15369" y="146"/>
                </a:cubicBezTo>
                <a:cubicBezTo>
                  <a:pt x="15438" y="146"/>
                  <a:pt x="15506" y="146"/>
                  <a:pt x="15574" y="146"/>
                </a:cubicBezTo>
                <a:cubicBezTo>
                  <a:pt x="15642" y="146"/>
                  <a:pt x="15710" y="149"/>
                  <a:pt x="15778" y="149"/>
                </a:cubicBezTo>
                <a:cubicBezTo>
                  <a:pt x="15847" y="149"/>
                  <a:pt x="15915" y="104"/>
                  <a:pt x="15983" y="104"/>
                </a:cubicBezTo>
                <a:cubicBezTo>
                  <a:pt x="16051" y="104"/>
                  <a:pt x="16119" y="133"/>
                  <a:pt x="16187" y="133"/>
                </a:cubicBezTo>
                <a:cubicBezTo>
                  <a:pt x="16256" y="133"/>
                  <a:pt x="16324" y="90"/>
                  <a:pt x="16391" y="90"/>
                </a:cubicBezTo>
                <a:cubicBezTo>
                  <a:pt x="16460" y="90"/>
                  <a:pt x="16528" y="98"/>
                  <a:pt x="16596" y="98"/>
                </a:cubicBezTo>
                <a:cubicBezTo>
                  <a:pt x="16665" y="98"/>
                  <a:pt x="16733" y="104"/>
                  <a:pt x="16800" y="104"/>
                </a:cubicBezTo>
                <a:cubicBezTo>
                  <a:pt x="16869" y="104"/>
                  <a:pt x="16937" y="127"/>
                  <a:pt x="17005" y="127"/>
                </a:cubicBezTo>
                <a:cubicBezTo>
                  <a:pt x="17074" y="127"/>
                  <a:pt x="17142" y="117"/>
                  <a:pt x="17209" y="117"/>
                </a:cubicBezTo>
                <a:cubicBezTo>
                  <a:pt x="17278" y="117"/>
                  <a:pt x="17346" y="90"/>
                  <a:pt x="17414" y="90"/>
                </a:cubicBezTo>
                <a:cubicBezTo>
                  <a:pt x="17482" y="90"/>
                  <a:pt x="17551" y="142"/>
                  <a:pt x="17618" y="142"/>
                </a:cubicBezTo>
                <a:cubicBezTo>
                  <a:pt x="17687" y="142"/>
                  <a:pt x="17755" y="107"/>
                  <a:pt x="17822" y="107"/>
                </a:cubicBezTo>
                <a:cubicBezTo>
                  <a:pt x="17891" y="107"/>
                  <a:pt x="17959" y="141"/>
                  <a:pt x="18027" y="141"/>
                </a:cubicBezTo>
                <a:cubicBezTo>
                  <a:pt x="18096" y="141"/>
                  <a:pt x="18164" y="129"/>
                  <a:pt x="18231" y="129"/>
                </a:cubicBezTo>
                <a:cubicBezTo>
                  <a:pt x="18300" y="129"/>
                  <a:pt x="18368" y="150"/>
                  <a:pt x="18435" y="150"/>
                </a:cubicBezTo>
                <a:cubicBezTo>
                  <a:pt x="18504" y="150"/>
                  <a:pt x="18573" y="113"/>
                  <a:pt x="18640" y="113"/>
                </a:cubicBezTo>
                <a:cubicBezTo>
                  <a:pt x="18709" y="113"/>
                  <a:pt x="18777" y="120"/>
                  <a:pt x="18844" y="120"/>
                </a:cubicBezTo>
                <a:cubicBezTo>
                  <a:pt x="18913" y="120"/>
                  <a:pt x="18982" y="142"/>
                  <a:pt x="19049" y="142"/>
                </a:cubicBezTo>
                <a:cubicBezTo>
                  <a:pt x="19118" y="142"/>
                  <a:pt x="19186" y="100"/>
                  <a:pt x="19253" y="100"/>
                </a:cubicBezTo>
                <a:cubicBezTo>
                  <a:pt x="19322" y="100"/>
                  <a:pt x="19390" y="144"/>
                  <a:pt x="19457" y="144"/>
                </a:cubicBezTo>
                <a:cubicBezTo>
                  <a:pt x="19527" y="144"/>
                  <a:pt x="19595" y="132"/>
                  <a:pt x="19662" y="132"/>
                </a:cubicBezTo>
                <a:cubicBezTo>
                  <a:pt x="19731" y="132"/>
                  <a:pt x="19799" y="115"/>
                  <a:pt x="19866" y="115"/>
                </a:cubicBezTo>
                <a:cubicBezTo>
                  <a:pt x="19936" y="115"/>
                  <a:pt x="20004" y="113"/>
                  <a:pt x="20070" y="113"/>
                </a:cubicBezTo>
                <a:cubicBezTo>
                  <a:pt x="20140" y="113"/>
                  <a:pt x="20209" y="124"/>
                  <a:pt x="20274" y="124"/>
                </a:cubicBezTo>
                <a:cubicBezTo>
                  <a:pt x="20345" y="124"/>
                  <a:pt x="20413" y="122"/>
                  <a:pt x="20479" y="122"/>
                </a:cubicBezTo>
                <a:cubicBezTo>
                  <a:pt x="20550" y="122"/>
                  <a:pt x="20618" y="94"/>
                  <a:pt x="20683" y="94"/>
                </a:cubicBezTo>
                <a:cubicBezTo>
                  <a:pt x="20755" y="94"/>
                  <a:pt x="20823" y="125"/>
                  <a:pt x="20887" y="125"/>
                </a:cubicBezTo>
                <a:cubicBezTo>
                  <a:pt x="20961" y="125"/>
                  <a:pt x="21030" y="130"/>
                  <a:pt x="21091" y="130"/>
                </a:cubicBezTo>
                <a:cubicBezTo>
                  <a:pt x="21170" y="130"/>
                  <a:pt x="21239" y="144"/>
                  <a:pt x="21296" y="144"/>
                </a:cubicBezTo>
                <a:cubicBezTo>
                  <a:pt x="21429" y="144"/>
                  <a:pt x="21475" y="-156"/>
                  <a:pt x="21508" y="111"/>
                </a:cubicBezTo>
                <a:cubicBezTo>
                  <a:pt x="21541" y="380"/>
                  <a:pt x="21492" y="404"/>
                  <a:pt x="21492" y="688"/>
                </a:cubicBezTo>
                <a:cubicBezTo>
                  <a:pt x="21492" y="972"/>
                  <a:pt x="21493" y="972"/>
                  <a:pt x="21493" y="1257"/>
                </a:cubicBezTo>
                <a:cubicBezTo>
                  <a:pt x="21493" y="1541"/>
                  <a:pt x="21507" y="1541"/>
                  <a:pt x="21507" y="1826"/>
                </a:cubicBezTo>
                <a:cubicBezTo>
                  <a:pt x="21507" y="2110"/>
                  <a:pt x="21501" y="2110"/>
                  <a:pt x="21501" y="2394"/>
                </a:cubicBezTo>
                <a:cubicBezTo>
                  <a:pt x="21501" y="2679"/>
                  <a:pt x="21502" y="2679"/>
                  <a:pt x="21502" y="2963"/>
                </a:cubicBezTo>
                <a:cubicBezTo>
                  <a:pt x="21502" y="3247"/>
                  <a:pt x="21508" y="3247"/>
                  <a:pt x="21508" y="3532"/>
                </a:cubicBezTo>
                <a:cubicBezTo>
                  <a:pt x="21508" y="3816"/>
                  <a:pt x="21494" y="3816"/>
                  <a:pt x="21494" y="4101"/>
                </a:cubicBezTo>
                <a:cubicBezTo>
                  <a:pt x="21494" y="4385"/>
                  <a:pt x="21506" y="4385"/>
                  <a:pt x="21506" y="4669"/>
                </a:cubicBezTo>
                <a:cubicBezTo>
                  <a:pt x="21506" y="4954"/>
                  <a:pt x="21491" y="4954"/>
                  <a:pt x="21491" y="5238"/>
                </a:cubicBezTo>
                <a:cubicBezTo>
                  <a:pt x="21491" y="5523"/>
                  <a:pt x="21504" y="5523"/>
                  <a:pt x="21504" y="5807"/>
                </a:cubicBezTo>
                <a:cubicBezTo>
                  <a:pt x="21504" y="6091"/>
                  <a:pt x="21499" y="6091"/>
                  <a:pt x="21499" y="6376"/>
                </a:cubicBezTo>
                <a:cubicBezTo>
                  <a:pt x="21499" y="6660"/>
                  <a:pt x="21500" y="6660"/>
                  <a:pt x="21500" y="6945"/>
                </a:cubicBezTo>
                <a:cubicBezTo>
                  <a:pt x="21500" y="7229"/>
                  <a:pt x="21498" y="7229"/>
                  <a:pt x="21498" y="7513"/>
                </a:cubicBezTo>
                <a:cubicBezTo>
                  <a:pt x="21498" y="7798"/>
                  <a:pt x="21498" y="7798"/>
                  <a:pt x="21498" y="8082"/>
                </a:cubicBezTo>
                <a:cubicBezTo>
                  <a:pt x="21498" y="8367"/>
                  <a:pt x="21499" y="8367"/>
                  <a:pt x="21499" y="8651"/>
                </a:cubicBezTo>
                <a:cubicBezTo>
                  <a:pt x="21499" y="8935"/>
                  <a:pt x="21490" y="8935"/>
                  <a:pt x="21490" y="9219"/>
                </a:cubicBezTo>
                <a:cubicBezTo>
                  <a:pt x="21490" y="9504"/>
                  <a:pt x="21492" y="9504"/>
                  <a:pt x="21492" y="9788"/>
                </a:cubicBezTo>
                <a:cubicBezTo>
                  <a:pt x="21492" y="10073"/>
                  <a:pt x="21492" y="10073"/>
                  <a:pt x="21492" y="10357"/>
                </a:cubicBezTo>
                <a:cubicBezTo>
                  <a:pt x="21492" y="10641"/>
                  <a:pt x="21502" y="10641"/>
                  <a:pt x="21502" y="10926"/>
                </a:cubicBezTo>
                <a:cubicBezTo>
                  <a:pt x="21502" y="11210"/>
                  <a:pt x="21504" y="11210"/>
                  <a:pt x="21504" y="11494"/>
                </a:cubicBezTo>
                <a:cubicBezTo>
                  <a:pt x="21504" y="11779"/>
                  <a:pt x="21504" y="11779"/>
                  <a:pt x="21504" y="12063"/>
                </a:cubicBezTo>
                <a:cubicBezTo>
                  <a:pt x="21504" y="12348"/>
                  <a:pt x="21508" y="12348"/>
                  <a:pt x="21508" y="12632"/>
                </a:cubicBezTo>
                <a:cubicBezTo>
                  <a:pt x="21508" y="12916"/>
                  <a:pt x="21489" y="12916"/>
                  <a:pt x="21489" y="13201"/>
                </a:cubicBezTo>
                <a:cubicBezTo>
                  <a:pt x="21489" y="13485"/>
                  <a:pt x="21509" y="13485"/>
                  <a:pt x="21509" y="13770"/>
                </a:cubicBezTo>
                <a:cubicBezTo>
                  <a:pt x="21509" y="14054"/>
                  <a:pt x="21502" y="14054"/>
                  <a:pt x="21502" y="14338"/>
                </a:cubicBezTo>
                <a:cubicBezTo>
                  <a:pt x="21502" y="14623"/>
                  <a:pt x="21501" y="14623"/>
                  <a:pt x="21501" y="14907"/>
                </a:cubicBezTo>
                <a:cubicBezTo>
                  <a:pt x="21501" y="15192"/>
                  <a:pt x="21502" y="15192"/>
                  <a:pt x="21502" y="15476"/>
                </a:cubicBezTo>
                <a:cubicBezTo>
                  <a:pt x="21502" y="15761"/>
                  <a:pt x="21509" y="15761"/>
                  <a:pt x="21509" y="16045"/>
                </a:cubicBezTo>
                <a:cubicBezTo>
                  <a:pt x="21509" y="16330"/>
                  <a:pt x="21501" y="16330"/>
                  <a:pt x="21501" y="16614"/>
                </a:cubicBezTo>
                <a:cubicBezTo>
                  <a:pt x="21501" y="16899"/>
                  <a:pt x="21493" y="16899"/>
                  <a:pt x="21493" y="17183"/>
                </a:cubicBezTo>
                <a:cubicBezTo>
                  <a:pt x="21493" y="17468"/>
                  <a:pt x="21493" y="17468"/>
                  <a:pt x="21493" y="17752"/>
                </a:cubicBezTo>
                <a:cubicBezTo>
                  <a:pt x="21493" y="18036"/>
                  <a:pt x="21490" y="18036"/>
                  <a:pt x="21490" y="18321"/>
                </a:cubicBezTo>
                <a:cubicBezTo>
                  <a:pt x="21490" y="18605"/>
                  <a:pt x="21489" y="18605"/>
                  <a:pt x="21489" y="18890"/>
                </a:cubicBezTo>
                <a:cubicBezTo>
                  <a:pt x="21489" y="19174"/>
                  <a:pt x="21509" y="19175"/>
                  <a:pt x="21509" y="19459"/>
                </a:cubicBezTo>
                <a:cubicBezTo>
                  <a:pt x="21509" y="19744"/>
                  <a:pt x="21491" y="19744"/>
                  <a:pt x="21491" y="20028"/>
                </a:cubicBezTo>
                <a:cubicBezTo>
                  <a:pt x="21491" y="20313"/>
                  <a:pt x="21501" y="20313"/>
                  <a:pt x="21501" y="20598"/>
                </a:cubicBezTo>
                <a:cubicBezTo>
                  <a:pt x="21501" y="20882"/>
                  <a:pt x="21568" y="20954"/>
                  <a:pt x="21496" y="21156"/>
                </a:cubicBezTo>
                <a:cubicBezTo>
                  <a:pt x="21424" y="21357"/>
                  <a:pt x="21398" y="21182"/>
                  <a:pt x="21295" y="21182"/>
                </a:cubicBezTo>
                <a:cubicBezTo>
                  <a:pt x="21193" y="21182"/>
                  <a:pt x="21193" y="21179"/>
                  <a:pt x="21091" y="21179"/>
                </a:cubicBezTo>
                <a:cubicBezTo>
                  <a:pt x="20989" y="21179"/>
                  <a:pt x="20989" y="21160"/>
                  <a:pt x="20887" y="21160"/>
                </a:cubicBezTo>
                <a:cubicBezTo>
                  <a:pt x="20785" y="21160"/>
                  <a:pt x="20785" y="21146"/>
                  <a:pt x="20682" y="21146"/>
                </a:cubicBezTo>
                <a:cubicBezTo>
                  <a:pt x="20580" y="21146"/>
                  <a:pt x="20580" y="21171"/>
                  <a:pt x="20478" y="21171"/>
                </a:cubicBezTo>
                <a:cubicBezTo>
                  <a:pt x="20376" y="21171"/>
                  <a:pt x="20376" y="21148"/>
                  <a:pt x="20274" y="21148"/>
                </a:cubicBezTo>
                <a:cubicBezTo>
                  <a:pt x="20172" y="21148"/>
                  <a:pt x="20172" y="21143"/>
                  <a:pt x="20070" y="21143"/>
                </a:cubicBezTo>
                <a:cubicBezTo>
                  <a:pt x="19967" y="21143"/>
                  <a:pt x="19967" y="21189"/>
                  <a:pt x="19865" y="21189"/>
                </a:cubicBezTo>
                <a:cubicBezTo>
                  <a:pt x="19763" y="21189"/>
                  <a:pt x="19763" y="21149"/>
                  <a:pt x="19661" y="21149"/>
                </a:cubicBezTo>
                <a:cubicBezTo>
                  <a:pt x="19559" y="21149"/>
                  <a:pt x="19559" y="21174"/>
                  <a:pt x="19457" y="21174"/>
                </a:cubicBezTo>
                <a:cubicBezTo>
                  <a:pt x="19355" y="21174"/>
                  <a:pt x="19355" y="21152"/>
                  <a:pt x="19252" y="21152"/>
                </a:cubicBezTo>
                <a:cubicBezTo>
                  <a:pt x="19150" y="21152"/>
                  <a:pt x="19150" y="21178"/>
                  <a:pt x="19048" y="21178"/>
                </a:cubicBezTo>
                <a:cubicBezTo>
                  <a:pt x="18946" y="21178"/>
                  <a:pt x="18946" y="21193"/>
                  <a:pt x="18844" y="21193"/>
                </a:cubicBezTo>
                <a:cubicBezTo>
                  <a:pt x="18742" y="21193"/>
                  <a:pt x="18742" y="21169"/>
                  <a:pt x="18640" y="21169"/>
                </a:cubicBezTo>
                <a:cubicBezTo>
                  <a:pt x="18537" y="21169"/>
                  <a:pt x="18537" y="21154"/>
                  <a:pt x="18435" y="21154"/>
                </a:cubicBezTo>
                <a:cubicBezTo>
                  <a:pt x="18333" y="21154"/>
                  <a:pt x="18333" y="21152"/>
                  <a:pt x="18231" y="21152"/>
                </a:cubicBezTo>
                <a:cubicBezTo>
                  <a:pt x="18129" y="21152"/>
                  <a:pt x="18129" y="21155"/>
                  <a:pt x="18027" y="21155"/>
                </a:cubicBezTo>
                <a:cubicBezTo>
                  <a:pt x="17924" y="21155"/>
                  <a:pt x="17924" y="21143"/>
                  <a:pt x="17822" y="21143"/>
                </a:cubicBezTo>
                <a:cubicBezTo>
                  <a:pt x="17720" y="21143"/>
                  <a:pt x="17720" y="21149"/>
                  <a:pt x="17618" y="21149"/>
                </a:cubicBezTo>
                <a:cubicBezTo>
                  <a:pt x="17516" y="21149"/>
                  <a:pt x="17516" y="21144"/>
                  <a:pt x="17414" y="21144"/>
                </a:cubicBezTo>
                <a:cubicBezTo>
                  <a:pt x="17312" y="21144"/>
                  <a:pt x="17312" y="21193"/>
                  <a:pt x="17209" y="21193"/>
                </a:cubicBezTo>
                <a:cubicBezTo>
                  <a:pt x="17209" y="21193"/>
                  <a:pt x="17107" y="21196"/>
                  <a:pt x="17005" y="21196"/>
                </a:cubicBezTo>
                <a:cubicBezTo>
                  <a:pt x="16903" y="21196"/>
                  <a:pt x="16903" y="21175"/>
                  <a:pt x="16801" y="21175"/>
                </a:cubicBezTo>
                <a:cubicBezTo>
                  <a:pt x="16699" y="21175"/>
                  <a:pt x="16699" y="21151"/>
                  <a:pt x="16597" y="21151"/>
                </a:cubicBezTo>
                <a:cubicBezTo>
                  <a:pt x="16495" y="21151"/>
                  <a:pt x="16495" y="21193"/>
                  <a:pt x="16393" y="21193"/>
                </a:cubicBezTo>
                <a:cubicBezTo>
                  <a:pt x="16290" y="21193"/>
                  <a:pt x="16290" y="21167"/>
                  <a:pt x="16188" y="21167"/>
                </a:cubicBezTo>
                <a:cubicBezTo>
                  <a:pt x="16086" y="21167"/>
                  <a:pt x="16086" y="21190"/>
                  <a:pt x="15984" y="21190"/>
                </a:cubicBezTo>
                <a:cubicBezTo>
                  <a:pt x="15882" y="21190"/>
                  <a:pt x="15882" y="21151"/>
                  <a:pt x="15780" y="21151"/>
                </a:cubicBezTo>
                <a:cubicBezTo>
                  <a:pt x="15678" y="21151"/>
                  <a:pt x="15678" y="21142"/>
                  <a:pt x="15575" y="21142"/>
                </a:cubicBezTo>
                <a:cubicBezTo>
                  <a:pt x="15473" y="21142"/>
                  <a:pt x="15473" y="21194"/>
                  <a:pt x="15371" y="21194"/>
                </a:cubicBezTo>
                <a:cubicBezTo>
                  <a:pt x="15269" y="21194"/>
                  <a:pt x="15269" y="21192"/>
                  <a:pt x="15167" y="21192"/>
                </a:cubicBezTo>
                <a:cubicBezTo>
                  <a:pt x="15065" y="21192"/>
                  <a:pt x="15065" y="21176"/>
                  <a:pt x="14963" y="21176"/>
                </a:cubicBezTo>
                <a:cubicBezTo>
                  <a:pt x="14861" y="21176"/>
                  <a:pt x="14861" y="21138"/>
                  <a:pt x="14759" y="21138"/>
                </a:cubicBezTo>
                <a:cubicBezTo>
                  <a:pt x="14656" y="21138"/>
                  <a:pt x="14656" y="21149"/>
                  <a:pt x="14554" y="21149"/>
                </a:cubicBezTo>
                <a:cubicBezTo>
                  <a:pt x="14452" y="21149"/>
                  <a:pt x="14452" y="21172"/>
                  <a:pt x="14350" y="21172"/>
                </a:cubicBezTo>
                <a:cubicBezTo>
                  <a:pt x="14248" y="21172"/>
                  <a:pt x="14248" y="21198"/>
                  <a:pt x="14146" y="21198"/>
                </a:cubicBezTo>
                <a:cubicBezTo>
                  <a:pt x="14044" y="21198"/>
                  <a:pt x="14044" y="21149"/>
                  <a:pt x="13941" y="21149"/>
                </a:cubicBezTo>
                <a:cubicBezTo>
                  <a:pt x="13839" y="21149"/>
                  <a:pt x="13839" y="21145"/>
                  <a:pt x="13737" y="21145"/>
                </a:cubicBezTo>
                <a:cubicBezTo>
                  <a:pt x="13737" y="21145"/>
                  <a:pt x="13635" y="21139"/>
                  <a:pt x="13533" y="21139"/>
                </a:cubicBezTo>
                <a:cubicBezTo>
                  <a:pt x="13431" y="21139"/>
                  <a:pt x="13431" y="21178"/>
                  <a:pt x="13329" y="21178"/>
                </a:cubicBezTo>
                <a:cubicBezTo>
                  <a:pt x="13227" y="21178"/>
                  <a:pt x="13227" y="21150"/>
                  <a:pt x="13124" y="21150"/>
                </a:cubicBezTo>
                <a:cubicBezTo>
                  <a:pt x="13022" y="21150"/>
                  <a:pt x="13022" y="21145"/>
                  <a:pt x="12920" y="21145"/>
                </a:cubicBezTo>
                <a:cubicBezTo>
                  <a:pt x="12818" y="21145"/>
                  <a:pt x="12818" y="21181"/>
                  <a:pt x="12716" y="21181"/>
                </a:cubicBezTo>
                <a:cubicBezTo>
                  <a:pt x="12614" y="21181"/>
                  <a:pt x="12614" y="21142"/>
                  <a:pt x="12512" y="21142"/>
                </a:cubicBezTo>
                <a:cubicBezTo>
                  <a:pt x="12409" y="21142"/>
                  <a:pt x="12409" y="21174"/>
                  <a:pt x="12307" y="21174"/>
                </a:cubicBezTo>
                <a:cubicBezTo>
                  <a:pt x="12205" y="21174"/>
                  <a:pt x="12205" y="21166"/>
                  <a:pt x="12103" y="21166"/>
                </a:cubicBezTo>
                <a:cubicBezTo>
                  <a:pt x="12001" y="21166"/>
                  <a:pt x="12001" y="21185"/>
                  <a:pt x="11899" y="21185"/>
                </a:cubicBezTo>
                <a:cubicBezTo>
                  <a:pt x="11797" y="21185"/>
                  <a:pt x="11797" y="21160"/>
                  <a:pt x="11694" y="21160"/>
                </a:cubicBezTo>
                <a:cubicBezTo>
                  <a:pt x="11592" y="21160"/>
                  <a:pt x="11592" y="21181"/>
                  <a:pt x="11490" y="21181"/>
                </a:cubicBezTo>
                <a:cubicBezTo>
                  <a:pt x="11388" y="21181"/>
                  <a:pt x="11388" y="21198"/>
                  <a:pt x="11286" y="21198"/>
                </a:cubicBezTo>
                <a:cubicBezTo>
                  <a:pt x="11184" y="21198"/>
                  <a:pt x="11184" y="21171"/>
                  <a:pt x="11082" y="21171"/>
                </a:cubicBezTo>
                <a:cubicBezTo>
                  <a:pt x="10979" y="21171"/>
                  <a:pt x="10979" y="21168"/>
                  <a:pt x="10877" y="21168"/>
                </a:cubicBezTo>
                <a:cubicBezTo>
                  <a:pt x="10775" y="21168"/>
                  <a:pt x="10775" y="21138"/>
                  <a:pt x="10673" y="21138"/>
                </a:cubicBezTo>
                <a:cubicBezTo>
                  <a:pt x="10571" y="21138"/>
                  <a:pt x="10571" y="21180"/>
                  <a:pt x="10469" y="21180"/>
                </a:cubicBezTo>
                <a:cubicBezTo>
                  <a:pt x="10366" y="21180"/>
                  <a:pt x="10366" y="21183"/>
                  <a:pt x="10264" y="21183"/>
                </a:cubicBezTo>
                <a:cubicBezTo>
                  <a:pt x="10162" y="21183"/>
                  <a:pt x="10162" y="21148"/>
                  <a:pt x="10060" y="21148"/>
                </a:cubicBezTo>
                <a:cubicBezTo>
                  <a:pt x="9958" y="21148"/>
                  <a:pt x="9958" y="21148"/>
                  <a:pt x="9856" y="21148"/>
                </a:cubicBezTo>
                <a:cubicBezTo>
                  <a:pt x="9754" y="21148"/>
                  <a:pt x="9784" y="21173"/>
                  <a:pt x="9651" y="21173"/>
                </a:cubicBezTo>
                <a:cubicBezTo>
                  <a:pt x="9594" y="21173"/>
                  <a:pt x="9526" y="21185"/>
                  <a:pt x="9447" y="21185"/>
                </a:cubicBezTo>
                <a:cubicBezTo>
                  <a:pt x="9385" y="21185"/>
                  <a:pt x="9317" y="21137"/>
                  <a:pt x="9243" y="21137"/>
                </a:cubicBezTo>
                <a:cubicBezTo>
                  <a:pt x="9179" y="21137"/>
                  <a:pt x="9111" y="21158"/>
                  <a:pt x="9038" y="21158"/>
                </a:cubicBezTo>
                <a:cubicBezTo>
                  <a:pt x="8973" y="21158"/>
                  <a:pt x="8905" y="21176"/>
                  <a:pt x="8834" y="21176"/>
                </a:cubicBezTo>
                <a:cubicBezTo>
                  <a:pt x="8768" y="21176"/>
                  <a:pt x="8700" y="21161"/>
                  <a:pt x="8630" y="21161"/>
                </a:cubicBezTo>
                <a:cubicBezTo>
                  <a:pt x="8564" y="21161"/>
                  <a:pt x="8496" y="21174"/>
                  <a:pt x="8425" y="21174"/>
                </a:cubicBezTo>
                <a:cubicBezTo>
                  <a:pt x="8359" y="21174"/>
                  <a:pt x="8291" y="21142"/>
                  <a:pt x="8221" y="21142"/>
                </a:cubicBezTo>
                <a:cubicBezTo>
                  <a:pt x="8154" y="21142"/>
                  <a:pt x="8086" y="21180"/>
                  <a:pt x="8017" y="21180"/>
                </a:cubicBezTo>
                <a:cubicBezTo>
                  <a:pt x="7950" y="21180"/>
                  <a:pt x="7882" y="21178"/>
                  <a:pt x="7812" y="21178"/>
                </a:cubicBezTo>
                <a:cubicBezTo>
                  <a:pt x="7745" y="21178"/>
                  <a:pt x="7677" y="21198"/>
                  <a:pt x="7608" y="21198"/>
                </a:cubicBezTo>
                <a:cubicBezTo>
                  <a:pt x="7541" y="21198"/>
                  <a:pt x="7473" y="21171"/>
                  <a:pt x="7404" y="21171"/>
                </a:cubicBezTo>
                <a:cubicBezTo>
                  <a:pt x="7336" y="21171"/>
                  <a:pt x="7268" y="21155"/>
                  <a:pt x="7199" y="21155"/>
                </a:cubicBezTo>
                <a:cubicBezTo>
                  <a:pt x="7132" y="21155"/>
                  <a:pt x="7064" y="21164"/>
                  <a:pt x="6995" y="21164"/>
                </a:cubicBezTo>
                <a:cubicBezTo>
                  <a:pt x="6927" y="21164"/>
                  <a:pt x="6859" y="21139"/>
                  <a:pt x="6790" y="21139"/>
                </a:cubicBezTo>
                <a:cubicBezTo>
                  <a:pt x="6723" y="21139"/>
                  <a:pt x="6655" y="21178"/>
                  <a:pt x="6586" y="21178"/>
                </a:cubicBezTo>
                <a:cubicBezTo>
                  <a:pt x="6519" y="21178"/>
                  <a:pt x="6451" y="21175"/>
                  <a:pt x="6382" y="21175"/>
                </a:cubicBezTo>
                <a:cubicBezTo>
                  <a:pt x="6314" y="21175"/>
                  <a:pt x="6246" y="21186"/>
                  <a:pt x="6178" y="21186"/>
                </a:cubicBezTo>
                <a:cubicBezTo>
                  <a:pt x="6110" y="21186"/>
                  <a:pt x="6042" y="21155"/>
                  <a:pt x="5973" y="21155"/>
                </a:cubicBezTo>
                <a:cubicBezTo>
                  <a:pt x="5906" y="21155"/>
                  <a:pt x="5837" y="21178"/>
                  <a:pt x="5769" y="21178"/>
                </a:cubicBezTo>
                <a:cubicBezTo>
                  <a:pt x="5701" y="21178"/>
                  <a:pt x="5633" y="21145"/>
                  <a:pt x="5565" y="21145"/>
                </a:cubicBezTo>
                <a:cubicBezTo>
                  <a:pt x="5497" y="21145"/>
                  <a:pt x="5429" y="21194"/>
                  <a:pt x="5360" y="21194"/>
                </a:cubicBezTo>
                <a:cubicBezTo>
                  <a:pt x="5292" y="21194"/>
                  <a:pt x="5224" y="21184"/>
                  <a:pt x="5156" y="21184"/>
                </a:cubicBezTo>
                <a:cubicBezTo>
                  <a:pt x="5088" y="21184"/>
                  <a:pt x="5020" y="21168"/>
                  <a:pt x="4952" y="21168"/>
                </a:cubicBezTo>
                <a:cubicBezTo>
                  <a:pt x="4883" y="21168"/>
                  <a:pt x="4815" y="21138"/>
                  <a:pt x="4747" y="21138"/>
                </a:cubicBezTo>
                <a:cubicBezTo>
                  <a:pt x="4679" y="21138"/>
                  <a:pt x="4611" y="21167"/>
                  <a:pt x="4543" y="21167"/>
                </a:cubicBezTo>
                <a:cubicBezTo>
                  <a:pt x="4474" y="21167"/>
                  <a:pt x="4406" y="21153"/>
                  <a:pt x="4338" y="21153"/>
                </a:cubicBezTo>
                <a:cubicBezTo>
                  <a:pt x="4270" y="21153"/>
                  <a:pt x="4202" y="21146"/>
                  <a:pt x="4134" y="21146"/>
                </a:cubicBezTo>
                <a:cubicBezTo>
                  <a:pt x="4065" y="21146"/>
                  <a:pt x="3997" y="21171"/>
                  <a:pt x="3929" y="21171"/>
                </a:cubicBezTo>
                <a:cubicBezTo>
                  <a:pt x="3861" y="21171"/>
                  <a:pt x="3793" y="21191"/>
                  <a:pt x="3725" y="21191"/>
                </a:cubicBezTo>
                <a:cubicBezTo>
                  <a:pt x="3656" y="21191"/>
                  <a:pt x="3588" y="21193"/>
                  <a:pt x="3520" y="21193"/>
                </a:cubicBezTo>
                <a:cubicBezTo>
                  <a:pt x="3452" y="21193"/>
                  <a:pt x="3384" y="21190"/>
                  <a:pt x="3316" y="21190"/>
                </a:cubicBezTo>
                <a:cubicBezTo>
                  <a:pt x="3247" y="21190"/>
                  <a:pt x="3179" y="21136"/>
                  <a:pt x="3111" y="21136"/>
                </a:cubicBezTo>
                <a:cubicBezTo>
                  <a:pt x="3043" y="21136"/>
                  <a:pt x="2975" y="21190"/>
                  <a:pt x="2907" y="21190"/>
                </a:cubicBezTo>
                <a:cubicBezTo>
                  <a:pt x="2838" y="21190"/>
                  <a:pt x="2770" y="21191"/>
                  <a:pt x="2703" y="21191"/>
                </a:cubicBezTo>
                <a:cubicBezTo>
                  <a:pt x="2634" y="21191"/>
                  <a:pt x="2565" y="21195"/>
                  <a:pt x="2498" y="21195"/>
                </a:cubicBezTo>
                <a:cubicBezTo>
                  <a:pt x="2429" y="21195"/>
                  <a:pt x="2361" y="21152"/>
                  <a:pt x="2294" y="21152"/>
                </a:cubicBezTo>
                <a:cubicBezTo>
                  <a:pt x="2225" y="21152"/>
                  <a:pt x="2156" y="21185"/>
                  <a:pt x="2089" y="21185"/>
                </a:cubicBezTo>
                <a:cubicBezTo>
                  <a:pt x="2020" y="21185"/>
                  <a:pt x="1952" y="21181"/>
                  <a:pt x="1885" y="21181"/>
                </a:cubicBezTo>
                <a:cubicBezTo>
                  <a:pt x="1815" y="21181"/>
                  <a:pt x="1747" y="21164"/>
                  <a:pt x="1680" y="21164"/>
                </a:cubicBezTo>
                <a:cubicBezTo>
                  <a:pt x="1611" y="21164"/>
                  <a:pt x="1542" y="21143"/>
                  <a:pt x="1476" y="21143"/>
                </a:cubicBezTo>
                <a:cubicBezTo>
                  <a:pt x="1406" y="21143"/>
                  <a:pt x="1338" y="21160"/>
                  <a:pt x="1272" y="21160"/>
                </a:cubicBezTo>
                <a:cubicBezTo>
                  <a:pt x="1201" y="21160"/>
                  <a:pt x="1133" y="21193"/>
                  <a:pt x="1067" y="21193"/>
                </a:cubicBezTo>
                <a:cubicBezTo>
                  <a:pt x="996" y="21193"/>
                  <a:pt x="928" y="21143"/>
                  <a:pt x="863" y="21143"/>
                </a:cubicBezTo>
                <a:cubicBezTo>
                  <a:pt x="790" y="21143"/>
                  <a:pt x="722" y="21142"/>
                  <a:pt x="658" y="21142"/>
                </a:cubicBezTo>
                <a:cubicBezTo>
                  <a:pt x="584" y="21142"/>
                  <a:pt x="516" y="21160"/>
                  <a:pt x="454" y="21160"/>
                </a:cubicBezTo>
                <a:cubicBezTo>
                  <a:pt x="375" y="21160"/>
                  <a:pt x="307" y="21190"/>
                  <a:pt x="250" y="21190"/>
                </a:cubicBezTo>
                <a:cubicBezTo>
                  <a:pt x="118" y="21190"/>
                  <a:pt x="69" y="21444"/>
                  <a:pt x="35" y="21177"/>
                </a:cubicBezTo>
                <a:cubicBezTo>
                  <a:pt x="1" y="20909"/>
                  <a:pt x="43" y="20883"/>
                  <a:pt x="43" y="20598"/>
                </a:cubicBezTo>
                <a:cubicBezTo>
                  <a:pt x="43" y="20314"/>
                  <a:pt x="53" y="20314"/>
                  <a:pt x="53" y="20029"/>
                </a:cubicBezTo>
                <a:cubicBezTo>
                  <a:pt x="53" y="19745"/>
                  <a:pt x="47" y="19745"/>
                  <a:pt x="47" y="19461"/>
                </a:cubicBezTo>
                <a:cubicBezTo>
                  <a:pt x="47" y="19176"/>
                  <a:pt x="52" y="19176"/>
                  <a:pt x="52" y="18892"/>
                </a:cubicBezTo>
                <a:cubicBezTo>
                  <a:pt x="52" y="18608"/>
                  <a:pt x="39" y="18608"/>
                  <a:pt x="39" y="18323"/>
                </a:cubicBezTo>
                <a:cubicBezTo>
                  <a:pt x="39" y="18323"/>
                  <a:pt x="48" y="18039"/>
                  <a:pt x="48" y="17754"/>
                </a:cubicBezTo>
                <a:cubicBezTo>
                  <a:pt x="48" y="17470"/>
                  <a:pt x="37" y="17470"/>
                  <a:pt x="37" y="17186"/>
                </a:cubicBezTo>
                <a:cubicBezTo>
                  <a:pt x="37" y="16901"/>
                  <a:pt x="51" y="16901"/>
                  <a:pt x="51" y="16617"/>
                </a:cubicBezTo>
                <a:cubicBezTo>
                  <a:pt x="51" y="16332"/>
                  <a:pt x="40" y="16332"/>
                  <a:pt x="40" y="16048"/>
                </a:cubicBezTo>
                <a:cubicBezTo>
                  <a:pt x="40" y="15764"/>
                  <a:pt x="35" y="15764"/>
                  <a:pt x="35" y="15479"/>
                </a:cubicBezTo>
                <a:cubicBezTo>
                  <a:pt x="35" y="15195"/>
                  <a:pt x="50" y="15195"/>
                  <a:pt x="50" y="14911"/>
                </a:cubicBezTo>
                <a:cubicBezTo>
                  <a:pt x="50" y="14626"/>
                  <a:pt x="54" y="14626"/>
                  <a:pt x="54" y="14342"/>
                </a:cubicBezTo>
                <a:cubicBezTo>
                  <a:pt x="54" y="14057"/>
                  <a:pt x="40" y="14057"/>
                  <a:pt x="40" y="13773"/>
                </a:cubicBezTo>
                <a:cubicBezTo>
                  <a:pt x="40" y="13773"/>
                  <a:pt x="44" y="13488"/>
                  <a:pt x="44" y="13204"/>
                </a:cubicBezTo>
                <a:cubicBezTo>
                  <a:pt x="44" y="13204"/>
                  <a:pt x="41" y="12920"/>
                  <a:pt x="41" y="12635"/>
                </a:cubicBezTo>
                <a:cubicBezTo>
                  <a:pt x="41" y="12351"/>
                  <a:pt x="37" y="12351"/>
                  <a:pt x="37" y="12067"/>
                </a:cubicBezTo>
                <a:cubicBezTo>
                  <a:pt x="37" y="11782"/>
                  <a:pt x="48" y="11782"/>
                  <a:pt x="48" y="11498"/>
                </a:cubicBezTo>
                <a:cubicBezTo>
                  <a:pt x="48" y="11214"/>
                  <a:pt x="45" y="11214"/>
                  <a:pt x="45" y="10929"/>
                </a:cubicBezTo>
                <a:cubicBezTo>
                  <a:pt x="45" y="10645"/>
                  <a:pt x="43" y="10645"/>
                  <a:pt x="43" y="10361"/>
                </a:cubicBezTo>
                <a:cubicBezTo>
                  <a:pt x="43" y="10076"/>
                  <a:pt x="39" y="10076"/>
                  <a:pt x="39" y="9792"/>
                </a:cubicBezTo>
                <a:cubicBezTo>
                  <a:pt x="39" y="9508"/>
                  <a:pt x="50" y="9508"/>
                  <a:pt x="50" y="9223"/>
                </a:cubicBezTo>
                <a:cubicBezTo>
                  <a:pt x="50" y="8939"/>
                  <a:pt x="42" y="8939"/>
                  <a:pt x="42" y="8655"/>
                </a:cubicBezTo>
                <a:cubicBezTo>
                  <a:pt x="42" y="8655"/>
                  <a:pt x="49" y="8370"/>
                  <a:pt x="49" y="8086"/>
                </a:cubicBezTo>
                <a:cubicBezTo>
                  <a:pt x="49" y="7801"/>
                  <a:pt x="41" y="7801"/>
                  <a:pt x="41" y="7517"/>
                </a:cubicBezTo>
                <a:cubicBezTo>
                  <a:pt x="41" y="7232"/>
                  <a:pt x="47" y="7232"/>
                  <a:pt x="47" y="6948"/>
                </a:cubicBezTo>
                <a:cubicBezTo>
                  <a:pt x="47" y="6663"/>
                  <a:pt x="37" y="6663"/>
                  <a:pt x="37" y="6379"/>
                </a:cubicBezTo>
                <a:cubicBezTo>
                  <a:pt x="37" y="6094"/>
                  <a:pt x="40" y="6094"/>
                  <a:pt x="40" y="5810"/>
                </a:cubicBezTo>
                <a:cubicBezTo>
                  <a:pt x="40" y="5525"/>
                  <a:pt x="55" y="5525"/>
                  <a:pt x="55" y="5241"/>
                </a:cubicBezTo>
                <a:cubicBezTo>
                  <a:pt x="55" y="4956"/>
                  <a:pt x="44" y="4956"/>
                  <a:pt x="44" y="4672"/>
                </a:cubicBezTo>
                <a:cubicBezTo>
                  <a:pt x="44" y="4388"/>
                  <a:pt x="38" y="4388"/>
                  <a:pt x="38" y="4103"/>
                </a:cubicBezTo>
                <a:cubicBezTo>
                  <a:pt x="38" y="4103"/>
                  <a:pt x="39" y="3819"/>
                  <a:pt x="39" y="3534"/>
                </a:cubicBezTo>
                <a:cubicBezTo>
                  <a:pt x="39" y="3250"/>
                  <a:pt x="41" y="3250"/>
                  <a:pt x="41" y="2965"/>
                </a:cubicBezTo>
                <a:cubicBezTo>
                  <a:pt x="41" y="2681"/>
                  <a:pt x="42" y="2681"/>
                  <a:pt x="42" y="2396"/>
                </a:cubicBezTo>
                <a:cubicBezTo>
                  <a:pt x="42" y="2112"/>
                  <a:pt x="34" y="2112"/>
                  <a:pt x="34" y="1827"/>
                </a:cubicBezTo>
                <a:cubicBezTo>
                  <a:pt x="34" y="1543"/>
                  <a:pt x="35" y="1543"/>
                  <a:pt x="35" y="1258"/>
                </a:cubicBezTo>
                <a:cubicBezTo>
                  <a:pt x="35" y="973"/>
                  <a:pt x="59" y="972"/>
                  <a:pt x="36" y="695"/>
                </a:cubicBezTo>
                <a:cubicBezTo>
                  <a:pt x="11" y="391"/>
                  <a:pt x="-32" y="307"/>
                  <a:pt x="40" y="105"/>
                </a:cubicBezTo>
                <a:close/>
              </a:path>
            </a:pathLst>
          </a:custGeom>
          <a:blipFill>
            <a:blip r:embed="rId2"/>
          </a:blipFill>
          <a:ln w="63500">
            <a:solidFill>
              <a:srgbClr val="231F24"/>
            </a:solidFill>
            <a:miter lim="400000"/>
          </a:ln>
        </p:spPr>
        <p:txBody>
          <a:bodyPr lIns="38100" tIns="38100" rIns="38100" bIns="38100" anchor="ctr"/>
          <a:lstStyle/>
          <a:p>
            <a:endParaRPr/>
          </a:p>
        </p:txBody>
      </p:sp>
      <p:sp>
        <p:nvSpPr>
          <p:cNvPr id="86" name="Shape 86"/>
          <p:cNvSpPr/>
          <p:nvPr/>
        </p:nvSpPr>
        <p:spPr>
          <a:xfrm>
            <a:off x="381000" y="380999"/>
            <a:ext cx="2223166" cy="33499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8" h="21307" extrusionOk="0">
                <a:moveTo>
                  <a:pt x="168" y="99"/>
                </a:moveTo>
                <a:cubicBezTo>
                  <a:pt x="561" y="3"/>
                  <a:pt x="590" y="86"/>
                  <a:pt x="1008" y="86"/>
                </a:cubicBezTo>
                <a:cubicBezTo>
                  <a:pt x="1426" y="86"/>
                  <a:pt x="1426" y="124"/>
                  <a:pt x="1844" y="124"/>
                </a:cubicBezTo>
                <a:cubicBezTo>
                  <a:pt x="2262" y="124"/>
                  <a:pt x="2262" y="132"/>
                  <a:pt x="2680" y="132"/>
                </a:cubicBezTo>
                <a:cubicBezTo>
                  <a:pt x="3098" y="132"/>
                  <a:pt x="3098" y="106"/>
                  <a:pt x="3516" y="106"/>
                </a:cubicBezTo>
                <a:cubicBezTo>
                  <a:pt x="3934" y="106"/>
                  <a:pt x="3934" y="91"/>
                  <a:pt x="4352" y="91"/>
                </a:cubicBezTo>
                <a:cubicBezTo>
                  <a:pt x="4770" y="91"/>
                  <a:pt x="4770" y="108"/>
                  <a:pt x="5188" y="108"/>
                </a:cubicBezTo>
                <a:cubicBezTo>
                  <a:pt x="5606" y="108"/>
                  <a:pt x="5495" y="131"/>
                  <a:pt x="6024" y="131"/>
                </a:cubicBezTo>
                <a:cubicBezTo>
                  <a:pt x="6261" y="131"/>
                  <a:pt x="6542" y="128"/>
                  <a:pt x="6860" y="128"/>
                </a:cubicBezTo>
                <a:cubicBezTo>
                  <a:pt x="7116" y="128"/>
                  <a:pt x="7396" y="97"/>
                  <a:pt x="7696" y="97"/>
                </a:cubicBezTo>
                <a:cubicBezTo>
                  <a:pt x="7961" y="97"/>
                  <a:pt x="8240" y="92"/>
                  <a:pt x="8532" y="92"/>
                </a:cubicBezTo>
                <a:cubicBezTo>
                  <a:pt x="8801" y="92"/>
                  <a:pt x="9080" y="125"/>
                  <a:pt x="9368" y="125"/>
                </a:cubicBezTo>
                <a:cubicBezTo>
                  <a:pt x="9640" y="125"/>
                  <a:pt x="9919" y="88"/>
                  <a:pt x="10205" y="88"/>
                </a:cubicBezTo>
                <a:cubicBezTo>
                  <a:pt x="10479" y="88"/>
                  <a:pt x="10758" y="77"/>
                  <a:pt x="11041" y="77"/>
                </a:cubicBezTo>
                <a:cubicBezTo>
                  <a:pt x="11317" y="77"/>
                  <a:pt x="11596" y="131"/>
                  <a:pt x="11878" y="131"/>
                </a:cubicBezTo>
                <a:cubicBezTo>
                  <a:pt x="12155" y="131"/>
                  <a:pt x="12434" y="129"/>
                  <a:pt x="12714" y="129"/>
                </a:cubicBezTo>
                <a:cubicBezTo>
                  <a:pt x="12993" y="129"/>
                  <a:pt x="13272" y="121"/>
                  <a:pt x="13551" y="121"/>
                </a:cubicBezTo>
                <a:cubicBezTo>
                  <a:pt x="13831" y="121"/>
                  <a:pt x="14110" y="78"/>
                  <a:pt x="14387" y="78"/>
                </a:cubicBezTo>
                <a:cubicBezTo>
                  <a:pt x="14669" y="78"/>
                  <a:pt x="14949" y="78"/>
                  <a:pt x="15224" y="78"/>
                </a:cubicBezTo>
                <a:cubicBezTo>
                  <a:pt x="15508" y="78"/>
                  <a:pt x="15787" y="105"/>
                  <a:pt x="16061" y="105"/>
                </a:cubicBezTo>
                <a:cubicBezTo>
                  <a:pt x="16346" y="105"/>
                  <a:pt x="16626" y="84"/>
                  <a:pt x="16898" y="84"/>
                </a:cubicBezTo>
                <a:cubicBezTo>
                  <a:pt x="17186" y="84"/>
                  <a:pt x="17466" y="104"/>
                  <a:pt x="17734" y="104"/>
                </a:cubicBezTo>
                <a:cubicBezTo>
                  <a:pt x="18027" y="104"/>
                  <a:pt x="18307" y="88"/>
                  <a:pt x="18571" y="88"/>
                </a:cubicBezTo>
                <a:cubicBezTo>
                  <a:pt x="18871" y="88"/>
                  <a:pt x="19151" y="110"/>
                  <a:pt x="19408" y="110"/>
                </a:cubicBezTo>
                <a:cubicBezTo>
                  <a:pt x="19726" y="110"/>
                  <a:pt x="20007" y="136"/>
                  <a:pt x="20244" y="136"/>
                </a:cubicBezTo>
                <a:cubicBezTo>
                  <a:pt x="20772" y="136"/>
                  <a:pt x="20920" y="-152"/>
                  <a:pt x="21061" y="110"/>
                </a:cubicBezTo>
                <a:cubicBezTo>
                  <a:pt x="21206" y="378"/>
                  <a:pt x="21103" y="391"/>
                  <a:pt x="21103" y="675"/>
                </a:cubicBezTo>
                <a:cubicBezTo>
                  <a:pt x="21103" y="960"/>
                  <a:pt x="21081" y="960"/>
                  <a:pt x="21081" y="1245"/>
                </a:cubicBezTo>
                <a:cubicBezTo>
                  <a:pt x="21081" y="1530"/>
                  <a:pt x="21105" y="1530"/>
                  <a:pt x="21105" y="1815"/>
                </a:cubicBezTo>
                <a:cubicBezTo>
                  <a:pt x="21105" y="2099"/>
                  <a:pt x="21091" y="2099"/>
                  <a:pt x="21091" y="2384"/>
                </a:cubicBezTo>
                <a:cubicBezTo>
                  <a:pt x="21091" y="2669"/>
                  <a:pt x="21098" y="2669"/>
                  <a:pt x="21098" y="2954"/>
                </a:cubicBezTo>
                <a:cubicBezTo>
                  <a:pt x="21098" y="3238"/>
                  <a:pt x="21070" y="3238"/>
                  <a:pt x="21070" y="3523"/>
                </a:cubicBezTo>
                <a:cubicBezTo>
                  <a:pt x="21070" y="3808"/>
                  <a:pt x="21078" y="3808"/>
                  <a:pt x="21078" y="4093"/>
                </a:cubicBezTo>
                <a:cubicBezTo>
                  <a:pt x="21078" y="4093"/>
                  <a:pt x="21072" y="4378"/>
                  <a:pt x="21072" y="4662"/>
                </a:cubicBezTo>
                <a:cubicBezTo>
                  <a:pt x="21072" y="4947"/>
                  <a:pt x="21105" y="4947"/>
                  <a:pt x="21105" y="5232"/>
                </a:cubicBezTo>
                <a:cubicBezTo>
                  <a:pt x="21105" y="5517"/>
                  <a:pt x="21077" y="5517"/>
                  <a:pt x="21077" y="5802"/>
                </a:cubicBezTo>
                <a:cubicBezTo>
                  <a:pt x="21077" y="6086"/>
                  <a:pt x="21121" y="6086"/>
                  <a:pt x="21121" y="6371"/>
                </a:cubicBezTo>
                <a:cubicBezTo>
                  <a:pt x="21121" y="6656"/>
                  <a:pt x="21052" y="6656"/>
                  <a:pt x="21052" y="6941"/>
                </a:cubicBezTo>
                <a:cubicBezTo>
                  <a:pt x="21052" y="7225"/>
                  <a:pt x="21033" y="7225"/>
                  <a:pt x="21033" y="7510"/>
                </a:cubicBezTo>
                <a:cubicBezTo>
                  <a:pt x="21033" y="7795"/>
                  <a:pt x="21112" y="7795"/>
                  <a:pt x="21112" y="8080"/>
                </a:cubicBezTo>
                <a:cubicBezTo>
                  <a:pt x="21112" y="8365"/>
                  <a:pt x="21069" y="8365"/>
                  <a:pt x="21069" y="8649"/>
                </a:cubicBezTo>
                <a:cubicBezTo>
                  <a:pt x="21069" y="8934"/>
                  <a:pt x="21037" y="8934"/>
                  <a:pt x="21037" y="9219"/>
                </a:cubicBezTo>
                <a:cubicBezTo>
                  <a:pt x="21037" y="9503"/>
                  <a:pt x="21051" y="9503"/>
                  <a:pt x="21051" y="9788"/>
                </a:cubicBezTo>
                <a:cubicBezTo>
                  <a:pt x="21051" y="10073"/>
                  <a:pt x="21062" y="10073"/>
                  <a:pt x="21062" y="10358"/>
                </a:cubicBezTo>
                <a:cubicBezTo>
                  <a:pt x="21062" y="10642"/>
                  <a:pt x="21064" y="10642"/>
                  <a:pt x="21064" y="10927"/>
                </a:cubicBezTo>
                <a:cubicBezTo>
                  <a:pt x="21064" y="11212"/>
                  <a:pt x="21056" y="11212"/>
                  <a:pt x="21056" y="11497"/>
                </a:cubicBezTo>
                <a:cubicBezTo>
                  <a:pt x="21056" y="11781"/>
                  <a:pt x="21117" y="11781"/>
                  <a:pt x="21117" y="12066"/>
                </a:cubicBezTo>
                <a:cubicBezTo>
                  <a:pt x="21117" y="12351"/>
                  <a:pt x="21087" y="12351"/>
                  <a:pt x="21087" y="12636"/>
                </a:cubicBezTo>
                <a:cubicBezTo>
                  <a:pt x="21087" y="12921"/>
                  <a:pt x="21126" y="12921"/>
                  <a:pt x="21126" y="13205"/>
                </a:cubicBezTo>
                <a:cubicBezTo>
                  <a:pt x="21126" y="13490"/>
                  <a:pt x="21054" y="13490"/>
                  <a:pt x="21054" y="13775"/>
                </a:cubicBezTo>
                <a:cubicBezTo>
                  <a:pt x="21054" y="14060"/>
                  <a:pt x="21112" y="14060"/>
                  <a:pt x="21112" y="14345"/>
                </a:cubicBezTo>
                <a:cubicBezTo>
                  <a:pt x="21112" y="14630"/>
                  <a:pt x="21034" y="14630"/>
                  <a:pt x="21034" y="14915"/>
                </a:cubicBezTo>
                <a:cubicBezTo>
                  <a:pt x="21034" y="15199"/>
                  <a:pt x="21121" y="15199"/>
                  <a:pt x="21121" y="15484"/>
                </a:cubicBezTo>
                <a:cubicBezTo>
                  <a:pt x="21121" y="15769"/>
                  <a:pt x="21068" y="15769"/>
                  <a:pt x="21068" y="16054"/>
                </a:cubicBezTo>
                <a:cubicBezTo>
                  <a:pt x="21068" y="16339"/>
                  <a:pt x="21083" y="16339"/>
                  <a:pt x="21083" y="16624"/>
                </a:cubicBezTo>
                <a:cubicBezTo>
                  <a:pt x="21083" y="16909"/>
                  <a:pt x="21096" y="16909"/>
                  <a:pt x="21096" y="17193"/>
                </a:cubicBezTo>
                <a:cubicBezTo>
                  <a:pt x="21096" y="17478"/>
                  <a:pt x="21037" y="17478"/>
                  <a:pt x="21037" y="17763"/>
                </a:cubicBezTo>
                <a:cubicBezTo>
                  <a:pt x="21037" y="18048"/>
                  <a:pt x="21073" y="18048"/>
                  <a:pt x="21073" y="18333"/>
                </a:cubicBezTo>
                <a:cubicBezTo>
                  <a:pt x="21073" y="18618"/>
                  <a:pt x="21056" y="18618"/>
                  <a:pt x="21056" y="18903"/>
                </a:cubicBezTo>
                <a:cubicBezTo>
                  <a:pt x="21056" y="19188"/>
                  <a:pt x="21093" y="19188"/>
                  <a:pt x="21093" y="19473"/>
                </a:cubicBezTo>
                <a:cubicBezTo>
                  <a:pt x="21093" y="19758"/>
                  <a:pt x="21056" y="19758"/>
                  <a:pt x="21056" y="20043"/>
                </a:cubicBezTo>
                <a:cubicBezTo>
                  <a:pt x="21056" y="20328"/>
                  <a:pt x="21052" y="20328"/>
                  <a:pt x="21052" y="20613"/>
                </a:cubicBezTo>
                <a:cubicBezTo>
                  <a:pt x="21052" y="20898"/>
                  <a:pt x="21368" y="20972"/>
                  <a:pt x="21069" y="21176"/>
                </a:cubicBezTo>
                <a:cubicBezTo>
                  <a:pt x="20777" y="21375"/>
                  <a:pt x="20661" y="21172"/>
                  <a:pt x="20243" y="21172"/>
                </a:cubicBezTo>
                <a:cubicBezTo>
                  <a:pt x="19826" y="21172"/>
                  <a:pt x="19826" y="21211"/>
                  <a:pt x="19408" y="21211"/>
                </a:cubicBezTo>
                <a:cubicBezTo>
                  <a:pt x="18990" y="21211"/>
                  <a:pt x="18990" y="21158"/>
                  <a:pt x="18572" y="21158"/>
                </a:cubicBezTo>
                <a:cubicBezTo>
                  <a:pt x="18154" y="21158"/>
                  <a:pt x="18154" y="21213"/>
                  <a:pt x="17736" y="21213"/>
                </a:cubicBezTo>
                <a:cubicBezTo>
                  <a:pt x="17318" y="21213"/>
                  <a:pt x="17318" y="21154"/>
                  <a:pt x="16900" y="21154"/>
                </a:cubicBezTo>
                <a:cubicBezTo>
                  <a:pt x="16482" y="21154"/>
                  <a:pt x="16482" y="21214"/>
                  <a:pt x="16064" y="21214"/>
                </a:cubicBezTo>
                <a:cubicBezTo>
                  <a:pt x="15646" y="21214"/>
                  <a:pt x="15646" y="21171"/>
                  <a:pt x="15228" y="21171"/>
                </a:cubicBezTo>
                <a:cubicBezTo>
                  <a:pt x="14810" y="21171"/>
                  <a:pt x="14810" y="21169"/>
                  <a:pt x="14392" y="21169"/>
                </a:cubicBezTo>
                <a:cubicBezTo>
                  <a:pt x="13974" y="21169"/>
                  <a:pt x="13974" y="21171"/>
                  <a:pt x="13555" y="21171"/>
                </a:cubicBezTo>
                <a:cubicBezTo>
                  <a:pt x="13138" y="21171"/>
                  <a:pt x="13138" y="21206"/>
                  <a:pt x="12719" y="21206"/>
                </a:cubicBezTo>
                <a:cubicBezTo>
                  <a:pt x="12301" y="21206"/>
                  <a:pt x="12301" y="21153"/>
                  <a:pt x="11883" y="21153"/>
                </a:cubicBezTo>
                <a:cubicBezTo>
                  <a:pt x="11465" y="21153"/>
                  <a:pt x="11465" y="21210"/>
                  <a:pt x="11047" y="21210"/>
                </a:cubicBezTo>
                <a:cubicBezTo>
                  <a:pt x="10629" y="21210"/>
                  <a:pt x="10629" y="21162"/>
                  <a:pt x="10211" y="21162"/>
                </a:cubicBezTo>
                <a:cubicBezTo>
                  <a:pt x="9792" y="21162"/>
                  <a:pt x="9792" y="21206"/>
                  <a:pt x="9374" y="21206"/>
                </a:cubicBezTo>
                <a:cubicBezTo>
                  <a:pt x="8956" y="21206"/>
                  <a:pt x="8956" y="21201"/>
                  <a:pt x="8538" y="21201"/>
                </a:cubicBezTo>
                <a:cubicBezTo>
                  <a:pt x="8120" y="21201"/>
                  <a:pt x="8120" y="21167"/>
                  <a:pt x="7701" y="21167"/>
                </a:cubicBezTo>
                <a:cubicBezTo>
                  <a:pt x="7283" y="21167"/>
                  <a:pt x="7283" y="21160"/>
                  <a:pt x="6865" y="21160"/>
                </a:cubicBezTo>
                <a:cubicBezTo>
                  <a:pt x="6447" y="21160"/>
                  <a:pt x="6447" y="21163"/>
                  <a:pt x="6029" y="21163"/>
                </a:cubicBezTo>
                <a:cubicBezTo>
                  <a:pt x="5611" y="21163"/>
                  <a:pt x="5611" y="21158"/>
                  <a:pt x="5192" y="21158"/>
                </a:cubicBezTo>
                <a:cubicBezTo>
                  <a:pt x="4774" y="21158"/>
                  <a:pt x="4774" y="21206"/>
                  <a:pt x="4356" y="21206"/>
                </a:cubicBezTo>
                <a:cubicBezTo>
                  <a:pt x="3938" y="21206"/>
                  <a:pt x="4011" y="21212"/>
                  <a:pt x="3520" y="21212"/>
                </a:cubicBezTo>
                <a:cubicBezTo>
                  <a:pt x="3270" y="21212"/>
                  <a:pt x="2982" y="21180"/>
                  <a:pt x="2683" y="21180"/>
                </a:cubicBezTo>
                <a:cubicBezTo>
                  <a:pt x="2407" y="21180"/>
                  <a:pt x="2121" y="21182"/>
                  <a:pt x="1846" y="21182"/>
                </a:cubicBezTo>
                <a:cubicBezTo>
                  <a:pt x="1546" y="21182"/>
                  <a:pt x="1258" y="21198"/>
                  <a:pt x="1009" y="21198"/>
                </a:cubicBezTo>
                <a:cubicBezTo>
                  <a:pt x="517" y="21198"/>
                  <a:pt x="305" y="21448"/>
                  <a:pt x="149" y="21189"/>
                </a:cubicBezTo>
                <a:cubicBezTo>
                  <a:pt x="-11" y="20925"/>
                  <a:pt x="136" y="20898"/>
                  <a:pt x="136" y="20613"/>
                </a:cubicBezTo>
                <a:cubicBezTo>
                  <a:pt x="136" y="20329"/>
                  <a:pt x="217" y="20329"/>
                  <a:pt x="217" y="20044"/>
                </a:cubicBezTo>
                <a:cubicBezTo>
                  <a:pt x="217" y="19759"/>
                  <a:pt x="213" y="19759"/>
                  <a:pt x="213" y="19474"/>
                </a:cubicBezTo>
                <a:cubicBezTo>
                  <a:pt x="213" y="19190"/>
                  <a:pt x="133" y="19190"/>
                  <a:pt x="133" y="18905"/>
                </a:cubicBezTo>
                <a:cubicBezTo>
                  <a:pt x="133" y="18620"/>
                  <a:pt x="194" y="18620"/>
                  <a:pt x="194" y="18335"/>
                </a:cubicBezTo>
                <a:cubicBezTo>
                  <a:pt x="194" y="18335"/>
                  <a:pt x="142" y="18051"/>
                  <a:pt x="142" y="17766"/>
                </a:cubicBezTo>
                <a:cubicBezTo>
                  <a:pt x="142" y="17481"/>
                  <a:pt x="175" y="17481"/>
                  <a:pt x="175" y="17196"/>
                </a:cubicBezTo>
                <a:cubicBezTo>
                  <a:pt x="175" y="16911"/>
                  <a:pt x="128" y="16991"/>
                  <a:pt x="128" y="16627"/>
                </a:cubicBezTo>
                <a:cubicBezTo>
                  <a:pt x="128" y="16466"/>
                  <a:pt x="197" y="16275"/>
                  <a:pt x="197" y="16057"/>
                </a:cubicBezTo>
                <a:cubicBezTo>
                  <a:pt x="197" y="15884"/>
                  <a:pt x="195" y="15693"/>
                  <a:pt x="195" y="15488"/>
                </a:cubicBezTo>
                <a:cubicBezTo>
                  <a:pt x="195" y="15309"/>
                  <a:pt x="211" y="15119"/>
                  <a:pt x="211" y="14918"/>
                </a:cubicBezTo>
                <a:cubicBezTo>
                  <a:pt x="211" y="14736"/>
                  <a:pt x="195" y="14546"/>
                  <a:pt x="195" y="14348"/>
                </a:cubicBezTo>
                <a:cubicBezTo>
                  <a:pt x="195" y="14165"/>
                  <a:pt x="132" y="13975"/>
                  <a:pt x="132" y="13779"/>
                </a:cubicBezTo>
                <a:cubicBezTo>
                  <a:pt x="132" y="13594"/>
                  <a:pt x="195" y="13404"/>
                  <a:pt x="195" y="13209"/>
                </a:cubicBezTo>
                <a:cubicBezTo>
                  <a:pt x="195" y="13023"/>
                  <a:pt x="201" y="12833"/>
                  <a:pt x="201" y="12640"/>
                </a:cubicBezTo>
                <a:cubicBezTo>
                  <a:pt x="201" y="12453"/>
                  <a:pt x="190" y="12263"/>
                  <a:pt x="190" y="12070"/>
                </a:cubicBezTo>
                <a:cubicBezTo>
                  <a:pt x="190" y="11883"/>
                  <a:pt x="177" y="11693"/>
                  <a:pt x="177" y="11501"/>
                </a:cubicBezTo>
                <a:cubicBezTo>
                  <a:pt x="177" y="11313"/>
                  <a:pt x="131" y="11123"/>
                  <a:pt x="131" y="10931"/>
                </a:cubicBezTo>
                <a:cubicBezTo>
                  <a:pt x="131" y="10743"/>
                  <a:pt x="164" y="10553"/>
                  <a:pt x="164" y="10362"/>
                </a:cubicBezTo>
                <a:cubicBezTo>
                  <a:pt x="164" y="10173"/>
                  <a:pt x="148" y="9983"/>
                  <a:pt x="148" y="9792"/>
                </a:cubicBezTo>
                <a:cubicBezTo>
                  <a:pt x="148" y="9603"/>
                  <a:pt x="183" y="9413"/>
                  <a:pt x="183" y="9223"/>
                </a:cubicBezTo>
                <a:cubicBezTo>
                  <a:pt x="183" y="9033"/>
                  <a:pt x="185" y="8843"/>
                  <a:pt x="185" y="8653"/>
                </a:cubicBezTo>
                <a:cubicBezTo>
                  <a:pt x="185" y="8463"/>
                  <a:pt x="156" y="8273"/>
                  <a:pt x="156" y="8083"/>
                </a:cubicBezTo>
                <a:cubicBezTo>
                  <a:pt x="156" y="7892"/>
                  <a:pt x="143" y="7702"/>
                  <a:pt x="143" y="7513"/>
                </a:cubicBezTo>
                <a:cubicBezTo>
                  <a:pt x="143" y="7322"/>
                  <a:pt x="167" y="7132"/>
                  <a:pt x="167" y="6943"/>
                </a:cubicBezTo>
                <a:cubicBezTo>
                  <a:pt x="167" y="6751"/>
                  <a:pt x="204" y="6561"/>
                  <a:pt x="204" y="6373"/>
                </a:cubicBezTo>
                <a:cubicBezTo>
                  <a:pt x="204" y="6181"/>
                  <a:pt x="185" y="5991"/>
                  <a:pt x="185" y="5803"/>
                </a:cubicBezTo>
                <a:cubicBezTo>
                  <a:pt x="185" y="5611"/>
                  <a:pt x="206" y="5420"/>
                  <a:pt x="206" y="5233"/>
                </a:cubicBezTo>
                <a:cubicBezTo>
                  <a:pt x="206" y="5040"/>
                  <a:pt x="179" y="4850"/>
                  <a:pt x="179" y="4663"/>
                </a:cubicBezTo>
                <a:cubicBezTo>
                  <a:pt x="179" y="4470"/>
                  <a:pt x="171" y="4279"/>
                  <a:pt x="171" y="4094"/>
                </a:cubicBezTo>
                <a:cubicBezTo>
                  <a:pt x="171" y="3899"/>
                  <a:pt x="150" y="3709"/>
                  <a:pt x="150" y="3524"/>
                </a:cubicBezTo>
                <a:cubicBezTo>
                  <a:pt x="150" y="3328"/>
                  <a:pt x="209" y="3138"/>
                  <a:pt x="209" y="2954"/>
                </a:cubicBezTo>
                <a:cubicBezTo>
                  <a:pt x="209" y="2756"/>
                  <a:pt x="184" y="2566"/>
                  <a:pt x="184" y="2384"/>
                </a:cubicBezTo>
                <a:cubicBezTo>
                  <a:pt x="184" y="2183"/>
                  <a:pt x="207" y="1993"/>
                  <a:pt x="207" y="1814"/>
                </a:cubicBezTo>
                <a:cubicBezTo>
                  <a:pt x="207" y="1608"/>
                  <a:pt x="172" y="1418"/>
                  <a:pt x="172" y="1245"/>
                </a:cubicBezTo>
                <a:cubicBezTo>
                  <a:pt x="172" y="1026"/>
                  <a:pt x="206" y="835"/>
                  <a:pt x="206" y="675"/>
                </a:cubicBezTo>
                <a:cubicBezTo>
                  <a:pt x="206" y="310"/>
                  <a:pt x="-232" y="197"/>
                  <a:pt x="168" y="99"/>
                </a:cubicBezTo>
                <a:close/>
              </a:path>
            </a:pathLst>
          </a:custGeom>
          <a:blipFill>
            <a:blip r:embed="rId3"/>
          </a:blipFill>
          <a:ln w="63500">
            <a:solidFill>
              <a:srgbClr val="231F24"/>
            </a:solidFill>
            <a:miter lim="400000"/>
          </a:ln>
        </p:spPr>
        <p:txBody>
          <a:bodyPr lIns="203200" tIns="203200" rIns="203200" bIns="203200" anchor="ctr"/>
          <a:lstStyle/>
          <a:p>
            <a:endParaRPr/>
          </a:p>
        </p:txBody>
      </p:sp>
      <p:sp>
        <p:nvSpPr>
          <p:cNvPr id="87" name="Shape 87"/>
          <p:cNvSpPr/>
          <p:nvPr/>
        </p:nvSpPr>
        <p:spPr>
          <a:xfrm>
            <a:off x="7556500" y="380999"/>
            <a:ext cx="2228498" cy="3347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0" h="21338" extrusionOk="0">
                <a:moveTo>
                  <a:pt x="175" y="131"/>
                </a:moveTo>
                <a:cubicBezTo>
                  <a:pt x="565" y="35"/>
                  <a:pt x="583" y="108"/>
                  <a:pt x="999" y="108"/>
                </a:cubicBezTo>
                <a:cubicBezTo>
                  <a:pt x="1415" y="108"/>
                  <a:pt x="1415" y="130"/>
                  <a:pt x="1831" y="130"/>
                </a:cubicBezTo>
                <a:cubicBezTo>
                  <a:pt x="2247" y="130"/>
                  <a:pt x="2247" y="114"/>
                  <a:pt x="2663" y="114"/>
                </a:cubicBezTo>
                <a:cubicBezTo>
                  <a:pt x="3079" y="114"/>
                  <a:pt x="3079" y="117"/>
                  <a:pt x="3495" y="117"/>
                </a:cubicBezTo>
                <a:cubicBezTo>
                  <a:pt x="3495" y="117"/>
                  <a:pt x="3911" y="102"/>
                  <a:pt x="4327" y="102"/>
                </a:cubicBezTo>
                <a:cubicBezTo>
                  <a:pt x="4743" y="102"/>
                  <a:pt x="4743" y="114"/>
                  <a:pt x="5159" y="114"/>
                </a:cubicBezTo>
                <a:cubicBezTo>
                  <a:pt x="5575" y="114"/>
                  <a:pt x="5575" y="134"/>
                  <a:pt x="5991" y="134"/>
                </a:cubicBezTo>
                <a:cubicBezTo>
                  <a:pt x="6407" y="134"/>
                  <a:pt x="6407" y="116"/>
                  <a:pt x="6823" y="116"/>
                </a:cubicBezTo>
                <a:cubicBezTo>
                  <a:pt x="7240" y="116"/>
                  <a:pt x="7240" y="122"/>
                  <a:pt x="7656" y="122"/>
                </a:cubicBezTo>
                <a:cubicBezTo>
                  <a:pt x="8072" y="122"/>
                  <a:pt x="7964" y="148"/>
                  <a:pt x="8488" y="148"/>
                </a:cubicBezTo>
                <a:cubicBezTo>
                  <a:pt x="8724" y="148"/>
                  <a:pt x="9005" y="109"/>
                  <a:pt x="9320" y="109"/>
                </a:cubicBezTo>
                <a:cubicBezTo>
                  <a:pt x="9576" y="109"/>
                  <a:pt x="9855" y="143"/>
                  <a:pt x="10152" y="143"/>
                </a:cubicBezTo>
                <a:cubicBezTo>
                  <a:pt x="10416" y="143"/>
                  <a:pt x="10695" y="136"/>
                  <a:pt x="10984" y="136"/>
                </a:cubicBezTo>
                <a:cubicBezTo>
                  <a:pt x="11253" y="136"/>
                  <a:pt x="11531" y="99"/>
                  <a:pt x="11817" y="99"/>
                </a:cubicBezTo>
                <a:cubicBezTo>
                  <a:pt x="12089" y="99"/>
                  <a:pt x="12367" y="120"/>
                  <a:pt x="12649" y="120"/>
                </a:cubicBezTo>
                <a:cubicBezTo>
                  <a:pt x="12923" y="120"/>
                  <a:pt x="13202" y="96"/>
                  <a:pt x="13482" y="96"/>
                </a:cubicBezTo>
                <a:cubicBezTo>
                  <a:pt x="13758" y="96"/>
                  <a:pt x="14036" y="145"/>
                  <a:pt x="14315" y="145"/>
                </a:cubicBezTo>
                <a:cubicBezTo>
                  <a:pt x="14593" y="145"/>
                  <a:pt x="14871" y="122"/>
                  <a:pt x="15148" y="122"/>
                </a:cubicBezTo>
                <a:cubicBezTo>
                  <a:pt x="15428" y="122"/>
                  <a:pt x="15706" y="101"/>
                  <a:pt x="15980" y="101"/>
                </a:cubicBezTo>
                <a:cubicBezTo>
                  <a:pt x="16263" y="101"/>
                  <a:pt x="16542" y="125"/>
                  <a:pt x="16814" y="125"/>
                </a:cubicBezTo>
                <a:cubicBezTo>
                  <a:pt x="17099" y="125"/>
                  <a:pt x="17378" y="137"/>
                  <a:pt x="17646" y="137"/>
                </a:cubicBezTo>
                <a:cubicBezTo>
                  <a:pt x="17936" y="137"/>
                  <a:pt x="18215" y="135"/>
                  <a:pt x="18479" y="135"/>
                </a:cubicBezTo>
                <a:cubicBezTo>
                  <a:pt x="18777" y="135"/>
                  <a:pt x="19056" y="142"/>
                  <a:pt x="19312" y="142"/>
                </a:cubicBezTo>
                <a:cubicBezTo>
                  <a:pt x="19628" y="142"/>
                  <a:pt x="19908" y="138"/>
                  <a:pt x="20145" y="138"/>
                </a:cubicBezTo>
                <a:cubicBezTo>
                  <a:pt x="20668" y="138"/>
                  <a:pt x="20864" y="-153"/>
                  <a:pt x="21006" y="110"/>
                </a:cubicBezTo>
                <a:cubicBezTo>
                  <a:pt x="21151" y="378"/>
                  <a:pt x="20962" y="402"/>
                  <a:pt x="20962" y="687"/>
                </a:cubicBezTo>
                <a:cubicBezTo>
                  <a:pt x="20962" y="973"/>
                  <a:pt x="20961" y="973"/>
                  <a:pt x="20961" y="1258"/>
                </a:cubicBezTo>
                <a:cubicBezTo>
                  <a:pt x="20961" y="1544"/>
                  <a:pt x="21001" y="1544"/>
                  <a:pt x="21001" y="1829"/>
                </a:cubicBezTo>
                <a:cubicBezTo>
                  <a:pt x="21001" y="2114"/>
                  <a:pt x="20993" y="2114"/>
                  <a:pt x="20993" y="2400"/>
                </a:cubicBezTo>
                <a:cubicBezTo>
                  <a:pt x="20993" y="2685"/>
                  <a:pt x="20962" y="2685"/>
                  <a:pt x="20962" y="2970"/>
                </a:cubicBezTo>
                <a:cubicBezTo>
                  <a:pt x="20962" y="3256"/>
                  <a:pt x="20963" y="3256"/>
                  <a:pt x="20963" y="3541"/>
                </a:cubicBezTo>
                <a:cubicBezTo>
                  <a:pt x="20963" y="3826"/>
                  <a:pt x="20951" y="3826"/>
                  <a:pt x="20951" y="4112"/>
                </a:cubicBezTo>
                <a:cubicBezTo>
                  <a:pt x="20951" y="4397"/>
                  <a:pt x="20986" y="4397"/>
                  <a:pt x="20986" y="4683"/>
                </a:cubicBezTo>
                <a:cubicBezTo>
                  <a:pt x="20986" y="4968"/>
                  <a:pt x="20986" y="4968"/>
                  <a:pt x="20986" y="5253"/>
                </a:cubicBezTo>
                <a:cubicBezTo>
                  <a:pt x="20986" y="5539"/>
                  <a:pt x="20968" y="5539"/>
                  <a:pt x="20968" y="5824"/>
                </a:cubicBezTo>
                <a:cubicBezTo>
                  <a:pt x="20968" y="6110"/>
                  <a:pt x="20999" y="6110"/>
                  <a:pt x="20999" y="6395"/>
                </a:cubicBezTo>
                <a:cubicBezTo>
                  <a:pt x="20999" y="6680"/>
                  <a:pt x="20961" y="6680"/>
                  <a:pt x="20961" y="6966"/>
                </a:cubicBezTo>
                <a:cubicBezTo>
                  <a:pt x="20961" y="7251"/>
                  <a:pt x="20948" y="7251"/>
                  <a:pt x="20948" y="7537"/>
                </a:cubicBezTo>
                <a:cubicBezTo>
                  <a:pt x="20948" y="7822"/>
                  <a:pt x="20947" y="7822"/>
                  <a:pt x="20947" y="8107"/>
                </a:cubicBezTo>
                <a:cubicBezTo>
                  <a:pt x="20947" y="8393"/>
                  <a:pt x="20998" y="8393"/>
                  <a:pt x="20998" y="8678"/>
                </a:cubicBezTo>
                <a:cubicBezTo>
                  <a:pt x="20998" y="8963"/>
                  <a:pt x="21010" y="8886"/>
                  <a:pt x="21010" y="9249"/>
                </a:cubicBezTo>
                <a:cubicBezTo>
                  <a:pt x="21010" y="9410"/>
                  <a:pt x="21012" y="9602"/>
                  <a:pt x="21012" y="9819"/>
                </a:cubicBezTo>
                <a:cubicBezTo>
                  <a:pt x="21012" y="9994"/>
                  <a:pt x="20947" y="10185"/>
                  <a:pt x="20947" y="10390"/>
                </a:cubicBezTo>
                <a:cubicBezTo>
                  <a:pt x="20947" y="10570"/>
                  <a:pt x="21005" y="10761"/>
                  <a:pt x="21005" y="10961"/>
                </a:cubicBezTo>
                <a:cubicBezTo>
                  <a:pt x="21005" y="11144"/>
                  <a:pt x="21011" y="11334"/>
                  <a:pt x="21011" y="11531"/>
                </a:cubicBezTo>
                <a:cubicBezTo>
                  <a:pt x="21011" y="11716"/>
                  <a:pt x="20964" y="11907"/>
                  <a:pt x="20964" y="12102"/>
                </a:cubicBezTo>
                <a:cubicBezTo>
                  <a:pt x="20964" y="12289"/>
                  <a:pt x="21004" y="12479"/>
                  <a:pt x="21004" y="12673"/>
                </a:cubicBezTo>
                <a:cubicBezTo>
                  <a:pt x="21004" y="12860"/>
                  <a:pt x="21009" y="13051"/>
                  <a:pt x="21009" y="13244"/>
                </a:cubicBezTo>
                <a:cubicBezTo>
                  <a:pt x="21009" y="13432"/>
                  <a:pt x="20972" y="13623"/>
                  <a:pt x="20972" y="13815"/>
                </a:cubicBezTo>
                <a:cubicBezTo>
                  <a:pt x="20972" y="14004"/>
                  <a:pt x="21011" y="14194"/>
                  <a:pt x="21011" y="14385"/>
                </a:cubicBezTo>
                <a:cubicBezTo>
                  <a:pt x="21011" y="14575"/>
                  <a:pt x="20960" y="14766"/>
                  <a:pt x="20960" y="14956"/>
                </a:cubicBezTo>
                <a:cubicBezTo>
                  <a:pt x="20960" y="15147"/>
                  <a:pt x="20965" y="15338"/>
                  <a:pt x="20965" y="15528"/>
                </a:cubicBezTo>
                <a:cubicBezTo>
                  <a:pt x="20965" y="15719"/>
                  <a:pt x="20933" y="15909"/>
                  <a:pt x="20933" y="16099"/>
                </a:cubicBezTo>
                <a:cubicBezTo>
                  <a:pt x="20933" y="16291"/>
                  <a:pt x="20937" y="16481"/>
                  <a:pt x="20937" y="16670"/>
                </a:cubicBezTo>
                <a:cubicBezTo>
                  <a:pt x="20937" y="16863"/>
                  <a:pt x="20994" y="17054"/>
                  <a:pt x="20994" y="17241"/>
                </a:cubicBezTo>
                <a:cubicBezTo>
                  <a:pt x="20994" y="17435"/>
                  <a:pt x="20995" y="17626"/>
                  <a:pt x="20995" y="17812"/>
                </a:cubicBezTo>
                <a:cubicBezTo>
                  <a:pt x="20995" y="18008"/>
                  <a:pt x="21014" y="18199"/>
                  <a:pt x="21014" y="18384"/>
                </a:cubicBezTo>
                <a:cubicBezTo>
                  <a:pt x="21014" y="18581"/>
                  <a:pt x="20965" y="18772"/>
                  <a:pt x="20965" y="18955"/>
                </a:cubicBezTo>
                <a:cubicBezTo>
                  <a:pt x="20965" y="19155"/>
                  <a:pt x="21003" y="19346"/>
                  <a:pt x="21003" y="19526"/>
                </a:cubicBezTo>
                <a:cubicBezTo>
                  <a:pt x="21003" y="19731"/>
                  <a:pt x="21014" y="19922"/>
                  <a:pt x="21014" y="20097"/>
                </a:cubicBezTo>
                <a:cubicBezTo>
                  <a:pt x="21014" y="20315"/>
                  <a:pt x="20958" y="20506"/>
                  <a:pt x="20958" y="20668"/>
                </a:cubicBezTo>
                <a:cubicBezTo>
                  <a:pt x="20958" y="21030"/>
                  <a:pt x="21376" y="21140"/>
                  <a:pt x="20978" y="21239"/>
                </a:cubicBezTo>
                <a:cubicBezTo>
                  <a:pt x="20588" y="21337"/>
                  <a:pt x="20561" y="21227"/>
                  <a:pt x="20145" y="21227"/>
                </a:cubicBezTo>
                <a:cubicBezTo>
                  <a:pt x="19729" y="21227"/>
                  <a:pt x="19729" y="21211"/>
                  <a:pt x="19313" y="21211"/>
                </a:cubicBezTo>
                <a:cubicBezTo>
                  <a:pt x="18897" y="21211"/>
                  <a:pt x="18897" y="21231"/>
                  <a:pt x="18481" y="21231"/>
                </a:cubicBezTo>
                <a:cubicBezTo>
                  <a:pt x="18065" y="21231"/>
                  <a:pt x="18065" y="21252"/>
                  <a:pt x="17649" y="21252"/>
                </a:cubicBezTo>
                <a:cubicBezTo>
                  <a:pt x="17233" y="21252"/>
                  <a:pt x="17233" y="21225"/>
                  <a:pt x="16817" y="21225"/>
                </a:cubicBezTo>
                <a:cubicBezTo>
                  <a:pt x="16401" y="21225"/>
                  <a:pt x="16401" y="21213"/>
                  <a:pt x="15985" y="21213"/>
                </a:cubicBezTo>
                <a:cubicBezTo>
                  <a:pt x="15569" y="21213"/>
                  <a:pt x="15569" y="21214"/>
                  <a:pt x="15152" y="21214"/>
                </a:cubicBezTo>
                <a:cubicBezTo>
                  <a:pt x="14736" y="21214"/>
                  <a:pt x="14736" y="21218"/>
                  <a:pt x="14320" y="21218"/>
                </a:cubicBezTo>
                <a:cubicBezTo>
                  <a:pt x="13904" y="21218"/>
                  <a:pt x="13904" y="21236"/>
                  <a:pt x="13488" y="21236"/>
                </a:cubicBezTo>
                <a:cubicBezTo>
                  <a:pt x="13072" y="21236"/>
                  <a:pt x="13072" y="21217"/>
                  <a:pt x="12656" y="21217"/>
                </a:cubicBezTo>
                <a:cubicBezTo>
                  <a:pt x="12240" y="21217"/>
                  <a:pt x="12240" y="21225"/>
                  <a:pt x="11824" y="21225"/>
                </a:cubicBezTo>
                <a:cubicBezTo>
                  <a:pt x="11407" y="21225"/>
                  <a:pt x="11407" y="21215"/>
                  <a:pt x="10991" y="21215"/>
                </a:cubicBezTo>
                <a:cubicBezTo>
                  <a:pt x="10575" y="21215"/>
                  <a:pt x="10575" y="21240"/>
                  <a:pt x="10159" y="21240"/>
                </a:cubicBezTo>
                <a:cubicBezTo>
                  <a:pt x="9743" y="21240"/>
                  <a:pt x="9743" y="21227"/>
                  <a:pt x="9326" y="21227"/>
                </a:cubicBezTo>
                <a:cubicBezTo>
                  <a:pt x="8910" y="21227"/>
                  <a:pt x="8910" y="21259"/>
                  <a:pt x="8494" y="21259"/>
                </a:cubicBezTo>
                <a:cubicBezTo>
                  <a:pt x="8078" y="21259"/>
                  <a:pt x="8078" y="21229"/>
                  <a:pt x="7661" y="21229"/>
                </a:cubicBezTo>
                <a:cubicBezTo>
                  <a:pt x="7245" y="21229"/>
                  <a:pt x="7245" y="21209"/>
                  <a:pt x="6829" y="21209"/>
                </a:cubicBezTo>
                <a:cubicBezTo>
                  <a:pt x="6413" y="21209"/>
                  <a:pt x="6413" y="21237"/>
                  <a:pt x="5996" y="21237"/>
                </a:cubicBezTo>
                <a:cubicBezTo>
                  <a:pt x="5580" y="21237"/>
                  <a:pt x="5580" y="21236"/>
                  <a:pt x="5164" y="21236"/>
                </a:cubicBezTo>
                <a:cubicBezTo>
                  <a:pt x="4748" y="21236"/>
                  <a:pt x="4748" y="21226"/>
                  <a:pt x="4331" y="21226"/>
                </a:cubicBezTo>
                <a:cubicBezTo>
                  <a:pt x="3915" y="21226"/>
                  <a:pt x="3915" y="21254"/>
                  <a:pt x="3499" y="21254"/>
                </a:cubicBezTo>
                <a:cubicBezTo>
                  <a:pt x="3082" y="21254"/>
                  <a:pt x="3082" y="21267"/>
                  <a:pt x="2666" y="21267"/>
                </a:cubicBezTo>
                <a:cubicBezTo>
                  <a:pt x="2250" y="21267"/>
                  <a:pt x="2250" y="21215"/>
                  <a:pt x="1833" y="21215"/>
                </a:cubicBezTo>
                <a:cubicBezTo>
                  <a:pt x="1417" y="21215"/>
                  <a:pt x="1417" y="21255"/>
                  <a:pt x="1000" y="21255"/>
                </a:cubicBezTo>
                <a:cubicBezTo>
                  <a:pt x="584" y="21255"/>
                  <a:pt x="444" y="21447"/>
                  <a:pt x="153" y="21247"/>
                </a:cubicBezTo>
                <a:cubicBezTo>
                  <a:pt x="-145" y="21043"/>
                  <a:pt x="125" y="20953"/>
                  <a:pt x="125" y="20667"/>
                </a:cubicBezTo>
                <a:cubicBezTo>
                  <a:pt x="125" y="20382"/>
                  <a:pt x="123" y="20382"/>
                  <a:pt x="123" y="20097"/>
                </a:cubicBezTo>
                <a:cubicBezTo>
                  <a:pt x="123" y="19811"/>
                  <a:pt x="201" y="19811"/>
                  <a:pt x="201" y="19526"/>
                </a:cubicBezTo>
                <a:cubicBezTo>
                  <a:pt x="201" y="19240"/>
                  <a:pt x="186" y="19240"/>
                  <a:pt x="186" y="18955"/>
                </a:cubicBezTo>
                <a:cubicBezTo>
                  <a:pt x="186" y="18670"/>
                  <a:pt x="201" y="18670"/>
                  <a:pt x="201" y="18384"/>
                </a:cubicBezTo>
                <a:cubicBezTo>
                  <a:pt x="201" y="18099"/>
                  <a:pt x="187" y="18099"/>
                  <a:pt x="187" y="17814"/>
                </a:cubicBezTo>
                <a:cubicBezTo>
                  <a:pt x="187" y="17528"/>
                  <a:pt x="181" y="17528"/>
                  <a:pt x="181" y="17243"/>
                </a:cubicBezTo>
                <a:cubicBezTo>
                  <a:pt x="181" y="16957"/>
                  <a:pt x="206" y="16957"/>
                  <a:pt x="206" y="16672"/>
                </a:cubicBezTo>
                <a:cubicBezTo>
                  <a:pt x="206" y="16387"/>
                  <a:pt x="125" y="16466"/>
                  <a:pt x="125" y="16101"/>
                </a:cubicBezTo>
                <a:cubicBezTo>
                  <a:pt x="125" y="15941"/>
                  <a:pt x="157" y="15749"/>
                  <a:pt x="157" y="15530"/>
                </a:cubicBezTo>
                <a:cubicBezTo>
                  <a:pt x="157" y="15357"/>
                  <a:pt x="168" y="15166"/>
                  <a:pt x="168" y="14960"/>
                </a:cubicBezTo>
                <a:cubicBezTo>
                  <a:pt x="168" y="14780"/>
                  <a:pt x="175" y="14590"/>
                  <a:pt x="175" y="14389"/>
                </a:cubicBezTo>
                <a:cubicBezTo>
                  <a:pt x="175" y="14207"/>
                  <a:pt x="184" y="14016"/>
                  <a:pt x="184" y="13818"/>
                </a:cubicBezTo>
                <a:cubicBezTo>
                  <a:pt x="184" y="13634"/>
                  <a:pt x="134" y="13444"/>
                  <a:pt x="134" y="13247"/>
                </a:cubicBezTo>
                <a:cubicBezTo>
                  <a:pt x="134" y="13062"/>
                  <a:pt x="206" y="12871"/>
                  <a:pt x="206" y="12677"/>
                </a:cubicBezTo>
                <a:cubicBezTo>
                  <a:pt x="206" y="12490"/>
                  <a:pt x="170" y="12300"/>
                  <a:pt x="170" y="12106"/>
                </a:cubicBezTo>
                <a:cubicBezTo>
                  <a:pt x="170" y="11919"/>
                  <a:pt x="147" y="11728"/>
                  <a:pt x="147" y="11535"/>
                </a:cubicBezTo>
                <a:cubicBezTo>
                  <a:pt x="147" y="11348"/>
                  <a:pt x="122" y="11157"/>
                  <a:pt x="122" y="10965"/>
                </a:cubicBezTo>
                <a:cubicBezTo>
                  <a:pt x="122" y="10776"/>
                  <a:pt x="199" y="10586"/>
                  <a:pt x="199" y="10394"/>
                </a:cubicBezTo>
                <a:cubicBezTo>
                  <a:pt x="199" y="10205"/>
                  <a:pt x="213" y="10015"/>
                  <a:pt x="213" y="9823"/>
                </a:cubicBezTo>
                <a:cubicBezTo>
                  <a:pt x="213" y="9634"/>
                  <a:pt x="190" y="9444"/>
                  <a:pt x="190" y="9253"/>
                </a:cubicBezTo>
                <a:cubicBezTo>
                  <a:pt x="190" y="9063"/>
                  <a:pt x="207" y="8872"/>
                  <a:pt x="207" y="8682"/>
                </a:cubicBezTo>
                <a:cubicBezTo>
                  <a:pt x="207" y="8491"/>
                  <a:pt x="209" y="8301"/>
                  <a:pt x="209" y="8111"/>
                </a:cubicBezTo>
                <a:cubicBezTo>
                  <a:pt x="209" y="7920"/>
                  <a:pt x="181" y="7729"/>
                  <a:pt x="181" y="7539"/>
                </a:cubicBezTo>
                <a:cubicBezTo>
                  <a:pt x="181" y="7348"/>
                  <a:pt x="150" y="7158"/>
                  <a:pt x="150" y="6968"/>
                </a:cubicBezTo>
                <a:cubicBezTo>
                  <a:pt x="150" y="6776"/>
                  <a:pt x="196" y="6586"/>
                  <a:pt x="196" y="6397"/>
                </a:cubicBezTo>
                <a:cubicBezTo>
                  <a:pt x="196" y="6205"/>
                  <a:pt x="123" y="6014"/>
                  <a:pt x="123" y="5826"/>
                </a:cubicBezTo>
                <a:cubicBezTo>
                  <a:pt x="123" y="5633"/>
                  <a:pt x="136" y="5443"/>
                  <a:pt x="136" y="5255"/>
                </a:cubicBezTo>
                <a:cubicBezTo>
                  <a:pt x="136" y="5061"/>
                  <a:pt x="127" y="4871"/>
                  <a:pt x="127" y="4684"/>
                </a:cubicBezTo>
                <a:cubicBezTo>
                  <a:pt x="127" y="4490"/>
                  <a:pt x="125" y="4299"/>
                  <a:pt x="125" y="4113"/>
                </a:cubicBezTo>
                <a:cubicBezTo>
                  <a:pt x="125" y="3918"/>
                  <a:pt x="166" y="3727"/>
                  <a:pt x="166" y="3542"/>
                </a:cubicBezTo>
                <a:cubicBezTo>
                  <a:pt x="166" y="3345"/>
                  <a:pt x="179" y="3155"/>
                  <a:pt x="179" y="2971"/>
                </a:cubicBezTo>
                <a:cubicBezTo>
                  <a:pt x="179" y="2773"/>
                  <a:pt x="207" y="2582"/>
                  <a:pt x="207" y="2400"/>
                </a:cubicBezTo>
                <a:cubicBezTo>
                  <a:pt x="207" y="2199"/>
                  <a:pt x="196" y="2008"/>
                  <a:pt x="196" y="1828"/>
                </a:cubicBezTo>
                <a:cubicBezTo>
                  <a:pt x="196" y="1622"/>
                  <a:pt x="129" y="1431"/>
                  <a:pt x="129" y="1258"/>
                </a:cubicBezTo>
                <a:cubicBezTo>
                  <a:pt x="129" y="1039"/>
                  <a:pt x="185" y="848"/>
                  <a:pt x="185" y="687"/>
                </a:cubicBezTo>
                <a:cubicBezTo>
                  <a:pt x="185" y="322"/>
                  <a:pt x="-224" y="229"/>
                  <a:pt x="175" y="131"/>
                </a:cubicBezTo>
                <a:close/>
              </a:path>
            </a:pathLst>
          </a:custGeom>
          <a:blipFill>
            <a:blip r:embed="rId3"/>
          </a:blipFill>
          <a:ln w="63500">
            <a:solidFill>
              <a:srgbClr val="231F24"/>
            </a:solidFill>
            <a:miter lim="400000"/>
          </a:ln>
        </p:spPr>
        <p:txBody>
          <a:bodyPr lIns="203200" tIns="203200" rIns="203200" bIns="203200" anchor="ctr"/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pic" sz="quarter" idx="13"/>
          </p:nvPr>
        </p:nvSpPr>
        <p:spPr>
          <a:xfrm>
            <a:off x="2768600" y="381000"/>
            <a:ext cx="4617774" cy="3350532"/>
          </a:xfrm>
          <a:prstGeom prst="rect">
            <a:avLst/>
          </a:prstGeom>
          <a:ln w="63500">
            <a:solidFill>
              <a:srgbClr val="231F24"/>
            </a:solidFill>
          </a:ln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body" idx="14"/>
          </p:nvPr>
        </p:nvSpPr>
        <p:spPr>
          <a:xfrm>
            <a:off x="787400" y="3124200"/>
            <a:ext cx="8584477" cy="3818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7" extrusionOk="0">
                <a:moveTo>
                  <a:pt x="15369" y="2272"/>
                </a:moveTo>
                <a:cubicBezTo>
                  <a:pt x="15392" y="2131"/>
                  <a:pt x="15414" y="1973"/>
                  <a:pt x="15445" y="1829"/>
                </a:cubicBezTo>
                <a:cubicBezTo>
                  <a:pt x="15474" y="1694"/>
                  <a:pt x="15507" y="1556"/>
                  <a:pt x="15544" y="1419"/>
                </a:cubicBezTo>
                <a:cubicBezTo>
                  <a:pt x="15579" y="1292"/>
                  <a:pt x="15630" y="1183"/>
                  <a:pt x="15673" y="1055"/>
                </a:cubicBezTo>
                <a:cubicBezTo>
                  <a:pt x="15713" y="935"/>
                  <a:pt x="15742" y="788"/>
                  <a:pt x="15790" y="669"/>
                </a:cubicBezTo>
                <a:cubicBezTo>
                  <a:pt x="15835" y="557"/>
                  <a:pt x="15889" y="459"/>
                  <a:pt x="15941" y="349"/>
                </a:cubicBezTo>
                <a:cubicBezTo>
                  <a:pt x="15989" y="245"/>
                  <a:pt x="16044" y="151"/>
                  <a:pt x="16099" y="49"/>
                </a:cubicBezTo>
                <a:cubicBezTo>
                  <a:pt x="16149" y="-43"/>
                  <a:pt x="16070" y="-2"/>
                  <a:pt x="15920" y="135"/>
                </a:cubicBezTo>
                <a:cubicBezTo>
                  <a:pt x="15860" y="190"/>
                  <a:pt x="15793" y="280"/>
                  <a:pt x="15714" y="363"/>
                </a:cubicBezTo>
                <a:cubicBezTo>
                  <a:pt x="15649" y="430"/>
                  <a:pt x="15574" y="476"/>
                  <a:pt x="15501" y="559"/>
                </a:cubicBezTo>
                <a:cubicBezTo>
                  <a:pt x="15435" y="634"/>
                  <a:pt x="15366" y="708"/>
                  <a:pt x="15296" y="793"/>
                </a:cubicBezTo>
                <a:cubicBezTo>
                  <a:pt x="15231" y="874"/>
                  <a:pt x="15171" y="988"/>
                  <a:pt x="15104" y="1077"/>
                </a:cubicBezTo>
                <a:cubicBezTo>
                  <a:pt x="15039" y="1165"/>
                  <a:pt x="14975" y="1260"/>
                  <a:pt x="14910" y="1354"/>
                </a:cubicBezTo>
                <a:cubicBezTo>
                  <a:pt x="14846" y="1448"/>
                  <a:pt x="14769" y="1504"/>
                  <a:pt x="14708" y="1602"/>
                </a:cubicBezTo>
                <a:cubicBezTo>
                  <a:pt x="14644" y="1705"/>
                  <a:pt x="14593" y="1855"/>
                  <a:pt x="14535" y="1961"/>
                </a:cubicBezTo>
                <a:cubicBezTo>
                  <a:pt x="14463" y="1936"/>
                  <a:pt x="14389" y="1865"/>
                  <a:pt x="14316" y="1842"/>
                </a:cubicBezTo>
                <a:cubicBezTo>
                  <a:pt x="14243" y="1818"/>
                  <a:pt x="14170" y="1805"/>
                  <a:pt x="14097" y="1783"/>
                </a:cubicBezTo>
                <a:cubicBezTo>
                  <a:pt x="14024" y="1761"/>
                  <a:pt x="13951" y="1741"/>
                  <a:pt x="13878" y="1720"/>
                </a:cubicBezTo>
                <a:cubicBezTo>
                  <a:pt x="13806" y="1700"/>
                  <a:pt x="13733" y="1681"/>
                  <a:pt x="13659" y="1662"/>
                </a:cubicBezTo>
                <a:cubicBezTo>
                  <a:pt x="13587" y="1643"/>
                  <a:pt x="13513" y="1638"/>
                  <a:pt x="13440" y="1621"/>
                </a:cubicBezTo>
                <a:cubicBezTo>
                  <a:pt x="13367" y="1604"/>
                  <a:pt x="13293" y="1605"/>
                  <a:pt x="13220" y="1589"/>
                </a:cubicBezTo>
                <a:cubicBezTo>
                  <a:pt x="13147" y="1573"/>
                  <a:pt x="13074" y="1553"/>
                  <a:pt x="13000" y="1539"/>
                </a:cubicBezTo>
                <a:cubicBezTo>
                  <a:pt x="12927" y="1524"/>
                  <a:pt x="12854" y="1506"/>
                  <a:pt x="12781" y="1494"/>
                </a:cubicBezTo>
                <a:cubicBezTo>
                  <a:pt x="12708" y="1481"/>
                  <a:pt x="12635" y="1474"/>
                  <a:pt x="12561" y="1462"/>
                </a:cubicBezTo>
                <a:cubicBezTo>
                  <a:pt x="12488" y="1451"/>
                  <a:pt x="12415" y="1424"/>
                  <a:pt x="12341" y="1414"/>
                </a:cubicBezTo>
                <a:cubicBezTo>
                  <a:pt x="12268" y="1404"/>
                  <a:pt x="12195" y="1385"/>
                  <a:pt x="12122" y="1377"/>
                </a:cubicBezTo>
                <a:cubicBezTo>
                  <a:pt x="12048" y="1369"/>
                  <a:pt x="11975" y="1364"/>
                  <a:pt x="11901" y="1357"/>
                </a:cubicBezTo>
                <a:cubicBezTo>
                  <a:pt x="11828" y="1350"/>
                  <a:pt x="11754" y="1358"/>
                  <a:pt x="11681" y="1352"/>
                </a:cubicBezTo>
                <a:cubicBezTo>
                  <a:pt x="11608" y="1347"/>
                  <a:pt x="11534" y="1330"/>
                  <a:pt x="11461" y="1326"/>
                </a:cubicBezTo>
                <a:cubicBezTo>
                  <a:pt x="11387" y="1321"/>
                  <a:pt x="11314" y="1315"/>
                  <a:pt x="11240" y="1312"/>
                </a:cubicBezTo>
                <a:cubicBezTo>
                  <a:pt x="11167" y="1310"/>
                  <a:pt x="11093" y="1324"/>
                  <a:pt x="11020" y="1322"/>
                </a:cubicBezTo>
                <a:cubicBezTo>
                  <a:pt x="10946" y="1321"/>
                  <a:pt x="10873" y="1293"/>
                  <a:pt x="10799" y="1293"/>
                </a:cubicBezTo>
                <a:cubicBezTo>
                  <a:pt x="10724" y="1293"/>
                  <a:pt x="10649" y="1292"/>
                  <a:pt x="10575" y="1294"/>
                </a:cubicBezTo>
                <a:cubicBezTo>
                  <a:pt x="10500" y="1295"/>
                  <a:pt x="10426" y="1296"/>
                  <a:pt x="10351" y="1298"/>
                </a:cubicBezTo>
                <a:cubicBezTo>
                  <a:pt x="10276" y="1301"/>
                  <a:pt x="10202" y="1356"/>
                  <a:pt x="10128" y="1360"/>
                </a:cubicBezTo>
                <a:cubicBezTo>
                  <a:pt x="10053" y="1365"/>
                  <a:pt x="9978" y="1363"/>
                  <a:pt x="9904" y="1369"/>
                </a:cubicBezTo>
                <a:cubicBezTo>
                  <a:pt x="9829" y="1374"/>
                  <a:pt x="9755" y="1388"/>
                  <a:pt x="9681" y="1395"/>
                </a:cubicBezTo>
                <a:cubicBezTo>
                  <a:pt x="9606" y="1402"/>
                  <a:pt x="9531" y="1377"/>
                  <a:pt x="9456" y="1385"/>
                </a:cubicBezTo>
                <a:cubicBezTo>
                  <a:pt x="9382" y="1394"/>
                  <a:pt x="9308" y="1440"/>
                  <a:pt x="9234" y="1450"/>
                </a:cubicBezTo>
                <a:cubicBezTo>
                  <a:pt x="9159" y="1460"/>
                  <a:pt x="9084" y="1455"/>
                  <a:pt x="9010" y="1466"/>
                </a:cubicBezTo>
                <a:cubicBezTo>
                  <a:pt x="8935" y="1478"/>
                  <a:pt x="8860" y="1473"/>
                  <a:pt x="8786" y="1486"/>
                </a:cubicBezTo>
                <a:cubicBezTo>
                  <a:pt x="8712" y="1500"/>
                  <a:pt x="8638" y="1520"/>
                  <a:pt x="8563" y="1534"/>
                </a:cubicBezTo>
                <a:cubicBezTo>
                  <a:pt x="8489" y="1549"/>
                  <a:pt x="8415" y="1581"/>
                  <a:pt x="8341" y="1597"/>
                </a:cubicBezTo>
                <a:cubicBezTo>
                  <a:pt x="8267" y="1614"/>
                  <a:pt x="8192" y="1620"/>
                  <a:pt x="8118" y="1638"/>
                </a:cubicBezTo>
                <a:cubicBezTo>
                  <a:pt x="8044" y="1655"/>
                  <a:pt x="7970" y="1685"/>
                  <a:pt x="7896" y="1705"/>
                </a:cubicBezTo>
                <a:cubicBezTo>
                  <a:pt x="7822" y="1724"/>
                  <a:pt x="7747" y="1720"/>
                  <a:pt x="7673" y="1741"/>
                </a:cubicBezTo>
                <a:cubicBezTo>
                  <a:pt x="7599" y="1762"/>
                  <a:pt x="7525" y="1795"/>
                  <a:pt x="7452" y="1817"/>
                </a:cubicBezTo>
                <a:cubicBezTo>
                  <a:pt x="7377" y="1840"/>
                  <a:pt x="7305" y="1885"/>
                  <a:pt x="7232" y="1909"/>
                </a:cubicBezTo>
                <a:cubicBezTo>
                  <a:pt x="7157" y="1934"/>
                  <a:pt x="7081" y="1918"/>
                  <a:pt x="7008" y="1944"/>
                </a:cubicBezTo>
                <a:cubicBezTo>
                  <a:pt x="6933" y="1970"/>
                  <a:pt x="6860" y="2000"/>
                  <a:pt x="6787" y="2028"/>
                </a:cubicBezTo>
                <a:cubicBezTo>
                  <a:pt x="6713" y="2055"/>
                  <a:pt x="6640" y="2090"/>
                  <a:pt x="6567" y="2120"/>
                </a:cubicBezTo>
                <a:cubicBezTo>
                  <a:pt x="6493" y="2149"/>
                  <a:pt x="6418" y="2161"/>
                  <a:pt x="6345" y="2192"/>
                </a:cubicBezTo>
                <a:cubicBezTo>
                  <a:pt x="6271" y="2223"/>
                  <a:pt x="6202" y="2296"/>
                  <a:pt x="6129" y="2329"/>
                </a:cubicBezTo>
                <a:cubicBezTo>
                  <a:pt x="6055" y="2362"/>
                  <a:pt x="5979" y="2359"/>
                  <a:pt x="5906" y="2394"/>
                </a:cubicBezTo>
                <a:cubicBezTo>
                  <a:pt x="5833" y="2429"/>
                  <a:pt x="5764" y="2504"/>
                  <a:pt x="5691" y="2540"/>
                </a:cubicBezTo>
                <a:cubicBezTo>
                  <a:pt x="5618" y="2577"/>
                  <a:pt x="5540" y="2565"/>
                  <a:pt x="5468" y="2604"/>
                </a:cubicBezTo>
                <a:cubicBezTo>
                  <a:pt x="5395" y="2642"/>
                  <a:pt x="5323" y="2685"/>
                  <a:pt x="5251" y="2725"/>
                </a:cubicBezTo>
                <a:cubicBezTo>
                  <a:pt x="5178" y="2766"/>
                  <a:pt x="5106" y="2808"/>
                  <a:pt x="5034" y="2850"/>
                </a:cubicBezTo>
                <a:cubicBezTo>
                  <a:pt x="4961" y="2893"/>
                  <a:pt x="4890" y="2945"/>
                  <a:pt x="4819" y="2990"/>
                </a:cubicBezTo>
                <a:cubicBezTo>
                  <a:pt x="4746" y="3035"/>
                  <a:pt x="4675" y="3084"/>
                  <a:pt x="4604" y="3131"/>
                </a:cubicBezTo>
                <a:cubicBezTo>
                  <a:pt x="4532" y="3178"/>
                  <a:pt x="4463" y="3251"/>
                  <a:pt x="4393" y="3300"/>
                </a:cubicBezTo>
                <a:cubicBezTo>
                  <a:pt x="4321" y="3349"/>
                  <a:pt x="4250" y="3404"/>
                  <a:pt x="4180" y="3455"/>
                </a:cubicBezTo>
                <a:cubicBezTo>
                  <a:pt x="4108" y="3507"/>
                  <a:pt x="4038" y="3562"/>
                  <a:pt x="3968" y="3615"/>
                </a:cubicBezTo>
                <a:cubicBezTo>
                  <a:pt x="3897" y="3670"/>
                  <a:pt x="3826" y="3721"/>
                  <a:pt x="3756" y="3777"/>
                </a:cubicBezTo>
                <a:cubicBezTo>
                  <a:pt x="3685" y="3834"/>
                  <a:pt x="3618" y="3905"/>
                  <a:pt x="3548" y="3964"/>
                </a:cubicBezTo>
                <a:cubicBezTo>
                  <a:pt x="3478" y="4024"/>
                  <a:pt x="3400" y="4037"/>
                  <a:pt x="3332" y="4099"/>
                </a:cubicBezTo>
                <a:cubicBezTo>
                  <a:pt x="3262" y="4162"/>
                  <a:pt x="3195" y="4240"/>
                  <a:pt x="3127" y="4304"/>
                </a:cubicBezTo>
                <a:cubicBezTo>
                  <a:pt x="3058" y="4370"/>
                  <a:pt x="2991" y="4445"/>
                  <a:pt x="2923" y="4512"/>
                </a:cubicBezTo>
                <a:cubicBezTo>
                  <a:pt x="2854" y="4581"/>
                  <a:pt x="2783" y="4633"/>
                  <a:pt x="2716" y="4704"/>
                </a:cubicBezTo>
                <a:cubicBezTo>
                  <a:pt x="2648" y="4776"/>
                  <a:pt x="2581" y="4852"/>
                  <a:pt x="2515" y="4926"/>
                </a:cubicBezTo>
                <a:cubicBezTo>
                  <a:pt x="2448" y="5002"/>
                  <a:pt x="2382" y="5080"/>
                  <a:pt x="2316" y="5157"/>
                </a:cubicBezTo>
                <a:cubicBezTo>
                  <a:pt x="2250" y="5236"/>
                  <a:pt x="2182" y="5309"/>
                  <a:pt x="2118" y="5390"/>
                </a:cubicBezTo>
                <a:cubicBezTo>
                  <a:pt x="2052" y="5473"/>
                  <a:pt x="1991" y="5573"/>
                  <a:pt x="1928" y="5658"/>
                </a:cubicBezTo>
                <a:cubicBezTo>
                  <a:pt x="1863" y="5745"/>
                  <a:pt x="1796" y="5821"/>
                  <a:pt x="1735" y="5910"/>
                </a:cubicBezTo>
                <a:cubicBezTo>
                  <a:pt x="1671" y="6002"/>
                  <a:pt x="1612" y="6107"/>
                  <a:pt x="1552" y="6200"/>
                </a:cubicBezTo>
                <a:cubicBezTo>
                  <a:pt x="1489" y="6297"/>
                  <a:pt x="1425" y="6382"/>
                  <a:pt x="1366" y="6481"/>
                </a:cubicBezTo>
                <a:cubicBezTo>
                  <a:pt x="1305" y="6582"/>
                  <a:pt x="1251" y="6701"/>
                  <a:pt x="1194" y="6805"/>
                </a:cubicBezTo>
                <a:cubicBezTo>
                  <a:pt x="1136" y="6912"/>
                  <a:pt x="1086" y="7039"/>
                  <a:pt x="1031" y="7149"/>
                </a:cubicBezTo>
                <a:cubicBezTo>
                  <a:pt x="975" y="7262"/>
                  <a:pt x="905" y="7339"/>
                  <a:pt x="853" y="7455"/>
                </a:cubicBezTo>
                <a:cubicBezTo>
                  <a:pt x="798" y="7574"/>
                  <a:pt x="756" y="7716"/>
                  <a:pt x="707" y="7837"/>
                </a:cubicBezTo>
                <a:cubicBezTo>
                  <a:pt x="656" y="7963"/>
                  <a:pt x="602" y="8081"/>
                  <a:pt x="556" y="8209"/>
                </a:cubicBezTo>
                <a:cubicBezTo>
                  <a:pt x="509" y="8342"/>
                  <a:pt x="467" y="8481"/>
                  <a:pt x="425" y="8616"/>
                </a:cubicBezTo>
                <a:cubicBezTo>
                  <a:pt x="382" y="8756"/>
                  <a:pt x="340" y="8894"/>
                  <a:pt x="303" y="9036"/>
                </a:cubicBezTo>
                <a:cubicBezTo>
                  <a:pt x="265" y="9183"/>
                  <a:pt x="222" y="9324"/>
                  <a:pt x="191" y="9473"/>
                </a:cubicBezTo>
                <a:cubicBezTo>
                  <a:pt x="159" y="9627"/>
                  <a:pt x="152" y="9801"/>
                  <a:pt x="127" y="9957"/>
                </a:cubicBezTo>
                <a:cubicBezTo>
                  <a:pt x="102" y="10116"/>
                  <a:pt x="72" y="10269"/>
                  <a:pt x="55" y="10430"/>
                </a:cubicBezTo>
                <a:cubicBezTo>
                  <a:pt x="38" y="10594"/>
                  <a:pt x="31" y="10760"/>
                  <a:pt x="22" y="10926"/>
                </a:cubicBezTo>
                <a:cubicBezTo>
                  <a:pt x="13" y="11091"/>
                  <a:pt x="0" y="11257"/>
                  <a:pt x="0" y="11425"/>
                </a:cubicBezTo>
                <a:cubicBezTo>
                  <a:pt x="0" y="11593"/>
                  <a:pt x="16" y="11757"/>
                  <a:pt x="24" y="11923"/>
                </a:cubicBezTo>
                <a:cubicBezTo>
                  <a:pt x="33" y="12089"/>
                  <a:pt x="36" y="12257"/>
                  <a:pt x="53" y="12420"/>
                </a:cubicBezTo>
                <a:cubicBezTo>
                  <a:pt x="70" y="12582"/>
                  <a:pt x="86" y="12747"/>
                  <a:pt x="111" y="12906"/>
                </a:cubicBezTo>
                <a:cubicBezTo>
                  <a:pt x="135" y="13062"/>
                  <a:pt x="164" y="13218"/>
                  <a:pt x="196" y="13372"/>
                </a:cubicBezTo>
                <a:cubicBezTo>
                  <a:pt x="227" y="13521"/>
                  <a:pt x="262" y="13671"/>
                  <a:pt x="300" y="13818"/>
                </a:cubicBezTo>
                <a:cubicBezTo>
                  <a:pt x="337" y="13960"/>
                  <a:pt x="379" y="14099"/>
                  <a:pt x="422" y="14239"/>
                </a:cubicBezTo>
                <a:cubicBezTo>
                  <a:pt x="464" y="14374"/>
                  <a:pt x="513" y="14502"/>
                  <a:pt x="560" y="14635"/>
                </a:cubicBezTo>
                <a:cubicBezTo>
                  <a:pt x="606" y="14763"/>
                  <a:pt x="647" y="14906"/>
                  <a:pt x="698" y="15032"/>
                </a:cubicBezTo>
                <a:cubicBezTo>
                  <a:pt x="747" y="15154"/>
                  <a:pt x="811" y="15249"/>
                  <a:pt x="865" y="15368"/>
                </a:cubicBezTo>
                <a:cubicBezTo>
                  <a:pt x="917" y="15484"/>
                  <a:pt x="973" y="15594"/>
                  <a:pt x="1030" y="15707"/>
                </a:cubicBezTo>
                <a:cubicBezTo>
                  <a:pt x="1084" y="15816"/>
                  <a:pt x="1136" y="15938"/>
                  <a:pt x="1195" y="16045"/>
                </a:cubicBezTo>
                <a:cubicBezTo>
                  <a:pt x="1252" y="16149"/>
                  <a:pt x="1305" y="16268"/>
                  <a:pt x="1366" y="16369"/>
                </a:cubicBezTo>
                <a:cubicBezTo>
                  <a:pt x="1425" y="16468"/>
                  <a:pt x="1492" y="16546"/>
                  <a:pt x="1555" y="16642"/>
                </a:cubicBezTo>
                <a:cubicBezTo>
                  <a:pt x="1615" y="16736"/>
                  <a:pt x="1679" y="16823"/>
                  <a:pt x="1742" y="16915"/>
                </a:cubicBezTo>
                <a:cubicBezTo>
                  <a:pt x="1804" y="17004"/>
                  <a:pt x="1867" y="17093"/>
                  <a:pt x="1932" y="17180"/>
                </a:cubicBezTo>
                <a:cubicBezTo>
                  <a:pt x="1995" y="17265"/>
                  <a:pt x="2057" y="17359"/>
                  <a:pt x="2123" y="17442"/>
                </a:cubicBezTo>
                <a:cubicBezTo>
                  <a:pt x="2187" y="17523"/>
                  <a:pt x="2255" y="17593"/>
                  <a:pt x="2322" y="17672"/>
                </a:cubicBezTo>
                <a:cubicBezTo>
                  <a:pt x="2387" y="17749"/>
                  <a:pt x="2447" y="17855"/>
                  <a:pt x="2514" y="17931"/>
                </a:cubicBezTo>
                <a:cubicBezTo>
                  <a:pt x="2580" y="18005"/>
                  <a:pt x="2648" y="18077"/>
                  <a:pt x="2716" y="18149"/>
                </a:cubicBezTo>
                <a:cubicBezTo>
                  <a:pt x="2783" y="18220"/>
                  <a:pt x="2852" y="18285"/>
                  <a:pt x="2921" y="18353"/>
                </a:cubicBezTo>
                <a:cubicBezTo>
                  <a:pt x="2988" y="18421"/>
                  <a:pt x="3058" y="18479"/>
                  <a:pt x="3128" y="18545"/>
                </a:cubicBezTo>
                <a:cubicBezTo>
                  <a:pt x="3196" y="18609"/>
                  <a:pt x="3268" y="18656"/>
                  <a:pt x="3338" y="18719"/>
                </a:cubicBezTo>
                <a:cubicBezTo>
                  <a:pt x="3406" y="18780"/>
                  <a:pt x="3475" y="18843"/>
                  <a:pt x="3546" y="18903"/>
                </a:cubicBezTo>
                <a:cubicBezTo>
                  <a:pt x="3615" y="18962"/>
                  <a:pt x="3682" y="19039"/>
                  <a:pt x="3752" y="19096"/>
                </a:cubicBezTo>
                <a:cubicBezTo>
                  <a:pt x="3822" y="19153"/>
                  <a:pt x="3897" y="19180"/>
                  <a:pt x="3968" y="19235"/>
                </a:cubicBezTo>
                <a:cubicBezTo>
                  <a:pt x="4038" y="19288"/>
                  <a:pt x="4109" y="19341"/>
                  <a:pt x="4180" y="19393"/>
                </a:cubicBezTo>
                <a:cubicBezTo>
                  <a:pt x="4251" y="19445"/>
                  <a:pt x="4316" y="19534"/>
                  <a:pt x="4388" y="19584"/>
                </a:cubicBezTo>
                <a:cubicBezTo>
                  <a:pt x="4459" y="19633"/>
                  <a:pt x="4533" y="19664"/>
                  <a:pt x="4605" y="19712"/>
                </a:cubicBezTo>
                <a:cubicBezTo>
                  <a:pt x="4676" y="19758"/>
                  <a:pt x="4746" y="19815"/>
                  <a:pt x="4819" y="19860"/>
                </a:cubicBezTo>
                <a:cubicBezTo>
                  <a:pt x="4890" y="19905"/>
                  <a:pt x="4964" y="19929"/>
                  <a:pt x="5037" y="19971"/>
                </a:cubicBezTo>
                <a:cubicBezTo>
                  <a:pt x="5109" y="20014"/>
                  <a:pt x="5180" y="20062"/>
                  <a:pt x="5253" y="20103"/>
                </a:cubicBezTo>
                <a:cubicBezTo>
                  <a:pt x="5325" y="20144"/>
                  <a:pt x="5395" y="20204"/>
                  <a:pt x="5468" y="20243"/>
                </a:cubicBezTo>
                <a:cubicBezTo>
                  <a:pt x="5540" y="20281"/>
                  <a:pt x="5618" y="20275"/>
                  <a:pt x="5691" y="20312"/>
                </a:cubicBezTo>
                <a:cubicBezTo>
                  <a:pt x="5763" y="20348"/>
                  <a:pt x="5836" y="20386"/>
                  <a:pt x="5909" y="20421"/>
                </a:cubicBezTo>
                <a:cubicBezTo>
                  <a:pt x="5982" y="20456"/>
                  <a:pt x="6053" y="20505"/>
                  <a:pt x="6127" y="20538"/>
                </a:cubicBezTo>
                <a:cubicBezTo>
                  <a:pt x="6199" y="20571"/>
                  <a:pt x="6271" y="20627"/>
                  <a:pt x="6344" y="20658"/>
                </a:cubicBezTo>
                <a:cubicBezTo>
                  <a:pt x="6417" y="20689"/>
                  <a:pt x="6495" y="20669"/>
                  <a:pt x="6568" y="20699"/>
                </a:cubicBezTo>
                <a:cubicBezTo>
                  <a:pt x="6642" y="20728"/>
                  <a:pt x="6714" y="20769"/>
                  <a:pt x="6788" y="20796"/>
                </a:cubicBezTo>
                <a:cubicBezTo>
                  <a:pt x="6861" y="20824"/>
                  <a:pt x="6933" y="20878"/>
                  <a:pt x="7007" y="20904"/>
                </a:cubicBezTo>
                <a:cubicBezTo>
                  <a:pt x="7080" y="20930"/>
                  <a:pt x="7155" y="20944"/>
                  <a:pt x="7229" y="20968"/>
                </a:cubicBezTo>
                <a:cubicBezTo>
                  <a:pt x="7303" y="20992"/>
                  <a:pt x="7377" y="21014"/>
                  <a:pt x="7451" y="21037"/>
                </a:cubicBezTo>
                <a:cubicBezTo>
                  <a:pt x="7524" y="21059"/>
                  <a:pt x="7598" y="21091"/>
                  <a:pt x="7672" y="21112"/>
                </a:cubicBezTo>
                <a:cubicBezTo>
                  <a:pt x="7746" y="21133"/>
                  <a:pt x="7822" y="21123"/>
                  <a:pt x="7896" y="21142"/>
                </a:cubicBezTo>
                <a:cubicBezTo>
                  <a:pt x="7970" y="21162"/>
                  <a:pt x="8044" y="21175"/>
                  <a:pt x="8119" y="21193"/>
                </a:cubicBezTo>
                <a:cubicBezTo>
                  <a:pt x="8192" y="21211"/>
                  <a:pt x="8265" y="21258"/>
                  <a:pt x="8340" y="21274"/>
                </a:cubicBezTo>
                <a:cubicBezTo>
                  <a:pt x="8414" y="21290"/>
                  <a:pt x="8489" y="21286"/>
                  <a:pt x="8563" y="21301"/>
                </a:cubicBezTo>
                <a:cubicBezTo>
                  <a:pt x="8637" y="21316"/>
                  <a:pt x="8711" y="21359"/>
                  <a:pt x="8785" y="21372"/>
                </a:cubicBezTo>
                <a:cubicBezTo>
                  <a:pt x="8860" y="21385"/>
                  <a:pt x="8934" y="21391"/>
                  <a:pt x="9009" y="21403"/>
                </a:cubicBezTo>
                <a:cubicBezTo>
                  <a:pt x="9083" y="21414"/>
                  <a:pt x="9158" y="21412"/>
                  <a:pt x="9233" y="21423"/>
                </a:cubicBezTo>
                <a:cubicBezTo>
                  <a:pt x="9307" y="21433"/>
                  <a:pt x="9381" y="21463"/>
                  <a:pt x="9456" y="21472"/>
                </a:cubicBezTo>
                <a:cubicBezTo>
                  <a:pt x="9530" y="21480"/>
                  <a:pt x="9605" y="21447"/>
                  <a:pt x="9680" y="21454"/>
                </a:cubicBezTo>
                <a:cubicBezTo>
                  <a:pt x="9755" y="21461"/>
                  <a:pt x="9829" y="21466"/>
                  <a:pt x="9904" y="21471"/>
                </a:cubicBezTo>
                <a:cubicBezTo>
                  <a:pt x="9978" y="21477"/>
                  <a:pt x="10052" y="21537"/>
                  <a:pt x="10127" y="21541"/>
                </a:cubicBezTo>
                <a:cubicBezTo>
                  <a:pt x="10201" y="21545"/>
                  <a:pt x="10276" y="21544"/>
                  <a:pt x="10351" y="21547"/>
                </a:cubicBezTo>
                <a:cubicBezTo>
                  <a:pt x="10425" y="21550"/>
                  <a:pt x="10500" y="21503"/>
                  <a:pt x="10575" y="21504"/>
                </a:cubicBezTo>
                <a:cubicBezTo>
                  <a:pt x="10650" y="21506"/>
                  <a:pt x="10724" y="21557"/>
                  <a:pt x="10799" y="21557"/>
                </a:cubicBezTo>
                <a:cubicBezTo>
                  <a:pt x="10874" y="21557"/>
                  <a:pt x="10949" y="21533"/>
                  <a:pt x="11023" y="21531"/>
                </a:cubicBezTo>
                <a:cubicBezTo>
                  <a:pt x="11098" y="21530"/>
                  <a:pt x="11172" y="21544"/>
                  <a:pt x="11247" y="21542"/>
                </a:cubicBezTo>
                <a:cubicBezTo>
                  <a:pt x="11322" y="21539"/>
                  <a:pt x="11396" y="21524"/>
                  <a:pt x="11471" y="21520"/>
                </a:cubicBezTo>
                <a:cubicBezTo>
                  <a:pt x="11545" y="21515"/>
                  <a:pt x="11620" y="21505"/>
                  <a:pt x="11694" y="21499"/>
                </a:cubicBezTo>
                <a:cubicBezTo>
                  <a:pt x="11769" y="21493"/>
                  <a:pt x="11843" y="21466"/>
                  <a:pt x="11918" y="21458"/>
                </a:cubicBezTo>
                <a:cubicBezTo>
                  <a:pt x="11992" y="21451"/>
                  <a:pt x="12067" y="21463"/>
                  <a:pt x="12142" y="21454"/>
                </a:cubicBezTo>
                <a:cubicBezTo>
                  <a:pt x="12216" y="21446"/>
                  <a:pt x="12291" y="21430"/>
                  <a:pt x="12365" y="21420"/>
                </a:cubicBezTo>
                <a:cubicBezTo>
                  <a:pt x="12440" y="21410"/>
                  <a:pt x="12513" y="21382"/>
                  <a:pt x="12588" y="21371"/>
                </a:cubicBezTo>
                <a:cubicBezTo>
                  <a:pt x="12662" y="21359"/>
                  <a:pt x="12737" y="21353"/>
                  <a:pt x="12811" y="21340"/>
                </a:cubicBezTo>
                <a:cubicBezTo>
                  <a:pt x="12886" y="21327"/>
                  <a:pt x="12960" y="21326"/>
                  <a:pt x="13034" y="21311"/>
                </a:cubicBezTo>
                <a:cubicBezTo>
                  <a:pt x="13109" y="21296"/>
                  <a:pt x="13184" y="21308"/>
                  <a:pt x="13258" y="21291"/>
                </a:cubicBezTo>
                <a:cubicBezTo>
                  <a:pt x="13333" y="21275"/>
                  <a:pt x="13406" y="21229"/>
                  <a:pt x="13480" y="21211"/>
                </a:cubicBezTo>
                <a:cubicBezTo>
                  <a:pt x="13554" y="21193"/>
                  <a:pt x="13630" y="21199"/>
                  <a:pt x="13703" y="21180"/>
                </a:cubicBezTo>
                <a:cubicBezTo>
                  <a:pt x="13778" y="21160"/>
                  <a:pt x="13851" y="21128"/>
                  <a:pt x="13925" y="21107"/>
                </a:cubicBezTo>
                <a:cubicBezTo>
                  <a:pt x="13999" y="21086"/>
                  <a:pt x="14072" y="21034"/>
                  <a:pt x="14145" y="21012"/>
                </a:cubicBezTo>
                <a:cubicBezTo>
                  <a:pt x="14219" y="20989"/>
                  <a:pt x="14293" y="20969"/>
                  <a:pt x="14367" y="20944"/>
                </a:cubicBezTo>
                <a:cubicBezTo>
                  <a:pt x="14441" y="20920"/>
                  <a:pt x="14518" y="20944"/>
                  <a:pt x="14591" y="20919"/>
                </a:cubicBezTo>
                <a:cubicBezTo>
                  <a:pt x="14666" y="20893"/>
                  <a:pt x="14737" y="20832"/>
                  <a:pt x="14810" y="20805"/>
                </a:cubicBezTo>
                <a:cubicBezTo>
                  <a:pt x="14884" y="20777"/>
                  <a:pt x="14957" y="20736"/>
                  <a:pt x="15030" y="20707"/>
                </a:cubicBezTo>
                <a:cubicBezTo>
                  <a:pt x="15103" y="20677"/>
                  <a:pt x="15178" y="20665"/>
                  <a:pt x="15251" y="20634"/>
                </a:cubicBezTo>
                <a:cubicBezTo>
                  <a:pt x="15325" y="20603"/>
                  <a:pt x="15400" y="20596"/>
                  <a:pt x="15473" y="20563"/>
                </a:cubicBezTo>
                <a:cubicBezTo>
                  <a:pt x="15547" y="20530"/>
                  <a:pt x="15620" y="20495"/>
                  <a:pt x="15692" y="20461"/>
                </a:cubicBezTo>
                <a:cubicBezTo>
                  <a:pt x="15766" y="20426"/>
                  <a:pt x="15837" y="20374"/>
                  <a:pt x="15910" y="20338"/>
                </a:cubicBezTo>
                <a:cubicBezTo>
                  <a:pt x="15983" y="20301"/>
                  <a:pt x="16057" y="20275"/>
                  <a:pt x="16129" y="20236"/>
                </a:cubicBezTo>
                <a:cubicBezTo>
                  <a:pt x="16202" y="20197"/>
                  <a:pt x="16274" y="20155"/>
                  <a:pt x="16346" y="20114"/>
                </a:cubicBezTo>
                <a:cubicBezTo>
                  <a:pt x="16419" y="20073"/>
                  <a:pt x="16489" y="20016"/>
                  <a:pt x="16561" y="19974"/>
                </a:cubicBezTo>
                <a:cubicBezTo>
                  <a:pt x="16634" y="19931"/>
                  <a:pt x="16709" y="19914"/>
                  <a:pt x="16780" y="19869"/>
                </a:cubicBezTo>
                <a:cubicBezTo>
                  <a:pt x="16853" y="19824"/>
                  <a:pt x="16924" y="19775"/>
                  <a:pt x="16996" y="19728"/>
                </a:cubicBezTo>
                <a:cubicBezTo>
                  <a:pt x="17068" y="19681"/>
                  <a:pt x="17137" y="19617"/>
                  <a:pt x="17208" y="19568"/>
                </a:cubicBezTo>
                <a:cubicBezTo>
                  <a:pt x="17280" y="19518"/>
                  <a:pt x="17350" y="19463"/>
                  <a:pt x="17421" y="19412"/>
                </a:cubicBezTo>
                <a:cubicBezTo>
                  <a:pt x="17492" y="19360"/>
                  <a:pt x="17564" y="19313"/>
                  <a:pt x="17634" y="19259"/>
                </a:cubicBezTo>
                <a:cubicBezTo>
                  <a:pt x="17705" y="19205"/>
                  <a:pt x="17778" y="19163"/>
                  <a:pt x="17848" y="19107"/>
                </a:cubicBezTo>
                <a:cubicBezTo>
                  <a:pt x="17918" y="19050"/>
                  <a:pt x="17988" y="18986"/>
                  <a:pt x="18057" y="18928"/>
                </a:cubicBezTo>
                <a:cubicBezTo>
                  <a:pt x="18127" y="18868"/>
                  <a:pt x="18190" y="18767"/>
                  <a:pt x="18258" y="18706"/>
                </a:cubicBezTo>
                <a:cubicBezTo>
                  <a:pt x="18328" y="18643"/>
                  <a:pt x="18403" y="18609"/>
                  <a:pt x="18471" y="18545"/>
                </a:cubicBezTo>
                <a:cubicBezTo>
                  <a:pt x="18540" y="18479"/>
                  <a:pt x="18610" y="18419"/>
                  <a:pt x="18678" y="18352"/>
                </a:cubicBezTo>
                <a:cubicBezTo>
                  <a:pt x="18747" y="18283"/>
                  <a:pt x="18810" y="18192"/>
                  <a:pt x="18877" y="18122"/>
                </a:cubicBezTo>
                <a:cubicBezTo>
                  <a:pt x="18945" y="18050"/>
                  <a:pt x="19014" y="17985"/>
                  <a:pt x="19080" y="17911"/>
                </a:cubicBezTo>
                <a:cubicBezTo>
                  <a:pt x="19148" y="17836"/>
                  <a:pt x="19212" y="17751"/>
                  <a:pt x="19277" y="17673"/>
                </a:cubicBezTo>
                <a:cubicBezTo>
                  <a:pt x="19344" y="17594"/>
                  <a:pt x="19406" y="17499"/>
                  <a:pt x="19470" y="17418"/>
                </a:cubicBezTo>
                <a:cubicBezTo>
                  <a:pt x="19536" y="17335"/>
                  <a:pt x="19608" y="17283"/>
                  <a:pt x="19671" y="17198"/>
                </a:cubicBezTo>
                <a:cubicBezTo>
                  <a:pt x="19736" y="17110"/>
                  <a:pt x="19798" y="17017"/>
                  <a:pt x="19860" y="16928"/>
                </a:cubicBezTo>
                <a:cubicBezTo>
                  <a:pt x="19924" y="16836"/>
                  <a:pt x="19990" y="16757"/>
                  <a:pt x="20051" y="16663"/>
                </a:cubicBezTo>
                <a:cubicBezTo>
                  <a:pt x="20113" y="16567"/>
                  <a:pt x="20173" y="16465"/>
                  <a:pt x="20232" y="16367"/>
                </a:cubicBezTo>
                <a:cubicBezTo>
                  <a:pt x="20292" y="16265"/>
                  <a:pt x="20348" y="16151"/>
                  <a:pt x="20405" y="16048"/>
                </a:cubicBezTo>
                <a:cubicBezTo>
                  <a:pt x="20464" y="15941"/>
                  <a:pt x="20522" y="15835"/>
                  <a:pt x="20577" y="15726"/>
                </a:cubicBezTo>
                <a:cubicBezTo>
                  <a:pt x="20633" y="15613"/>
                  <a:pt x="20692" y="15508"/>
                  <a:pt x="20745" y="15393"/>
                </a:cubicBezTo>
                <a:cubicBezTo>
                  <a:pt x="20799" y="15273"/>
                  <a:pt x="20846" y="15141"/>
                  <a:pt x="20895" y="15020"/>
                </a:cubicBezTo>
                <a:cubicBezTo>
                  <a:pt x="20946" y="14894"/>
                  <a:pt x="20985" y="14748"/>
                  <a:pt x="21030" y="14620"/>
                </a:cubicBezTo>
                <a:cubicBezTo>
                  <a:pt x="21078" y="14487"/>
                  <a:pt x="21140" y="14382"/>
                  <a:pt x="21181" y="14247"/>
                </a:cubicBezTo>
                <a:cubicBezTo>
                  <a:pt x="21225" y="14107"/>
                  <a:pt x="21267" y="13966"/>
                  <a:pt x="21304" y="13824"/>
                </a:cubicBezTo>
                <a:cubicBezTo>
                  <a:pt x="21342" y="13677"/>
                  <a:pt x="21356" y="13505"/>
                  <a:pt x="21387" y="13355"/>
                </a:cubicBezTo>
                <a:cubicBezTo>
                  <a:pt x="21419" y="13201"/>
                  <a:pt x="21460" y="13059"/>
                  <a:pt x="21484" y="12903"/>
                </a:cubicBezTo>
                <a:cubicBezTo>
                  <a:pt x="21509" y="12744"/>
                  <a:pt x="21538" y="12587"/>
                  <a:pt x="21554" y="12425"/>
                </a:cubicBezTo>
                <a:cubicBezTo>
                  <a:pt x="21572" y="12262"/>
                  <a:pt x="21582" y="12093"/>
                  <a:pt x="21590" y="11928"/>
                </a:cubicBezTo>
                <a:cubicBezTo>
                  <a:pt x="21599" y="11762"/>
                  <a:pt x="21600" y="11593"/>
                  <a:pt x="21600" y="11425"/>
                </a:cubicBezTo>
                <a:cubicBezTo>
                  <a:pt x="21600" y="11255"/>
                  <a:pt x="21589" y="11086"/>
                  <a:pt x="21580" y="10918"/>
                </a:cubicBezTo>
                <a:cubicBezTo>
                  <a:pt x="21571" y="10750"/>
                  <a:pt x="21566" y="10580"/>
                  <a:pt x="21548" y="10414"/>
                </a:cubicBezTo>
                <a:cubicBezTo>
                  <a:pt x="21531" y="10250"/>
                  <a:pt x="21505" y="10090"/>
                  <a:pt x="21479" y="9929"/>
                </a:cubicBezTo>
                <a:cubicBezTo>
                  <a:pt x="21454" y="9771"/>
                  <a:pt x="21425" y="9615"/>
                  <a:pt x="21392" y="9460"/>
                </a:cubicBezTo>
                <a:cubicBezTo>
                  <a:pt x="21360" y="9309"/>
                  <a:pt x="21321" y="9163"/>
                  <a:pt x="21283" y="9015"/>
                </a:cubicBezTo>
                <a:cubicBezTo>
                  <a:pt x="21245" y="8871"/>
                  <a:pt x="21205" y="8728"/>
                  <a:pt x="21161" y="8587"/>
                </a:cubicBezTo>
                <a:cubicBezTo>
                  <a:pt x="21118" y="8451"/>
                  <a:pt x="21074" y="8313"/>
                  <a:pt x="21025" y="8179"/>
                </a:cubicBezTo>
                <a:cubicBezTo>
                  <a:pt x="20979" y="8050"/>
                  <a:pt x="20934" y="7912"/>
                  <a:pt x="20882" y="7785"/>
                </a:cubicBezTo>
                <a:cubicBezTo>
                  <a:pt x="20832" y="7663"/>
                  <a:pt x="20776" y="7546"/>
                  <a:pt x="20721" y="7426"/>
                </a:cubicBezTo>
                <a:cubicBezTo>
                  <a:pt x="20668" y="7310"/>
                  <a:pt x="20612" y="7196"/>
                  <a:pt x="20554" y="7083"/>
                </a:cubicBezTo>
                <a:cubicBezTo>
                  <a:pt x="20498" y="6973"/>
                  <a:pt x="20447" y="6846"/>
                  <a:pt x="20387" y="6738"/>
                </a:cubicBezTo>
                <a:cubicBezTo>
                  <a:pt x="20329" y="6634"/>
                  <a:pt x="20256" y="6568"/>
                  <a:pt x="20194" y="6466"/>
                </a:cubicBezTo>
                <a:cubicBezTo>
                  <a:pt x="20134" y="6367"/>
                  <a:pt x="20079" y="6250"/>
                  <a:pt x="20016" y="6153"/>
                </a:cubicBezTo>
                <a:cubicBezTo>
                  <a:pt x="19954" y="6059"/>
                  <a:pt x="19895" y="5953"/>
                  <a:pt x="19830" y="5861"/>
                </a:cubicBezTo>
                <a:cubicBezTo>
                  <a:pt x="19767" y="5771"/>
                  <a:pt x="19700" y="5690"/>
                  <a:pt x="19634" y="5602"/>
                </a:cubicBezTo>
                <a:cubicBezTo>
                  <a:pt x="19570" y="5517"/>
                  <a:pt x="19496" y="5466"/>
                  <a:pt x="19429" y="5382"/>
                </a:cubicBezTo>
                <a:cubicBezTo>
                  <a:pt x="19364" y="5301"/>
                  <a:pt x="19301" y="5207"/>
                  <a:pt x="19234" y="5127"/>
                </a:cubicBezTo>
                <a:cubicBezTo>
                  <a:pt x="19167" y="5050"/>
                  <a:pt x="19107" y="4944"/>
                  <a:pt x="19038" y="4868"/>
                </a:cubicBezTo>
                <a:cubicBezTo>
                  <a:pt x="18971" y="4794"/>
                  <a:pt x="18896" y="4753"/>
                  <a:pt x="18827" y="4680"/>
                </a:cubicBezTo>
                <a:cubicBezTo>
                  <a:pt x="18759" y="4610"/>
                  <a:pt x="18692" y="4530"/>
                  <a:pt x="18622" y="4461"/>
                </a:cubicBezTo>
                <a:cubicBezTo>
                  <a:pt x="18554" y="4393"/>
                  <a:pt x="18484" y="4329"/>
                  <a:pt x="18413" y="4264"/>
                </a:cubicBezTo>
                <a:cubicBezTo>
                  <a:pt x="18344" y="4199"/>
                  <a:pt x="18276" y="4124"/>
                  <a:pt x="18205" y="4062"/>
                </a:cubicBezTo>
                <a:cubicBezTo>
                  <a:pt x="18136" y="4000"/>
                  <a:pt x="18060" y="3968"/>
                  <a:pt x="17989" y="3909"/>
                </a:cubicBezTo>
                <a:cubicBezTo>
                  <a:pt x="17919" y="3850"/>
                  <a:pt x="17847" y="3796"/>
                  <a:pt x="17775" y="3739"/>
                </a:cubicBezTo>
                <a:cubicBezTo>
                  <a:pt x="17705" y="3683"/>
                  <a:pt x="17636" y="3615"/>
                  <a:pt x="17563" y="3560"/>
                </a:cubicBezTo>
                <a:cubicBezTo>
                  <a:pt x="17492" y="3507"/>
                  <a:pt x="17425" y="3424"/>
                  <a:pt x="17352" y="3372"/>
                </a:cubicBezTo>
                <a:cubicBezTo>
                  <a:pt x="17281" y="3321"/>
                  <a:pt x="17204" y="3307"/>
                  <a:pt x="17131" y="3258"/>
                </a:cubicBezTo>
                <a:cubicBezTo>
                  <a:pt x="17059" y="3209"/>
                  <a:pt x="16988" y="3149"/>
                  <a:pt x="16915" y="3102"/>
                </a:cubicBezTo>
                <a:cubicBezTo>
                  <a:pt x="16843" y="3055"/>
                  <a:pt x="16772" y="2996"/>
                  <a:pt x="16698" y="2951"/>
                </a:cubicBezTo>
                <a:cubicBezTo>
                  <a:pt x="16626" y="2906"/>
                  <a:pt x="16551" y="2880"/>
                  <a:pt x="16477" y="2838"/>
                </a:cubicBezTo>
                <a:cubicBezTo>
                  <a:pt x="16405" y="2795"/>
                  <a:pt x="16334" y="2728"/>
                  <a:pt x="16261" y="2688"/>
                </a:cubicBezTo>
                <a:cubicBezTo>
                  <a:pt x="16188" y="2647"/>
                  <a:pt x="16115" y="2601"/>
                  <a:pt x="16041" y="2563"/>
                </a:cubicBezTo>
                <a:cubicBezTo>
                  <a:pt x="15967" y="2524"/>
                  <a:pt x="15892" y="2507"/>
                  <a:pt x="15817" y="2471"/>
                </a:cubicBezTo>
                <a:cubicBezTo>
                  <a:pt x="15744" y="2435"/>
                  <a:pt x="15668" y="2419"/>
                  <a:pt x="15594" y="2384"/>
                </a:cubicBezTo>
                <a:cubicBezTo>
                  <a:pt x="15520" y="2350"/>
                  <a:pt x="15444" y="2304"/>
                  <a:pt x="15369" y="2272"/>
                </a:cubicBezTo>
                <a:close/>
              </a:path>
            </a:pathLst>
          </a:custGeom>
          <a:solidFill>
            <a:srgbClr val="F3EAD7"/>
          </a:solidFill>
          <a:ln w="63500">
            <a:solidFill>
              <a:srgbClr val="000000"/>
            </a:solidFill>
          </a:ln>
        </p:spPr>
        <p:txBody>
          <a:bodyPr lIns="203200" tIns="203200" rIns="203200" bIns="203200"/>
          <a:lstStyle/>
          <a:p>
            <a:pPr marL="0" indent="0" algn="ctr">
              <a:spcBef>
                <a:spcPts val="0"/>
              </a:spcBef>
              <a:buClrTx/>
              <a:buSzTx/>
              <a:buNone/>
            </a:pPr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990600" y="3975100"/>
            <a:ext cx="8178800" cy="21844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1" name="Shape 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381000" y="380999"/>
            <a:ext cx="5117293" cy="6863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454" extrusionOk="0">
                <a:moveTo>
                  <a:pt x="78" y="59"/>
                </a:moveTo>
                <a:cubicBezTo>
                  <a:pt x="254" y="13"/>
                  <a:pt x="266" y="59"/>
                  <a:pt x="452" y="59"/>
                </a:cubicBezTo>
                <a:cubicBezTo>
                  <a:pt x="638" y="59"/>
                  <a:pt x="638" y="47"/>
                  <a:pt x="825" y="47"/>
                </a:cubicBezTo>
                <a:cubicBezTo>
                  <a:pt x="1011" y="47"/>
                  <a:pt x="1011" y="51"/>
                  <a:pt x="1197" y="51"/>
                </a:cubicBezTo>
                <a:cubicBezTo>
                  <a:pt x="1384" y="51"/>
                  <a:pt x="1384" y="70"/>
                  <a:pt x="1570" y="70"/>
                </a:cubicBezTo>
                <a:cubicBezTo>
                  <a:pt x="1756" y="70"/>
                  <a:pt x="1701" y="72"/>
                  <a:pt x="1942" y="72"/>
                </a:cubicBezTo>
                <a:cubicBezTo>
                  <a:pt x="2047" y="72"/>
                  <a:pt x="2172" y="72"/>
                  <a:pt x="2315" y="72"/>
                </a:cubicBezTo>
                <a:cubicBezTo>
                  <a:pt x="2428" y="72"/>
                  <a:pt x="2552" y="77"/>
                  <a:pt x="2688" y="77"/>
                </a:cubicBezTo>
                <a:cubicBezTo>
                  <a:pt x="2804" y="77"/>
                  <a:pt x="2929" y="52"/>
                  <a:pt x="3060" y="52"/>
                </a:cubicBezTo>
                <a:cubicBezTo>
                  <a:pt x="3179" y="52"/>
                  <a:pt x="3303" y="57"/>
                  <a:pt x="3433" y="57"/>
                </a:cubicBezTo>
                <a:cubicBezTo>
                  <a:pt x="3553" y="57"/>
                  <a:pt x="3677" y="73"/>
                  <a:pt x="3806" y="73"/>
                </a:cubicBezTo>
                <a:cubicBezTo>
                  <a:pt x="3926" y="73"/>
                  <a:pt x="4050" y="56"/>
                  <a:pt x="4178" y="56"/>
                </a:cubicBezTo>
                <a:cubicBezTo>
                  <a:pt x="4299" y="56"/>
                  <a:pt x="4424" y="64"/>
                  <a:pt x="4551" y="64"/>
                </a:cubicBezTo>
                <a:cubicBezTo>
                  <a:pt x="4673" y="64"/>
                  <a:pt x="4797" y="75"/>
                  <a:pt x="4924" y="75"/>
                </a:cubicBezTo>
                <a:cubicBezTo>
                  <a:pt x="5045" y="75"/>
                  <a:pt x="5170" y="69"/>
                  <a:pt x="5296" y="69"/>
                </a:cubicBezTo>
                <a:cubicBezTo>
                  <a:pt x="5418" y="69"/>
                  <a:pt x="5543" y="53"/>
                  <a:pt x="5669" y="53"/>
                </a:cubicBezTo>
                <a:cubicBezTo>
                  <a:pt x="5791" y="53"/>
                  <a:pt x="5915" y="53"/>
                  <a:pt x="6041" y="53"/>
                </a:cubicBezTo>
                <a:cubicBezTo>
                  <a:pt x="6164" y="53"/>
                  <a:pt x="6288" y="51"/>
                  <a:pt x="6414" y="51"/>
                </a:cubicBezTo>
                <a:cubicBezTo>
                  <a:pt x="6537" y="51"/>
                  <a:pt x="6661" y="64"/>
                  <a:pt x="6787" y="64"/>
                </a:cubicBezTo>
                <a:cubicBezTo>
                  <a:pt x="6909" y="64"/>
                  <a:pt x="7034" y="61"/>
                  <a:pt x="7159" y="61"/>
                </a:cubicBezTo>
                <a:cubicBezTo>
                  <a:pt x="7282" y="61"/>
                  <a:pt x="7407" y="75"/>
                  <a:pt x="7532" y="75"/>
                </a:cubicBezTo>
                <a:cubicBezTo>
                  <a:pt x="7655" y="75"/>
                  <a:pt x="7779" y="61"/>
                  <a:pt x="7905" y="61"/>
                </a:cubicBezTo>
                <a:cubicBezTo>
                  <a:pt x="8028" y="61"/>
                  <a:pt x="8152" y="47"/>
                  <a:pt x="8277" y="47"/>
                </a:cubicBezTo>
                <a:cubicBezTo>
                  <a:pt x="8400" y="47"/>
                  <a:pt x="8525" y="53"/>
                  <a:pt x="8650" y="53"/>
                </a:cubicBezTo>
                <a:cubicBezTo>
                  <a:pt x="8773" y="53"/>
                  <a:pt x="8897" y="60"/>
                  <a:pt x="9022" y="60"/>
                </a:cubicBezTo>
                <a:cubicBezTo>
                  <a:pt x="9146" y="60"/>
                  <a:pt x="9270" y="47"/>
                  <a:pt x="9395" y="47"/>
                </a:cubicBezTo>
                <a:cubicBezTo>
                  <a:pt x="9518" y="47"/>
                  <a:pt x="9643" y="60"/>
                  <a:pt x="9767" y="60"/>
                </a:cubicBezTo>
                <a:cubicBezTo>
                  <a:pt x="9891" y="60"/>
                  <a:pt x="10015" y="49"/>
                  <a:pt x="10140" y="49"/>
                </a:cubicBezTo>
                <a:cubicBezTo>
                  <a:pt x="10264" y="49"/>
                  <a:pt x="10388" y="64"/>
                  <a:pt x="10513" y="64"/>
                </a:cubicBezTo>
                <a:cubicBezTo>
                  <a:pt x="10637" y="64"/>
                  <a:pt x="10761" y="71"/>
                  <a:pt x="10885" y="71"/>
                </a:cubicBezTo>
                <a:cubicBezTo>
                  <a:pt x="11010" y="71"/>
                  <a:pt x="11134" y="66"/>
                  <a:pt x="11258" y="66"/>
                </a:cubicBezTo>
                <a:cubicBezTo>
                  <a:pt x="11382" y="66"/>
                  <a:pt x="11507" y="52"/>
                  <a:pt x="11631" y="52"/>
                </a:cubicBezTo>
                <a:cubicBezTo>
                  <a:pt x="11755" y="52"/>
                  <a:pt x="11880" y="74"/>
                  <a:pt x="12004" y="74"/>
                </a:cubicBezTo>
                <a:cubicBezTo>
                  <a:pt x="12128" y="74"/>
                  <a:pt x="12253" y="73"/>
                  <a:pt x="12377" y="73"/>
                </a:cubicBezTo>
                <a:cubicBezTo>
                  <a:pt x="12501" y="73"/>
                  <a:pt x="12626" y="56"/>
                  <a:pt x="12750" y="56"/>
                </a:cubicBezTo>
                <a:cubicBezTo>
                  <a:pt x="12874" y="56"/>
                  <a:pt x="12999" y="64"/>
                  <a:pt x="13122" y="64"/>
                </a:cubicBezTo>
                <a:cubicBezTo>
                  <a:pt x="13247" y="64"/>
                  <a:pt x="13371" y="59"/>
                  <a:pt x="13495" y="59"/>
                </a:cubicBezTo>
                <a:cubicBezTo>
                  <a:pt x="13620" y="59"/>
                  <a:pt x="13744" y="68"/>
                  <a:pt x="13868" y="68"/>
                </a:cubicBezTo>
                <a:cubicBezTo>
                  <a:pt x="13993" y="68"/>
                  <a:pt x="14117" y="55"/>
                  <a:pt x="14241" y="55"/>
                </a:cubicBezTo>
                <a:cubicBezTo>
                  <a:pt x="14366" y="55"/>
                  <a:pt x="14490" y="66"/>
                  <a:pt x="14614" y="66"/>
                </a:cubicBezTo>
                <a:cubicBezTo>
                  <a:pt x="14739" y="66"/>
                  <a:pt x="14863" y="71"/>
                  <a:pt x="14987" y="71"/>
                </a:cubicBezTo>
                <a:cubicBezTo>
                  <a:pt x="15112" y="71"/>
                  <a:pt x="15236" y="73"/>
                  <a:pt x="15359" y="73"/>
                </a:cubicBezTo>
                <a:cubicBezTo>
                  <a:pt x="15485" y="73"/>
                  <a:pt x="15609" y="69"/>
                  <a:pt x="15732" y="69"/>
                </a:cubicBezTo>
                <a:cubicBezTo>
                  <a:pt x="15858" y="69"/>
                  <a:pt x="15982" y="72"/>
                  <a:pt x="16105" y="72"/>
                </a:cubicBezTo>
                <a:cubicBezTo>
                  <a:pt x="16231" y="72"/>
                  <a:pt x="16355" y="74"/>
                  <a:pt x="16478" y="74"/>
                </a:cubicBezTo>
                <a:cubicBezTo>
                  <a:pt x="16604" y="74"/>
                  <a:pt x="16728" y="76"/>
                  <a:pt x="16851" y="76"/>
                </a:cubicBezTo>
                <a:cubicBezTo>
                  <a:pt x="16977" y="76"/>
                  <a:pt x="17101" y="67"/>
                  <a:pt x="17224" y="67"/>
                </a:cubicBezTo>
                <a:cubicBezTo>
                  <a:pt x="17350" y="67"/>
                  <a:pt x="17474" y="50"/>
                  <a:pt x="17597" y="50"/>
                </a:cubicBezTo>
                <a:cubicBezTo>
                  <a:pt x="17723" y="50"/>
                  <a:pt x="17847" y="47"/>
                  <a:pt x="17969" y="47"/>
                </a:cubicBezTo>
                <a:cubicBezTo>
                  <a:pt x="18096" y="47"/>
                  <a:pt x="18221" y="65"/>
                  <a:pt x="18342" y="65"/>
                </a:cubicBezTo>
                <a:cubicBezTo>
                  <a:pt x="18469" y="65"/>
                  <a:pt x="18594" y="70"/>
                  <a:pt x="18715" y="70"/>
                </a:cubicBezTo>
                <a:cubicBezTo>
                  <a:pt x="18843" y="70"/>
                  <a:pt x="18967" y="77"/>
                  <a:pt x="19088" y="77"/>
                </a:cubicBezTo>
                <a:cubicBezTo>
                  <a:pt x="19216" y="77"/>
                  <a:pt x="19341" y="68"/>
                  <a:pt x="19460" y="68"/>
                </a:cubicBezTo>
                <a:cubicBezTo>
                  <a:pt x="19590" y="68"/>
                  <a:pt x="19715" y="56"/>
                  <a:pt x="19833" y="56"/>
                </a:cubicBezTo>
                <a:cubicBezTo>
                  <a:pt x="19965" y="56"/>
                  <a:pt x="20090" y="67"/>
                  <a:pt x="20206" y="67"/>
                </a:cubicBezTo>
                <a:cubicBezTo>
                  <a:pt x="20341" y="67"/>
                  <a:pt x="20466" y="71"/>
                  <a:pt x="20579" y="71"/>
                </a:cubicBezTo>
                <a:cubicBezTo>
                  <a:pt x="20722" y="71"/>
                  <a:pt x="20847" y="51"/>
                  <a:pt x="20951" y="51"/>
                </a:cubicBezTo>
                <a:cubicBezTo>
                  <a:pt x="21192" y="51"/>
                  <a:pt x="21265" y="-70"/>
                  <a:pt x="21326" y="61"/>
                </a:cubicBezTo>
                <a:cubicBezTo>
                  <a:pt x="21388" y="194"/>
                  <a:pt x="21337" y="202"/>
                  <a:pt x="21337" y="343"/>
                </a:cubicBezTo>
                <a:cubicBezTo>
                  <a:pt x="21337" y="483"/>
                  <a:pt x="21308" y="483"/>
                  <a:pt x="21308" y="623"/>
                </a:cubicBezTo>
                <a:cubicBezTo>
                  <a:pt x="21308" y="763"/>
                  <a:pt x="21310" y="721"/>
                  <a:pt x="21310" y="904"/>
                </a:cubicBezTo>
                <a:cubicBezTo>
                  <a:pt x="21310" y="982"/>
                  <a:pt x="21315" y="1076"/>
                  <a:pt x="21315" y="1184"/>
                </a:cubicBezTo>
                <a:cubicBezTo>
                  <a:pt x="21315" y="1269"/>
                  <a:pt x="21335" y="1363"/>
                  <a:pt x="21335" y="1465"/>
                </a:cubicBezTo>
                <a:cubicBezTo>
                  <a:pt x="21335" y="1553"/>
                  <a:pt x="21310" y="1646"/>
                  <a:pt x="21310" y="1746"/>
                </a:cubicBezTo>
                <a:cubicBezTo>
                  <a:pt x="21310" y="1835"/>
                  <a:pt x="21322" y="1928"/>
                  <a:pt x="21322" y="2026"/>
                </a:cubicBezTo>
                <a:cubicBezTo>
                  <a:pt x="21322" y="2116"/>
                  <a:pt x="21336" y="2210"/>
                  <a:pt x="21336" y="2307"/>
                </a:cubicBezTo>
                <a:cubicBezTo>
                  <a:pt x="21336" y="2398"/>
                  <a:pt x="21311" y="2491"/>
                  <a:pt x="21311" y="2588"/>
                </a:cubicBezTo>
                <a:cubicBezTo>
                  <a:pt x="21311" y="2679"/>
                  <a:pt x="21329" y="2772"/>
                  <a:pt x="21329" y="2869"/>
                </a:cubicBezTo>
                <a:cubicBezTo>
                  <a:pt x="21329" y="2960"/>
                  <a:pt x="21344" y="3053"/>
                  <a:pt x="21344" y="3149"/>
                </a:cubicBezTo>
                <a:cubicBezTo>
                  <a:pt x="21344" y="3241"/>
                  <a:pt x="21332" y="3334"/>
                  <a:pt x="21332" y="3430"/>
                </a:cubicBezTo>
                <a:cubicBezTo>
                  <a:pt x="21332" y="3522"/>
                  <a:pt x="21320" y="3615"/>
                  <a:pt x="21320" y="3711"/>
                </a:cubicBezTo>
                <a:cubicBezTo>
                  <a:pt x="21320" y="3803"/>
                  <a:pt x="21318" y="3896"/>
                  <a:pt x="21318" y="3991"/>
                </a:cubicBezTo>
                <a:cubicBezTo>
                  <a:pt x="21318" y="4084"/>
                  <a:pt x="21341" y="4177"/>
                  <a:pt x="21341" y="4272"/>
                </a:cubicBezTo>
                <a:cubicBezTo>
                  <a:pt x="21341" y="4365"/>
                  <a:pt x="21321" y="4458"/>
                  <a:pt x="21321" y="4553"/>
                </a:cubicBezTo>
                <a:cubicBezTo>
                  <a:pt x="21321" y="4645"/>
                  <a:pt x="21327" y="4739"/>
                  <a:pt x="21327" y="4834"/>
                </a:cubicBezTo>
                <a:cubicBezTo>
                  <a:pt x="21327" y="4926"/>
                  <a:pt x="21317" y="5020"/>
                  <a:pt x="21317" y="5114"/>
                </a:cubicBezTo>
                <a:cubicBezTo>
                  <a:pt x="21317" y="5207"/>
                  <a:pt x="21320" y="5301"/>
                  <a:pt x="21320" y="5395"/>
                </a:cubicBezTo>
                <a:cubicBezTo>
                  <a:pt x="21320" y="5488"/>
                  <a:pt x="21339" y="5582"/>
                  <a:pt x="21339" y="5676"/>
                </a:cubicBezTo>
                <a:cubicBezTo>
                  <a:pt x="21339" y="5769"/>
                  <a:pt x="21313" y="5862"/>
                  <a:pt x="21313" y="5957"/>
                </a:cubicBezTo>
                <a:cubicBezTo>
                  <a:pt x="21313" y="6050"/>
                  <a:pt x="21333" y="6143"/>
                  <a:pt x="21333" y="6237"/>
                </a:cubicBezTo>
                <a:cubicBezTo>
                  <a:pt x="21333" y="6330"/>
                  <a:pt x="21338" y="6424"/>
                  <a:pt x="21338" y="6518"/>
                </a:cubicBezTo>
                <a:cubicBezTo>
                  <a:pt x="21338" y="6611"/>
                  <a:pt x="21334" y="6705"/>
                  <a:pt x="21334" y="6799"/>
                </a:cubicBezTo>
                <a:cubicBezTo>
                  <a:pt x="21334" y="6892"/>
                  <a:pt x="21344" y="6986"/>
                  <a:pt x="21344" y="7080"/>
                </a:cubicBezTo>
                <a:cubicBezTo>
                  <a:pt x="21344" y="7173"/>
                  <a:pt x="21330" y="7266"/>
                  <a:pt x="21330" y="7360"/>
                </a:cubicBezTo>
                <a:cubicBezTo>
                  <a:pt x="21330" y="7454"/>
                  <a:pt x="21317" y="7547"/>
                  <a:pt x="21317" y="7641"/>
                </a:cubicBezTo>
                <a:cubicBezTo>
                  <a:pt x="21317" y="7734"/>
                  <a:pt x="21305" y="7828"/>
                  <a:pt x="21305" y="7922"/>
                </a:cubicBezTo>
                <a:cubicBezTo>
                  <a:pt x="21305" y="8015"/>
                  <a:pt x="21327" y="8109"/>
                  <a:pt x="21327" y="8203"/>
                </a:cubicBezTo>
                <a:cubicBezTo>
                  <a:pt x="21327" y="8296"/>
                  <a:pt x="21334" y="8390"/>
                  <a:pt x="21334" y="8484"/>
                </a:cubicBezTo>
                <a:cubicBezTo>
                  <a:pt x="21334" y="8577"/>
                  <a:pt x="21344" y="8671"/>
                  <a:pt x="21344" y="8764"/>
                </a:cubicBezTo>
                <a:cubicBezTo>
                  <a:pt x="21344" y="8858"/>
                  <a:pt x="21335" y="8951"/>
                  <a:pt x="21335" y="9045"/>
                </a:cubicBezTo>
                <a:cubicBezTo>
                  <a:pt x="21335" y="9139"/>
                  <a:pt x="21329" y="9232"/>
                  <a:pt x="21329" y="9326"/>
                </a:cubicBezTo>
                <a:cubicBezTo>
                  <a:pt x="21329" y="9419"/>
                  <a:pt x="21324" y="9513"/>
                  <a:pt x="21324" y="9607"/>
                </a:cubicBezTo>
                <a:cubicBezTo>
                  <a:pt x="21324" y="9700"/>
                  <a:pt x="21317" y="9794"/>
                  <a:pt x="21317" y="9887"/>
                </a:cubicBezTo>
                <a:cubicBezTo>
                  <a:pt x="21317" y="9981"/>
                  <a:pt x="21312" y="10075"/>
                  <a:pt x="21312" y="10168"/>
                </a:cubicBezTo>
                <a:cubicBezTo>
                  <a:pt x="21312" y="10262"/>
                  <a:pt x="21334" y="10355"/>
                  <a:pt x="21334" y="10449"/>
                </a:cubicBezTo>
                <a:cubicBezTo>
                  <a:pt x="21334" y="10542"/>
                  <a:pt x="21318" y="10636"/>
                  <a:pt x="21318" y="10730"/>
                </a:cubicBezTo>
                <a:cubicBezTo>
                  <a:pt x="21318" y="10823"/>
                  <a:pt x="21319" y="10917"/>
                  <a:pt x="21319" y="11010"/>
                </a:cubicBezTo>
                <a:cubicBezTo>
                  <a:pt x="21319" y="11104"/>
                  <a:pt x="21312" y="11198"/>
                  <a:pt x="21312" y="11291"/>
                </a:cubicBezTo>
                <a:cubicBezTo>
                  <a:pt x="21312" y="11385"/>
                  <a:pt x="21341" y="11479"/>
                  <a:pt x="21341" y="11572"/>
                </a:cubicBezTo>
                <a:cubicBezTo>
                  <a:pt x="21341" y="11666"/>
                  <a:pt x="21328" y="11760"/>
                  <a:pt x="21328" y="11853"/>
                </a:cubicBezTo>
                <a:cubicBezTo>
                  <a:pt x="21328" y="11947"/>
                  <a:pt x="21328" y="12040"/>
                  <a:pt x="21328" y="12134"/>
                </a:cubicBezTo>
                <a:cubicBezTo>
                  <a:pt x="21328" y="12228"/>
                  <a:pt x="21325" y="12321"/>
                  <a:pt x="21325" y="12415"/>
                </a:cubicBezTo>
                <a:cubicBezTo>
                  <a:pt x="21325" y="12509"/>
                  <a:pt x="21320" y="12602"/>
                  <a:pt x="21320" y="12696"/>
                </a:cubicBezTo>
                <a:cubicBezTo>
                  <a:pt x="21320" y="12789"/>
                  <a:pt x="21311" y="12883"/>
                  <a:pt x="21311" y="12977"/>
                </a:cubicBezTo>
                <a:cubicBezTo>
                  <a:pt x="21311" y="13070"/>
                  <a:pt x="21316" y="13164"/>
                  <a:pt x="21316" y="13257"/>
                </a:cubicBezTo>
                <a:cubicBezTo>
                  <a:pt x="21316" y="13351"/>
                  <a:pt x="21330" y="13445"/>
                  <a:pt x="21330" y="13538"/>
                </a:cubicBezTo>
                <a:cubicBezTo>
                  <a:pt x="21330" y="13632"/>
                  <a:pt x="21311" y="13726"/>
                  <a:pt x="21311" y="13819"/>
                </a:cubicBezTo>
                <a:cubicBezTo>
                  <a:pt x="21311" y="13913"/>
                  <a:pt x="21325" y="14007"/>
                  <a:pt x="21325" y="14100"/>
                </a:cubicBezTo>
                <a:cubicBezTo>
                  <a:pt x="21325" y="14194"/>
                  <a:pt x="21337" y="14288"/>
                  <a:pt x="21337" y="14381"/>
                </a:cubicBezTo>
                <a:cubicBezTo>
                  <a:pt x="21337" y="14475"/>
                  <a:pt x="21311" y="14569"/>
                  <a:pt x="21311" y="14662"/>
                </a:cubicBezTo>
                <a:cubicBezTo>
                  <a:pt x="21311" y="14756"/>
                  <a:pt x="21323" y="14850"/>
                  <a:pt x="21323" y="14943"/>
                </a:cubicBezTo>
                <a:cubicBezTo>
                  <a:pt x="21323" y="15037"/>
                  <a:pt x="21341" y="15131"/>
                  <a:pt x="21341" y="15224"/>
                </a:cubicBezTo>
                <a:cubicBezTo>
                  <a:pt x="21341" y="15318"/>
                  <a:pt x="21335" y="15412"/>
                  <a:pt x="21335" y="15505"/>
                </a:cubicBezTo>
                <a:cubicBezTo>
                  <a:pt x="21335" y="15599"/>
                  <a:pt x="21330" y="15692"/>
                  <a:pt x="21330" y="15785"/>
                </a:cubicBezTo>
                <a:cubicBezTo>
                  <a:pt x="21330" y="15880"/>
                  <a:pt x="21338" y="15973"/>
                  <a:pt x="21338" y="16066"/>
                </a:cubicBezTo>
                <a:cubicBezTo>
                  <a:pt x="21338" y="16161"/>
                  <a:pt x="21314" y="16254"/>
                  <a:pt x="21314" y="16347"/>
                </a:cubicBezTo>
                <a:cubicBezTo>
                  <a:pt x="21314" y="16441"/>
                  <a:pt x="21312" y="16535"/>
                  <a:pt x="21312" y="16628"/>
                </a:cubicBezTo>
                <a:cubicBezTo>
                  <a:pt x="21312" y="16722"/>
                  <a:pt x="21303" y="16816"/>
                  <a:pt x="21303" y="16909"/>
                </a:cubicBezTo>
                <a:cubicBezTo>
                  <a:pt x="21303" y="17003"/>
                  <a:pt x="21336" y="17097"/>
                  <a:pt x="21336" y="17189"/>
                </a:cubicBezTo>
                <a:cubicBezTo>
                  <a:pt x="21336" y="17284"/>
                  <a:pt x="21327" y="17378"/>
                  <a:pt x="21327" y="17470"/>
                </a:cubicBezTo>
                <a:cubicBezTo>
                  <a:pt x="21327" y="17565"/>
                  <a:pt x="21323" y="17659"/>
                  <a:pt x="21323" y="17751"/>
                </a:cubicBezTo>
                <a:cubicBezTo>
                  <a:pt x="21323" y="17846"/>
                  <a:pt x="21312" y="17940"/>
                  <a:pt x="21312" y="18032"/>
                </a:cubicBezTo>
                <a:cubicBezTo>
                  <a:pt x="21312" y="18127"/>
                  <a:pt x="21318" y="18221"/>
                  <a:pt x="21318" y="18313"/>
                </a:cubicBezTo>
                <a:cubicBezTo>
                  <a:pt x="21318" y="18408"/>
                  <a:pt x="21328" y="18501"/>
                  <a:pt x="21328" y="18593"/>
                </a:cubicBezTo>
                <a:cubicBezTo>
                  <a:pt x="21328" y="18689"/>
                  <a:pt x="21332" y="18783"/>
                  <a:pt x="21332" y="18874"/>
                </a:cubicBezTo>
                <a:cubicBezTo>
                  <a:pt x="21332" y="18970"/>
                  <a:pt x="21321" y="19063"/>
                  <a:pt x="21321" y="19155"/>
                </a:cubicBezTo>
                <a:cubicBezTo>
                  <a:pt x="21321" y="19251"/>
                  <a:pt x="21315" y="19345"/>
                  <a:pt x="21315" y="19436"/>
                </a:cubicBezTo>
                <a:cubicBezTo>
                  <a:pt x="21315" y="19532"/>
                  <a:pt x="21317" y="19626"/>
                  <a:pt x="21317" y="19716"/>
                </a:cubicBezTo>
                <a:cubicBezTo>
                  <a:pt x="21317" y="19813"/>
                  <a:pt x="21338" y="19907"/>
                  <a:pt x="21338" y="19997"/>
                </a:cubicBezTo>
                <a:cubicBezTo>
                  <a:pt x="21338" y="20095"/>
                  <a:pt x="21312" y="20189"/>
                  <a:pt x="21312" y="20278"/>
                </a:cubicBezTo>
                <a:cubicBezTo>
                  <a:pt x="21312" y="20377"/>
                  <a:pt x="21334" y="20471"/>
                  <a:pt x="21334" y="20558"/>
                </a:cubicBezTo>
                <a:cubicBezTo>
                  <a:pt x="21334" y="20661"/>
                  <a:pt x="21337" y="20754"/>
                  <a:pt x="21337" y="20839"/>
                </a:cubicBezTo>
                <a:cubicBezTo>
                  <a:pt x="21337" y="20948"/>
                  <a:pt x="21317" y="21041"/>
                  <a:pt x="21317" y="21120"/>
                </a:cubicBezTo>
                <a:cubicBezTo>
                  <a:pt x="21317" y="21302"/>
                  <a:pt x="21501" y="21354"/>
                  <a:pt x="21324" y="21401"/>
                </a:cubicBezTo>
                <a:cubicBezTo>
                  <a:pt x="21148" y="21447"/>
                  <a:pt x="21137" y="21409"/>
                  <a:pt x="20951" y="21409"/>
                </a:cubicBezTo>
                <a:cubicBezTo>
                  <a:pt x="20765" y="21409"/>
                  <a:pt x="20765" y="21414"/>
                  <a:pt x="20578" y="21414"/>
                </a:cubicBezTo>
                <a:cubicBezTo>
                  <a:pt x="20392" y="21414"/>
                  <a:pt x="20392" y="21386"/>
                  <a:pt x="20206" y="21386"/>
                </a:cubicBezTo>
                <a:cubicBezTo>
                  <a:pt x="20020" y="21386"/>
                  <a:pt x="20020" y="21414"/>
                  <a:pt x="19833" y="21414"/>
                </a:cubicBezTo>
                <a:cubicBezTo>
                  <a:pt x="19647" y="21414"/>
                  <a:pt x="19647" y="21406"/>
                  <a:pt x="19461" y="21406"/>
                </a:cubicBezTo>
                <a:cubicBezTo>
                  <a:pt x="19274" y="21406"/>
                  <a:pt x="19274" y="21398"/>
                  <a:pt x="19088" y="21398"/>
                </a:cubicBezTo>
                <a:cubicBezTo>
                  <a:pt x="18902" y="21398"/>
                  <a:pt x="18957" y="21399"/>
                  <a:pt x="18716" y="21399"/>
                </a:cubicBezTo>
                <a:cubicBezTo>
                  <a:pt x="18611" y="21399"/>
                  <a:pt x="18486" y="21392"/>
                  <a:pt x="18343" y="21392"/>
                </a:cubicBezTo>
                <a:cubicBezTo>
                  <a:pt x="18230" y="21392"/>
                  <a:pt x="18105" y="21399"/>
                  <a:pt x="17970" y="21399"/>
                </a:cubicBezTo>
                <a:cubicBezTo>
                  <a:pt x="17854" y="21399"/>
                  <a:pt x="17729" y="21409"/>
                  <a:pt x="17598" y="21409"/>
                </a:cubicBezTo>
                <a:cubicBezTo>
                  <a:pt x="17479" y="21409"/>
                  <a:pt x="17355" y="21391"/>
                  <a:pt x="17225" y="21391"/>
                </a:cubicBezTo>
                <a:cubicBezTo>
                  <a:pt x="17105" y="21391"/>
                  <a:pt x="16981" y="21413"/>
                  <a:pt x="16852" y="21413"/>
                </a:cubicBezTo>
                <a:cubicBezTo>
                  <a:pt x="16732" y="21413"/>
                  <a:pt x="16607" y="21396"/>
                  <a:pt x="16480" y="21396"/>
                </a:cubicBezTo>
                <a:cubicBezTo>
                  <a:pt x="16358" y="21396"/>
                  <a:pt x="16234" y="21415"/>
                  <a:pt x="16107" y="21415"/>
                </a:cubicBezTo>
                <a:cubicBezTo>
                  <a:pt x="15985" y="21415"/>
                  <a:pt x="15861" y="21403"/>
                  <a:pt x="15734" y="21403"/>
                </a:cubicBezTo>
                <a:cubicBezTo>
                  <a:pt x="15612" y="21403"/>
                  <a:pt x="15488" y="21401"/>
                  <a:pt x="15362" y="21401"/>
                </a:cubicBezTo>
                <a:cubicBezTo>
                  <a:pt x="15239" y="21401"/>
                  <a:pt x="15115" y="21385"/>
                  <a:pt x="14989" y="21385"/>
                </a:cubicBezTo>
                <a:cubicBezTo>
                  <a:pt x="14866" y="21385"/>
                  <a:pt x="14742" y="21405"/>
                  <a:pt x="14616" y="21405"/>
                </a:cubicBezTo>
                <a:cubicBezTo>
                  <a:pt x="14494" y="21405"/>
                  <a:pt x="14369" y="21386"/>
                  <a:pt x="14244" y="21386"/>
                </a:cubicBezTo>
                <a:cubicBezTo>
                  <a:pt x="14121" y="21386"/>
                  <a:pt x="13997" y="21404"/>
                  <a:pt x="13871" y="21404"/>
                </a:cubicBezTo>
                <a:cubicBezTo>
                  <a:pt x="13748" y="21404"/>
                  <a:pt x="13624" y="21409"/>
                  <a:pt x="13498" y="21409"/>
                </a:cubicBezTo>
                <a:cubicBezTo>
                  <a:pt x="13375" y="21409"/>
                  <a:pt x="13251" y="21392"/>
                  <a:pt x="13126" y="21392"/>
                </a:cubicBezTo>
                <a:cubicBezTo>
                  <a:pt x="13002" y="21392"/>
                  <a:pt x="12878" y="21408"/>
                  <a:pt x="12753" y="21408"/>
                </a:cubicBezTo>
                <a:cubicBezTo>
                  <a:pt x="12630" y="21408"/>
                  <a:pt x="12505" y="21412"/>
                  <a:pt x="12380" y="21412"/>
                </a:cubicBezTo>
                <a:cubicBezTo>
                  <a:pt x="12257" y="21412"/>
                  <a:pt x="12133" y="21392"/>
                  <a:pt x="12008" y="21392"/>
                </a:cubicBezTo>
                <a:cubicBezTo>
                  <a:pt x="11884" y="21392"/>
                  <a:pt x="11760" y="21411"/>
                  <a:pt x="11635" y="21411"/>
                </a:cubicBezTo>
                <a:cubicBezTo>
                  <a:pt x="11512" y="21411"/>
                  <a:pt x="11387" y="21412"/>
                  <a:pt x="11263" y="21412"/>
                </a:cubicBezTo>
                <a:cubicBezTo>
                  <a:pt x="11139" y="21412"/>
                  <a:pt x="11015" y="21404"/>
                  <a:pt x="10890" y="21404"/>
                </a:cubicBezTo>
                <a:cubicBezTo>
                  <a:pt x="10766" y="21404"/>
                  <a:pt x="10642" y="21412"/>
                  <a:pt x="10517" y="21412"/>
                </a:cubicBezTo>
                <a:cubicBezTo>
                  <a:pt x="10393" y="21412"/>
                  <a:pt x="10269" y="21387"/>
                  <a:pt x="10145" y="21387"/>
                </a:cubicBezTo>
                <a:cubicBezTo>
                  <a:pt x="10020" y="21387"/>
                  <a:pt x="9896" y="21404"/>
                  <a:pt x="9772" y="21404"/>
                </a:cubicBezTo>
                <a:cubicBezTo>
                  <a:pt x="9648" y="21404"/>
                  <a:pt x="9523" y="21412"/>
                  <a:pt x="9399" y="21412"/>
                </a:cubicBezTo>
                <a:cubicBezTo>
                  <a:pt x="9275" y="21412"/>
                  <a:pt x="9150" y="21400"/>
                  <a:pt x="9026" y="21400"/>
                </a:cubicBezTo>
                <a:cubicBezTo>
                  <a:pt x="8902" y="21400"/>
                  <a:pt x="8777" y="21399"/>
                  <a:pt x="8653" y="21399"/>
                </a:cubicBezTo>
                <a:cubicBezTo>
                  <a:pt x="8529" y="21399"/>
                  <a:pt x="8405" y="21410"/>
                  <a:pt x="8281" y="21410"/>
                </a:cubicBezTo>
                <a:cubicBezTo>
                  <a:pt x="8156" y="21410"/>
                  <a:pt x="8032" y="21401"/>
                  <a:pt x="7908" y="21401"/>
                </a:cubicBezTo>
                <a:cubicBezTo>
                  <a:pt x="7783" y="21401"/>
                  <a:pt x="7659" y="21386"/>
                  <a:pt x="7535" y="21386"/>
                </a:cubicBezTo>
                <a:cubicBezTo>
                  <a:pt x="7410" y="21386"/>
                  <a:pt x="7286" y="21415"/>
                  <a:pt x="7162" y="21415"/>
                </a:cubicBezTo>
                <a:cubicBezTo>
                  <a:pt x="7037" y="21415"/>
                  <a:pt x="6913" y="21389"/>
                  <a:pt x="6789" y="21389"/>
                </a:cubicBezTo>
                <a:cubicBezTo>
                  <a:pt x="6664" y="21389"/>
                  <a:pt x="6540" y="21406"/>
                  <a:pt x="6416" y="21406"/>
                </a:cubicBezTo>
                <a:cubicBezTo>
                  <a:pt x="6291" y="21406"/>
                  <a:pt x="6167" y="21400"/>
                  <a:pt x="6044" y="21400"/>
                </a:cubicBezTo>
                <a:cubicBezTo>
                  <a:pt x="5918" y="21400"/>
                  <a:pt x="5794" y="21402"/>
                  <a:pt x="5671" y="21402"/>
                </a:cubicBezTo>
                <a:cubicBezTo>
                  <a:pt x="5545" y="21402"/>
                  <a:pt x="5421" y="21412"/>
                  <a:pt x="5298" y="21412"/>
                </a:cubicBezTo>
                <a:cubicBezTo>
                  <a:pt x="5172" y="21412"/>
                  <a:pt x="5048" y="21395"/>
                  <a:pt x="4925" y="21395"/>
                </a:cubicBezTo>
                <a:cubicBezTo>
                  <a:pt x="4799" y="21395"/>
                  <a:pt x="4675" y="21400"/>
                  <a:pt x="4552" y="21400"/>
                </a:cubicBezTo>
                <a:cubicBezTo>
                  <a:pt x="4426" y="21400"/>
                  <a:pt x="4302" y="21391"/>
                  <a:pt x="4179" y="21391"/>
                </a:cubicBezTo>
                <a:cubicBezTo>
                  <a:pt x="4053" y="21391"/>
                  <a:pt x="3929" y="21409"/>
                  <a:pt x="3806" y="21409"/>
                </a:cubicBezTo>
                <a:cubicBezTo>
                  <a:pt x="3680" y="21409"/>
                  <a:pt x="3556" y="21387"/>
                  <a:pt x="3434" y="21387"/>
                </a:cubicBezTo>
                <a:cubicBezTo>
                  <a:pt x="3307" y="21387"/>
                  <a:pt x="3182" y="21388"/>
                  <a:pt x="3061" y="21388"/>
                </a:cubicBezTo>
                <a:cubicBezTo>
                  <a:pt x="2934" y="21388"/>
                  <a:pt x="2809" y="21406"/>
                  <a:pt x="2688" y="21406"/>
                </a:cubicBezTo>
                <a:cubicBezTo>
                  <a:pt x="2560" y="21406"/>
                  <a:pt x="2436" y="21398"/>
                  <a:pt x="2315" y="21398"/>
                </a:cubicBezTo>
                <a:cubicBezTo>
                  <a:pt x="2187" y="21398"/>
                  <a:pt x="2062" y="21405"/>
                  <a:pt x="1943" y="21405"/>
                </a:cubicBezTo>
                <a:cubicBezTo>
                  <a:pt x="1813" y="21405"/>
                  <a:pt x="1688" y="21388"/>
                  <a:pt x="1570" y="21388"/>
                </a:cubicBezTo>
                <a:cubicBezTo>
                  <a:pt x="1438" y="21388"/>
                  <a:pt x="1313" y="21399"/>
                  <a:pt x="1197" y="21399"/>
                </a:cubicBezTo>
                <a:cubicBezTo>
                  <a:pt x="1062" y="21399"/>
                  <a:pt x="937" y="21403"/>
                  <a:pt x="824" y="21403"/>
                </a:cubicBezTo>
                <a:cubicBezTo>
                  <a:pt x="681" y="21403"/>
                  <a:pt x="556" y="21388"/>
                  <a:pt x="452" y="21388"/>
                </a:cubicBezTo>
                <a:cubicBezTo>
                  <a:pt x="211" y="21388"/>
                  <a:pt x="146" y="21530"/>
                  <a:pt x="85" y="21399"/>
                </a:cubicBezTo>
                <a:cubicBezTo>
                  <a:pt x="23" y="21266"/>
                  <a:pt x="80" y="21260"/>
                  <a:pt x="80" y="21120"/>
                </a:cubicBezTo>
                <a:cubicBezTo>
                  <a:pt x="80" y="20979"/>
                  <a:pt x="67" y="20979"/>
                  <a:pt x="67" y="20839"/>
                </a:cubicBezTo>
                <a:cubicBezTo>
                  <a:pt x="67" y="20699"/>
                  <a:pt x="90" y="20699"/>
                  <a:pt x="90" y="20558"/>
                </a:cubicBezTo>
                <a:cubicBezTo>
                  <a:pt x="90" y="20418"/>
                  <a:pt x="99" y="20460"/>
                  <a:pt x="99" y="20278"/>
                </a:cubicBezTo>
                <a:cubicBezTo>
                  <a:pt x="99" y="20199"/>
                  <a:pt x="83" y="20106"/>
                  <a:pt x="83" y="19997"/>
                </a:cubicBezTo>
                <a:cubicBezTo>
                  <a:pt x="83" y="19912"/>
                  <a:pt x="72" y="19819"/>
                  <a:pt x="72" y="19717"/>
                </a:cubicBezTo>
                <a:cubicBezTo>
                  <a:pt x="72" y="19629"/>
                  <a:pt x="87" y="19535"/>
                  <a:pt x="87" y="19436"/>
                </a:cubicBezTo>
                <a:cubicBezTo>
                  <a:pt x="87" y="19347"/>
                  <a:pt x="85" y="19253"/>
                  <a:pt x="85" y="19155"/>
                </a:cubicBezTo>
                <a:cubicBezTo>
                  <a:pt x="85" y="19065"/>
                  <a:pt x="87" y="18972"/>
                  <a:pt x="87" y="18874"/>
                </a:cubicBezTo>
                <a:cubicBezTo>
                  <a:pt x="87" y="18784"/>
                  <a:pt x="78" y="18690"/>
                  <a:pt x="78" y="18594"/>
                </a:cubicBezTo>
                <a:cubicBezTo>
                  <a:pt x="78" y="18503"/>
                  <a:pt x="73" y="18409"/>
                  <a:pt x="73" y="18313"/>
                </a:cubicBezTo>
                <a:cubicBezTo>
                  <a:pt x="73" y="18222"/>
                  <a:pt x="73" y="18128"/>
                  <a:pt x="73" y="18032"/>
                </a:cubicBezTo>
                <a:cubicBezTo>
                  <a:pt x="73" y="17941"/>
                  <a:pt x="82" y="17847"/>
                  <a:pt x="82" y="17751"/>
                </a:cubicBezTo>
                <a:cubicBezTo>
                  <a:pt x="82" y="17660"/>
                  <a:pt x="88" y="17566"/>
                  <a:pt x="88" y="17471"/>
                </a:cubicBezTo>
                <a:cubicBezTo>
                  <a:pt x="88" y="17379"/>
                  <a:pt x="65" y="17285"/>
                  <a:pt x="65" y="17190"/>
                </a:cubicBezTo>
                <a:cubicBezTo>
                  <a:pt x="65" y="17098"/>
                  <a:pt x="67" y="17004"/>
                  <a:pt x="67" y="16909"/>
                </a:cubicBezTo>
                <a:cubicBezTo>
                  <a:pt x="67" y="16817"/>
                  <a:pt x="97" y="16723"/>
                  <a:pt x="97" y="16628"/>
                </a:cubicBezTo>
                <a:cubicBezTo>
                  <a:pt x="97" y="16536"/>
                  <a:pt x="78" y="16442"/>
                  <a:pt x="78" y="16348"/>
                </a:cubicBezTo>
                <a:cubicBezTo>
                  <a:pt x="78" y="16255"/>
                  <a:pt x="66" y="16161"/>
                  <a:pt x="66" y="16067"/>
                </a:cubicBezTo>
                <a:cubicBezTo>
                  <a:pt x="66" y="15974"/>
                  <a:pt x="76" y="15881"/>
                  <a:pt x="76" y="15786"/>
                </a:cubicBezTo>
                <a:cubicBezTo>
                  <a:pt x="76" y="15693"/>
                  <a:pt x="73" y="15600"/>
                  <a:pt x="73" y="15505"/>
                </a:cubicBezTo>
                <a:cubicBezTo>
                  <a:pt x="73" y="15413"/>
                  <a:pt x="66" y="15319"/>
                  <a:pt x="66" y="15225"/>
                </a:cubicBezTo>
                <a:cubicBezTo>
                  <a:pt x="66" y="15132"/>
                  <a:pt x="72" y="15038"/>
                  <a:pt x="72" y="14944"/>
                </a:cubicBezTo>
                <a:cubicBezTo>
                  <a:pt x="72" y="14851"/>
                  <a:pt x="62" y="14757"/>
                  <a:pt x="62" y="14663"/>
                </a:cubicBezTo>
                <a:cubicBezTo>
                  <a:pt x="62" y="14570"/>
                  <a:pt x="93" y="14476"/>
                  <a:pt x="93" y="14382"/>
                </a:cubicBezTo>
                <a:cubicBezTo>
                  <a:pt x="93" y="14289"/>
                  <a:pt x="72" y="14196"/>
                  <a:pt x="72" y="14101"/>
                </a:cubicBezTo>
                <a:cubicBezTo>
                  <a:pt x="72" y="14008"/>
                  <a:pt x="97" y="13915"/>
                  <a:pt x="97" y="13821"/>
                </a:cubicBezTo>
                <a:cubicBezTo>
                  <a:pt x="97" y="13727"/>
                  <a:pt x="63" y="13634"/>
                  <a:pt x="63" y="13540"/>
                </a:cubicBezTo>
                <a:cubicBezTo>
                  <a:pt x="63" y="13447"/>
                  <a:pt x="71" y="13353"/>
                  <a:pt x="71" y="13259"/>
                </a:cubicBezTo>
                <a:cubicBezTo>
                  <a:pt x="71" y="13166"/>
                  <a:pt x="99" y="13072"/>
                  <a:pt x="99" y="12978"/>
                </a:cubicBezTo>
                <a:cubicBezTo>
                  <a:pt x="99" y="12885"/>
                  <a:pt x="96" y="12791"/>
                  <a:pt x="96" y="12698"/>
                </a:cubicBezTo>
                <a:cubicBezTo>
                  <a:pt x="96" y="12604"/>
                  <a:pt x="87" y="12511"/>
                  <a:pt x="87" y="12417"/>
                </a:cubicBezTo>
                <a:cubicBezTo>
                  <a:pt x="87" y="12323"/>
                  <a:pt x="78" y="12230"/>
                  <a:pt x="78" y="12136"/>
                </a:cubicBezTo>
                <a:cubicBezTo>
                  <a:pt x="78" y="12043"/>
                  <a:pt x="62" y="11949"/>
                  <a:pt x="62" y="11855"/>
                </a:cubicBezTo>
                <a:cubicBezTo>
                  <a:pt x="62" y="11762"/>
                  <a:pt x="59" y="11668"/>
                  <a:pt x="59" y="11574"/>
                </a:cubicBezTo>
                <a:cubicBezTo>
                  <a:pt x="59" y="11481"/>
                  <a:pt x="92" y="11387"/>
                  <a:pt x="92" y="11294"/>
                </a:cubicBezTo>
                <a:cubicBezTo>
                  <a:pt x="92" y="11200"/>
                  <a:pt x="96" y="11107"/>
                  <a:pt x="96" y="11013"/>
                </a:cubicBezTo>
                <a:cubicBezTo>
                  <a:pt x="96" y="10920"/>
                  <a:pt x="89" y="10826"/>
                  <a:pt x="89" y="10732"/>
                </a:cubicBezTo>
                <a:cubicBezTo>
                  <a:pt x="89" y="10639"/>
                  <a:pt x="93" y="10545"/>
                  <a:pt x="93" y="10452"/>
                </a:cubicBezTo>
                <a:cubicBezTo>
                  <a:pt x="93" y="10358"/>
                  <a:pt x="91" y="10264"/>
                  <a:pt x="91" y="10171"/>
                </a:cubicBezTo>
                <a:cubicBezTo>
                  <a:pt x="91" y="10077"/>
                  <a:pt x="62" y="9983"/>
                  <a:pt x="62" y="9890"/>
                </a:cubicBezTo>
                <a:cubicBezTo>
                  <a:pt x="62" y="9796"/>
                  <a:pt x="90" y="9702"/>
                  <a:pt x="90" y="9609"/>
                </a:cubicBezTo>
                <a:cubicBezTo>
                  <a:pt x="90" y="9515"/>
                  <a:pt x="79" y="9421"/>
                  <a:pt x="79" y="9328"/>
                </a:cubicBezTo>
                <a:cubicBezTo>
                  <a:pt x="79" y="9234"/>
                  <a:pt x="88" y="9141"/>
                  <a:pt x="88" y="9047"/>
                </a:cubicBezTo>
                <a:cubicBezTo>
                  <a:pt x="88" y="8953"/>
                  <a:pt x="87" y="8860"/>
                  <a:pt x="87" y="8766"/>
                </a:cubicBezTo>
                <a:cubicBezTo>
                  <a:pt x="87" y="8672"/>
                  <a:pt x="99" y="8579"/>
                  <a:pt x="99" y="8485"/>
                </a:cubicBezTo>
                <a:cubicBezTo>
                  <a:pt x="99" y="8392"/>
                  <a:pt x="80" y="8298"/>
                  <a:pt x="80" y="8204"/>
                </a:cubicBezTo>
                <a:cubicBezTo>
                  <a:pt x="80" y="8111"/>
                  <a:pt x="80" y="8017"/>
                  <a:pt x="80" y="7924"/>
                </a:cubicBezTo>
                <a:cubicBezTo>
                  <a:pt x="80" y="7830"/>
                  <a:pt x="97" y="7736"/>
                  <a:pt x="97" y="7643"/>
                </a:cubicBezTo>
                <a:cubicBezTo>
                  <a:pt x="97" y="7549"/>
                  <a:pt x="93" y="7455"/>
                  <a:pt x="93" y="7362"/>
                </a:cubicBezTo>
                <a:cubicBezTo>
                  <a:pt x="93" y="7268"/>
                  <a:pt x="91" y="7174"/>
                  <a:pt x="91" y="7081"/>
                </a:cubicBezTo>
                <a:cubicBezTo>
                  <a:pt x="91" y="6987"/>
                  <a:pt x="83" y="6893"/>
                  <a:pt x="83" y="6800"/>
                </a:cubicBezTo>
                <a:cubicBezTo>
                  <a:pt x="83" y="6706"/>
                  <a:pt x="91" y="6612"/>
                  <a:pt x="91" y="6519"/>
                </a:cubicBezTo>
                <a:cubicBezTo>
                  <a:pt x="91" y="6425"/>
                  <a:pt x="88" y="6331"/>
                  <a:pt x="88" y="6238"/>
                </a:cubicBezTo>
                <a:cubicBezTo>
                  <a:pt x="88" y="6144"/>
                  <a:pt x="63" y="6050"/>
                  <a:pt x="63" y="5957"/>
                </a:cubicBezTo>
                <a:cubicBezTo>
                  <a:pt x="63" y="5863"/>
                  <a:pt x="93" y="5770"/>
                  <a:pt x="93" y="5677"/>
                </a:cubicBezTo>
                <a:cubicBezTo>
                  <a:pt x="93" y="5582"/>
                  <a:pt x="86" y="5489"/>
                  <a:pt x="86" y="5396"/>
                </a:cubicBezTo>
                <a:cubicBezTo>
                  <a:pt x="86" y="5301"/>
                  <a:pt x="64" y="5208"/>
                  <a:pt x="64" y="5115"/>
                </a:cubicBezTo>
                <a:cubicBezTo>
                  <a:pt x="64" y="5021"/>
                  <a:pt x="73" y="4927"/>
                  <a:pt x="73" y="4834"/>
                </a:cubicBezTo>
                <a:cubicBezTo>
                  <a:pt x="73" y="4740"/>
                  <a:pt x="94" y="4646"/>
                  <a:pt x="94" y="4553"/>
                </a:cubicBezTo>
                <a:cubicBezTo>
                  <a:pt x="94" y="4459"/>
                  <a:pt x="75" y="4365"/>
                  <a:pt x="75" y="4273"/>
                </a:cubicBezTo>
                <a:cubicBezTo>
                  <a:pt x="75" y="4178"/>
                  <a:pt x="80" y="4084"/>
                  <a:pt x="80" y="3992"/>
                </a:cubicBezTo>
                <a:cubicBezTo>
                  <a:pt x="80" y="3897"/>
                  <a:pt x="83" y="3803"/>
                  <a:pt x="83" y="3711"/>
                </a:cubicBezTo>
                <a:cubicBezTo>
                  <a:pt x="83" y="3616"/>
                  <a:pt x="72" y="3522"/>
                  <a:pt x="72" y="3430"/>
                </a:cubicBezTo>
                <a:cubicBezTo>
                  <a:pt x="72" y="3335"/>
                  <a:pt x="97" y="3241"/>
                  <a:pt x="97" y="3149"/>
                </a:cubicBezTo>
                <a:cubicBezTo>
                  <a:pt x="97" y="3054"/>
                  <a:pt x="67" y="2961"/>
                  <a:pt x="67" y="2869"/>
                </a:cubicBezTo>
                <a:cubicBezTo>
                  <a:pt x="67" y="2773"/>
                  <a:pt x="70" y="2680"/>
                  <a:pt x="70" y="2588"/>
                </a:cubicBezTo>
                <a:cubicBezTo>
                  <a:pt x="70" y="2492"/>
                  <a:pt x="62" y="2399"/>
                  <a:pt x="62" y="2307"/>
                </a:cubicBezTo>
                <a:cubicBezTo>
                  <a:pt x="62" y="2211"/>
                  <a:pt x="67" y="2117"/>
                  <a:pt x="67" y="2026"/>
                </a:cubicBezTo>
                <a:cubicBezTo>
                  <a:pt x="67" y="1930"/>
                  <a:pt x="62" y="1836"/>
                  <a:pt x="62" y="1746"/>
                </a:cubicBezTo>
                <a:cubicBezTo>
                  <a:pt x="62" y="1649"/>
                  <a:pt x="91" y="1555"/>
                  <a:pt x="91" y="1465"/>
                </a:cubicBezTo>
                <a:cubicBezTo>
                  <a:pt x="91" y="1367"/>
                  <a:pt x="71" y="1273"/>
                  <a:pt x="71" y="1184"/>
                </a:cubicBezTo>
                <a:cubicBezTo>
                  <a:pt x="71" y="1085"/>
                  <a:pt x="83" y="991"/>
                  <a:pt x="83" y="904"/>
                </a:cubicBezTo>
                <a:cubicBezTo>
                  <a:pt x="83" y="802"/>
                  <a:pt x="93" y="708"/>
                  <a:pt x="93" y="623"/>
                </a:cubicBezTo>
                <a:cubicBezTo>
                  <a:pt x="93" y="515"/>
                  <a:pt x="82" y="421"/>
                  <a:pt x="82" y="342"/>
                </a:cubicBezTo>
                <a:cubicBezTo>
                  <a:pt x="82" y="160"/>
                  <a:pt x="-99" y="105"/>
                  <a:pt x="78" y="59"/>
                </a:cubicBezTo>
                <a:close/>
              </a:path>
            </a:pathLst>
          </a:custGeom>
          <a:blipFill>
            <a:blip r:embed="rId2"/>
          </a:blipFill>
          <a:ln w="63500">
            <a:solidFill>
              <a:srgbClr val="231F24"/>
            </a:solidFill>
            <a:miter lim="400000"/>
          </a:ln>
        </p:spPr>
        <p:txBody>
          <a:bodyPr lIns="38100" tIns="38100" rIns="38100" bIns="38100" anchor="ctr"/>
          <a:lstStyle/>
          <a:p>
            <a:endParaRPr/>
          </a:p>
        </p:txBody>
      </p:sp>
      <p:sp>
        <p:nvSpPr>
          <p:cNvPr id="99" name="Shape 99"/>
          <p:cNvSpPr/>
          <p:nvPr/>
        </p:nvSpPr>
        <p:spPr>
          <a:xfrm>
            <a:off x="5664200" y="4889500"/>
            <a:ext cx="4119210" cy="23546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2" h="21248" extrusionOk="0">
                <a:moveTo>
                  <a:pt x="83" y="137"/>
                </a:moveTo>
                <a:cubicBezTo>
                  <a:pt x="246" y="-147"/>
                  <a:pt x="313" y="151"/>
                  <a:pt x="544" y="151"/>
                </a:cubicBezTo>
                <a:cubicBezTo>
                  <a:pt x="775" y="151"/>
                  <a:pt x="775" y="152"/>
                  <a:pt x="1006" y="152"/>
                </a:cubicBezTo>
                <a:cubicBezTo>
                  <a:pt x="1237" y="152"/>
                  <a:pt x="1237" y="163"/>
                  <a:pt x="1469" y="163"/>
                </a:cubicBezTo>
                <a:cubicBezTo>
                  <a:pt x="1700" y="163"/>
                  <a:pt x="1700" y="159"/>
                  <a:pt x="1931" y="159"/>
                </a:cubicBezTo>
                <a:cubicBezTo>
                  <a:pt x="2162" y="159"/>
                  <a:pt x="2162" y="173"/>
                  <a:pt x="2393" y="173"/>
                </a:cubicBezTo>
                <a:cubicBezTo>
                  <a:pt x="2624" y="173"/>
                  <a:pt x="2624" y="179"/>
                  <a:pt x="2855" y="179"/>
                </a:cubicBezTo>
                <a:cubicBezTo>
                  <a:pt x="3086" y="179"/>
                  <a:pt x="3086" y="167"/>
                  <a:pt x="3318" y="167"/>
                </a:cubicBezTo>
                <a:cubicBezTo>
                  <a:pt x="3549" y="167"/>
                  <a:pt x="3549" y="96"/>
                  <a:pt x="3780" y="96"/>
                </a:cubicBezTo>
                <a:cubicBezTo>
                  <a:pt x="4011" y="96"/>
                  <a:pt x="4011" y="179"/>
                  <a:pt x="4242" y="179"/>
                </a:cubicBezTo>
                <a:cubicBezTo>
                  <a:pt x="4473" y="179"/>
                  <a:pt x="4473" y="167"/>
                  <a:pt x="4705" y="167"/>
                </a:cubicBezTo>
                <a:cubicBezTo>
                  <a:pt x="4936" y="167"/>
                  <a:pt x="4936" y="142"/>
                  <a:pt x="5167" y="142"/>
                </a:cubicBezTo>
                <a:cubicBezTo>
                  <a:pt x="5398" y="142"/>
                  <a:pt x="5398" y="179"/>
                  <a:pt x="5629" y="179"/>
                </a:cubicBezTo>
                <a:cubicBezTo>
                  <a:pt x="5860" y="179"/>
                  <a:pt x="5860" y="150"/>
                  <a:pt x="6091" y="150"/>
                </a:cubicBezTo>
                <a:cubicBezTo>
                  <a:pt x="6323" y="150"/>
                  <a:pt x="6323" y="116"/>
                  <a:pt x="6554" y="116"/>
                </a:cubicBezTo>
                <a:cubicBezTo>
                  <a:pt x="6785" y="116"/>
                  <a:pt x="6785" y="105"/>
                  <a:pt x="7016" y="105"/>
                </a:cubicBezTo>
                <a:cubicBezTo>
                  <a:pt x="7247" y="105"/>
                  <a:pt x="7247" y="144"/>
                  <a:pt x="7478" y="144"/>
                </a:cubicBezTo>
                <a:cubicBezTo>
                  <a:pt x="7710" y="144"/>
                  <a:pt x="7710" y="112"/>
                  <a:pt x="7941" y="112"/>
                </a:cubicBezTo>
                <a:cubicBezTo>
                  <a:pt x="8172" y="112"/>
                  <a:pt x="8172" y="119"/>
                  <a:pt x="8403" y="119"/>
                </a:cubicBezTo>
                <a:cubicBezTo>
                  <a:pt x="8634" y="119"/>
                  <a:pt x="8634" y="114"/>
                  <a:pt x="8865" y="114"/>
                </a:cubicBezTo>
                <a:cubicBezTo>
                  <a:pt x="9097" y="114"/>
                  <a:pt x="9097" y="101"/>
                  <a:pt x="9328" y="101"/>
                </a:cubicBezTo>
                <a:cubicBezTo>
                  <a:pt x="9559" y="101"/>
                  <a:pt x="9559" y="112"/>
                  <a:pt x="9790" y="112"/>
                </a:cubicBezTo>
                <a:cubicBezTo>
                  <a:pt x="10021" y="112"/>
                  <a:pt x="10021" y="92"/>
                  <a:pt x="10253" y="92"/>
                </a:cubicBezTo>
                <a:cubicBezTo>
                  <a:pt x="10484" y="92"/>
                  <a:pt x="10484" y="175"/>
                  <a:pt x="10715" y="175"/>
                </a:cubicBezTo>
                <a:cubicBezTo>
                  <a:pt x="10946" y="175"/>
                  <a:pt x="10946" y="176"/>
                  <a:pt x="11177" y="176"/>
                </a:cubicBezTo>
                <a:cubicBezTo>
                  <a:pt x="11408" y="176"/>
                  <a:pt x="11408" y="153"/>
                  <a:pt x="11639" y="153"/>
                </a:cubicBezTo>
                <a:cubicBezTo>
                  <a:pt x="11870" y="153"/>
                  <a:pt x="11870" y="175"/>
                  <a:pt x="12101" y="175"/>
                </a:cubicBezTo>
                <a:cubicBezTo>
                  <a:pt x="12333" y="175"/>
                  <a:pt x="12333" y="131"/>
                  <a:pt x="12564" y="131"/>
                </a:cubicBezTo>
                <a:cubicBezTo>
                  <a:pt x="12795" y="131"/>
                  <a:pt x="12795" y="146"/>
                  <a:pt x="13026" y="146"/>
                </a:cubicBezTo>
                <a:cubicBezTo>
                  <a:pt x="13257" y="146"/>
                  <a:pt x="13257" y="176"/>
                  <a:pt x="13488" y="176"/>
                </a:cubicBezTo>
                <a:cubicBezTo>
                  <a:pt x="13719" y="176"/>
                  <a:pt x="13719" y="132"/>
                  <a:pt x="13951" y="132"/>
                </a:cubicBezTo>
                <a:cubicBezTo>
                  <a:pt x="14182" y="132"/>
                  <a:pt x="14182" y="178"/>
                  <a:pt x="14413" y="178"/>
                </a:cubicBezTo>
                <a:cubicBezTo>
                  <a:pt x="14644" y="178"/>
                  <a:pt x="14644" y="146"/>
                  <a:pt x="14875" y="146"/>
                </a:cubicBezTo>
                <a:cubicBezTo>
                  <a:pt x="15107" y="146"/>
                  <a:pt x="15107" y="98"/>
                  <a:pt x="15338" y="98"/>
                </a:cubicBezTo>
                <a:cubicBezTo>
                  <a:pt x="15569" y="98"/>
                  <a:pt x="15569" y="139"/>
                  <a:pt x="15800" y="139"/>
                </a:cubicBezTo>
                <a:cubicBezTo>
                  <a:pt x="16031" y="139"/>
                  <a:pt x="16031" y="133"/>
                  <a:pt x="16263" y="133"/>
                </a:cubicBezTo>
                <a:cubicBezTo>
                  <a:pt x="16494" y="133"/>
                  <a:pt x="16494" y="179"/>
                  <a:pt x="16725" y="179"/>
                </a:cubicBezTo>
                <a:cubicBezTo>
                  <a:pt x="16956" y="179"/>
                  <a:pt x="16956" y="148"/>
                  <a:pt x="17188" y="148"/>
                </a:cubicBezTo>
                <a:cubicBezTo>
                  <a:pt x="17419" y="148"/>
                  <a:pt x="17419" y="145"/>
                  <a:pt x="17650" y="145"/>
                </a:cubicBezTo>
                <a:cubicBezTo>
                  <a:pt x="17881" y="145"/>
                  <a:pt x="17881" y="98"/>
                  <a:pt x="18113" y="98"/>
                </a:cubicBezTo>
                <a:cubicBezTo>
                  <a:pt x="18344" y="98"/>
                  <a:pt x="18344" y="137"/>
                  <a:pt x="18575" y="137"/>
                </a:cubicBezTo>
                <a:cubicBezTo>
                  <a:pt x="18806" y="137"/>
                  <a:pt x="18806" y="92"/>
                  <a:pt x="19037" y="92"/>
                </a:cubicBezTo>
                <a:cubicBezTo>
                  <a:pt x="19269" y="92"/>
                  <a:pt x="19269" y="105"/>
                  <a:pt x="19500" y="105"/>
                </a:cubicBezTo>
                <a:cubicBezTo>
                  <a:pt x="19731" y="105"/>
                  <a:pt x="19731" y="177"/>
                  <a:pt x="19963" y="177"/>
                </a:cubicBezTo>
                <a:cubicBezTo>
                  <a:pt x="20194" y="177"/>
                  <a:pt x="20194" y="108"/>
                  <a:pt x="20425" y="108"/>
                </a:cubicBezTo>
                <a:cubicBezTo>
                  <a:pt x="20657" y="108"/>
                  <a:pt x="20657" y="97"/>
                  <a:pt x="20888" y="97"/>
                </a:cubicBezTo>
                <a:cubicBezTo>
                  <a:pt x="21119" y="97"/>
                  <a:pt x="21186" y="-146"/>
                  <a:pt x="21349" y="138"/>
                </a:cubicBezTo>
                <a:cubicBezTo>
                  <a:pt x="21513" y="424"/>
                  <a:pt x="21370" y="538"/>
                  <a:pt x="21370" y="941"/>
                </a:cubicBezTo>
                <a:cubicBezTo>
                  <a:pt x="21370" y="1344"/>
                  <a:pt x="21368" y="1344"/>
                  <a:pt x="21368" y="1747"/>
                </a:cubicBezTo>
                <a:cubicBezTo>
                  <a:pt x="21368" y="2150"/>
                  <a:pt x="21361" y="2150"/>
                  <a:pt x="21361" y="2552"/>
                </a:cubicBezTo>
                <a:cubicBezTo>
                  <a:pt x="21361" y="2955"/>
                  <a:pt x="21340" y="2955"/>
                  <a:pt x="21340" y="3358"/>
                </a:cubicBezTo>
                <a:cubicBezTo>
                  <a:pt x="21340" y="3761"/>
                  <a:pt x="21364" y="3761"/>
                  <a:pt x="21364" y="4163"/>
                </a:cubicBezTo>
                <a:cubicBezTo>
                  <a:pt x="21364" y="4566"/>
                  <a:pt x="21349" y="4566"/>
                  <a:pt x="21349" y="4969"/>
                </a:cubicBezTo>
                <a:cubicBezTo>
                  <a:pt x="21349" y="5371"/>
                  <a:pt x="21365" y="5371"/>
                  <a:pt x="21365" y="5774"/>
                </a:cubicBezTo>
                <a:cubicBezTo>
                  <a:pt x="21365" y="6177"/>
                  <a:pt x="21360" y="6177"/>
                  <a:pt x="21360" y="6580"/>
                </a:cubicBezTo>
                <a:cubicBezTo>
                  <a:pt x="21360" y="6982"/>
                  <a:pt x="21336" y="6982"/>
                  <a:pt x="21336" y="7385"/>
                </a:cubicBezTo>
                <a:cubicBezTo>
                  <a:pt x="21336" y="7788"/>
                  <a:pt x="21361" y="7788"/>
                  <a:pt x="21361" y="8191"/>
                </a:cubicBezTo>
                <a:cubicBezTo>
                  <a:pt x="21361" y="8594"/>
                  <a:pt x="21368" y="8594"/>
                  <a:pt x="21368" y="8996"/>
                </a:cubicBezTo>
                <a:cubicBezTo>
                  <a:pt x="21368" y="8996"/>
                  <a:pt x="21377" y="9399"/>
                  <a:pt x="21377" y="9802"/>
                </a:cubicBezTo>
                <a:cubicBezTo>
                  <a:pt x="21377" y="10205"/>
                  <a:pt x="21346" y="10205"/>
                  <a:pt x="21346" y="10608"/>
                </a:cubicBezTo>
                <a:cubicBezTo>
                  <a:pt x="21346" y="11011"/>
                  <a:pt x="21330" y="11011"/>
                  <a:pt x="21330" y="11414"/>
                </a:cubicBezTo>
                <a:cubicBezTo>
                  <a:pt x="21330" y="11816"/>
                  <a:pt x="21358" y="11816"/>
                  <a:pt x="21358" y="12219"/>
                </a:cubicBezTo>
                <a:cubicBezTo>
                  <a:pt x="21358" y="12622"/>
                  <a:pt x="21369" y="12622"/>
                  <a:pt x="21369" y="13025"/>
                </a:cubicBezTo>
                <a:cubicBezTo>
                  <a:pt x="21369" y="13428"/>
                  <a:pt x="21361" y="13428"/>
                  <a:pt x="21361" y="13831"/>
                </a:cubicBezTo>
                <a:cubicBezTo>
                  <a:pt x="21361" y="14234"/>
                  <a:pt x="21343" y="14234"/>
                  <a:pt x="21343" y="14637"/>
                </a:cubicBezTo>
                <a:cubicBezTo>
                  <a:pt x="21343" y="15040"/>
                  <a:pt x="21364" y="15040"/>
                  <a:pt x="21364" y="15443"/>
                </a:cubicBezTo>
                <a:cubicBezTo>
                  <a:pt x="21364" y="15846"/>
                  <a:pt x="21371" y="15846"/>
                  <a:pt x="21371" y="16248"/>
                </a:cubicBezTo>
                <a:cubicBezTo>
                  <a:pt x="21371" y="16651"/>
                  <a:pt x="21352" y="16651"/>
                  <a:pt x="21352" y="17054"/>
                </a:cubicBezTo>
                <a:cubicBezTo>
                  <a:pt x="21352" y="17457"/>
                  <a:pt x="21359" y="17457"/>
                  <a:pt x="21359" y="17860"/>
                </a:cubicBezTo>
                <a:cubicBezTo>
                  <a:pt x="21359" y="18263"/>
                  <a:pt x="21375" y="18263"/>
                  <a:pt x="21375" y="18666"/>
                </a:cubicBezTo>
                <a:cubicBezTo>
                  <a:pt x="21375" y="19069"/>
                  <a:pt x="21326" y="19069"/>
                  <a:pt x="21326" y="19472"/>
                </a:cubicBezTo>
                <a:cubicBezTo>
                  <a:pt x="21326" y="19876"/>
                  <a:pt x="21370" y="19876"/>
                  <a:pt x="21370" y="20279"/>
                </a:cubicBezTo>
                <a:cubicBezTo>
                  <a:pt x="21370" y="20682"/>
                  <a:pt x="21519" y="20807"/>
                  <a:pt x="21355" y="21093"/>
                </a:cubicBezTo>
                <a:cubicBezTo>
                  <a:pt x="21192" y="21377"/>
                  <a:pt x="21120" y="21082"/>
                  <a:pt x="20889" y="21082"/>
                </a:cubicBezTo>
                <a:cubicBezTo>
                  <a:pt x="20658" y="21082"/>
                  <a:pt x="20658" y="21119"/>
                  <a:pt x="20427" y="21119"/>
                </a:cubicBezTo>
                <a:cubicBezTo>
                  <a:pt x="20195" y="21119"/>
                  <a:pt x="20195" y="21091"/>
                  <a:pt x="19964" y="21091"/>
                </a:cubicBezTo>
                <a:cubicBezTo>
                  <a:pt x="19733" y="21091"/>
                  <a:pt x="19733" y="21127"/>
                  <a:pt x="19502" y="21127"/>
                </a:cubicBezTo>
                <a:cubicBezTo>
                  <a:pt x="19271" y="21127"/>
                  <a:pt x="19338" y="21130"/>
                  <a:pt x="19040" y="21130"/>
                </a:cubicBezTo>
                <a:cubicBezTo>
                  <a:pt x="18910" y="21130"/>
                  <a:pt x="18755" y="21093"/>
                  <a:pt x="18577" y="21093"/>
                </a:cubicBezTo>
                <a:cubicBezTo>
                  <a:pt x="18437" y="21093"/>
                  <a:pt x="18283" y="21108"/>
                  <a:pt x="18115" y="21108"/>
                </a:cubicBezTo>
                <a:cubicBezTo>
                  <a:pt x="17971" y="21108"/>
                  <a:pt x="17816" y="21072"/>
                  <a:pt x="17653" y="21072"/>
                </a:cubicBezTo>
                <a:cubicBezTo>
                  <a:pt x="17506" y="21072"/>
                  <a:pt x="17352" y="21105"/>
                  <a:pt x="17191" y="21105"/>
                </a:cubicBezTo>
                <a:cubicBezTo>
                  <a:pt x="17042" y="21105"/>
                  <a:pt x="16888" y="21102"/>
                  <a:pt x="16729" y="21102"/>
                </a:cubicBezTo>
                <a:cubicBezTo>
                  <a:pt x="16579" y="21102"/>
                  <a:pt x="16425" y="21120"/>
                  <a:pt x="16266" y="21120"/>
                </a:cubicBezTo>
                <a:cubicBezTo>
                  <a:pt x="16116" y="21120"/>
                  <a:pt x="15962" y="21066"/>
                  <a:pt x="15804" y="21066"/>
                </a:cubicBezTo>
                <a:cubicBezTo>
                  <a:pt x="15653" y="21066"/>
                  <a:pt x="15499" y="21048"/>
                  <a:pt x="15342" y="21048"/>
                </a:cubicBezTo>
                <a:cubicBezTo>
                  <a:pt x="15190" y="21048"/>
                  <a:pt x="15036" y="21125"/>
                  <a:pt x="14880" y="21125"/>
                </a:cubicBezTo>
                <a:cubicBezTo>
                  <a:pt x="14728" y="21125"/>
                  <a:pt x="14574" y="21071"/>
                  <a:pt x="14417" y="21071"/>
                </a:cubicBezTo>
                <a:cubicBezTo>
                  <a:pt x="14265" y="21071"/>
                  <a:pt x="14111" y="21066"/>
                  <a:pt x="13955" y="21066"/>
                </a:cubicBezTo>
                <a:cubicBezTo>
                  <a:pt x="13803" y="21066"/>
                  <a:pt x="13648" y="21084"/>
                  <a:pt x="13493" y="21084"/>
                </a:cubicBezTo>
                <a:cubicBezTo>
                  <a:pt x="13340" y="21084"/>
                  <a:pt x="13186" y="21072"/>
                  <a:pt x="13031" y="21072"/>
                </a:cubicBezTo>
                <a:cubicBezTo>
                  <a:pt x="12878" y="21072"/>
                  <a:pt x="12723" y="21044"/>
                  <a:pt x="12568" y="21044"/>
                </a:cubicBezTo>
                <a:cubicBezTo>
                  <a:pt x="12415" y="21044"/>
                  <a:pt x="12261" y="21100"/>
                  <a:pt x="12106" y="21100"/>
                </a:cubicBezTo>
                <a:cubicBezTo>
                  <a:pt x="11953" y="21100"/>
                  <a:pt x="11798" y="21045"/>
                  <a:pt x="11644" y="21045"/>
                </a:cubicBezTo>
                <a:cubicBezTo>
                  <a:pt x="11490" y="21045"/>
                  <a:pt x="11336" y="21108"/>
                  <a:pt x="11181" y="21108"/>
                </a:cubicBezTo>
                <a:cubicBezTo>
                  <a:pt x="11028" y="21108"/>
                  <a:pt x="10873" y="21082"/>
                  <a:pt x="10719" y="21082"/>
                </a:cubicBezTo>
                <a:cubicBezTo>
                  <a:pt x="10565" y="21082"/>
                  <a:pt x="10411" y="21102"/>
                  <a:pt x="10256" y="21102"/>
                </a:cubicBezTo>
                <a:cubicBezTo>
                  <a:pt x="10102" y="21102"/>
                  <a:pt x="9948" y="21062"/>
                  <a:pt x="9794" y="21062"/>
                </a:cubicBezTo>
                <a:cubicBezTo>
                  <a:pt x="9640" y="21062"/>
                  <a:pt x="9485" y="21075"/>
                  <a:pt x="9331" y="21075"/>
                </a:cubicBezTo>
                <a:cubicBezTo>
                  <a:pt x="9177" y="21075"/>
                  <a:pt x="9023" y="21047"/>
                  <a:pt x="8869" y="21047"/>
                </a:cubicBezTo>
                <a:cubicBezTo>
                  <a:pt x="8714" y="21047"/>
                  <a:pt x="8560" y="21113"/>
                  <a:pt x="8406" y="21113"/>
                </a:cubicBezTo>
                <a:cubicBezTo>
                  <a:pt x="8252" y="21113"/>
                  <a:pt x="8097" y="21099"/>
                  <a:pt x="7944" y="21099"/>
                </a:cubicBezTo>
                <a:cubicBezTo>
                  <a:pt x="7789" y="21099"/>
                  <a:pt x="7635" y="21126"/>
                  <a:pt x="7481" y="21126"/>
                </a:cubicBezTo>
                <a:cubicBezTo>
                  <a:pt x="7326" y="21126"/>
                  <a:pt x="7172" y="21104"/>
                  <a:pt x="7019" y="21104"/>
                </a:cubicBezTo>
                <a:cubicBezTo>
                  <a:pt x="6863" y="21104"/>
                  <a:pt x="6709" y="21087"/>
                  <a:pt x="6556" y="21087"/>
                </a:cubicBezTo>
                <a:cubicBezTo>
                  <a:pt x="6401" y="21087"/>
                  <a:pt x="6246" y="21098"/>
                  <a:pt x="6094" y="21098"/>
                </a:cubicBezTo>
                <a:cubicBezTo>
                  <a:pt x="5938" y="21098"/>
                  <a:pt x="5784" y="21079"/>
                  <a:pt x="5631" y="21079"/>
                </a:cubicBezTo>
                <a:cubicBezTo>
                  <a:pt x="5475" y="21079"/>
                  <a:pt x="5321" y="21043"/>
                  <a:pt x="5169" y="21043"/>
                </a:cubicBezTo>
                <a:cubicBezTo>
                  <a:pt x="5012" y="21043"/>
                  <a:pt x="4858" y="21093"/>
                  <a:pt x="4706" y="21093"/>
                </a:cubicBezTo>
                <a:cubicBezTo>
                  <a:pt x="4549" y="21093"/>
                  <a:pt x="4395" y="21064"/>
                  <a:pt x="4244" y="21064"/>
                </a:cubicBezTo>
                <a:cubicBezTo>
                  <a:pt x="4086" y="21064"/>
                  <a:pt x="3932" y="21059"/>
                  <a:pt x="3781" y="21059"/>
                </a:cubicBezTo>
                <a:cubicBezTo>
                  <a:pt x="3623" y="21059"/>
                  <a:pt x="3469" y="21078"/>
                  <a:pt x="3319" y="21078"/>
                </a:cubicBezTo>
                <a:cubicBezTo>
                  <a:pt x="3160" y="21078"/>
                  <a:pt x="3006" y="21066"/>
                  <a:pt x="2856" y="21066"/>
                </a:cubicBezTo>
                <a:cubicBezTo>
                  <a:pt x="2697" y="21066"/>
                  <a:pt x="2542" y="21054"/>
                  <a:pt x="2394" y="21054"/>
                </a:cubicBezTo>
                <a:cubicBezTo>
                  <a:pt x="2233" y="21054"/>
                  <a:pt x="2078" y="21102"/>
                  <a:pt x="1931" y="21102"/>
                </a:cubicBezTo>
                <a:cubicBezTo>
                  <a:pt x="1768" y="21102"/>
                  <a:pt x="1613" y="21088"/>
                  <a:pt x="1469" y="21088"/>
                </a:cubicBezTo>
                <a:cubicBezTo>
                  <a:pt x="1301" y="21088"/>
                  <a:pt x="1147" y="21058"/>
                  <a:pt x="1006" y="21058"/>
                </a:cubicBezTo>
                <a:cubicBezTo>
                  <a:pt x="829" y="21058"/>
                  <a:pt x="674" y="21095"/>
                  <a:pt x="544" y="21095"/>
                </a:cubicBezTo>
                <a:cubicBezTo>
                  <a:pt x="246" y="21095"/>
                  <a:pt x="176" y="21453"/>
                  <a:pt x="99" y="21075"/>
                </a:cubicBezTo>
                <a:cubicBezTo>
                  <a:pt x="22" y="20695"/>
                  <a:pt x="63" y="20683"/>
                  <a:pt x="63" y="20280"/>
                </a:cubicBezTo>
                <a:cubicBezTo>
                  <a:pt x="63" y="19877"/>
                  <a:pt x="84" y="19877"/>
                  <a:pt x="84" y="19474"/>
                </a:cubicBezTo>
                <a:cubicBezTo>
                  <a:pt x="84" y="19071"/>
                  <a:pt x="63" y="19071"/>
                  <a:pt x="63" y="18669"/>
                </a:cubicBezTo>
                <a:cubicBezTo>
                  <a:pt x="63" y="18266"/>
                  <a:pt x="63" y="18266"/>
                  <a:pt x="63" y="17863"/>
                </a:cubicBezTo>
                <a:cubicBezTo>
                  <a:pt x="63" y="17461"/>
                  <a:pt x="81" y="17461"/>
                  <a:pt x="81" y="17058"/>
                </a:cubicBezTo>
                <a:cubicBezTo>
                  <a:pt x="81" y="16655"/>
                  <a:pt x="62" y="16655"/>
                  <a:pt x="62" y="16252"/>
                </a:cubicBezTo>
                <a:cubicBezTo>
                  <a:pt x="62" y="15850"/>
                  <a:pt x="76" y="15850"/>
                  <a:pt x="76" y="15447"/>
                </a:cubicBezTo>
                <a:cubicBezTo>
                  <a:pt x="76" y="15044"/>
                  <a:pt x="98" y="15044"/>
                  <a:pt x="98" y="14641"/>
                </a:cubicBezTo>
                <a:cubicBezTo>
                  <a:pt x="98" y="14239"/>
                  <a:pt x="79" y="14239"/>
                  <a:pt x="79" y="13836"/>
                </a:cubicBezTo>
                <a:cubicBezTo>
                  <a:pt x="79" y="13433"/>
                  <a:pt x="72" y="13433"/>
                  <a:pt x="72" y="13030"/>
                </a:cubicBezTo>
                <a:cubicBezTo>
                  <a:pt x="72" y="12628"/>
                  <a:pt x="79" y="12628"/>
                  <a:pt x="79" y="12225"/>
                </a:cubicBezTo>
                <a:cubicBezTo>
                  <a:pt x="79" y="11822"/>
                  <a:pt x="65" y="11822"/>
                  <a:pt x="65" y="11419"/>
                </a:cubicBezTo>
                <a:cubicBezTo>
                  <a:pt x="65" y="11016"/>
                  <a:pt x="103" y="11016"/>
                  <a:pt x="103" y="10613"/>
                </a:cubicBezTo>
                <a:cubicBezTo>
                  <a:pt x="103" y="10210"/>
                  <a:pt x="84" y="10210"/>
                  <a:pt x="84" y="9807"/>
                </a:cubicBezTo>
                <a:cubicBezTo>
                  <a:pt x="84" y="9405"/>
                  <a:pt x="83" y="9405"/>
                  <a:pt x="83" y="9002"/>
                </a:cubicBezTo>
                <a:cubicBezTo>
                  <a:pt x="83" y="8599"/>
                  <a:pt x="62" y="8599"/>
                  <a:pt x="62" y="8196"/>
                </a:cubicBezTo>
                <a:cubicBezTo>
                  <a:pt x="62" y="7793"/>
                  <a:pt x="76" y="7793"/>
                  <a:pt x="76" y="7390"/>
                </a:cubicBezTo>
                <a:cubicBezTo>
                  <a:pt x="76" y="6987"/>
                  <a:pt x="92" y="6987"/>
                  <a:pt x="92" y="6584"/>
                </a:cubicBezTo>
                <a:cubicBezTo>
                  <a:pt x="92" y="6181"/>
                  <a:pt x="80" y="6181"/>
                  <a:pt x="80" y="5778"/>
                </a:cubicBezTo>
                <a:cubicBezTo>
                  <a:pt x="80" y="5376"/>
                  <a:pt x="65" y="5376"/>
                  <a:pt x="65" y="4973"/>
                </a:cubicBezTo>
                <a:cubicBezTo>
                  <a:pt x="65" y="4570"/>
                  <a:pt x="83" y="4570"/>
                  <a:pt x="83" y="4167"/>
                </a:cubicBezTo>
                <a:cubicBezTo>
                  <a:pt x="83" y="3764"/>
                  <a:pt x="99" y="3764"/>
                  <a:pt x="99" y="3361"/>
                </a:cubicBezTo>
                <a:cubicBezTo>
                  <a:pt x="99" y="2958"/>
                  <a:pt x="70" y="2958"/>
                  <a:pt x="70" y="2555"/>
                </a:cubicBezTo>
                <a:cubicBezTo>
                  <a:pt x="70" y="2152"/>
                  <a:pt x="105" y="2152"/>
                  <a:pt x="105" y="1749"/>
                </a:cubicBezTo>
                <a:cubicBezTo>
                  <a:pt x="105" y="1345"/>
                  <a:pt x="139" y="1333"/>
                  <a:pt x="91" y="939"/>
                </a:cubicBezTo>
                <a:cubicBezTo>
                  <a:pt x="39" y="519"/>
                  <a:pt x="-81" y="423"/>
                  <a:pt x="83" y="137"/>
                </a:cubicBezTo>
                <a:close/>
              </a:path>
            </a:pathLst>
          </a:custGeom>
          <a:blipFill>
            <a:blip r:embed="rId3"/>
          </a:blipFill>
          <a:ln w="63500">
            <a:solidFill>
              <a:srgbClr val="231F24"/>
            </a:solidFill>
            <a:miter lim="400000"/>
          </a:ln>
        </p:spPr>
        <p:txBody>
          <a:bodyPr lIns="203200" tIns="203200" rIns="203200" bIns="203200" anchor="ctr"/>
          <a:lstStyle/>
          <a:p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pic" sz="half" idx="13"/>
          </p:nvPr>
        </p:nvSpPr>
        <p:spPr>
          <a:xfrm>
            <a:off x="5651500" y="381000"/>
            <a:ext cx="4125371" cy="4345176"/>
          </a:xfrm>
          <a:prstGeom prst="rect">
            <a:avLst/>
          </a:prstGeom>
          <a:ln w="63500">
            <a:solidFill>
              <a:srgbClr val="231F24"/>
            </a:solidFill>
          </a:ln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body" idx="14"/>
          </p:nvPr>
        </p:nvSpPr>
        <p:spPr>
          <a:xfrm>
            <a:off x="609600" y="952500"/>
            <a:ext cx="5710337" cy="5710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4" extrusionOk="0">
                <a:moveTo>
                  <a:pt x="19921" y="4995"/>
                </a:moveTo>
                <a:cubicBezTo>
                  <a:pt x="19921" y="4891"/>
                  <a:pt x="19925" y="4789"/>
                  <a:pt x="19936" y="4677"/>
                </a:cubicBezTo>
                <a:cubicBezTo>
                  <a:pt x="19946" y="4572"/>
                  <a:pt x="19931" y="4460"/>
                  <a:pt x="19953" y="4350"/>
                </a:cubicBezTo>
                <a:cubicBezTo>
                  <a:pt x="19974" y="4246"/>
                  <a:pt x="20023" y="4147"/>
                  <a:pt x="20056" y="4039"/>
                </a:cubicBezTo>
                <a:cubicBezTo>
                  <a:pt x="20087" y="3938"/>
                  <a:pt x="20105" y="3829"/>
                  <a:pt x="20148" y="3725"/>
                </a:cubicBezTo>
                <a:cubicBezTo>
                  <a:pt x="20189" y="3628"/>
                  <a:pt x="20248" y="3535"/>
                  <a:pt x="20301" y="3436"/>
                </a:cubicBezTo>
                <a:cubicBezTo>
                  <a:pt x="20350" y="3343"/>
                  <a:pt x="20390" y="3240"/>
                  <a:pt x="20452" y="3146"/>
                </a:cubicBezTo>
                <a:cubicBezTo>
                  <a:pt x="20510" y="3058"/>
                  <a:pt x="20596" y="2986"/>
                  <a:pt x="20665" y="2897"/>
                </a:cubicBezTo>
                <a:cubicBezTo>
                  <a:pt x="20730" y="2815"/>
                  <a:pt x="20800" y="2732"/>
                  <a:pt x="20876" y="2649"/>
                </a:cubicBezTo>
                <a:cubicBezTo>
                  <a:pt x="20947" y="2572"/>
                  <a:pt x="21027" y="2499"/>
                  <a:pt x="21109" y="2422"/>
                </a:cubicBezTo>
                <a:cubicBezTo>
                  <a:pt x="21186" y="2350"/>
                  <a:pt x="21263" y="2274"/>
                  <a:pt x="21349" y="2202"/>
                </a:cubicBezTo>
                <a:cubicBezTo>
                  <a:pt x="21428" y="2137"/>
                  <a:pt x="21319" y="2167"/>
                  <a:pt x="21100" y="2253"/>
                </a:cubicBezTo>
                <a:cubicBezTo>
                  <a:pt x="21013" y="2287"/>
                  <a:pt x="20901" y="2308"/>
                  <a:pt x="20785" y="2360"/>
                </a:cubicBezTo>
                <a:cubicBezTo>
                  <a:pt x="20692" y="2402"/>
                  <a:pt x="20589" y="2448"/>
                  <a:pt x="20483" y="2500"/>
                </a:cubicBezTo>
                <a:cubicBezTo>
                  <a:pt x="20388" y="2546"/>
                  <a:pt x="20290" y="2601"/>
                  <a:pt x="20188" y="2654"/>
                </a:cubicBezTo>
                <a:cubicBezTo>
                  <a:pt x="20093" y="2704"/>
                  <a:pt x="19997" y="2762"/>
                  <a:pt x="19898" y="2817"/>
                </a:cubicBezTo>
                <a:cubicBezTo>
                  <a:pt x="19803" y="2870"/>
                  <a:pt x="19716" y="2941"/>
                  <a:pt x="19620" y="2998"/>
                </a:cubicBezTo>
                <a:cubicBezTo>
                  <a:pt x="19525" y="3055"/>
                  <a:pt x="19424" y="3102"/>
                  <a:pt x="19330" y="3161"/>
                </a:cubicBezTo>
                <a:cubicBezTo>
                  <a:pt x="19236" y="3221"/>
                  <a:pt x="19147" y="3288"/>
                  <a:pt x="19057" y="3351"/>
                </a:cubicBezTo>
                <a:cubicBezTo>
                  <a:pt x="18965" y="3415"/>
                  <a:pt x="18870" y="3468"/>
                  <a:pt x="18783" y="3534"/>
                </a:cubicBezTo>
                <a:cubicBezTo>
                  <a:pt x="18709" y="3452"/>
                  <a:pt x="18636" y="3372"/>
                  <a:pt x="18559" y="3292"/>
                </a:cubicBezTo>
                <a:cubicBezTo>
                  <a:pt x="18482" y="3213"/>
                  <a:pt x="18395" y="3142"/>
                  <a:pt x="18316" y="3065"/>
                </a:cubicBezTo>
                <a:cubicBezTo>
                  <a:pt x="18236" y="2988"/>
                  <a:pt x="18152" y="2916"/>
                  <a:pt x="18070" y="2841"/>
                </a:cubicBezTo>
                <a:cubicBezTo>
                  <a:pt x="17988" y="2767"/>
                  <a:pt x="17912" y="2686"/>
                  <a:pt x="17828" y="2614"/>
                </a:cubicBezTo>
                <a:cubicBezTo>
                  <a:pt x="17744" y="2542"/>
                  <a:pt x="17668" y="2460"/>
                  <a:pt x="17581" y="2390"/>
                </a:cubicBezTo>
                <a:cubicBezTo>
                  <a:pt x="17495" y="2320"/>
                  <a:pt x="17403" y="2258"/>
                  <a:pt x="17314" y="2191"/>
                </a:cubicBezTo>
                <a:cubicBezTo>
                  <a:pt x="17226" y="2124"/>
                  <a:pt x="17141" y="2051"/>
                  <a:pt x="17051" y="1987"/>
                </a:cubicBezTo>
                <a:cubicBezTo>
                  <a:pt x="16961" y="1923"/>
                  <a:pt x="16863" y="1869"/>
                  <a:pt x="16770" y="1808"/>
                </a:cubicBezTo>
                <a:cubicBezTo>
                  <a:pt x="16678" y="1747"/>
                  <a:pt x="16583" y="1689"/>
                  <a:pt x="16489" y="1631"/>
                </a:cubicBezTo>
                <a:cubicBezTo>
                  <a:pt x="16395" y="1572"/>
                  <a:pt x="16296" y="1522"/>
                  <a:pt x="16200" y="1467"/>
                </a:cubicBezTo>
                <a:cubicBezTo>
                  <a:pt x="16104" y="1411"/>
                  <a:pt x="16018" y="1337"/>
                  <a:pt x="15920" y="1284"/>
                </a:cubicBezTo>
                <a:cubicBezTo>
                  <a:pt x="15823" y="1232"/>
                  <a:pt x="15720" y="1189"/>
                  <a:pt x="15620" y="1140"/>
                </a:cubicBezTo>
                <a:cubicBezTo>
                  <a:pt x="15521" y="1090"/>
                  <a:pt x="15425" y="1034"/>
                  <a:pt x="15324" y="987"/>
                </a:cubicBezTo>
                <a:cubicBezTo>
                  <a:pt x="15224" y="941"/>
                  <a:pt x="15116" y="909"/>
                  <a:pt x="15014" y="866"/>
                </a:cubicBezTo>
                <a:cubicBezTo>
                  <a:pt x="14912" y="822"/>
                  <a:pt x="14814" y="768"/>
                  <a:pt x="14711" y="728"/>
                </a:cubicBezTo>
                <a:cubicBezTo>
                  <a:pt x="14608" y="688"/>
                  <a:pt x="14504" y="648"/>
                  <a:pt x="14399" y="611"/>
                </a:cubicBezTo>
                <a:cubicBezTo>
                  <a:pt x="14295" y="575"/>
                  <a:pt x="14188" y="543"/>
                  <a:pt x="14082" y="510"/>
                </a:cubicBezTo>
                <a:cubicBezTo>
                  <a:pt x="13976" y="476"/>
                  <a:pt x="13868" y="452"/>
                  <a:pt x="13761" y="421"/>
                </a:cubicBezTo>
                <a:cubicBezTo>
                  <a:pt x="13654" y="391"/>
                  <a:pt x="13548" y="360"/>
                  <a:pt x="13440" y="333"/>
                </a:cubicBezTo>
                <a:cubicBezTo>
                  <a:pt x="13333" y="306"/>
                  <a:pt x="13223" y="288"/>
                  <a:pt x="13114" y="265"/>
                </a:cubicBezTo>
                <a:cubicBezTo>
                  <a:pt x="13006" y="241"/>
                  <a:pt x="12897" y="222"/>
                  <a:pt x="12788" y="202"/>
                </a:cubicBezTo>
                <a:cubicBezTo>
                  <a:pt x="12679" y="181"/>
                  <a:pt x="12570" y="161"/>
                  <a:pt x="12461" y="144"/>
                </a:cubicBezTo>
                <a:cubicBezTo>
                  <a:pt x="12351" y="127"/>
                  <a:pt x="12243" y="97"/>
                  <a:pt x="12133" y="83"/>
                </a:cubicBezTo>
                <a:cubicBezTo>
                  <a:pt x="12023" y="70"/>
                  <a:pt x="11912" y="70"/>
                  <a:pt x="11801" y="60"/>
                </a:cubicBezTo>
                <a:cubicBezTo>
                  <a:pt x="11691" y="50"/>
                  <a:pt x="11581" y="29"/>
                  <a:pt x="11470" y="22"/>
                </a:cubicBezTo>
                <a:cubicBezTo>
                  <a:pt x="11360" y="15"/>
                  <a:pt x="11248" y="20"/>
                  <a:pt x="11137" y="17"/>
                </a:cubicBezTo>
                <a:cubicBezTo>
                  <a:pt x="11027" y="14"/>
                  <a:pt x="10916" y="25"/>
                  <a:pt x="10804" y="25"/>
                </a:cubicBezTo>
                <a:cubicBezTo>
                  <a:pt x="10691" y="25"/>
                  <a:pt x="10577" y="-3"/>
                  <a:pt x="10465" y="0"/>
                </a:cubicBezTo>
                <a:cubicBezTo>
                  <a:pt x="10351" y="4"/>
                  <a:pt x="10239" y="29"/>
                  <a:pt x="10127" y="36"/>
                </a:cubicBezTo>
                <a:cubicBezTo>
                  <a:pt x="10013" y="43"/>
                  <a:pt x="9899" y="37"/>
                  <a:pt x="9787" y="47"/>
                </a:cubicBezTo>
                <a:cubicBezTo>
                  <a:pt x="9674" y="58"/>
                  <a:pt x="9564" y="91"/>
                  <a:pt x="9452" y="105"/>
                </a:cubicBezTo>
                <a:cubicBezTo>
                  <a:pt x="9340" y="119"/>
                  <a:pt x="9227" y="126"/>
                  <a:pt x="9115" y="143"/>
                </a:cubicBezTo>
                <a:cubicBezTo>
                  <a:pt x="9003" y="161"/>
                  <a:pt x="8894" y="190"/>
                  <a:pt x="8783" y="211"/>
                </a:cubicBezTo>
                <a:cubicBezTo>
                  <a:pt x="8672" y="232"/>
                  <a:pt x="8559" y="244"/>
                  <a:pt x="8449" y="269"/>
                </a:cubicBezTo>
                <a:cubicBezTo>
                  <a:pt x="8338" y="293"/>
                  <a:pt x="8231" y="330"/>
                  <a:pt x="8122" y="358"/>
                </a:cubicBezTo>
                <a:cubicBezTo>
                  <a:pt x="8012" y="386"/>
                  <a:pt x="7905" y="422"/>
                  <a:pt x="7797" y="454"/>
                </a:cubicBezTo>
                <a:cubicBezTo>
                  <a:pt x="7688" y="485"/>
                  <a:pt x="7575" y="500"/>
                  <a:pt x="7467" y="535"/>
                </a:cubicBezTo>
                <a:cubicBezTo>
                  <a:pt x="7360" y="570"/>
                  <a:pt x="7248" y="594"/>
                  <a:pt x="7142" y="632"/>
                </a:cubicBezTo>
                <a:cubicBezTo>
                  <a:pt x="7035" y="670"/>
                  <a:pt x="6942" y="743"/>
                  <a:pt x="6837" y="785"/>
                </a:cubicBezTo>
                <a:cubicBezTo>
                  <a:pt x="6732" y="827"/>
                  <a:pt x="6620" y="851"/>
                  <a:pt x="6516" y="895"/>
                </a:cubicBezTo>
                <a:cubicBezTo>
                  <a:pt x="6412" y="940"/>
                  <a:pt x="6303" y="974"/>
                  <a:pt x="6201" y="1022"/>
                </a:cubicBezTo>
                <a:cubicBezTo>
                  <a:pt x="6099" y="1071"/>
                  <a:pt x="6006" y="1139"/>
                  <a:pt x="5905" y="1190"/>
                </a:cubicBezTo>
                <a:cubicBezTo>
                  <a:pt x="5805" y="1242"/>
                  <a:pt x="5699" y="1283"/>
                  <a:pt x="5600" y="1338"/>
                </a:cubicBezTo>
                <a:cubicBezTo>
                  <a:pt x="5501" y="1392"/>
                  <a:pt x="5406" y="1455"/>
                  <a:pt x="5309" y="1512"/>
                </a:cubicBezTo>
                <a:cubicBezTo>
                  <a:pt x="5211" y="1570"/>
                  <a:pt x="5111" y="1622"/>
                  <a:pt x="5015" y="1683"/>
                </a:cubicBezTo>
                <a:cubicBezTo>
                  <a:pt x="4920" y="1744"/>
                  <a:pt x="4824" y="1805"/>
                  <a:pt x="4731" y="1868"/>
                </a:cubicBezTo>
                <a:cubicBezTo>
                  <a:pt x="4638" y="1932"/>
                  <a:pt x="4559" y="2016"/>
                  <a:pt x="4468" y="2083"/>
                </a:cubicBezTo>
                <a:cubicBezTo>
                  <a:pt x="4376" y="2149"/>
                  <a:pt x="4281" y="2211"/>
                  <a:pt x="4192" y="2280"/>
                </a:cubicBezTo>
                <a:cubicBezTo>
                  <a:pt x="4103" y="2350"/>
                  <a:pt x="4003" y="2406"/>
                  <a:pt x="3916" y="2478"/>
                </a:cubicBezTo>
                <a:cubicBezTo>
                  <a:pt x="3829" y="2550"/>
                  <a:pt x="3751" y="2633"/>
                  <a:pt x="3666" y="2708"/>
                </a:cubicBezTo>
                <a:cubicBezTo>
                  <a:pt x="3581" y="2783"/>
                  <a:pt x="3506" y="2868"/>
                  <a:pt x="3424" y="2946"/>
                </a:cubicBezTo>
                <a:cubicBezTo>
                  <a:pt x="3342" y="3023"/>
                  <a:pt x="3248" y="3089"/>
                  <a:pt x="3168" y="3168"/>
                </a:cubicBezTo>
                <a:cubicBezTo>
                  <a:pt x="3088" y="3248"/>
                  <a:pt x="3015" y="3335"/>
                  <a:pt x="2937" y="3417"/>
                </a:cubicBezTo>
                <a:cubicBezTo>
                  <a:pt x="2860" y="3500"/>
                  <a:pt x="2779" y="3578"/>
                  <a:pt x="2704" y="3663"/>
                </a:cubicBezTo>
                <a:cubicBezTo>
                  <a:pt x="2629" y="3748"/>
                  <a:pt x="2565" y="3842"/>
                  <a:pt x="2492" y="3929"/>
                </a:cubicBezTo>
                <a:cubicBezTo>
                  <a:pt x="2420" y="4016"/>
                  <a:pt x="2334" y="4091"/>
                  <a:pt x="2265" y="4181"/>
                </a:cubicBezTo>
                <a:cubicBezTo>
                  <a:pt x="2195" y="4270"/>
                  <a:pt x="2128" y="4361"/>
                  <a:pt x="2061" y="4453"/>
                </a:cubicBezTo>
                <a:cubicBezTo>
                  <a:pt x="1995" y="4544"/>
                  <a:pt x="1943" y="4646"/>
                  <a:pt x="1880" y="4740"/>
                </a:cubicBezTo>
                <a:cubicBezTo>
                  <a:pt x="1816" y="4833"/>
                  <a:pt x="1766" y="4935"/>
                  <a:pt x="1705" y="5030"/>
                </a:cubicBezTo>
                <a:cubicBezTo>
                  <a:pt x="1645" y="5125"/>
                  <a:pt x="1571" y="5212"/>
                  <a:pt x="1513" y="5310"/>
                </a:cubicBezTo>
                <a:cubicBezTo>
                  <a:pt x="1456" y="5407"/>
                  <a:pt x="1384" y="5497"/>
                  <a:pt x="1330" y="5596"/>
                </a:cubicBezTo>
                <a:cubicBezTo>
                  <a:pt x="1275" y="5694"/>
                  <a:pt x="1249" y="5809"/>
                  <a:pt x="1197" y="5909"/>
                </a:cubicBezTo>
                <a:cubicBezTo>
                  <a:pt x="1146" y="6010"/>
                  <a:pt x="1079" y="6103"/>
                  <a:pt x="1030" y="6205"/>
                </a:cubicBezTo>
                <a:cubicBezTo>
                  <a:pt x="982" y="6307"/>
                  <a:pt x="930" y="6408"/>
                  <a:pt x="885" y="6511"/>
                </a:cubicBezTo>
                <a:cubicBezTo>
                  <a:pt x="840" y="6615"/>
                  <a:pt x="808" y="6724"/>
                  <a:pt x="767" y="6830"/>
                </a:cubicBezTo>
                <a:cubicBezTo>
                  <a:pt x="725" y="6935"/>
                  <a:pt x="689" y="7042"/>
                  <a:pt x="651" y="7148"/>
                </a:cubicBezTo>
                <a:cubicBezTo>
                  <a:pt x="613" y="7254"/>
                  <a:pt x="560" y="7356"/>
                  <a:pt x="525" y="7464"/>
                </a:cubicBezTo>
                <a:cubicBezTo>
                  <a:pt x="490" y="7571"/>
                  <a:pt x="488" y="7688"/>
                  <a:pt x="456" y="7797"/>
                </a:cubicBezTo>
                <a:cubicBezTo>
                  <a:pt x="425" y="7905"/>
                  <a:pt x="366" y="8006"/>
                  <a:pt x="338" y="8116"/>
                </a:cubicBezTo>
                <a:cubicBezTo>
                  <a:pt x="310" y="8225"/>
                  <a:pt x="304" y="8340"/>
                  <a:pt x="279" y="8451"/>
                </a:cubicBezTo>
                <a:cubicBezTo>
                  <a:pt x="255" y="8561"/>
                  <a:pt x="225" y="8670"/>
                  <a:pt x="204" y="8781"/>
                </a:cubicBezTo>
                <a:cubicBezTo>
                  <a:pt x="183" y="8892"/>
                  <a:pt x="161" y="9003"/>
                  <a:pt x="144" y="9115"/>
                </a:cubicBezTo>
                <a:cubicBezTo>
                  <a:pt x="126" y="9226"/>
                  <a:pt x="112" y="9338"/>
                  <a:pt x="98" y="9450"/>
                </a:cubicBezTo>
                <a:cubicBezTo>
                  <a:pt x="84" y="9562"/>
                  <a:pt x="59" y="9673"/>
                  <a:pt x="49" y="9786"/>
                </a:cubicBezTo>
                <a:cubicBezTo>
                  <a:pt x="38" y="9898"/>
                  <a:pt x="54" y="10013"/>
                  <a:pt x="47" y="10126"/>
                </a:cubicBezTo>
                <a:cubicBezTo>
                  <a:pt x="40" y="10239"/>
                  <a:pt x="39" y="10351"/>
                  <a:pt x="36" y="10465"/>
                </a:cubicBezTo>
                <a:cubicBezTo>
                  <a:pt x="32" y="10577"/>
                  <a:pt x="0" y="10690"/>
                  <a:pt x="0" y="10803"/>
                </a:cubicBezTo>
                <a:cubicBezTo>
                  <a:pt x="0" y="10916"/>
                  <a:pt x="31" y="11029"/>
                  <a:pt x="34" y="11141"/>
                </a:cubicBezTo>
                <a:cubicBezTo>
                  <a:pt x="38" y="11255"/>
                  <a:pt x="9" y="11369"/>
                  <a:pt x="16" y="11482"/>
                </a:cubicBezTo>
                <a:cubicBezTo>
                  <a:pt x="23" y="11595"/>
                  <a:pt x="33" y="11708"/>
                  <a:pt x="44" y="11820"/>
                </a:cubicBezTo>
                <a:cubicBezTo>
                  <a:pt x="54" y="11933"/>
                  <a:pt x="66" y="12046"/>
                  <a:pt x="80" y="12158"/>
                </a:cubicBezTo>
                <a:cubicBezTo>
                  <a:pt x="94" y="12270"/>
                  <a:pt x="123" y="12381"/>
                  <a:pt x="140" y="12492"/>
                </a:cubicBezTo>
                <a:cubicBezTo>
                  <a:pt x="158" y="12604"/>
                  <a:pt x="182" y="12714"/>
                  <a:pt x="203" y="12825"/>
                </a:cubicBezTo>
                <a:cubicBezTo>
                  <a:pt x="224" y="12936"/>
                  <a:pt x="253" y="13046"/>
                  <a:pt x="277" y="13156"/>
                </a:cubicBezTo>
                <a:cubicBezTo>
                  <a:pt x="302" y="13266"/>
                  <a:pt x="317" y="13379"/>
                  <a:pt x="345" y="13488"/>
                </a:cubicBezTo>
                <a:cubicBezTo>
                  <a:pt x="373" y="13598"/>
                  <a:pt x="400" y="13708"/>
                  <a:pt x="431" y="13816"/>
                </a:cubicBezTo>
                <a:cubicBezTo>
                  <a:pt x="463" y="13925"/>
                  <a:pt x="520" y="14025"/>
                  <a:pt x="555" y="14133"/>
                </a:cubicBezTo>
                <a:cubicBezTo>
                  <a:pt x="590" y="14240"/>
                  <a:pt x="610" y="14352"/>
                  <a:pt x="649" y="14459"/>
                </a:cubicBezTo>
                <a:cubicBezTo>
                  <a:pt x="687" y="14565"/>
                  <a:pt x="743" y="14664"/>
                  <a:pt x="785" y="14769"/>
                </a:cubicBezTo>
                <a:cubicBezTo>
                  <a:pt x="827" y="14874"/>
                  <a:pt x="863" y="14981"/>
                  <a:pt x="908" y="15085"/>
                </a:cubicBezTo>
                <a:cubicBezTo>
                  <a:pt x="953" y="15189"/>
                  <a:pt x="1005" y="15288"/>
                  <a:pt x="1054" y="15390"/>
                </a:cubicBezTo>
                <a:cubicBezTo>
                  <a:pt x="1102" y="15493"/>
                  <a:pt x="1145" y="15597"/>
                  <a:pt x="1197" y="15697"/>
                </a:cubicBezTo>
                <a:cubicBezTo>
                  <a:pt x="1248" y="15798"/>
                  <a:pt x="1306" y="15895"/>
                  <a:pt x="1360" y="15994"/>
                </a:cubicBezTo>
                <a:cubicBezTo>
                  <a:pt x="1415" y="16093"/>
                  <a:pt x="1445" y="16205"/>
                  <a:pt x="1503" y="16302"/>
                </a:cubicBezTo>
                <a:cubicBezTo>
                  <a:pt x="1561" y="16400"/>
                  <a:pt x="1631" y="16489"/>
                  <a:pt x="1692" y="16584"/>
                </a:cubicBezTo>
                <a:cubicBezTo>
                  <a:pt x="1753" y="16680"/>
                  <a:pt x="1800" y="16784"/>
                  <a:pt x="1863" y="16878"/>
                </a:cubicBezTo>
                <a:cubicBezTo>
                  <a:pt x="1927" y="16971"/>
                  <a:pt x="1996" y="17062"/>
                  <a:pt x="2062" y="17153"/>
                </a:cubicBezTo>
                <a:cubicBezTo>
                  <a:pt x="2129" y="17244"/>
                  <a:pt x="2222" y="17316"/>
                  <a:pt x="2291" y="17405"/>
                </a:cubicBezTo>
                <a:cubicBezTo>
                  <a:pt x="2360" y="17494"/>
                  <a:pt x="2418" y="17593"/>
                  <a:pt x="2490" y="17680"/>
                </a:cubicBezTo>
                <a:cubicBezTo>
                  <a:pt x="2562" y="17767"/>
                  <a:pt x="2640" y="17849"/>
                  <a:pt x="2715" y="17933"/>
                </a:cubicBezTo>
                <a:cubicBezTo>
                  <a:pt x="2790" y="18018"/>
                  <a:pt x="2856" y="18110"/>
                  <a:pt x="2934" y="18192"/>
                </a:cubicBezTo>
                <a:cubicBezTo>
                  <a:pt x="3011" y="18275"/>
                  <a:pt x="3101" y="18345"/>
                  <a:pt x="3181" y="18425"/>
                </a:cubicBezTo>
                <a:cubicBezTo>
                  <a:pt x="3261" y="18505"/>
                  <a:pt x="3338" y="18587"/>
                  <a:pt x="3420" y="18665"/>
                </a:cubicBezTo>
                <a:cubicBezTo>
                  <a:pt x="3502" y="18742"/>
                  <a:pt x="3578" y="18828"/>
                  <a:pt x="3662" y="18902"/>
                </a:cubicBezTo>
                <a:cubicBezTo>
                  <a:pt x="3747" y="18977"/>
                  <a:pt x="3836" y="19047"/>
                  <a:pt x="3923" y="19119"/>
                </a:cubicBezTo>
                <a:cubicBezTo>
                  <a:pt x="4010" y="19191"/>
                  <a:pt x="4094" y="19267"/>
                  <a:pt x="4184" y="19337"/>
                </a:cubicBezTo>
                <a:cubicBezTo>
                  <a:pt x="4273" y="19406"/>
                  <a:pt x="4377" y="19455"/>
                  <a:pt x="4469" y="19522"/>
                </a:cubicBezTo>
                <a:cubicBezTo>
                  <a:pt x="4560" y="19588"/>
                  <a:pt x="4655" y="19648"/>
                  <a:pt x="4749" y="19712"/>
                </a:cubicBezTo>
                <a:cubicBezTo>
                  <a:pt x="4842" y="19776"/>
                  <a:pt x="4921" y="19861"/>
                  <a:pt x="5016" y="19922"/>
                </a:cubicBezTo>
                <a:cubicBezTo>
                  <a:pt x="5112" y="19982"/>
                  <a:pt x="5222" y="20018"/>
                  <a:pt x="5320" y="20075"/>
                </a:cubicBezTo>
                <a:cubicBezTo>
                  <a:pt x="5417" y="20133"/>
                  <a:pt x="5507" y="20202"/>
                  <a:pt x="5606" y="20256"/>
                </a:cubicBezTo>
                <a:cubicBezTo>
                  <a:pt x="5705" y="20311"/>
                  <a:pt x="5802" y="20370"/>
                  <a:pt x="5902" y="20422"/>
                </a:cubicBezTo>
                <a:cubicBezTo>
                  <a:pt x="6003" y="20473"/>
                  <a:pt x="6107" y="20518"/>
                  <a:pt x="6209" y="20566"/>
                </a:cubicBezTo>
                <a:cubicBezTo>
                  <a:pt x="6311" y="20614"/>
                  <a:pt x="6407" y="20677"/>
                  <a:pt x="6511" y="20722"/>
                </a:cubicBezTo>
                <a:cubicBezTo>
                  <a:pt x="6615" y="20767"/>
                  <a:pt x="6721" y="20807"/>
                  <a:pt x="6826" y="20849"/>
                </a:cubicBezTo>
                <a:cubicBezTo>
                  <a:pt x="6931" y="20890"/>
                  <a:pt x="7036" y="20933"/>
                  <a:pt x="7143" y="20971"/>
                </a:cubicBezTo>
                <a:cubicBezTo>
                  <a:pt x="7249" y="21009"/>
                  <a:pt x="7359" y="21038"/>
                  <a:pt x="7467" y="21073"/>
                </a:cubicBezTo>
                <a:cubicBezTo>
                  <a:pt x="7574" y="21107"/>
                  <a:pt x="7688" y="21119"/>
                  <a:pt x="7797" y="21151"/>
                </a:cubicBezTo>
                <a:cubicBezTo>
                  <a:pt x="7906" y="21182"/>
                  <a:pt x="8008" y="21235"/>
                  <a:pt x="8118" y="21263"/>
                </a:cubicBezTo>
                <a:cubicBezTo>
                  <a:pt x="8227" y="21291"/>
                  <a:pt x="8336" y="21322"/>
                  <a:pt x="8447" y="21347"/>
                </a:cubicBezTo>
                <a:cubicBezTo>
                  <a:pt x="8557" y="21371"/>
                  <a:pt x="8671" y="21377"/>
                  <a:pt x="8782" y="21398"/>
                </a:cubicBezTo>
                <a:cubicBezTo>
                  <a:pt x="8893" y="21419"/>
                  <a:pt x="9002" y="21455"/>
                  <a:pt x="9114" y="21473"/>
                </a:cubicBezTo>
                <a:cubicBezTo>
                  <a:pt x="9225" y="21490"/>
                  <a:pt x="9338" y="21500"/>
                  <a:pt x="9451" y="21514"/>
                </a:cubicBezTo>
                <a:cubicBezTo>
                  <a:pt x="9562" y="21528"/>
                  <a:pt x="9677" y="21517"/>
                  <a:pt x="9790" y="21528"/>
                </a:cubicBezTo>
                <a:cubicBezTo>
                  <a:pt x="9902" y="21538"/>
                  <a:pt x="10013" y="21572"/>
                  <a:pt x="10126" y="21579"/>
                </a:cubicBezTo>
                <a:cubicBezTo>
                  <a:pt x="10238" y="21586"/>
                  <a:pt x="10352" y="21566"/>
                  <a:pt x="10466" y="21569"/>
                </a:cubicBezTo>
                <a:cubicBezTo>
                  <a:pt x="10578" y="21573"/>
                  <a:pt x="10691" y="21574"/>
                  <a:pt x="10804" y="21574"/>
                </a:cubicBezTo>
                <a:cubicBezTo>
                  <a:pt x="10918" y="21574"/>
                  <a:pt x="11031" y="21597"/>
                  <a:pt x="11143" y="21594"/>
                </a:cubicBezTo>
                <a:cubicBezTo>
                  <a:pt x="11257" y="21590"/>
                  <a:pt x="11370" y="21589"/>
                  <a:pt x="11483" y="21582"/>
                </a:cubicBezTo>
                <a:cubicBezTo>
                  <a:pt x="11596" y="21575"/>
                  <a:pt x="11709" y="21565"/>
                  <a:pt x="11821" y="21555"/>
                </a:cubicBezTo>
                <a:cubicBezTo>
                  <a:pt x="11934" y="21544"/>
                  <a:pt x="12045" y="21522"/>
                  <a:pt x="12157" y="21508"/>
                </a:cubicBezTo>
                <a:cubicBezTo>
                  <a:pt x="12270" y="21494"/>
                  <a:pt x="12379" y="21465"/>
                  <a:pt x="12491" y="21447"/>
                </a:cubicBezTo>
                <a:cubicBezTo>
                  <a:pt x="12603" y="21430"/>
                  <a:pt x="12719" y="21438"/>
                  <a:pt x="12830" y="21417"/>
                </a:cubicBezTo>
                <a:cubicBezTo>
                  <a:pt x="12941" y="21395"/>
                  <a:pt x="13048" y="21355"/>
                  <a:pt x="13158" y="21330"/>
                </a:cubicBezTo>
                <a:cubicBezTo>
                  <a:pt x="13269" y="21306"/>
                  <a:pt x="13379" y="21281"/>
                  <a:pt x="13488" y="21253"/>
                </a:cubicBezTo>
                <a:cubicBezTo>
                  <a:pt x="13598" y="21225"/>
                  <a:pt x="13703" y="21182"/>
                  <a:pt x="13811" y="21150"/>
                </a:cubicBezTo>
                <a:cubicBezTo>
                  <a:pt x="13920" y="21119"/>
                  <a:pt x="14028" y="21085"/>
                  <a:pt x="14135" y="21050"/>
                </a:cubicBezTo>
                <a:cubicBezTo>
                  <a:pt x="14242" y="21015"/>
                  <a:pt x="14360" y="21009"/>
                  <a:pt x="14466" y="20971"/>
                </a:cubicBezTo>
                <a:cubicBezTo>
                  <a:pt x="14572" y="20932"/>
                  <a:pt x="14677" y="20889"/>
                  <a:pt x="14782" y="20847"/>
                </a:cubicBezTo>
                <a:cubicBezTo>
                  <a:pt x="14887" y="20806"/>
                  <a:pt x="14988" y="20753"/>
                  <a:pt x="15091" y="20708"/>
                </a:cubicBezTo>
                <a:cubicBezTo>
                  <a:pt x="15195" y="20663"/>
                  <a:pt x="15303" y="20627"/>
                  <a:pt x="15405" y="20579"/>
                </a:cubicBezTo>
                <a:cubicBezTo>
                  <a:pt x="15508" y="20530"/>
                  <a:pt x="15600" y="20461"/>
                  <a:pt x="15700" y="20410"/>
                </a:cubicBezTo>
                <a:cubicBezTo>
                  <a:pt x="15801" y="20358"/>
                  <a:pt x="15897" y="20299"/>
                  <a:pt x="15996" y="20245"/>
                </a:cubicBezTo>
                <a:cubicBezTo>
                  <a:pt x="16095" y="20190"/>
                  <a:pt x="16192" y="20133"/>
                  <a:pt x="16289" y="20075"/>
                </a:cubicBezTo>
                <a:cubicBezTo>
                  <a:pt x="16386" y="20018"/>
                  <a:pt x="16483" y="19959"/>
                  <a:pt x="16578" y="19899"/>
                </a:cubicBezTo>
                <a:cubicBezTo>
                  <a:pt x="16673" y="19838"/>
                  <a:pt x="16768" y="19777"/>
                  <a:pt x="16861" y="19713"/>
                </a:cubicBezTo>
                <a:cubicBezTo>
                  <a:pt x="16954" y="19650"/>
                  <a:pt x="17060" y="19603"/>
                  <a:pt x="17151" y="19537"/>
                </a:cubicBezTo>
                <a:cubicBezTo>
                  <a:pt x="17243" y="19470"/>
                  <a:pt x="17320" y="19385"/>
                  <a:pt x="17409" y="19316"/>
                </a:cubicBezTo>
                <a:cubicBezTo>
                  <a:pt x="17498" y="19246"/>
                  <a:pt x="17590" y="19181"/>
                  <a:pt x="17677" y="19109"/>
                </a:cubicBezTo>
                <a:cubicBezTo>
                  <a:pt x="17764" y="19037"/>
                  <a:pt x="17847" y="18961"/>
                  <a:pt x="17932" y="18886"/>
                </a:cubicBezTo>
                <a:cubicBezTo>
                  <a:pt x="18017" y="18811"/>
                  <a:pt x="18113" y="18749"/>
                  <a:pt x="18196" y="18672"/>
                </a:cubicBezTo>
                <a:cubicBezTo>
                  <a:pt x="18278" y="18594"/>
                  <a:pt x="18343" y="18500"/>
                  <a:pt x="18423" y="18420"/>
                </a:cubicBezTo>
                <a:cubicBezTo>
                  <a:pt x="18503" y="18340"/>
                  <a:pt x="18585" y="18263"/>
                  <a:pt x="18663" y="18181"/>
                </a:cubicBezTo>
                <a:cubicBezTo>
                  <a:pt x="18740" y="18098"/>
                  <a:pt x="18823" y="18021"/>
                  <a:pt x="18898" y="17937"/>
                </a:cubicBezTo>
                <a:cubicBezTo>
                  <a:pt x="18973" y="17852"/>
                  <a:pt x="19043" y="17763"/>
                  <a:pt x="19115" y="17676"/>
                </a:cubicBezTo>
                <a:cubicBezTo>
                  <a:pt x="19187" y="17589"/>
                  <a:pt x="19249" y="17494"/>
                  <a:pt x="19318" y="17405"/>
                </a:cubicBezTo>
                <a:cubicBezTo>
                  <a:pt x="19387" y="17316"/>
                  <a:pt x="19470" y="17236"/>
                  <a:pt x="19536" y="17145"/>
                </a:cubicBezTo>
                <a:cubicBezTo>
                  <a:pt x="19602" y="17054"/>
                  <a:pt x="19673" y="16965"/>
                  <a:pt x="19737" y="16871"/>
                </a:cubicBezTo>
                <a:cubicBezTo>
                  <a:pt x="19800" y="16778"/>
                  <a:pt x="19843" y="16671"/>
                  <a:pt x="19904" y="16576"/>
                </a:cubicBezTo>
                <a:cubicBezTo>
                  <a:pt x="19964" y="16481"/>
                  <a:pt x="20032" y="16390"/>
                  <a:pt x="20090" y="16293"/>
                </a:cubicBezTo>
                <a:cubicBezTo>
                  <a:pt x="20147" y="16196"/>
                  <a:pt x="20224" y="16109"/>
                  <a:pt x="20279" y="16010"/>
                </a:cubicBezTo>
                <a:cubicBezTo>
                  <a:pt x="20333" y="15911"/>
                  <a:pt x="20362" y="15798"/>
                  <a:pt x="20413" y="15698"/>
                </a:cubicBezTo>
                <a:cubicBezTo>
                  <a:pt x="20465" y="15597"/>
                  <a:pt x="20513" y="15495"/>
                  <a:pt x="20561" y="15393"/>
                </a:cubicBezTo>
                <a:cubicBezTo>
                  <a:pt x="20609" y="15291"/>
                  <a:pt x="20670" y="15194"/>
                  <a:pt x="20715" y="15090"/>
                </a:cubicBezTo>
                <a:cubicBezTo>
                  <a:pt x="20760" y="14987"/>
                  <a:pt x="20813" y="14886"/>
                  <a:pt x="20855" y="14781"/>
                </a:cubicBezTo>
                <a:cubicBezTo>
                  <a:pt x="20896" y="14676"/>
                  <a:pt x="20939" y="14571"/>
                  <a:pt x="20977" y="14465"/>
                </a:cubicBezTo>
                <a:cubicBezTo>
                  <a:pt x="21015" y="14358"/>
                  <a:pt x="21036" y="14245"/>
                  <a:pt x="21071" y="14138"/>
                </a:cubicBezTo>
                <a:cubicBezTo>
                  <a:pt x="21105" y="14031"/>
                  <a:pt x="21151" y="13926"/>
                  <a:pt x="21182" y="13817"/>
                </a:cubicBezTo>
                <a:cubicBezTo>
                  <a:pt x="21214" y="13709"/>
                  <a:pt x="21236" y="13598"/>
                  <a:pt x="21264" y="13488"/>
                </a:cubicBezTo>
                <a:cubicBezTo>
                  <a:pt x="21292" y="13379"/>
                  <a:pt x="21329" y="13271"/>
                  <a:pt x="21354" y="13161"/>
                </a:cubicBezTo>
                <a:cubicBezTo>
                  <a:pt x="21378" y="13051"/>
                  <a:pt x="21400" y="12939"/>
                  <a:pt x="21421" y="12828"/>
                </a:cubicBezTo>
                <a:cubicBezTo>
                  <a:pt x="21442" y="12717"/>
                  <a:pt x="21448" y="12603"/>
                  <a:pt x="21466" y="12491"/>
                </a:cubicBezTo>
                <a:cubicBezTo>
                  <a:pt x="21483" y="12380"/>
                  <a:pt x="21516" y="12270"/>
                  <a:pt x="21530" y="12158"/>
                </a:cubicBezTo>
                <a:cubicBezTo>
                  <a:pt x="21544" y="12046"/>
                  <a:pt x="21520" y="11930"/>
                  <a:pt x="21531" y="11817"/>
                </a:cubicBezTo>
                <a:cubicBezTo>
                  <a:pt x="21541" y="11705"/>
                  <a:pt x="21580" y="11594"/>
                  <a:pt x="21587" y="11481"/>
                </a:cubicBezTo>
                <a:cubicBezTo>
                  <a:pt x="21594" y="11369"/>
                  <a:pt x="21576" y="11255"/>
                  <a:pt x="21580" y="11142"/>
                </a:cubicBezTo>
                <a:cubicBezTo>
                  <a:pt x="21583" y="11029"/>
                  <a:pt x="21591" y="10916"/>
                  <a:pt x="21591" y="10803"/>
                </a:cubicBezTo>
                <a:cubicBezTo>
                  <a:pt x="21591" y="10689"/>
                  <a:pt x="21600" y="10575"/>
                  <a:pt x="21597" y="10462"/>
                </a:cubicBezTo>
                <a:cubicBezTo>
                  <a:pt x="21593" y="10349"/>
                  <a:pt x="21566" y="10236"/>
                  <a:pt x="21559" y="10124"/>
                </a:cubicBezTo>
                <a:cubicBezTo>
                  <a:pt x="21552" y="10010"/>
                  <a:pt x="21556" y="9896"/>
                  <a:pt x="21545" y="9784"/>
                </a:cubicBezTo>
                <a:cubicBezTo>
                  <a:pt x="21535" y="9670"/>
                  <a:pt x="21526" y="9557"/>
                  <a:pt x="21512" y="9445"/>
                </a:cubicBezTo>
                <a:cubicBezTo>
                  <a:pt x="21498" y="9332"/>
                  <a:pt x="21464" y="9222"/>
                  <a:pt x="21446" y="9111"/>
                </a:cubicBezTo>
                <a:cubicBezTo>
                  <a:pt x="21428" y="8998"/>
                  <a:pt x="21426" y="8884"/>
                  <a:pt x="21405" y="8773"/>
                </a:cubicBezTo>
                <a:cubicBezTo>
                  <a:pt x="21384" y="8661"/>
                  <a:pt x="21367" y="8548"/>
                  <a:pt x="21342" y="8438"/>
                </a:cubicBezTo>
                <a:cubicBezTo>
                  <a:pt x="21317" y="8327"/>
                  <a:pt x="21297" y="8215"/>
                  <a:pt x="21269" y="8105"/>
                </a:cubicBezTo>
                <a:cubicBezTo>
                  <a:pt x="21241" y="7995"/>
                  <a:pt x="21197" y="7889"/>
                  <a:pt x="21165" y="7780"/>
                </a:cubicBezTo>
                <a:cubicBezTo>
                  <a:pt x="21133" y="7671"/>
                  <a:pt x="21096" y="7564"/>
                  <a:pt x="21060" y="7457"/>
                </a:cubicBezTo>
                <a:cubicBezTo>
                  <a:pt x="21025" y="7349"/>
                  <a:pt x="20981" y="7244"/>
                  <a:pt x="20942" y="7138"/>
                </a:cubicBezTo>
                <a:cubicBezTo>
                  <a:pt x="20903" y="7031"/>
                  <a:pt x="20883" y="6917"/>
                  <a:pt x="20841" y="6812"/>
                </a:cubicBezTo>
                <a:cubicBezTo>
                  <a:pt x="20799" y="6707"/>
                  <a:pt x="20746" y="6606"/>
                  <a:pt x="20701" y="6502"/>
                </a:cubicBezTo>
                <a:cubicBezTo>
                  <a:pt x="20655" y="6398"/>
                  <a:pt x="20618" y="6290"/>
                  <a:pt x="20569" y="6188"/>
                </a:cubicBezTo>
                <a:cubicBezTo>
                  <a:pt x="20521" y="6085"/>
                  <a:pt x="20473" y="5982"/>
                  <a:pt x="20421" y="5881"/>
                </a:cubicBezTo>
                <a:cubicBezTo>
                  <a:pt x="20369" y="5780"/>
                  <a:pt x="20297" y="5690"/>
                  <a:pt x="20242" y="5591"/>
                </a:cubicBezTo>
                <a:cubicBezTo>
                  <a:pt x="20187" y="5491"/>
                  <a:pt x="20133" y="5392"/>
                  <a:pt x="20076" y="5294"/>
                </a:cubicBezTo>
                <a:cubicBezTo>
                  <a:pt x="20018" y="5197"/>
                  <a:pt x="19982" y="5091"/>
                  <a:pt x="19921" y="4995"/>
                </a:cubicBezTo>
                <a:close/>
              </a:path>
            </a:pathLst>
          </a:custGeom>
          <a:solidFill>
            <a:srgbClr val="F3EAD7"/>
          </a:solidFill>
          <a:ln w="63500">
            <a:solidFill>
              <a:srgbClr val="000000"/>
            </a:solidFill>
          </a:ln>
        </p:spPr>
        <p:txBody>
          <a:bodyPr lIns="203200" tIns="203200" rIns="203200" bIns="203200"/>
          <a:lstStyle/>
          <a:p>
            <a:pPr marL="0" indent="0" algn="ctr">
              <a:spcBef>
                <a:spcPts val="0"/>
              </a:spcBef>
              <a:buClrTx/>
              <a:buSzTx/>
              <a:buNone/>
            </a:pPr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xfrm>
            <a:off x="1168400" y="1104900"/>
            <a:ext cx="4584700" cy="25781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sz="quarter" idx="1"/>
          </p:nvPr>
        </p:nvSpPr>
        <p:spPr>
          <a:xfrm>
            <a:off x="1168400" y="3746500"/>
            <a:ext cx="4584700" cy="2578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  <a:lvl2pPr marL="0" indent="0" algn="ctr">
              <a:spcBef>
                <a:spcPts val="0"/>
              </a:spcBef>
              <a:buClrTx/>
              <a:buSzTx/>
              <a:buNone/>
            </a:lvl2pPr>
            <a:lvl3pPr marL="0" indent="0" algn="ctr">
              <a:spcBef>
                <a:spcPts val="0"/>
              </a:spcBef>
              <a:buClrTx/>
              <a:buSzTx/>
              <a:buNone/>
            </a:lvl3pPr>
            <a:lvl4pPr marL="0" indent="0" algn="ctr">
              <a:spcBef>
                <a:spcPts val="0"/>
              </a:spcBef>
              <a:buClrTx/>
              <a:buSzTx/>
              <a:buNone/>
            </a:lvl4pPr>
            <a:lvl5pPr marL="0" indent="0" algn="ctr">
              <a:spcBef>
                <a:spcPts val="0"/>
              </a:spcBef>
              <a:buClrTx/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380999" y="381000"/>
            <a:ext cx="5117010" cy="6864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9" h="21456" extrusionOk="0">
                <a:moveTo>
                  <a:pt x="79" y="70"/>
                </a:moveTo>
                <a:cubicBezTo>
                  <a:pt x="255" y="24"/>
                  <a:pt x="262" y="67"/>
                  <a:pt x="448" y="67"/>
                </a:cubicBezTo>
                <a:cubicBezTo>
                  <a:pt x="634" y="67"/>
                  <a:pt x="634" y="47"/>
                  <a:pt x="821" y="47"/>
                </a:cubicBezTo>
                <a:cubicBezTo>
                  <a:pt x="1007" y="47"/>
                  <a:pt x="1007" y="49"/>
                  <a:pt x="1194" y="49"/>
                </a:cubicBezTo>
                <a:cubicBezTo>
                  <a:pt x="1380" y="49"/>
                  <a:pt x="1380" y="61"/>
                  <a:pt x="1566" y="61"/>
                </a:cubicBezTo>
                <a:cubicBezTo>
                  <a:pt x="1753" y="61"/>
                  <a:pt x="1753" y="77"/>
                  <a:pt x="1939" y="77"/>
                </a:cubicBezTo>
                <a:cubicBezTo>
                  <a:pt x="2126" y="77"/>
                  <a:pt x="2126" y="58"/>
                  <a:pt x="2312" y="58"/>
                </a:cubicBezTo>
                <a:cubicBezTo>
                  <a:pt x="2498" y="58"/>
                  <a:pt x="2443" y="56"/>
                  <a:pt x="2685" y="56"/>
                </a:cubicBezTo>
                <a:cubicBezTo>
                  <a:pt x="2789" y="56"/>
                  <a:pt x="2914" y="61"/>
                  <a:pt x="3058" y="61"/>
                </a:cubicBezTo>
                <a:cubicBezTo>
                  <a:pt x="3171" y="61"/>
                  <a:pt x="3295" y="63"/>
                  <a:pt x="3430" y="63"/>
                </a:cubicBezTo>
                <a:cubicBezTo>
                  <a:pt x="3547" y="63"/>
                  <a:pt x="3671" y="75"/>
                  <a:pt x="3803" y="75"/>
                </a:cubicBezTo>
                <a:cubicBezTo>
                  <a:pt x="3922" y="75"/>
                  <a:pt x="4046" y="71"/>
                  <a:pt x="4176" y="71"/>
                </a:cubicBezTo>
                <a:cubicBezTo>
                  <a:pt x="4296" y="71"/>
                  <a:pt x="4420" y="57"/>
                  <a:pt x="4549" y="57"/>
                </a:cubicBezTo>
                <a:cubicBezTo>
                  <a:pt x="4669" y="57"/>
                  <a:pt x="4794" y="73"/>
                  <a:pt x="4922" y="73"/>
                </a:cubicBezTo>
                <a:cubicBezTo>
                  <a:pt x="5043" y="73"/>
                  <a:pt x="5167" y="60"/>
                  <a:pt x="5295" y="60"/>
                </a:cubicBezTo>
                <a:cubicBezTo>
                  <a:pt x="5416" y="60"/>
                  <a:pt x="5540" y="67"/>
                  <a:pt x="5667" y="67"/>
                </a:cubicBezTo>
                <a:cubicBezTo>
                  <a:pt x="5789" y="67"/>
                  <a:pt x="5914" y="70"/>
                  <a:pt x="6040" y="70"/>
                </a:cubicBezTo>
                <a:cubicBezTo>
                  <a:pt x="6162" y="70"/>
                  <a:pt x="6287" y="59"/>
                  <a:pt x="6413" y="59"/>
                </a:cubicBezTo>
                <a:cubicBezTo>
                  <a:pt x="6536" y="59"/>
                  <a:pt x="6660" y="54"/>
                  <a:pt x="6786" y="54"/>
                </a:cubicBezTo>
                <a:cubicBezTo>
                  <a:pt x="6909" y="54"/>
                  <a:pt x="7033" y="70"/>
                  <a:pt x="7159" y="70"/>
                </a:cubicBezTo>
                <a:cubicBezTo>
                  <a:pt x="7282" y="70"/>
                  <a:pt x="7406" y="73"/>
                  <a:pt x="7531" y="73"/>
                </a:cubicBezTo>
                <a:cubicBezTo>
                  <a:pt x="7655" y="73"/>
                  <a:pt x="7779" y="67"/>
                  <a:pt x="7904" y="67"/>
                </a:cubicBezTo>
                <a:cubicBezTo>
                  <a:pt x="8028" y="67"/>
                  <a:pt x="8152" y="60"/>
                  <a:pt x="8277" y="60"/>
                </a:cubicBezTo>
                <a:cubicBezTo>
                  <a:pt x="8401" y="60"/>
                  <a:pt x="8525" y="73"/>
                  <a:pt x="8650" y="73"/>
                </a:cubicBezTo>
                <a:cubicBezTo>
                  <a:pt x="8774" y="73"/>
                  <a:pt x="8898" y="58"/>
                  <a:pt x="9023" y="58"/>
                </a:cubicBezTo>
                <a:cubicBezTo>
                  <a:pt x="9146" y="58"/>
                  <a:pt x="9271" y="72"/>
                  <a:pt x="9395" y="72"/>
                </a:cubicBezTo>
                <a:cubicBezTo>
                  <a:pt x="9519" y="72"/>
                  <a:pt x="9643" y="72"/>
                  <a:pt x="9768" y="72"/>
                </a:cubicBezTo>
                <a:cubicBezTo>
                  <a:pt x="9892" y="72"/>
                  <a:pt x="10016" y="69"/>
                  <a:pt x="10141" y="69"/>
                </a:cubicBezTo>
                <a:cubicBezTo>
                  <a:pt x="10265" y="69"/>
                  <a:pt x="10389" y="75"/>
                  <a:pt x="10514" y="75"/>
                </a:cubicBezTo>
                <a:cubicBezTo>
                  <a:pt x="10638" y="75"/>
                  <a:pt x="10762" y="63"/>
                  <a:pt x="10887" y="63"/>
                </a:cubicBezTo>
                <a:cubicBezTo>
                  <a:pt x="11011" y="63"/>
                  <a:pt x="11135" y="63"/>
                  <a:pt x="11260" y="63"/>
                </a:cubicBezTo>
                <a:cubicBezTo>
                  <a:pt x="11384" y="63"/>
                  <a:pt x="11508" y="69"/>
                  <a:pt x="11632" y="69"/>
                </a:cubicBezTo>
                <a:cubicBezTo>
                  <a:pt x="11757" y="69"/>
                  <a:pt x="11881" y="48"/>
                  <a:pt x="12005" y="48"/>
                </a:cubicBezTo>
                <a:cubicBezTo>
                  <a:pt x="12130" y="48"/>
                  <a:pt x="12254" y="72"/>
                  <a:pt x="12378" y="72"/>
                </a:cubicBezTo>
                <a:cubicBezTo>
                  <a:pt x="12503" y="72"/>
                  <a:pt x="12627" y="63"/>
                  <a:pt x="12752" y="63"/>
                </a:cubicBezTo>
                <a:cubicBezTo>
                  <a:pt x="12876" y="63"/>
                  <a:pt x="13001" y="66"/>
                  <a:pt x="13125" y="66"/>
                </a:cubicBezTo>
                <a:cubicBezTo>
                  <a:pt x="13249" y="66"/>
                  <a:pt x="13374" y="71"/>
                  <a:pt x="13498" y="71"/>
                </a:cubicBezTo>
                <a:cubicBezTo>
                  <a:pt x="13622" y="71"/>
                  <a:pt x="13747" y="53"/>
                  <a:pt x="13871" y="53"/>
                </a:cubicBezTo>
                <a:cubicBezTo>
                  <a:pt x="13995" y="53"/>
                  <a:pt x="14120" y="69"/>
                  <a:pt x="14244" y="69"/>
                </a:cubicBezTo>
                <a:cubicBezTo>
                  <a:pt x="14369" y="69"/>
                  <a:pt x="14493" y="54"/>
                  <a:pt x="14617" y="54"/>
                </a:cubicBezTo>
                <a:cubicBezTo>
                  <a:pt x="14742" y="54"/>
                  <a:pt x="14866" y="55"/>
                  <a:pt x="14990" y="55"/>
                </a:cubicBezTo>
                <a:cubicBezTo>
                  <a:pt x="15115" y="55"/>
                  <a:pt x="15239" y="65"/>
                  <a:pt x="15363" y="65"/>
                </a:cubicBezTo>
                <a:cubicBezTo>
                  <a:pt x="15488" y="65"/>
                  <a:pt x="15612" y="74"/>
                  <a:pt x="15736" y="74"/>
                </a:cubicBezTo>
                <a:cubicBezTo>
                  <a:pt x="15861" y="74"/>
                  <a:pt x="15986" y="66"/>
                  <a:pt x="16109" y="66"/>
                </a:cubicBezTo>
                <a:cubicBezTo>
                  <a:pt x="16234" y="66"/>
                  <a:pt x="16359" y="75"/>
                  <a:pt x="16482" y="75"/>
                </a:cubicBezTo>
                <a:cubicBezTo>
                  <a:pt x="16608" y="75"/>
                  <a:pt x="16732" y="74"/>
                  <a:pt x="16855" y="74"/>
                </a:cubicBezTo>
                <a:cubicBezTo>
                  <a:pt x="16981" y="74"/>
                  <a:pt x="17105" y="56"/>
                  <a:pt x="17228" y="56"/>
                </a:cubicBezTo>
                <a:cubicBezTo>
                  <a:pt x="17354" y="56"/>
                  <a:pt x="17478" y="51"/>
                  <a:pt x="17601" y="51"/>
                </a:cubicBezTo>
                <a:cubicBezTo>
                  <a:pt x="17727" y="51"/>
                  <a:pt x="17852" y="71"/>
                  <a:pt x="17974" y="71"/>
                </a:cubicBezTo>
                <a:cubicBezTo>
                  <a:pt x="18101" y="71"/>
                  <a:pt x="18225" y="67"/>
                  <a:pt x="18347" y="67"/>
                </a:cubicBezTo>
                <a:cubicBezTo>
                  <a:pt x="18474" y="67"/>
                  <a:pt x="18598" y="56"/>
                  <a:pt x="18720" y="56"/>
                </a:cubicBezTo>
                <a:cubicBezTo>
                  <a:pt x="18848" y="56"/>
                  <a:pt x="18972" y="67"/>
                  <a:pt x="19093" y="67"/>
                </a:cubicBezTo>
                <a:cubicBezTo>
                  <a:pt x="19221" y="67"/>
                  <a:pt x="19346" y="71"/>
                  <a:pt x="19465" y="71"/>
                </a:cubicBezTo>
                <a:cubicBezTo>
                  <a:pt x="19595" y="71"/>
                  <a:pt x="19720" y="48"/>
                  <a:pt x="19838" y="48"/>
                </a:cubicBezTo>
                <a:cubicBezTo>
                  <a:pt x="19970" y="48"/>
                  <a:pt x="20095" y="57"/>
                  <a:pt x="20211" y="57"/>
                </a:cubicBezTo>
                <a:cubicBezTo>
                  <a:pt x="20347" y="57"/>
                  <a:pt x="20471" y="69"/>
                  <a:pt x="20584" y="69"/>
                </a:cubicBezTo>
                <a:cubicBezTo>
                  <a:pt x="20728" y="69"/>
                  <a:pt x="20853" y="54"/>
                  <a:pt x="20957" y="54"/>
                </a:cubicBezTo>
                <a:cubicBezTo>
                  <a:pt x="21198" y="54"/>
                  <a:pt x="21281" y="-72"/>
                  <a:pt x="21342" y="59"/>
                </a:cubicBezTo>
                <a:cubicBezTo>
                  <a:pt x="21404" y="192"/>
                  <a:pt x="21339" y="203"/>
                  <a:pt x="21339" y="343"/>
                </a:cubicBezTo>
                <a:cubicBezTo>
                  <a:pt x="21339" y="483"/>
                  <a:pt x="21310" y="441"/>
                  <a:pt x="21310" y="624"/>
                </a:cubicBezTo>
                <a:cubicBezTo>
                  <a:pt x="21310" y="702"/>
                  <a:pt x="21329" y="796"/>
                  <a:pt x="21329" y="904"/>
                </a:cubicBezTo>
                <a:cubicBezTo>
                  <a:pt x="21329" y="989"/>
                  <a:pt x="21344" y="1083"/>
                  <a:pt x="21344" y="1185"/>
                </a:cubicBezTo>
                <a:cubicBezTo>
                  <a:pt x="21344" y="1273"/>
                  <a:pt x="21348" y="1366"/>
                  <a:pt x="21348" y="1466"/>
                </a:cubicBezTo>
                <a:cubicBezTo>
                  <a:pt x="21348" y="1555"/>
                  <a:pt x="21341" y="1648"/>
                  <a:pt x="21341" y="1746"/>
                </a:cubicBezTo>
                <a:cubicBezTo>
                  <a:pt x="21341" y="1836"/>
                  <a:pt x="21343" y="1930"/>
                  <a:pt x="21343" y="2027"/>
                </a:cubicBezTo>
                <a:cubicBezTo>
                  <a:pt x="21343" y="2118"/>
                  <a:pt x="21348" y="2211"/>
                  <a:pt x="21348" y="2308"/>
                </a:cubicBezTo>
                <a:cubicBezTo>
                  <a:pt x="21348" y="2399"/>
                  <a:pt x="21336" y="2492"/>
                  <a:pt x="21336" y="2588"/>
                </a:cubicBezTo>
                <a:cubicBezTo>
                  <a:pt x="21336" y="2680"/>
                  <a:pt x="21320" y="2773"/>
                  <a:pt x="21320" y="2869"/>
                </a:cubicBezTo>
                <a:cubicBezTo>
                  <a:pt x="21320" y="2961"/>
                  <a:pt x="21338" y="3054"/>
                  <a:pt x="21338" y="3150"/>
                </a:cubicBezTo>
                <a:cubicBezTo>
                  <a:pt x="21338" y="3242"/>
                  <a:pt x="21349" y="3335"/>
                  <a:pt x="21349" y="3431"/>
                </a:cubicBezTo>
                <a:cubicBezTo>
                  <a:pt x="21349" y="3523"/>
                  <a:pt x="21344" y="3616"/>
                  <a:pt x="21344" y="3711"/>
                </a:cubicBezTo>
                <a:cubicBezTo>
                  <a:pt x="21344" y="3804"/>
                  <a:pt x="21341" y="3897"/>
                  <a:pt x="21341" y="3992"/>
                </a:cubicBezTo>
                <a:cubicBezTo>
                  <a:pt x="21341" y="4085"/>
                  <a:pt x="21325" y="4178"/>
                  <a:pt x="21325" y="4273"/>
                </a:cubicBezTo>
                <a:cubicBezTo>
                  <a:pt x="21325" y="4365"/>
                  <a:pt x="21319" y="4459"/>
                  <a:pt x="21319" y="4554"/>
                </a:cubicBezTo>
                <a:cubicBezTo>
                  <a:pt x="21319" y="4646"/>
                  <a:pt x="21344" y="4740"/>
                  <a:pt x="21344" y="4834"/>
                </a:cubicBezTo>
                <a:cubicBezTo>
                  <a:pt x="21344" y="4927"/>
                  <a:pt x="21347" y="5021"/>
                  <a:pt x="21347" y="5115"/>
                </a:cubicBezTo>
                <a:cubicBezTo>
                  <a:pt x="21347" y="5208"/>
                  <a:pt x="21311" y="5301"/>
                  <a:pt x="21311" y="5396"/>
                </a:cubicBezTo>
                <a:cubicBezTo>
                  <a:pt x="21311" y="5489"/>
                  <a:pt x="21334" y="5582"/>
                  <a:pt x="21334" y="5677"/>
                </a:cubicBezTo>
                <a:cubicBezTo>
                  <a:pt x="21334" y="5769"/>
                  <a:pt x="21322" y="5863"/>
                  <a:pt x="21322" y="5957"/>
                </a:cubicBezTo>
                <a:cubicBezTo>
                  <a:pt x="21322" y="6050"/>
                  <a:pt x="21312" y="6144"/>
                  <a:pt x="21312" y="6238"/>
                </a:cubicBezTo>
                <a:cubicBezTo>
                  <a:pt x="21312" y="6331"/>
                  <a:pt x="21319" y="6425"/>
                  <a:pt x="21319" y="6519"/>
                </a:cubicBezTo>
                <a:cubicBezTo>
                  <a:pt x="21319" y="6612"/>
                  <a:pt x="21335" y="6705"/>
                  <a:pt x="21335" y="6800"/>
                </a:cubicBezTo>
                <a:cubicBezTo>
                  <a:pt x="21335" y="6893"/>
                  <a:pt x="21348" y="6986"/>
                  <a:pt x="21348" y="7080"/>
                </a:cubicBezTo>
                <a:cubicBezTo>
                  <a:pt x="21348" y="7173"/>
                  <a:pt x="21329" y="7267"/>
                  <a:pt x="21329" y="7361"/>
                </a:cubicBezTo>
                <a:cubicBezTo>
                  <a:pt x="21329" y="7454"/>
                  <a:pt x="21309" y="7548"/>
                  <a:pt x="21309" y="7642"/>
                </a:cubicBezTo>
                <a:cubicBezTo>
                  <a:pt x="21309" y="7735"/>
                  <a:pt x="21346" y="7829"/>
                  <a:pt x="21346" y="7923"/>
                </a:cubicBezTo>
                <a:cubicBezTo>
                  <a:pt x="21346" y="8016"/>
                  <a:pt x="21337" y="8109"/>
                  <a:pt x="21337" y="8203"/>
                </a:cubicBezTo>
                <a:cubicBezTo>
                  <a:pt x="21337" y="8297"/>
                  <a:pt x="21344" y="8390"/>
                  <a:pt x="21344" y="8484"/>
                </a:cubicBezTo>
                <a:cubicBezTo>
                  <a:pt x="21344" y="8577"/>
                  <a:pt x="21338" y="8671"/>
                  <a:pt x="21338" y="8765"/>
                </a:cubicBezTo>
                <a:cubicBezTo>
                  <a:pt x="21338" y="8858"/>
                  <a:pt x="21346" y="8952"/>
                  <a:pt x="21346" y="9046"/>
                </a:cubicBezTo>
                <a:cubicBezTo>
                  <a:pt x="21346" y="9139"/>
                  <a:pt x="21350" y="9233"/>
                  <a:pt x="21350" y="9326"/>
                </a:cubicBezTo>
                <a:cubicBezTo>
                  <a:pt x="21350" y="9420"/>
                  <a:pt x="21314" y="9513"/>
                  <a:pt x="21314" y="9607"/>
                </a:cubicBezTo>
                <a:cubicBezTo>
                  <a:pt x="21314" y="9701"/>
                  <a:pt x="21312" y="9794"/>
                  <a:pt x="21312" y="9888"/>
                </a:cubicBezTo>
                <a:cubicBezTo>
                  <a:pt x="21312" y="9981"/>
                  <a:pt x="21339" y="10075"/>
                  <a:pt x="21339" y="10169"/>
                </a:cubicBezTo>
                <a:cubicBezTo>
                  <a:pt x="21339" y="10262"/>
                  <a:pt x="21312" y="10356"/>
                  <a:pt x="21312" y="10449"/>
                </a:cubicBezTo>
                <a:cubicBezTo>
                  <a:pt x="21312" y="10543"/>
                  <a:pt x="21329" y="10636"/>
                  <a:pt x="21329" y="10730"/>
                </a:cubicBezTo>
                <a:cubicBezTo>
                  <a:pt x="21329" y="10824"/>
                  <a:pt x="21314" y="10917"/>
                  <a:pt x="21314" y="11011"/>
                </a:cubicBezTo>
                <a:cubicBezTo>
                  <a:pt x="21314" y="11104"/>
                  <a:pt x="21348" y="11198"/>
                  <a:pt x="21348" y="11292"/>
                </a:cubicBezTo>
                <a:cubicBezTo>
                  <a:pt x="21348" y="11385"/>
                  <a:pt x="21316" y="11479"/>
                  <a:pt x="21316" y="11573"/>
                </a:cubicBezTo>
                <a:cubicBezTo>
                  <a:pt x="21316" y="11666"/>
                  <a:pt x="21338" y="11760"/>
                  <a:pt x="21338" y="11854"/>
                </a:cubicBezTo>
                <a:cubicBezTo>
                  <a:pt x="21338" y="11947"/>
                  <a:pt x="21345" y="12041"/>
                  <a:pt x="21345" y="12135"/>
                </a:cubicBezTo>
                <a:cubicBezTo>
                  <a:pt x="21345" y="12228"/>
                  <a:pt x="21337" y="12322"/>
                  <a:pt x="21337" y="12415"/>
                </a:cubicBezTo>
                <a:cubicBezTo>
                  <a:pt x="21337" y="12509"/>
                  <a:pt x="21327" y="12603"/>
                  <a:pt x="21327" y="12696"/>
                </a:cubicBezTo>
                <a:cubicBezTo>
                  <a:pt x="21327" y="12790"/>
                  <a:pt x="21342" y="12884"/>
                  <a:pt x="21342" y="12977"/>
                </a:cubicBezTo>
                <a:cubicBezTo>
                  <a:pt x="21342" y="13071"/>
                  <a:pt x="21344" y="13165"/>
                  <a:pt x="21344" y="13258"/>
                </a:cubicBezTo>
                <a:cubicBezTo>
                  <a:pt x="21344" y="13352"/>
                  <a:pt x="21329" y="13446"/>
                  <a:pt x="21329" y="13539"/>
                </a:cubicBezTo>
                <a:cubicBezTo>
                  <a:pt x="21329" y="13633"/>
                  <a:pt x="21311" y="13726"/>
                  <a:pt x="21311" y="13820"/>
                </a:cubicBezTo>
                <a:cubicBezTo>
                  <a:pt x="21311" y="13914"/>
                  <a:pt x="21310" y="14007"/>
                  <a:pt x="21310" y="14101"/>
                </a:cubicBezTo>
                <a:cubicBezTo>
                  <a:pt x="21310" y="14195"/>
                  <a:pt x="21314" y="14288"/>
                  <a:pt x="21314" y="14382"/>
                </a:cubicBezTo>
                <a:cubicBezTo>
                  <a:pt x="21314" y="14476"/>
                  <a:pt x="21313" y="14569"/>
                  <a:pt x="21313" y="14662"/>
                </a:cubicBezTo>
                <a:cubicBezTo>
                  <a:pt x="21313" y="14757"/>
                  <a:pt x="21316" y="14850"/>
                  <a:pt x="21316" y="14943"/>
                </a:cubicBezTo>
                <a:cubicBezTo>
                  <a:pt x="21316" y="15038"/>
                  <a:pt x="21323" y="15131"/>
                  <a:pt x="21323" y="15224"/>
                </a:cubicBezTo>
                <a:cubicBezTo>
                  <a:pt x="21323" y="15318"/>
                  <a:pt x="21350" y="15412"/>
                  <a:pt x="21350" y="15505"/>
                </a:cubicBezTo>
                <a:cubicBezTo>
                  <a:pt x="21350" y="15599"/>
                  <a:pt x="21330" y="15693"/>
                  <a:pt x="21330" y="15786"/>
                </a:cubicBezTo>
                <a:cubicBezTo>
                  <a:pt x="21330" y="15880"/>
                  <a:pt x="21334" y="15974"/>
                  <a:pt x="21334" y="16067"/>
                </a:cubicBezTo>
                <a:cubicBezTo>
                  <a:pt x="21334" y="16161"/>
                  <a:pt x="21314" y="16255"/>
                  <a:pt x="21314" y="16347"/>
                </a:cubicBezTo>
                <a:cubicBezTo>
                  <a:pt x="21314" y="16442"/>
                  <a:pt x="21311" y="16535"/>
                  <a:pt x="21311" y="16628"/>
                </a:cubicBezTo>
                <a:cubicBezTo>
                  <a:pt x="21311" y="16723"/>
                  <a:pt x="21324" y="16816"/>
                  <a:pt x="21324" y="16909"/>
                </a:cubicBezTo>
                <a:cubicBezTo>
                  <a:pt x="21324" y="17004"/>
                  <a:pt x="21327" y="17097"/>
                  <a:pt x="21327" y="17190"/>
                </a:cubicBezTo>
                <a:cubicBezTo>
                  <a:pt x="21327" y="17285"/>
                  <a:pt x="21336" y="17378"/>
                  <a:pt x="21336" y="17471"/>
                </a:cubicBezTo>
                <a:cubicBezTo>
                  <a:pt x="21336" y="17566"/>
                  <a:pt x="21335" y="17659"/>
                  <a:pt x="21335" y="17752"/>
                </a:cubicBezTo>
                <a:cubicBezTo>
                  <a:pt x="21335" y="17847"/>
                  <a:pt x="21320" y="17940"/>
                  <a:pt x="21320" y="18032"/>
                </a:cubicBezTo>
                <a:cubicBezTo>
                  <a:pt x="21320" y="18127"/>
                  <a:pt x="21341" y="18221"/>
                  <a:pt x="21341" y="18313"/>
                </a:cubicBezTo>
                <a:cubicBezTo>
                  <a:pt x="21341" y="18408"/>
                  <a:pt x="21337" y="18502"/>
                  <a:pt x="21337" y="18594"/>
                </a:cubicBezTo>
                <a:cubicBezTo>
                  <a:pt x="21337" y="18689"/>
                  <a:pt x="21331" y="18783"/>
                  <a:pt x="21331" y="18875"/>
                </a:cubicBezTo>
                <a:cubicBezTo>
                  <a:pt x="21331" y="18970"/>
                  <a:pt x="21317" y="19064"/>
                  <a:pt x="21317" y="19155"/>
                </a:cubicBezTo>
                <a:cubicBezTo>
                  <a:pt x="21317" y="19251"/>
                  <a:pt x="21348" y="19345"/>
                  <a:pt x="21348" y="19436"/>
                </a:cubicBezTo>
                <a:cubicBezTo>
                  <a:pt x="21348" y="19533"/>
                  <a:pt x="21345" y="19626"/>
                  <a:pt x="21345" y="19717"/>
                </a:cubicBezTo>
                <a:cubicBezTo>
                  <a:pt x="21345" y="19814"/>
                  <a:pt x="21343" y="19907"/>
                  <a:pt x="21343" y="19997"/>
                </a:cubicBezTo>
                <a:cubicBezTo>
                  <a:pt x="21343" y="20095"/>
                  <a:pt x="21312" y="20189"/>
                  <a:pt x="21312" y="20278"/>
                </a:cubicBezTo>
                <a:cubicBezTo>
                  <a:pt x="21312" y="20378"/>
                  <a:pt x="21338" y="20471"/>
                  <a:pt x="21338" y="20559"/>
                </a:cubicBezTo>
                <a:cubicBezTo>
                  <a:pt x="21338" y="20661"/>
                  <a:pt x="21333" y="20755"/>
                  <a:pt x="21333" y="20839"/>
                </a:cubicBezTo>
                <a:cubicBezTo>
                  <a:pt x="21333" y="20948"/>
                  <a:pt x="21345" y="21042"/>
                  <a:pt x="21345" y="21120"/>
                </a:cubicBezTo>
                <a:cubicBezTo>
                  <a:pt x="21345" y="21303"/>
                  <a:pt x="21502" y="21344"/>
                  <a:pt x="21325" y="21391"/>
                </a:cubicBezTo>
                <a:cubicBezTo>
                  <a:pt x="21149" y="21437"/>
                  <a:pt x="21143" y="21403"/>
                  <a:pt x="20957" y="21403"/>
                </a:cubicBezTo>
                <a:cubicBezTo>
                  <a:pt x="20957" y="21403"/>
                  <a:pt x="20770" y="21395"/>
                  <a:pt x="20584" y="21395"/>
                </a:cubicBezTo>
                <a:cubicBezTo>
                  <a:pt x="20398" y="21395"/>
                  <a:pt x="20398" y="21389"/>
                  <a:pt x="20211" y="21389"/>
                </a:cubicBezTo>
                <a:cubicBezTo>
                  <a:pt x="20025" y="21389"/>
                  <a:pt x="20025" y="21394"/>
                  <a:pt x="19839" y="21394"/>
                </a:cubicBezTo>
                <a:cubicBezTo>
                  <a:pt x="19652" y="21394"/>
                  <a:pt x="19652" y="21401"/>
                  <a:pt x="19466" y="21401"/>
                </a:cubicBezTo>
                <a:cubicBezTo>
                  <a:pt x="19279" y="21401"/>
                  <a:pt x="19279" y="21407"/>
                  <a:pt x="19093" y="21407"/>
                </a:cubicBezTo>
                <a:cubicBezTo>
                  <a:pt x="18907" y="21407"/>
                  <a:pt x="18907" y="21388"/>
                  <a:pt x="18720" y="21388"/>
                </a:cubicBezTo>
                <a:cubicBezTo>
                  <a:pt x="18534" y="21388"/>
                  <a:pt x="18534" y="21393"/>
                  <a:pt x="18348" y="21393"/>
                </a:cubicBezTo>
                <a:cubicBezTo>
                  <a:pt x="18161" y="21393"/>
                  <a:pt x="18161" y="21403"/>
                  <a:pt x="17975" y="21403"/>
                </a:cubicBezTo>
                <a:cubicBezTo>
                  <a:pt x="17788" y="21403"/>
                  <a:pt x="17788" y="21392"/>
                  <a:pt x="17602" y="21392"/>
                </a:cubicBezTo>
                <a:cubicBezTo>
                  <a:pt x="17415" y="21392"/>
                  <a:pt x="17415" y="21409"/>
                  <a:pt x="17229" y="21409"/>
                </a:cubicBezTo>
                <a:cubicBezTo>
                  <a:pt x="17043" y="21409"/>
                  <a:pt x="17043" y="21405"/>
                  <a:pt x="16856" y="21405"/>
                </a:cubicBezTo>
                <a:cubicBezTo>
                  <a:pt x="16670" y="21405"/>
                  <a:pt x="16670" y="21411"/>
                  <a:pt x="16484" y="21411"/>
                </a:cubicBezTo>
                <a:cubicBezTo>
                  <a:pt x="16297" y="21411"/>
                  <a:pt x="16351" y="21404"/>
                  <a:pt x="16111" y="21404"/>
                </a:cubicBezTo>
                <a:cubicBezTo>
                  <a:pt x="16006" y="21404"/>
                  <a:pt x="15881" y="21385"/>
                  <a:pt x="15738" y="21385"/>
                </a:cubicBezTo>
                <a:cubicBezTo>
                  <a:pt x="15625" y="21385"/>
                  <a:pt x="15500" y="21404"/>
                  <a:pt x="15365" y="21404"/>
                </a:cubicBezTo>
                <a:cubicBezTo>
                  <a:pt x="15248" y="21404"/>
                  <a:pt x="15124" y="21390"/>
                  <a:pt x="14992" y="21390"/>
                </a:cubicBezTo>
                <a:cubicBezTo>
                  <a:pt x="14873" y="21390"/>
                  <a:pt x="14749" y="21408"/>
                  <a:pt x="14619" y="21408"/>
                </a:cubicBezTo>
                <a:cubicBezTo>
                  <a:pt x="14499" y="21408"/>
                  <a:pt x="14375" y="21398"/>
                  <a:pt x="14247" y="21398"/>
                </a:cubicBezTo>
                <a:cubicBezTo>
                  <a:pt x="14126" y="21398"/>
                  <a:pt x="14002" y="21397"/>
                  <a:pt x="13874" y="21397"/>
                </a:cubicBezTo>
                <a:cubicBezTo>
                  <a:pt x="13753" y="21397"/>
                  <a:pt x="13628" y="21409"/>
                  <a:pt x="13501" y="21409"/>
                </a:cubicBezTo>
                <a:cubicBezTo>
                  <a:pt x="13379" y="21409"/>
                  <a:pt x="13255" y="21403"/>
                  <a:pt x="13128" y="21403"/>
                </a:cubicBezTo>
                <a:cubicBezTo>
                  <a:pt x="13006" y="21403"/>
                  <a:pt x="12882" y="21407"/>
                  <a:pt x="12755" y="21407"/>
                </a:cubicBezTo>
                <a:cubicBezTo>
                  <a:pt x="12633" y="21407"/>
                  <a:pt x="12509" y="21397"/>
                  <a:pt x="12383" y="21397"/>
                </a:cubicBezTo>
                <a:cubicBezTo>
                  <a:pt x="12260" y="21397"/>
                  <a:pt x="12135" y="21416"/>
                  <a:pt x="12010" y="21416"/>
                </a:cubicBezTo>
                <a:cubicBezTo>
                  <a:pt x="11887" y="21416"/>
                  <a:pt x="11762" y="21407"/>
                  <a:pt x="11637" y="21407"/>
                </a:cubicBezTo>
                <a:cubicBezTo>
                  <a:pt x="11514" y="21407"/>
                  <a:pt x="11389" y="21405"/>
                  <a:pt x="11264" y="21405"/>
                </a:cubicBezTo>
                <a:cubicBezTo>
                  <a:pt x="11141" y="21405"/>
                  <a:pt x="11016" y="21407"/>
                  <a:pt x="10891" y="21407"/>
                </a:cubicBezTo>
                <a:cubicBezTo>
                  <a:pt x="10768" y="21407"/>
                  <a:pt x="10643" y="21410"/>
                  <a:pt x="10518" y="21410"/>
                </a:cubicBezTo>
                <a:cubicBezTo>
                  <a:pt x="10395" y="21410"/>
                  <a:pt x="10270" y="21404"/>
                  <a:pt x="10145" y="21404"/>
                </a:cubicBezTo>
                <a:cubicBezTo>
                  <a:pt x="10022" y="21404"/>
                  <a:pt x="9897" y="21415"/>
                  <a:pt x="9773" y="21415"/>
                </a:cubicBezTo>
                <a:cubicBezTo>
                  <a:pt x="9649" y="21415"/>
                  <a:pt x="9524" y="21406"/>
                  <a:pt x="9400" y="21406"/>
                </a:cubicBezTo>
                <a:cubicBezTo>
                  <a:pt x="9276" y="21406"/>
                  <a:pt x="9151" y="21393"/>
                  <a:pt x="9027" y="21393"/>
                </a:cubicBezTo>
                <a:cubicBezTo>
                  <a:pt x="8903" y="21393"/>
                  <a:pt x="8778" y="21416"/>
                  <a:pt x="8654" y="21416"/>
                </a:cubicBezTo>
                <a:cubicBezTo>
                  <a:pt x="8530" y="21416"/>
                  <a:pt x="8405" y="21415"/>
                  <a:pt x="8281" y="21415"/>
                </a:cubicBezTo>
                <a:cubicBezTo>
                  <a:pt x="8156" y="21415"/>
                  <a:pt x="8032" y="21396"/>
                  <a:pt x="7908" y="21396"/>
                </a:cubicBezTo>
                <a:cubicBezTo>
                  <a:pt x="7783" y="21396"/>
                  <a:pt x="7659" y="21412"/>
                  <a:pt x="7535" y="21412"/>
                </a:cubicBezTo>
                <a:cubicBezTo>
                  <a:pt x="7410" y="21412"/>
                  <a:pt x="7286" y="21406"/>
                  <a:pt x="7162" y="21406"/>
                </a:cubicBezTo>
                <a:cubicBezTo>
                  <a:pt x="7037" y="21406"/>
                  <a:pt x="6913" y="21414"/>
                  <a:pt x="6789" y="21414"/>
                </a:cubicBezTo>
                <a:cubicBezTo>
                  <a:pt x="6664" y="21414"/>
                  <a:pt x="6540" y="21406"/>
                  <a:pt x="6416" y="21406"/>
                </a:cubicBezTo>
                <a:cubicBezTo>
                  <a:pt x="6291" y="21406"/>
                  <a:pt x="6166" y="21392"/>
                  <a:pt x="6043" y="21392"/>
                </a:cubicBezTo>
                <a:cubicBezTo>
                  <a:pt x="5918" y="21392"/>
                  <a:pt x="5793" y="21406"/>
                  <a:pt x="5670" y="21406"/>
                </a:cubicBezTo>
                <a:cubicBezTo>
                  <a:pt x="5544" y="21406"/>
                  <a:pt x="5420" y="21403"/>
                  <a:pt x="5297" y="21403"/>
                </a:cubicBezTo>
                <a:cubicBezTo>
                  <a:pt x="5171" y="21403"/>
                  <a:pt x="5047" y="21391"/>
                  <a:pt x="4924" y="21391"/>
                </a:cubicBezTo>
                <a:cubicBezTo>
                  <a:pt x="4798" y="21391"/>
                  <a:pt x="4673" y="21403"/>
                  <a:pt x="4551" y="21403"/>
                </a:cubicBezTo>
                <a:cubicBezTo>
                  <a:pt x="4425" y="21403"/>
                  <a:pt x="4300" y="21416"/>
                  <a:pt x="4177" y="21416"/>
                </a:cubicBezTo>
                <a:cubicBezTo>
                  <a:pt x="4051" y="21416"/>
                  <a:pt x="3927" y="21409"/>
                  <a:pt x="3804" y="21409"/>
                </a:cubicBezTo>
                <a:cubicBezTo>
                  <a:pt x="3678" y="21409"/>
                  <a:pt x="3554" y="21412"/>
                  <a:pt x="3431" y="21412"/>
                </a:cubicBezTo>
                <a:cubicBezTo>
                  <a:pt x="3305" y="21412"/>
                  <a:pt x="3180" y="21401"/>
                  <a:pt x="3058" y="21401"/>
                </a:cubicBezTo>
                <a:cubicBezTo>
                  <a:pt x="2931" y="21401"/>
                  <a:pt x="2807" y="21398"/>
                  <a:pt x="2685" y="21398"/>
                </a:cubicBezTo>
                <a:cubicBezTo>
                  <a:pt x="2557" y="21398"/>
                  <a:pt x="2433" y="21403"/>
                  <a:pt x="2312" y="21403"/>
                </a:cubicBezTo>
                <a:cubicBezTo>
                  <a:pt x="2184" y="21403"/>
                  <a:pt x="2059" y="21389"/>
                  <a:pt x="1940" y="21389"/>
                </a:cubicBezTo>
                <a:cubicBezTo>
                  <a:pt x="1810" y="21389"/>
                  <a:pt x="1685" y="21403"/>
                  <a:pt x="1567" y="21403"/>
                </a:cubicBezTo>
                <a:cubicBezTo>
                  <a:pt x="1435" y="21403"/>
                  <a:pt x="1310" y="21399"/>
                  <a:pt x="1193" y="21399"/>
                </a:cubicBezTo>
                <a:cubicBezTo>
                  <a:pt x="1058" y="21399"/>
                  <a:pt x="934" y="21405"/>
                  <a:pt x="821" y="21405"/>
                </a:cubicBezTo>
                <a:cubicBezTo>
                  <a:pt x="677" y="21405"/>
                  <a:pt x="552" y="21397"/>
                  <a:pt x="448" y="21397"/>
                </a:cubicBezTo>
                <a:cubicBezTo>
                  <a:pt x="207" y="21397"/>
                  <a:pt x="151" y="21528"/>
                  <a:pt x="89" y="21397"/>
                </a:cubicBezTo>
                <a:cubicBezTo>
                  <a:pt x="27" y="21264"/>
                  <a:pt x="55" y="21260"/>
                  <a:pt x="55" y="21120"/>
                </a:cubicBezTo>
                <a:cubicBezTo>
                  <a:pt x="55" y="20980"/>
                  <a:pt x="62" y="20980"/>
                  <a:pt x="62" y="20839"/>
                </a:cubicBezTo>
                <a:cubicBezTo>
                  <a:pt x="62" y="20699"/>
                  <a:pt x="63" y="20699"/>
                  <a:pt x="63" y="20559"/>
                </a:cubicBezTo>
                <a:cubicBezTo>
                  <a:pt x="63" y="20419"/>
                  <a:pt x="59" y="20419"/>
                  <a:pt x="59" y="20278"/>
                </a:cubicBezTo>
                <a:cubicBezTo>
                  <a:pt x="59" y="20138"/>
                  <a:pt x="85" y="20138"/>
                  <a:pt x="85" y="19998"/>
                </a:cubicBezTo>
                <a:cubicBezTo>
                  <a:pt x="85" y="19857"/>
                  <a:pt x="72" y="19857"/>
                  <a:pt x="72" y="19717"/>
                </a:cubicBezTo>
                <a:cubicBezTo>
                  <a:pt x="72" y="19576"/>
                  <a:pt x="76" y="19576"/>
                  <a:pt x="76" y="19436"/>
                </a:cubicBezTo>
                <a:cubicBezTo>
                  <a:pt x="76" y="19296"/>
                  <a:pt x="64" y="19338"/>
                  <a:pt x="64" y="19155"/>
                </a:cubicBezTo>
                <a:cubicBezTo>
                  <a:pt x="64" y="19077"/>
                  <a:pt x="62" y="18983"/>
                  <a:pt x="62" y="18875"/>
                </a:cubicBezTo>
                <a:cubicBezTo>
                  <a:pt x="62" y="18790"/>
                  <a:pt x="67" y="18696"/>
                  <a:pt x="67" y="18594"/>
                </a:cubicBezTo>
                <a:cubicBezTo>
                  <a:pt x="67" y="18507"/>
                  <a:pt x="62" y="18413"/>
                  <a:pt x="62" y="18313"/>
                </a:cubicBezTo>
                <a:cubicBezTo>
                  <a:pt x="62" y="18224"/>
                  <a:pt x="67" y="18131"/>
                  <a:pt x="67" y="18033"/>
                </a:cubicBezTo>
                <a:cubicBezTo>
                  <a:pt x="67" y="17943"/>
                  <a:pt x="74" y="17849"/>
                  <a:pt x="74" y="17752"/>
                </a:cubicBezTo>
                <a:cubicBezTo>
                  <a:pt x="74" y="17661"/>
                  <a:pt x="68" y="17568"/>
                  <a:pt x="68" y="17471"/>
                </a:cubicBezTo>
                <a:cubicBezTo>
                  <a:pt x="68" y="17380"/>
                  <a:pt x="94" y="17286"/>
                  <a:pt x="94" y="17190"/>
                </a:cubicBezTo>
                <a:cubicBezTo>
                  <a:pt x="94" y="17099"/>
                  <a:pt x="91" y="17005"/>
                  <a:pt x="91" y="16910"/>
                </a:cubicBezTo>
                <a:cubicBezTo>
                  <a:pt x="91" y="16818"/>
                  <a:pt x="61" y="16724"/>
                  <a:pt x="61" y="16629"/>
                </a:cubicBezTo>
                <a:cubicBezTo>
                  <a:pt x="61" y="16537"/>
                  <a:pt x="92" y="16444"/>
                  <a:pt x="92" y="16348"/>
                </a:cubicBezTo>
                <a:cubicBezTo>
                  <a:pt x="92" y="16256"/>
                  <a:pt x="59" y="16163"/>
                  <a:pt x="59" y="16068"/>
                </a:cubicBezTo>
                <a:cubicBezTo>
                  <a:pt x="59" y="15975"/>
                  <a:pt x="63" y="15882"/>
                  <a:pt x="63" y="15787"/>
                </a:cubicBezTo>
                <a:cubicBezTo>
                  <a:pt x="63" y="15695"/>
                  <a:pt x="90" y="15601"/>
                  <a:pt x="90" y="15506"/>
                </a:cubicBezTo>
                <a:cubicBezTo>
                  <a:pt x="90" y="15414"/>
                  <a:pt x="84" y="15320"/>
                  <a:pt x="84" y="15225"/>
                </a:cubicBezTo>
                <a:cubicBezTo>
                  <a:pt x="84" y="15133"/>
                  <a:pt x="76" y="15039"/>
                  <a:pt x="76" y="14945"/>
                </a:cubicBezTo>
                <a:cubicBezTo>
                  <a:pt x="76" y="14852"/>
                  <a:pt x="72" y="14758"/>
                  <a:pt x="72" y="14664"/>
                </a:cubicBezTo>
                <a:cubicBezTo>
                  <a:pt x="72" y="14571"/>
                  <a:pt x="80" y="14478"/>
                  <a:pt x="80" y="14383"/>
                </a:cubicBezTo>
                <a:cubicBezTo>
                  <a:pt x="80" y="14290"/>
                  <a:pt x="84" y="14197"/>
                  <a:pt x="84" y="14102"/>
                </a:cubicBezTo>
                <a:cubicBezTo>
                  <a:pt x="84" y="14009"/>
                  <a:pt x="56" y="13916"/>
                  <a:pt x="56" y="13822"/>
                </a:cubicBezTo>
                <a:cubicBezTo>
                  <a:pt x="56" y="13729"/>
                  <a:pt x="66" y="13635"/>
                  <a:pt x="66" y="13541"/>
                </a:cubicBezTo>
                <a:cubicBezTo>
                  <a:pt x="66" y="13448"/>
                  <a:pt x="64" y="13354"/>
                  <a:pt x="64" y="13260"/>
                </a:cubicBezTo>
                <a:cubicBezTo>
                  <a:pt x="64" y="13167"/>
                  <a:pt x="77" y="13073"/>
                  <a:pt x="77" y="12979"/>
                </a:cubicBezTo>
                <a:cubicBezTo>
                  <a:pt x="77" y="12886"/>
                  <a:pt x="77" y="12793"/>
                  <a:pt x="77" y="12699"/>
                </a:cubicBezTo>
                <a:cubicBezTo>
                  <a:pt x="77" y="12605"/>
                  <a:pt x="70" y="12512"/>
                  <a:pt x="70" y="12418"/>
                </a:cubicBezTo>
                <a:cubicBezTo>
                  <a:pt x="70" y="12325"/>
                  <a:pt x="93" y="12231"/>
                  <a:pt x="93" y="12137"/>
                </a:cubicBezTo>
                <a:cubicBezTo>
                  <a:pt x="93" y="12044"/>
                  <a:pt x="81" y="11950"/>
                  <a:pt x="81" y="11856"/>
                </a:cubicBezTo>
                <a:cubicBezTo>
                  <a:pt x="81" y="11763"/>
                  <a:pt x="63" y="11669"/>
                  <a:pt x="63" y="11575"/>
                </a:cubicBezTo>
                <a:cubicBezTo>
                  <a:pt x="63" y="11482"/>
                  <a:pt x="81" y="11389"/>
                  <a:pt x="81" y="11295"/>
                </a:cubicBezTo>
                <a:cubicBezTo>
                  <a:pt x="81" y="11201"/>
                  <a:pt x="63" y="11108"/>
                  <a:pt x="63" y="11014"/>
                </a:cubicBezTo>
                <a:cubicBezTo>
                  <a:pt x="63" y="10921"/>
                  <a:pt x="85" y="10827"/>
                  <a:pt x="85" y="10733"/>
                </a:cubicBezTo>
                <a:cubicBezTo>
                  <a:pt x="85" y="10640"/>
                  <a:pt x="59" y="10546"/>
                  <a:pt x="59" y="10453"/>
                </a:cubicBezTo>
                <a:cubicBezTo>
                  <a:pt x="59" y="10359"/>
                  <a:pt x="59" y="10266"/>
                  <a:pt x="59" y="10172"/>
                </a:cubicBezTo>
                <a:cubicBezTo>
                  <a:pt x="59" y="10078"/>
                  <a:pt x="94" y="9985"/>
                  <a:pt x="94" y="9891"/>
                </a:cubicBezTo>
                <a:cubicBezTo>
                  <a:pt x="94" y="9797"/>
                  <a:pt x="84" y="9704"/>
                  <a:pt x="84" y="9610"/>
                </a:cubicBezTo>
                <a:cubicBezTo>
                  <a:pt x="84" y="9517"/>
                  <a:pt x="78" y="9423"/>
                  <a:pt x="78" y="9329"/>
                </a:cubicBezTo>
                <a:cubicBezTo>
                  <a:pt x="78" y="9236"/>
                  <a:pt x="78" y="9142"/>
                  <a:pt x="78" y="9048"/>
                </a:cubicBezTo>
                <a:cubicBezTo>
                  <a:pt x="78" y="8955"/>
                  <a:pt x="73" y="8861"/>
                  <a:pt x="73" y="8767"/>
                </a:cubicBezTo>
                <a:cubicBezTo>
                  <a:pt x="73" y="8674"/>
                  <a:pt x="71" y="8580"/>
                  <a:pt x="71" y="8487"/>
                </a:cubicBezTo>
                <a:cubicBezTo>
                  <a:pt x="71" y="8393"/>
                  <a:pt x="94" y="8299"/>
                  <a:pt x="94" y="8206"/>
                </a:cubicBezTo>
                <a:cubicBezTo>
                  <a:pt x="94" y="8112"/>
                  <a:pt x="64" y="8018"/>
                  <a:pt x="64" y="7925"/>
                </a:cubicBezTo>
                <a:cubicBezTo>
                  <a:pt x="64" y="7831"/>
                  <a:pt x="89" y="7737"/>
                  <a:pt x="89" y="7644"/>
                </a:cubicBezTo>
                <a:cubicBezTo>
                  <a:pt x="89" y="7550"/>
                  <a:pt x="74" y="7456"/>
                  <a:pt x="74" y="7363"/>
                </a:cubicBezTo>
                <a:cubicBezTo>
                  <a:pt x="74" y="7269"/>
                  <a:pt x="59" y="7175"/>
                  <a:pt x="59" y="7082"/>
                </a:cubicBezTo>
                <a:cubicBezTo>
                  <a:pt x="59" y="6988"/>
                  <a:pt x="85" y="6894"/>
                  <a:pt x="85" y="6801"/>
                </a:cubicBezTo>
                <a:cubicBezTo>
                  <a:pt x="85" y="6707"/>
                  <a:pt x="66" y="6613"/>
                  <a:pt x="66" y="6520"/>
                </a:cubicBezTo>
                <a:cubicBezTo>
                  <a:pt x="66" y="6426"/>
                  <a:pt x="64" y="6333"/>
                  <a:pt x="64" y="6239"/>
                </a:cubicBezTo>
                <a:cubicBezTo>
                  <a:pt x="64" y="6145"/>
                  <a:pt x="65" y="6052"/>
                  <a:pt x="65" y="5959"/>
                </a:cubicBezTo>
                <a:cubicBezTo>
                  <a:pt x="65" y="5864"/>
                  <a:pt x="66" y="5771"/>
                  <a:pt x="66" y="5678"/>
                </a:cubicBezTo>
                <a:cubicBezTo>
                  <a:pt x="66" y="5583"/>
                  <a:pt x="77" y="5490"/>
                  <a:pt x="77" y="5397"/>
                </a:cubicBezTo>
                <a:cubicBezTo>
                  <a:pt x="77" y="5303"/>
                  <a:pt x="80" y="5209"/>
                  <a:pt x="80" y="5116"/>
                </a:cubicBezTo>
                <a:cubicBezTo>
                  <a:pt x="80" y="5022"/>
                  <a:pt x="60" y="4928"/>
                  <a:pt x="60" y="4835"/>
                </a:cubicBezTo>
                <a:cubicBezTo>
                  <a:pt x="60" y="4741"/>
                  <a:pt x="73" y="4647"/>
                  <a:pt x="73" y="4554"/>
                </a:cubicBezTo>
                <a:cubicBezTo>
                  <a:pt x="73" y="4460"/>
                  <a:pt x="66" y="4366"/>
                  <a:pt x="66" y="4274"/>
                </a:cubicBezTo>
                <a:cubicBezTo>
                  <a:pt x="66" y="4179"/>
                  <a:pt x="75" y="4085"/>
                  <a:pt x="75" y="3993"/>
                </a:cubicBezTo>
                <a:cubicBezTo>
                  <a:pt x="75" y="3898"/>
                  <a:pt x="64" y="3804"/>
                  <a:pt x="64" y="3712"/>
                </a:cubicBezTo>
                <a:cubicBezTo>
                  <a:pt x="64" y="3617"/>
                  <a:pt x="91" y="3523"/>
                  <a:pt x="91" y="3431"/>
                </a:cubicBezTo>
                <a:cubicBezTo>
                  <a:pt x="91" y="3336"/>
                  <a:pt x="75" y="3242"/>
                  <a:pt x="75" y="3150"/>
                </a:cubicBezTo>
                <a:cubicBezTo>
                  <a:pt x="75" y="3055"/>
                  <a:pt x="59" y="2961"/>
                  <a:pt x="59" y="2870"/>
                </a:cubicBezTo>
                <a:cubicBezTo>
                  <a:pt x="59" y="2774"/>
                  <a:pt x="67" y="2680"/>
                  <a:pt x="67" y="2589"/>
                </a:cubicBezTo>
                <a:cubicBezTo>
                  <a:pt x="67" y="2493"/>
                  <a:pt x="77" y="2399"/>
                  <a:pt x="77" y="2308"/>
                </a:cubicBezTo>
                <a:cubicBezTo>
                  <a:pt x="77" y="2212"/>
                  <a:pt x="87" y="2118"/>
                  <a:pt x="87" y="2027"/>
                </a:cubicBezTo>
                <a:cubicBezTo>
                  <a:pt x="87" y="1931"/>
                  <a:pt x="64" y="1837"/>
                  <a:pt x="64" y="1747"/>
                </a:cubicBezTo>
                <a:cubicBezTo>
                  <a:pt x="64" y="1649"/>
                  <a:pt x="85" y="1556"/>
                  <a:pt x="85" y="1466"/>
                </a:cubicBezTo>
                <a:cubicBezTo>
                  <a:pt x="85" y="1368"/>
                  <a:pt x="64" y="1274"/>
                  <a:pt x="64" y="1185"/>
                </a:cubicBezTo>
                <a:cubicBezTo>
                  <a:pt x="64" y="1086"/>
                  <a:pt x="88" y="992"/>
                  <a:pt x="88" y="904"/>
                </a:cubicBezTo>
                <a:cubicBezTo>
                  <a:pt x="88" y="802"/>
                  <a:pt x="77" y="708"/>
                  <a:pt x="77" y="624"/>
                </a:cubicBezTo>
                <a:cubicBezTo>
                  <a:pt x="77" y="515"/>
                  <a:pt x="77" y="421"/>
                  <a:pt x="77" y="343"/>
                </a:cubicBezTo>
                <a:cubicBezTo>
                  <a:pt x="77" y="161"/>
                  <a:pt x="-98" y="117"/>
                  <a:pt x="79" y="70"/>
                </a:cubicBezTo>
                <a:close/>
              </a:path>
            </a:pathLst>
          </a:custGeom>
          <a:blipFill>
            <a:blip r:embed="rId2"/>
          </a:blipFill>
          <a:ln w="63500">
            <a:solidFill>
              <a:srgbClr val="231F24"/>
            </a:solidFill>
            <a:miter lim="400000"/>
          </a:ln>
        </p:spPr>
        <p:txBody>
          <a:bodyPr lIns="38100" tIns="38100" rIns="38100" bIns="38100" anchor="ctr"/>
          <a:lstStyle/>
          <a:p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5651499" y="3886200"/>
            <a:ext cx="4123827" cy="3352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1" h="21315" extrusionOk="0">
                <a:moveTo>
                  <a:pt x="101" y="127"/>
                </a:moveTo>
                <a:cubicBezTo>
                  <a:pt x="318" y="31"/>
                  <a:pt x="331" y="136"/>
                  <a:pt x="562" y="136"/>
                </a:cubicBezTo>
                <a:cubicBezTo>
                  <a:pt x="792" y="136"/>
                  <a:pt x="792" y="137"/>
                  <a:pt x="1022" y="137"/>
                </a:cubicBezTo>
                <a:cubicBezTo>
                  <a:pt x="1253" y="137"/>
                  <a:pt x="1253" y="144"/>
                  <a:pt x="1483" y="144"/>
                </a:cubicBezTo>
                <a:cubicBezTo>
                  <a:pt x="1714" y="144"/>
                  <a:pt x="1714" y="142"/>
                  <a:pt x="1944" y="142"/>
                </a:cubicBezTo>
                <a:cubicBezTo>
                  <a:pt x="2175" y="142"/>
                  <a:pt x="2175" y="152"/>
                  <a:pt x="2405" y="152"/>
                </a:cubicBezTo>
                <a:cubicBezTo>
                  <a:pt x="2635" y="152"/>
                  <a:pt x="2635" y="156"/>
                  <a:pt x="2866" y="156"/>
                </a:cubicBezTo>
                <a:cubicBezTo>
                  <a:pt x="3096" y="156"/>
                  <a:pt x="3096" y="148"/>
                  <a:pt x="3327" y="148"/>
                </a:cubicBezTo>
                <a:cubicBezTo>
                  <a:pt x="3557" y="148"/>
                  <a:pt x="3557" y="97"/>
                  <a:pt x="3788" y="97"/>
                </a:cubicBezTo>
                <a:cubicBezTo>
                  <a:pt x="4018" y="97"/>
                  <a:pt x="4018" y="156"/>
                  <a:pt x="4248" y="156"/>
                </a:cubicBezTo>
                <a:cubicBezTo>
                  <a:pt x="4479" y="156"/>
                  <a:pt x="4479" y="147"/>
                  <a:pt x="4709" y="147"/>
                </a:cubicBezTo>
                <a:cubicBezTo>
                  <a:pt x="4940" y="147"/>
                  <a:pt x="4874" y="129"/>
                  <a:pt x="5170" y="129"/>
                </a:cubicBezTo>
                <a:cubicBezTo>
                  <a:pt x="5300" y="129"/>
                  <a:pt x="5454" y="156"/>
                  <a:pt x="5631" y="156"/>
                </a:cubicBezTo>
                <a:cubicBezTo>
                  <a:pt x="5771" y="156"/>
                  <a:pt x="5925" y="135"/>
                  <a:pt x="6092" y="135"/>
                </a:cubicBezTo>
                <a:cubicBezTo>
                  <a:pt x="6236" y="135"/>
                  <a:pt x="6390" y="112"/>
                  <a:pt x="6553" y="112"/>
                </a:cubicBezTo>
                <a:cubicBezTo>
                  <a:pt x="6699" y="112"/>
                  <a:pt x="6853" y="104"/>
                  <a:pt x="7013" y="104"/>
                </a:cubicBezTo>
                <a:cubicBezTo>
                  <a:pt x="7162" y="104"/>
                  <a:pt x="7316" y="131"/>
                  <a:pt x="7474" y="131"/>
                </a:cubicBezTo>
                <a:cubicBezTo>
                  <a:pt x="7624" y="131"/>
                  <a:pt x="7778" y="109"/>
                  <a:pt x="7935" y="109"/>
                </a:cubicBezTo>
                <a:cubicBezTo>
                  <a:pt x="8086" y="109"/>
                  <a:pt x="8239" y="114"/>
                  <a:pt x="8396" y="114"/>
                </a:cubicBezTo>
                <a:cubicBezTo>
                  <a:pt x="8547" y="114"/>
                  <a:pt x="8701" y="110"/>
                  <a:pt x="8857" y="110"/>
                </a:cubicBezTo>
                <a:cubicBezTo>
                  <a:pt x="9009" y="110"/>
                  <a:pt x="9162" y="101"/>
                  <a:pt x="9318" y="101"/>
                </a:cubicBezTo>
                <a:cubicBezTo>
                  <a:pt x="9470" y="101"/>
                  <a:pt x="9624" y="109"/>
                  <a:pt x="9779" y="109"/>
                </a:cubicBezTo>
                <a:cubicBezTo>
                  <a:pt x="9932" y="109"/>
                  <a:pt x="10085" y="94"/>
                  <a:pt x="10241" y="94"/>
                </a:cubicBezTo>
                <a:cubicBezTo>
                  <a:pt x="10393" y="94"/>
                  <a:pt x="10547" y="153"/>
                  <a:pt x="10702" y="153"/>
                </a:cubicBezTo>
                <a:cubicBezTo>
                  <a:pt x="10854" y="153"/>
                  <a:pt x="11008" y="154"/>
                  <a:pt x="11163" y="154"/>
                </a:cubicBezTo>
                <a:cubicBezTo>
                  <a:pt x="11315" y="154"/>
                  <a:pt x="11469" y="137"/>
                  <a:pt x="11624" y="137"/>
                </a:cubicBezTo>
                <a:cubicBezTo>
                  <a:pt x="11777" y="137"/>
                  <a:pt x="11930" y="153"/>
                  <a:pt x="12085" y="153"/>
                </a:cubicBezTo>
                <a:cubicBezTo>
                  <a:pt x="12238" y="153"/>
                  <a:pt x="12392" y="122"/>
                  <a:pt x="12546" y="122"/>
                </a:cubicBezTo>
                <a:cubicBezTo>
                  <a:pt x="12699" y="122"/>
                  <a:pt x="12853" y="132"/>
                  <a:pt x="13006" y="132"/>
                </a:cubicBezTo>
                <a:cubicBezTo>
                  <a:pt x="13160" y="132"/>
                  <a:pt x="13314" y="154"/>
                  <a:pt x="13468" y="154"/>
                </a:cubicBezTo>
                <a:cubicBezTo>
                  <a:pt x="13622" y="154"/>
                  <a:pt x="13775" y="123"/>
                  <a:pt x="13929" y="123"/>
                </a:cubicBezTo>
                <a:cubicBezTo>
                  <a:pt x="14083" y="123"/>
                  <a:pt x="14237" y="155"/>
                  <a:pt x="14390" y="155"/>
                </a:cubicBezTo>
                <a:cubicBezTo>
                  <a:pt x="14545" y="155"/>
                  <a:pt x="14698" y="132"/>
                  <a:pt x="14851" y="132"/>
                </a:cubicBezTo>
                <a:cubicBezTo>
                  <a:pt x="15006" y="132"/>
                  <a:pt x="15160" y="99"/>
                  <a:pt x="15312" y="99"/>
                </a:cubicBezTo>
                <a:cubicBezTo>
                  <a:pt x="15467" y="99"/>
                  <a:pt x="15621" y="128"/>
                  <a:pt x="15774" y="128"/>
                </a:cubicBezTo>
                <a:cubicBezTo>
                  <a:pt x="15929" y="128"/>
                  <a:pt x="16083" y="123"/>
                  <a:pt x="16235" y="123"/>
                </a:cubicBezTo>
                <a:cubicBezTo>
                  <a:pt x="16390" y="123"/>
                  <a:pt x="16544" y="156"/>
                  <a:pt x="16696" y="156"/>
                </a:cubicBezTo>
                <a:cubicBezTo>
                  <a:pt x="16852" y="156"/>
                  <a:pt x="17005" y="134"/>
                  <a:pt x="17157" y="134"/>
                </a:cubicBezTo>
                <a:cubicBezTo>
                  <a:pt x="17313" y="134"/>
                  <a:pt x="17467" y="132"/>
                  <a:pt x="17618" y="132"/>
                </a:cubicBezTo>
                <a:cubicBezTo>
                  <a:pt x="17775" y="132"/>
                  <a:pt x="17929" y="99"/>
                  <a:pt x="18079" y="99"/>
                </a:cubicBezTo>
                <a:cubicBezTo>
                  <a:pt x="18237" y="99"/>
                  <a:pt x="18390" y="126"/>
                  <a:pt x="18540" y="126"/>
                </a:cubicBezTo>
                <a:cubicBezTo>
                  <a:pt x="18699" y="126"/>
                  <a:pt x="18852" y="94"/>
                  <a:pt x="19001" y="94"/>
                </a:cubicBezTo>
                <a:cubicBezTo>
                  <a:pt x="19161" y="94"/>
                  <a:pt x="19315" y="104"/>
                  <a:pt x="19462" y="104"/>
                </a:cubicBezTo>
                <a:cubicBezTo>
                  <a:pt x="19624" y="104"/>
                  <a:pt x="19778" y="154"/>
                  <a:pt x="19923" y="154"/>
                </a:cubicBezTo>
                <a:cubicBezTo>
                  <a:pt x="20090" y="154"/>
                  <a:pt x="20244" y="106"/>
                  <a:pt x="20384" y="106"/>
                </a:cubicBezTo>
                <a:cubicBezTo>
                  <a:pt x="20561" y="106"/>
                  <a:pt x="20715" y="98"/>
                  <a:pt x="20845" y="98"/>
                </a:cubicBezTo>
                <a:cubicBezTo>
                  <a:pt x="21141" y="98"/>
                  <a:pt x="21226" y="-140"/>
                  <a:pt x="21303" y="126"/>
                </a:cubicBezTo>
                <a:cubicBezTo>
                  <a:pt x="21381" y="394"/>
                  <a:pt x="21325" y="410"/>
                  <a:pt x="21325" y="694"/>
                </a:cubicBezTo>
                <a:cubicBezTo>
                  <a:pt x="21325" y="979"/>
                  <a:pt x="21322" y="979"/>
                  <a:pt x="21322" y="1264"/>
                </a:cubicBezTo>
                <a:cubicBezTo>
                  <a:pt x="21322" y="1548"/>
                  <a:pt x="21315" y="1548"/>
                  <a:pt x="21315" y="1833"/>
                </a:cubicBezTo>
                <a:cubicBezTo>
                  <a:pt x="21315" y="2118"/>
                  <a:pt x="21294" y="2118"/>
                  <a:pt x="21294" y="2402"/>
                </a:cubicBezTo>
                <a:cubicBezTo>
                  <a:pt x="21294" y="2687"/>
                  <a:pt x="21319" y="2687"/>
                  <a:pt x="21319" y="2972"/>
                </a:cubicBezTo>
                <a:cubicBezTo>
                  <a:pt x="21319" y="3256"/>
                  <a:pt x="21303" y="3256"/>
                  <a:pt x="21303" y="3541"/>
                </a:cubicBezTo>
                <a:cubicBezTo>
                  <a:pt x="21303" y="3826"/>
                  <a:pt x="21319" y="3826"/>
                  <a:pt x="21319" y="4110"/>
                </a:cubicBezTo>
                <a:cubicBezTo>
                  <a:pt x="21319" y="4395"/>
                  <a:pt x="21314" y="4395"/>
                  <a:pt x="21314" y="4680"/>
                </a:cubicBezTo>
                <a:cubicBezTo>
                  <a:pt x="21314" y="4964"/>
                  <a:pt x="21291" y="4964"/>
                  <a:pt x="21291" y="5249"/>
                </a:cubicBezTo>
                <a:cubicBezTo>
                  <a:pt x="21291" y="5534"/>
                  <a:pt x="21315" y="5534"/>
                  <a:pt x="21315" y="5818"/>
                </a:cubicBezTo>
                <a:cubicBezTo>
                  <a:pt x="21315" y="6103"/>
                  <a:pt x="21322" y="6103"/>
                  <a:pt x="21322" y="6388"/>
                </a:cubicBezTo>
                <a:cubicBezTo>
                  <a:pt x="21322" y="6672"/>
                  <a:pt x="21331" y="6672"/>
                  <a:pt x="21331" y="6957"/>
                </a:cubicBezTo>
                <a:cubicBezTo>
                  <a:pt x="21331" y="7242"/>
                  <a:pt x="21300" y="7242"/>
                  <a:pt x="21300" y="7526"/>
                </a:cubicBezTo>
                <a:cubicBezTo>
                  <a:pt x="21300" y="7811"/>
                  <a:pt x="21284" y="7811"/>
                  <a:pt x="21284" y="8096"/>
                </a:cubicBezTo>
                <a:cubicBezTo>
                  <a:pt x="21284" y="8381"/>
                  <a:pt x="21313" y="8381"/>
                  <a:pt x="21313" y="8665"/>
                </a:cubicBezTo>
                <a:cubicBezTo>
                  <a:pt x="21313" y="8950"/>
                  <a:pt x="21323" y="8950"/>
                  <a:pt x="21323" y="9234"/>
                </a:cubicBezTo>
                <a:cubicBezTo>
                  <a:pt x="21323" y="9519"/>
                  <a:pt x="21315" y="9519"/>
                  <a:pt x="21315" y="9804"/>
                </a:cubicBezTo>
                <a:cubicBezTo>
                  <a:pt x="21315" y="10088"/>
                  <a:pt x="21297" y="10088"/>
                  <a:pt x="21297" y="10373"/>
                </a:cubicBezTo>
                <a:cubicBezTo>
                  <a:pt x="21297" y="10657"/>
                  <a:pt x="21318" y="10657"/>
                  <a:pt x="21318" y="10942"/>
                </a:cubicBezTo>
                <a:cubicBezTo>
                  <a:pt x="21318" y="11227"/>
                  <a:pt x="21325" y="11227"/>
                  <a:pt x="21325" y="11511"/>
                </a:cubicBezTo>
                <a:cubicBezTo>
                  <a:pt x="21325" y="11796"/>
                  <a:pt x="21306" y="11796"/>
                  <a:pt x="21306" y="12081"/>
                </a:cubicBezTo>
                <a:cubicBezTo>
                  <a:pt x="21306" y="12365"/>
                  <a:pt x="21313" y="12365"/>
                  <a:pt x="21313" y="12650"/>
                </a:cubicBezTo>
                <a:cubicBezTo>
                  <a:pt x="21313" y="12935"/>
                  <a:pt x="21329" y="12935"/>
                  <a:pt x="21329" y="13219"/>
                </a:cubicBezTo>
                <a:cubicBezTo>
                  <a:pt x="21329" y="13504"/>
                  <a:pt x="21280" y="13504"/>
                  <a:pt x="21280" y="13789"/>
                </a:cubicBezTo>
                <a:cubicBezTo>
                  <a:pt x="21280" y="14073"/>
                  <a:pt x="21324" y="14074"/>
                  <a:pt x="21324" y="14358"/>
                </a:cubicBezTo>
                <a:cubicBezTo>
                  <a:pt x="21324" y="14643"/>
                  <a:pt x="21311" y="14643"/>
                  <a:pt x="21311" y="14928"/>
                </a:cubicBezTo>
                <a:cubicBezTo>
                  <a:pt x="21311" y="15212"/>
                  <a:pt x="21303" y="15212"/>
                  <a:pt x="21303" y="15497"/>
                </a:cubicBezTo>
                <a:cubicBezTo>
                  <a:pt x="21303" y="15782"/>
                  <a:pt x="21325" y="15782"/>
                  <a:pt x="21325" y="16067"/>
                </a:cubicBezTo>
                <a:cubicBezTo>
                  <a:pt x="21325" y="16352"/>
                  <a:pt x="21308" y="16352"/>
                  <a:pt x="21308" y="16636"/>
                </a:cubicBezTo>
                <a:cubicBezTo>
                  <a:pt x="21308" y="16921"/>
                  <a:pt x="21329" y="16921"/>
                  <a:pt x="21329" y="17206"/>
                </a:cubicBezTo>
                <a:cubicBezTo>
                  <a:pt x="21329" y="17490"/>
                  <a:pt x="21331" y="17490"/>
                  <a:pt x="21331" y="17775"/>
                </a:cubicBezTo>
                <a:cubicBezTo>
                  <a:pt x="21331" y="18060"/>
                  <a:pt x="21310" y="18060"/>
                  <a:pt x="21310" y="18345"/>
                </a:cubicBezTo>
                <a:cubicBezTo>
                  <a:pt x="21310" y="18629"/>
                  <a:pt x="21318" y="18629"/>
                  <a:pt x="21318" y="18914"/>
                </a:cubicBezTo>
                <a:cubicBezTo>
                  <a:pt x="21318" y="19199"/>
                  <a:pt x="21297" y="19199"/>
                  <a:pt x="21297" y="19484"/>
                </a:cubicBezTo>
                <a:cubicBezTo>
                  <a:pt x="21297" y="19769"/>
                  <a:pt x="21317" y="19769"/>
                  <a:pt x="21317" y="20054"/>
                </a:cubicBezTo>
                <a:cubicBezTo>
                  <a:pt x="21317" y="20339"/>
                  <a:pt x="21314" y="20339"/>
                  <a:pt x="21314" y="20624"/>
                </a:cubicBezTo>
                <a:cubicBezTo>
                  <a:pt x="21314" y="20909"/>
                  <a:pt x="21483" y="21008"/>
                  <a:pt x="21319" y="21211"/>
                </a:cubicBezTo>
                <a:cubicBezTo>
                  <a:pt x="21157" y="21411"/>
                  <a:pt x="21075" y="21180"/>
                  <a:pt x="20845" y="21180"/>
                </a:cubicBezTo>
                <a:cubicBezTo>
                  <a:pt x="20614" y="21180"/>
                  <a:pt x="20614" y="21167"/>
                  <a:pt x="20384" y="21167"/>
                </a:cubicBezTo>
                <a:cubicBezTo>
                  <a:pt x="20153" y="21167"/>
                  <a:pt x="20153" y="21221"/>
                  <a:pt x="19923" y="21221"/>
                </a:cubicBezTo>
                <a:cubicBezTo>
                  <a:pt x="19692" y="21221"/>
                  <a:pt x="19692" y="21183"/>
                  <a:pt x="19462" y="21183"/>
                </a:cubicBezTo>
                <a:cubicBezTo>
                  <a:pt x="19231" y="21183"/>
                  <a:pt x="19231" y="21180"/>
                  <a:pt x="19001" y="21180"/>
                </a:cubicBezTo>
                <a:cubicBezTo>
                  <a:pt x="18771" y="21180"/>
                  <a:pt x="18771" y="21192"/>
                  <a:pt x="18540" y="21192"/>
                </a:cubicBezTo>
                <a:cubicBezTo>
                  <a:pt x="18310" y="21192"/>
                  <a:pt x="18310" y="21184"/>
                  <a:pt x="18079" y="21184"/>
                </a:cubicBezTo>
                <a:cubicBezTo>
                  <a:pt x="17849" y="21184"/>
                  <a:pt x="17849" y="21164"/>
                  <a:pt x="17618" y="21164"/>
                </a:cubicBezTo>
                <a:cubicBezTo>
                  <a:pt x="17388" y="21164"/>
                  <a:pt x="17388" y="21204"/>
                  <a:pt x="17158" y="21204"/>
                </a:cubicBezTo>
                <a:cubicBezTo>
                  <a:pt x="16927" y="21204"/>
                  <a:pt x="16927" y="21165"/>
                  <a:pt x="16697" y="21165"/>
                </a:cubicBezTo>
                <a:cubicBezTo>
                  <a:pt x="16466" y="21165"/>
                  <a:pt x="16466" y="21210"/>
                  <a:pt x="16236" y="21210"/>
                </a:cubicBezTo>
                <a:cubicBezTo>
                  <a:pt x="16005" y="21210"/>
                  <a:pt x="16005" y="21191"/>
                  <a:pt x="15775" y="21191"/>
                </a:cubicBezTo>
                <a:cubicBezTo>
                  <a:pt x="15544" y="21191"/>
                  <a:pt x="15544" y="21206"/>
                  <a:pt x="15314" y="21206"/>
                </a:cubicBezTo>
                <a:cubicBezTo>
                  <a:pt x="15084" y="21206"/>
                  <a:pt x="15083" y="21177"/>
                  <a:pt x="14853" y="21177"/>
                </a:cubicBezTo>
                <a:cubicBezTo>
                  <a:pt x="14623" y="21177"/>
                  <a:pt x="14623" y="21186"/>
                  <a:pt x="14392" y="21186"/>
                </a:cubicBezTo>
                <a:cubicBezTo>
                  <a:pt x="14162" y="21186"/>
                  <a:pt x="14162" y="21166"/>
                  <a:pt x="13931" y="21166"/>
                </a:cubicBezTo>
                <a:cubicBezTo>
                  <a:pt x="13931" y="21166"/>
                  <a:pt x="13701" y="21213"/>
                  <a:pt x="13470" y="21213"/>
                </a:cubicBezTo>
                <a:cubicBezTo>
                  <a:pt x="13240" y="21213"/>
                  <a:pt x="13240" y="21203"/>
                  <a:pt x="13009" y="21203"/>
                </a:cubicBezTo>
                <a:cubicBezTo>
                  <a:pt x="12779" y="21203"/>
                  <a:pt x="12779" y="21222"/>
                  <a:pt x="12548" y="21222"/>
                </a:cubicBezTo>
                <a:cubicBezTo>
                  <a:pt x="12318" y="21222"/>
                  <a:pt x="12318" y="21207"/>
                  <a:pt x="12087" y="21207"/>
                </a:cubicBezTo>
                <a:cubicBezTo>
                  <a:pt x="11857" y="21207"/>
                  <a:pt x="11857" y="21195"/>
                  <a:pt x="11626" y="21195"/>
                </a:cubicBezTo>
                <a:cubicBezTo>
                  <a:pt x="11396" y="21195"/>
                  <a:pt x="11396" y="21202"/>
                  <a:pt x="11165" y="21202"/>
                </a:cubicBezTo>
                <a:cubicBezTo>
                  <a:pt x="10935" y="21202"/>
                  <a:pt x="10935" y="21189"/>
                  <a:pt x="10705" y="21189"/>
                </a:cubicBezTo>
                <a:cubicBezTo>
                  <a:pt x="10474" y="21189"/>
                  <a:pt x="10474" y="21164"/>
                  <a:pt x="10244" y="21164"/>
                </a:cubicBezTo>
                <a:cubicBezTo>
                  <a:pt x="10013" y="21164"/>
                  <a:pt x="10013" y="21199"/>
                  <a:pt x="9783" y="21199"/>
                </a:cubicBezTo>
                <a:cubicBezTo>
                  <a:pt x="9553" y="21199"/>
                  <a:pt x="9553" y="21179"/>
                  <a:pt x="9322" y="21179"/>
                </a:cubicBezTo>
                <a:cubicBezTo>
                  <a:pt x="9092" y="21179"/>
                  <a:pt x="9092" y="21175"/>
                  <a:pt x="8861" y="21175"/>
                </a:cubicBezTo>
                <a:cubicBezTo>
                  <a:pt x="8631" y="21175"/>
                  <a:pt x="8631" y="21188"/>
                  <a:pt x="8400" y="21188"/>
                </a:cubicBezTo>
                <a:cubicBezTo>
                  <a:pt x="8170" y="21188"/>
                  <a:pt x="8231" y="21180"/>
                  <a:pt x="7940" y="21180"/>
                </a:cubicBezTo>
                <a:cubicBezTo>
                  <a:pt x="7809" y="21180"/>
                  <a:pt x="7654" y="21171"/>
                  <a:pt x="7479" y="21171"/>
                </a:cubicBezTo>
                <a:cubicBezTo>
                  <a:pt x="7337" y="21171"/>
                  <a:pt x="7183" y="21205"/>
                  <a:pt x="7018" y="21205"/>
                </a:cubicBezTo>
                <a:cubicBezTo>
                  <a:pt x="6872" y="21205"/>
                  <a:pt x="6718" y="21195"/>
                  <a:pt x="6557" y="21195"/>
                </a:cubicBezTo>
                <a:cubicBezTo>
                  <a:pt x="6408" y="21195"/>
                  <a:pt x="6254" y="21174"/>
                  <a:pt x="6096" y="21174"/>
                </a:cubicBezTo>
                <a:cubicBezTo>
                  <a:pt x="5946" y="21174"/>
                  <a:pt x="5792" y="21200"/>
                  <a:pt x="5635" y="21200"/>
                </a:cubicBezTo>
                <a:cubicBezTo>
                  <a:pt x="5483" y="21200"/>
                  <a:pt x="5329" y="21172"/>
                  <a:pt x="5173" y="21172"/>
                </a:cubicBezTo>
                <a:cubicBezTo>
                  <a:pt x="5021" y="21172"/>
                  <a:pt x="4867" y="21217"/>
                  <a:pt x="4712" y="21217"/>
                </a:cubicBezTo>
                <a:cubicBezTo>
                  <a:pt x="4559" y="21217"/>
                  <a:pt x="4405" y="21192"/>
                  <a:pt x="4251" y="21192"/>
                </a:cubicBezTo>
                <a:cubicBezTo>
                  <a:pt x="4097" y="21192"/>
                  <a:pt x="3943" y="21217"/>
                  <a:pt x="3790" y="21217"/>
                </a:cubicBezTo>
                <a:cubicBezTo>
                  <a:pt x="3635" y="21217"/>
                  <a:pt x="3481" y="21217"/>
                  <a:pt x="3329" y="21217"/>
                </a:cubicBezTo>
                <a:cubicBezTo>
                  <a:pt x="3173" y="21217"/>
                  <a:pt x="3019" y="21195"/>
                  <a:pt x="2867" y="21195"/>
                </a:cubicBezTo>
                <a:cubicBezTo>
                  <a:pt x="2710" y="21195"/>
                  <a:pt x="2556" y="21219"/>
                  <a:pt x="2406" y="21219"/>
                </a:cubicBezTo>
                <a:cubicBezTo>
                  <a:pt x="2247" y="21219"/>
                  <a:pt x="2093" y="21201"/>
                  <a:pt x="1945" y="21201"/>
                </a:cubicBezTo>
                <a:cubicBezTo>
                  <a:pt x="1784" y="21201"/>
                  <a:pt x="1630" y="21174"/>
                  <a:pt x="1484" y="21174"/>
                </a:cubicBezTo>
                <a:cubicBezTo>
                  <a:pt x="1319" y="21174"/>
                  <a:pt x="1164" y="21197"/>
                  <a:pt x="1023" y="21197"/>
                </a:cubicBezTo>
                <a:cubicBezTo>
                  <a:pt x="847" y="21197"/>
                  <a:pt x="692" y="21206"/>
                  <a:pt x="562" y="21206"/>
                </a:cubicBezTo>
                <a:cubicBezTo>
                  <a:pt x="271" y="21206"/>
                  <a:pt x="177" y="21460"/>
                  <a:pt x="98" y="21195"/>
                </a:cubicBezTo>
                <a:cubicBezTo>
                  <a:pt x="19" y="20927"/>
                  <a:pt x="83" y="20909"/>
                  <a:pt x="83" y="20624"/>
                </a:cubicBezTo>
                <a:cubicBezTo>
                  <a:pt x="83" y="20340"/>
                  <a:pt x="121" y="20421"/>
                  <a:pt x="121" y="20055"/>
                </a:cubicBezTo>
                <a:cubicBezTo>
                  <a:pt x="121" y="19895"/>
                  <a:pt x="102" y="19704"/>
                  <a:pt x="102" y="19486"/>
                </a:cubicBezTo>
                <a:cubicBezTo>
                  <a:pt x="102" y="19313"/>
                  <a:pt x="102" y="19122"/>
                  <a:pt x="102" y="18917"/>
                </a:cubicBezTo>
                <a:cubicBezTo>
                  <a:pt x="102" y="18738"/>
                  <a:pt x="81" y="18548"/>
                  <a:pt x="81" y="18347"/>
                </a:cubicBezTo>
                <a:cubicBezTo>
                  <a:pt x="81" y="18166"/>
                  <a:pt x="95" y="17976"/>
                  <a:pt x="95" y="17778"/>
                </a:cubicBezTo>
                <a:cubicBezTo>
                  <a:pt x="95" y="17595"/>
                  <a:pt x="111" y="17405"/>
                  <a:pt x="111" y="17209"/>
                </a:cubicBezTo>
                <a:cubicBezTo>
                  <a:pt x="111" y="17024"/>
                  <a:pt x="99" y="16834"/>
                  <a:pt x="99" y="16640"/>
                </a:cubicBezTo>
                <a:cubicBezTo>
                  <a:pt x="99" y="16454"/>
                  <a:pt x="84" y="16264"/>
                  <a:pt x="84" y="16070"/>
                </a:cubicBezTo>
                <a:cubicBezTo>
                  <a:pt x="84" y="15884"/>
                  <a:pt x="102" y="15694"/>
                  <a:pt x="102" y="15501"/>
                </a:cubicBezTo>
                <a:cubicBezTo>
                  <a:pt x="102" y="15314"/>
                  <a:pt x="118" y="15124"/>
                  <a:pt x="118" y="14931"/>
                </a:cubicBezTo>
                <a:cubicBezTo>
                  <a:pt x="118" y="14744"/>
                  <a:pt x="89" y="14554"/>
                  <a:pt x="89" y="14362"/>
                </a:cubicBezTo>
                <a:cubicBezTo>
                  <a:pt x="89" y="14174"/>
                  <a:pt x="124" y="13984"/>
                  <a:pt x="124" y="13792"/>
                </a:cubicBezTo>
                <a:cubicBezTo>
                  <a:pt x="124" y="13604"/>
                  <a:pt x="110" y="13414"/>
                  <a:pt x="110" y="13223"/>
                </a:cubicBezTo>
                <a:cubicBezTo>
                  <a:pt x="110" y="13034"/>
                  <a:pt x="84" y="12844"/>
                  <a:pt x="84" y="12653"/>
                </a:cubicBezTo>
                <a:cubicBezTo>
                  <a:pt x="84" y="12465"/>
                  <a:pt x="125" y="12275"/>
                  <a:pt x="125" y="12084"/>
                </a:cubicBezTo>
                <a:cubicBezTo>
                  <a:pt x="125" y="11895"/>
                  <a:pt x="111" y="11705"/>
                  <a:pt x="111" y="11515"/>
                </a:cubicBezTo>
                <a:cubicBezTo>
                  <a:pt x="111" y="11325"/>
                  <a:pt x="120" y="11135"/>
                  <a:pt x="120" y="10945"/>
                </a:cubicBezTo>
                <a:cubicBezTo>
                  <a:pt x="120" y="10756"/>
                  <a:pt x="106" y="10566"/>
                  <a:pt x="106" y="10376"/>
                </a:cubicBezTo>
                <a:cubicBezTo>
                  <a:pt x="106" y="10186"/>
                  <a:pt x="99" y="9996"/>
                  <a:pt x="99" y="9806"/>
                </a:cubicBezTo>
                <a:cubicBezTo>
                  <a:pt x="99" y="9616"/>
                  <a:pt x="108" y="9426"/>
                  <a:pt x="108" y="9237"/>
                </a:cubicBezTo>
                <a:cubicBezTo>
                  <a:pt x="108" y="9046"/>
                  <a:pt x="86" y="8856"/>
                  <a:pt x="86" y="8667"/>
                </a:cubicBezTo>
                <a:cubicBezTo>
                  <a:pt x="86" y="8476"/>
                  <a:pt x="85" y="8286"/>
                  <a:pt x="85" y="8097"/>
                </a:cubicBezTo>
                <a:cubicBezTo>
                  <a:pt x="85" y="7906"/>
                  <a:pt x="106" y="7716"/>
                  <a:pt x="106" y="7527"/>
                </a:cubicBezTo>
                <a:cubicBezTo>
                  <a:pt x="106" y="7336"/>
                  <a:pt x="103" y="7146"/>
                  <a:pt x="103" y="6958"/>
                </a:cubicBezTo>
                <a:cubicBezTo>
                  <a:pt x="103" y="6766"/>
                  <a:pt x="79" y="6576"/>
                  <a:pt x="79" y="6388"/>
                </a:cubicBezTo>
                <a:cubicBezTo>
                  <a:pt x="79" y="6196"/>
                  <a:pt x="126" y="6006"/>
                  <a:pt x="126" y="5819"/>
                </a:cubicBezTo>
                <a:cubicBezTo>
                  <a:pt x="126" y="5626"/>
                  <a:pt x="126" y="5436"/>
                  <a:pt x="126" y="5249"/>
                </a:cubicBezTo>
                <a:cubicBezTo>
                  <a:pt x="126" y="5056"/>
                  <a:pt x="88" y="4866"/>
                  <a:pt x="88" y="4680"/>
                </a:cubicBezTo>
                <a:cubicBezTo>
                  <a:pt x="88" y="4486"/>
                  <a:pt x="90" y="4296"/>
                  <a:pt x="90" y="4110"/>
                </a:cubicBezTo>
                <a:cubicBezTo>
                  <a:pt x="90" y="3916"/>
                  <a:pt x="101" y="3726"/>
                  <a:pt x="101" y="3541"/>
                </a:cubicBezTo>
                <a:cubicBezTo>
                  <a:pt x="101" y="3345"/>
                  <a:pt x="93" y="3155"/>
                  <a:pt x="93" y="2972"/>
                </a:cubicBezTo>
                <a:cubicBezTo>
                  <a:pt x="93" y="2774"/>
                  <a:pt x="110" y="2584"/>
                  <a:pt x="110" y="2402"/>
                </a:cubicBezTo>
                <a:cubicBezTo>
                  <a:pt x="110" y="2201"/>
                  <a:pt x="97" y="2011"/>
                  <a:pt x="97" y="1833"/>
                </a:cubicBezTo>
                <a:cubicBezTo>
                  <a:pt x="97" y="1626"/>
                  <a:pt x="122" y="1436"/>
                  <a:pt x="122" y="1263"/>
                </a:cubicBezTo>
                <a:cubicBezTo>
                  <a:pt x="122" y="1045"/>
                  <a:pt x="84" y="854"/>
                  <a:pt x="84" y="694"/>
                </a:cubicBezTo>
                <a:cubicBezTo>
                  <a:pt x="84" y="328"/>
                  <a:pt x="-117" y="223"/>
                  <a:pt x="101" y="127"/>
                </a:cubicBezTo>
                <a:close/>
              </a:path>
            </a:pathLst>
          </a:custGeom>
          <a:blipFill>
            <a:blip r:embed="rId3"/>
          </a:blipFill>
          <a:ln w="63500">
            <a:solidFill>
              <a:srgbClr val="231F24"/>
            </a:solidFill>
            <a:miter lim="400000"/>
          </a:ln>
        </p:spPr>
        <p:txBody>
          <a:bodyPr lIns="203200" tIns="203200" rIns="203200" bIns="203200" anchor="ctr"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sz="quarter" idx="13"/>
          </p:nvPr>
        </p:nvSpPr>
        <p:spPr>
          <a:xfrm>
            <a:off x="5651500" y="381000"/>
            <a:ext cx="4123759" cy="3350792"/>
          </a:xfrm>
          <a:prstGeom prst="rect">
            <a:avLst/>
          </a:prstGeom>
          <a:ln w="63500">
            <a:solidFill>
              <a:srgbClr val="231F24"/>
            </a:solidFill>
          </a:ln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idx="14"/>
          </p:nvPr>
        </p:nvSpPr>
        <p:spPr>
          <a:xfrm>
            <a:off x="609600" y="952499"/>
            <a:ext cx="5712883" cy="5714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7" extrusionOk="0">
                <a:moveTo>
                  <a:pt x="19896" y="4997"/>
                </a:moveTo>
                <a:cubicBezTo>
                  <a:pt x="19896" y="4893"/>
                  <a:pt x="19885" y="4784"/>
                  <a:pt x="19896" y="4671"/>
                </a:cubicBezTo>
                <a:cubicBezTo>
                  <a:pt x="19906" y="4567"/>
                  <a:pt x="19951" y="4464"/>
                  <a:pt x="19974" y="4353"/>
                </a:cubicBezTo>
                <a:cubicBezTo>
                  <a:pt x="19994" y="4250"/>
                  <a:pt x="20008" y="4143"/>
                  <a:pt x="20041" y="4035"/>
                </a:cubicBezTo>
                <a:cubicBezTo>
                  <a:pt x="20072" y="3935"/>
                  <a:pt x="20120" y="3837"/>
                  <a:pt x="20163" y="3734"/>
                </a:cubicBezTo>
                <a:cubicBezTo>
                  <a:pt x="20204" y="3637"/>
                  <a:pt x="20239" y="3534"/>
                  <a:pt x="20292" y="3435"/>
                </a:cubicBezTo>
                <a:cubicBezTo>
                  <a:pt x="20342" y="3343"/>
                  <a:pt x="20382" y="3239"/>
                  <a:pt x="20444" y="3146"/>
                </a:cubicBezTo>
                <a:cubicBezTo>
                  <a:pt x="20502" y="3058"/>
                  <a:pt x="20592" y="2989"/>
                  <a:pt x="20661" y="2901"/>
                </a:cubicBezTo>
                <a:cubicBezTo>
                  <a:pt x="20726" y="2818"/>
                  <a:pt x="20776" y="2718"/>
                  <a:pt x="20852" y="2636"/>
                </a:cubicBezTo>
                <a:cubicBezTo>
                  <a:pt x="20924" y="2558"/>
                  <a:pt x="21015" y="2496"/>
                  <a:pt x="21096" y="2419"/>
                </a:cubicBezTo>
                <a:cubicBezTo>
                  <a:pt x="21173" y="2346"/>
                  <a:pt x="21246" y="2266"/>
                  <a:pt x="21333" y="2194"/>
                </a:cubicBezTo>
                <a:cubicBezTo>
                  <a:pt x="21411" y="2129"/>
                  <a:pt x="21296" y="2134"/>
                  <a:pt x="21076" y="2220"/>
                </a:cubicBezTo>
                <a:cubicBezTo>
                  <a:pt x="20990" y="2254"/>
                  <a:pt x="20900" y="2328"/>
                  <a:pt x="20784" y="2380"/>
                </a:cubicBezTo>
                <a:cubicBezTo>
                  <a:pt x="20691" y="2422"/>
                  <a:pt x="20590" y="2468"/>
                  <a:pt x="20483" y="2520"/>
                </a:cubicBezTo>
                <a:cubicBezTo>
                  <a:pt x="20388" y="2567"/>
                  <a:pt x="20281" y="2600"/>
                  <a:pt x="20178" y="2654"/>
                </a:cubicBezTo>
                <a:cubicBezTo>
                  <a:pt x="20083" y="2704"/>
                  <a:pt x="19985" y="2757"/>
                  <a:pt x="19886" y="2812"/>
                </a:cubicBezTo>
                <a:cubicBezTo>
                  <a:pt x="19791" y="2865"/>
                  <a:pt x="19697" y="2924"/>
                  <a:pt x="19600" y="2981"/>
                </a:cubicBezTo>
                <a:cubicBezTo>
                  <a:pt x="19506" y="3037"/>
                  <a:pt x="19408" y="3091"/>
                  <a:pt x="19315" y="3151"/>
                </a:cubicBezTo>
                <a:cubicBezTo>
                  <a:pt x="19221" y="3211"/>
                  <a:pt x="19126" y="3270"/>
                  <a:pt x="19036" y="3333"/>
                </a:cubicBezTo>
                <a:cubicBezTo>
                  <a:pt x="18944" y="3397"/>
                  <a:pt x="18859" y="3472"/>
                  <a:pt x="18773" y="3538"/>
                </a:cubicBezTo>
                <a:cubicBezTo>
                  <a:pt x="18698" y="3457"/>
                  <a:pt x="18616" y="3380"/>
                  <a:pt x="18539" y="3300"/>
                </a:cubicBezTo>
                <a:cubicBezTo>
                  <a:pt x="18462" y="3220"/>
                  <a:pt x="18397" y="3128"/>
                  <a:pt x="18318" y="3051"/>
                </a:cubicBezTo>
                <a:cubicBezTo>
                  <a:pt x="18238" y="2974"/>
                  <a:pt x="18146" y="2910"/>
                  <a:pt x="18064" y="2836"/>
                </a:cubicBezTo>
                <a:cubicBezTo>
                  <a:pt x="17982" y="2761"/>
                  <a:pt x="17915" y="2670"/>
                  <a:pt x="17831" y="2597"/>
                </a:cubicBezTo>
                <a:cubicBezTo>
                  <a:pt x="17747" y="2525"/>
                  <a:pt x="17654" y="2463"/>
                  <a:pt x="17567" y="2393"/>
                </a:cubicBezTo>
                <a:cubicBezTo>
                  <a:pt x="17481" y="2324"/>
                  <a:pt x="17393" y="2256"/>
                  <a:pt x="17305" y="2189"/>
                </a:cubicBezTo>
                <a:cubicBezTo>
                  <a:pt x="17216" y="2123"/>
                  <a:pt x="17113" y="2076"/>
                  <a:pt x="17023" y="2012"/>
                </a:cubicBezTo>
                <a:cubicBezTo>
                  <a:pt x="16933" y="1948"/>
                  <a:pt x="16842" y="1885"/>
                  <a:pt x="16749" y="1824"/>
                </a:cubicBezTo>
                <a:cubicBezTo>
                  <a:pt x="16657" y="1762"/>
                  <a:pt x="16565" y="1702"/>
                  <a:pt x="16471" y="1643"/>
                </a:cubicBezTo>
                <a:cubicBezTo>
                  <a:pt x="16377" y="1585"/>
                  <a:pt x="16297" y="1502"/>
                  <a:pt x="16201" y="1446"/>
                </a:cubicBezTo>
                <a:cubicBezTo>
                  <a:pt x="16106" y="1391"/>
                  <a:pt x="16003" y="1347"/>
                  <a:pt x="15905" y="1295"/>
                </a:cubicBezTo>
                <a:cubicBezTo>
                  <a:pt x="15807" y="1242"/>
                  <a:pt x="15706" y="1197"/>
                  <a:pt x="15607" y="1148"/>
                </a:cubicBezTo>
                <a:cubicBezTo>
                  <a:pt x="15508" y="1098"/>
                  <a:pt x="15403" y="1061"/>
                  <a:pt x="15302" y="1014"/>
                </a:cubicBezTo>
                <a:cubicBezTo>
                  <a:pt x="15202" y="968"/>
                  <a:pt x="15110" y="903"/>
                  <a:pt x="15007" y="860"/>
                </a:cubicBezTo>
                <a:cubicBezTo>
                  <a:pt x="14905" y="816"/>
                  <a:pt x="14799" y="785"/>
                  <a:pt x="14695" y="745"/>
                </a:cubicBezTo>
                <a:cubicBezTo>
                  <a:pt x="14592" y="705"/>
                  <a:pt x="14485" y="674"/>
                  <a:pt x="14381" y="637"/>
                </a:cubicBezTo>
                <a:cubicBezTo>
                  <a:pt x="14276" y="601"/>
                  <a:pt x="14178" y="546"/>
                  <a:pt x="14072" y="512"/>
                </a:cubicBezTo>
                <a:cubicBezTo>
                  <a:pt x="13967" y="479"/>
                  <a:pt x="13858" y="455"/>
                  <a:pt x="13751" y="424"/>
                </a:cubicBezTo>
                <a:cubicBezTo>
                  <a:pt x="13645" y="394"/>
                  <a:pt x="13536" y="373"/>
                  <a:pt x="13428" y="346"/>
                </a:cubicBezTo>
                <a:cubicBezTo>
                  <a:pt x="13321" y="319"/>
                  <a:pt x="13215" y="285"/>
                  <a:pt x="13107" y="262"/>
                </a:cubicBezTo>
                <a:cubicBezTo>
                  <a:pt x="12999" y="238"/>
                  <a:pt x="12888" y="225"/>
                  <a:pt x="12779" y="204"/>
                </a:cubicBezTo>
                <a:cubicBezTo>
                  <a:pt x="12671" y="184"/>
                  <a:pt x="12562" y="161"/>
                  <a:pt x="12452" y="144"/>
                </a:cubicBezTo>
                <a:cubicBezTo>
                  <a:pt x="12343" y="128"/>
                  <a:pt x="12232" y="123"/>
                  <a:pt x="12122" y="109"/>
                </a:cubicBezTo>
                <a:cubicBezTo>
                  <a:pt x="12012" y="96"/>
                  <a:pt x="11903" y="76"/>
                  <a:pt x="11792" y="66"/>
                </a:cubicBezTo>
                <a:cubicBezTo>
                  <a:pt x="11682" y="56"/>
                  <a:pt x="11573" y="33"/>
                  <a:pt x="11462" y="26"/>
                </a:cubicBezTo>
                <a:cubicBezTo>
                  <a:pt x="11352" y="19"/>
                  <a:pt x="11241" y="4"/>
                  <a:pt x="11130" y="0"/>
                </a:cubicBezTo>
                <a:cubicBezTo>
                  <a:pt x="11020" y="-3"/>
                  <a:pt x="10908" y="7"/>
                  <a:pt x="10797" y="7"/>
                </a:cubicBezTo>
                <a:cubicBezTo>
                  <a:pt x="10684" y="7"/>
                  <a:pt x="10571" y="15"/>
                  <a:pt x="10458" y="18"/>
                </a:cubicBezTo>
                <a:cubicBezTo>
                  <a:pt x="10345" y="22"/>
                  <a:pt x="10232" y="31"/>
                  <a:pt x="10120" y="38"/>
                </a:cubicBezTo>
                <a:cubicBezTo>
                  <a:pt x="10006" y="45"/>
                  <a:pt x="9893" y="43"/>
                  <a:pt x="9781" y="54"/>
                </a:cubicBezTo>
                <a:cubicBezTo>
                  <a:pt x="9668" y="64"/>
                  <a:pt x="9555" y="75"/>
                  <a:pt x="9443" y="89"/>
                </a:cubicBezTo>
                <a:cubicBezTo>
                  <a:pt x="9331" y="103"/>
                  <a:pt x="9218" y="112"/>
                  <a:pt x="9106" y="130"/>
                </a:cubicBezTo>
                <a:cubicBezTo>
                  <a:pt x="8994" y="147"/>
                  <a:pt x="8889" y="198"/>
                  <a:pt x="8778" y="219"/>
                </a:cubicBezTo>
                <a:cubicBezTo>
                  <a:pt x="8667" y="240"/>
                  <a:pt x="8551" y="239"/>
                  <a:pt x="8441" y="264"/>
                </a:cubicBezTo>
                <a:cubicBezTo>
                  <a:pt x="8331" y="288"/>
                  <a:pt x="8223" y="326"/>
                  <a:pt x="8114" y="354"/>
                </a:cubicBezTo>
                <a:cubicBezTo>
                  <a:pt x="8005" y="382"/>
                  <a:pt x="7898" y="420"/>
                  <a:pt x="7790" y="452"/>
                </a:cubicBezTo>
                <a:cubicBezTo>
                  <a:pt x="7681" y="483"/>
                  <a:pt x="7565" y="489"/>
                  <a:pt x="7457" y="524"/>
                </a:cubicBezTo>
                <a:cubicBezTo>
                  <a:pt x="7350" y="559"/>
                  <a:pt x="7252" y="622"/>
                  <a:pt x="7146" y="660"/>
                </a:cubicBezTo>
                <a:cubicBezTo>
                  <a:pt x="7039" y="699"/>
                  <a:pt x="6936" y="743"/>
                  <a:pt x="6831" y="784"/>
                </a:cubicBezTo>
                <a:cubicBezTo>
                  <a:pt x="6726" y="826"/>
                  <a:pt x="6614" y="850"/>
                  <a:pt x="6510" y="895"/>
                </a:cubicBezTo>
                <a:cubicBezTo>
                  <a:pt x="6406" y="940"/>
                  <a:pt x="6303" y="987"/>
                  <a:pt x="6201" y="1035"/>
                </a:cubicBezTo>
                <a:cubicBezTo>
                  <a:pt x="6099" y="1083"/>
                  <a:pt x="6006" y="1149"/>
                  <a:pt x="5905" y="1201"/>
                </a:cubicBezTo>
                <a:cubicBezTo>
                  <a:pt x="5804" y="1252"/>
                  <a:pt x="5694" y="1284"/>
                  <a:pt x="5595" y="1339"/>
                </a:cubicBezTo>
                <a:cubicBezTo>
                  <a:pt x="5496" y="1393"/>
                  <a:pt x="5398" y="1450"/>
                  <a:pt x="5301" y="1508"/>
                </a:cubicBezTo>
                <a:cubicBezTo>
                  <a:pt x="5204" y="1566"/>
                  <a:pt x="5105" y="1621"/>
                  <a:pt x="5010" y="1682"/>
                </a:cubicBezTo>
                <a:cubicBezTo>
                  <a:pt x="4914" y="1742"/>
                  <a:pt x="4830" y="1820"/>
                  <a:pt x="4737" y="1883"/>
                </a:cubicBezTo>
                <a:cubicBezTo>
                  <a:pt x="4643" y="1947"/>
                  <a:pt x="4537" y="1993"/>
                  <a:pt x="4446" y="2059"/>
                </a:cubicBezTo>
                <a:cubicBezTo>
                  <a:pt x="4354" y="2126"/>
                  <a:pt x="4268" y="2199"/>
                  <a:pt x="4179" y="2269"/>
                </a:cubicBezTo>
                <a:cubicBezTo>
                  <a:pt x="4090" y="2338"/>
                  <a:pt x="4000" y="2407"/>
                  <a:pt x="3913" y="2479"/>
                </a:cubicBezTo>
                <a:cubicBezTo>
                  <a:pt x="3826" y="2551"/>
                  <a:pt x="3757" y="2645"/>
                  <a:pt x="3672" y="2719"/>
                </a:cubicBezTo>
                <a:cubicBezTo>
                  <a:pt x="3588" y="2794"/>
                  <a:pt x="3491" y="2856"/>
                  <a:pt x="3409" y="2933"/>
                </a:cubicBezTo>
                <a:cubicBezTo>
                  <a:pt x="3327" y="3011"/>
                  <a:pt x="3242" y="3085"/>
                  <a:pt x="3162" y="3165"/>
                </a:cubicBezTo>
                <a:cubicBezTo>
                  <a:pt x="3082" y="3245"/>
                  <a:pt x="3021" y="3343"/>
                  <a:pt x="2944" y="3426"/>
                </a:cubicBezTo>
                <a:cubicBezTo>
                  <a:pt x="2866" y="3508"/>
                  <a:pt x="2769" y="3572"/>
                  <a:pt x="2695" y="3657"/>
                </a:cubicBezTo>
                <a:cubicBezTo>
                  <a:pt x="2620" y="3742"/>
                  <a:pt x="2561" y="3841"/>
                  <a:pt x="2489" y="3928"/>
                </a:cubicBezTo>
                <a:cubicBezTo>
                  <a:pt x="2417" y="4014"/>
                  <a:pt x="2332" y="4091"/>
                  <a:pt x="2263" y="4181"/>
                </a:cubicBezTo>
                <a:cubicBezTo>
                  <a:pt x="2194" y="4270"/>
                  <a:pt x="2139" y="4370"/>
                  <a:pt x="2073" y="4462"/>
                </a:cubicBezTo>
                <a:cubicBezTo>
                  <a:pt x="2006" y="4553"/>
                  <a:pt x="1944" y="4647"/>
                  <a:pt x="1880" y="4740"/>
                </a:cubicBezTo>
                <a:cubicBezTo>
                  <a:pt x="1816" y="4833"/>
                  <a:pt x="1736" y="4916"/>
                  <a:pt x="1675" y="5011"/>
                </a:cubicBezTo>
                <a:cubicBezTo>
                  <a:pt x="1615" y="5106"/>
                  <a:pt x="1579" y="5217"/>
                  <a:pt x="1522" y="5314"/>
                </a:cubicBezTo>
                <a:cubicBezTo>
                  <a:pt x="1464" y="5411"/>
                  <a:pt x="1385" y="5496"/>
                  <a:pt x="1331" y="5595"/>
                </a:cubicBezTo>
                <a:cubicBezTo>
                  <a:pt x="1276" y="5694"/>
                  <a:pt x="1227" y="5796"/>
                  <a:pt x="1176" y="5897"/>
                </a:cubicBezTo>
                <a:cubicBezTo>
                  <a:pt x="1124" y="5998"/>
                  <a:pt x="1080" y="6102"/>
                  <a:pt x="1032" y="6204"/>
                </a:cubicBezTo>
                <a:cubicBezTo>
                  <a:pt x="984" y="6306"/>
                  <a:pt x="946" y="6413"/>
                  <a:pt x="901" y="6517"/>
                </a:cubicBezTo>
                <a:cubicBezTo>
                  <a:pt x="856" y="6620"/>
                  <a:pt x="812" y="6724"/>
                  <a:pt x="770" y="6829"/>
                </a:cubicBezTo>
                <a:cubicBezTo>
                  <a:pt x="728" y="6934"/>
                  <a:pt x="674" y="7034"/>
                  <a:pt x="635" y="7140"/>
                </a:cubicBezTo>
                <a:cubicBezTo>
                  <a:pt x="597" y="7246"/>
                  <a:pt x="564" y="7355"/>
                  <a:pt x="529" y="7462"/>
                </a:cubicBezTo>
                <a:cubicBezTo>
                  <a:pt x="494" y="7570"/>
                  <a:pt x="476" y="7682"/>
                  <a:pt x="444" y="7791"/>
                </a:cubicBezTo>
                <a:cubicBezTo>
                  <a:pt x="413" y="7899"/>
                  <a:pt x="381" y="8007"/>
                  <a:pt x="353" y="8117"/>
                </a:cubicBezTo>
                <a:cubicBezTo>
                  <a:pt x="325" y="8226"/>
                  <a:pt x="274" y="8330"/>
                  <a:pt x="249" y="8440"/>
                </a:cubicBezTo>
                <a:cubicBezTo>
                  <a:pt x="225" y="8550"/>
                  <a:pt x="234" y="8668"/>
                  <a:pt x="213" y="8779"/>
                </a:cubicBezTo>
                <a:cubicBezTo>
                  <a:pt x="192" y="8890"/>
                  <a:pt x="140" y="8995"/>
                  <a:pt x="123" y="9107"/>
                </a:cubicBezTo>
                <a:cubicBezTo>
                  <a:pt x="105" y="9218"/>
                  <a:pt x="110" y="9333"/>
                  <a:pt x="96" y="9446"/>
                </a:cubicBezTo>
                <a:cubicBezTo>
                  <a:pt x="82" y="9558"/>
                  <a:pt x="84" y="9671"/>
                  <a:pt x="73" y="9784"/>
                </a:cubicBezTo>
                <a:cubicBezTo>
                  <a:pt x="63" y="9896"/>
                  <a:pt x="41" y="10007"/>
                  <a:pt x="34" y="10120"/>
                </a:cubicBezTo>
                <a:cubicBezTo>
                  <a:pt x="27" y="10233"/>
                  <a:pt x="12" y="10345"/>
                  <a:pt x="9" y="10458"/>
                </a:cubicBezTo>
                <a:cubicBezTo>
                  <a:pt x="5" y="10571"/>
                  <a:pt x="0" y="10684"/>
                  <a:pt x="0" y="10797"/>
                </a:cubicBezTo>
                <a:cubicBezTo>
                  <a:pt x="0" y="10911"/>
                  <a:pt x="4" y="11024"/>
                  <a:pt x="8" y="11136"/>
                </a:cubicBezTo>
                <a:cubicBezTo>
                  <a:pt x="11" y="11250"/>
                  <a:pt x="11" y="11363"/>
                  <a:pt x="17" y="11475"/>
                </a:cubicBezTo>
                <a:cubicBezTo>
                  <a:pt x="24" y="11589"/>
                  <a:pt x="40" y="11701"/>
                  <a:pt x="50" y="11813"/>
                </a:cubicBezTo>
                <a:cubicBezTo>
                  <a:pt x="61" y="11926"/>
                  <a:pt x="89" y="12036"/>
                  <a:pt x="103" y="12148"/>
                </a:cubicBezTo>
                <a:cubicBezTo>
                  <a:pt x="118" y="12260"/>
                  <a:pt x="106" y="12376"/>
                  <a:pt x="124" y="12488"/>
                </a:cubicBezTo>
                <a:cubicBezTo>
                  <a:pt x="141" y="12599"/>
                  <a:pt x="185" y="12707"/>
                  <a:pt x="206" y="12817"/>
                </a:cubicBezTo>
                <a:cubicBezTo>
                  <a:pt x="227" y="12928"/>
                  <a:pt x="244" y="13040"/>
                  <a:pt x="268" y="13150"/>
                </a:cubicBezTo>
                <a:cubicBezTo>
                  <a:pt x="293" y="13261"/>
                  <a:pt x="322" y="13370"/>
                  <a:pt x="350" y="13479"/>
                </a:cubicBezTo>
                <a:cubicBezTo>
                  <a:pt x="378" y="13589"/>
                  <a:pt x="403" y="13699"/>
                  <a:pt x="434" y="13807"/>
                </a:cubicBezTo>
                <a:cubicBezTo>
                  <a:pt x="466" y="13916"/>
                  <a:pt x="502" y="14023"/>
                  <a:pt x="537" y="14130"/>
                </a:cubicBezTo>
                <a:cubicBezTo>
                  <a:pt x="571" y="14238"/>
                  <a:pt x="622" y="14339"/>
                  <a:pt x="661" y="14445"/>
                </a:cubicBezTo>
                <a:cubicBezTo>
                  <a:pt x="699" y="14552"/>
                  <a:pt x="740" y="14657"/>
                  <a:pt x="781" y="14762"/>
                </a:cubicBezTo>
                <a:cubicBezTo>
                  <a:pt x="823" y="14867"/>
                  <a:pt x="864" y="14971"/>
                  <a:pt x="909" y="15075"/>
                </a:cubicBezTo>
                <a:cubicBezTo>
                  <a:pt x="954" y="15178"/>
                  <a:pt x="975" y="15293"/>
                  <a:pt x="1023" y="15395"/>
                </a:cubicBezTo>
                <a:cubicBezTo>
                  <a:pt x="1071" y="15497"/>
                  <a:pt x="1134" y="15592"/>
                  <a:pt x="1185" y="15693"/>
                </a:cubicBezTo>
                <a:cubicBezTo>
                  <a:pt x="1237" y="15794"/>
                  <a:pt x="1276" y="15901"/>
                  <a:pt x="1331" y="16000"/>
                </a:cubicBezTo>
                <a:cubicBezTo>
                  <a:pt x="1385" y="16099"/>
                  <a:pt x="1455" y="16189"/>
                  <a:pt x="1512" y="16286"/>
                </a:cubicBezTo>
                <a:cubicBezTo>
                  <a:pt x="1570" y="16383"/>
                  <a:pt x="1633" y="16477"/>
                  <a:pt x="1693" y="16573"/>
                </a:cubicBezTo>
                <a:cubicBezTo>
                  <a:pt x="1754" y="16668"/>
                  <a:pt x="1816" y="16762"/>
                  <a:pt x="1880" y="16855"/>
                </a:cubicBezTo>
                <a:cubicBezTo>
                  <a:pt x="1943" y="16949"/>
                  <a:pt x="1993" y="17052"/>
                  <a:pt x="2060" y="17143"/>
                </a:cubicBezTo>
                <a:cubicBezTo>
                  <a:pt x="2126" y="17234"/>
                  <a:pt x="2211" y="17312"/>
                  <a:pt x="2280" y="17401"/>
                </a:cubicBezTo>
                <a:cubicBezTo>
                  <a:pt x="2350" y="17490"/>
                  <a:pt x="2401" y="17594"/>
                  <a:pt x="2473" y="17681"/>
                </a:cubicBezTo>
                <a:cubicBezTo>
                  <a:pt x="2545" y="17768"/>
                  <a:pt x="2640" y="17835"/>
                  <a:pt x="2715" y="17920"/>
                </a:cubicBezTo>
                <a:cubicBezTo>
                  <a:pt x="2790" y="18005"/>
                  <a:pt x="2843" y="18109"/>
                  <a:pt x="2921" y="18191"/>
                </a:cubicBezTo>
                <a:cubicBezTo>
                  <a:pt x="2998" y="18273"/>
                  <a:pt x="3078" y="18354"/>
                  <a:pt x="3158" y="18434"/>
                </a:cubicBezTo>
                <a:cubicBezTo>
                  <a:pt x="3238" y="18514"/>
                  <a:pt x="3321" y="18590"/>
                  <a:pt x="3404" y="18668"/>
                </a:cubicBezTo>
                <a:cubicBezTo>
                  <a:pt x="3486" y="18745"/>
                  <a:pt x="3572" y="18819"/>
                  <a:pt x="3657" y="18893"/>
                </a:cubicBezTo>
                <a:cubicBezTo>
                  <a:pt x="3742" y="18968"/>
                  <a:pt x="3826" y="19044"/>
                  <a:pt x="3913" y="19116"/>
                </a:cubicBezTo>
                <a:cubicBezTo>
                  <a:pt x="4000" y="19188"/>
                  <a:pt x="4105" y="19238"/>
                  <a:pt x="4194" y="19307"/>
                </a:cubicBezTo>
                <a:cubicBezTo>
                  <a:pt x="4283" y="19376"/>
                  <a:pt x="4368" y="19451"/>
                  <a:pt x="4459" y="19518"/>
                </a:cubicBezTo>
                <a:cubicBezTo>
                  <a:pt x="4551" y="19584"/>
                  <a:pt x="4631" y="19667"/>
                  <a:pt x="4724" y="19730"/>
                </a:cubicBezTo>
                <a:cubicBezTo>
                  <a:pt x="4818" y="19794"/>
                  <a:pt x="4913" y="19856"/>
                  <a:pt x="5008" y="19916"/>
                </a:cubicBezTo>
                <a:cubicBezTo>
                  <a:pt x="5104" y="19977"/>
                  <a:pt x="5207" y="20024"/>
                  <a:pt x="5305" y="20082"/>
                </a:cubicBezTo>
                <a:cubicBezTo>
                  <a:pt x="5402" y="20139"/>
                  <a:pt x="5509" y="20179"/>
                  <a:pt x="5608" y="20233"/>
                </a:cubicBezTo>
                <a:cubicBezTo>
                  <a:pt x="5707" y="20288"/>
                  <a:pt x="5789" y="20373"/>
                  <a:pt x="5890" y="20425"/>
                </a:cubicBezTo>
                <a:cubicBezTo>
                  <a:pt x="5991" y="20476"/>
                  <a:pt x="6102" y="20505"/>
                  <a:pt x="6205" y="20553"/>
                </a:cubicBezTo>
                <a:cubicBezTo>
                  <a:pt x="6307" y="20601"/>
                  <a:pt x="6413" y="20640"/>
                  <a:pt x="6517" y="20685"/>
                </a:cubicBezTo>
                <a:cubicBezTo>
                  <a:pt x="6620" y="20730"/>
                  <a:pt x="6717" y="20792"/>
                  <a:pt x="6822" y="20833"/>
                </a:cubicBezTo>
                <a:cubicBezTo>
                  <a:pt x="6927" y="20875"/>
                  <a:pt x="7033" y="20915"/>
                  <a:pt x="7139" y="20954"/>
                </a:cubicBezTo>
                <a:cubicBezTo>
                  <a:pt x="7245" y="20992"/>
                  <a:pt x="7352" y="21031"/>
                  <a:pt x="7459" y="21066"/>
                </a:cubicBezTo>
                <a:cubicBezTo>
                  <a:pt x="7567" y="21100"/>
                  <a:pt x="7674" y="21136"/>
                  <a:pt x="7783" y="21168"/>
                </a:cubicBezTo>
                <a:cubicBezTo>
                  <a:pt x="7891" y="21199"/>
                  <a:pt x="8004" y="21217"/>
                  <a:pt x="8113" y="21245"/>
                </a:cubicBezTo>
                <a:cubicBezTo>
                  <a:pt x="8223" y="21273"/>
                  <a:pt x="8332" y="21299"/>
                  <a:pt x="8443" y="21324"/>
                </a:cubicBezTo>
                <a:cubicBezTo>
                  <a:pt x="8553" y="21348"/>
                  <a:pt x="8666" y="21359"/>
                  <a:pt x="8777" y="21380"/>
                </a:cubicBezTo>
                <a:cubicBezTo>
                  <a:pt x="8888" y="21401"/>
                  <a:pt x="8994" y="21450"/>
                  <a:pt x="9106" y="21467"/>
                </a:cubicBezTo>
                <a:cubicBezTo>
                  <a:pt x="9217" y="21485"/>
                  <a:pt x="9333" y="21478"/>
                  <a:pt x="9445" y="21492"/>
                </a:cubicBezTo>
                <a:cubicBezTo>
                  <a:pt x="9557" y="21506"/>
                  <a:pt x="9668" y="21532"/>
                  <a:pt x="9781" y="21543"/>
                </a:cubicBezTo>
                <a:cubicBezTo>
                  <a:pt x="9893" y="21553"/>
                  <a:pt x="10006" y="21552"/>
                  <a:pt x="10119" y="21559"/>
                </a:cubicBezTo>
                <a:cubicBezTo>
                  <a:pt x="10232" y="21566"/>
                  <a:pt x="10344" y="21580"/>
                  <a:pt x="10458" y="21584"/>
                </a:cubicBezTo>
                <a:cubicBezTo>
                  <a:pt x="10570" y="21587"/>
                  <a:pt x="10684" y="21597"/>
                  <a:pt x="10797" y="21597"/>
                </a:cubicBezTo>
                <a:cubicBezTo>
                  <a:pt x="10910" y="21597"/>
                  <a:pt x="11023" y="21582"/>
                  <a:pt x="11136" y="21578"/>
                </a:cubicBezTo>
                <a:cubicBezTo>
                  <a:pt x="11249" y="21575"/>
                  <a:pt x="11363" y="21576"/>
                  <a:pt x="11475" y="21569"/>
                </a:cubicBezTo>
                <a:cubicBezTo>
                  <a:pt x="11588" y="21562"/>
                  <a:pt x="11699" y="21532"/>
                  <a:pt x="11811" y="21522"/>
                </a:cubicBezTo>
                <a:cubicBezTo>
                  <a:pt x="11924" y="21511"/>
                  <a:pt x="12036" y="21501"/>
                  <a:pt x="12148" y="21487"/>
                </a:cubicBezTo>
                <a:cubicBezTo>
                  <a:pt x="12261" y="21472"/>
                  <a:pt x="12372" y="21456"/>
                  <a:pt x="12483" y="21438"/>
                </a:cubicBezTo>
                <a:cubicBezTo>
                  <a:pt x="12595" y="21421"/>
                  <a:pt x="12705" y="21397"/>
                  <a:pt x="12816" y="21376"/>
                </a:cubicBezTo>
                <a:cubicBezTo>
                  <a:pt x="12927" y="21355"/>
                  <a:pt x="13037" y="21332"/>
                  <a:pt x="13147" y="21308"/>
                </a:cubicBezTo>
                <a:cubicBezTo>
                  <a:pt x="13258" y="21283"/>
                  <a:pt x="13374" y="21282"/>
                  <a:pt x="13483" y="21254"/>
                </a:cubicBezTo>
                <a:cubicBezTo>
                  <a:pt x="13593" y="21226"/>
                  <a:pt x="13698" y="21182"/>
                  <a:pt x="13806" y="21150"/>
                </a:cubicBezTo>
                <a:cubicBezTo>
                  <a:pt x="13915" y="21119"/>
                  <a:pt x="14025" y="21093"/>
                  <a:pt x="14132" y="21058"/>
                </a:cubicBezTo>
                <a:cubicBezTo>
                  <a:pt x="14240" y="21023"/>
                  <a:pt x="14344" y="20977"/>
                  <a:pt x="14450" y="20939"/>
                </a:cubicBezTo>
                <a:cubicBezTo>
                  <a:pt x="14556" y="20901"/>
                  <a:pt x="14666" y="20872"/>
                  <a:pt x="14771" y="20830"/>
                </a:cubicBezTo>
                <a:cubicBezTo>
                  <a:pt x="14876" y="20789"/>
                  <a:pt x="14980" y="20743"/>
                  <a:pt x="15083" y="20698"/>
                </a:cubicBezTo>
                <a:cubicBezTo>
                  <a:pt x="15187" y="20654"/>
                  <a:pt x="15287" y="20600"/>
                  <a:pt x="15389" y="20552"/>
                </a:cubicBezTo>
                <a:cubicBezTo>
                  <a:pt x="15491" y="20504"/>
                  <a:pt x="15600" y="20470"/>
                  <a:pt x="15701" y="20419"/>
                </a:cubicBezTo>
                <a:cubicBezTo>
                  <a:pt x="15802" y="20367"/>
                  <a:pt x="15892" y="20297"/>
                  <a:pt x="15991" y="20243"/>
                </a:cubicBezTo>
                <a:cubicBezTo>
                  <a:pt x="16090" y="20188"/>
                  <a:pt x="16199" y="20151"/>
                  <a:pt x="16296" y="20093"/>
                </a:cubicBezTo>
                <a:cubicBezTo>
                  <a:pt x="16394" y="20035"/>
                  <a:pt x="16480" y="19961"/>
                  <a:pt x="16576" y="19900"/>
                </a:cubicBezTo>
                <a:cubicBezTo>
                  <a:pt x="16671" y="19839"/>
                  <a:pt x="16769" y="19783"/>
                  <a:pt x="16862" y="19719"/>
                </a:cubicBezTo>
                <a:cubicBezTo>
                  <a:pt x="16956" y="19656"/>
                  <a:pt x="17049" y="19592"/>
                  <a:pt x="17141" y="19526"/>
                </a:cubicBezTo>
                <a:cubicBezTo>
                  <a:pt x="17232" y="19459"/>
                  <a:pt x="17310" y="19375"/>
                  <a:pt x="17399" y="19306"/>
                </a:cubicBezTo>
                <a:cubicBezTo>
                  <a:pt x="17489" y="19237"/>
                  <a:pt x="17598" y="19193"/>
                  <a:pt x="17685" y="19121"/>
                </a:cubicBezTo>
                <a:cubicBezTo>
                  <a:pt x="17772" y="19049"/>
                  <a:pt x="17845" y="18960"/>
                  <a:pt x="17930" y="18885"/>
                </a:cubicBezTo>
                <a:cubicBezTo>
                  <a:pt x="18015" y="18810"/>
                  <a:pt x="18097" y="18733"/>
                  <a:pt x="18179" y="18656"/>
                </a:cubicBezTo>
                <a:cubicBezTo>
                  <a:pt x="18261" y="18578"/>
                  <a:pt x="18351" y="18508"/>
                  <a:pt x="18431" y="18428"/>
                </a:cubicBezTo>
                <a:cubicBezTo>
                  <a:pt x="18510" y="18348"/>
                  <a:pt x="18596" y="18273"/>
                  <a:pt x="18673" y="18191"/>
                </a:cubicBezTo>
                <a:cubicBezTo>
                  <a:pt x="18750" y="18108"/>
                  <a:pt x="18813" y="18012"/>
                  <a:pt x="18888" y="17928"/>
                </a:cubicBezTo>
                <a:cubicBezTo>
                  <a:pt x="18962" y="17843"/>
                  <a:pt x="19044" y="17764"/>
                  <a:pt x="19116" y="17677"/>
                </a:cubicBezTo>
                <a:cubicBezTo>
                  <a:pt x="19188" y="17590"/>
                  <a:pt x="19264" y="17505"/>
                  <a:pt x="19333" y="17416"/>
                </a:cubicBezTo>
                <a:cubicBezTo>
                  <a:pt x="19403" y="17327"/>
                  <a:pt x="19470" y="17236"/>
                  <a:pt x="19537" y="17145"/>
                </a:cubicBezTo>
                <a:cubicBezTo>
                  <a:pt x="19603" y="17053"/>
                  <a:pt x="19661" y="16956"/>
                  <a:pt x="19725" y="16862"/>
                </a:cubicBezTo>
                <a:cubicBezTo>
                  <a:pt x="19788" y="16769"/>
                  <a:pt x="19834" y="16664"/>
                  <a:pt x="19894" y="16568"/>
                </a:cubicBezTo>
                <a:cubicBezTo>
                  <a:pt x="19955" y="16473"/>
                  <a:pt x="20031" y="16388"/>
                  <a:pt x="20089" y="16291"/>
                </a:cubicBezTo>
                <a:cubicBezTo>
                  <a:pt x="20147" y="16193"/>
                  <a:pt x="20182" y="16084"/>
                  <a:pt x="20237" y="15985"/>
                </a:cubicBezTo>
                <a:cubicBezTo>
                  <a:pt x="20291" y="15886"/>
                  <a:pt x="20351" y="15790"/>
                  <a:pt x="20403" y="15690"/>
                </a:cubicBezTo>
                <a:cubicBezTo>
                  <a:pt x="20454" y="15589"/>
                  <a:pt x="20497" y="15485"/>
                  <a:pt x="20545" y="15383"/>
                </a:cubicBezTo>
                <a:cubicBezTo>
                  <a:pt x="20593" y="15281"/>
                  <a:pt x="20645" y="15180"/>
                  <a:pt x="20690" y="15077"/>
                </a:cubicBezTo>
                <a:cubicBezTo>
                  <a:pt x="20735" y="14973"/>
                  <a:pt x="20804" y="14879"/>
                  <a:pt x="20845" y="14774"/>
                </a:cubicBezTo>
                <a:cubicBezTo>
                  <a:pt x="20887" y="14670"/>
                  <a:pt x="20918" y="14560"/>
                  <a:pt x="20956" y="14454"/>
                </a:cubicBezTo>
                <a:cubicBezTo>
                  <a:pt x="20994" y="14348"/>
                  <a:pt x="21012" y="14234"/>
                  <a:pt x="21047" y="14127"/>
                </a:cubicBezTo>
                <a:cubicBezTo>
                  <a:pt x="21081" y="14019"/>
                  <a:pt x="21120" y="13914"/>
                  <a:pt x="21152" y="13805"/>
                </a:cubicBezTo>
                <a:cubicBezTo>
                  <a:pt x="21183" y="13697"/>
                  <a:pt x="21205" y="13586"/>
                  <a:pt x="21233" y="13476"/>
                </a:cubicBezTo>
                <a:cubicBezTo>
                  <a:pt x="21261" y="13367"/>
                  <a:pt x="21299" y="13260"/>
                  <a:pt x="21324" y="13150"/>
                </a:cubicBezTo>
                <a:cubicBezTo>
                  <a:pt x="21348" y="13040"/>
                  <a:pt x="21377" y="12931"/>
                  <a:pt x="21398" y="12819"/>
                </a:cubicBezTo>
                <a:cubicBezTo>
                  <a:pt x="21419" y="12709"/>
                  <a:pt x="21422" y="12595"/>
                  <a:pt x="21439" y="12483"/>
                </a:cubicBezTo>
                <a:cubicBezTo>
                  <a:pt x="21457" y="12371"/>
                  <a:pt x="21480" y="12261"/>
                  <a:pt x="21494" y="12149"/>
                </a:cubicBezTo>
                <a:cubicBezTo>
                  <a:pt x="21508" y="12037"/>
                  <a:pt x="21538" y="11926"/>
                  <a:pt x="21548" y="11814"/>
                </a:cubicBezTo>
                <a:cubicBezTo>
                  <a:pt x="21559" y="11701"/>
                  <a:pt x="21551" y="11588"/>
                  <a:pt x="21558" y="11474"/>
                </a:cubicBezTo>
                <a:cubicBezTo>
                  <a:pt x="21565" y="11362"/>
                  <a:pt x="21572" y="11249"/>
                  <a:pt x="21575" y="11136"/>
                </a:cubicBezTo>
                <a:cubicBezTo>
                  <a:pt x="21579" y="11024"/>
                  <a:pt x="21600" y="10911"/>
                  <a:pt x="21600" y="10798"/>
                </a:cubicBezTo>
                <a:cubicBezTo>
                  <a:pt x="21600" y="10684"/>
                  <a:pt x="21592" y="10570"/>
                  <a:pt x="21588" y="10457"/>
                </a:cubicBezTo>
                <a:cubicBezTo>
                  <a:pt x="21585" y="10343"/>
                  <a:pt x="21557" y="10231"/>
                  <a:pt x="21550" y="10118"/>
                </a:cubicBezTo>
                <a:cubicBezTo>
                  <a:pt x="21543" y="10005"/>
                  <a:pt x="21552" y="9890"/>
                  <a:pt x="21542" y="9778"/>
                </a:cubicBezTo>
                <a:cubicBezTo>
                  <a:pt x="21531" y="9665"/>
                  <a:pt x="21530" y="9550"/>
                  <a:pt x="21516" y="9438"/>
                </a:cubicBezTo>
                <a:cubicBezTo>
                  <a:pt x="21502" y="9325"/>
                  <a:pt x="21461" y="9216"/>
                  <a:pt x="21443" y="9105"/>
                </a:cubicBezTo>
                <a:cubicBezTo>
                  <a:pt x="21425" y="8992"/>
                  <a:pt x="21430" y="8876"/>
                  <a:pt x="21408" y="8765"/>
                </a:cubicBezTo>
                <a:cubicBezTo>
                  <a:pt x="21387" y="8654"/>
                  <a:pt x="21334" y="8549"/>
                  <a:pt x="21310" y="8438"/>
                </a:cubicBezTo>
                <a:cubicBezTo>
                  <a:pt x="21285" y="8327"/>
                  <a:pt x="21256" y="8218"/>
                  <a:pt x="21228" y="8109"/>
                </a:cubicBezTo>
                <a:cubicBezTo>
                  <a:pt x="21200" y="7999"/>
                  <a:pt x="21192" y="7883"/>
                  <a:pt x="21160" y="7775"/>
                </a:cubicBezTo>
                <a:cubicBezTo>
                  <a:pt x="21128" y="7666"/>
                  <a:pt x="21092" y="7558"/>
                  <a:pt x="21057" y="7450"/>
                </a:cubicBezTo>
                <a:cubicBezTo>
                  <a:pt x="21022" y="7342"/>
                  <a:pt x="20972" y="7240"/>
                  <a:pt x="20934" y="7133"/>
                </a:cubicBezTo>
                <a:cubicBezTo>
                  <a:pt x="20895" y="7026"/>
                  <a:pt x="20859" y="6919"/>
                  <a:pt x="20817" y="6814"/>
                </a:cubicBezTo>
                <a:cubicBezTo>
                  <a:pt x="20775" y="6709"/>
                  <a:pt x="20740" y="6600"/>
                  <a:pt x="20695" y="6496"/>
                </a:cubicBezTo>
                <a:cubicBezTo>
                  <a:pt x="20650" y="6392"/>
                  <a:pt x="20600" y="6290"/>
                  <a:pt x="20551" y="6188"/>
                </a:cubicBezTo>
                <a:cubicBezTo>
                  <a:pt x="20502" y="6085"/>
                  <a:pt x="20442" y="5989"/>
                  <a:pt x="20390" y="5888"/>
                </a:cubicBezTo>
                <a:cubicBezTo>
                  <a:pt x="20339" y="5787"/>
                  <a:pt x="20285" y="5688"/>
                  <a:pt x="20230" y="5588"/>
                </a:cubicBezTo>
                <a:cubicBezTo>
                  <a:pt x="20175" y="5489"/>
                  <a:pt x="20144" y="5376"/>
                  <a:pt x="20086" y="5279"/>
                </a:cubicBezTo>
                <a:cubicBezTo>
                  <a:pt x="20028" y="5182"/>
                  <a:pt x="19957" y="5092"/>
                  <a:pt x="19896" y="4997"/>
                </a:cubicBezTo>
                <a:close/>
              </a:path>
            </a:pathLst>
          </a:custGeom>
          <a:solidFill>
            <a:srgbClr val="F3EAD7"/>
          </a:solidFill>
          <a:ln w="63500">
            <a:solidFill>
              <a:srgbClr val="000000"/>
            </a:solidFill>
          </a:ln>
        </p:spPr>
        <p:txBody>
          <a:bodyPr lIns="203200" tIns="203200" rIns="203200" bIns="203200"/>
          <a:lstStyle/>
          <a:p>
            <a:pPr marL="0" indent="0" algn="ctr">
              <a:spcBef>
                <a:spcPts val="0"/>
              </a:spcBef>
              <a:buClrTx/>
              <a:buSzTx/>
              <a:buNone/>
            </a:pPr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1155700" y="1117600"/>
            <a:ext cx="4597400" cy="2133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xfrm>
            <a:off x="1168400" y="3467100"/>
            <a:ext cx="4597400" cy="2387600"/>
          </a:xfrm>
          <a:prstGeom prst="rect">
            <a:avLst/>
          </a:prstGeom>
        </p:spPr>
        <p:txBody>
          <a:bodyPr/>
          <a:lstStyle>
            <a:lvl1pPr>
              <a:buBlip>
                <a:blip r:embed="rId4"/>
              </a:buBlip>
            </a:lvl1pPr>
            <a:lvl2pPr>
              <a:buBlip>
                <a:blip r:embed="rId4"/>
              </a:buBlip>
            </a:lvl2pPr>
            <a:lvl3pPr>
              <a:buBlip>
                <a:blip r:embed="rId4"/>
              </a:buBlip>
            </a:lvl3pPr>
            <a:lvl4pPr>
              <a:buBlip>
                <a:blip r:embed="rId4"/>
              </a:buBlip>
            </a:lvl4pPr>
            <a:lvl5pPr>
              <a:buBlip>
                <a:blip r:embed="rId4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381000" y="381000"/>
            <a:ext cx="9402188" cy="6862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4" h="21453" extrusionOk="0">
                <a:moveTo>
                  <a:pt x="42" y="68"/>
                </a:moveTo>
                <a:cubicBezTo>
                  <a:pt x="138" y="22"/>
                  <a:pt x="142" y="61"/>
                  <a:pt x="244" y="61"/>
                </a:cubicBezTo>
                <a:cubicBezTo>
                  <a:pt x="346" y="61"/>
                  <a:pt x="346" y="75"/>
                  <a:pt x="448" y="75"/>
                </a:cubicBezTo>
                <a:cubicBezTo>
                  <a:pt x="550" y="75"/>
                  <a:pt x="550" y="53"/>
                  <a:pt x="652" y="53"/>
                </a:cubicBezTo>
                <a:cubicBezTo>
                  <a:pt x="754" y="53"/>
                  <a:pt x="754" y="63"/>
                  <a:pt x="856" y="63"/>
                </a:cubicBezTo>
                <a:cubicBezTo>
                  <a:pt x="856" y="63"/>
                  <a:pt x="958" y="71"/>
                  <a:pt x="1060" y="71"/>
                </a:cubicBezTo>
                <a:cubicBezTo>
                  <a:pt x="1162" y="71"/>
                  <a:pt x="1162" y="62"/>
                  <a:pt x="1264" y="62"/>
                </a:cubicBezTo>
                <a:cubicBezTo>
                  <a:pt x="1366" y="62"/>
                  <a:pt x="1366" y="47"/>
                  <a:pt x="1468" y="47"/>
                </a:cubicBezTo>
                <a:cubicBezTo>
                  <a:pt x="1569" y="47"/>
                  <a:pt x="1538" y="51"/>
                  <a:pt x="1671" y="51"/>
                </a:cubicBezTo>
                <a:cubicBezTo>
                  <a:pt x="1728" y="51"/>
                  <a:pt x="1796" y="73"/>
                  <a:pt x="1875" y="73"/>
                </a:cubicBezTo>
                <a:cubicBezTo>
                  <a:pt x="1937" y="73"/>
                  <a:pt x="2005" y="77"/>
                  <a:pt x="2079" y="77"/>
                </a:cubicBezTo>
                <a:cubicBezTo>
                  <a:pt x="2143" y="77"/>
                  <a:pt x="2211" y="51"/>
                  <a:pt x="2283" y="51"/>
                </a:cubicBezTo>
                <a:cubicBezTo>
                  <a:pt x="2347" y="51"/>
                  <a:pt x="2415" y="61"/>
                  <a:pt x="2487" y="61"/>
                </a:cubicBezTo>
                <a:cubicBezTo>
                  <a:pt x="2552" y="61"/>
                  <a:pt x="2620" y="76"/>
                  <a:pt x="2691" y="76"/>
                </a:cubicBezTo>
                <a:cubicBezTo>
                  <a:pt x="2756" y="76"/>
                  <a:pt x="2824" y="52"/>
                  <a:pt x="2894" y="52"/>
                </a:cubicBezTo>
                <a:cubicBezTo>
                  <a:pt x="2960" y="52"/>
                  <a:pt x="3028" y="78"/>
                  <a:pt x="3098" y="78"/>
                </a:cubicBezTo>
                <a:cubicBezTo>
                  <a:pt x="3165" y="78"/>
                  <a:pt x="3233" y="67"/>
                  <a:pt x="3302" y="67"/>
                </a:cubicBezTo>
                <a:cubicBezTo>
                  <a:pt x="3369" y="67"/>
                  <a:pt x="3437" y="73"/>
                  <a:pt x="3506" y="73"/>
                </a:cubicBezTo>
                <a:cubicBezTo>
                  <a:pt x="3573" y="73"/>
                  <a:pt x="3641" y="52"/>
                  <a:pt x="3710" y="52"/>
                </a:cubicBezTo>
                <a:cubicBezTo>
                  <a:pt x="3777" y="52"/>
                  <a:pt x="3845" y="72"/>
                  <a:pt x="3914" y="72"/>
                </a:cubicBezTo>
                <a:cubicBezTo>
                  <a:pt x="3981" y="72"/>
                  <a:pt x="4049" y="59"/>
                  <a:pt x="4118" y="59"/>
                </a:cubicBezTo>
                <a:cubicBezTo>
                  <a:pt x="4185" y="59"/>
                  <a:pt x="4253" y="73"/>
                  <a:pt x="4321" y="73"/>
                </a:cubicBezTo>
                <a:cubicBezTo>
                  <a:pt x="4389" y="73"/>
                  <a:pt x="4457" y="75"/>
                  <a:pt x="4525" y="75"/>
                </a:cubicBezTo>
                <a:cubicBezTo>
                  <a:pt x="4593" y="75"/>
                  <a:pt x="4661" y="77"/>
                  <a:pt x="4729" y="77"/>
                </a:cubicBezTo>
                <a:cubicBezTo>
                  <a:pt x="4797" y="77"/>
                  <a:pt x="4865" y="50"/>
                  <a:pt x="4933" y="50"/>
                </a:cubicBezTo>
                <a:cubicBezTo>
                  <a:pt x="5001" y="50"/>
                  <a:pt x="5069" y="74"/>
                  <a:pt x="5137" y="74"/>
                </a:cubicBezTo>
                <a:cubicBezTo>
                  <a:pt x="5205" y="74"/>
                  <a:pt x="5272" y="69"/>
                  <a:pt x="5341" y="69"/>
                </a:cubicBezTo>
                <a:cubicBezTo>
                  <a:pt x="5408" y="69"/>
                  <a:pt x="5476" y="58"/>
                  <a:pt x="5545" y="58"/>
                </a:cubicBezTo>
                <a:cubicBezTo>
                  <a:pt x="5612" y="58"/>
                  <a:pt x="5680" y="68"/>
                  <a:pt x="5749" y="68"/>
                </a:cubicBezTo>
                <a:cubicBezTo>
                  <a:pt x="5816" y="68"/>
                  <a:pt x="5884" y="52"/>
                  <a:pt x="5953" y="52"/>
                </a:cubicBezTo>
                <a:cubicBezTo>
                  <a:pt x="6020" y="52"/>
                  <a:pt x="6088" y="54"/>
                  <a:pt x="6157" y="54"/>
                </a:cubicBezTo>
                <a:cubicBezTo>
                  <a:pt x="6224" y="54"/>
                  <a:pt x="6292" y="74"/>
                  <a:pt x="6360" y="74"/>
                </a:cubicBezTo>
                <a:cubicBezTo>
                  <a:pt x="6428" y="74"/>
                  <a:pt x="6496" y="72"/>
                  <a:pt x="6564" y="72"/>
                </a:cubicBezTo>
                <a:cubicBezTo>
                  <a:pt x="6632" y="72"/>
                  <a:pt x="6700" y="50"/>
                  <a:pt x="6768" y="50"/>
                </a:cubicBezTo>
                <a:cubicBezTo>
                  <a:pt x="6836" y="50"/>
                  <a:pt x="6904" y="70"/>
                  <a:pt x="6972" y="70"/>
                </a:cubicBezTo>
                <a:cubicBezTo>
                  <a:pt x="7039" y="70"/>
                  <a:pt x="7107" y="51"/>
                  <a:pt x="7176" y="51"/>
                </a:cubicBezTo>
                <a:cubicBezTo>
                  <a:pt x="7243" y="51"/>
                  <a:pt x="7311" y="76"/>
                  <a:pt x="7379" y="76"/>
                </a:cubicBezTo>
                <a:cubicBezTo>
                  <a:pt x="7447" y="76"/>
                  <a:pt x="7515" y="77"/>
                  <a:pt x="7583" y="77"/>
                </a:cubicBezTo>
                <a:cubicBezTo>
                  <a:pt x="7651" y="77"/>
                  <a:pt x="7719" y="61"/>
                  <a:pt x="7787" y="61"/>
                </a:cubicBezTo>
                <a:cubicBezTo>
                  <a:pt x="7855" y="61"/>
                  <a:pt x="7923" y="51"/>
                  <a:pt x="7991" y="51"/>
                </a:cubicBezTo>
                <a:cubicBezTo>
                  <a:pt x="8059" y="51"/>
                  <a:pt x="8127" y="75"/>
                  <a:pt x="8195" y="75"/>
                </a:cubicBezTo>
                <a:cubicBezTo>
                  <a:pt x="8263" y="75"/>
                  <a:pt x="8331" y="47"/>
                  <a:pt x="8399" y="47"/>
                </a:cubicBezTo>
                <a:cubicBezTo>
                  <a:pt x="8467" y="47"/>
                  <a:pt x="8535" y="62"/>
                  <a:pt x="8603" y="62"/>
                </a:cubicBezTo>
                <a:cubicBezTo>
                  <a:pt x="8670" y="62"/>
                  <a:pt x="8738" y="51"/>
                  <a:pt x="8807" y="51"/>
                </a:cubicBezTo>
                <a:cubicBezTo>
                  <a:pt x="8874" y="51"/>
                  <a:pt x="8942" y="69"/>
                  <a:pt x="9010" y="69"/>
                </a:cubicBezTo>
                <a:cubicBezTo>
                  <a:pt x="9078" y="69"/>
                  <a:pt x="9146" y="64"/>
                  <a:pt x="9214" y="64"/>
                </a:cubicBezTo>
                <a:cubicBezTo>
                  <a:pt x="9282" y="64"/>
                  <a:pt x="9350" y="57"/>
                  <a:pt x="9418" y="57"/>
                </a:cubicBezTo>
                <a:cubicBezTo>
                  <a:pt x="9486" y="57"/>
                  <a:pt x="9554" y="69"/>
                  <a:pt x="9622" y="69"/>
                </a:cubicBezTo>
                <a:cubicBezTo>
                  <a:pt x="9690" y="69"/>
                  <a:pt x="9758" y="52"/>
                  <a:pt x="9826" y="52"/>
                </a:cubicBezTo>
                <a:cubicBezTo>
                  <a:pt x="9894" y="52"/>
                  <a:pt x="9962" y="65"/>
                  <a:pt x="10030" y="65"/>
                </a:cubicBezTo>
                <a:cubicBezTo>
                  <a:pt x="10098" y="65"/>
                  <a:pt x="10166" y="59"/>
                  <a:pt x="10234" y="59"/>
                </a:cubicBezTo>
                <a:cubicBezTo>
                  <a:pt x="10302" y="59"/>
                  <a:pt x="10370" y="76"/>
                  <a:pt x="10438" y="76"/>
                </a:cubicBezTo>
                <a:cubicBezTo>
                  <a:pt x="10506" y="76"/>
                  <a:pt x="10574" y="70"/>
                  <a:pt x="10642" y="70"/>
                </a:cubicBezTo>
                <a:cubicBezTo>
                  <a:pt x="10710" y="70"/>
                  <a:pt x="10778" y="69"/>
                  <a:pt x="10846" y="69"/>
                </a:cubicBezTo>
                <a:cubicBezTo>
                  <a:pt x="10914" y="69"/>
                  <a:pt x="10981" y="64"/>
                  <a:pt x="11049" y="64"/>
                </a:cubicBezTo>
                <a:cubicBezTo>
                  <a:pt x="11117" y="64"/>
                  <a:pt x="11185" y="64"/>
                  <a:pt x="11253" y="64"/>
                </a:cubicBezTo>
                <a:cubicBezTo>
                  <a:pt x="11321" y="64"/>
                  <a:pt x="11389" y="49"/>
                  <a:pt x="11457" y="49"/>
                </a:cubicBezTo>
                <a:cubicBezTo>
                  <a:pt x="11525" y="49"/>
                  <a:pt x="11593" y="68"/>
                  <a:pt x="11661" y="68"/>
                </a:cubicBezTo>
                <a:cubicBezTo>
                  <a:pt x="11729" y="68"/>
                  <a:pt x="11797" y="49"/>
                  <a:pt x="11865" y="49"/>
                </a:cubicBezTo>
                <a:cubicBezTo>
                  <a:pt x="11934" y="49"/>
                  <a:pt x="12002" y="70"/>
                  <a:pt x="12070" y="70"/>
                </a:cubicBezTo>
                <a:cubicBezTo>
                  <a:pt x="12138" y="70"/>
                  <a:pt x="12206" y="61"/>
                  <a:pt x="12274" y="61"/>
                </a:cubicBezTo>
                <a:cubicBezTo>
                  <a:pt x="12342" y="61"/>
                  <a:pt x="12410" y="60"/>
                  <a:pt x="12478" y="60"/>
                </a:cubicBezTo>
                <a:cubicBezTo>
                  <a:pt x="12546" y="60"/>
                  <a:pt x="12614" y="51"/>
                  <a:pt x="12682" y="51"/>
                </a:cubicBezTo>
                <a:cubicBezTo>
                  <a:pt x="12750" y="51"/>
                  <a:pt x="12818" y="63"/>
                  <a:pt x="12885" y="63"/>
                </a:cubicBezTo>
                <a:cubicBezTo>
                  <a:pt x="12954" y="63"/>
                  <a:pt x="13022" y="54"/>
                  <a:pt x="13089" y="54"/>
                </a:cubicBezTo>
                <a:cubicBezTo>
                  <a:pt x="13158" y="54"/>
                  <a:pt x="13226" y="76"/>
                  <a:pt x="13293" y="76"/>
                </a:cubicBezTo>
                <a:cubicBezTo>
                  <a:pt x="13362" y="76"/>
                  <a:pt x="13430" y="51"/>
                  <a:pt x="13497" y="51"/>
                </a:cubicBezTo>
                <a:cubicBezTo>
                  <a:pt x="13566" y="51"/>
                  <a:pt x="13633" y="73"/>
                  <a:pt x="13701" y="73"/>
                </a:cubicBezTo>
                <a:cubicBezTo>
                  <a:pt x="13769" y="73"/>
                  <a:pt x="13837" y="48"/>
                  <a:pt x="13905" y="48"/>
                </a:cubicBezTo>
                <a:cubicBezTo>
                  <a:pt x="13973" y="48"/>
                  <a:pt x="14041" y="73"/>
                  <a:pt x="14109" y="73"/>
                </a:cubicBezTo>
                <a:cubicBezTo>
                  <a:pt x="14178" y="73"/>
                  <a:pt x="14246" y="72"/>
                  <a:pt x="14313" y="72"/>
                </a:cubicBezTo>
                <a:cubicBezTo>
                  <a:pt x="14382" y="72"/>
                  <a:pt x="14450" y="63"/>
                  <a:pt x="14517" y="63"/>
                </a:cubicBezTo>
                <a:cubicBezTo>
                  <a:pt x="14586" y="63"/>
                  <a:pt x="14654" y="64"/>
                  <a:pt x="14721" y="64"/>
                </a:cubicBezTo>
                <a:cubicBezTo>
                  <a:pt x="14790" y="64"/>
                  <a:pt x="14858" y="75"/>
                  <a:pt x="14925" y="75"/>
                </a:cubicBezTo>
                <a:cubicBezTo>
                  <a:pt x="14994" y="75"/>
                  <a:pt x="15062" y="74"/>
                  <a:pt x="15129" y="74"/>
                </a:cubicBezTo>
                <a:cubicBezTo>
                  <a:pt x="15198" y="74"/>
                  <a:pt x="15266" y="69"/>
                  <a:pt x="15334" y="69"/>
                </a:cubicBezTo>
                <a:cubicBezTo>
                  <a:pt x="15402" y="69"/>
                  <a:pt x="15470" y="63"/>
                  <a:pt x="15538" y="63"/>
                </a:cubicBezTo>
                <a:cubicBezTo>
                  <a:pt x="15606" y="63"/>
                  <a:pt x="15674" y="66"/>
                  <a:pt x="15742" y="66"/>
                </a:cubicBezTo>
                <a:cubicBezTo>
                  <a:pt x="15810" y="66"/>
                  <a:pt x="15878" y="76"/>
                  <a:pt x="15946" y="76"/>
                </a:cubicBezTo>
                <a:cubicBezTo>
                  <a:pt x="16014" y="76"/>
                  <a:pt x="16082" y="52"/>
                  <a:pt x="16150" y="52"/>
                </a:cubicBezTo>
                <a:cubicBezTo>
                  <a:pt x="16218" y="52"/>
                  <a:pt x="16286" y="47"/>
                  <a:pt x="16354" y="47"/>
                </a:cubicBezTo>
                <a:cubicBezTo>
                  <a:pt x="16422" y="47"/>
                  <a:pt x="16490" y="67"/>
                  <a:pt x="16558" y="67"/>
                </a:cubicBezTo>
                <a:cubicBezTo>
                  <a:pt x="16626" y="67"/>
                  <a:pt x="16694" y="78"/>
                  <a:pt x="16762" y="78"/>
                </a:cubicBezTo>
                <a:cubicBezTo>
                  <a:pt x="16830" y="78"/>
                  <a:pt x="16898" y="55"/>
                  <a:pt x="16966" y="55"/>
                </a:cubicBezTo>
                <a:cubicBezTo>
                  <a:pt x="17035" y="55"/>
                  <a:pt x="17103" y="69"/>
                  <a:pt x="17170" y="69"/>
                </a:cubicBezTo>
                <a:cubicBezTo>
                  <a:pt x="17239" y="69"/>
                  <a:pt x="17307" y="70"/>
                  <a:pt x="17374" y="70"/>
                </a:cubicBezTo>
                <a:cubicBezTo>
                  <a:pt x="17443" y="70"/>
                  <a:pt x="17511" y="73"/>
                  <a:pt x="17578" y="73"/>
                </a:cubicBezTo>
                <a:cubicBezTo>
                  <a:pt x="17647" y="73"/>
                  <a:pt x="17715" y="73"/>
                  <a:pt x="17782" y="73"/>
                </a:cubicBezTo>
                <a:cubicBezTo>
                  <a:pt x="17851" y="73"/>
                  <a:pt x="17919" y="70"/>
                  <a:pt x="17986" y="70"/>
                </a:cubicBezTo>
                <a:cubicBezTo>
                  <a:pt x="18055" y="70"/>
                  <a:pt x="18123" y="68"/>
                  <a:pt x="18190" y="68"/>
                </a:cubicBezTo>
                <a:cubicBezTo>
                  <a:pt x="18259" y="68"/>
                  <a:pt x="18327" y="73"/>
                  <a:pt x="18394" y="73"/>
                </a:cubicBezTo>
                <a:cubicBezTo>
                  <a:pt x="18463" y="73"/>
                  <a:pt x="18531" y="59"/>
                  <a:pt x="18598" y="59"/>
                </a:cubicBezTo>
                <a:cubicBezTo>
                  <a:pt x="18667" y="59"/>
                  <a:pt x="18735" y="49"/>
                  <a:pt x="18802" y="49"/>
                </a:cubicBezTo>
                <a:cubicBezTo>
                  <a:pt x="18871" y="49"/>
                  <a:pt x="18939" y="68"/>
                  <a:pt x="19006" y="68"/>
                </a:cubicBezTo>
                <a:cubicBezTo>
                  <a:pt x="19075" y="68"/>
                  <a:pt x="19143" y="62"/>
                  <a:pt x="19210" y="62"/>
                </a:cubicBezTo>
                <a:cubicBezTo>
                  <a:pt x="19279" y="62"/>
                  <a:pt x="19347" y="73"/>
                  <a:pt x="19413" y="73"/>
                </a:cubicBezTo>
                <a:cubicBezTo>
                  <a:pt x="19483" y="73"/>
                  <a:pt x="19551" y="68"/>
                  <a:pt x="19617" y="68"/>
                </a:cubicBezTo>
                <a:cubicBezTo>
                  <a:pt x="19687" y="68"/>
                  <a:pt x="19755" y="57"/>
                  <a:pt x="19821" y="57"/>
                </a:cubicBezTo>
                <a:cubicBezTo>
                  <a:pt x="19891" y="57"/>
                  <a:pt x="19959" y="47"/>
                  <a:pt x="20025" y="47"/>
                </a:cubicBezTo>
                <a:cubicBezTo>
                  <a:pt x="20095" y="47"/>
                  <a:pt x="20163" y="52"/>
                  <a:pt x="20229" y="52"/>
                </a:cubicBezTo>
                <a:cubicBezTo>
                  <a:pt x="20300" y="52"/>
                  <a:pt x="20368" y="54"/>
                  <a:pt x="20433" y="54"/>
                </a:cubicBezTo>
                <a:cubicBezTo>
                  <a:pt x="20504" y="54"/>
                  <a:pt x="20572" y="73"/>
                  <a:pt x="20637" y="73"/>
                </a:cubicBezTo>
                <a:cubicBezTo>
                  <a:pt x="20709" y="73"/>
                  <a:pt x="20777" y="57"/>
                  <a:pt x="20840" y="57"/>
                </a:cubicBezTo>
                <a:cubicBezTo>
                  <a:pt x="20915" y="57"/>
                  <a:pt x="20983" y="58"/>
                  <a:pt x="21044" y="58"/>
                </a:cubicBezTo>
                <a:cubicBezTo>
                  <a:pt x="21123" y="58"/>
                  <a:pt x="21191" y="54"/>
                  <a:pt x="21248" y="54"/>
                </a:cubicBezTo>
                <a:cubicBezTo>
                  <a:pt x="21381" y="54"/>
                  <a:pt x="21423" y="-71"/>
                  <a:pt x="21456" y="61"/>
                </a:cubicBezTo>
                <a:cubicBezTo>
                  <a:pt x="21489" y="193"/>
                  <a:pt x="21456" y="203"/>
                  <a:pt x="21456" y="343"/>
                </a:cubicBezTo>
                <a:cubicBezTo>
                  <a:pt x="21456" y="483"/>
                  <a:pt x="21461" y="483"/>
                  <a:pt x="21461" y="624"/>
                </a:cubicBezTo>
                <a:cubicBezTo>
                  <a:pt x="21461" y="764"/>
                  <a:pt x="21446" y="764"/>
                  <a:pt x="21446" y="904"/>
                </a:cubicBezTo>
                <a:cubicBezTo>
                  <a:pt x="21446" y="1045"/>
                  <a:pt x="21454" y="1045"/>
                  <a:pt x="21454" y="1185"/>
                </a:cubicBezTo>
                <a:cubicBezTo>
                  <a:pt x="21454" y="1325"/>
                  <a:pt x="21442" y="1325"/>
                  <a:pt x="21442" y="1465"/>
                </a:cubicBezTo>
                <a:cubicBezTo>
                  <a:pt x="21442" y="1606"/>
                  <a:pt x="21455" y="1606"/>
                  <a:pt x="21455" y="1746"/>
                </a:cubicBezTo>
                <a:cubicBezTo>
                  <a:pt x="21455" y="1887"/>
                  <a:pt x="21447" y="1887"/>
                  <a:pt x="21447" y="2027"/>
                </a:cubicBezTo>
                <a:cubicBezTo>
                  <a:pt x="21447" y="2167"/>
                  <a:pt x="21462" y="2167"/>
                  <a:pt x="21462" y="2308"/>
                </a:cubicBezTo>
                <a:cubicBezTo>
                  <a:pt x="21462" y="2448"/>
                  <a:pt x="21462" y="2448"/>
                  <a:pt x="21462" y="2588"/>
                </a:cubicBezTo>
                <a:cubicBezTo>
                  <a:pt x="21462" y="2729"/>
                  <a:pt x="21460" y="2729"/>
                  <a:pt x="21460" y="2869"/>
                </a:cubicBezTo>
                <a:cubicBezTo>
                  <a:pt x="21460" y="3009"/>
                  <a:pt x="21454" y="2967"/>
                  <a:pt x="21454" y="3149"/>
                </a:cubicBezTo>
                <a:cubicBezTo>
                  <a:pt x="21454" y="3228"/>
                  <a:pt x="21444" y="3322"/>
                  <a:pt x="21444" y="3430"/>
                </a:cubicBezTo>
                <a:cubicBezTo>
                  <a:pt x="21444" y="3515"/>
                  <a:pt x="21449" y="3609"/>
                  <a:pt x="21449" y="3711"/>
                </a:cubicBezTo>
                <a:cubicBezTo>
                  <a:pt x="21449" y="3798"/>
                  <a:pt x="21458" y="3892"/>
                  <a:pt x="21458" y="3992"/>
                </a:cubicBezTo>
                <a:cubicBezTo>
                  <a:pt x="21458" y="4081"/>
                  <a:pt x="21447" y="4174"/>
                  <a:pt x="21447" y="4272"/>
                </a:cubicBezTo>
                <a:cubicBezTo>
                  <a:pt x="21447" y="4362"/>
                  <a:pt x="21444" y="4456"/>
                  <a:pt x="21444" y="4553"/>
                </a:cubicBezTo>
                <a:cubicBezTo>
                  <a:pt x="21444" y="4644"/>
                  <a:pt x="21443" y="4737"/>
                  <a:pt x="21443" y="4834"/>
                </a:cubicBezTo>
                <a:cubicBezTo>
                  <a:pt x="21443" y="4925"/>
                  <a:pt x="21449" y="5019"/>
                  <a:pt x="21449" y="5115"/>
                </a:cubicBezTo>
                <a:cubicBezTo>
                  <a:pt x="21449" y="5206"/>
                  <a:pt x="21451" y="5300"/>
                  <a:pt x="21451" y="5395"/>
                </a:cubicBezTo>
                <a:cubicBezTo>
                  <a:pt x="21451" y="5487"/>
                  <a:pt x="21459" y="5581"/>
                  <a:pt x="21459" y="5676"/>
                </a:cubicBezTo>
                <a:cubicBezTo>
                  <a:pt x="21459" y="5768"/>
                  <a:pt x="21448" y="5862"/>
                  <a:pt x="21448" y="5957"/>
                </a:cubicBezTo>
                <a:cubicBezTo>
                  <a:pt x="21448" y="6049"/>
                  <a:pt x="21450" y="6142"/>
                  <a:pt x="21450" y="6237"/>
                </a:cubicBezTo>
                <a:cubicBezTo>
                  <a:pt x="21450" y="6330"/>
                  <a:pt x="21452" y="6423"/>
                  <a:pt x="21452" y="6518"/>
                </a:cubicBezTo>
                <a:cubicBezTo>
                  <a:pt x="21452" y="6611"/>
                  <a:pt x="21443" y="6704"/>
                  <a:pt x="21443" y="6799"/>
                </a:cubicBezTo>
                <a:cubicBezTo>
                  <a:pt x="21443" y="6891"/>
                  <a:pt x="21446" y="6985"/>
                  <a:pt x="21446" y="7080"/>
                </a:cubicBezTo>
                <a:cubicBezTo>
                  <a:pt x="21446" y="7172"/>
                  <a:pt x="21463" y="7266"/>
                  <a:pt x="21463" y="7360"/>
                </a:cubicBezTo>
                <a:cubicBezTo>
                  <a:pt x="21463" y="7453"/>
                  <a:pt x="21457" y="7547"/>
                  <a:pt x="21457" y="7641"/>
                </a:cubicBezTo>
                <a:cubicBezTo>
                  <a:pt x="21457" y="7734"/>
                  <a:pt x="21457" y="7827"/>
                  <a:pt x="21457" y="7922"/>
                </a:cubicBezTo>
                <a:cubicBezTo>
                  <a:pt x="21457" y="8015"/>
                  <a:pt x="21445" y="8108"/>
                  <a:pt x="21445" y="8202"/>
                </a:cubicBezTo>
                <a:cubicBezTo>
                  <a:pt x="21445" y="8295"/>
                  <a:pt x="21455" y="8389"/>
                  <a:pt x="21455" y="8483"/>
                </a:cubicBezTo>
                <a:cubicBezTo>
                  <a:pt x="21455" y="8576"/>
                  <a:pt x="21442" y="8670"/>
                  <a:pt x="21442" y="8764"/>
                </a:cubicBezTo>
                <a:cubicBezTo>
                  <a:pt x="21442" y="8857"/>
                  <a:pt x="21455" y="8951"/>
                  <a:pt x="21455" y="9045"/>
                </a:cubicBezTo>
                <a:cubicBezTo>
                  <a:pt x="21455" y="9138"/>
                  <a:pt x="21454" y="9232"/>
                  <a:pt x="21454" y="9326"/>
                </a:cubicBezTo>
                <a:cubicBezTo>
                  <a:pt x="21454" y="9419"/>
                  <a:pt x="21449" y="9512"/>
                  <a:pt x="21449" y="9606"/>
                </a:cubicBezTo>
                <a:cubicBezTo>
                  <a:pt x="21449" y="9700"/>
                  <a:pt x="21450" y="9793"/>
                  <a:pt x="21450" y="9887"/>
                </a:cubicBezTo>
                <a:cubicBezTo>
                  <a:pt x="21450" y="9980"/>
                  <a:pt x="21460" y="10074"/>
                  <a:pt x="21460" y="10168"/>
                </a:cubicBezTo>
                <a:cubicBezTo>
                  <a:pt x="21460" y="10261"/>
                  <a:pt x="21458" y="10355"/>
                  <a:pt x="21458" y="10449"/>
                </a:cubicBezTo>
                <a:cubicBezTo>
                  <a:pt x="21458" y="10542"/>
                  <a:pt x="21446" y="10636"/>
                  <a:pt x="21446" y="10729"/>
                </a:cubicBezTo>
                <a:cubicBezTo>
                  <a:pt x="21446" y="10823"/>
                  <a:pt x="21452" y="10916"/>
                  <a:pt x="21452" y="11010"/>
                </a:cubicBezTo>
                <a:cubicBezTo>
                  <a:pt x="21452" y="11104"/>
                  <a:pt x="21460" y="11197"/>
                  <a:pt x="21460" y="11291"/>
                </a:cubicBezTo>
                <a:cubicBezTo>
                  <a:pt x="21460" y="11384"/>
                  <a:pt x="21458" y="11478"/>
                  <a:pt x="21458" y="11572"/>
                </a:cubicBezTo>
                <a:cubicBezTo>
                  <a:pt x="21458" y="11665"/>
                  <a:pt x="21462" y="11759"/>
                  <a:pt x="21462" y="11852"/>
                </a:cubicBezTo>
                <a:cubicBezTo>
                  <a:pt x="21462" y="11946"/>
                  <a:pt x="21461" y="12040"/>
                  <a:pt x="21461" y="12133"/>
                </a:cubicBezTo>
                <a:cubicBezTo>
                  <a:pt x="21461" y="12227"/>
                  <a:pt x="21447" y="12321"/>
                  <a:pt x="21447" y="12414"/>
                </a:cubicBezTo>
                <a:cubicBezTo>
                  <a:pt x="21447" y="12508"/>
                  <a:pt x="21450" y="12601"/>
                  <a:pt x="21450" y="12695"/>
                </a:cubicBezTo>
                <a:cubicBezTo>
                  <a:pt x="21450" y="12789"/>
                  <a:pt x="21445" y="12883"/>
                  <a:pt x="21445" y="12976"/>
                </a:cubicBezTo>
                <a:cubicBezTo>
                  <a:pt x="21445" y="13070"/>
                  <a:pt x="21455" y="13163"/>
                  <a:pt x="21455" y="13257"/>
                </a:cubicBezTo>
                <a:cubicBezTo>
                  <a:pt x="21455" y="13351"/>
                  <a:pt x="21452" y="13444"/>
                  <a:pt x="21452" y="13538"/>
                </a:cubicBezTo>
                <a:cubicBezTo>
                  <a:pt x="21452" y="13632"/>
                  <a:pt x="21450" y="13725"/>
                  <a:pt x="21450" y="13819"/>
                </a:cubicBezTo>
                <a:cubicBezTo>
                  <a:pt x="21450" y="13913"/>
                  <a:pt x="21445" y="14006"/>
                  <a:pt x="21445" y="14100"/>
                </a:cubicBezTo>
                <a:cubicBezTo>
                  <a:pt x="21445" y="14194"/>
                  <a:pt x="21461" y="14287"/>
                  <a:pt x="21461" y="14381"/>
                </a:cubicBezTo>
                <a:cubicBezTo>
                  <a:pt x="21461" y="14475"/>
                  <a:pt x="21442" y="14568"/>
                  <a:pt x="21442" y="14662"/>
                </a:cubicBezTo>
                <a:cubicBezTo>
                  <a:pt x="21442" y="14756"/>
                  <a:pt x="21462" y="14849"/>
                  <a:pt x="21462" y="14943"/>
                </a:cubicBezTo>
                <a:cubicBezTo>
                  <a:pt x="21462" y="15037"/>
                  <a:pt x="21463" y="15130"/>
                  <a:pt x="21463" y="15223"/>
                </a:cubicBezTo>
                <a:cubicBezTo>
                  <a:pt x="21463" y="15318"/>
                  <a:pt x="21444" y="15411"/>
                  <a:pt x="21444" y="15504"/>
                </a:cubicBezTo>
                <a:cubicBezTo>
                  <a:pt x="21444" y="15599"/>
                  <a:pt x="21447" y="15692"/>
                  <a:pt x="21447" y="15785"/>
                </a:cubicBezTo>
                <a:cubicBezTo>
                  <a:pt x="21447" y="15879"/>
                  <a:pt x="21460" y="15973"/>
                  <a:pt x="21460" y="16066"/>
                </a:cubicBezTo>
                <a:cubicBezTo>
                  <a:pt x="21460" y="16160"/>
                  <a:pt x="21454" y="16254"/>
                  <a:pt x="21454" y="16347"/>
                </a:cubicBezTo>
                <a:cubicBezTo>
                  <a:pt x="21454" y="16441"/>
                  <a:pt x="21461" y="16535"/>
                  <a:pt x="21461" y="16628"/>
                </a:cubicBezTo>
                <a:cubicBezTo>
                  <a:pt x="21461" y="16722"/>
                  <a:pt x="21456" y="16816"/>
                  <a:pt x="21456" y="16909"/>
                </a:cubicBezTo>
                <a:cubicBezTo>
                  <a:pt x="21456" y="17003"/>
                  <a:pt x="21463" y="17097"/>
                  <a:pt x="21463" y="17190"/>
                </a:cubicBezTo>
                <a:cubicBezTo>
                  <a:pt x="21463" y="17284"/>
                  <a:pt x="21441" y="17378"/>
                  <a:pt x="21441" y="17470"/>
                </a:cubicBezTo>
                <a:cubicBezTo>
                  <a:pt x="21441" y="17565"/>
                  <a:pt x="21457" y="17659"/>
                  <a:pt x="21457" y="17751"/>
                </a:cubicBezTo>
                <a:cubicBezTo>
                  <a:pt x="21457" y="17846"/>
                  <a:pt x="21450" y="17940"/>
                  <a:pt x="21450" y="18032"/>
                </a:cubicBezTo>
                <a:cubicBezTo>
                  <a:pt x="21450" y="18127"/>
                  <a:pt x="21459" y="18221"/>
                  <a:pt x="21459" y="18313"/>
                </a:cubicBezTo>
                <a:cubicBezTo>
                  <a:pt x="21459" y="18408"/>
                  <a:pt x="21449" y="18502"/>
                  <a:pt x="21449" y="18594"/>
                </a:cubicBezTo>
                <a:cubicBezTo>
                  <a:pt x="21449" y="18689"/>
                  <a:pt x="21456" y="18783"/>
                  <a:pt x="21456" y="18875"/>
                </a:cubicBezTo>
                <a:cubicBezTo>
                  <a:pt x="21456" y="18970"/>
                  <a:pt x="21446" y="19064"/>
                  <a:pt x="21446" y="19155"/>
                </a:cubicBezTo>
                <a:cubicBezTo>
                  <a:pt x="21446" y="19251"/>
                  <a:pt x="21449" y="19345"/>
                  <a:pt x="21449" y="19436"/>
                </a:cubicBezTo>
                <a:cubicBezTo>
                  <a:pt x="21449" y="19533"/>
                  <a:pt x="21450" y="19626"/>
                  <a:pt x="21450" y="19717"/>
                </a:cubicBezTo>
                <a:cubicBezTo>
                  <a:pt x="21450" y="19814"/>
                  <a:pt x="21455" y="19908"/>
                  <a:pt x="21455" y="19998"/>
                </a:cubicBezTo>
                <a:cubicBezTo>
                  <a:pt x="21455" y="20096"/>
                  <a:pt x="21450" y="20189"/>
                  <a:pt x="21450" y="20278"/>
                </a:cubicBezTo>
                <a:cubicBezTo>
                  <a:pt x="21450" y="20378"/>
                  <a:pt x="21451" y="20472"/>
                  <a:pt x="21451" y="20559"/>
                </a:cubicBezTo>
                <a:cubicBezTo>
                  <a:pt x="21451" y="20661"/>
                  <a:pt x="21452" y="20755"/>
                  <a:pt x="21452" y="20840"/>
                </a:cubicBezTo>
                <a:cubicBezTo>
                  <a:pt x="21452" y="20948"/>
                  <a:pt x="21455" y="21042"/>
                  <a:pt x="21455" y="21121"/>
                </a:cubicBezTo>
                <a:cubicBezTo>
                  <a:pt x="21455" y="21303"/>
                  <a:pt x="21545" y="21340"/>
                  <a:pt x="21448" y="21387"/>
                </a:cubicBezTo>
                <a:cubicBezTo>
                  <a:pt x="21352" y="21433"/>
                  <a:pt x="21350" y="21402"/>
                  <a:pt x="21248" y="21402"/>
                </a:cubicBezTo>
                <a:cubicBezTo>
                  <a:pt x="21146" y="21402"/>
                  <a:pt x="21177" y="21409"/>
                  <a:pt x="21044" y="21409"/>
                </a:cubicBezTo>
                <a:cubicBezTo>
                  <a:pt x="20987" y="21409"/>
                  <a:pt x="20919" y="21398"/>
                  <a:pt x="20840" y="21398"/>
                </a:cubicBezTo>
                <a:cubicBezTo>
                  <a:pt x="20779" y="21398"/>
                  <a:pt x="20711" y="21409"/>
                  <a:pt x="20637" y="21409"/>
                </a:cubicBezTo>
                <a:cubicBezTo>
                  <a:pt x="20573" y="21409"/>
                  <a:pt x="20505" y="21395"/>
                  <a:pt x="20433" y="21395"/>
                </a:cubicBezTo>
                <a:cubicBezTo>
                  <a:pt x="20368" y="21395"/>
                  <a:pt x="20300" y="21406"/>
                  <a:pt x="20229" y="21406"/>
                </a:cubicBezTo>
                <a:cubicBezTo>
                  <a:pt x="20164" y="21406"/>
                  <a:pt x="20096" y="21409"/>
                  <a:pt x="20025" y="21409"/>
                </a:cubicBezTo>
                <a:cubicBezTo>
                  <a:pt x="19959" y="21409"/>
                  <a:pt x="19891" y="21388"/>
                  <a:pt x="19821" y="21388"/>
                </a:cubicBezTo>
                <a:cubicBezTo>
                  <a:pt x="19755" y="21388"/>
                  <a:pt x="19687" y="21386"/>
                  <a:pt x="19617" y="21386"/>
                </a:cubicBezTo>
                <a:cubicBezTo>
                  <a:pt x="19551" y="21386"/>
                  <a:pt x="19483" y="21412"/>
                  <a:pt x="19414" y="21412"/>
                </a:cubicBezTo>
                <a:cubicBezTo>
                  <a:pt x="19347" y="21412"/>
                  <a:pt x="19279" y="21401"/>
                  <a:pt x="19210" y="21401"/>
                </a:cubicBezTo>
                <a:cubicBezTo>
                  <a:pt x="19143" y="21401"/>
                  <a:pt x="19075" y="21414"/>
                  <a:pt x="19006" y="21414"/>
                </a:cubicBezTo>
                <a:cubicBezTo>
                  <a:pt x="18939" y="21414"/>
                  <a:pt x="18871" y="21399"/>
                  <a:pt x="18802" y="21399"/>
                </a:cubicBezTo>
                <a:cubicBezTo>
                  <a:pt x="18735" y="21399"/>
                  <a:pt x="18667" y="21404"/>
                  <a:pt x="18598" y="21404"/>
                </a:cubicBezTo>
                <a:cubicBezTo>
                  <a:pt x="18531" y="21404"/>
                  <a:pt x="18463" y="21392"/>
                  <a:pt x="18394" y="21392"/>
                </a:cubicBezTo>
                <a:cubicBezTo>
                  <a:pt x="18327" y="21392"/>
                  <a:pt x="18259" y="21387"/>
                  <a:pt x="18190" y="21387"/>
                </a:cubicBezTo>
                <a:cubicBezTo>
                  <a:pt x="18123" y="21387"/>
                  <a:pt x="18055" y="21398"/>
                  <a:pt x="17986" y="21398"/>
                </a:cubicBezTo>
                <a:cubicBezTo>
                  <a:pt x="17919" y="21398"/>
                  <a:pt x="17851" y="21413"/>
                  <a:pt x="17782" y="21413"/>
                </a:cubicBezTo>
                <a:cubicBezTo>
                  <a:pt x="17715" y="21413"/>
                  <a:pt x="17647" y="21395"/>
                  <a:pt x="17579" y="21395"/>
                </a:cubicBezTo>
                <a:cubicBezTo>
                  <a:pt x="17511" y="21395"/>
                  <a:pt x="17443" y="21395"/>
                  <a:pt x="17375" y="21395"/>
                </a:cubicBezTo>
                <a:cubicBezTo>
                  <a:pt x="17307" y="21395"/>
                  <a:pt x="17239" y="21409"/>
                  <a:pt x="17171" y="21409"/>
                </a:cubicBezTo>
                <a:cubicBezTo>
                  <a:pt x="17103" y="21409"/>
                  <a:pt x="17035" y="21397"/>
                  <a:pt x="16967" y="21397"/>
                </a:cubicBezTo>
                <a:cubicBezTo>
                  <a:pt x="16899" y="21397"/>
                  <a:pt x="16831" y="21399"/>
                  <a:pt x="16763" y="21399"/>
                </a:cubicBezTo>
                <a:cubicBezTo>
                  <a:pt x="16695" y="21399"/>
                  <a:pt x="16628" y="21413"/>
                  <a:pt x="16559" y="21413"/>
                </a:cubicBezTo>
                <a:cubicBezTo>
                  <a:pt x="16492" y="21413"/>
                  <a:pt x="16424" y="21387"/>
                  <a:pt x="16355" y="21387"/>
                </a:cubicBezTo>
                <a:cubicBezTo>
                  <a:pt x="16288" y="21387"/>
                  <a:pt x="16220" y="21402"/>
                  <a:pt x="16151" y="21402"/>
                </a:cubicBezTo>
                <a:cubicBezTo>
                  <a:pt x="16084" y="21402"/>
                  <a:pt x="16016" y="21416"/>
                  <a:pt x="15948" y="21416"/>
                </a:cubicBezTo>
                <a:cubicBezTo>
                  <a:pt x="15880" y="21416"/>
                  <a:pt x="15812" y="21404"/>
                  <a:pt x="15744" y="21404"/>
                </a:cubicBezTo>
                <a:cubicBezTo>
                  <a:pt x="15676" y="21404"/>
                  <a:pt x="15608" y="21400"/>
                  <a:pt x="15540" y="21400"/>
                </a:cubicBezTo>
                <a:cubicBezTo>
                  <a:pt x="15472" y="21400"/>
                  <a:pt x="15404" y="21412"/>
                  <a:pt x="15336" y="21412"/>
                </a:cubicBezTo>
                <a:cubicBezTo>
                  <a:pt x="15269" y="21412"/>
                  <a:pt x="15201" y="21389"/>
                  <a:pt x="15132" y="21389"/>
                </a:cubicBezTo>
                <a:cubicBezTo>
                  <a:pt x="15065" y="21389"/>
                  <a:pt x="14997" y="21415"/>
                  <a:pt x="14928" y="21415"/>
                </a:cubicBezTo>
                <a:cubicBezTo>
                  <a:pt x="14861" y="21415"/>
                  <a:pt x="14793" y="21386"/>
                  <a:pt x="14725" y="21386"/>
                </a:cubicBezTo>
                <a:cubicBezTo>
                  <a:pt x="14657" y="21386"/>
                  <a:pt x="14589" y="21392"/>
                  <a:pt x="14521" y="21392"/>
                </a:cubicBezTo>
                <a:cubicBezTo>
                  <a:pt x="14453" y="21392"/>
                  <a:pt x="14385" y="21409"/>
                  <a:pt x="14317" y="21409"/>
                </a:cubicBezTo>
                <a:cubicBezTo>
                  <a:pt x="14249" y="21409"/>
                  <a:pt x="14181" y="21413"/>
                  <a:pt x="14113" y="21413"/>
                </a:cubicBezTo>
                <a:cubicBezTo>
                  <a:pt x="14045" y="21413"/>
                  <a:pt x="13977" y="21401"/>
                  <a:pt x="13909" y="21401"/>
                </a:cubicBezTo>
                <a:cubicBezTo>
                  <a:pt x="13841" y="21401"/>
                  <a:pt x="13773" y="21392"/>
                  <a:pt x="13705" y="21392"/>
                </a:cubicBezTo>
                <a:cubicBezTo>
                  <a:pt x="13638" y="21392"/>
                  <a:pt x="13570" y="21398"/>
                  <a:pt x="13501" y="21398"/>
                </a:cubicBezTo>
                <a:cubicBezTo>
                  <a:pt x="13434" y="21398"/>
                  <a:pt x="13366" y="21389"/>
                  <a:pt x="13298" y="21389"/>
                </a:cubicBezTo>
                <a:cubicBezTo>
                  <a:pt x="13230" y="21389"/>
                  <a:pt x="13162" y="21393"/>
                  <a:pt x="13094" y="21393"/>
                </a:cubicBezTo>
                <a:cubicBezTo>
                  <a:pt x="13026" y="21393"/>
                  <a:pt x="12958" y="21402"/>
                  <a:pt x="12890" y="21402"/>
                </a:cubicBezTo>
                <a:cubicBezTo>
                  <a:pt x="12822" y="21402"/>
                  <a:pt x="12754" y="21416"/>
                  <a:pt x="12686" y="21416"/>
                </a:cubicBezTo>
                <a:cubicBezTo>
                  <a:pt x="12618" y="21416"/>
                  <a:pt x="12550" y="21392"/>
                  <a:pt x="12482" y="21392"/>
                </a:cubicBezTo>
                <a:cubicBezTo>
                  <a:pt x="12414" y="21392"/>
                  <a:pt x="12346" y="21394"/>
                  <a:pt x="12278" y="21394"/>
                </a:cubicBezTo>
                <a:cubicBezTo>
                  <a:pt x="12210" y="21394"/>
                  <a:pt x="12142" y="21410"/>
                  <a:pt x="12074" y="21410"/>
                </a:cubicBezTo>
                <a:cubicBezTo>
                  <a:pt x="12006" y="21410"/>
                  <a:pt x="11938" y="21394"/>
                  <a:pt x="11870" y="21394"/>
                </a:cubicBezTo>
                <a:cubicBezTo>
                  <a:pt x="11802" y="21394"/>
                  <a:pt x="11734" y="21415"/>
                  <a:pt x="11666" y="21415"/>
                </a:cubicBezTo>
                <a:cubicBezTo>
                  <a:pt x="11599" y="21415"/>
                  <a:pt x="11531" y="21409"/>
                  <a:pt x="11463" y="21409"/>
                </a:cubicBezTo>
                <a:cubicBezTo>
                  <a:pt x="11395" y="21409"/>
                  <a:pt x="11327" y="21406"/>
                  <a:pt x="11259" y="21406"/>
                </a:cubicBezTo>
                <a:cubicBezTo>
                  <a:pt x="11191" y="21406"/>
                  <a:pt x="11123" y="21409"/>
                  <a:pt x="11055" y="21409"/>
                </a:cubicBezTo>
                <a:cubicBezTo>
                  <a:pt x="10987" y="21409"/>
                  <a:pt x="10919" y="21386"/>
                  <a:pt x="10851" y="21386"/>
                </a:cubicBezTo>
                <a:cubicBezTo>
                  <a:pt x="10783" y="21386"/>
                  <a:pt x="10715" y="21399"/>
                  <a:pt x="10647" y="21399"/>
                </a:cubicBezTo>
                <a:cubicBezTo>
                  <a:pt x="10579" y="21399"/>
                  <a:pt x="10511" y="21409"/>
                  <a:pt x="10443" y="21409"/>
                </a:cubicBezTo>
                <a:cubicBezTo>
                  <a:pt x="10375" y="21409"/>
                  <a:pt x="10307" y="21414"/>
                  <a:pt x="10239" y="21414"/>
                </a:cubicBezTo>
                <a:cubicBezTo>
                  <a:pt x="10171" y="21414"/>
                  <a:pt x="10103" y="21389"/>
                  <a:pt x="10035" y="21389"/>
                </a:cubicBezTo>
                <a:cubicBezTo>
                  <a:pt x="9967" y="21389"/>
                  <a:pt x="9899" y="21416"/>
                  <a:pt x="9831" y="21416"/>
                </a:cubicBezTo>
                <a:cubicBezTo>
                  <a:pt x="9763" y="21416"/>
                  <a:pt x="9695" y="21392"/>
                  <a:pt x="9627" y="21392"/>
                </a:cubicBezTo>
                <a:cubicBezTo>
                  <a:pt x="9559" y="21392"/>
                  <a:pt x="9491" y="21392"/>
                  <a:pt x="9423" y="21392"/>
                </a:cubicBezTo>
                <a:cubicBezTo>
                  <a:pt x="9355" y="21392"/>
                  <a:pt x="9287" y="21416"/>
                  <a:pt x="9219" y="21416"/>
                </a:cubicBezTo>
                <a:cubicBezTo>
                  <a:pt x="9151" y="21416"/>
                  <a:pt x="9083" y="21409"/>
                  <a:pt x="9015" y="21409"/>
                </a:cubicBezTo>
                <a:cubicBezTo>
                  <a:pt x="8947" y="21409"/>
                  <a:pt x="8879" y="21393"/>
                  <a:pt x="8811" y="21393"/>
                </a:cubicBezTo>
                <a:cubicBezTo>
                  <a:pt x="8743" y="21393"/>
                  <a:pt x="8675" y="21395"/>
                  <a:pt x="8607" y="21395"/>
                </a:cubicBezTo>
                <a:cubicBezTo>
                  <a:pt x="8539" y="21395"/>
                  <a:pt x="8471" y="21412"/>
                  <a:pt x="8403" y="21412"/>
                </a:cubicBezTo>
                <a:cubicBezTo>
                  <a:pt x="8335" y="21412"/>
                  <a:pt x="8267" y="21393"/>
                  <a:pt x="8199" y="21393"/>
                </a:cubicBezTo>
                <a:cubicBezTo>
                  <a:pt x="8131" y="21393"/>
                  <a:pt x="8063" y="21409"/>
                  <a:pt x="7995" y="21409"/>
                </a:cubicBezTo>
                <a:cubicBezTo>
                  <a:pt x="7927" y="21409"/>
                  <a:pt x="7859" y="21393"/>
                  <a:pt x="7791" y="21393"/>
                </a:cubicBezTo>
                <a:cubicBezTo>
                  <a:pt x="7723" y="21393"/>
                  <a:pt x="7655" y="21402"/>
                  <a:pt x="7587" y="21402"/>
                </a:cubicBezTo>
                <a:cubicBezTo>
                  <a:pt x="7519" y="21402"/>
                  <a:pt x="7451" y="21393"/>
                  <a:pt x="7383" y="21393"/>
                </a:cubicBezTo>
                <a:cubicBezTo>
                  <a:pt x="7315" y="21393"/>
                  <a:pt x="7247" y="21391"/>
                  <a:pt x="7179" y="21391"/>
                </a:cubicBezTo>
                <a:cubicBezTo>
                  <a:pt x="7111" y="21391"/>
                  <a:pt x="7043" y="21414"/>
                  <a:pt x="6975" y="21414"/>
                </a:cubicBezTo>
                <a:cubicBezTo>
                  <a:pt x="6907" y="21414"/>
                  <a:pt x="6839" y="21404"/>
                  <a:pt x="6771" y="21404"/>
                </a:cubicBezTo>
                <a:cubicBezTo>
                  <a:pt x="6703" y="21404"/>
                  <a:pt x="6635" y="21397"/>
                  <a:pt x="6567" y="21397"/>
                </a:cubicBezTo>
                <a:cubicBezTo>
                  <a:pt x="6499" y="21397"/>
                  <a:pt x="6431" y="21414"/>
                  <a:pt x="6363" y="21414"/>
                </a:cubicBezTo>
                <a:cubicBezTo>
                  <a:pt x="6294" y="21414"/>
                  <a:pt x="6226" y="21396"/>
                  <a:pt x="6159" y="21396"/>
                </a:cubicBezTo>
                <a:cubicBezTo>
                  <a:pt x="6090" y="21396"/>
                  <a:pt x="6022" y="21391"/>
                  <a:pt x="5955" y="21391"/>
                </a:cubicBezTo>
                <a:cubicBezTo>
                  <a:pt x="5886" y="21391"/>
                  <a:pt x="5818" y="21389"/>
                  <a:pt x="5751" y="21389"/>
                </a:cubicBezTo>
                <a:cubicBezTo>
                  <a:pt x="5682" y="21389"/>
                  <a:pt x="5614" y="21412"/>
                  <a:pt x="5547" y="21412"/>
                </a:cubicBezTo>
                <a:cubicBezTo>
                  <a:pt x="5478" y="21412"/>
                  <a:pt x="5410" y="21401"/>
                  <a:pt x="5342" y="21401"/>
                </a:cubicBezTo>
                <a:cubicBezTo>
                  <a:pt x="5274" y="21401"/>
                  <a:pt x="5206" y="21408"/>
                  <a:pt x="5138" y="21408"/>
                </a:cubicBezTo>
                <a:cubicBezTo>
                  <a:pt x="5070" y="21408"/>
                  <a:pt x="5002" y="21398"/>
                  <a:pt x="4934" y="21398"/>
                </a:cubicBezTo>
                <a:cubicBezTo>
                  <a:pt x="4866" y="21398"/>
                  <a:pt x="4798" y="21394"/>
                  <a:pt x="4730" y="21394"/>
                </a:cubicBezTo>
                <a:cubicBezTo>
                  <a:pt x="4662" y="21394"/>
                  <a:pt x="4594" y="21392"/>
                  <a:pt x="4526" y="21392"/>
                </a:cubicBezTo>
                <a:cubicBezTo>
                  <a:pt x="4458" y="21392"/>
                  <a:pt x="4390" y="21389"/>
                  <a:pt x="4322" y="21389"/>
                </a:cubicBezTo>
                <a:cubicBezTo>
                  <a:pt x="4254" y="21389"/>
                  <a:pt x="4186" y="21397"/>
                  <a:pt x="4118" y="21397"/>
                </a:cubicBezTo>
                <a:cubicBezTo>
                  <a:pt x="4050" y="21397"/>
                  <a:pt x="3982" y="21412"/>
                  <a:pt x="3914" y="21412"/>
                </a:cubicBezTo>
                <a:cubicBezTo>
                  <a:pt x="3846" y="21412"/>
                  <a:pt x="3778" y="21389"/>
                  <a:pt x="3710" y="21389"/>
                </a:cubicBezTo>
                <a:cubicBezTo>
                  <a:pt x="3642" y="21389"/>
                  <a:pt x="3574" y="21398"/>
                  <a:pt x="3506" y="21398"/>
                </a:cubicBezTo>
                <a:cubicBezTo>
                  <a:pt x="3438" y="21398"/>
                  <a:pt x="3370" y="21398"/>
                  <a:pt x="3303" y="21398"/>
                </a:cubicBezTo>
                <a:cubicBezTo>
                  <a:pt x="3234" y="21398"/>
                  <a:pt x="3166" y="21403"/>
                  <a:pt x="3099" y="21403"/>
                </a:cubicBezTo>
                <a:cubicBezTo>
                  <a:pt x="3030" y="21403"/>
                  <a:pt x="2962" y="21389"/>
                  <a:pt x="2895" y="21389"/>
                </a:cubicBezTo>
                <a:cubicBezTo>
                  <a:pt x="2826" y="21389"/>
                  <a:pt x="2758" y="21412"/>
                  <a:pt x="2691" y="21412"/>
                </a:cubicBezTo>
                <a:cubicBezTo>
                  <a:pt x="2622" y="21412"/>
                  <a:pt x="2554" y="21414"/>
                  <a:pt x="2487" y="21414"/>
                </a:cubicBezTo>
                <a:cubicBezTo>
                  <a:pt x="2418" y="21414"/>
                  <a:pt x="2350" y="21412"/>
                  <a:pt x="2283" y="21412"/>
                </a:cubicBezTo>
                <a:cubicBezTo>
                  <a:pt x="2214" y="21412"/>
                  <a:pt x="2146" y="21388"/>
                  <a:pt x="2079" y="21388"/>
                </a:cubicBezTo>
                <a:cubicBezTo>
                  <a:pt x="2009" y="21388"/>
                  <a:pt x="1941" y="21403"/>
                  <a:pt x="1875" y="21403"/>
                </a:cubicBezTo>
                <a:cubicBezTo>
                  <a:pt x="1805" y="21403"/>
                  <a:pt x="1737" y="21403"/>
                  <a:pt x="1671" y="21403"/>
                </a:cubicBezTo>
                <a:cubicBezTo>
                  <a:pt x="1601" y="21403"/>
                  <a:pt x="1533" y="21414"/>
                  <a:pt x="1467" y="21414"/>
                </a:cubicBezTo>
                <a:cubicBezTo>
                  <a:pt x="1397" y="21414"/>
                  <a:pt x="1329" y="21408"/>
                  <a:pt x="1263" y="21408"/>
                </a:cubicBezTo>
                <a:cubicBezTo>
                  <a:pt x="1193" y="21408"/>
                  <a:pt x="1125" y="21387"/>
                  <a:pt x="1060" y="21387"/>
                </a:cubicBezTo>
                <a:cubicBezTo>
                  <a:pt x="988" y="21387"/>
                  <a:pt x="920" y="21394"/>
                  <a:pt x="856" y="21394"/>
                </a:cubicBezTo>
                <a:cubicBezTo>
                  <a:pt x="783" y="21394"/>
                  <a:pt x="715" y="21414"/>
                  <a:pt x="652" y="21414"/>
                </a:cubicBezTo>
                <a:cubicBezTo>
                  <a:pt x="578" y="21414"/>
                  <a:pt x="510" y="21391"/>
                  <a:pt x="448" y="21391"/>
                </a:cubicBezTo>
                <a:cubicBezTo>
                  <a:pt x="369" y="21391"/>
                  <a:pt x="301" y="21387"/>
                  <a:pt x="244" y="21387"/>
                </a:cubicBezTo>
                <a:cubicBezTo>
                  <a:pt x="111" y="21387"/>
                  <a:pt x="82" y="21529"/>
                  <a:pt x="49" y="21397"/>
                </a:cubicBezTo>
                <a:cubicBezTo>
                  <a:pt x="15" y="21265"/>
                  <a:pt x="45" y="21261"/>
                  <a:pt x="45" y="21121"/>
                </a:cubicBezTo>
                <a:cubicBezTo>
                  <a:pt x="45" y="20980"/>
                  <a:pt x="40" y="20980"/>
                  <a:pt x="40" y="20840"/>
                </a:cubicBezTo>
                <a:cubicBezTo>
                  <a:pt x="40" y="20700"/>
                  <a:pt x="43" y="20700"/>
                  <a:pt x="43" y="20559"/>
                </a:cubicBezTo>
                <a:cubicBezTo>
                  <a:pt x="43" y="20419"/>
                  <a:pt x="46" y="20419"/>
                  <a:pt x="46" y="20279"/>
                </a:cubicBezTo>
                <a:cubicBezTo>
                  <a:pt x="46" y="20138"/>
                  <a:pt x="41" y="20138"/>
                  <a:pt x="41" y="19998"/>
                </a:cubicBezTo>
                <a:cubicBezTo>
                  <a:pt x="41" y="19858"/>
                  <a:pt x="49" y="19858"/>
                  <a:pt x="49" y="19717"/>
                </a:cubicBezTo>
                <a:cubicBezTo>
                  <a:pt x="49" y="19577"/>
                  <a:pt x="33" y="19577"/>
                  <a:pt x="33" y="19437"/>
                </a:cubicBezTo>
                <a:cubicBezTo>
                  <a:pt x="33" y="19296"/>
                  <a:pt x="36" y="19338"/>
                  <a:pt x="36" y="19156"/>
                </a:cubicBezTo>
                <a:cubicBezTo>
                  <a:pt x="36" y="19078"/>
                  <a:pt x="31" y="18984"/>
                  <a:pt x="31" y="18875"/>
                </a:cubicBezTo>
                <a:cubicBezTo>
                  <a:pt x="31" y="18790"/>
                  <a:pt x="48" y="18697"/>
                  <a:pt x="48" y="18595"/>
                </a:cubicBezTo>
                <a:cubicBezTo>
                  <a:pt x="48" y="18507"/>
                  <a:pt x="36" y="18413"/>
                  <a:pt x="36" y="18314"/>
                </a:cubicBezTo>
                <a:cubicBezTo>
                  <a:pt x="36" y="18225"/>
                  <a:pt x="39" y="18131"/>
                  <a:pt x="39" y="18033"/>
                </a:cubicBezTo>
                <a:cubicBezTo>
                  <a:pt x="39" y="17943"/>
                  <a:pt x="31" y="17850"/>
                  <a:pt x="31" y="17752"/>
                </a:cubicBezTo>
                <a:cubicBezTo>
                  <a:pt x="31" y="17662"/>
                  <a:pt x="33" y="17568"/>
                  <a:pt x="33" y="17472"/>
                </a:cubicBezTo>
                <a:cubicBezTo>
                  <a:pt x="33" y="17381"/>
                  <a:pt x="44" y="17287"/>
                  <a:pt x="44" y="17191"/>
                </a:cubicBezTo>
                <a:cubicBezTo>
                  <a:pt x="44" y="17100"/>
                  <a:pt x="38" y="17006"/>
                  <a:pt x="38" y="16910"/>
                </a:cubicBezTo>
                <a:cubicBezTo>
                  <a:pt x="38" y="16819"/>
                  <a:pt x="50" y="16725"/>
                  <a:pt x="50" y="16629"/>
                </a:cubicBezTo>
                <a:cubicBezTo>
                  <a:pt x="50" y="16538"/>
                  <a:pt x="32" y="16444"/>
                  <a:pt x="32" y="16349"/>
                </a:cubicBezTo>
                <a:cubicBezTo>
                  <a:pt x="32" y="16257"/>
                  <a:pt x="49" y="16163"/>
                  <a:pt x="49" y="16068"/>
                </a:cubicBezTo>
                <a:cubicBezTo>
                  <a:pt x="49" y="15976"/>
                  <a:pt x="31" y="15882"/>
                  <a:pt x="31" y="15787"/>
                </a:cubicBezTo>
                <a:cubicBezTo>
                  <a:pt x="31" y="15695"/>
                  <a:pt x="34" y="15601"/>
                  <a:pt x="34" y="15507"/>
                </a:cubicBezTo>
                <a:cubicBezTo>
                  <a:pt x="34" y="15414"/>
                  <a:pt x="29" y="15321"/>
                  <a:pt x="29" y="15226"/>
                </a:cubicBezTo>
                <a:cubicBezTo>
                  <a:pt x="29" y="15133"/>
                  <a:pt x="48" y="15040"/>
                  <a:pt x="48" y="14945"/>
                </a:cubicBezTo>
                <a:cubicBezTo>
                  <a:pt x="48" y="14852"/>
                  <a:pt x="43" y="14759"/>
                  <a:pt x="43" y="14664"/>
                </a:cubicBezTo>
                <a:cubicBezTo>
                  <a:pt x="43" y="14572"/>
                  <a:pt x="37" y="14478"/>
                  <a:pt x="37" y="14384"/>
                </a:cubicBezTo>
                <a:cubicBezTo>
                  <a:pt x="37" y="14291"/>
                  <a:pt x="46" y="14197"/>
                  <a:pt x="46" y="14103"/>
                </a:cubicBezTo>
                <a:cubicBezTo>
                  <a:pt x="46" y="14010"/>
                  <a:pt x="43" y="13916"/>
                  <a:pt x="43" y="13822"/>
                </a:cubicBezTo>
                <a:cubicBezTo>
                  <a:pt x="43" y="13729"/>
                  <a:pt x="30" y="13635"/>
                  <a:pt x="30" y="13541"/>
                </a:cubicBezTo>
                <a:cubicBezTo>
                  <a:pt x="30" y="13448"/>
                  <a:pt x="40" y="13355"/>
                  <a:pt x="40" y="13260"/>
                </a:cubicBezTo>
                <a:cubicBezTo>
                  <a:pt x="40" y="13167"/>
                  <a:pt x="31" y="13074"/>
                  <a:pt x="31" y="12980"/>
                </a:cubicBezTo>
                <a:cubicBezTo>
                  <a:pt x="31" y="12886"/>
                  <a:pt x="48" y="12793"/>
                  <a:pt x="48" y="12699"/>
                </a:cubicBezTo>
                <a:cubicBezTo>
                  <a:pt x="48" y="12606"/>
                  <a:pt x="45" y="12512"/>
                  <a:pt x="45" y="12418"/>
                </a:cubicBezTo>
                <a:cubicBezTo>
                  <a:pt x="45" y="12325"/>
                  <a:pt x="44" y="12231"/>
                  <a:pt x="44" y="12137"/>
                </a:cubicBezTo>
                <a:cubicBezTo>
                  <a:pt x="44" y="12044"/>
                  <a:pt x="31" y="11950"/>
                  <a:pt x="31" y="11857"/>
                </a:cubicBezTo>
                <a:cubicBezTo>
                  <a:pt x="31" y="11763"/>
                  <a:pt x="50" y="11670"/>
                  <a:pt x="50" y="11576"/>
                </a:cubicBezTo>
                <a:cubicBezTo>
                  <a:pt x="50" y="11482"/>
                  <a:pt x="41" y="11389"/>
                  <a:pt x="41" y="11295"/>
                </a:cubicBezTo>
                <a:cubicBezTo>
                  <a:pt x="41" y="11202"/>
                  <a:pt x="49" y="11108"/>
                  <a:pt x="49" y="11014"/>
                </a:cubicBezTo>
                <a:cubicBezTo>
                  <a:pt x="49" y="10921"/>
                  <a:pt x="49" y="10827"/>
                  <a:pt x="49" y="10733"/>
                </a:cubicBezTo>
                <a:cubicBezTo>
                  <a:pt x="49" y="10640"/>
                  <a:pt x="32" y="10546"/>
                  <a:pt x="32" y="10453"/>
                </a:cubicBezTo>
                <a:cubicBezTo>
                  <a:pt x="32" y="10359"/>
                  <a:pt x="50" y="10266"/>
                  <a:pt x="50" y="10172"/>
                </a:cubicBezTo>
                <a:cubicBezTo>
                  <a:pt x="50" y="10079"/>
                  <a:pt x="45" y="9985"/>
                  <a:pt x="45" y="9891"/>
                </a:cubicBezTo>
                <a:cubicBezTo>
                  <a:pt x="45" y="9798"/>
                  <a:pt x="44" y="9704"/>
                  <a:pt x="44" y="9610"/>
                </a:cubicBezTo>
                <a:cubicBezTo>
                  <a:pt x="44" y="9517"/>
                  <a:pt x="38" y="9423"/>
                  <a:pt x="38" y="9330"/>
                </a:cubicBezTo>
                <a:cubicBezTo>
                  <a:pt x="38" y="9236"/>
                  <a:pt x="37" y="9142"/>
                  <a:pt x="37" y="9049"/>
                </a:cubicBezTo>
                <a:cubicBezTo>
                  <a:pt x="37" y="8955"/>
                  <a:pt x="51" y="8861"/>
                  <a:pt x="51" y="8768"/>
                </a:cubicBezTo>
                <a:cubicBezTo>
                  <a:pt x="51" y="8674"/>
                  <a:pt x="38" y="8580"/>
                  <a:pt x="38" y="8487"/>
                </a:cubicBezTo>
                <a:cubicBezTo>
                  <a:pt x="38" y="8393"/>
                  <a:pt x="33" y="8299"/>
                  <a:pt x="33" y="8206"/>
                </a:cubicBezTo>
                <a:cubicBezTo>
                  <a:pt x="33" y="8112"/>
                  <a:pt x="31" y="8018"/>
                  <a:pt x="31" y="7925"/>
                </a:cubicBezTo>
                <a:cubicBezTo>
                  <a:pt x="31" y="7831"/>
                  <a:pt x="37" y="7737"/>
                  <a:pt x="37" y="7644"/>
                </a:cubicBezTo>
                <a:cubicBezTo>
                  <a:pt x="37" y="7550"/>
                  <a:pt x="30" y="7456"/>
                  <a:pt x="30" y="7363"/>
                </a:cubicBezTo>
                <a:cubicBezTo>
                  <a:pt x="30" y="7269"/>
                  <a:pt x="42" y="7175"/>
                  <a:pt x="42" y="7082"/>
                </a:cubicBezTo>
                <a:cubicBezTo>
                  <a:pt x="42" y="6988"/>
                  <a:pt x="42" y="6894"/>
                  <a:pt x="42" y="6801"/>
                </a:cubicBezTo>
                <a:cubicBezTo>
                  <a:pt x="42" y="6707"/>
                  <a:pt x="30" y="6614"/>
                  <a:pt x="30" y="6520"/>
                </a:cubicBezTo>
                <a:cubicBezTo>
                  <a:pt x="30" y="6426"/>
                  <a:pt x="41" y="6333"/>
                  <a:pt x="41" y="6239"/>
                </a:cubicBezTo>
                <a:cubicBezTo>
                  <a:pt x="41" y="6145"/>
                  <a:pt x="33" y="6052"/>
                  <a:pt x="33" y="5959"/>
                </a:cubicBezTo>
                <a:cubicBezTo>
                  <a:pt x="33" y="5864"/>
                  <a:pt x="48" y="5771"/>
                  <a:pt x="48" y="5678"/>
                </a:cubicBezTo>
                <a:cubicBezTo>
                  <a:pt x="48" y="5584"/>
                  <a:pt x="43" y="5490"/>
                  <a:pt x="43" y="5397"/>
                </a:cubicBezTo>
                <a:cubicBezTo>
                  <a:pt x="43" y="5303"/>
                  <a:pt x="45" y="5209"/>
                  <a:pt x="45" y="5116"/>
                </a:cubicBezTo>
                <a:cubicBezTo>
                  <a:pt x="45" y="5022"/>
                  <a:pt x="48" y="4928"/>
                  <a:pt x="48" y="4835"/>
                </a:cubicBezTo>
                <a:cubicBezTo>
                  <a:pt x="48" y="4741"/>
                  <a:pt x="48" y="4647"/>
                  <a:pt x="48" y="4555"/>
                </a:cubicBezTo>
                <a:cubicBezTo>
                  <a:pt x="48" y="4460"/>
                  <a:pt x="49" y="4366"/>
                  <a:pt x="49" y="4274"/>
                </a:cubicBezTo>
                <a:cubicBezTo>
                  <a:pt x="49" y="4179"/>
                  <a:pt x="41" y="4085"/>
                  <a:pt x="41" y="3993"/>
                </a:cubicBezTo>
                <a:cubicBezTo>
                  <a:pt x="41" y="3898"/>
                  <a:pt x="32" y="3804"/>
                  <a:pt x="32" y="3712"/>
                </a:cubicBezTo>
                <a:cubicBezTo>
                  <a:pt x="32" y="3617"/>
                  <a:pt x="35" y="3523"/>
                  <a:pt x="35" y="3431"/>
                </a:cubicBezTo>
                <a:cubicBezTo>
                  <a:pt x="35" y="3336"/>
                  <a:pt x="47" y="3242"/>
                  <a:pt x="47" y="3150"/>
                </a:cubicBezTo>
                <a:cubicBezTo>
                  <a:pt x="47" y="3055"/>
                  <a:pt x="50" y="2962"/>
                  <a:pt x="50" y="2870"/>
                </a:cubicBezTo>
                <a:cubicBezTo>
                  <a:pt x="50" y="2774"/>
                  <a:pt x="46" y="2680"/>
                  <a:pt x="46" y="2589"/>
                </a:cubicBezTo>
                <a:cubicBezTo>
                  <a:pt x="46" y="2493"/>
                  <a:pt x="47" y="2399"/>
                  <a:pt x="47" y="2308"/>
                </a:cubicBezTo>
                <a:cubicBezTo>
                  <a:pt x="47" y="2212"/>
                  <a:pt x="45" y="2118"/>
                  <a:pt x="45" y="2027"/>
                </a:cubicBezTo>
                <a:cubicBezTo>
                  <a:pt x="45" y="1931"/>
                  <a:pt x="45" y="1837"/>
                  <a:pt x="45" y="1747"/>
                </a:cubicBezTo>
                <a:cubicBezTo>
                  <a:pt x="45" y="1649"/>
                  <a:pt x="36" y="1556"/>
                  <a:pt x="36" y="1466"/>
                </a:cubicBezTo>
                <a:cubicBezTo>
                  <a:pt x="36" y="1368"/>
                  <a:pt x="51" y="1274"/>
                  <a:pt x="51" y="1185"/>
                </a:cubicBezTo>
                <a:cubicBezTo>
                  <a:pt x="51" y="1086"/>
                  <a:pt x="40" y="992"/>
                  <a:pt x="40" y="904"/>
                </a:cubicBezTo>
                <a:cubicBezTo>
                  <a:pt x="40" y="802"/>
                  <a:pt x="34" y="708"/>
                  <a:pt x="34" y="624"/>
                </a:cubicBezTo>
                <a:cubicBezTo>
                  <a:pt x="34" y="515"/>
                  <a:pt x="45" y="421"/>
                  <a:pt x="45" y="343"/>
                </a:cubicBezTo>
                <a:cubicBezTo>
                  <a:pt x="45" y="161"/>
                  <a:pt x="-55" y="114"/>
                  <a:pt x="42" y="68"/>
                </a:cubicBezTo>
                <a:close/>
              </a:path>
            </a:pathLst>
          </a:custGeom>
          <a:blipFill>
            <a:blip r:embed="rId2"/>
          </a:blipFill>
          <a:ln w="63500">
            <a:solidFill>
              <a:srgbClr val="231F24"/>
            </a:solidFill>
            <a:miter lim="400000"/>
          </a:ln>
        </p:spPr>
        <p:txBody>
          <a:bodyPr lIns="203200" tIns="203200" rIns="203200" bIns="203200" anchor="ctr"/>
          <a:lstStyle/>
          <a:p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698500" y="635000"/>
            <a:ext cx="8730908" cy="6165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21352" y="21556"/>
                </a:moveTo>
                <a:cubicBezTo>
                  <a:pt x="21286" y="21505"/>
                  <a:pt x="21229" y="21436"/>
                  <a:pt x="21168" y="21383"/>
                </a:cubicBezTo>
                <a:cubicBezTo>
                  <a:pt x="21104" y="21326"/>
                  <a:pt x="21038" y="21278"/>
                  <a:pt x="20979" y="21219"/>
                </a:cubicBezTo>
                <a:cubicBezTo>
                  <a:pt x="20918" y="21157"/>
                  <a:pt x="20854" y="21103"/>
                  <a:pt x="20798" y="21038"/>
                </a:cubicBezTo>
                <a:cubicBezTo>
                  <a:pt x="20740" y="20971"/>
                  <a:pt x="20685" y="20900"/>
                  <a:pt x="20632" y="20830"/>
                </a:cubicBezTo>
                <a:cubicBezTo>
                  <a:pt x="20577" y="20757"/>
                  <a:pt x="20528" y="20678"/>
                  <a:pt x="20479" y="20603"/>
                </a:cubicBezTo>
                <a:cubicBezTo>
                  <a:pt x="20428" y="20525"/>
                  <a:pt x="20371" y="20456"/>
                  <a:pt x="20326" y="20376"/>
                </a:cubicBezTo>
                <a:cubicBezTo>
                  <a:pt x="20279" y="20293"/>
                  <a:pt x="20249" y="20193"/>
                  <a:pt x="20208" y="20109"/>
                </a:cubicBezTo>
                <a:cubicBezTo>
                  <a:pt x="20165" y="20021"/>
                  <a:pt x="20126" y="19934"/>
                  <a:pt x="20089" y="19846"/>
                </a:cubicBezTo>
                <a:cubicBezTo>
                  <a:pt x="20051" y="19754"/>
                  <a:pt x="20009" y="19668"/>
                  <a:pt x="19977" y="19576"/>
                </a:cubicBezTo>
                <a:cubicBezTo>
                  <a:pt x="19943" y="19480"/>
                  <a:pt x="19918" y="19382"/>
                  <a:pt x="19891" y="19288"/>
                </a:cubicBezTo>
                <a:cubicBezTo>
                  <a:pt x="19862" y="19188"/>
                  <a:pt x="19841" y="19089"/>
                  <a:pt x="19819" y="18993"/>
                </a:cubicBezTo>
                <a:cubicBezTo>
                  <a:pt x="19794" y="18890"/>
                  <a:pt x="19767" y="18793"/>
                  <a:pt x="19749" y="18696"/>
                </a:cubicBezTo>
                <a:cubicBezTo>
                  <a:pt x="19730" y="18589"/>
                  <a:pt x="19704" y="18486"/>
                  <a:pt x="19691" y="18390"/>
                </a:cubicBezTo>
                <a:cubicBezTo>
                  <a:pt x="19743" y="18317"/>
                  <a:pt x="19795" y="18237"/>
                  <a:pt x="19845" y="18162"/>
                </a:cubicBezTo>
                <a:cubicBezTo>
                  <a:pt x="19895" y="18087"/>
                  <a:pt x="19954" y="18022"/>
                  <a:pt x="20002" y="17944"/>
                </a:cubicBezTo>
                <a:cubicBezTo>
                  <a:pt x="20051" y="17866"/>
                  <a:pt x="20097" y="17785"/>
                  <a:pt x="20143" y="17705"/>
                </a:cubicBezTo>
                <a:cubicBezTo>
                  <a:pt x="20190" y="17625"/>
                  <a:pt x="20228" y="17535"/>
                  <a:pt x="20272" y="17452"/>
                </a:cubicBezTo>
                <a:cubicBezTo>
                  <a:pt x="20317" y="17370"/>
                  <a:pt x="20364" y="17291"/>
                  <a:pt x="20407" y="17206"/>
                </a:cubicBezTo>
                <a:cubicBezTo>
                  <a:pt x="20449" y="17122"/>
                  <a:pt x="20484" y="17031"/>
                  <a:pt x="20525" y="16944"/>
                </a:cubicBezTo>
                <a:cubicBezTo>
                  <a:pt x="20565" y="16858"/>
                  <a:pt x="20613" y="16777"/>
                  <a:pt x="20651" y="16689"/>
                </a:cubicBezTo>
                <a:cubicBezTo>
                  <a:pt x="20689" y="16600"/>
                  <a:pt x="20732" y="16516"/>
                  <a:pt x="20768" y="16425"/>
                </a:cubicBezTo>
                <a:cubicBezTo>
                  <a:pt x="20805" y="16335"/>
                  <a:pt x="20845" y="16248"/>
                  <a:pt x="20879" y="16156"/>
                </a:cubicBezTo>
                <a:cubicBezTo>
                  <a:pt x="20913" y="16064"/>
                  <a:pt x="20927" y="15958"/>
                  <a:pt x="20959" y="15864"/>
                </a:cubicBezTo>
                <a:cubicBezTo>
                  <a:pt x="20991" y="15771"/>
                  <a:pt x="21020" y="15676"/>
                  <a:pt x="21049" y="15581"/>
                </a:cubicBezTo>
                <a:cubicBezTo>
                  <a:pt x="21079" y="15486"/>
                  <a:pt x="21116" y="15396"/>
                  <a:pt x="21143" y="15299"/>
                </a:cubicBezTo>
                <a:cubicBezTo>
                  <a:pt x="21170" y="15203"/>
                  <a:pt x="21191" y="15103"/>
                  <a:pt x="21216" y="15006"/>
                </a:cubicBezTo>
                <a:cubicBezTo>
                  <a:pt x="21240" y="14908"/>
                  <a:pt x="21280" y="14817"/>
                  <a:pt x="21303" y="14718"/>
                </a:cubicBezTo>
                <a:cubicBezTo>
                  <a:pt x="21325" y="14620"/>
                  <a:pt x="21345" y="14519"/>
                  <a:pt x="21365" y="14419"/>
                </a:cubicBezTo>
                <a:cubicBezTo>
                  <a:pt x="21384" y="14319"/>
                  <a:pt x="21385" y="14212"/>
                  <a:pt x="21402" y="14111"/>
                </a:cubicBezTo>
                <a:cubicBezTo>
                  <a:pt x="21420" y="14011"/>
                  <a:pt x="21443" y="13912"/>
                  <a:pt x="21458" y="13810"/>
                </a:cubicBezTo>
                <a:cubicBezTo>
                  <a:pt x="21473" y="13709"/>
                  <a:pt x="21491" y="13608"/>
                  <a:pt x="21504" y="13506"/>
                </a:cubicBezTo>
                <a:cubicBezTo>
                  <a:pt x="21516" y="13404"/>
                  <a:pt x="21520" y="13300"/>
                  <a:pt x="21530" y="13196"/>
                </a:cubicBezTo>
                <a:cubicBezTo>
                  <a:pt x="21540" y="13094"/>
                  <a:pt x="21542" y="12990"/>
                  <a:pt x="21549" y="12886"/>
                </a:cubicBezTo>
                <a:cubicBezTo>
                  <a:pt x="21556" y="12784"/>
                  <a:pt x="21567" y="12681"/>
                  <a:pt x="21572" y="12577"/>
                </a:cubicBezTo>
                <a:cubicBezTo>
                  <a:pt x="21576" y="12474"/>
                  <a:pt x="21593" y="12371"/>
                  <a:pt x="21596" y="12267"/>
                </a:cubicBezTo>
                <a:cubicBezTo>
                  <a:pt x="21598" y="12164"/>
                  <a:pt x="21600" y="12060"/>
                  <a:pt x="21600" y="11956"/>
                </a:cubicBezTo>
                <a:cubicBezTo>
                  <a:pt x="21600" y="11851"/>
                  <a:pt x="21592" y="11746"/>
                  <a:pt x="21589" y="11642"/>
                </a:cubicBezTo>
                <a:cubicBezTo>
                  <a:pt x="21587" y="11537"/>
                  <a:pt x="21571" y="11434"/>
                  <a:pt x="21566" y="11330"/>
                </a:cubicBezTo>
                <a:cubicBezTo>
                  <a:pt x="21561" y="11225"/>
                  <a:pt x="21563" y="11120"/>
                  <a:pt x="21556" y="11017"/>
                </a:cubicBezTo>
                <a:cubicBezTo>
                  <a:pt x="21548" y="10912"/>
                  <a:pt x="21532" y="10810"/>
                  <a:pt x="21522" y="10707"/>
                </a:cubicBezTo>
                <a:cubicBezTo>
                  <a:pt x="21512" y="10603"/>
                  <a:pt x="21520" y="10495"/>
                  <a:pt x="21507" y="10393"/>
                </a:cubicBezTo>
                <a:cubicBezTo>
                  <a:pt x="21495" y="10289"/>
                  <a:pt x="21482" y="10186"/>
                  <a:pt x="21467" y="10083"/>
                </a:cubicBezTo>
                <a:cubicBezTo>
                  <a:pt x="21452" y="9981"/>
                  <a:pt x="21428" y="9881"/>
                  <a:pt x="21410" y="9780"/>
                </a:cubicBezTo>
                <a:cubicBezTo>
                  <a:pt x="21393" y="9678"/>
                  <a:pt x="21360" y="9582"/>
                  <a:pt x="21340" y="9482"/>
                </a:cubicBezTo>
                <a:cubicBezTo>
                  <a:pt x="21320" y="9381"/>
                  <a:pt x="21317" y="9273"/>
                  <a:pt x="21295" y="9174"/>
                </a:cubicBezTo>
                <a:cubicBezTo>
                  <a:pt x="21272" y="9074"/>
                  <a:pt x="21249" y="8974"/>
                  <a:pt x="21224" y="8876"/>
                </a:cubicBezTo>
                <a:cubicBezTo>
                  <a:pt x="21198" y="8777"/>
                  <a:pt x="21154" y="8690"/>
                  <a:pt x="21126" y="8593"/>
                </a:cubicBezTo>
                <a:cubicBezTo>
                  <a:pt x="21099" y="8496"/>
                  <a:pt x="21091" y="8386"/>
                  <a:pt x="21062" y="8291"/>
                </a:cubicBezTo>
                <a:cubicBezTo>
                  <a:pt x="21032" y="8195"/>
                  <a:pt x="20990" y="8107"/>
                  <a:pt x="20958" y="8013"/>
                </a:cubicBezTo>
                <a:cubicBezTo>
                  <a:pt x="20926" y="7918"/>
                  <a:pt x="20896" y="7822"/>
                  <a:pt x="20862" y="7730"/>
                </a:cubicBezTo>
                <a:cubicBezTo>
                  <a:pt x="20827" y="7637"/>
                  <a:pt x="20788" y="7548"/>
                  <a:pt x="20752" y="7458"/>
                </a:cubicBezTo>
                <a:cubicBezTo>
                  <a:pt x="20715" y="7367"/>
                  <a:pt x="20675" y="7279"/>
                  <a:pt x="20636" y="7190"/>
                </a:cubicBezTo>
                <a:cubicBezTo>
                  <a:pt x="20597" y="7101"/>
                  <a:pt x="20567" y="7004"/>
                  <a:pt x="20526" y="6917"/>
                </a:cubicBezTo>
                <a:cubicBezTo>
                  <a:pt x="20485" y="6830"/>
                  <a:pt x="20427" y="6760"/>
                  <a:pt x="20384" y="6675"/>
                </a:cubicBezTo>
                <a:cubicBezTo>
                  <a:pt x="20340" y="6590"/>
                  <a:pt x="20303" y="6499"/>
                  <a:pt x="20258" y="6416"/>
                </a:cubicBezTo>
                <a:cubicBezTo>
                  <a:pt x="20213" y="6333"/>
                  <a:pt x="20169" y="6249"/>
                  <a:pt x="20122" y="6168"/>
                </a:cubicBezTo>
                <a:cubicBezTo>
                  <a:pt x="20075" y="6088"/>
                  <a:pt x="20021" y="6015"/>
                  <a:pt x="19972" y="5937"/>
                </a:cubicBezTo>
                <a:cubicBezTo>
                  <a:pt x="19923" y="5859"/>
                  <a:pt x="19869" y="5788"/>
                  <a:pt x="19818" y="5713"/>
                </a:cubicBezTo>
                <a:cubicBezTo>
                  <a:pt x="19767" y="5637"/>
                  <a:pt x="19720" y="5555"/>
                  <a:pt x="19667" y="5482"/>
                </a:cubicBezTo>
                <a:cubicBezTo>
                  <a:pt x="19614" y="5409"/>
                  <a:pt x="19557" y="5343"/>
                  <a:pt x="19502" y="5273"/>
                </a:cubicBezTo>
                <a:cubicBezTo>
                  <a:pt x="19448" y="5202"/>
                  <a:pt x="19396" y="5127"/>
                  <a:pt x="19340" y="5059"/>
                </a:cubicBezTo>
                <a:cubicBezTo>
                  <a:pt x="19284" y="4992"/>
                  <a:pt x="19221" y="4935"/>
                  <a:pt x="19163" y="4870"/>
                </a:cubicBezTo>
                <a:cubicBezTo>
                  <a:pt x="19105" y="4805"/>
                  <a:pt x="19051" y="4734"/>
                  <a:pt x="18991" y="4672"/>
                </a:cubicBezTo>
                <a:cubicBezTo>
                  <a:pt x="18932" y="4610"/>
                  <a:pt x="18876" y="4540"/>
                  <a:pt x="18815" y="4481"/>
                </a:cubicBezTo>
                <a:cubicBezTo>
                  <a:pt x="18754" y="4423"/>
                  <a:pt x="18689" y="4372"/>
                  <a:pt x="18627" y="4316"/>
                </a:cubicBezTo>
                <a:cubicBezTo>
                  <a:pt x="18564" y="4260"/>
                  <a:pt x="18503" y="4201"/>
                  <a:pt x="18439" y="4148"/>
                </a:cubicBezTo>
                <a:cubicBezTo>
                  <a:pt x="18376" y="4095"/>
                  <a:pt x="18310" y="4047"/>
                  <a:pt x="18245" y="3998"/>
                </a:cubicBezTo>
                <a:cubicBezTo>
                  <a:pt x="18180" y="3948"/>
                  <a:pt x="18110" y="3912"/>
                  <a:pt x="18044" y="3865"/>
                </a:cubicBezTo>
                <a:cubicBezTo>
                  <a:pt x="17978" y="3819"/>
                  <a:pt x="17912" y="3771"/>
                  <a:pt x="17845" y="3728"/>
                </a:cubicBezTo>
                <a:cubicBezTo>
                  <a:pt x="17778" y="3685"/>
                  <a:pt x="17708" y="3651"/>
                  <a:pt x="17639" y="3611"/>
                </a:cubicBezTo>
                <a:cubicBezTo>
                  <a:pt x="17571" y="3572"/>
                  <a:pt x="17505" y="3524"/>
                  <a:pt x="17436" y="3488"/>
                </a:cubicBezTo>
                <a:cubicBezTo>
                  <a:pt x="17366" y="3452"/>
                  <a:pt x="17297" y="3417"/>
                  <a:pt x="17226" y="3384"/>
                </a:cubicBezTo>
                <a:cubicBezTo>
                  <a:pt x="17156" y="3352"/>
                  <a:pt x="17088" y="3313"/>
                  <a:pt x="17016" y="3284"/>
                </a:cubicBezTo>
                <a:cubicBezTo>
                  <a:pt x="16946" y="3255"/>
                  <a:pt x="16876" y="3218"/>
                  <a:pt x="16804" y="3192"/>
                </a:cubicBezTo>
                <a:cubicBezTo>
                  <a:pt x="16733" y="3167"/>
                  <a:pt x="16658" y="3160"/>
                  <a:pt x="16585" y="3138"/>
                </a:cubicBezTo>
                <a:cubicBezTo>
                  <a:pt x="16513" y="3116"/>
                  <a:pt x="16440" y="3104"/>
                  <a:pt x="16367" y="3086"/>
                </a:cubicBezTo>
                <a:cubicBezTo>
                  <a:pt x="16294" y="3068"/>
                  <a:pt x="16223" y="3041"/>
                  <a:pt x="16149" y="3026"/>
                </a:cubicBezTo>
                <a:cubicBezTo>
                  <a:pt x="16076" y="3011"/>
                  <a:pt x="16002" y="3011"/>
                  <a:pt x="15928" y="3000"/>
                </a:cubicBezTo>
                <a:cubicBezTo>
                  <a:pt x="15855" y="2989"/>
                  <a:pt x="15783" y="2960"/>
                  <a:pt x="15709" y="2953"/>
                </a:cubicBezTo>
                <a:cubicBezTo>
                  <a:pt x="15635" y="2946"/>
                  <a:pt x="15561" y="2948"/>
                  <a:pt x="15487" y="2944"/>
                </a:cubicBezTo>
                <a:cubicBezTo>
                  <a:pt x="15413" y="2941"/>
                  <a:pt x="15340" y="2921"/>
                  <a:pt x="15265" y="2921"/>
                </a:cubicBezTo>
                <a:cubicBezTo>
                  <a:pt x="15188" y="2921"/>
                  <a:pt x="15111" y="2954"/>
                  <a:pt x="15034" y="2958"/>
                </a:cubicBezTo>
                <a:cubicBezTo>
                  <a:pt x="14957" y="2962"/>
                  <a:pt x="14880" y="2969"/>
                  <a:pt x="14803" y="2977"/>
                </a:cubicBezTo>
                <a:cubicBezTo>
                  <a:pt x="14726" y="2985"/>
                  <a:pt x="14649" y="2992"/>
                  <a:pt x="14573" y="3004"/>
                </a:cubicBezTo>
                <a:cubicBezTo>
                  <a:pt x="14496" y="3016"/>
                  <a:pt x="14418" y="3021"/>
                  <a:pt x="14342" y="3037"/>
                </a:cubicBezTo>
                <a:cubicBezTo>
                  <a:pt x="14266" y="3053"/>
                  <a:pt x="14186" y="3081"/>
                  <a:pt x="14111" y="3100"/>
                </a:cubicBezTo>
                <a:cubicBezTo>
                  <a:pt x="14056" y="3031"/>
                  <a:pt x="13997" y="2960"/>
                  <a:pt x="13941" y="2893"/>
                </a:cubicBezTo>
                <a:cubicBezTo>
                  <a:pt x="13886" y="2825"/>
                  <a:pt x="13837" y="2747"/>
                  <a:pt x="13780" y="2681"/>
                </a:cubicBezTo>
                <a:cubicBezTo>
                  <a:pt x="13723" y="2616"/>
                  <a:pt x="13668" y="2547"/>
                  <a:pt x="13610" y="2484"/>
                </a:cubicBezTo>
                <a:cubicBezTo>
                  <a:pt x="13551" y="2421"/>
                  <a:pt x="13482" y="2380"/>
                  <a:pt x="13422" y="2319"/>
                </a:cubicBezTo>
                <a:cubicBezTo>
                  <a:pt x="13363" y="2259"/>
                  <a:pt x="13310" y="2184"/>
                  <a:pt x="13250" y="2125"/>
                </a:cubicBezTo>
                <a:cubicBezTo>
                  <a:pt x="13189" y="2067"/>
                  <a:pt x="13121" y="2024"/>
                  <a:pt x="13059" y="1968"/>
                </a:cubicBezTo>
                <a:cubicBezTo>
                  <a:pt x="12998" y="1912"/>
                  <a:pt x="12938" y="1853"/>
                  <a:pt x="12875" y="1799"/>
                </a:cubicBezTo>
                <a:cubicBezTo>
                  <a:pt x="12813" y="1745"/>
                  <a:pt x="12758" y="1672"/>
                  <a:pt x="12694" y="1620"/>
                </a:cubicBezTo>
                <a:cubicBezTo>
                  <a:pt x="12631" y="1569"/>
                  <a:pt x="12556" y="1544"/>
                  <a:pt x="12492" y="1495"/>
                </a:cubicBezTo>
                <a:cubicBezTo>
                  <a:pt x="12427" y="1446"/>
                  <a:pt x="12371" y="1373"/>
                  <a:pt x="12306" y="1326"/>
                </a:cubicBezTo>
                <a:cubicBezTo>
                  <a:pt x="12240" y="1280"/>
                  <a:pt x="12174" y="1236"/>
                  <a:pt x="12107" y="1192"/>
                </a:cubicBezTo>
                <a:cubicBezTo>
                  <a:pt x="12041" y="1148"/>
                  <a:pt x="11968" y="1124"/>
                  <a:pt x="11901" y="1082"/>
                </a:cubicBezTo>
                <a:cubicBezTo>
                  <a:pt x="11834" y="1040"/>
                  <a:pt x="11765" y="1003"/>
                  <a:pt x="11697" y="964"/>
                </a:cubicBezTo>
                <a:cubicBezTo>
                  <a:pt x="11630" y="925"/>
                  <a:pt x="11569" y="858"/>
                  <a:pt x="11501" y="821"/>
                </a:cubicBezTo>
                <a:cubicBezTo>
                  <a:pt x="11432" y="784"/>
                  <a:pt x="11356" y="776"/>
                  <a:pt x="11287" y="742"/>
                </a:cubicBezTo>
                <a:cubicBezTo>
                  <a:pt x="11218" y="707"/>
                  <a:pt x="11150" y="670"/>
                  <a:pt x="11080" y="638"/>
                </a:cubicBezTo>
                <a:cubicBezTo>
                  <a:pt x="11010" y="606"/>
                  <a:pt x="10943" y="562"/>
                  <a:pt x="10873" y="532"/>
                </a:cubicBezTo>
                <a:cubicBezTo>
                  <a:pt x="10803" y="502"/>
                  <a:pt x="10729" y="489"/>
                  <a:pt x="10659" y="461"/>
                </a:cubicBezTo>
                <a:cubicBezTo>
                  <a:pt x="10588" y="434"/>
                  <a:pt x="10521" y="387"/>
                  <a:pt x="10450" y="362"/>
                </a:cubicBezTo>
                <a:cubicBezTo>
                  <a:pt x="10378" y="337"/>
                  <a:pt x="10307" y="315"/>
                  <a:pt x="10235" y="293"/>
                </a:cubicBezTo>
                <a:cubicBezTo>
                  <a:pt x="10163" y="271"/>
                  <a:pt x="10089" y="269"/>
                  <a:pt x="10017" y="250"/>
                </a:cubicBezTo>
                <a:cubicBezTo>
                  <a:pt x="9945" y="230"/>
                  <a:pt x="9874" y="203"/>
                  <a:pt x="9801" y="186"/>
                </a:cubicBezTo>
                <a:cubicBezTo>
                  <a:pt x="9729" y="168"/>
                  <a:pt x="9656" y="160"/>
                  <a:pt x="9583" y="145"/>
                </a:cubicBezTo>
                <a:cubicBezTo>
                  <a:pt x="9511" y="131"/>
                  <a:pt x="9439" y="105"/>
                  <a:pt x="9366" y="93"/>
                </a:cubicBezTo>
                <a:cubicBezTo>
                  <a:pt x="9294" y="80"/>
                  <a:pt x="9220" y="85"/>
                  <a:pt x="9146" y="75"/>
                </a:cubicBezTo>
                <a:cubicBezTo>
                  <a:pt x="9074" y="65"/>
                  <a:pt x="9001" y="53"/>
                  <a:pt x="8928" y="46"/>
                </a:cubicBezTo>
                <a:cubicBezTo>
                  <a:pt x="8855" y="39"/>
                  <a:pt x="8782" y="13"/>
                  <a:pt x="8709" y="9"/>
                </a:cubicBezTo>
                <a:cubicBezTo>
                  <a:pt x="8636" y="4"/>
                  <a:pt x="8562" y="22"/>
                  <a:pt x="8488" y="20"/>
                </a:cubicBezTo>
                <a:cubicBezTo>
                  <a:pt x="8415" y="17"/>
                  <a:pt x="8342" y="0"/>
                  <a:pt x="8269" y="0"/>
                </a:cubicBezTo>
                <a:cubicBezTo>
                  <a:pt x="8195" y="0"/>
                  <a:pt x="8121" y="4"/>
                  <a:pt x="8048" y="7"/>
                </a:cubicBezTo>
                <a:cubicBezTo>
                  <a:pt x="7975" y="9"/>
                  <a:pt x="7901" y="8"/>
                  <a:pt x="7828" y="13"/>
                </a:cubicBezTo>
                <a:cubicBezTo>
                  <a:pt x="7754" y="18"/>
                  <a:pt x="7681" y="19"/>
                  <a:pt x="7608" y="27"/>
                </a:cubicBezTo>
                <a:cubicBezTo>
                  <a:pt x="7534" y="34"/>
                  <a:pt x="7460" y="38"/>
                  <a:pt x="7387" y="48"/>
                </a:cubicBezTo>
                <a:cubicBezTo>
                  <a:pt x="7314" y="58"/>
                  <a:pt x="7242" y="81"/>
                  <a:pt x="7169" y="93"/>
                </a:cubicBezTo>
                <a:cubicBezTo>
                  <a:pt x="7096" y="105"/>
                  <a:pt x="7022" y="108"/>
                  <a:pt x="6949" y="123"/>
                </a:cubicBezTo>
                <a:cubicBezTo>
                  <a:pt x="6877" y="138"/>
                  <a:pt x="6804" y="158"/>
                  <a:pt x="6732" y="175"/>
                </a:cubicBezTo>
                <a:cubicBezTo>
                  <a:pt x="6659" y="193"/>
                  <a:pt x="6589" y="230"/>
                  <a:pt x="6517" y="249"/>
                </a:cubicBezTo>
                <a:cubicBezTo>
                  <a:pt x="6445" y="269"/>
                  <a:pt x="6370" y="267"/>
                  <a:pt x="6298" y="289"/>
                </a:cubicBezTo>
                <a:cubicBezTo>
                  <a:pt x="6226" y="311"/>
                  <a:pt x="6157" y="353"/>
                  <a:pt x="6086" y="377"/>
                </a:cubicBezTo>
                <a:cubicBezTo>
                  <a:pt x="6015" y="402"/>
                  <a:pt x="5940" y="411"/>
                  <a:pt x="5870" y="439"/>
                </a:cubicBezTo>
                <a:cubicBezTo>
                  <a:pt x="5799" y="466"/>
                  <a:pt x="5734" y="524"/>
                  <a:pt x="5664" y="554"/>
                </a:cubicBezTo>
                <a:cubicBezTo>
                  <a:pt x="5593" y="584"/>
                  <a:pt x="5517" y="585"/>
                  <a:pt x="5447" y="617"/>
                </a:cubicBezTo>
                <a:cubicBezTo>
                  <a:pt x="5377" y="649"/>
                  <a:pt x="5307" y="684"/>
                  <a:pt x="5238" y="719"/>
                </a:cubicBezTo>
                <a:cubicBezTo>
                  <a:pt x="5169" y="753"/>
                  <a:pt x="5102" y="796"/>
                  <a:pt x="5033" y="833"/>
                </a:cubicBezTo>
                <a:cubicBezTo>
                  <a:pt x="4964" y="871"/>
                  <a:pt x="4895" y="905"/>
                  <a:pt x="4827" y="944"/>
                </a:cubicBezTo>
                <a:cubicBezTo>
                  <a:pt x="4759" y="984"/>
                  <a:pt x="4693" y="1029"/>
                  <a:pt x="4626" y="1071"/>
                </a:cubicBezTo>
                <a:cubicBezTo>
                  <a:pt x="4558" y="1113"/>
                  <a:pt x="4489" y="1151"/>
                  <a:pt x="4423" y="1195"/>
                </a:cubicBezTo>
                <a:cubicBezTo>
                  <a:pt x="4357" y="1240"/>
                  <a:pt x="4296" y="1302"/>
                  <a:pt x="4231" y="1349"/>
                </a:cubicBezTo>
                <a:cubicBezTo>
                  <a:pt x="4165" y="1396"/>
                  <a:pt x="4100" y="1444"/>
                  <a:pt x="4035" y="1493"/>
                </a:cubicBezTo>
                <a:cubicBezTo>
                  <a:pt x="3971" y="1542"/>
                  <a:pt x="3906" y="1590"/>
                  <a:pt x="3842" y="1642"/>
                </a:cubicBezTo>
                <a:cubicBezTo>
                  <a:pt x="3778" y="1693"/>
                  <a:pt x="3712" y="1740"/>
                  <a:pt x="3649" y="1794"/>
                </a:cubicBezTo>
                <a:cubicBezTo>
                  <a:pt x="3587" y="1848"/>
                  <a:pt x="3521" y="1896"/>
                  <a:pt x="3460" y="1953"/>
                </a:cubicBezTo>
                <a:cubicBezTo>
                  <a:pt x="3398" y="2009"/>
                  <a:pt x="3339" y="2073"/>
                  <a:pt x="3279" y="2132"/>
                </a:cubicBezTo>
                <a:cubicBezTo>
                  <a:pt x="3218" y="2190"/>
                  <a:pt x="3164" y="2263"/>
                  <a:pt x="3105" y="2324"/>
                </a:cubicBezTo>
                <a:cubicBezTo>
                  <a:pt x="3045" y="2384"/>
                  <a:pt x="2979" y="2433"/>
                  <a:pt x="2921" y="2496"/>
                </a:cubicBezTo>
                <a:cubicBezTo>
                  <a:pt x="2863" y="2560"/>
                  <a:pt x="2807" y="2628"/>
                  <a:pt x="2750" y="2693"/>
                </a:cubicBezTo>
                <a:cubicBezTo>
                  <a:pt x="2693" y="2759"/>
                  <a:pt x="2642" y="2834"/>
                  <a:pt x="2586" y="2901"/>
                </a:cubicBezTo>
                <a:cubicBezTo>
                  <a:pt x="2530" y="2969"/>
                  <a:pt x="2464" y="3020"/>
                  <a:pt x="2410" y="3089"/>
                </a:cubicBezTo>
                <a:cubicBezTo>
                  <a:pt x="2355" y="3159"/>
                  <a:pt x="2314" y="3250"/>
                  <a:pt x="2261" y="3321"/>
                </a:cubicBezTo>
                <a:cubicBezTo>
                  <a:pt x="2208" y="3393"/>
                  <a:pt x="2149" y="3456"/>
                  <a:pt x="2097" y="3530"/>
                </a:cubicBezTo>
                <a:cubicBezTo>
                  <a:pt x="2045" y="3604"/>
                  <a:pt x="1989" y="3671"/>
                  <a:pt x="1939" y="3747"/>
                </a:cubicBezTo>
                <a:cubicBezTo>
                  <a:pt x="1889" y="3823"/>
                  <a:pt x="1846" y="3909"/>
                  <a:pt x="1797" y="3987"/>
                </a:cubicBezTo>
                <a:cubicBezTo>
                  <a:pt x="1749" y="4065"/>
                  <a:pt x="1695" y="4136"/>
                  <a:pt x="1648" y="4216"/>
                </a:cubicBezTo>
                <a:cubicBezTo>
                  <a:pt x="1601" y="4296"/>
                  <a:pt x="1556" y="4379"/>
                  <a:pt x="1511" y="4460"/>
                </a:cubicBezTo>
                <a:cubicBezTo>
                  <a:pt x="1465" y="4542"/>
                  <a:pt x="1431" y="4636"/>
                  <a:pt x="1388" y="4719"/>
                </a:cubicBezTo>
                <a:cubicBezTo>
                  <a:pt x="1344" y="4803"/>
                  <a:pt x="1291" y="4877"/>
                  <a:pt x="1249" y="4963"/>
                </a:cubicBezTo>
                <a:cubicBezTo>
                  <a:pt x="1208" y="5048"/>
                  <a:pt x="1166" y="5134"/>
                  <a:pt x="1126" y="5221"/>
                </a:cubicBezTo>
                <a:cubicBezTo>
                  <a:pt x="1086" y="5308"/>
                  <a:pt x="1060" y="5408"/>
                  <a:pt x="1022" y="5496"/>
                </a:cubicBezTo>
                <a:cubicBezTo>
                  <a:pt x="984" y="5585"/>
                  <a:pt x="931" y="5662"/>
                  <a:pt x="895" y="5753"/>
                </a:cubicBezTo>
                <a:cubicBezTo>
                  <a:pt x="859" y="5843"/>
                  <a:pt x="822" y="5934"/>
                  <a:pt x="788" y="6025"/>
                </a:cubicBezTo>
                <a:cubicBezTo>
                  <a:pt x="754" y="6117"/>
                  <a:pt x="737" y="6222"/>
                  <a:pt x="705" y="6315"/>
                </a:cubicBezTo>
                <a:cubicBezTo>
                  <a:pt x="673" y="6408"/>
                  <a:pt x="633" y="6497"/>
                  <a:pt x="603" y="6592"/>
                </a:cubicBezTo>
                <a:cubicBezTo>
                  <a:pt x="573" y="6687"/>
                  <a:pt x="545" y="6782"/>
                  <a:pt x="517" y="6879"/>
                </a:cubicBezTo>
                <a:cubicBezTo>
                  <a:pt x="489" y="6975"/>
                  <a:pt x="452" y="7066"/>
                  <a:pt x="427" y="7163"/>
                </a:cubicBezTo>
                <a:cubicBezTo>
                  <a:pt x="401" y="7261"/>
                  <a:pt x="392" y="7366"/>
                  <a:pt x="368" y="7465"/>
                </a:cubicBezTo>
                <a:cubicBezTo>
                  <a:pt x="345" y="7563"/>
                  <a:pt x="314" y="7658"/>
                  <a:pt x="293" y="7758"/>
                </a:cubicBezTo>
                <a:cubicBezTo>
                  <a:pt x="272" y="7857"/>
                  <a:pt x="253" y="7958"/>
                  <a:pt x="234" y="8058"/>
                </a:cubicBezTo>
                <a:cubicBezTo>
                  <a:pt x="215" y="8158"/>
                  <a:pt x="200" y="8260"/>
                  <a:pt x="183" y="8362"/>
                </a:cubicBezTo>
                <a:cubicBezTo>
                  <a:pt x="167" y="8463"/>
                  <a:pt x="146" y="8563"/>
                  <a:pt x="131" y="8665"/>
                </a:cubicBezTo>
                <a:cubicBezTo>
                  <a:pt x="117" y="8766"/>
                  <a:pt x="108" y="8870"/>
                  <a:pt x="96" y="8972"/>
                </a:cubicBezTo>
                <a:cubicBezTo>
                  <a:pt x="84" y="9075"/>
                  <a:pt x="70" y="9177"/>
                  <a:pt x="60" y="9280"/>
                </a:cubicBezTo>
                <a:cubicBezTo>
                  <a:pt x="51" y="9383"/>
                  <a:pt x="55" y="9488"/>
                  <a:pt x="48" y="9592"/>
                </a:cubicBezTo>
                <a:cubicBezTo>
                  <a:pt x="41" y="9695"/>
                  <a:pt x="17" y="9796"/>
                  <a:pt x="12" y="9900"/>
                </a:cubicBezTo>
                <a:cubicBezTo>
                  <a:pt x="7" y="10004"/>
                  <a:pt x="18" y="10108"/>
                  <a:pt x="16" y="10213"/>
                </a:cubicBezTo>
                <a:cubicBezTo>
                  <a:pt x="13" y="10316"/>
                  <a:pt x="0" y="10420"/>
                  <a:pt x="0" y="10524"/>
                </a:cubicBezTo>
                <a:cubicBezTo>
                  <a:pt x="0" y="10628"/>
                  <a:pt x="15" y="10732"/>
                  <a:pt x="17" y="10835"/>
                </a:cubicBezTo>
                <a:cubicBezTo>
                  <a:pt x="20" y="10939"/>
                  <a:pt x="16" y="11044"/>
                  <a:pt x="21" y="11147"/>
                </a:cubicBezTo>
                <a:cubicBezTo>
                  <a:pt x="26" y="11251"/>
                  <a:pt x="34" y="11354"/>
                  <a:pt x="41" y="11457"/>
                </a:cubicBezTo>
                <a:cubicBezTo>
                  <a:pt x="48" y="11561"/>
                  <a:pt x="53" y="11665"/>
                  <a:pt x="63" y="11768"/>
                </a:cubicBezTo>
                <a:cubicBezTo>
                  <a:pt x="72" y="11871"/>
                  <a:pt x="73" y="11976"/>
                  <a:pt x="85" y="12078"/>
                </a:cubicBezTo>
                <a:cubicBezTo>
                  <a:pt x="97" y="12181"/>
                  <a:pt x="116" y="12282"/>
                  <a:pt x="130" y="12384"/>
                </a:cubicBezTo>
                <a:cubicBezTo>
                  <a:pt x="144" y="12486"/>
                  <a:pt x="165" y="12586"/>
                  <a:pt x="182" y="12687"/>
                </a:cubicBezTo>
                <a:cubicBezTo>
                  <a:pt x="198" y="12789"/>
                  <a:pt x="213" y="12890"/>
                  <a:pt x="232" y="12991"/>
                </a:cubicBezTo>
                <a:cubicBezTo>
                  <a:pt x="251" y="13091"/>
                  <a:pt x="283" y="13186"/>
                  <a:pt x="304" y="13286"/>
                </a:cubicBezTo>
                <a:cubicBezTo>
                  <a:pt x="325" y="13385"/>
                  <a:pt x="332" y="13491"/>
                  <a:pt x="356" y="13589"/>
                </a:cubicBezTo>
                <a:cubicBezTo>
                  <a:pt x="379" y="13688"/>
                  <a:pt x="412" y="13782"/>
                  <a:pt x="437" y="13879"/>
                </a:cubicBezTo>
                <a:cubicBezTo>
                  <a:pt x="463" y="13977"/>
                  <a:pt x="483" y="14077"/>
                  <a:pt x="510" y="14174"/>
                </a:cubicBezTo>
                <a:cubicBezTo>
                  <a:pt x="538" y="14270"/>
                  <a:pt x="569" y="14365"/>
                  <a:pt x="599" y="14459"/>
                </a:cubicBezTo>
                <a:cubicBezTo>
                  <a:pt x="629" y="14554"/>
                  <a:pt x="659" y="14649"/>
                  <a:pt x="692" y="14742"/>
                </a:cubicBezTo>
                <a:cubicBezTo>
                  <a:pt x="724" y="14836"/>
                  <a:pt x="766" y="14922"/>
                  <a:pt x="800" y="15014"/>
                </a:cubicBezTo>
                <a:cubicBezTo>
                  <a:pt x="834" y="15106"/>
                  <a:pt x="857" y="15207"/>
                  <a:pt x="893" y="15297"/>
                </a:cubicBezTo>
                <a:cubicBezTo>
                  <a:pt x="929" y="15388"/>
                  <a:pt x="978" y="15468"/>
                  <a:pt x="1017" y="15556"/>
                </a:cubicBezTo>
                <a:cubicBezTo>
                  <a:pt x="1055" y="15645"/>
                  <a:pt x="1088" y="15738"/>
                  <a:pt x="1128" y="15825"/>
                </a:cubicBezTo>
                <a:cubicBezTo>
                  <a:pt x="1168" y="15913"/>
                  <a:pt x="1216" y="15992"/>
                  <a:pt x="1258" y="16077"/>
                </a:cubicBezTo>
                <a:cubicBezTo>
                  <a:pt x="1300" y="16163"/>
                  <a:pt x="1338" y="16251"/>
                  <a:pt x="1382" y="16335"/>
                </a:cubicBezTo>
                <a:cubicBezTo>
                  <a:pt x="1426" y="16418"/>
                  <a:pt x="1463" y="16509"/>
                  <a:pt x="1508" y="16591"/>
                </a:cubicBezTo>
                <a:cubicBezTo>
                  <a:pt x="1553" y="16673"/>
                  <a:pt x="1599" y="16755"/>
                  <a:pt x="1646" y="16835"/>
                </a:cubicBezTo>
                <a:cubicBezTo>
                  <a:pt x="1693" y="16915"/>
                  <a:pt x="1755" y="16976"/>
                  <a:pt x="1804" y="17054"/>
                </a:cubicBezTo>
                <a:cubicBezTo>
                  <a:pt x="1852" y="17132"/>
                  <a:pt x="1896" y="17216"/>
                  <a:pt x="1946" y="17292"/>
                </a:cubicBezTo>
                <a:cubicBezTo>
                  <a:pt x="1996" y="17368"/>
                  <a:pt x="2043" y="17448"/>
                  <a:pt x="2095" y="17522"/>
                </a:cubicBezTo>
                <a:cubicBezTo>
                  <a:pt x="2146" y="17596"/>
                  <a:pt x="2200" y="17667"/>
                  <a:pt x="2253" y="17739"/>
                </a:cubicBezTo>
                <a:cubicBezTo>
                  <a:pt x="2306" y="17811"/>
                  <a:pt x="2353" y="17892"/>
                  <a:pt x="2408" y="17961"/>
                </a:cubicBezTo>
                <a:cubicBezTo>
                  <a:pt x="2462" y="18031"/>
                  <a:pt x="2527" y="18085"/>
                  <a:pt x="2582" y="18153"/>
                </a:cubicBezTo>
                <a:cubicBezTo>
                  <a:pt x="2638" y="18220"/>
                  <a:pt x="2699" y="18280"/>
                  <a:pt x="2756" y="18345"/>
                </a:cubicBezTo>
                <a:cubicBezTo>
                  <a:pt x="2813" y="18410"/>
                  <a:pt x="2859" y="18495"/>
                  <a:pt x="2918" y="18558"/>
                </a:cubicBezTo>
                <a:cubicBezTo>
                  <a:pt x="2976" y="18621"/>
                  <a:pt x="3036" y="18681"/>
                  <a:pt x="3096" y="18742"/>
                </a:cubicBezTo>
                <a:cubicBezTo>
                  <a:pt x="3156" y="18803"/>
                  <a:pt x="3227" y="18840"/>
                  <a:pt x="3288" y="18898"/>
                </a:cubicBezTo>
                <a:cubicBezTo>
                  <a:pt x="3348" y="18957"/>
                  <a:pt x="3399" y="19037"/>
                  <a:pt x="3460" y="19094"/>
                </a:cubicBezTo>
                <a:cubicBezTo>
                  <a:pt x="3522" y="19150"/>
                  <a:pt x="3587" y="19199"/>
                  <a:pt x="3650" y="19253"/>
                </a:cubicBezTo>
                <a:cubicBezTo>
                  <a:pt x="3713" y="19307"/>
                  <a:pt x="3782" y="19346"/>
                  <a:pt x="3846" y="19397"/>
                </a:cubicBezTo>
                <a:cubicBezTo>
                  <a:pt x="3909" y="19449"/>
                  <a:pt x="3965" y="19520"/>
                  <a:pt x="4030" y="19569"/>
                </a:cubicBezTo>
                <a:cubicBezTo>
                  <a:pt x="4095" y="19618"/>
                  <a:pt x="4167" y="19647"/>
                  <a:pt x="4233" y="19694"/>
                </a:cubicBezTo>
                <a:cubicBezTo>
                  <a:pt x="4298" y="19740"/>
                  <a:pt x="4363" y="19789"/>
                  <a:pt x="4430" y="19833"/>
                </a:cubicBezTo>
                <a:cubicBezTo>
                  <a:pt x="4496" y="19878"/>
                  <a:pt x="4561" y="19927"/>
                  <a:pt x="4628" y="19970"/>
                </a:cubicBezTo>
                <a:cubicBezTo>
                  <a:pt x="4695" y="20011"/>
                  <a:pt x="4761" y="20058"/>
                  <a:pt x="4829" y="20098"/>
                </a:cubicBezTo>
                <a:cubicBezTo>
                  <a:pt x="4897" y="20137"/>
                  <a:pt x="4965" y="20175"/>
                  <a:pt x="5034" y="20212"/>
                </a:cubicBezTo>
                <a:cubicBezTo>
                  <a:pt x="5102" y="20249"/>
                  <a:pt x="5175" y="20270"/>
                  <a:pt x="5245" y="20305"/>
                </a:cubicBezTo>
                <a:cubicBezTo>
                  <a:pt x="5314" y="20339"/>
                  <a:pt x="5382" y="20377"/>
                  <a:pt x="5452" y="20409"/>
                </a:cubicBezTo>
                <a:cubicBezTo>
                  <a:pt x="5522" y="20441"/>
                  <a:pt x="5587" y="20494"/>
                  <a:pt x="5658" y="20523"/>
                </a:cubicBezTo>
                <a:cubicBezTo>
                  <a:pt x="5728" y="20553"/>
                  <a:pt x="5805" y="20551"/>
                  <a:pt x="5876" y="20578"/>
                </a:cubicBezTo>
                <a:cubicBezTo>
                  <a:pt x="5947" y="20605"/>
                  <a:pt x="6014" y="20649"/>
                  <a:pt x="6086" y="20674"/>
                </a:cubicBezTo>
                <a:cubicBezTo>
                  <a:pt x="6157" y="20699"/>
                  <a:pt x="6231" y="20707"/>
                  <a:pt x="6303" y="20730"/>
                </a:cubicBezTo>
                <a:cubicBezTo>
                  <a:pt x="6374" y="20752"/>
                  <a:pt x="6446" y="20771"/>
                  <a:pt x="6519" y="20790"/>
                </a:cubicBezTo>
                <a:cubicBezTo>
                  <a:pt x="6591" y="20810"/>
                  <a:pt x="6659" y="20856"/>
                  <a:pt x="6732" y="20874"/>
                </a:cubicBezTo>
                <a:cubicBezTo>
                  <a:pt x="6804" y="20891"/>
                  <a:pt x="6877" y="20901"/>
                  <a:pt x="6950" y="20916"/>
                </a:cubicBezTo>
                <a:cubicBezTo>
                  <a:pt x="7023" y="20931"/>
                  <a:pt x="7096" y="20939"/>
                  <a:pt x="7169" y="20951"/>
                </a:cubicBezTo>
                <a:cubicBezTo>
                  <a:pt x="7242" y="20964"/>
                  <a:pt x="7315" y="20973"/>
                  <a:pt x="7389" y="20983"/>
                </a:cubicBezTo>
                <a:cubicBezTo>
                  <a:pt x="7462" y="20992"/>
                  <a:pt x="7535" y="20997"/>
                  <a:pt x="7608" y="21004"/>
                </a:cubicBezTo>
                <a:cubicBezTo>
                  <a:pt x="7681" y="21012"/>
                  <a:pt x="7755" y="21011"/>
                  <a:pt x="7828" y="21016"/>
                </a:cubicBezTo>
                <a:cubicBezTo>
                  <a:pt x="7902" y="21021"/>
                  <a:pt x="7974" y="21049"/>
                  <a:pt x="8048" y="21051"/>
                </a:cubicBezTo>
                <a:cubicBezTo>
                  <a:pt x="8121" y="21053"/>
                  <a:pt x="8195" y="21047"/>
                  <a:pt x="8269" y="21047"/>
                </a:cubicBezTo>
                <a:cubicBezTo>
                  <a:pt x="8343" y="21047"/>
                  <a:pt x="8417" y="21027"/>
                  <a:pt x="8491" y="21024"/>
                </a:cubicBezTo>
                <a:cubicBezTo>
                  <a:pt x="8566" y="21022"/>
                  <a:pt x="8641" y="21036"/>
                  <a:pt x="8715" y="21031"/>
                </a:cubicBezTo>
                <a:cubicBezTo>
                  <a:pt x="8789" y="21026"/>
                  <a:pt x="8863" y="21000"/>
                  <a:pt x="8936" y="20993"/>
                </a:cubicBezTo>
                <a:cubicBezTo>
                  <a:pt x="9011" y="20985"/>
                  <a:pt x="9085" y="20983"/>
                  <a:pt x="9159" y="20973"/>
                </a:cubicBezTo>
                <a:cubicBezTo>
                  <a:pt x="9233" y="20963"/>
                  <a:pt x="9307" y="20953"/>
                  <a:pt x="9381" y="20940"/>
                </a:cubicBezTo>
                <a:cubicBezTo>
                  <a:pt x="9455" y="20927"/>
                  <a:pt x="9529" y="20922"/>
                  <a:pt x="9602" y="20907"/>
                </a:cubicBezTo>
                <a:cubicBezTo>
                  <a:pt x="9676" y="20892"/>
                  <a:pt x="9751" y="20887"/>
                  <a:pt x="9824" y="20869"/>
                </a:cubicBezTo>
                <a:cubicBezTo>
                  <a:pt x="9898" y="20851"/>
                  <a:pt x="9971" y="20835"/>
                  <a:pt x="10044" y="20815"/>
                </a:cubicBezTo>
                <a:cubicBezTo>
                  <a:pt x="10117" y="20795"/>
                  <a:pt x="10189" y="20762"/>
                  <a:pt x="10261" y="20740"/>
                </a:cubicBezTo>
                <a:cubicBezTo>
                  <a:pt x="10334" y="20717"/>
                  <a:pt x="10407" y="20698"/>
                  <a:pt x="10479" y="20672"/>
                </a:cubicBezTo>
                <a:cubicBezTo>
                  <a:pt x="10551" y="20647"/>
                  <a:pt x="10622" y="20611"/>
                  <a:pt x="10693" y="20583"/>
                </a:cubicBezTo>
                <a:cubicBezTo>
                  <a:pt x="10765" y="20555"/>
                  <a:pt x="10835" y="20518"/>
                  <a:pt x="10906" y="20488"/>
                </a:cubicBezTo>
                <a:cubicBezTo>
                  <a:pt x="10977" y="20457"/>
                  <a:pt x="11053" y="20448"/>
                  <a:pt x="11124" y="20415"/>
                </a:cubicBezTo>
                <a:cubicBezTo>
                  <a:pt x="11194" y="20382"/>
                  <a:pt x="11262" y="20335"/>
                  <a:pt x="11332" y="20300"/>
                </a:cubicBezTo>
                <a:cubicBezTo>
                  <a:pt x="11402" y="20264"/>
                  <a:pt x="11467" y="20212"/>
                  <a:pt x="11537" y="20174"/>
                </a:cubicBezTo>
                <a:cubicBezTo>
                  <a:pt x="11606" y="20136"/>
                  <a:pt x="11678" y="20107"/>
                  <a:pt x="11746" y="20066"/>
                </a:cubicBezTo>
                <a:cubicBezTo>
                  <a:pt x="11815" y="20026"/>
                  <a:pt x="11879" y="19972"/>
                  <a:pt x="11947" y="19929"/>
                </a:cubicBezTo>
                <a:cubicBezTo>
                  <a:pt x="12015" y="19886"/>
                  <a:pt x="12087" y="19842"/>
                  <a:pt x="12154" y="19797"/>
                </a:cubicBezTo>
                <a:cubicBezTo>
                  <a:pt x="12217" y="19847"/>
                  <a:pt x="12283" y="19901"/>
                  <a:pt x="12347" y="19948"/>
                </a:cubicBezTo>
                <a:cubicBezTo>
                  <a:pt x="12411" y="19996"/>
                  <a:pt x="12475" y="20042"/>
                  <a:pt x="12541" y="20087"/>
                </a:cubicBezTo>
                <a:cubicBezTo>
                  <a:pt x="12606" y="20131"/>
                  <a:pt x="12670" y="20177"/>
                  <a:pt x="12737" y="20218"/>
                </a:cubicBezTo>
                <a:cubicBezTo>
                  <a:pt x="12803" y="20259"/>
                  <a:pt x="12865" y="20314"/>
                  <a:pt x="12932" y="20352"/>
                </a:cubicBezTo>
                <a:cubicBezTo>
                  <a:pt x="12999" y="20390"/>
                  <a:pt x="13073" y="20404"/>
                  <a:pt x="13141" y="20439"/>
                </a:cubicBezTo>
                <a:cubicBezTo>
                  <a:pt x="13209" y="20474"/>
                  <a:pt x="13275" y="20518"/>
                  <a:pt x="13344" y="20549"/>
                </a:cubicBezTo>
                <a:cubicBezTo>
                  <a:pt x="13412" y="20580"/>
                  <a:pt x="13480" y="20617"/>
                  <a:pt x="13550" y="20645"/>
                </a:cubicBezTo>
                <a:cubicBezTo>
                  <a:pt x="13619" y="20673"/>
                  <a:pt x="13690" y="20697"/>
                  <a:pt x="13760" y="20721"/>
                </a:cubicBezTo>
                <a:cubicBezTo>
                  <a:pt x="13830" y="20746"/>
                  <a:pt x="13903" y="20754"/>
                  <a:pt x="13974" y="20775"/>
                </a:cubicBezTo>
                <a:cubicBezTo>
                  <a:pt x="14045" y="20796"/>
                  <a:pt x="14116" y="20812"/>
                  <a:pt x="14187" y="20829"/>
                </a:cubicBezTo>
                <a:cubicBezTo>
                  <a:pt x="14258" y="20847"/>
                  <a:pt x="14329" y="20867"/>
                  <a:pt x="14401" y="20881"/>
                </a:cubicBezTo>
                <a:cubicBezTo>
                  <a:pt x="14472" y="20895"/>
                  <a:pt x="14544" y="20904"/>
                  <a:pt x="14616" y="20915"/>
                </a:cubicBezTo>
                <a:cubicBezTo>
                  <a:pt x="14688" y="20925"/>
                  <a:pt x="14760" y="20937"/>
                  <a:pt x="14832" y="20944"/>
                </a:cubicBezTo>
                <a:cubicBezTo>
                  <a:pt x="14904" y="20951"/>
                  <a:pt x="14976" y="20974"/>
                  <a:pt x="15048" y="20977"/>
                </a:cubicBezTo>
                <a:cubicBezTo>
                  <a:pt x="15120" y="20981"/>
                  <a:pt x="15193" y="20988"/>
                  <a:pt x="15265" y="20988"/>
                </a:cubicBezTo>
                <a:cubicBezTo>
                  <a:pt x="15337" y="20988"/>
                  <a:pt x="15409" y="20983"/>
                  <a:pt x="15481" y="20980"/>
                </a:cubicBezTo>
                <a:cubicBezTo>
                  <a:pt x="15553" y="20976"/>
                  <a:pt x="15623" y="20948"/>
                  <a:pt x="15695" y="20942"/>
                </a:cubicBezTo>
                <a:cubicBezTo>
                  <a:pt x="15766" y="20935"/>
                  <a:pt x="15838" y="20935"/>
                  <a:pt x="15909" y="20924"/>
                </a:cubicBezTo>
                <a:cubicBezTo>
                  <a:pt x="15981" y="20914"/>
                  <a:pt x="16054" y="20922"/>
                  <a:pt x="16125" y="20909"/>
                </a:cubicBezTo>
                <a:cubicBezTo>
                  <a:pt x="16196" y="20895"/>
                  <a:pt x="16268" y="20880"/>
                  <a:pt x="16338" y="20862"/>
                </a:cubicBezTo>
                <a:cubicBezTo>
                  <a:pt x="16409" y="20845"/>
                  <a:pt x="16476" y="20802"/>
                  <a:pt x="16546" y="20781"/>
                </a:cubicBezTo>
                <a:cubicBezTo>
                  <a:pt x="16617" y="20761"/>
                  <a:pt x="16687" y="20740"/>
                  <a:pt x="16756" y="20716"/>
                </a:cubicBezTo>
                <a:cubicBezTo>
                  <a:pt x="16826" y="20692"/>
                  <a:pt x="16897" y="20673"/>
                  <a:pt x="16966" y="20646"/>
                </a:cubicBezTo>
                <a:cubicBezTo>
                  <a:pt x="17035" y="20618"/>
                  <a:pt x="17105" y="20594"/>
                  <a:pt x="17173" y="20563"/>
                </a:cubicBezTo>
                <a:cubicBezTo>
                  <a:pt x="17241" y="20532"/>
                  <a:pt x="17307" y="20490"/>
                  <a:pt x="17374" y="20456"/>
                </a:cubicBezTo>
                <a:cubicBezTo>
                  <a:pt x="17442" y="20421"/>
                  <a:pt x="17513" y="20400"/>
                  <a:pt x="17580" y="20363"/>
                </a:cubicBezTo>
                <a:cubicBezTo>
                  <a:pt x="17646" y="20326"/>
                  <a:pt x="17710" y="20276"/>
                  <a:pt x="17775" y="20236"/>
                </a:cubicBezTo>
                <a:cubicBezTo>
                  <a:pt x="17841" y="20195"/>
                  <a:pt x="17902" y="20139"/>
                  <a:pt x="17966" y="20095"/>
                </a:cubicBezTo>
                <a:cubicBezTo>
                  <a:pt x="18031" y="20051"/>
                  <a:pt x="18103" y="20027"/>
                  <a:pt x="18166" y="19980"/>
                </a:cubicBezTo>
                <a:cubicBezTo>
                  <a:pt x="18230" y="19934"/>
                  <a:pt x="18290" y="19888"/>
                  <a:pt x="18352" y="19838"/>
                </a:cubicBezTo>
                <a:cubicBezTo>
                  <a:pt x="18406" y="19899"/>
                  <a:pt x="18461" y="19961"/>
                  <a:pt x="18527" y="20022"/>
                </a:cubicBezTo>
                <a:cubicBezTo>
                  <a:pt x="18586" y="20076"/>
                  <a:pt x="18650" y="20128"/>
                  <a:pt x="18717" y="20182"/>
                </a:cubicBezTo>
                <a:cubicBezTo>
                  <a:pt x="18779" y="20232"/>
                  <a:pt x="18849" y="20268"/>
                  <a:pt x="18916" y="20318"/>
                </a:cubicBezTo>
                <a:cubicBezTo>
                  <a:pt x="18980" y="20364"/>
                  <a:pt x="19039" y="20430"/>
                  <a:pt x="19107" y="20476"/>
                </a:cubicBezTo>
                <a:cubicBezTo>
                  <a:pt x="19172" y="20520"/>
                  <a:pt x="19247" y="20541"/>
                  <a:pt x="19315" y="20584"/>
                </a:cubicBezTo>
                <a:cubicBezTo>
                  <a:pt x="19382" y="20626"/>
                  <a:pt x="19446" y="20679"/>
                  <a:pt x="19514" y="20719"/>
                </a:cubicBezTo>
                <a:cubicBezTo>
                  <a:pt x="19582" y="20759"/>
                  <a:pt x="19649" y="20804"/>
                  <a:pt x="19717" y="20842"/>
                </a:cubicBezTo>
                <a:cubicBezTo>
                  <a:pt x="19786" y="20881"/>
                  <a:pt x="19855" y="20916"/>
                  <a:pt x="19923" y="20953"/>
                </a:cubicBezTo>
                <a:cubicBezTo>
                  <a:pt x="19993" y="20990"/>
                  <a:pt x="20063" y="21024"/>
                  <a:pt x="20131" y="21059"/>
                </a:cubicBezTo>
                <a:cubicBezTo>
                  <a:pt x="20202" y="21095"/>
                  <a:pt x="20270" y="21135"/>
                  <a:pt x="20338" y="21168"/>
                </a:cubicBezTo>
                <a:cubicBezTo>
                  <a:pt x="20410" y="21203"/>
                  <a:pt x="20483" y="21224"/>
                  <a:pt x="20550" y="21255"/>
                </a:cubicBezTo>
                <a:cubicBezTo>
                  <a:pt x="20624" y="21289"/>
                  <a:pt x="20691" y="21336"/>
                  <a:pt x="20757" y="21365"/>
                </a:cubicBezTo>
                <a:cubicBezTo>
                  <a:pt x="20833" y="21399"/>
                  <a:pt x="20908" y="21411"/>
                  <a:pt x="20972" y="21438"/>
                </a:cubicBezTo>
                <a:cubicBezTo>
                  <a:pt x="21054" y="21472"/>
                  <a:pt x="21124" y="21510"/>
                  <a:pt x="21183" y="21531"/>
                </a:cubicBezTo>
                <a:cubicBezTo>
                  <a:pt x="21339" y="21587"/>
                  <a:pt x="21410" y="21600"/>
                  <a:pt x="21352" y="21556"/>
                </a:cubicBezTo>
                <a:close/>
              </a:path>
            </a:pathLst>
          </a:custGeom>
          <a:solidFill>
            <a:srgbClr val="F3EAD7"/>
          </a:solidFill>
          <a:ln w="63500">
            <a:solidFill>
              <a:srgbClr val="000000"/>
            </a:solidFill>
            <a:miter lim="400000"/>
          </a:ln>
        </p:spPr>
        <p:txBody>
          <a:bodyPr lIns="203200" tIns="203200" rIns="203200" bIns="203200" anchor="ctr"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1257300" y="1320800"/>
            <a:ext cx="6134100" cy="1600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1261731" y="2921000"/>
            <a:ext cx="3937001" cy="2832100"/>
          </a:xfrm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A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80999" y="380999"/>
            <a:ext cx="9403542" cy="6862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1" h="21459" extrusionOk="0">
                <a:moveTo>
                  <a:pt x="43" y="61"/>
                </a:moveTo>
                <a:cubicBezTo>
                  <a:pt x="139" y="14"/>
                  <a:pt x="144" y="46"/>
                  <a:pt x="246" y="46"/>
                </a:cubicBezTo>
                <a:cubicBezTo>
                  <a:pt x="348" y="46"/>
                  <a:pt x="348" y="64"/>
                  <a:pt x="450" y="64"/>
                </a:cubicBezTo>
                <a:cubicBezTo>
                  <a:pt x="552" y="64"/>
                  <a:pt x="552" y="66"/>
                  <a:pt x="654" y="66"/>
                </a:cubicBezTo>
                <a:cubicBezTo>
                  <a:pt x="654" y="66"/>
                  <a:pt x="756" y="54"/>
                  <a:pt x="857" y="54"/>
                </a:cubicBezTo>
                <a:cubicBezTo>
                  <a:pt x="959" y="54"/>
                  <a:pt x="928" y="63"/>
                  <a:pt x="1061" y="63"/>
                </a:cubicBezTo>
                <a:cubicBezTo>
                  <a:pt x="1118" y="63"/>
                  <a:pt x="1186" y="44"/>
                  <a:pt x="1265" y="44"/>
                </a:cubicBezTo>
                <a:cubicBezTo>
                  <a:pt x="1327" y="44"/>
                  <a:pt x="1395" y="51"/>
                  <a:pt x="1469" y="51"/>
                </a:cubicBezTo>
                <a:cubicBezTo>
                  <a:pt x="1532" y="51"/>
                  <a:pt x="1600" y="57"/>
                  <a:pt x="1673" y="57"/>
                </a:cubicBezTo>
                <a:cubicBezTo>
                  <a:pt x="1737" y="57"/>
                  <a:pt x="1805" y="59"/>
                  <a:pt x="1876" y="59"/>
                </a:cubicBezTo>
                <a:cubicBezTo>
                  <a:pt x="1942" y="59"/>
                  <a:pt x="2010" y="62"/>
                  <a:pt x="2080" y="62"/>
                </a:cubicBezTo>
                <a:cubicBezTo>
                  <a:pt x="2146" y="62"/>
                  <a:pt x="2214" y="45"/>
                  <a:pt x="2284" y="45"/>
                </a:cubicBezTo>
                <a:cubicBezTo>
                  <a:pt x="2350" y="45"/>
                  <a:pt x="2418" y="60"/>
                  <a:pt x="2488" y="60"/>
                </a:cubicBezTo>
                <a:cubicBezTo>
                  <a:pt x="2554" y="60"/>
                  <a:pt x="2622" y="68"/>
                  <a:pt x="2692" y="68"/>
                </a:cubicBezTo>
                <a:cubicBezTo>
                  <a:pt x="2758" y="68"/>
                  <a:pt x="2826" y="56"/>
                  <a:pt x="2895" y="56"/>
                </a:cubicBezTo>
                <a:cubicBezTo>
                  <a:pt x="2962" y="56"/>
                  <a:pt x="3030" y="61"/>
                  <a:pt x="3099" y="61"/>
                </a:cubicBezTo>
                <a:cubicBezTo>
                  <a:pt x="3166" y="61"/>
                  <a:pt x="3234" y="63"/>
                  <a:pt x="3303" y="63"/>
                </a:cubicBezTo>
                <a:cubicBezTo>
                  <a:pt x="3370" y="63"/>
                  <a:pt x="3438" y="74"/>
                  <a:pt x="3507" y="74"/>
                </a:cubicBezTo>
                <a:cubicBezTo>
                  <a:pt x="3574" y="74"/>
                  <a:pt x="3642" y="60"/>
                  <a:pt x="3711" y="60"/>
                </a:cubicBezTo>
                <a:cubicBezTo>
                  <a:pt x="3778" y="60"/>
                  <a:pt x="3846" y="73"/>
                  <a:pt x="3915" y="73"/>
                </a:cubicBezTo>
                <a:cubicBezTo>
                  <a:pt x="3982" y="73"/>
                  <a:pt x="4050" y="65"/>
                  <a:pt x="4118" y="65"/>
                </a:cubicBezTo>
                <a:cubicBezTo>
                  <a:pt x="4186" y="65"/>
                  <a:pt x="4254" y="64"/>
                  <a:pt x="4322" y="64"/>
                </a:cubicBezTo>
                <a:cubicBezTo>
                  <a:pt x="4390" y="64"/>
                  <a:pt x="4458" y="69"/>
                  <a:pt x="4526" y="69"/>
                </a:cubicBezTo>
                <a:cubicBezTo>
                  <a:pt x="4593" y="69"/>
                  <a:pt x="4661" y="62"/>
                  <a:pt x="4730" y="62"/>
                </a:cubicBezTo>
                <a:cubicBezTo>
                  <a:pt x="4797" y="62"/>
                  <a:pt x="4865" y="64"/>
                  <a:pt x="4934" y="64"/>
                </a:cubicBezTo>
                <a:cubicBezTo>
                  <a:pt x="5001" y="64"/>
                  <a:pt x="5069" y="71"/>
                  <a:pt x="5138" y="71"/>
                </a:cubicBezTo>
                <a:cubicBezTo>
                  <a:pt x="5205" y="71"/>
                  <a:pt x="5273" y="63"/>
                  <a:pt x="5342" y="63"/>
                </a:cubicBezTo>
                <a:cubicBezTo>
                  <a:pt x="5409" y="63"/>
                  <a:pt x="5477" y="61"/>
                  <a:pt x="5545" y="61"/>
                </a:cubicBezTo>
                <a:cubicBezTo>
                  <a:pt x="5613" y="61"/>
                  <a:pt x="5681" y="56"/>
                  <a:pt x="5749" y="56"/>
                </a:cubicBezTo>
                <a:cubicBezTo>
                  <a:pt x="5817" y="56"/>
                  <a:pt x="5885" y="74"/>
                  <a:pt x="5953" y="74"/>
                </a:cubicBezTo>
                <a:cubicBezTo>
                  <a:pt x="6020" y="74"/>
                  <a:pt x="6088" y="56"/>
                  <a:pt x="6157" y="56"/>
                </a:cubicBezTo>
                <a:cubicBezTo>
                  <a:pt x="6224" y="56"/>
                  <a:pt x="6292" y="58"/>
                  <a:pt x="6360" y="58"/>
                </a:cubicBezTo>
                <a:cubicBezTo>
                  <a:pt x="6428" y="58"/>
                  <a:pt x="6496" y="51"/>
                  <a:pt x="6564" y="51"/>
                </a:cubicBezTo>
                <a:cubicBezTo>
                  <a:pt x="6632" y="51"/>
                  <a:pt x="6700" y="70"/>
                  <a:pt x="6768" y="70"/>
                </a:cubicBezTo>
                <a:cubicBezTo>
                  <a:pt x="6836" y="70"/>
                  <a:pt x="6904" y="57"/>
                  <a:pt x="6972" y="57"/>
                </a:cubicBezTo>
                <a:cubicBezTo>
                  <a:pt x="7039" y="57"/>
                  <a:pt x="7107" y="57"/>
                  <a:pt x="7176" y="57"/>
                </a:cubicBezTo>
                <a:cubicBezTo>
                  <a:pt x="7243" y="57"/>
                  <a:pt x="7311" y="59"/>
                  <a:pt x="7379" y="59"/>
                </a:cubicBezTo>
                <a:cubicBezTo>
                  <a:pt x="7447" y="59"/>
                  <a:pt x="7515" y="46"/>
                  <a:pt x="7583" y="46"/>
                </a:cubicBezTo>
                <a:cubicBezTo>
                  <a:pt x="7651" y="46"/>
                  <a:pt x="7719" y="69"/>
                  <a:pt x="7787" y="69"/>
                </a:cubicBezTo>
                <a:cubicBezTo>
                  <a:pt x="7855" y="69"/>
                  <a:pt x="7923" y="60"/>
                  <a:pt x="7991" y="60"/>
                </a:cubicBezTo>
                <a:cubicBezTo>
                  <a:pt x="8059" y="60"/>
                  <a:pt x="8126" y="47"/>
                  <a:pt x="8195" y="47"/>
                </a:cubicBezTo>
                <a:cubicBezTo>
                  <a:pt x="8262" y="47"/>
                  <a:pt x="8330" y="66"/>
                  <a:pt x="8398" y="66"/>
                </a:cubicBezTo>
                <a:cubicBezTo>
                  <a:pt x="8466" y="66"/>
                  <a:pt x="8534" y="56"/>
                  <a:pt x="8602" y="56"/>
                </a:cubicBezTo>
                <a:cubicBezTo>
                  <a:pt x="8670" y="56"/>
                  <a:pt x="8738" y="48"/>
                  <a:pt x="8806" y="48"/>
                </a:cubicBezTo>
                <a:cubicBezTo>
                  <a:pt x="8874" y="48"/>
                  <a:pt x="8942" y="67"/>
                  <a:pt x="9010" y="67"/>
                </a:cubicBezTo>
                <a:cubicBezTo>
                  <a:pt x="9078" y="67"/>
                  <a:pt x="9146" y="44"/>
                  <a:pt x="9214" y="44"/>
                </a:cubicBezTo>
                <a:cubicBezTo>
                  <a:pt x="9282" y="44"/>
                  <a:pt x="9350" y="45"/>
                  <a:pt x="9418" y="45"/>
                </a:cubicBezTo>
                <a:cubicBezTo>
                  <a:pt x="9485" y="45"/>
                  <a:pt x="9553" y="69"/>
                  <a:pt x="9621" y="69"/>
                </a:cubicBezTo>
                <a:cubicBezTo>
                  <a:pt x="9689" y="69"/>
                  <a:pt x="9757" y="63"/>
                  <a:pt x="9825" y="63"/>
                </a:cubicBezTo>
                <a:cubicBezTo>
                  <a:pt x="9893" y="63"/>
                  <a:pt x="9961" y="73"/>
                  <a:pt x="10029" y="73"/>
                </a:cubicBezTo>
                <a:cubicBezTo>
                  <a:pt x="10097" y="73"/>
                  <a:pt x="10165" y="54"/>
                  <a:pt x="10233" y="54"/>
                </a:cubicBezTo>
                <a:cubicBezTo>
                  <a:pt x="10301" y="54"/>
                  <a:pt x="10369" y="58"/>
                  <a:pt x="10437" y="58"/>
                </a:cubicBezTo>
                <a:cubicBezTo>
                  <a:pt x="10505" y="58"/>
                  <a:pt x="10573" y="65"/>
                  <a:pt x="10641" y="65"/>
                </a:cubicBezTo>
                <a:cubicBezTo>
                  <a:pt x="10709" y="65"/>
                  <a:pt x="10777" y="45"/>
                  <a:pt x="10845" y="45"/>
                </a:cubicBezTo>
                <a:cubicBezTo>
                  <a:pt x="10912" y="45"/>
                  <a:pt x="10980" y="51"/>
                  <a:pt x="11048" y="51"/>
                </a:cubicBezTo>
                <a:cubicBezTo>
                  <a:pt x="11116" y="51"/>
                  <a:pt x="11184" y="60"/>
                  <a:pt x="11252" y="60"/>
                </a:cubicBezTo>
                <a:cubicBezTo>
                  <a:pt x="11320" y="60"/>
                  <a:pt x="11388" y="62"/>
                  <a:pt x="11456" y="62"/>
                </a:cubicBezTo>
                <a:cubicBezTo>
                  <a:pt x="11524" y="62"/>
                  <a:pt x="11592" y="50"/>
                  <a:pt x="11660" y="50"/>
                </a:cubicBezTo>
                <a:cubicBezTo>
                  <a:pt x="11728" y="50"/>
                  <a:pt x="11796" y="58"/>
                  <a:pt x="11864" y="58"/>
                </a:cubicBezTo>
                <a:cubicBezTo>
                  <a:pt x="11932" y="58"/>
                  <a:pt x="12000" y="68"/>
                  <a:pt x="12068" y="68"/>
                </a:cubicBezTo>
                <a:cubicBezTo>
                  <a:pt x="12136" y="68"/>
                  <a:pt x="12204" y="44"/>
                  <a:pt x="12272" y="44"/>
                </a:cubicBezTo>
                <a:cubicBezTo>
                  <a:pt x="12340" y="44"/>
                  <a:pt x="12408" y="64"/>
                  <a:pt x="12476" y="64"/>
                </a:cubicBezTo>
                <a:cubicBezTo>
                  <a:pt x="12544" y="64"/>
                  <a:pt x="12612" y="53"/>
                  <a:pt x="12680" y="53"/>
                </a:cubicBezTo>
                <a:cubicBezTo>
                  <a:pt x="12748" y="53"/>
                  <a:pt x="12816" y="54"/>
                  <a:pt x="12884" y="54"/>
                </a:cubicBezTo>
                <a:cubicBezTo>
                  <a:pt x="12952" y="54"/>
                  <a:pt x="13020" y="62"/>
                  <a:pt x="13088" y="62"/>
                </a:cubicBezTo>
                <a:cubicBezTo>
                  <a:pt x="13156" y="62"/>
                  <a:pt x="13224" y="60"/>
                  <a:pt x="13292" y="60"/>
                </a:cubicBezTo>
                <a:cubicBezTo>
                  <a:pt x="13360" y="60"/>
                  <a:pt x="13428" y="63"/>
                  <a:pt x="13496" y="63"/>
                </a:cubicBezTo>
                <a:cubicBezTo>
                  <a:pt x="13564" y="63"/>
                  <a:pt x="13632" y="66"/>
                  <a:pt x="13700" y="66"/>
                </a:cubicBezTo>
                <a:cubicBezTo>
                  <a:pt x="13768" y="66"/>
                  <a:pt x="13836" y="47"/>
                  <a:pt x="13904" y="47"/>
                </a:cubicBezTo>
                <a:cubicBezTo>
                  <a:pt x="13972" y="47"/>
                  <a:pt x="14040" y="62"/>
                  <a:pt x="14107" y="62"/>
                </a:cubicBezTo>
                <a:cubicBezTo>
                  <a:pt x="14176" y="62"/>
                  <a:pt x="14244" y="61"/>
                  <a:pt x="14311" y="61"/>
                </a:cubicBezTo>
                <a:cubicBezTo>
                  <a:pt x="14380" y="61"/>
                  <a:pt x="14448" y="68"/>
                  <a:pt x="14515" y="68"/>
                </a:cubicBezTo>
                <a:cubicBezTo>
                  <a:pt x="14584" y="68"/>
                  <a:pt x="14652" y="58"/>
                  <a:pt x="14719" y="58"/>
                </a:cubicBezTo>
                <a:cubicBezTo>
                  <a:pt x="14788" y="58"/>
                  <a:pt x="14856" y="66"/>
                  <a:pt x="14923" y="66"/>
                </a:cubicBezTo>
                <a:cubicBezTo>
                  <a:pt x="14992" y="66"/>
                  <a:pt x="15060" y="48"/>
                  <a:pt x="15127" y="48"/>
                </a:cubicBezTo>
                <a:cubicBezTo>
                  <a:pt x="15196" y="48"/>
                  <a:pt x="15264" y="59"/>
                  <a:pt x="15331" y="59"/>
                </a:cubicBezTo>
                <a:cubicBezTo>
                  <a:pt x="15400" y="59"/>
                  <a:pt x="15468" y="56"/>
                  <a:pt x="15535" y="56"/>
                </a:cubicBezTo>
                <a:cubicBezTo>
                  <a:pt x="15604" y="56"/>
                  <a:pt x="15672" y="67"/>
                  <a:pt x="15739" y="67"/>
                </a:cubicBezTo>
                <a:cubicBezTo>
                  <a:pt x="15808" y="67"/>
                  <a:pt x="15876" y="73"/>
                  <a:pt x="15943" y="73"/>
                </a:cubicBezTo>
                <a:cubicBezTo>
                  <a:pt x="16012" y="73"/>
                  <a:pt x="16080" y="49"/>
                  <a:pt x="16147" y="49"/>
                </a:cubicBezTo>
                <a:cubicBezTo>
                  <a:pt x="16216" y="49"/>
                  <a:pt x="16284" y="59"/>
                  <a:pt x="16351" y="59"/>
                </a:cubicBezTo>
                <a:cubicBezTo>
                  <a:pt x="16420" y="59"/>
                  <a:pt x="16488" y="51"/>
                  <a:pt x="16555" y="51"/>
                </a:cubicBezTo>
                <a:cubicBezTo>
                  <a:pt x="16624" y="51"/>
                  <a:pt x="16692" y="69"/>
                  <a:pt x="16759" y="69"/>
                </a:cubicBezTo>
                <a:cubicBezTo>
                  <a:pt x="16828" y="69"/>
                  <a:pt x="16896" y="55"/>
                  <a:pt x="16963" y="55"/>
                </a:cubicBezTo>
                <a:cubicBezTo>
                  <a:pt x="17032" y="55"/>
                  <a:pt x="17100" y="57"/>
                  <a:pt x="17167" y="57"/>
                </a:cubicBezTo>
                <a:cubicBezTo>
                  <a:pt x="17236" y="57"/>
                  <a:pt x="17304" y="43"/>
                  <a:pt x="17371" y="43"/>
                </a:cubicBezTo>
                <a:cubicBezTo>
                  <a:pt x="17440" y="43"/>
                  <a:pt x="17508" y="59"/>
                  <a:pt x="17575" y="59"/>
                </a:cubicBezTo>
                <a:cubicBezTo>
                  <a:pt x="17644" y="59"/>
                  <a:pt x="17712" y="68"/>
                  <a:pt x="17779" y="68"/>
                </a:cubicBezTo>
                <a:cubicBezTo>
                  <a:pt x="17848" y="68"/>
                  <a:pt x="17916" y="61"/>
                  <a:pt x="17983" y="61"/>
                </a:cubicBezTo>
                <a:cubicBezTo>
                  <a:pt x="18052" y="61"/>
                  <a:pt x="18120" y="53"/>
                  <a:pt x="18187" y="53"/>
                </a:cubicBezTo>
                <a:cubicBezTo>
                  <a:pt x="18256" y="53"/>
                  <a:pt x="18324" y="59"/>
                  <a:pt x="18391" y="59"/>
                </a:cubicBezTo>
                <a:cubicBezTo>
                  <a:pt x="18460" y="59"/>
                  <a:pt x="18528" y="61"/>
                  <a:pt x="18595" y="61"/>
                </a:cubicBezTo>
                <a:cubicBezTo>
                  <a:pt x="18664" y="61"/>
                  <a:pt x="18732" y="72"/>
                  <a:pt x="18799" y="72"/>
                </a:cubicBezTo>
                <a:cubicBezTo>
                  <a:pt x="18868" y="72"/>
                  <a:pt x="18936" y="62"/>
                  <a:pt x="19003" y="62"/>
                </a:cubicBezTo>
                <a:cubicBezTo>
                  <a:pt x="19072" y="62"/>
                  <a:pt x="19140" y="54"/>
                  <a:pt x="19206" y="54"/>
                </a:cubicBezTo>
                <a:cubicBezTo>
                  <a:pt x="19276" y="54"/>
                  <a:pt x="19344" y="57"/>
                  <a:pt x="19410" y="57"/>
                </a:cubicBezTo>
                <a:cubicBezTo>
                  <a:pt x="19480" y="57"/>
                  <a:pt x="19548" y="47"/>
                  <a:pt x="19614" y="47"/>
                </a:cubicBezTo>
                <a:cubicBezTo>
                  <a:pt x="19684" y="47"/>
                  <a:pt x="19752" y="61"/>
                  <a:pt x="19818" y="61"/>
                </a:cubicBezTo>
                <a:cubicBezTo>
                  <a:pt x="19888" y="61"/>
                  <a:pt x="19956" y="64"/>
                  <a:pt x="20022" y="64"/>
                </a:cubicBezTo>
                <a:cubicBezTo>
                  <a:pt x="20092" y="64"/>
                  <a:pt x="20160" y="64"/>
                  <a:pt x="20226" y="64"/>
                </a:cubicBezTo>
                <a:cubicBezTo>
                  <a:pt x="20296" y="64"/>
                  <a:pt x="20364" y="70"/>
                  <a:pt x="20429" y="70"/>
                </a:cubicBezTo>
                <a:cubicBezTo>
                  <a:pt x="20501" y="70"/>
                  <a:pt x="20569" y="45"/>
                  <a:pt x="20633" y="45"/>
                </a:cubicBezTo>
                <a:cubicBezTo>
                  <a:pt x="20705" y="45"/>
                  <a:pt x="20773" y="68"/>
                  <a:pt x="20837" y="68"/>
                </a:cubicBezTo>
                <a:cubicBezTo>
                  <a:pt x="20911" y="68"/>
                  <a:pt x="20979" y="62"/>
                  <a:pt x="21041" y="62"/>
                </a:cubicBezTo>
                <a:cubicBezTo>
                  <a:pt x="21120" y="62"/>
                  <a:pt x="21188" y="47"/>
                  <a:pt x="21245" y="47"/>
                </a:cubicBezTo>
                <a:cubicBezTo>
                  <a:pt x="21378" y="47"/>
                  <a:pt x="21406" y="-69"/>
                  <a:pt x="21439" y="63"/>
                </a:cubicBezTo>
                <a:cubicBezTo>
                  <a:pt x="21473" y="195"/>
                  <a:pt x="21459" y="199"/>
                  <a:pt x="21459" y="339"/>
                </a:cubicBezTo>
                <a:cubicBezTo>
                  <a:pt x="21459" y="479"/>
                  <a:pt x="21458" y="479"/>
                  <a:pt x="21458" y="620"/>
                </a:cubicBezTo>
                <a:cubicBezTo>
                  <a:pt x="21458" y="760"/>
                  <a:pt x="21457" y="760"/>
                  <a:pt x="21457" y="900"/>
                </a:cubicBezTo>
                <a:cubicBezTo>
                  <a:pt x="21457" y="900"/>
                  <a:pt x="21455" y="1041"/>
                  <a:pt x="21455" y="1181"/>
                </a:cubicBezTo>
                <a:cubicBezTo>
                  <a:pt x="21455" y="1322"/>
                  <a:pt x="21452" y="1322"/>
                  <a:pt x="21452" y="1462"/>
                </a:cubicBezTo>
                <a:cubicBezTo>
                  <a:pt x="21452" y="1602"/>
                  <a:pt x="21447" y="1602"/>
                  <a:pt x="21447" y="1743"/>
                </a:cubicBezTo>
                <a:cubicBezTo>
                  <a:pt x="21447" y="1883"/>
                  <a:pt x="21446" y="1883"/>
                  <a:pt x="21446" y="2024"/>
                </a:cubicBezTo>
                <a:cubicBezTo>
                  <a:pt x="21446" y="2164"/>
                  <a:pt x="21459" y="2164"/>
                  <a:pt x="21459" y="2304"/>
                </a:cubicBezTo>
                <a:cubicBezTo>
                  <a:pt x="21459" y="2445"/>
                  <a:pt x="21444" y="2445"/>
                  <a:pt x="21444" y="2585"/>
                </a:cubicBezTo>
                <a:cubicBezTo>
                  <a:pt x="21444" y="2725"/>
                  <a:pt x="21455" y="2725"/>
                  <a:pt x="21455" y="2866"/>
                </a:cubicBezTo>
                <a:cubicBezTo>
                  <a:pt x="21455" y="3006"/>
                  <a:pt x="21456" y="3006"/>
                  <a:pt x="21456" y="3146"/>
                </a:cubicBezTo>
                <a:cubicBezTo>
                  <a:pt x="21456" y="3287"/>
                  <a:pt x="21444" y="3287"/>
                  <a:pt x="21444" y="3427"/>
                </a:cubicBezTo>
                <a:cubicBezTo>
                  <a:pt x="21444" y="3568"/>
                  <a:pt x="21455" y="3568"/>
                  <a:pt x="21455" y="3708"/>
                </a:cubicBezTo>
                <a:cubicBezTo>
                  <a:pt x="21455" y="3848"/>
                  <a:pt x="21453" y="3848"/>
                  <a:pt x="21453" y="3989"/>
                </a:cubicBezTo>
                <a:cubicBezTo>
                  <a:pt x="21453" y="4129"/>
                  <a:pt x="21447" y="4129"/>
                  <a:pt x="21447" y="4270"/>
                </a:cubicBezTo>
                <a:cubicBezTo>
                  <a:pt x="21447" y="4410"/>
                  <a:pt x="21442" y="4410"/>
                  <a:pt x="21442" y="4550"/>
                </a:cubicBezTo>
                <a:cubicBezTo>
                  <a:pt x="21442" y="4691"/>
                  <a:pt x="21446" y="4691"/>
                  <a:pt x="21446" y="4831"/>
                </a:cubicBezTo>
                <a:cubicBezTo>
                  <a:pt x="21446" y="4971"/>
                  <a:pt x="21438" y="4971"/>
                  <a:pt x="21438" y="5112"/>
                </a:cubicBezTo>
                <a:cubicBezTo>
                  <a:pt x="21438" y="5252"/>
                  <a:pt x="21440" y="5252"/>
                  <a:pt x="21440" y="5393"/>
                </a:cubicBezTo>
                <a:cubicBezTo>
                  <a:pt x="21440" y="5533"/>
                  <a:pt x="21441" y="5533"/>
                  <a:pt x="21441" y="5673"/>
                </a:cubicBezTo>
                <a:cubicBezTo>
                  <a:pt x="21441" y="5814"/>
                  <a:pt x="21456" y="5814"/>
                  <a:pt x="21456" y="5954"/>
                </a:cubicBezTo>
                <a:cubicBezTo>
                  <a:pt x="21456" y="6095"/>
                  <a:pt x="21448" y="6095"/>
                  <a:pt x="21448" y="6235"/>
                </a:cubicBezTo>
                <a:cubicBezTo>
                  <a:pt x="21448" y="6375"/>
                  <a:pt x="21456" y="6375"/>
                  <a:pt x="21456" y="6516"/>
                </a:cubicBezTo>
                <a:cubicBezTo>
                  <a:pt x="21456" y="6656"/>
                  <a:pt x="21444" y="6656"/>
                  <a:pt x="21444" y="6797"/>
                </a:cubicBezTo>
                <a:cubicBezTo>
                  <a:pt x="21444" y="6937"/>
                  <a:pt x="21450" y="6937"/>
                  <a:pt x="21450" y="7077"/>
                </a:cubicBezTo>
                <a:cubicBezTo>
                  <a:pt x="21450" y="7218"/>
                  <a:pt x="21452" y="7218"/>
                  <a:pt x="21452" y="7358"/>
                </a:cubicBezTo>
                <a:cubicBezTo>
                  <a:pt x="21452" y="7499"/>
                  <a:pt x="21448" y="7499"/>
                  <a:pt x="21448" y="7639"/>
                </a:cubicBezTo>
                <a:cubicBezTo>
                  <a:pt x="21448" y="7779"/>
                  <a:pt x="21459" y="7779"/>
                  <a:pt x="21459" y="7920"/>
                </a:cubicBezTo>
                <a:cubicBezTo>
                  <a:pt x="21459" y="8060"/>
                  <a:pt x="21457" y="8060"/>
                  <a:pt x="21457" y="8201"/>
                </a:cubicBezTo>
                <a:cubicBezTo>
                  <a:pt x="21457" y="8341"/>
                  <a:pt x="21455" y="8341"/>
                  <a:pt x="21455" y="8482"/>
                </a:cubicBezTo>
                <a:cubicBezTo>
                  <a:pt x="21455" y="8622"/>
                  <a:pt x="21450" y="8622"/>
                  <a:pt x="21450" y="8762"/>
                </a:cubicBezTo>
                <a:cubicBezTo>
                  <a:pt x="21450" y="8903"/>
                  <a:pt x="21438" y="8903"/>
                  <a:pt x="21438" y="9043"/>
                </a:cubicBezTo>
                <a:cubicBezTo>
                  <a:pt x="21438" y="9184"/>
                  <a:pt x="21447" y="9184"/>
                  <a:pt x="21447" y="9324"/>
                </a:cubicBezTo>
                <a:cubicBezTo>
                  <a:pt x="21447" y="9464"/>
                  <a:pt x="21442" y="9464"/>
                  <a:pt x="21442" y="9605"/>
                </a:cubicBezTo>
                <a:cubicBezTo>
                  <a:pt x="21442" y="9745"/>
                  <a:pt x="21447" y="9745"/>
                  <a:pt x="21447" y="9886"/>
                </a:cubicBezTo>
                <a:cubicBezTo>
                  <a:pt x="21447" y="10026"/>
                  <a:pt x="21453" y="10026"/>
                  <a:pt x="21453" y="10167"/>
                </a:cubicBezTo>
                <a:cubicBezTo>
                  <a:pt x="21453" y="10307"/>
                  <a:pt x="21453" y="10307"/>
                  <a:pt x="21453" y="10447"/>
                </a:cubicBezTo>
                <a:cubicBezTo>
                  <a:pt x="21453" y="10588"/>
                  <a:pt x="21450" y="10588"/>
                  <a:pt x="21450" y="10728"/>
                </a:cubicBezTo>
                <a:cubicBezTo>
                  <a:pt x="21450" y="10869"/>
                  <a:pt x="21457" y="10869"/>
                  <a:pt x="21457" y="11009"/>
                </a:cubicBezTo>
                <a:cubicBezTo>
                  <a:pt x="21457" y="11150"/>
                  <a:pt x="21446" y="11150"/>
                  <a:pt x="21446" y="11290"/>
                </a:cubicBezTo>
                <a:cubicBezTo>
                  <a:pt x="21446" y="11430"/>
                  <a:pt x="21459" y="11430"/>
                  <a:pt x="21459" y="11571"/>
                </a:cubicBezTo>
                <a:cubicBezTo>
                  <a:pt x="21459" y="11711"/>
                  <a:pt x="21446" y="11711"/>
                  <a:pt x="21446" y="11852"/>
                </a:cubicBezTo>
                <a:cubicBezTo>
                  <a:pt x="21446" y="11992"/>
                  <a:pt x="21452" y="11992"/>
                  <a:pt x="21452" y="12133"/>
                </a:cubicBezTo>
                <a:cubicBezTo>
                  <a:pt x="21452" y="12273"/>
                  <a:pt x="21456" y="12273"/>
                  <a:pt x="21456" y="12414"/>
                </a:cubicBezTo>
                <a:cubicBezTo>
                  <a:pt x="21456" y="12554"/>
                  <a:pt x="21442" y="12554"/>
                  <a:pt x="21442" y="12694"/>
                </a:cubicBezTo>
                <a:cubicBezTo>
                  <a:pt x="21442" y="12835"/>
                  <a:pt x="21448" y="12835"/>
                  <a:pt x="21448" y="12975"/>
                </a:cubicBezTo>
                <a:cubicBezTo>
                  <a:pt x="21448" y="13116"/>
                  <a:pt x="21455" y="13116"/>
                  <a:pt x="21455" y="13256"/>
                </a:cubicBezTo>
                <a:cubicBezTo>
                  <a:pt x="21455" y="13397"/>
                  <a:pt x="21449" y="13397"/>
                  <a:pt x="21449" y="13537"/>
                </a:cubicBezTo>
                <a:cubicBezTo>
                  <a:pt x="21449" y="13678"/>
                  <a:pt x="21456" y="13678"/>
                  <a:pt x="21456" y="13818"/>
                </a:cubicBezTo>
                <a:cubicBezTo>
                  <a:pt x="21456" y="13959"/>
                  <a:pt x="21439" y="13959"/>
                  <a:pt x="21439" y="14099"/>
                </a:cubicBezTo>
                <a:cubicBezTo>
                  <a:pt x="21439" y="14239"/>
                  <a:pt x="21445" y="14239"/>
                  <a:pt x="21445" y="14380"/>
                </a:cubicBezTo>
                <a:cubicBezTo>
                  <a:pt x="21445" y="14520"/>
                  <a:pt x="21454" y="14482"/>
                  <a:pt x="21454" y="14661"/>
                </a:cubicBezTo>
                <a:cubicBezTo>
                  <a:pt x="21454" y="14740"/>
                  <a:pt x="21451" y="14834"/>
                  <a:pt x="21451" y="14942"/>
                </a:cubicBezTo>
                <a:cubicBezTo>
                  <a:pt x="21451" y="15027"/>
                  <a:pt x="21443" y="15121"/>
                  <a:pt x="21443" y="15223"/>
                </a:cubicBezTo>
                <a:cubicBezTo>
                  <a:pt x="21443" y="15311"/>
                  <a:pt x="21444" y="15405"/>
                  <a:pt x="21444" y="15503"/>
                </a:cubicBezTo>
                <a:cubicBezTo>
                  <a:pt x="21444" y="15593"/>
                  <a:pt x="21437" y="15687"/>
                  <a:pt x="21437" y="15784"/>
                </a:cubicBezTo>
                <a:cubicBezTo>
                  <a:pt x="21437" y="15875"/>
                  <a:pt x="21454" y="15969"/>
                  <a:pt x="21454" y="16065"/>
                </a:cubicBezTo>
                <a:cubicBezTo>
                  <a:pt x="21454" y="16157"/>
                  <a:pt x="21438" y="16251"/>
                  <a:pt x="21438" y="16346"/>
                </a:cubicBezTo>
                <a:cubicBezTo>
                  <a:pt x="21438" y="16438"/>
                  <a:pt x="21456" y="16532"/>
                  <a:pt x="21456" y="16627"/>
                </a:cubicBezTo>
                <a:cubicBezTo>
                  <a:pt x="21456" y="16719"/>
                  <a:pt x="21459" y="16813"/>
                  <a:pt x="21459" y="16908"/>
                </a:cubicBezTo>
                <a:cubicBezTo>
                  <a:pt x="21459" y="17001"/>
                  <a:pt x="21439" y="17095"/>
                  <a:pt x="21439" y="17189"/>
                </a:cubicBezTo>
                <a:cubicBezTo>
                  <a:pt x="21439" y="17282"/>
                  <a:pt x="21451" y="17376"/>
                  <a:pt x="21451" y="17470"/>
                </a:cubicBezTo>
                <a:cubicBezTo>
                  <a:pt x="21451" y="17563"/>
                  <a:pt x="21451" y="17657"/>
                  <a:pt x="21451" y="17751"/>
                </a:cubicBezTo>
                <a:cubicBezTo>
                  <a:pt x="21451" y="17844"/>
                  <a:pt x="21439" y="17938"/>
                  <a:pt x="21439" y="18032"/>
                </a:cubicBezTo>
                <a:cubicBezTo>
                  <a:pt x="21439" y="18126"/>
                  <a:pt x="21440" y="18220"/>
                  <a:pt x="21440" y="18313"/>
                </a:cubicBezTo>
                <a:cubicBezTo>
                  <a:pt x="21440" y="18407"/>
                  <a:pt x="21441" y="18501"/>
                  <a:pt x="21441" y="18594"/>
                </a:cubicBezTo>
                <a:cubicBezTo>
                  <a:pt x="21441" y="18688"/>
                  <a:pt x="21443" y="18782"/>
                  <a:pt x="21443" y="18875"/>
                </a:cubicBezTo>
                <a:cubicBezTo>
                  <a:pt x="21443" y="18970"/>
                  <a:pt x="21441" y="19064"/>
                  <a:pt x="21441" y="19156"/>
                </a:cubicBezTo>
                <a:cubicBezTo>
                  <a:pt x="21441" y="19251"/>
                  <a:pt x="21437" y="19345"/>
                  <a:pt x="21437" y="19437"/>
                </a:cubicBezTo>
                <a:cubicBezTo>
                  <a:pt x="21437" y="19533"/>
                  <a:pt x="21441" y="19627"/>
                  <a:pt x="21441" y="19718"/>
                </a:cubicBezTo>
                <a:cubicBezTo>
                  <a:pt x="21441" y="19815"/>
                  <a:pt x="21440" y="19909"/>
                  <a:pt x="21440" y="19999"/>
                </a:cubicBezTo>
                <a:cubicBezTo>
                  <a:pt x="21440" y="20097"/>
                  <a:pt x="21442" y="20191"/>
                  <a:pt x="21442" y="20281"/>
                </a:cubicBezTo>
                <a:cubicBezTo>
                  <a:pt x="21442" y="20379"/>
                  <a:pt x="21451" y="20473"/>
                  <a:pt x="21451" y="20562"/>
                </a:cubicBezTo>
                <a:cubicBezTo>
                  <a:pt x="21451" y="20663"/>
                  <a:pt x="21452" y="20757"/>
                  <a:pt x="21452" y="20842"/>
                </a:cubicBezTo>
                <a:cubicBezTo>
                  <a:pt x="21452" y="20950"/>
                  <a:pt x="21446" y="21044"/>
                  <a:pt x="21446" y="21123"/>
                </a:cubicBezTo>
                <a:cubicBezTo>
                  <a:pt x="21446" y="21302"/>
                  <a:pt x="21546" y="21361"/>
                  <a:pt x="21450" y="21409"/>
                </a:cubicBezTo>
                <a:cubicBezTo>
                  <a:pt x="21354" y="21457"/>
                  <a:pt x="21346" y="21397"/>
                  <a:pt x="21244" y="21397"/>
                </a:cubicBezTo>
                <a:cubicBezTo>
                  <a:pt x="21143" y="21397"/>
                  <a:pt x="21143" y="21402"/>
                  <a:pt x="21041" y="21402"/>
                </a:cubicBezTo>
                <a:cubicBezTo>
                  <a:pt x="20939" y="21402"/>
                  <a:pt x="20939" y="21389"/>
                  <a:pt x="20837" y="21389"/>
                </a:cubicBezTo>
                <a:cubicBezTo>
                  <a:pt x="20735" y="21389"/>
                  <a:pt x="20735" y="21401"/>
                  <a:pt x="20633" y="21401"/>
                </a:cubicBezTo>
                <a:cubicBezTo>
                  <a:pt x="20633" y="21401"/>
                  <a:pt x="20531" y="21389"/>
                  <a:pt x="20429" y="21389"/>
                </a:cubicBezTo>
                <a:cubicBezTo>
                  <a:pt x="20327" y="21389"/>
                  <a:pt x="20327" y="21400"/>
                  <a:pt x="20225" y="21400"/>
                </a:cubicBezTo>
                <a:cubicBezTo>
                  <a:pt x="20123" y="21400"/>
                  <a:pt x="20123" y="21408"/>
                  <a:pt x="20021" y="21408"/>
                </a:cubicBezTo>
                <a:cubicBezTo>
                  <a:pt x="19920" y="21408"/>
                  <a:pt x="19920" y="21400"/>
                  <a:pt x="19818" y="21400"/>
                </a:cubicBezTo>
                <a:cubicBezTo>
                  <a:pt x="19716" y="21400"/>
                  <a:pt x="19716" y="21401"/>
                  <a:pt x="19614" y="21401"/>
                </a:cubicBezTo>
                <a:cubicBezTo>
                  <a:pt x="19512" y="21401"/>
                  <a:pt x="19512" y="21417"/>
                  <a:pt x="19410" y="21417"/>
                </a:cubicBezTo>
                <a:cubicBezTo>
                  <a:pt x="19410" y="21417"/>
                  <a:pt x="19308" y="21408"/>
                  <a:pt x="19206" y="21408"/>
                </a:cubicBezTo>
                <a:cubicBezTo>
                  <a:pt x="19104" y="21408"/>
                  <a:pt x="19104" y="21391"/>
                  <a:pt x="19002" y="21391"/>
                </a:cubicBezTo>
                <a:cubicBezTo>
                  <a:pt x="18900" y="21391"/>
                  <a:pt x="18900" y="21389"/>
                  <a:pt x="18798" y="21389"/>
                </a:cubicBezTo>
                <a:cubicBezTo>
                  <a:pt x="18696" y="21389"/>
                  <a:pt x="18696" y="21394"/>
                  <a:pt x="18595" y="21394"/>
                </a:cubicBezTo>
                <a:cubicBezTo>
                  <a:pt x="18493" y="21394"/>
                  <a:pt x="18493" y="21416"/>
                  <a:pt x="18391" y="21416"/>
                </a:cubicBezTo>
                <a:cubicBezTo>
                  <a:pt x="18289" y="21416"/>
                  <a:pt x="18320" y="21407"/>
                  <a:pt x="18187" y="21407"/>
                </a:cubicBezTo>
                <a:cubicBezTo>
                  <a:pt x="18130" y="21407"/>
                  <a:pt x="18062" y="21397"/>
                  <a:pt x="17983" y="21397"/>
                </a:cubicBezTo>
                <a:cubicBezTo>
                  <a:pt x="17922" y="21397"/>
                  <a:pt x="17854" y="21402"/>
                  <a:pt x="17779" y="21402"/>
                </a:cubicBezTo>
                <a:cubicBezTo>
                  <a:pt x="17716" y="21402"/>
                  <a:pt x="17648" y="21394"/>
                  <a:pt x="17575" y="21394"/>
                </a:cubicBezTo>
                <a:cubicBezTo>
                  <a:pt x="17511" y="21394"/>
                  <a:pt x="17443" y="21414"/>
                  <a:pt x="17372" y="21414"/>
                </a:cubicBezTo>
                <a:cubicBezTo>
                  <a:pt x="17306" y="21414"/>
                  <a:pt x="17239" y="21402"/>
                  <a:pt x="17168" y="21402"/>
                </a:cubicBezTo>
                <a:cubicBezTo>
                  <a:pt x="17102" y="21402"/>
                  <a:pt x="17034" y="21409"/>
                  <a:pt x="16964" y="21409"/>
                </a:cubicBezTo>
                <a:cubicBezTo>
                  <a:pt x="16898" y="21409"/>
                  <a:pt x="16830" y="21392"/>
                  <a:pt x="16760" y="21392"/>
                </a:cubicBezTo>
                <a:cubicBezTo>
                  <a:pt x="16694" y="21392"/>
                  <a:pt x="16626" y="21405"/>
                  <a:pt x="16556" y="21405"/>
                </a:cubicBezTo>
                <a:cubicBezTo>
                  <a:pt x="16490" y="21405"/>
                  <a:pt x="16422" y="21405"/>
                  <a:pt x="16353" y="21405"/>
                </a:cubicBezTo>
                <a:cubicBezTo>
                  <a:pt x="16286" y="21405"/>
                  <a:pt x="16218" y="21404"/>
                  <a:pt x="16149" y="21404"/>
                </a:cubicBezTo>
                <a:cubicBezTo>
                  <a:pt x="16082" y="21404"/>
                  <a:pt x="16014" y="21405"/>
                  <a:pt x="15945" y="21405"/>
                </a:cubicBezTo>
                <a:cubicBezTo>
                  <a:pt x="15878" y="21405"/>
                  <a:pt x="15810" y="21398"/>
                  <a:pt x="15741" y="21398"/>
                </a:cubicBezTo>
                <a:cubicBezTo>
                  <a:pt x="15674" y="21398"/>
                  <a:pt x="15606" y="21393"/>
                  <a:pt x="15537" y="21393"/>
                </a:cubicBezTo>
                <a:cubicBezTo>
                  <a:pt x="15470" y="21393"/>
                  <a:pt x="15402" y="21412"/>
                  <a:pt x="15334" y="21412"/>
                </a:cubicBezTo>
                <a:cubicBezTo>
                  <a:pt x="15266" y="21412"/>
                  <a:pt x="15198" y="21392"/>
                  <a:pt x="15130" y="21392"/>
                </a:cubicBezTo>
                <a:cubicBezTo>
                  <a:pt x="15062" y="21392"/>
                  <a:pt x="14995" y="21390"/>
                  <a:pt x="14926" y="21390"/>
                </a:cubicBezTo>
                <a:cubicBezTo>
                  <a:pt x="14859" y="21390"/>
                  <a:pt x="14791" y="21402"/>
                  <a:pt x="14722" y="21402"/>
                </a:cubicBezTo>
                <a:cubicBezTo>
                  <a:pt x="14655" y="21402"/>
                  <a:pt x="14587" y="21414"/>
                  <a:pt x="14518" y="21414"/>
                </a:cubicBezTo>
                <a:cubicBezTo>
                  <a:pt x="14451" y="21414"/>
                  <a:pt x="14383" y="21419"/>
                  <a:pt x="14314" y="21419"/>
                </a:cubicBezTo>
                <a:cubicBezTo>
                  <a:pt x="14247" y="21419"/>
                  <a:pt x="14179" y="21396"/>
                  <a:pt x="14111" y="21396"/>
                </a:cubicBezTo>
                <a:cubicBezTo>
                  <a:pt x="14043" y="21396"/>
                  <a:pt x="13975" y="21408"/>
                  <a:pt x="13907" y="21408"/>
                </a:cubicBezTo>
                <a:cubicBezTo>
                  <a:pt x="13839" y="21408"/>
                  <a:pt x="13772" y="21409"/>
                  <a:pt x="13703" y="21409"/>
                </a:cubicBezTo>
                <a:cubicBezTo>
                  <a:pt x="13636" y="21409"/>
                  <a:pt x="13568" y="21408"/>
                  <a:pt x="13499" y="21408"/>
                </a:cubicBezTo>
                <a:cubicBezTo>
                  <a:pt x="13432" y="21408"/>
                  <a:pt x="13364" y="21403"/>
                  <a:pt x="13296" y="21403"/>
                </a:cubicBezTo>
                <a:cubicBezTo>
                  <a:pt x="13228" y="21403"/>
                  <a:pt x="13160" y="21406"/>
                  <a:pt x="13092" y="21406"/>
                </a:cubicBezTo>
                <a:cubicBezTo>
                  <a:pt x="13024" y="21406"/>
                  <a:pt x="12956" y="21389"/>
                  <a:pt x="12888" y="21389"/>
                </a:cubicBezTo>
                <a:cubicBezTo>
                  <a:pt x="12820" y="21389"/>
                  <a:pt x="12752" y="21397"/>
                  <a:pt x="12684" y="21397"/>
                </a:cubicBezTo>
                <a:cubicBezTo>
                  <a:pt x="12617" y="21397"/>
                  <a:pt x="12549" y="21412"/>
                  <a:pt x="12480" y="21412"/>
                </a:cubicBezTo>
                <a:cubicBezTo>
                  <a:pt x="12413" y="21412"/>
                  <a:pt x="12345" y="21393"/>
                  <a:pt x="12277" y="21393"/>
                </a:cubicBezTo>
                <a:cubicBezTo>
                  <a:pt x="12209" y="21393"/>
                  <a:pt x="12141" y="21409"/>
                  <a:pt x="12073" y="21409"/>
                </a:cubicBezTo>
                <a:cubicBezTo>
                  <a:pt x="12005" y="21409"/>
                  <a:pt x="11937" y="21395"/>
                  <a:pt x="11869" y="21395"/>
                </a:cubicBezTo>
                <a:cubicBezTo>
                  <a:pt x="11801" y="21395"/>
                  <a:pt x="11733" y="21411"/>
                  <a:pt x="11665" y="21411"/>
                </a:cubicBezTo>
                <a:cubicBezTo>
                  <a:pt x="11597" y="21411"/>
                  <a:pt x="11529" y="21389"/>
                  <a:pt x="11461" y="21389"/>
                </a:cubicBezTo>
                <a:cubicBezTo>
                  <a:pt x="11393" y="21389"/>
                  <a:pt x="11325" y="21397"/>
                  <a:pt x="11257" y="21397"/>
                </a:cubicBezTo>
                <a:cubicBezTo>
                  <a:pt x="11189" y="21397"/>
                  <a:pt x="11122" y="21413"/>
                  <a:pt x="11053" y="21413"/>
                </a:cubicBezTo>
                <a:cubicBezTo>
                  <a:pt x="10986" y="21413"/>
                  <a:pt x="10918" y="21403"/>
                  <a:pt x="10850" y="21403"/>
                </a:cubicBezTo>
                <a:cubicBezTo>
                  <a:pt x="10782" y="21403"/>
                  <a:pt x="10714" y="21399"/>
                  <a:pt x="10646" y="21399"/>
                </a:cubicBezTo>
                <a:cubicBezTo>
                  <a:pt x="10578" y="21399"/>
                  <a:pt x="10510" y="21399"/>
                  <a:pt x="10442" y="21399"/>
                </a:cubicBezTo>
                <a:cubicBezTo>
                  <a:pt x="10374" y="21399"/>
                  <a:pt x="10306" y="21406"/>
                  <a:pt x="10238" y="21406"/>
                </a:cubicBezTo>
                <a:cubicBezTo>
                  <a:pt x="10170" y="21406"/>
                  <a:pt x="10102" y="21395"/>
                  <a:pt x="10034" y="21395"/>
                </a:cubicBezTo>
                <a:cubicBezTo>
                  <a:pt x="9966" y="21395"/>
                  <a:pt x="9898" y="21394"/>
                  <a:pt x="9830" y="21394"/>
                </a:cubicBezTo>
                <a:cubicBezTo>
                  <a:pt x="9762" y="21394"/>
                  <a:pt x="9694" y="21397"/>
                  <a:pt x="9626" y="21397"/>
                </a:cubicBezTo>
                <a:cubicBezTo>
                  <a:pt x="9558" y="21397"/>
                  <a:pt x="9490" y="21414"/>
                  <a:pt x="9422" y="21414"/>
                </a:cubicBezTo>
                <a:cubicBezTo>
                  <a:pt x="9355" y="21414"/>
                  <a:pt x="9287" y="21394"/>
                  <a:pt x="9219" y="21394"/>
                </a:cubicBezTo>
                <a:cubicBezTo>
                  <a:pt x="9151" y="21394"/>
                  <a:pt x="9083" y="21391"/>
                  <a:pt x="9015" y="21391"/>
                </a:cubicBezTo>
                <a:cubicBezTo>
                  <a:pt x="8947" y="21391"/>
                  <a:pt x="8879" y="21411"/>
                  <a:pt x="8811" y="21411"/>
                </a:cubicBezTo>
                <a:cubicBezTo>
                  <a:pt x="8743" y="21411"/>
                  <a:pt x="8675" y="21412"/>
                  <a:pt x="8607" y="21412"/>
                </a:cubicBezTo>
                <a:cubicBezTo>
                  <a:pt x="8538" y="21412"/>
                  <a:pt x="8471" y="21399"/>
                  <a:pt x="8403" y="21399"/>
                </a:cubicBezTo>
                <a:cubicBezTo>
                  <a:pt x="8335" y="21399"/>
                  <a:pt x="8267" y="21398"/>
                  <a:pt x="8199" y="21398"/>
                </a:cubicBezTo>
                <a:cubicBezTo>
                  <a:pt x="8131" y="21398"/>
                  <a:pt x="8063" y="21400"/>
                  <a:pt x="7995" y="21400"/>
                </a:cubicBezTo>
                <a:cubicBezTo>
                  <a:pt x="7927" y="21400"/>
                  <a:pt x="7859" y="21415"/>
                  <a:pt x="7791" y="21415"/>
                </a:cubicBezTo>
                <a:cubicBezTo>
                  <a:pt x="7723" y="21415"/>
                  <a:pt x="7655" y="21392"/>
                  <a:pt x="7587" y="21392"/>
                </a:cubicBezTo>
                <a:cubicBezTo>
                  <a:pt x="7519" y="21392"/>
                  <a:pt x="7451" y="21417"/>
                  <a:pt x="7383" y="21417"/>
                </a:cubicBezTo>
                <a:cubicBezTo>
                  <a:pt x="7315" y="21417"/>
                  <a:pt x="7247" y="21407"/>
                  <a:pt x="7179" y="21407"/>
                </a:cubicBezTo>
                <a:cubicBezTo>
                  <a:pt x="7111" y="21407"/>
                  <a:pt x="7043" y="21414"/>
                  <a:pt x="6975" y="21414"/>
                </a:cubicBezTo>
                <a:cubicBezTo>
                  <a:pt x="6907" y="21414"/>
                  <a:pt x="6839" y="21407"/>
                  <a:pt x="6771" y="21407"/>
                </a:cubicBezTo>
                <a:cubicBezTo>
                  <a:pt x="6703" y="21407"/>
                  <a:pt x="6635" y="21408"/>
                  <a:pt x="6567" y="21408"/>
                </a:cubicBezTo>
                <a:cubicBezTo>
                  <a:pt x="6499" y="21408"/>
                  <a:pt x="6431" y="21403"/>
                  <a:pt x="6363" y="21403"/>
                </a:cubicBezTo>
                <a:cubicBezTo>
                  <a:pt x="6295" y="21403"/>
                  <a:pt x="6227" y="21392"/>
                  <a:pt x="6159" y="21392"/>
                </a:cubicBezTo>
                <a:cubicBezTo>
                  <a:pt x="6091" y="21392"/>
                  <a:pt x="6023" y="21415"/>
                  <a:pt x="5955" y="21415"/>
                </a:cubicBezTo>
                <a:cubicBezTo>
                  <a:pt x="5887" y="21415"/>
                  <a:pt x="5819" y="21398"/>
                  <a:pt x="5751" y="21398"/>
                </a:cubicBezTo>
                <a:cubicBezTo>
                  <a:pt x="5683" y="21398"/>
                  <a:pt x="5615" y="21389"/>
                  <a:pt x="5547" y="21389"/>
                </a:cubicBezTo>
                <a:cubicBezTo>
                  <a:pt x="5479" y="21389"/>
                  <a:pt x="5411" y="21390"/>
                  <a:pt x="5343" y="21390"/>
                </a:cubicBezTo>
                <a:cubicBezTo>
                  <a:pt x="5275" y="21390"/>
                  <a:pt x="5207" y="21398"/>
                  <a:pt x="5139" y="21398"/>
                </a:cubicBezTo>
                <a:cubicBezTo>
                  <a:pt x="5071" y="21398"/>
                  <a:pt x="5003" y="21416"/>
                  <a:pt x="4935" y="21416"/>
                </a:cubicBezTo>
                <a:cubicBezTo>
                  <a:pt x="4867" y="21416"/>
                  <a:pt x="4799" y="21404"/>
                  <a:pt x="4731" y="21404"/>
                </a:cubicBezTo>
                <a:cubicBezTo>
                  <a:pt x="4663" y="21404"/>
                  <a:pt x="4595" y="21396"/>
                  <a:pt x="4527" y="21396"/>
                </a:cubicBezTo>
                <a:cubicBezTo>
                  <a:pt x="4459" y="21396"/>
                  <a:pt x="4391" y="21419"/>
                  <a:pt x="4323" y="21419"/>
                </a:cubicBezTo>
                <a:cubicBezTo>
                  <a:pt x="4255" y="21419"/>
                  <a:pt x="4187" y="21401"/>
                  <a:pt x="4119" y="21401"/>
                </a:cubicBezTo>
                <a:cubicBezTo>
                  <a:pt x="4051" y="21401"/>
                  <a:pt x="3983" y="21416"/>
                  <a:pt x="3915" y="21416"/>
                </a:cubicBezTo>
                <a:cubicBezTo>
                  <a:pt x="3847" y="21416"/>
                  <a:pt x="3779" y="21419"/>
                  <a:pt x="3711" y="21419"/>
                </a:cubicBezTo>
                <a:cubicBezTo>
                  <a:pt x="3643" y="21419"/>
                  <a:pt x="3575" y="21417"/>
                  <a:pt x="3508" y="21417"/>
                </a:cubicBezTo>
                <a:cubicBezTo>
                  <a:pt x="3439" y="21417"/>
                  <a:pt x="3371" y="21418"/>
                  <a:pt x="3304" y="21418"/>
                </a:cubicBezTo>
                <a:cubicBezTo>
                  <a:pt x="3235" y="21418"/>
                  <a:pt x="3167" y="21409"/>
                  <a:pt x="3100" y="21409"/>
                </a:cubicBezTo>
                <a:cubicBezTo>
                  <a:pt x="3031" y="21409"/>
                  <a:pt x="2963" y="21419"/>
                  <a:pt x="2896" y="21419"/>
                </a:cubicBezTo>
                <a:cubicBezTo>
                  <a:pt x="2827" y="21419"/>
                  <a:pt x="2759" y="21391"/>
                  <a:pt x="2692" y="21391"/>
                </a:cubicBezTo>
                <a:cubicBezTo>
                  <a:pt x="2623" y="21391"/>
                  <a:pt x="2555" y="21400"/>
                  <a:pt x="2488" y="21400"/>
                </a:cubicBezTo>
                <a:cubicBezTo>
                  <a:pt x="2419" y="21400"/>
                  <a:pt x="2351" y="21405"/>
                  <a:pt x="2284" y="21405"/>
                </a:cubicBezTo>
                <a:cubicBezTo>
                  <a:pt x="2215" y="21405"/>
                  <a:pt x="2147" y="21420"/>
                  <a:pt x="2080" y="21420"/>
                </a:cubicBezTo>
                <a:cubicBezTo>
                  <a:pt x="2011" y="21420"/>
                  <a:pt x="1943" y="21394"/>
                  <a:pt x="1876" y="21394"/>
                </a:cubicBezTo>
                <a:cubicBezTo>
                  <a:pt x="1807" y="21394"/>
                  <a:pt x="1739" y="21405"/>
                  <a:pt x="1672" y="21405"/>
                </a:cubicBezTo>
                <a:cubicBezTo>
                  <a:pt x="1603" y="21405"/>
                  <a:pt x="1535" y="21394"/>
                  <a:pt x="1469" y="21394"/>
                </a:cubicBezTo>
                <a:cubicBezTo>
                  <a:pt x="1398" y="21394"/>
                  <a:pt x="1331" y="21391"/>
                  <a:pt x="1265" y="21391"/>
                </a:cubicBezTo>
                <a:cubicBezTo>
                  <a:pt x="1194" y="21391"/>
                  <a:pt x="1126" y="21413"/>
                  <a:pt x="1061" y="21413"/>
                </a:cubicBezTo>
                <a:cubicBezTo>
                  <a:pt x="990" y="21413"/>
                  <a:pt x="922" y="21409"/>
                  <a:pt x="857" y="21409"/>
                </a:cubicBezTo>
                <a:cubicBezTo>
                  <a:pt x="785" y="21409"/>
                  <a:pt x="717" y="21412"/>
                  <a:pt x="653" y="21412"/>
                </a:cubicBezTo>
                <a:cubicBezTo>
                  <a:pt x="579" y="21412"/>
                  <a:pt x="511" y="21402"/>
                  <a:pt x="450" y="21402"/>
                </a:cubicBezTo>
                <a:cubicBezTo>
                  <a:pt x="371" y="21402"/>
                  <a:pt x="303" y="21404"/>
                  <a:pt x="246" y="21404"/>
                </a:cubicBezTo>
                <a:cubicBezTo>
                  <a:pt x="113" y="21404"/>
                  <a:pt x="85" y="21531"/>
                  <a:pt x="52" y="21399"/>
                </a:cubicBezTo>
                <a:cubicBezTo>
                  <a:pt x="19" y="21267"/>
                  <a:pt x="40" y="21264"/>
                  <a:pt x="40" y="21123"/>
                </a:cubicBezTo>
                <a:cubicBezTo>
                  <a:pt x="40" y="20983"/>
                  <a:pt x="47" y="20983"/>
                  <a:pt x="47" y="20843"/>
                </a:cubicBezTo>
                <a:cubicBezTo>
                  <a:pt x="47" y="20702"/>
                  <a:pt x="32" y="20702"/>
                  <a:pt x="32" y="20562"/>
                </a:cubicBezTo>
                <a:cubicBezTo>
                  <a:pt x="32" y="20422"/>
                  <a:pt x="47" y="20422"/>
                  <a:pt x="47" y="20281"/>
                </a:cubicBezTo>
                <a:cubicBezTo>
                  <a:pt x="47" y="20141"/>
                  <a:pt x="38" y="20141"/>
                  <a:pt x="38" y="20001"/>
                </a:cubicBezTo>
                <a:cubicBezTo>
                  <a:pt x="38" y="19860"/>
                  <a:pt x="43" y="19902"/>
                  <a:pt x="43" y="19720"/>
                </a:cubicBezTo>
                <a:cubicBezTo>
                  <a:pt x="43" y="19641"/>
                  <a:pt x="43" y="19547"/>
                  <a:pt x="43" y="19439"/>
                </a:cubicBezTo>
                <a:cubicBezTo>
                  <a:pt x="43" y="19354"/>
                  <a:pt x="42" y="19260"/>
                  <a:pt x="42" y="19158"/>
                </a:cubicBezTo>
                <a:cubicBezTo>
                  <a:pt x="42" y="19071"/>
                  <a:pt x="32" y="18977"/>
                  <a:pt x="32" y="18877"/>
                </a:cubicBezTo>
                <a:cubicBezTo>
                  <a:pt x="32" y="18788"/>
                  <a:pt x="40" y="18695"/>
                  <a:pt x="40" y="18597"/>
                </a:cubicBezTo>
                <a:cubicBezTo>
                  <a:pt x="40" y="18507"/>
                  <a:pt x="34" y="18413"/>
                  <a:pt x="34" y="18316"/>
                </a:cubicBezTo>
                <a:cubicBezTo>
                  <a:pt x="34" y="18225"/>
                  <a:pt x="40" y="18132"/>
                  <a:pt x="40" y="18035"/>
                </a:cubicBezTo>
                <a:cubicBezTo>
                  <a:pt x="40" y="17944"/>
                  <a:pt x="37" y="17850"/>
                  <a:pt x="37" y="17754"/>
                </a:cubicBezTo>
                <a:cubicBezTo>
                  <a:pt x="37" y="17663"/>
                  <a:pt x="43" y="17569"/>
                  <a:pt x="43" y="17473"/>
                </a:cubicBezTo>
                <a:cubicBezTo>
                  <a:pt x="43" y="17382"/>
                  <a:pt x="44" y="17288"/>
                  <a:pt x="44" y="17192"/>
                </a:cubicBezTo>
                <a:cubicBezTo>
                  <a:pt x="44" y="17101"/>
                  <a:pt x="35" y="17007"/>
                  <a:pt x="35" y="16912"/>
                </a:cubicBezTo>
                <a:cubicBezTo>
                  <a:pt x="35" y="16820"/>
                  <a:pt x="49" y="16726"/>
                  <a:pt x="49" y="16631"/>
                </a:cubicBezTo>
                <a:cubicBezTo>
                  <a:pt x="49" y="16539"/>
                  <a:pt x="48" y="16445"/>
                  <a:pt x="48" y="16350"/>
                </a:cubicBezTo>
                <a:cubicBezTo>
                  <a:pt x="48" y="16258"/>
                  <a:pt x="34" y="16164"/>
                  <a:pt x="34" y="16069"/>
                </a:cubicBezTo>
                <a:cubicBezTo>
                  <a:pt x="34" y="15977"/>
                  <a:pt x="40" y="15883"/>
                  <a:pt x="40" y="15788"/>
                </a:cubicBezTo>
                <a:cubicBezTo>
                  <a:pt x="40" y="15696"/>
                  <a:pt x="53" y="15602"/>
                  <a:pt x="53" y="15507"/>
                </a:cubicBezTo>
                <a:cubicBezTo>
                  <a:pt x="53" y="15415"/>
                  <a:pt x="47" y="15321"/>
                  <a:pt x="47" y="15227"/>
                </a:cubicBezTo>
                <a:cubicBezTo>
                  <a:pt x="47" y="15134"/>
                  <a:pt x="49" y="15040"/>
                  <a:pt x="49" y="14946"/>
                </a:cubicBezTo>
                <a:cubicBezTo>
                  <a:pt x="49" y="14853"/>
                  <a:pt x="37" y="14759"/>
                  <a:pt x="37" y="14665"/>
                </a:cubicBezTo>
                <a:cubicBezTo>
                  <a:pt x="37" y="14572"/>
                  <a:pt x="36" y="14478"/>
                  <a:pt x="36" y="14384"/>
                </a:cubicBezTo>
                <a:cubicBezTo>
                  <a:pt x="36" y="14291"/>
                  <a:pt x="46" y="14197"/>
                  <a:pt x="46" y="14103"/>
                </a:cubicBezTo>
                <a:cubicBezTo>
                  <a:pt x="46" y="14010"/>
                  <a:pt x="39" y="13916"/>
                  <a:pt x="39" y="13822"/>
                </a:cubicBezTo>
                <a:cubicBezTo>
                  <a:pt x="39" y="13729"/>
                  <a:pt x="51" y="13635"/>
                  <a:pt x="51" y="13541"/>
                </a:cubicBezTo>
                <a:cubicBezTo>
                  <a:pt x="51" y="13448"/>
                  <a:pt x="39" y="13354"/>
                  <a:pt x="39" y="13260"/>
                </a:cubicBezTo>
                <a:cubicBezTo>
                  <a:pt x="39" y="13167"/>
                  <a:pt x="42" y="13073"/>
                  <a:pt x="42" y="12979"/>
                </a:cubicBezTo>
                <a:cubicBezTo>
                  <a:pt x="42" y="12886"/>
                  <a:pt x="52" y="12793"/>
                  <a:pt x="52" y="12699"/>
                </a:cubicBezTo>
                <a:cubicBezTo>
                  <a:pt x="52" y="12605"/>
                  <a:pt x="46" y="12512"/>
                  <a:pt x="46" y="12418"/>
                </a:cubicBezTo>
                <a:cubicBezTo>
                  <a:pt x="46" y="12324"/>
                  <a:pt x="49" y="12231"/>
                  <a:pt x="49" y="12137"/>
                </a:cubicBezTo>
                <a:cubicBezTo>
                  <a:pt x="49" y="12043"/>
                  <a:pt x="48" y="11950"/>
                  <a:pt x="48" y="11856"/>
                </a:cubicBezTo>
                <a:cubicBezTo>
                  <a:pt x="48" y="11763"/>
                  <a:pt x="49" y="11669"/>
                  <a:pt x="49" y="11575"/>
                </a:cubicBezTo>
                <a:cubicBezTo>
                  <a:pt x="49" y="11482"/>
                  <a:pt x="43" y="11388"/>
                  <a:pt x="43" y="11294"/>
                </a:cubicBezTo>
                <a:cubicBezTo>
                  <a:pt x="43" y="11201"/>
                  <a:pt x="32" y="11107"/>
                  <a:pt x="32" y="11013"/>
                </a:cubicBezTo>
                <a:cubicBezTo>
                  <a:pt x="32" y="10920"/>
                  <a:pt x="46" y="10826"/>
                  <a:pt x="46" y="10733"/>
                </a:cubicBezTo>
                <a:cubicBezTo>
                  <a:pt x="46" y="10639"/>
                  <a:pt x="41" y="10546"/>
                  <a:pt x="41" y="10452"/>
                </a:cubicBezTo>
                <a:cubicBezTo>
                  <a:pt x="41" y="10358"/>
                  <a:pt x="40" y="10265"/>
                  <a:pt x="40" y="10171"/>
                </a:cubicBezTo>
                <a:cubicBezTo>
                  <a:pt x="40" y="10077"/>
                  <a:pt x="35" y="9984"/>
                  <a:pt x="35" y="9890"/>
                </a:cubicBezTo>
                <a:cubicBezTo>
                  <a:pt x="35" y="9796"/>
                  <a:pt x="49" y="9703"/>
                  <a:pt x="49" y="9609"/>
                </a:cubicBezTo>
                <a:cubicBezTo>
                  <a:pt x="49" y="9515"/>
                  <a:pt x="45" y="9422"/>
                  <a:pt x="45" y="9328"/>
                </a:cubicBezTo>
                <a:cubicBezTo>
                  <a:pt x="45" y="9234"/>
                  <a:pt x="43" y="9141"/>
                  <a:pt x="43" y="9047"/>
                </a:cubicBezTo>
                <a:cubicBezTo>
                  <a:pt x="43" y="8953"/>
                  <a:pt x="45" y="8859"/>
                  <a:pt x="45" y="8766"/>
                </a:cubicBezTo>
                <a:cubicBezTo>
                  <a:pt x="45" y="8672"/>
                  <a:pt x="53" y="8578"/>
                  <a:pt x="53" y="8485"/>
                </a:cubicBezTo>
                <a:cubicBezTo>
                  <a:pt x="53" y="8391"/>
                  <a:pt x="37" y="8297"/>
                  <a:pt x="37" y="8204"/>
                </a:cubicBezTo>
                <a:cubicBezTo>
                  <a:pt x="37" y="8110"/>
                  <a:pt x="34" y="8016"/>
                  <a:pt x="34" y="7923"/>
                </a:cubicBezTo>
                <a:cubicBezTo>
                  <a:pt x="34" y="7829"/>
                  <a:pt x="35" y="7735"/>
                  <a:pt x="35" y="7642"/>
                </a:cubicBezTo>
                <a:cubicBezTo>
                  <a:pt x="35" y="7548"/>
                  <a:pt x="50" y="7454"/>
                  <a:pt x="50" y="7361"/>
                </a:cubicBezTo>
                <a:cubicBezTo>
                  <a:pt x="50" y="7267"/>
                  <a:pt x="53" y="7173"/>
                  <a:pt x="53" y="7080"/>
                </a:cubicBezTo>
                <a:cubicBezTo>
                  <a:pt x="53" y="6986"/>
                  <a:pt x="35" y="6892"/>
                  <a:pt x="35" y="6799"/>
                </a:cubicBezTo>
                <a:cubicBezTo>
                  <a:pt x="35" y="6705"/>
                  <a:pt x="53" y="6611"/>
                  <a:pt x="53" y="6518"/>
                </a:cubicBezTo>
                <a:cubicBezTo>
                  <a:pt x="53" y="6424"/>
                  <a:pt x="35" y="6330"/>
                  <a:pt x="35" y="6237"/>
                </a:cubicBezTo>
                <a:cubicBezTo>
                  <a:pt x="35" y="6143"/>
                  <a:pt x="46" y="6049"/>
                  <a:pt x="46" y="5956"/>
                </a:cubicBezTo>
                <a:cubicBezTo>
                  <a:pt x="46" y="5862"/>
                  <a:pt x="42" y="5768"/>
                  <a:pt x="42" y="5675"/>
                </a:cubicBezTo>
                <a:cubicBezTo>
                  <a:pt x="42" y="5581"/>
                  <a:pt x="52" y="5487"/>
                  <a:pt x="52" y="5394"/>
                </a:cubicBezTo>
                <a:cubicBezTo>
                  <a:pt x="52" y="5300"/>
                  <a:pt x="39" y="5206"/>
                  <a:pt x="39" y="5113"/>
                </a:cubicBezTo>
                <a:cubicBezTo>
                  <a:pt x="39" y="5019"/>
                  <a:pt x="37" y="4925"/>
                  <a:pt x="37" y="4833"/>
                </a:cubicBezTo>
                <a:cubicBezTo>
                  <a:pt x="37" y="4738"/>
                  <a:pt x="50" y="4644"/>
                  <a:pt x="50" y="4552"/>
                </a:cubicBezTo>
                <a:cubicBezTo>
                  <a:pt x="50" y="4457"/>
                  <a:pt x="40" y="4363"/>
                  <a:pt x="40" y="4271"/>
                </a:cubicBezTo>
                <a:cubicBezTo>
                  <a:pt x="40" y="4176"/>
                  <a:pt x="34" y="4082"/>
                  <a:pt x="34" y="3990"/>
                </a:cubicBezTo>
                <a:cubicBezTo>
                  <a:pt x="34" y="3895"/>
                  <a:pt x="47" y="3801"/>
                  <a:pt x="47" y="3709"/>
                </a:cubicBezTo>
                <a:cubicBezTo>
                  <a:pt x="47" y="3614"/>
                  <a:pt x="52" y="3520"/>
                  <a:pt x="52" y="3428"/>
                </a:cubicBezTo>
                <a:cubicBezTo>
                  <a:pt x="52" y="3333"/>
                  <a:pt x="44" y="3239"/>
                  <a:pt x="44" y="3147"/>
                </a:cubicBezTo>
                <a:cubicBezTo>
                  <a:pt x="44" y="3052"/>
                  <a:pt x="41" y="2958"/>
                  <a:pt x="41" y="2866"/>
                </a:cubicBezTo>
                <a:cubicBezTo>
                  <a:pt x="41" y="2771"/>
                  <a:pt x="43" y="2677"/>
                  <a:pt x="43" y="2585"/>
                </a:cubicBezTo>
                <a:cubicBezTo>
                  <a:pt x="43" y="2490"/>
                  <a:pt x="40" y="2396"/>
                  <a:pt x="40" y="2305"/>
                </a:cubicBezTo>
                <a:cubicBezTo>
                  <a:pt x="40" y="2208"/>
                  <a:pt x="53" y="2115"/>
                  <a:pt x="53" y="2024"/>
                </a:cubicBezTo>
                <a:cubicBezTo>
                  <a:pt x="53" y="1927"/>
                  <a:pt x="48" y="1834"/>
                  <a:pt x="48" y="1743"/>
                </a:cubicBezTo>
                <a:cubicBezTo>
                  <a:pt x="48" y="1646"/>
                  <a:pt x="32" y="1552"/>
                  <a:pt x="32" y="1462"/>
                </a:cubicBezTo>
                <a:cubicBezTo>
                  <a:pt x="32" y="1364"/>
                  <a:pt x="36" y="1270"/>
                  <a:pt x="36" y="1181"/>
                </a:cubicBezTo>
                <a:cubicBezTo>
                  <a:pt x="36" y="1082"/>
                  <a:pt x="35" y="988"/>
                  <a:pt x="35" y="900"/>
                </a:cubicBezTo>
                <a:cubicBezTo>
                  <a:pt x="35" y="798"/>
                  <a:pt x="38" y="705"/>
                  <a:pt x="38" y="620"/>
                </a:cubicBezTo>
                <a:cubicBezTo>
                  <a:pt x="38" y="511"/>
                  <a:pt x="44" y="417"/>
                  <a:pt x="44" y="339"/>
                </a:cubicBezTo>
                <a:cubicBezTo>
                  <a:pt x="44" y="157"/>
                  <a:pt x="-54" y="107"/>
                  <a:pt x="43" y="61"/>
                </a:cubicBezTo>
                <a:close/>
              </a:path>
            </a:pathLst>
          </a:custGeom>
          <a:blipFill>
            <a:blip r:embed="rId23"/>
          </a:blipFill>
          <a:ln w="63500">
            <a:solidFill>
              <a:srgbClr val="231F24"/>
            </a:solidFill>
            <a:miter lim="400000"/>
          </a:ln>
        </p:spPr>
        <p:txBody>
          <a:bodyPr lIns="203200" tIns="203200" rIns="203200" bIns="203200" anchor="ctr"/>
          <a:lstStyle/>
          <a:p>
            <a:endParaRPr/>
          </a:p>
        </p:txBody>
      </p:sp>
      <p:sp>
        <p:nvSpPr>
          <p:cNvPr id="3" name="Shape 3"/>
          <p:cNvSpPr/>
          <p:nvPr/>
        </p:nvSpPr>
        <p:spPr>
          <a:xfrm>
            <a:off x="685799" y="660399"/>
            <a:ext cx="8836205" cy="6255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599" extrusionOk="0">
                <a:moveTo>
                  <a:pt x="20155" y="20449"/>
                </a:moveTo>
                <a:cubicBezTo>
                  <a:pt x="20085" y="20405"/>
                  <a:pt x="20014" y="20368"/>
                  <a:pt x="19949" y="20321"/>
                </a:cubicBezTo>
                <a:cubicBezTo>
                  <a:pt x="19881" y="20272"/>
                  <a:pt x="19824" y="20199"/>
                  <a:pt x="19761" y="20146"/>
                </a:cubicBezTo>
                <a:cubicBezTo>
                  <a:pt x="19696" y="20091"/>
                  <a:pt x="19631" y="20040"/>
                  <a:pt x="19570" y="19981"/>
                </a:cubicBezTo>
                <a:cubicBezTo>
                  <a:pt x="19507" y="19920"/>
                  <a:pt x="19440" y="19870"/>
                  <a:pt x="19383" y="19805"/>
                </a:cubicBezTo>
                <a:cubicBezTo>
                  <a:pt x="19323" y="19738"/>
                  <a:pt x="19274" y="19656"/>
                  <a:pt x="19221" y="19586"/>
                </a:cubicBezTo>
                <a:cubicBezTo>
                  <a:pt x="19164" y="19513"/>
                  <a:pt x="19113" y="19436"/>
                  <a:pt x="19064" y="19360"/>
                </a:cubicBezTo>
                <a:cubicBezTo>
                  <a:pt x="19011" y="19282"/>
                  <a:pt x="18954" y="19211"/>
                  <a:pt x="18909" y="19131"/>
                </a:cubicBezTo>
                <a:cubicBezTo>
                  <a:pt x="18861" y="19047"/>
                  <a:pt x="18818" y="18960"/>
                  <a:pt x="18776" y="18875"/>
                </a:cubicBezTo>
                <a:cubicBezTo>
                  <a:pt x="18733" y="18786"/>
                  <a:pt x="18688" y="18700"/>
                  <a:pt x="18651" y="18611"/>
                </a:cubicBezTo>
                <a:cubicBezTo>
                  <a:pt x="18612" y="18518"/>
                  <a:pt x="18573" y="18426"/>
                  <a:pt x="18541" y="18334"/>
                </a:cubicBezTo>
                <a:cubicBezTo>
                  <a:pt x="18507" y="18236"/>
                  <a:pt x="18497" y="18137"/>
                  <a:pt x="18470" y="18043"/>
                </a:cubicBezTo>
                <a:cubicBezTo>
                  <a:pt x="18530" y="17981"/>
                  <a:pt x="18582" y="17922"/>
                  <a:pt x="18641" y="17860"/>
                </a:cubicBezTo>
                <a:cubicBezTo>
                  <a:pt x="18699" y="17796"/>
                  <a:pt x="18746" y="17712"/>
                  <a:pt x="18803" y="17647"/>
                </a:cubicBezTo>
                <a:cubicBezTo>
                  <a:pt x="18861" y="17582"/>
                  <a:pt x="18927" y="17531"/>
                  <a:pt x="18983" y="17465"/>
                </a:cubicBezTo>
                <a:cubicBezTo>
                  <a:pt x="19040" y="17398"/>
                  <a:pt x="19102" y="17340"/>
                  <a:pt x="19157" y="17272"/>
                </a:cubicBezTo>
                <a:cubicBezTo>
                  <a:pt x="19213" y="17203"/>
                  <a:pt x="19255" y="17114"/>
                  <a:pt x="19309" y="17044"/>
                </a:cubicBezTo>
                <a:cubicBezTo>
                  <a:pt x="19364" y="16973"/>
                  <a:pt x="19421" y="16908"/>
                  <a:pt x="19474" y="16837"/>
                </a:cubicBezTo>
                <a:cubicBezTo>
                  <a:pt x="19528" y="16764"/>
                  <a:pt x="19583" y="16695"/>
                  <a:pt x="19635" y="16622"/>
                </a:cubicBezTo>
                <a:cubicBezTo>
                  <a:pt x="19687" y="16548"/>
                  <a:pt x="19742" y="16477"/>
                  <a:pt x="19792" y="16402"/>
                </a:cubicBezTo>
                <a:cubicBezTo>
                  <a:pt x="19843" y="16326"/>
                  <a:pt x="19888" y="16243"/>
                  <a:pt x="19937" y="16166"/>
                </a:cubicBezTo>
                <a:cubicBezTo>
                  <a:pt x="19986" y="16088"/>
                  <a:pt x="20025" y="15999"/>
                  <a:pt x="20073" y="15920"/>
                </a:cubicBezTo>
                <a:cubicBezTo>
                  <a:pt x="20121" y="15840"/>
                  <a:pt x="20168" y="15761"/>
                  <a:pt x="20214" y="15680"/>
                </a:cubicBezTo>
                <a:cubicBezTo>
                  <a:pt x="20260" y="15599"/>
                  <a:pt x="20321" y="15534"/>
                  <a:pt x="20365" y="15451"/>
                </a:cubicBezTo>
                <a:cubicBezTo>
                  <a:pt x="20409" y="15368"/>
                  <a:pt x="20439" y="15269"/>
                  <a:pt x="20481" y="15185"/>
                </a:cubicBezTo>
                <a:cubicBezTo>
                  <a:pt x="20524" y="15099"/>
                  <a:pt x="20564" y="15013"/>
                  <a:pt x="20605" y="14926"/>
                </a:cubicBezTo>
                <a:cubicBezTo>
                  <a:pt x="20646" y="14839"/>
                  <a:pt x="20688" y="14755"/>
                  <a:pt x="20726" y="14667"/>
                </a:cubicBezTo>
                <a:cubicBezTo>
                  <a:pt x="20765" y="14578"/>
                  <a:pt x="20801" y="14487"/>
                  <a:pt x="20837" y="14397"/>
                </a:cubicBezTo>
                <a:cubicBezTo>
                  <a:pt x="20874" y="14307"/>
                  <a:pt x="20912" y="14218"/>
                  <a:pt x="20946" y="14126"/>
                </a:cubicBezTo>
                <a:cubicBezTo>
                  <a:pt x="20981" y="14034"/>
                  <a:pt x="21023" y="13948"/>
                  <a:pt x="21055" y="13855"/>
                </a:cubicBezTo>
                <a:cubicBezTo>
                  <a:pt x="21088" y="13761"/>
                  <a:pt x="21127" y="13672"/>
                  <a:pt x="21157" y="13577"/>
                </a:cubicBezTo>
                <a:cubicBezTo>
                  <a:pt x="21187" y="13481"/>
                  <a:pt x="21214" y="13384"/>
                  <a:pt x="21241" y="13288"/>
                </a:cubicBezTo>
                <a:cubicBezTo>
                  <a:pt x="21268" y="13190"/>
                  <a:pt x="21291" y="13091"/>
                  <a:pt x="21315" y="12993"/>
                </a:cubicBezTo>
                <a:cubicBezTo>
                  <a:pt x="21340" y="12895"/>
                  <a:pt x="21345" y="12788"/>
                  <a:pt x="21366" y="12689"/>
                </a:cubicBezTo>
                <a:cubicBezTo>
                  <a:pt x="21388" y="12589"/>
                  <a:pt x="21411" y="12490"/>
                  <a:pt x="21429" y="12390"/>
                </a:cubicBezTo>
                <a:cubicBezTo>
                  <a:pt x="21447" y="12289"/>
                  <a:pt x="21465" y="12188"/>
                  <a:pt x="21480" y="12087"/>
                </a:cubicBezTo>
                <a:cubicBezTo>
                  <a:pt x="21495" y="11985"/>
                  <a:pt x="21504" y="11882"/>
                  <a:pt x="21516" y="11780"/>
                </a:cubicBezTo>
                <a:cubicBezTo>
                  <a:pt x="21528" y="11677"/>
                  <a:pt x="21550" y="11576"/>
                  <a:pt x="21558" y="11473"/>
                </a:cubicBezTo>
                <a:cubicBezTo>
                  <a:pt x="21567" y="11370"/>
                  <a:pt x="21572" y="11266"/>
                  <a:pt x="21577" y="11163"/>
                </a:cubicBezTo>
                <a:cubicBezTo>
                  <a:pt x="21582" y="11059"/>
                  <a:pt x="21593" y="10955"/>
                  <a:pt x="21594" y="10851"/>
                </a:cubicBezTo>
                <a:cubicBezTo>
                  <a:pt x="21596" y="10747"/>
                  <a:pt x="21590" y="10643"/>
                  <a:pt x="21588" y="10539"/>
                </a:cubicBezTo>
                <a:cubicBezTo>
                  <a:pt x="21587" y="10435"/>
                  <a:pt x="21588" y="10331"/>
                  <a:pt x="21582" y="10227"/>
                </a:cubicBezTo>
                <a:cubicBezTo>
                  <a:pt x="21577" y="10124"/>
                  <a:pt x="21575" y="10019"/>
                  <a:pt x="21566" y="9915"/>
                </a:cubicBezTo>
                <a:cubicBezTo>
                  <a:pt x="21557" y="9812"/>
                  <a:pt x="21534" y="9712"/>
                  <a:pt x="21522" y="9609"/>
                </a:cubicBezTo>
                <a:cubicBezTo>
                  <a:pt x="21509" y="9507"/>
                  <a:pt x="21497" y="9405"/>
                  <a:pt x="21481" y="9304"/>
                </a:cubicBezTo>
                <a:cubicBezTo>
                  <a:pt x="21465" y="9203"/>
                  <a:pt x="21436" y="9107"/>
                  <a:pt x="21416" y="9007"/>
                </a:cubicBezTo>
                <a:cubicBezTo>
                  <a:pt x="21397" y="8908"/>
                  <a:pt x="21380" y="8808"/>
                  <a:pt x="21357" y="8709"/>
                </a:cubicBezTo>
                <a:cubicBezTo>
                  <a:pt x="21334" y="8611"/>
                  <a:pt x="21314" y="8512"/>
                  <a:pt x="21288" y="8415"/>
                </a:cubicBezTo>
                <a:cubicBezTo>
                  <a:pt x="21262" y="8318"/>
                  <a:pt x="21244" y="8217"/>
                  <a:pt x="21214" y="8122"/>
                </a:cubicBezTo>
                <a:cubicBezTo>
                  <a:pt x="21185" y="8028"/>
                  <a:pt x="21151" y="7935"/>
                  <a:pt x="21119" y="7843"/>
                </a:cubicBezTo>
                <a:cubicBezTo>
                  <a:pt x="21086" y="7750"/>
                  <a:pt x="21044" y="7665"/>
                  <a:pt x="21008" y="7574"/>
                </a:cubicBezTo>
                <a:cubicBezTo>
                  <a:pt x="20973" y="7484"/>
                  <a:pt x="20950" y="7383"/>
                  <a:pt x="20911" y="7294"/>
                </a:cubicBezTo>
                <a:cubicBezTo>
                  <a:pt x="20873" y="7206"/>
                  <a:pt x="20825" y="7127"/>
                  <a:pt x="20783" y="7041"/>
                </a:cubicBezTo>
                <a:cubicBezTo>
                  <a:pt x="20743" y="6956"/>
                  <a:pt x="20696" y="6876"/>
                  <a:pt x="20653" y="6792"/>
                </a:cubicBezTo>
                <a:cubicBezTo>
                  <a:pt x="20609" y="6709"/>
                  <a:pt x="20577" y="6613"/>
                  <a:pt x="20531" y="6532"/>
                </a:cubicBezTo>
                <a:cubicBezTo>
                  <a:pt x="20486" y="6452"/>
                  <a:pt x="20434" y="6378"/>
                  <a:pt x="20385" y="6300"/>
                </a:cubicBezTo>
                <a:cubicBezTo>
                  <a:pt x="20337" y="6222"/>
                  <a:pt x="20280" y="6156"/>
                  <a:pt x="20229" y="6081"/>
                </a:cubicBezTo>
                <a:cubicBezTo>
                  <a:pt x="20180" y="6006"/>
                  <a:pt x="20134" y="5924"/>
                  <a:pt x="20082" y="5851"/>
                </a:cubicBezTo>
                <a:cubicBezTo>
                  <a:pt x="20030" y="5779"/>
                  <a:pt x="19969" y="5720"/>
                  <a:pt x="19915" y="5650"/>
                </a:cubicBezTo>
                <a:cubicBezTo>
                  <a:pt x="19861" y="5580"/>
                  <a:pt x="19810" y="5505"/>
                  <a:pt x="19754" y="5438"/>
                </a:cubicBezTo>
                <a:cubicBezTo>
                  <a:pt x="19699" y="5371"/>
                  <a:pt x="19641" y="5308"/>
                  <a:pt x="19583" y="5244"/>
                </a:cubicBezTo>
                <a:cubicBezTo>
                  <a:pt x="19527" y="5179"/>
                  <a:pt x="19467" y="5120"/>
                  <a:pt x="19408" y="5058"/>
                </a:cubicBezTo>
                <a:cubicBezTo>
                  <a:pt x="19350" y="4996"/>
                  <a:pt x="19293" y="4931"/>
                  <a:pt x="19233" y="4871"/>
                </a:cubicBezTo>
                <a:cubicBezTo>
                  <a:pt x="19173" y="4812"/>
                  <a:pt x="19111" y="4758"/>
                  <a:pt x="19050" y="4700"/>
                </a:cubicBezTo>
                <a:cubicBezTo>
                  <a:pt x="18989" y="4644"/>
                  <a:pt x="18936" y="4570"/>
                  <a:pt x="18873" y="4515"/>
                </a:cubicBezTo>
                <a:cubicBezTo>
                  <a:pt x="18811" y="4461"/>
                  <a:pt x="18749" y="4406"/>
                  <a:pt x="18685" y="4354"/>
                </a:cubicBezTo>
                <a:cubicBezTo>
                  <a:pt x="18622" y="4302"/>
                  <a:pt x="18553" y="4264"/>
                  <a:pt x="18489" y="4214"/>
                </a:cubicBezTo>
                <a:cubicBezTo>
                  <a:pt x="18425" y="4165"/>
                  <a:pt x="18362" y="4111"/>
                  <a:pt x="18297" y="4063"/>
                </a:cubicBezTo>
                <a:cubicBezTo>
                  <a:pt x="18232" y="4016"/>
                  <a:pt x="18162" y="3984"/>
                  <a:pt x="18095" y="3939"/>
                </a:cubicBezTo>
                <a:cubicBezTo>
                  <a:pt x="18030" y="3895"/>
                  <a:pt x="17968" y="3838"/>
                  <a:pt x="17901" y="3796"/>
                </a:cubicBezTo>
                <a:cubicBezTo>
                  <a:pt x="17834" y="3753"/>
                  <a:pt x="17769" y="3707"/>
                  <a:pt x="17701" y="3666"/>
                </a:cubicBezTo>
                <a:cubicBezTo>
                  <a:pt x="17634" y="3626"/>
                  <a:pt x="17561" y="3605"/>
                  <a:pt x="17493" y="3567"/>
                </a:cubicBezTo>
                <a:cubicBezTo>
                  <a:pt x="17425" y="3529"/>
                  <a:pt x="17360" y="3479"/>
                  <a:pt x="17291" y="3443"/>
                </a:cubicBezTo>
                <a:cubicBezTo>
                  <a:pt x="17223" y="3407"/>
                  <a:pt x="17154" y="3371"/>
                  <a:pt x="17085" y="3337"/>
                </a:cubicBezTo>
                <a:cubicBezTo>
                  <a:pt x="17016" y="3303"/>
                  <a:pt x="16944" y="3279"/>
                  <a:pt x="16874" y="3248"/>
                </a:cubicBezTo>
                <a:cubicBezTo>
                  <a:pt x="16805" y="3216"/>
                  <a:pt x="16739" y="3167"/>
                  <a:pt x="16669" y="3137"/>
                </a:cubicBezTo>
                <a:cubicBezTo>
                  <a:pt x="16599" y="3108"/>
                  <a:pt x="16526" y="3091"/>
                  <a:pt x="16455" y="3063"/>
                </a:cubicBezTo>
                <a:cubicBezTo>
                  <a:pt x="16385" y="3035"/>
                  <a:pt x="16317" y="2993"/>
                  <a:pt x="16246" y="2967"/>
                </a:cubicBezTo>
                <a:cubicBezTo>
                  <a:pt x="16175" y="2941"/>
                  <a:pt x="16099" y="2946"/>
                  <a:pt x="16028" y="2923"/>
                </a:cubicBezTo>
                <a:cubicBezTo>
                  <a:pt x="15957" y="2899"/>
                  <a:pt x="15887" y="2864"/>
                  <a:pt x="15815" y="2842"/>
                </a:cubicBezTo>
                <a:cubicBezTo>
                  <a:pt x="15744" y="2821"/>
                  <a:pt x="15675" y="2783"/>
                  <a:pt x="15603" y="2763"/>
                </a:cubicBezTo>
                <a:cubicBezTo>
                  <a:pt x="15531" y="2743"/>
                  <a:pt x="15459" y="2723"/>
                  <a:pt x="15387" y="2705"/>
                </a:cubicBezTo>
                <a:cubicBezTo>
                  <a:pt x="15315" y="2687"/>
                  <a:pt x="15241" y="2685"/>
                  <a:pt x="15168" y="2668"/>
                </a:cubicBezTo>
                <a:cubicBezTo>
                  <a:pt x="15096" y="2652"/>
                  <a:pt x="15024" y="2632"/>
                  <a:pt x="14951" y="2618"/>
                </a:cubicBezTo>
                <a:cubicBezTo>
                  <a:pt x="14879" y="2603"/>
                  <a:pt x="14806" y="2601"/>
                  <a:pt x="14733" y="2588"/>
                </a:cubicBezTo>
                <a:cubicBezTo>
                  <a:pt x="14660" y="2575"/>
                  <a:pt x="14588" y="2559"/>
                  <a:pt x="14515" y="2548"/>
                </a:cubicBezTo>
                <a:cubicBezTo>
                  <a:pt x="14442" y="2538"/>
                  <a:pt x="14370" y="2528"/>
                  <a:pt x="14296" y="2519"/>
                </a:cubicBezTo>
                <a:cubicBezTo>
                  <a:pt x="14224" y="2510"/>
                  <a:pt x="14152" y="2482"/>
                  <a:pt x="14078" y="2474"/>
                </a:cubicBezTo>
                <a:cubicBezTo>
                  <a:pt x="14006" y="2467"/>
                  <a:pt x="13932" y="2470"/>
                  <a:pt x="13859" y="2464"/>
                </a:cubicBezTo>
                <a:cubicBezTo>
                  <a:pt x="13786" y="2458"/>
                  <a:pt x="13712" y="2465"/>
                  <a:pt x="13639" y="2461"/>
                </a:cubicBezTo>
                <a:cubicBezTo>
                  <a:pt x="13566" y="2457"/>
                  <a:pt x="13494" y="2445"/>
                  <a:pt x="13420" y="2443"/>
                </a:cubicBezTo>
                <a:cubicBezTo>
                  <a:pt x="13371" y="2367"/>
                  <a:pt x="13313" y="2304"/>
                  <a:pt x="13260" y="2231"/>
                </a:cubicBezTo>
                <a:cubicBezTo>
                  <a:pt x="13207" y="2159"/>
                  <a:pt x="13156" y="2085"/>
                  <a:pt x="13100" y="2017"/>
                </a:cubicBezTo>
                <a:cubicBezTo>
                  <a:pt x="13045" y="1950"/>
                  <a:pt x="12997" y="1868"/>
                  <a:pt x="12938" y="1804"/>
                </a:cubicBezTo>
                <a:cubicBezTo>
                  <a:pt x="12880" y="1741"/>
                  <a:pt x="12814" y="1693"/>
                  <a:pt x="12753" y="1633"/>
                </a:cubicBezTo>
                <a:cubicBezTo>
                  <a:pt x="12693" y="1575"/>
                  <a:pt x="12635" y="1509"/>
                  <a:pt x="12572" y="1453"/>
                </a:cubicBezTo>
                <a:cubicBezTo>
                  <a:pt x="12511" y="1399"/>
                  <a:pt x="12445" y="1352"/>
                  <a:pt x="12380" y="1300"/>
                </a:cubicBezTo>
                <a:cubicBezTo>
                  <a:pt x="12317" y="1250"/>
                  <a:pt x="12249" y="1207"/>
                  <a:pt x="12183" y="1160"/>
                </a:cubicBezTo>
                <a:cubicBezTo>
                  <a:pt x="12119" y="1113"/>
                  <a:pt x="12053" y="1067"/>
                  <a:pt x="11985" y="1023"/>
                </a:cubicBezTo>
                <a:cubicBezTo>
                  <a:pt x="11919" y="979"/>
                  <a:pt x="11850" y="943"/>
                  <a:pt x="11782" y="902"/>
                </a:cubicBezTo>
                <a:cubicBezTo>
                  <a:pt x="11715" y="863"/>
                  <a:pt x="11653" y="803"/>
                  <a:pt x="11583" y="765"/>
                </a:cubicBezTo>
                <a:cubicBezTo>
                  <a:pt x="11515" y="728"/>
                  <a:pt x="11447" y="688"/>
                  <a:pt x="11377" y="654"/>
                </a:cubicBezTo>
                <a:cubicBezTo>
                  <a:pt x="11308" y="620"/>
                  <a:pt x="11237" y="593"/>
                  <a:pt x="11166" y="562"/>
                </a:cubicBezTo>
                <a:cubicBezTo>
                  <a:pt x="11096" y="531"/>
                  <a:pt x="11025" y="506"/>
                  <a:pt x="10953" y="477"/>
                </a:cubicBezTo>
                <a:cubicBezTo>
                  <a:pt x="10883" y="449"/>
                  <a:pt x="10810" y="433"/>
                  <a:pt x="10738" y="407"/>
                </a:cubicBezTo>
                <a:cubicBezTo>
                  <a:pt x="10668" y="382"/>
                  <a:pt x="10599" y="341"/>
                  <a:pt x="10527" y="319"/>
                </a:cubicBezTo>
                <a:cubicBezTo>
                  <a:pt x="10455" y="296"/>
                  <a:pt x="10382" y="281"/>
                  <a:pt x="10310" y="261"/>
                </a:cubicBezTo>
                <a:cubicBezTo>
                  <a:pt x="10238" y="241"/>
                  <a:pt x="10163" y="241"/>
                  <a:pt x="10090" y="224"/>
                </a:cubicBezTo>
                <a:cubicBezTo>
                  <a:pt x="10018" y="207"/>
                  <a:pt x="9947" y="182"/>
                  <a:pt x="9873" y="166"/>
                </a:cubicBezTo>
                <a:cubicBezTo>
                  <a:pt x="9801" y="152"/>
                  <a:pt x="9728" y="135"/>
                  <a:pt x="9655" y="122"/>
                </a:cubicBezTo>
                <a:cubicBezTo>
                  <a:pt x="9583" y="109"/>
                  <a:pt x="9511" y="83"/>
                  <a:pt x="9437" y="72"/>
                </a:cubicBezTo>
                <a:cubicBezTo>
                  <a:pt x="9364" y="62"/>
                  <a:pt x="9289" y="84"/>
                  <a:pt x="9215" y="76"/>
                </a:cubicBezTo>
                <a:cubicBezTo>
                  <a:pt x="9142" y="68"/>
                  <a:pt x="9070" y="47"/>
                  <a:pt x="8996" y="42"/>
                </a:cubicBezTo>
                <a:cubicBezTo>
                  <a:pt x="8923" y="36"/>
                  <a:pt x="8849" y="44"/>
                  <a:pt x="8775" y="40"/>
                </a:cubicBezTo>
                <a:cubicBezTo>
                  <a:pt x="8702" y="37"/>
                  <a:pt x="8629" y="35"/>
                  <a:pt x="8555" y="34"/>
                </a:cubicBezTo>
                <a:cubicBezTo>
                  <a:pt x="8482" y="32"/>
                  <a:pt x="8408" y="-1"/>
                  <a:pt x="8334" y="0"/>
                </a:cubicBezTo>
                <a:cubicBezTo>
                  <a:pt x="8261" y="0"/>
                  <a:pt x="8188" y="16"/>
                  <a:pt x="8114" y="19"/>
                </a:cubicBezTo>
                <a:cubicBezTo>
                  <a:pt x="8041" y="21"/>
                  <a:pt x="7968" y="38"/>
                  <a:pt x="7894" y="42"/>
                </a:cubicBezTo>
                <a:cubicBezTo>
                  <a:pt x="7821" y="47"/>
                  <a:pt x="7747" y="50"/>
                  <a:pt x="7674" y="56"/>
                </a:cubicBezTo>
                <a:cubicBezTo>
                  <a:pt x="7600" y="63"/>
                  <a:pt x="7527" y="70"/>
                  <a:pt x="7454" y="79"/>
                </a:cubicBezTo>
                <a:cubicBezTo>
                  <a:pt x="7381" y="87"/>
                  <a:pt x="7307" y="94"/>
                  <a:pt x="7234" y="104"/>
                </a:cubicBezTo>
                <a:cubicBezTo>
                  <a:pt x="7161" y="115"/>
                  <a:pt x="7087" y="109"/>
                  <a:pt x="7013" y="121"/>
                </a:cubicBezTo>
                <a:cubicBezTo>
                  <a:pt x="6940" y="134"/>
                  <a:pt x="6868" y="152"/>
                  <a:pt x="6795" y="166"/>
                </a:cubicBezTo>
                <a:cubicBezTo>
                  <a:pt x="6722" y="180"/>
                  <a:pt x="6649" y="194"/>
                  <a:pt x="6576" y="210"/>
                </a:cubicBezTo>
                <a:cubicBezTo>
                  <a:pt x="6504" y="226"/>
                  <a:pt x="6434" y="266"/>
                  <a:pt x="6361" y="284"/>
                </a:cubicBezTo>
                <a:cubicBezTo>
                  <a:pt x="6288" y="302"/>
                  <a:pt x="6212" y="288"/>
                  <a:pt x="6140" y="307"/>
                </a:cubicBezTo>
                <a:cubicBezTo>
                  <a:pt x="6067" y="327"/>
                  <a:pt x="5997" y="359"/>
                  <a:pt x="5925" y="380"/>
                </a:cubicBezTo>
                <a:cubicBezTo>
                  <a:pt x="5853" y="402"/>
                  <a:pt x="5779" y="414"/>
                  <a:pt x="5707" y="437"/>
                </a:cubicBezTo>
                <a:cubicBezTo>
                  <a:pt x="5635" y="460"/>
                  <a:pt x="5564" y="486"/>
                  <a:pt x="5493" y="511"/>
                </a:cubicBezTo>
                <a:cubicBezTo>
                  <a:pt x="5421" y="537"/>
                  <a:pt x="5352" y="575"/>
                  <a:pt x="5281" y="602"/>
                </a:cubicBezTo>
                <a:cubicBezTo>
                  <a:pt x="5210" y="629"/>
                  <a:pt x="5136" y="643"/>
                  <a:pt x="5066" y="672"/>
                </a:cubicBezTo>
                <a:cubicBezTo>
                  <a:pt x="4995" y="701"/>
                  <a:pt x="4931" y="761"/>
                  <a:pt x="4861" y="792"/>
                </a:cubicBezTo>
                <a:cubicBezTo>
                  <a:pt x="4790" y="822"/>
                  <a:pt x="4718" y="846"/>
                  <a:pt x="4649" y="879"/>
                </a:cubicBezTo>
                <a:cubicBezTo>
                  <a:pt x="4578" y="911"/>
                  <a:pt x="4508" y="942"/>
                  <a:pt x="4439" y="977"/>
                </a:cubicBezTo>
                <a:cubicBezTo>
                  <a:pt x="4369" y="1011"/>
                  <a:pt x="4299" y="1043"/>
                  <a:pt x="4231" y="1079"/>
                </a:cubicBezTo>
                <a:cubicBezTo>
                  <a:pt x="4161" y="1116"/>
                  <a:pt x="4092" y="1150"/>
                  <a:pt x="4024" y="1188"/>
                </a:cubicBezTo>
                <a:cubicBezTo>
                  <a:pt x="3955" y="1227"/>
                  <a:pt x="3892" y="1282"/>
                  <a:pt x="3824" y="1323"/>
                </a:cubicBezTo>
                <a:cubicBezTo>
                  <a:pt x="3756" y="1364"/>
                  <a:pt x="3683" y="1389"/>
                  <a:pt x="3617" y="1431"/>
                </a:cubicBezTo>
                <a:cubicBezTo>
                  <a:pt x="3549" y="1474"/>
                  <a:pt x="3482" y="1516"/>
                  <a:pt x="3416" y="1560"/>
                </a:cubicBezTo>
                <a:cubicBezTo>
                  <a:pt x="3349" y="1605"/>
                  <a:pt x="3280" y="1643"/>
                  <a:pt x="3214" y="1689"/>
                </a:cubicBezTo>
                <a:cubicBezTo>
                  <a:pt x="3148" y="1736"/>
                  <a:pt x="3085" y="1791"/>
                  <a:pt x="3021" y="1840"/>
                </a:cubicBezTo>
                <a:cubicBezTo>
                  <a:pt x="2955" y="1889"/>
                  <a:pt x="2891" y="1941"/>
                  <a:pt x="2828" y="1992"/>
                </a:cubicBezTo>
                <a:cubicBezTo>
                  <a:pt x="2763" y="2043"/>
                  <a:pt x="2707" y="2113"/>
                  <a:pt x="2644" y="2166"/>
                </a:cubicBezTo>
                <a:cubicBezTo>
                  <a:pt x="2580" y="2219"/>
                  <a:pt x="2514" y="2265"/>
                  <a:pt x="2452" y="2320"/>
                </a:cubicBezTo>
                <a:cubicBezTo>
                  <a:pt x="2389" y="2376"/>
                  <a:pt x="2325" y="2426"/>
                  <a:pt x="2264" y="2483"/>
                </a:cubicBezTo>
                <a:cubicBezTo>
                  <a:pt x="2202" y="2541"/>
                  <a:pt x="2139" y="2596"/>
                  <a:pt x="2080" y="2656"/>
                </a:cubicBezTo>
                <a:cubicBezTo>
                  <a:pt x="2019" y="2716"/>
                  <a:pt x="1961" y="2780"/>
                  <a:pt x="1903" y="2842"/>
                </a:cubicBezTo>
                <a:cubicBezTo>
                  <a:pt x="1843" y="2905"/>
                  <a:pt x="1784" y="2966"/>
                  <a:pt x="1727" y="3031"/>
                </a:cubicBezTo>
                <a:cubicBezTo>
                  <a:pt x="1669" y="3097"/>
                  <a:pt x="1614" y="3167"/>
                  <a:pt x="1559" y="3234"/>
                </a:cubicBezTo>
                <a:cubicBezTo>
                  <a:pt x="1502" y="3302"/>
                  <a:pt x="1447" y="3371"/>
                  <a:pt x="1393" y="3440"/>
                </a:cubicBezTo>
                <a:cubicBezTo>
                  <a:pt x="1339" y="3511"/>
                  <a:pt x="1283" y="3580"/>
                  <a:pt x="1231" y="3652"/>
                </a:cubicBezTo>
                <a:cubicBezTo>
                  <a:pt x="1178" y="3726"/>
                  <a:pt x="1139" y="3817"/>
                  <a:pt x="1089" y="3892"/>
                </a:cubicBezTo>
                <a:cubicBezTo>
                  <a:pt x="1038" y="3968"/>
                  <a:pt x="989" y="4045"/>
                  <a:pt x="941" y="4123"/>
                </a:cubicBezTo>
                <a:cubicBezTo>
                  <a:pt x="892" y="4202"/>
                  <a:pt x="845" y="4281"/>
                  <a:pt x="800" y="4362"/>
                </a:cubicBezTo>
                <a:cubicBezTo>
                  <a:pt x="754" y="4445"/>
                  <a:pt x="712" y="4529"/>
                  <a:pt x="670" y="4613"/>
                </a:cubicBezTo>
                <a:cubicBezTo>
                  <a:pt x="627" y="4698"/>
                  <a:pt x="573" y="4772"/>
                  <a:pt x="534" y="4859"/>
                </a:cubicBezTo>
                <a:cubicBezTo>
                  <a:pt x="494" y="4947"/>
                  <a:pt x="462" y="5042"/>
                  <a:pt x="426" y="5132"/>
                </a:cubicBezTo>
                <a:cubicBezTo>
                  <a:pt x="390" y="5223"/>
                  <a:pt x="360" y="5317"/>
                  <a:pt x="328" y="5410"/>
                </a:cubicBezTo>
                <a:cubicBezTo>
                  <a:pt x="295" y="5504"/>
                  <a:pt x="247" y="5588"/>
                  <a:pt x="219" y="5683"/>
                </a:cubicBezTo>
                <a:cubicBezTo>
                  <a:pt x="191" y="5780"/>
                  <a:pt x="174" y="5883"/>
                  <a:pt x="151" y="5980"/>
                </a:cubicBezTo>
                <a:cubicBezTo>
                  <a:pt x="127" y="6080"/>
                  <a:pt x="112" y="6181"/>
                  <a:pt x="94" y="6281"/>
                </a:cubicBezTo>
                <a:cubicBezTo>
                  <a:pt x="75" y="6383"/>
                  <a:pt x="50" y="6481"/>
                  <a:pt x="38" y="6583"/>
                </a:cubicBezTo>
                <a:cubicBezTo>
                  <a:pt x="25" y="6686"/>
                  <a:pt x="16" y="6790"/>
                  <a:pt x="9" y="6893"/>
                </a:cubicBezTo>
                <a:cubicBezTo>
                  <a:pt x="3" y="6997"/>
                  <a:pt x="5" y="7101"/>
                  <a:pt x="4" y="7205"/>
                </a:cubicBezTo>
                <a:cubicBezTo>
                  <a:pt x="4" y="7309"/>
                  <a:pt x="-4" y="7414"/>
                  <a:pt x="2" y="7517"/>
                </a:cubicBezTo>
                <a:cubicBezTo>
                  <a:pt x="8" y="7621"/>
                  <a:pt x="35" y="7721"/>
                  <a:pt x="48" y="7824"/>
                </a:cubicBezTo>
                <a:cubicBezTo>
                  <a:pt x="60" y="7925"/>
                  <a:pt x="68" y="8027"/>
                  <a:pt x="86" y="8125"/>
                </a:cubicBezTo>
                <a:cubicBezTo>
                  <a:pt x="105" y="8225"/>
                  <a:pt x="121" y="8325"/>
                  <a:pt x="145" y="8421"/>
                </a:cubicBezTo>
                <a:cubicBezTo>
                  <a:pt x="170" y="8518"/>
                  <a:pt x="204" y="8609"/>
                  <a:pt x="234" y="8702"/>
                </a:cubicBezTo>
                <a:cubicBezTo>
                  <a:pt x="264" y="8795"/>
                  <a:pt x="307" y="8878"/>
                  <a:pt x="342" y="8968"/>
                </a:cubicBezTo>
                <a:cubicBezTo>
                  <a:pt x="377" y="9057"/>
                  <a:pt x="413" y="9145"/>
                  <a:pt x="453" y="9231"/>
                </a:cubicBezTo>
                <a:cubicBezTo>
                  <a:pt x="493" y="9315"/>
                  <a:pt x="521" y="9412"/>
                  <a:pt x="566" y="9494"/>
                </a:cubicBezTo>
                <a:cubicBezTo>
                  <a:pt x="610" y="9574"/>
                  <a:pt x="654" y="9656"/>
                  <a:pt x="703" y="9733"/>
                </a:cubicBezTo>
                <a:cubicBezTo>
                  <a:pt x="751" y="9809"/>
                  <a:pt x="816" y="9863"/>
                  <a:pt x="868" y="9936"/>
                </a:cubicBezTo>
                <a:cubicBezTo>
                  <a:pt x="919" y="10007"/>
                  <a:pt x="967" y="10084"/>
                  <a:pt x="1022" y="10152"/>
                </a:cubicBezTo>
                <a:cubicBezTo>
                  <a:pt x="1076" y="10219"/>
                  <a:pt x="1124" y="10298"/>
                  <a:pt x="1181" y="10361"/>
                </a:cubicBezTo>
                <a:cubicBezTo>
                  <a:pt x="1238" y="10424"/>
                  <a:pt x="1307" y="10464"/>
                  <a:pt x="1367" y="10524"/>
                </a:cubicBezTo>
                <a:cubicBezTo>
                  <a:pt x="1425" y="10582"/>
                  <a:pt x="1474" y="10663"/>
                  <a:pt x="1536" y="10718"/>
                </a:cubicBezTo>
                <a:cubicBezTo>
                  <a:pt x="1597" y="10773"/>
                  <a:pt x="1663" y="10815"/>
                  <a:pt x="1727" y="10867"/>
                </a:cubicBezTo>
                <a:cubicBezTo>
                  <a:pt x="1789" y="10918"/>
                  <a:pt x="1850" y="10973"/>
                  <a:pt x="1915" y="11021"/>
                </a:cubicBezTo>
                <a:cubicBezTo>
                  <a:pt x="1979" y="11068"/>
                  <a:pt x="2055" y="11099"/>
                  <a:pt x="2121" y="11144"/>
                </a:cubicBezTo>
                <a:cubicBezTo>
                  <a:pt x="2099" y="11239"/>
                  <a:pt x="2063" y="11337"/>
                  <a:pt x="2043" y="11433"/>
                </a:cubicBezTo>
                <a:cubicBezTo>
                  <a:pt x="2023" y="11530"/>
                  <a:pt x="2016" y="11631"/>
                  <a:pt x="1999" y="11728"/>
                </a:cubicBezTo>
                <a:cubicBezTo>
                  <a:pt x="1982" y="11826"/>
                  <a:pt x="1956" y="11920"/>
                  <a:pt x="1942" y="12019"/>
                </a:cubicBezTo>
                <a:cubicBezTo>
                  <a:pt x="1928" y="12117"/>
                  <a:pt x="1914" y="12216"/>
                  <a:pt x="1904" y="12315"/>
                </a:cubicBezTo>
                <a:cubicBezTo>
                  <a:pt x="1893" y="12414"/>
                  <a:pt x="1882" y="12514"/>
                  <a:pt x="1875" y="12614"/>
                </a:cubicBezTo>
                <a:cubicBezTo>
                  <a:pt x="1867" y="12714"/>
                  <a:pt x="1881" y="12816"/>
                  <a:pt x="1877" y="12916"/>
                </a:cubicBezTo>
                <a:cubicBezTo>
                  <a:pt x="1873" y="13016"/>
                  <a:pt x="1851" y="13116"/>
                  <a:pt x="1850" y="13216"/>
                </a:cubicBezTo>
                <a:cubicBezTo>
                  <a:pt x="1849" y="13316"/>
                  <a:pt x="1854" y="13417"/>
                  <a:pt x="1856" y="13517"/>
                </a:cubicBezTo>
                <a:cubicBezTo>
                  <a:pt x="1858" y="13618"/>
                  <a:pt x="1870" y="13717"/>
                  <a:pt x="1876" y="13817"/>
                </a:cubicBezTo>
                <a:cubicBezTo>
                  <a:pt x="1881" y="13917"/>
                  <a:pt x="1881" y="14018"/>
                  <a:pt x="1890" y="14118"/>
                </a:cubicBezTo>
                <a:cubicBezTo>
                  <a:pt x="1899" y="14217"/>
                  <a:pt x="1921" y="14314"/>
                  <a:pt x="1933" y="14413"/>
                </a:cubicBezTo>
                <a:cubicBezTo>
                  <a:pt x="1946" y="14515"/>
                  <a:pt x="1959" y="14616"/>
                  <a:pt x="1975" y="14717"/>
                </a:cubicBezTo>
                <a:cubicBezTo>
                  <a:pt x="1991" y="14818"/>
                  <a:pt x="1994" y="14923"/>
                  <a:pt x="2013" y="15023"/>
                </a:cubicBezTo>
                <a:cubicBezTo>
                  <a:pt x="2032" y="15123"/>
                  <a:pt x="2055" y="15222"/>
                  <a:pt x="2078" y="15320"/>
                </a:cubicBezTo>
                <a:cubicBezTo>
                  <a:pt x="2101" y="15418"/>
                  <a:pt x="2141" y="15507"/>
                  <a:pt x="2167" y="15604"/>
                </a:cubicBezTo>
                <a:cubicBezTo>
                  <a:pt x="2193" y="15700"/>
                  <a:pt x="2207" y="15804"/>
                  <a:pt x="2236" y="15899"/>
                </a:cubicBezTo>
                <a:cubicBezTo>
                  <a:pt x="2266" y="15993"/>
                  <a:pt x="2310" y="16078"/>
                  <a:pt x="2342" y="16171"/>
                </a:cubicBezTo>
                <a:cubicBezTo>
                  <a:pt x="2375" y="16263"/>
                  <a:pt x="2391" y="16368"/>
                  <a:pt x="2426" y="16458"/>
                </a:cubicBezTo>
                <a:cubicBezTo>
                  <a:pt x="2462" y="16549"/>
                  <a:pt x="2498" y="16639"/>
                  <a:pt x="2536" y="16727"/>
                </a:cubicBezTo>
                <a:cubicBezTo>
                  <a:pt x="2575" y="16815"/>
                  <a:pt x="2625" y="16893"/>
                  <a:pt x="2666" y="16979"/>
                </a:cubicBezTo>
                <a:cubicBezTo>
                  <a:pt x="2707" y="17064"/>
                  <a:pt x="2755" y="17142"/>
                  <a:pt x="2799" y="17225"/>
                </a:cubicBezTo>
                <a:cubicBezTo>
                  <a:pt x="2842" y="17308"/>
                  <a:pt x="2872" y="17407"/>
                  <a:pt x="2917" y="17488"/>
                </a:cubicBezTo>
                <a:cubicBezTo>
                  <a:pt x="2963" y="17568"/>
                  <a:pt x="3027" y="17627"/>
                  <a:pt x="3075" y="17705"/>
                </a:cubicBezTo>
                <a:cubicBezTo>
                  <a:pt x="3123" y="17783"/>
                  <a:pt x="3163" y="17870"/>
                  <a:pt x="3214" y="17946"/>
                </a:cubicBezTo>
                <a:cubicBezTo>
                  <a:pt x="3264" y="18021"/>
                  <a:pt x="3321" y="18086"/>
                  <a:pt x="3373" y="18159"/>
                </a:cubicBezTo>
                <a:cubicBezTo>
                  <a:pt x="3425" y="18231"/>
                  <a:pt x="3468" y="18317"/>
                  <a:pt x="3522" y="18387"/>
                </a:cubicBezTo>
                <a:cubicBezTo>
                  <a:pt x="3576" y="18457"/>
                  <a:pt x="3633" y="18521"/>
                  <a:pt x="3689" y="18589"/>
                </a:cubicBezTo>
                <a:cubicBezTo>
                  <a:pt x="3744" y="18656"/>
                  <a:pt x="3804" y="18716"/>
                  <a:pt x="3861" y="18781"/>
                </a:cubicBezTo>
                <a:cubicBezTo>
                  <a:pt x="3918" y="18845"/>
                  <a:pt x="3970" y="18919"/>
                  <a:pt x="4029" y="18981"/>
                </a:cubicBezTo>
                <a:cubicBezTo>
                  <a:pt x="4087" y="19043"/>
                  <a:pt x="4154" y="19088"/>
                  <a:pt x="4214" y="19148"/>
                </a:cubicBezTo>
                <a:cubicBezTo>
                  <a:pt x="4274" y="19207"/>
                  <a:pt x="4328" y="19277"/>
                  <a:pt x="4390" y="19335"/>
                </a:cubicBezTo>
                <a:cubicBezTo>
                  <a:pt x="4451" y="19391"/>
                  <a:pt x="4515" y="19442"/>
                  <a:pt x="4577" y="19496"/>
                </a:cubicBezTo>
                <a:cubicBezTo>
                  <a:pt x="4639" y="19550"/>
                  <a:pt x="4695" y="19620"/>
                  <a:pt x="4758" y="19672"/>
                </a:cubicBezTo>
                <a:cubicBezTo>
                  <a:pt x="4821" y="19724"/>
                  <a:pt x="4888" y="19769"/>
                  <a:pt x="4952" y="19818"/>
                </a:cubicBezTo>
                <a:cubicBezTo>
                  <a:pt x="5016" y="19868"/>
                  <a:pt x="5081" y="19915"/>
                  <a:pt x="5147" y="19963"/>
                </a:cubicBezTo>
                <a:cubicBezTo>
                  <a:pt x="5211" y="20010"/>
                  <a:pt x="5279" y="20051"/>
                  <a:pt x="5345" y="20096"/>
                </a:cubicBezTo>
                <a:cubicBezTo>
                  <a:pt x="5411" y="20140"/>
                  <a:pt x="5477" y="20185"/>
                  <a:pt x="5544" y="20227"/>
                </a:cubicBezTo>
                <a:cubicBezTo>
                  <a:pt x="5610" y="20270"/>
                  <a:pt x="5682" y="20295"/>
                  <a:pt x="5750" y="20336"/>
                </a:cubicBezTo>
                <a:cubicBezTo>
                  <a:pt x="5817" y="20376"/>
                  <a:pt x="5878" y="20435"/>
                  <a:pt x="5947" y="20473"/>
                </a:cubicBezTo>
                <a:cubicBezTo>
                  <a:pt x="6015" y="20511"/>
                  <a:pt x="6088" y="20529"/>
                  <a:pt x="6157" y="20565"/>
                </a:cubicBezTo>
                <a:cubicBezTo>
                  <a:pt x="6225" y="20601"/>
                  <a:pt x="6289" y="20657"/>
                  <a:pt x="6358" y="20691"/>
                </a:cubicBezTo>
                <a:cubicBezTo>
                  <a:pt x="6427" y="20724"/>
                  <a:pt x="6498" y="20748"/>
                  <a:pt x="6568" y="20780"/>
                </a:cubicBezTo>
                <a:cubicBezTo>
                  <a:pt x="6638" y="20812"/>
                  <a:pt x="6708" y="20842"/>
                  <a:pt x="6778" y="20871"/>
                </a:cubicBezTo>
                <a:cubicBezTo>
                  <a:pt x="6848" y="20901"/>
                  <a:pt x="6920" y="20920"/>
                  <a:pt x="6991" y="20948"/>
                </a:cubicBezTo>
                <a:cubicBezTo>
                  <a:pt x="7061" y="20976"/>
                  <a:pt x="7129" y="21015"/>
                  <a:pt x="7200" y="21041"/>
                </a:cubicBezTo>
                <a:cubicBezTo>
                  <a:pt x="7271" y="21066"/>
                  <a:pt x="7343" y="21082"/>
                  <a:pt x="7415" y="21106"/>
                </a:cubicBezTo>
                <a:cubicBezTo>
                  <a:pt x="7486" y="21130"/>
                  <a:pt x="7553" y="21176"/>
                  <a:pt x="7625" y="21198"/>
                </a:cubicBezTo>
                <a:cubicBezTo>
                  <a:pt x="7696" y="21220"/>
                  <a:pt x="7772" y="21213"/>
                  <a:pt x="7844" y="21233"/>
                </a:cubicBezTo>
                <a:cubicBezTo>
                  <a:pt x="7916" y="21253"/>
                  <a:pt x="7984" y="21296"/>
                  <a:pt x="8057" y="21314"/>
                </a:cubicBezTo>
                <a:cubicBezTo>
                  <a:pt x="8128" y="21332"/>
                  <a:pt x="8204" y="21322"/>
                  <a:pt x="8276" y="21339"/>
                </a:cubicBezTo>
                <a:cubicBezTo>
                  <a:pt x="8348" y="21355"/>
                  <a:pt x="8418" y="21398"/>
                  <a:pt x="8490" y="21412"/>
                </a:cubicBezTo>
                <a:cubicBezTo>
                  <a:pt x="8562" y="21427"/>
                  <a:pt x="8635" y="21439"/>
                  <a:pt x="8708" y="21452"/>
                </a:cubicBezTo>
                <a:cubicBezTo>
                  <a:pt x="8780" y="21464"/>
                  <a:pt x="8854" y="21467"/>
                  <a:pt x="8927" y="21478"/>
                </a:cubicBezTo>
                <a:cubicBezTo>
                  <a:pt x="8999" y="21489"/>
                  <a:pt x="9072" y="21500"/>
                  <a:pt x="9145" y="21509"/>
                </a:cubicBezTo>
                <a:cubicBezTo>
                  <a:pt x="9218" y="21518"/>
                  <a:pt x="9290" y="21539"/>
                  <a:pt x="9363" y="21547"/>
                </a:cubicBezTo>
                <a:cubicBezTo>
                  <a:pt x="9436" y="21554"/>
                  <a:pt x="9509" y="21560"/>
                  <a:pt x="9583" y="21566"/>
                </a:cubicBezTo>
                <a:cubicBezTo>
                  <a:pt x="9655" y="21572"/>
                  <a:pt x="9729" y="21571"/>
                  <a:pt x="9802" y="21575"/>
                </a:cubicBezTo>
                <a:cubicBezTo>
                  <a:pt x="9875" y="21580"/>
                  <a:pt x="9948" y="21576"/>
                  <a:pt x="10022" y="21578"/>
                </a:cubicBezTo>
                <a:cubicBezTo>
                  <a:pt x="10095" y="21581"/>
                  <a:pt x="10168" y="21586"/>
                  <a:pt x="10241" y="21587"/>
                </a:cubicBezTo>
                <a:cubicBezTo>
                  <a:pt x="10314" y="21587"/>
                  <a:pt x="10387" y="21599"/>
                  <a:pt x="10461" y="21598"/>
                </a:cubicBezTo>
                <a:cubicBezTo>
                  <a:pt x="10534" y="21598"/>
                  <a:pt x="10607" y="21570"/>
                  <a:pt x="10680" y="21567"/>
                </a:cubicBezTo>
                <a:cubicBezTo>
                  <a:pt x="10753" y="21565"/>
                  <a:pt x="10826" y="21556"/>
                  <a:pt x="10899" y="21552"/>
                </a:cubicBezTo>
                <a:cubicBezTo>
                  <a:pt x="10972" y="21548"/>
                  <a:pt x="11046" y="21565"/>
                  <a:pt x="11119" y="21560"/>
                </a:cubicBezTo>
                <a:cubicBezTo>
                  <a:pt x="11192" y="21554"/>
                  <a:pt x="11265" y="21559"/>
                  <a:pt x="11339" y="21552"/>
                </a:cubicBezTo>
                <a:cubicBezTo>
                  <a:pt x="11411" y="21545"/>
                  <a:pt x="11483" y="21513"/>
                  <a:pt x="11556" y="21504"/>
                </a:cubicBezTo>
                <a:cubicBezTo>
                  <a:pt x="11629" y="21496"/>
                  <a:pt x="11703" y="21502"/>
                  <a:pt x="11776" y="21491"/>
                </a:cubicBezTo>
                <a:cubicBezTo>
                  <a:pt x="11848" y="21481"/>
                  <a:pt x="11921" y="21471"/>
                  <a:pt x="11994" y="21459"/>
                </a:cubicBezTo>
                <a:cubicBezTo>
                  <a:pt x="12067" y="21448"/>
                  <a:pt x="12140" y="21439"/>
                  <a:pt x="12213" y="21426"/>
                </a:cubicBezTo>
                <a:cubicBezTo>
                  <a:pt x="12285" y="21413"/>
                  <a:pt x="12358" y="21398"/>
                  <a:pt x="12430" y="21383"/>
                </a:cubicBezTo>
                <a:cubicBezTo>
                  <a:pt x="12502" y="21368"/>
                  <a:pt x="12574" y="21350"/>
                  <a:pt x="12647" y="21333"/>
                </a:cubicBezTo>
                <a:cubicBezTo>
                  <a:pt x="12719" y="21317"/>
                  <a:pt x="12791" y="21299"/>
                  <a:pt x="12863" y="21281"/>
                </a:cubicBezTo>
                <a:cubicBezTo>
                  <a:pt x="12935" y="21263"/>
                  <a:pt x="13008" y="21250"/>
                  <a:pt x="13079" y="21231"/>
                </a:cubicBezTo>
                <a:cubicBezTo>
                  <a:pt x="13151" y="21212"/>
                  <a:pt x="13220" y="21178"/>
                  <a:pt x="13292" y="21157"/>
                </a:cubicBezTo>
                <a:cubicBezTo>
                  <a:pt x="13363" y="21136"/>
                  <a:pt x="13433" y="21104"/>
                  <a:pt x="13503" y="21082"/>
                </a:cubicBezTo>
                <a:cubicBezTo>
                  <a:pt x="13575" y="21060"/>
                  <a:pt x="13649" y="21058"/>
                  <a:pt x="13720" y="21035"/>
                </a:cubicBezTo>
                <a:cubicBezTo>
                  <a:pt x="13791" y="21011"/>
                  <a:pt x="13861" y="20981"/>
                  <a:pt x="13931" y="20956"/>
                </a:cubicBezTo>
                <a:cubicBezTo>
                  <a:pt x="14002" y="20931"/>
                  <a:pt x="14074" y="20916"/>
                  <a:pt x="14145" y="20890"/>
                </a:cubicBezTo>
                <a:cubicBezTo>
                  <a:pt x="14215" y="20864"/>
                  <a:pt x="14284" y="20831"/>
                  <a:pt x="14354" y="20803"/>
                </a:cubicBezTo>
                <a:cubicBezTo>
                  <a:pt x="14425" y="20776"/>
                  <a:pt x="14492" y="20735"/>
                  <a:pt x="14562" y="20705"/>
                </a:cubicBezTo>
                <a:cubicBezTo>
                  <a:pt x="14632" y="20676"/>
                  <a:pt x="14699" y="20636"/>
                  <a:pt x="14768" y="20605"/>
                </a:cubicBezTo>
                <a:cubicBezTo>
                  <a:pt x="14838" y="20574"/>
                  <a:pt x="14908" y="20548"/>
                  <a:pt x="14977" y="20515"/>
                </a:cubicBezTo>
                <a:cubicBezTo>
                  <a:pt x="15046" y="20483"/>
                  <a:pt x="15116" y="20452"/>
                  <a:pt x="15184" y="20419"/>
                </a:cubicBezTo>
                <a:cubicBezTo>
                  <a:pt x="15253" y="20385"/>
                  <a:pt x="15327" y="20369"/>
                  <a:pt x="15395" y="20334"/>
                </a:cubicBezTo>
                <a:cubicBezTo>
                  <a:pt x="15463" y="20298"/>
                  <a:pt x="15527" y="20246"/>
                  <a:pt x="15595" y="20209"/>
                </a:cubicBezTo>
                <a:cubicBezTo>
                  <a:pt x="15663" y="20172"/>
                  <a:pt x="15731" y="20135"/>
                  <a:pt x="15798" y="20097"/>
                </a:cubicBezTo>
                <a:cubicBezTo>
                  <a:pt x="15866" y="20058"/>
                  <a:pt x="15932" y="20015"/>
                  <a:pt x="15999" y="19976"/>
                </a:cubicBezTo>
                <a:cubicBezTo>
                  <a:pt x="16066" y="19935"/>
                  <a:pt x="16134" y="19898"/>
                  <a:pt x="16200" y="19856"/>
                </a:cubicBezTo>
                <a:cubicBezTo>
                  <a:pt x="16267" y="19815"/>
                  <a:pt x="16333" y="19772"/>
                  <a:pt x="16399" y="19729"/>
                </a:cubicBezTo>
                <a:cubicBezTo>
                  <a:pt x="16466" y="19686"/>
                  <a:pt x="16529" y="19636"/>
                  <a:pt x="16595" y="19592"/>
                </a:cubicBezTo>
                <a:cubicBezTo>
                  <a:pt x="16660" y="19547"/>
                  <a:pt x="16733" y="19521"/>
                  <a:pt x="16797" y="19475"/>
                </a:cubicBezTo>
                <a:cubicBezTo>
                  <a:pt x="16863" y="19429"/>
                  <a:pt x="16924" y="19372"/>
                  <a:pt x="16988" y="19324"/>
                </a:cubicBezTo>
                <a:cubicBezTo>
                  <a:pt x="17053" y="19277"/>
                  <a:pt x="17118" y="19245"/>
                  <a:pt x="17181" y="19196"/>
                </a:cubicBezTo>
                <a:cubicBezTo>
                  <a:pt x="17238" y="19245"/>
                  <a:pt x="17302" y="19273"/>
                  <a:pt x="17368" y="19320"/>
                </a:cubicBezTo>
                <a:cubicBezTo>
                  <a:pt x="17429" y="19363"/>
                  <a:pt x="17489" y="19417"/>
                  <a:pt x="17556" y="19458"/>
                </a:cubicBezTo>
                <a:cubicBezTo>
                  <a:pt x="17619" y="19497"/>
                  <a:pt x="17690" y="19515"/>
                  <a:pt x="17757" y="19553"/>
                </a:cubicBezTo>
                <a:cubicBezTo>
                  <a:pt x="17822" y="19589"/>
                  <a:pt x="17887" y="19625"/>
                  <a:pt x="17955" y="19659"/>
                </a:cubicBezTo>
                <a:cubicBezTo>
                  <a:pt x="18020" y="19693"/>
                  <a:pt x="18086" y="19729"/>
                  <a:pt x="18153" y="19761"/>
                </a:cubicBezTo>
                <a:cubicBezTo>
                  <a:pt x="18220" y="19793"/>
                  <a:pt x="18285" y="19832"/>
                  <a:pt x="18353" y="19862"/>
                </a:cubicBezTo>
                <a:cubicBezTo>
                  <a:pt x="18420" y="19892"/>
                  <a:pt x="18484" y="19936"/>
                  <a:pt x="18552" y="19964"/>
                </a:cubicBezTo>
                <a:cubicBezTo>
                  <a:pt x="18620" y="19993"/>
                  <a:pt x="18690" y="20013"/>
                  <a:pt x="18757" y="20040"/>
                </a:cubicBezTo>
                <a:cubicBezTo>
                  <a:pt x="18826" y="20067"/>
                  <a:pt x="18896" y="20080"/>
                  <a:pt x="18964" y="20105"/>
                </a:cubicBezTo>
                <a:cubicBezTo>
                  <a:pt x="19033" y="20131"/>
                  <a:pt x="19099" y="20173"/>
                  <a:pt x="19166" y="20196"/>
                </a:cubicBezTo>
                <a:cubicBezTo>
                  <a:pt x="19236" y="20221"/>
                  <a:pt x="19304" y="20249"/>
                  <a:pt x="19371" y="20271"/>
                </a:cubicBezTo>
                <a:cubicBezTo>
                  <a:pt x="19443" y="20295"/>
                  <a:pt x="19512" y="20319"/>
                  <a:pt x="19577" y="20339"/>
                </a:cubicBezTo>
                <a:cubicBezTo>
                  <a:pt x="19651" y="20362"/>
                  <a:pt x="19722" y="20374"/>
                  <a:pt x="19785" y="20392"/>
                </a:cubicBezTo>
                <a:cubicBezTo>
                  <a:pt x="19865" y="20414"/>
                  <a:pt x="19936" y="20429"/>
                  <a:pt x="19994" y="20442"/>
                </a:cubicBezTo>
                <a:cubicBezTo>
                  <a:pt x="20146" y="20477"/>
                  <a:pt x="20213" y="20484"/>
                  <a:pt x="20155" y="20449"/>
                </a:cubicBezTo>
                <a:close/>
              </a:path>
            </a:pathLst>
          </a:custGeom>
          <a:solidFill>
            <a:srgbClr val="F3EAD7"/>
          </a:solidFill>
          <a:ln w="63500">
            <a:solidFill>
              <a:srgbClr val="000000"/>
            </a:solidFill>
            <a:miter lim="400000"/>
          </a:ln>
        </p:spPr>
        <p:txBody>
          <a:bodyPr lIns="203200" tIns="203200" rIns="203200" bIns="203200" anchor="ctr"/>
          <a:lstStyle/>
          <a:p>
            <a:endParaRPr/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701800" y="1524000"/>
            <a:ext cx="8178800" cy="482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buBlip>
                <a:blip r:embed="rId24"/>
              </a:buBlip>
            </a:lvl1pPr>
            <a:lvl2pPr>
              <a:buBlip>
                <a:blip r:embed="rId24"/>
              </a:buBlip>
            </a:lvl2pPr>
            <a:lvl3pPr>
              <a:buBlip>
                <a:blip r:embed="rId24"/>
              </a:buBlip>
            </a:lvl3pPr>
            <a:lvl4pPr>
              <a:buBlip>
                <a:blip r:embed="rId24"/>
              </a:buBlip>
            </a:lvl4pPr>
            <a:lvl5pPr>
              <a:buBlip>
                <a:blip r:embed="rId24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485900" y="1193800"/>
            <a:ext cx="60579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9500906" y="7264400"/>
            <a:ext cx="316993" cy="2921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70" r:id="rId19"/>
    <p:sldLayoutId id="2147483671" r:id="rId20"/>
    <p:sldLayoutId id="2147483672" r:id="rId21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rker Felt"/>
        </a:defRPr>
      </a:lvl9pPr>
    </p:titleStyle>
    <p:bodyStyle>
      <a:lvl1pPr marL="639286" marR="0" indent="-321786" algn="l" defTabSz="457200" rtl="0" latinLnBrk="0">
        <a:lnSpc>
          <a:spcPct val="100000"/>
        </a:lnSpc>
        <a:spcBef>
          <a:spcPts val="2200"/>
        </a:spcBef>
        <a:spcAft>
          <a:spcPts val="0"/>
        </a:spcAft>
        <a:buClr>
          <a:srgbClr val="B42337"/>
        </a:buClr>
        <a:buSzPct val="50000"/>
        <a:buFontTx/>
        <a:buBlip>
          <a:blip r:embed="rId24"/>
        </a:buBlip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rker Felt"/>
        </a:defRPr>
      </a:lvl1pPr>
      <a:lvl2pPr marL="956786" marR="0" indent="-321786" algn="l" defTabSz="457200" rtl="0" latinLnBrk="0">
        <a:lnSpc>
          <a:spcPct val="100000"/>
        </a:lnSpc>
        <a:spcBef>
          <a:spcPts val="2200"/>
        </a:spcBef>
        <a:spcAft>
          <a:spcPts val="0"/>
        </a:spcAft>
        <a:buClr>
          <a:srgbClr val="B42337"/>
        </a:buClr>
        <a:buSzPct val="50000"/>
        <a:buFontTx/>
        <a:buBlip>
          <a:blip r:embed="rId24"/>
        </a:buBlip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rker Felt"/>
        </a:defRPr>
      </a:lvl2pPr>
      <a:lvl3pPr marL="1274286" marR="0" indent="-321786" algn="l" defTabSz="457200" rtl="0" latinLnBrk="0">
        <a:lnSpc>
          <a:spcPct val="100000"/>
        </a:lnSpc>
        <a:spcBef>
          <a:spcPts val="2200"/>
        </a:spcBef>
        <a:spcAft>
          <a:spcPts val="0"/>
        </a:spcAft>
        <a:buClr>
          <a:srgbClr val="B42337"/>
        </a:buClr>
        <a:buSzPct val="50000"/>
        <a:buFontTx/>
        <a:buBlip>
          <a:blip r:embed="rId24"/>
        </a:buBlip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rker Felt"/>
        </a:defRPr>
      </a:lvl3pPr>
      <a:lvl4pPr marL="1591786" marR="0" indent="-321786" algn="l" defTabSz="457200" rtl="0" latinLnBrk="0">
        <a:lnSpc>
          <a:spcPct val="100000"/>
        </a:lnSpc>
        <a:spcBef>
          <a:spcPts val="2200"/>
        </a:spcBef>
        <a:spcAft>
          <a:spcPts val="0"/>
        </a:spcAft>
        <a:buClr>
          <a:srgbClr val="B42337"/>
        </a:buClr>
        <a:buSzPct val="50000"/>
        <a:buFontTx/>
        <a:buBlip>
          <a:blip r:embed="rId24"/>
        </a:buBlip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rker Felt"/>
        </a:defRPr>
      </a:lvl4pPr>
      <a:lvl5pPr marL="1909286" marR="0" indent="-321786" algn="l" defTabSz="457200" rtl="0" latinLnBrk="0">
        <a:lnSpc>
          <a:spcPct val="100000"/>
        </a:lnSpc>
        <a:spcBef>
          <a:spcPts val="2200"/>
        </a:spcBef>
        <a:spcAft>
          <a:spcPts val="0"/>
        </a:spcAft>
        <a:buClr>
          <a:srgbClr val="B42337"/>
        </a:buClr>
        <a:buSzPct val="50000"/>
        <a:buFontTx/>
        <a:buBlip>
          <a:blip r:embed="rId24"/>
        </a:buBlip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rker Felt"/>
        </a:defRPr>
      </a:lvl5pPr>
      <a:lvl6pPr marL="2226786" marR="0" indent="-321786" algn="l" defTabSz="457200" rtl="0" latinLnBrk="0">
        <a:lnSpc>
          <a:spcPct val="100000"/>
        </a:lnSpc>
        <a:spcBef>
          <a:spcPts val="2200"/>
        </a:spcBef>
        <a:spcAft>
          <a:spcPts val="0"/>
        </a:spcAft>
        <a:buClr>
          <a:srgbClr val="B42337"/>
        </a:buClr>
        <a:buSzPct val="50000"/>
        <a:buFontTx/>
        <a:buBlip>
          <a:blip r:embed="rId24"/>
        </a:buBlip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rker Felt"/>
        </a:defRPr>
      </a:lvl6pPr>
      <a:lvl7pPr marL="2544286" marR="0" indent="-321786" algn="l" defTabSz="457200" rtl="0" latinLnBrk="0">
        <a:lnSpc>
          <a:spcPct val="100000"/>
        </a:lnSpc>
        <a:spcBef>
          <a:spcPts val="2200"/>
        </a:spcBef>
        <a:spcAft>
          <a:spcPts val="0"/>
        </a:spcAft>
        <a:buClr>
          <a:srgbClr val="B42337"/>
        </a:buClr>
        <a:buSzPct val="50000"/>
        <a:buFontTx/>
        <a:buBlip>
          <a:blip r:embed="rId24"/>
        </a:buBlip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rker Felt"/>
        </a:defRPr>
      </a:lvl7pPr>
      <a:lvl8pPr marL="2861786" marR="0" indent="-321786" algn="l" defTabSz="457200" rtl="0" latinLnBrk="0">
        <a:lnSpc>
          <a:spcPct val="100000"/>
        </a:lnSpc>
        <a:spcBef>
          <a:spcPts val="2200"/>
        </a:spcBef>
        <a:spcAft>
          <a:spcPts val="0"/>
        </a:spcAft>
        <a:buClr>
          <a:srgbClr val="B42337"/>
        </a:buClr>
        <a:buSzPct val="50000"/>
        <a:buFontTx/>
        <a:buBlip>
          <a:blip r:embed="rId24"/>
        </a:buBlip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rker Felt"/>
        </a:defRPr>
      </a:lvl8pPr>
      <a:lvl9pPr marL="3179286" marR="0" indent="-321786" algn="l" defTabSz="457200" rtl="0" latinLnBrk="0">
        <a:lnSpc>
          <a:spcPct val="100000"/>
        </a:lnSpc>
        <a:spcBef>
          <a:spcPts val="2200"/>
        </a:spcBef>
        <a:spcAft>
          <a:spcPts val="0"/>
        </a:spcAft>
        <a:buClr>
          <a:srgbClr val="B42337"/>
        </a:buClr>
        <a:buSzPct val="50000"/>
        <a:buFontTx/>
        <a:buBlip>
          <a:blip r:embed="rId24"/>
        </a:buBlip>
        <a:tabLst/>
        <a:defRPr sz="2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rker Felt"/>
        </a:defRPr>
      </a:lvl9pPr>
    </p:bodyStyle>
    <p:otherStyle>
      <a:lvl1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6.jpeg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/>
          </p:cNvSpPr>
          <p:nvPr>
            <p:ph type="ctrTitle"/>
          </p:nvPr>
        </p:nvSpPr>
        <p:spPr>
          <a:xfrm>
            <a:off x="802179" y="2511370"/>
            <a:ext cx="8605635" cy="864062"/>
          </a:xfrm>
          <a:prstGeom prst="rect">
            <a:avLst/>
          </a:prstGeom>
        </p:spPr>
        <p:txBody>
          <a:bodyPr/>
          <a:lstStyle>
            <a:lvl1pPr>
              <a:defRPr sz="5700" b="0"/>
            </a:lvl1pPr>
          </a:lstStyle>
          <a:p>
            <a:r>
              <a:rPr lang="zh-CN" altLang="en-US" dirty="0"/>
              <a:t>全路径</a:t>
            </a:r>
            <a:r>
              <a:rPr dirty="0" err="1"/>
              <a:t>数据质控方案</a:t>
            </a:r>
            <a:endParaRPr dirty="0"/>
          </a:p>
        </p:txBody>
      </p:sp>
      <p:sp>
        <p:nvSpPr>
          <p:cNvPr id="287" name="Shape 287"/>
          <p:cNvSpPr/>
          <p:nvPr/>
        </p:nvSpPr>
        <p:spPr>
          <a:xfrm>
            <a:off x="8472742" y="457199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0520"/>
                </a:moveTo>
                <a:lnTo>
                  <a:pt x="0" y="1080"/>
                </a:lnTo>
                <a:cubicBezTo>
                  <a:pt x="0" y="484"/>
                  <a:pt x="484" y="0"/>
                  <a:pt x="1080" y="0"/>
                </a:cubicBezTo>
                <a:lnTo>
                  <a:pt x="20520" y="0"/>
                </a:lnTo>
                <a:cubicBezTo>
                  <a:pt x="21116" y="0"/>
                  <a:pt x="21600" y="484"/>
                  <a:pt x="21600" y="1080"/>
                </a:cubicBezTo>
                <a:lnTo>
                  <a:pt x="21600" y="20520"/>
                </a:lnTo>
                <a:cubicBezTo>
                  <a:pt x="21600" y="21116"/>
                  <a:pt x="21116" y="21600"/>
                  <a:pt x="20520" y="21600"/>
                </a:cubicBezTo>
                <a:lnTo>
                  <a:pt x="1080" y="21600"/>
                </a:lnTo>
                <a:cubicBezTo>
                  <a:pt x="484" y="21600"/>
                  <a:pt x="0" y="21116"/>
                  <a:pt x="0" y="20520"/>
                </a:cubicBezTo>
                <a:close/>
              </a:path>
            </a:pathLst>
          </a:custGeom>
          <a:solidFill>
            <a:srgbClr val="F3EAD7"/>
          </a:solidFill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3200" tIns="203200" rIns="203200" bIns="203200" anchor="ctr"/>
          <a:lstStyle>
            <a:lvl1pPr>
              <a:defRPr sz="12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/>
              <a:t>卫宁科技</a:t>
            </a:r>
            <a:endParaRPr dirty="0"/>
          </a:p>
        </p:txBody>
      </p:sp>
      <p:pic>
        <p:nvPicPr>
          <p:cNvPr id="4" name="哭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26922" y="6047881"/>
            <a:ext cx="891639" cy="86829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286"/>
          <p:cNvSpPr txBox="1">
            <a:spLocks/>
          </p:cNvSpPr>
          <p:nvPr/>
        </p:nvSpPr>
        <p:spPr>
          <a:xfrm>
            <a:off x="2101739" y="4159603"/>
            <a:ext cx="8605635" cy="86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7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1pPr>
            <a:lvl2pPr marL="0" marR="0" indent="2286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2pPr>
            <a:lvl3pPr marL="0" marR="0" indent="4572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3pPr>
            <a:lvl4pPr marL="0" marR="0" indent="6858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4pPr>
            <a:lvl5pPr marL="0" marR="0" indent="9144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5pPr>
            <a:lvl6pPr marL="0" marR="0" indent="11430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6pPr>
            <a:lvl7pPr marL="0" marR="0" indent="13716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7pPr>
            <a:lvl8pPr marL="0" marR="0" indent="16002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8pPr>
            <a:lvl9pPr marL="0" marR="0" indent="18288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9pPr>
          </a:lstStyle>
          <a:p>
            <a:pPr hangingPunct="1"/>
            <a:r>
              <a:rPr lang="zh-CN" altLang="en-US" sz="3600" dirty="0"/>
              <a:t>多径合一</a:t>
            </a:r>
            <a:r>
              <a:rPr lang="en-US" altLang="zh-CN" sz="3600" dirty="0"/>
              <a:t>+</a:t>
            </a:r>
            <a:r>
              <a:rPr lang="zh-CN" altLang="en-US" sz="3600" dirty="0"/>
              <a:t>智能路径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100"/>
          <p:cNvGrpSpPr/>
          <p:nvPr/>
        </p:nvGrpSpPr>
        <p:grpSpPr>
          <a:xfrm>
            <a:off x="381129" y="380856"/>
            <a:ext cx="9401732" cy="4978205"/>
            <a:chOff x="0" y="0"/>
            <a:chExt cx="9401730" cy="4978204"/>
          </a:xfrm>
        </p:grpSpPr>
        <p:pic>
          <p:nvPicPr>
            <p:cNvPr id="98" name="853615_80503872.jp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401731" cy="4978205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99" name="Shape 99"/>
            <p:cNvSpPr/>
            <p:nvPr/>
          </p:nvSpPr>
          <p:spPr>
            <a:xfrm>
              <a:off x="0" y="0"/>
              <a:ext cx="9401731" cy="4978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478" extrusionOk="0">
                  <a:moveTo>
                    <a:pt x="21451" y="4"/>
                  </a:moveTo>
                  <a:cubicBezTo>
                    <a:pt x="21418" y="-21"/>
                    <a:pt x="21369" y="81"/>
                    <a:pt x="21269" y="81"/>
                  </a:cubicBezTo>
                  <a:cubicBezTo>
                    <a:pt x="21212" y="81"/>
                    <a:pt x="21143" y="85"/>
                    <a:pt x="21064" y="85"/>
                  </a:cubicBezTo>
                  <a:cubicBezTo>
                    <a:pt x="21003" y="85"/>
                    <a:pt x="20934" y="93"/>
                    <a:pt x="20860" y="93"/>
                  </a:cubicBezTo>
                  <a:cubicBezTo>
                    <a:pt x="20797" y="93"/>
                    <a:pt x="20729" y="68"/>
                    <a:pt x="20657" y="68"/>
                  </a:cubicBezTo>
                  <a:cubicBezTo>
                    <a:pt x="20592" y="68"/>
                    <a:pt x="20524" y="88"/>
                    <a:pt x="20452" y="88"/>
                  </a:cubicBezTo>
                  <a:cubicBezTo>
                    <a:pt x="20387" y="88"/>
                    <a:pt x="20319" y="99"/>
                    <a:pt x="20248" y="99"/>
                  </a:cubicBezTo>
                  <a:cubicBezTo>
                    <a:pt x="20183" y="99"/>
                    <a:pt x="20115" y="99"/>
                    <a:pt x="20045" y="99"/>
                  </a:cubicBezTo>
                  <a:cubicBezTo>
                    <a:pt x="19979" y="99"/>
                    <a:pt x="19911" y="99"/>
                    <a:pt x="19841" y="99"/>
                  </a:cubicBezTo>
                  <a:cubicBezTo>
                    <a:pt x="19774" y="99"/>
                    <a:pt x="19706" y="93"/>
                    <a:pt x="19636" y="93"/>
                  </a:cubicBezTo>
                  <a:cubicBezTo>
                    <a:pt x="19570" y="93"/>
                    <a:pt x="19502" y="105"/>
                    <a:pt x="19433" y="105"/>
                  </a:cubicBezTo>
                  <a:cubicBezTo>
                    <a:pt x="19366" y="105"/>
                    <a:pt x="19298" y="87"/>
                    <a:pt x="19229" y="87"/>
                  </a:cubicBezTo>
                  <a:cubicBezTo>
                    <a:pt x="19162" y="87"/>
                    <a:pt x="19094" y="80"/>
                    <a:pt x="19024" y="80"/>
                  </a:cubicBezTo>
                  <a:cubicBezTo>
                    <a:pt x="18957" y="80"/>
                    <a:pt x="18889" y="102"/>
                    <a:pt x="18820" y="102"/>
                  </a:cubicBezTo>
                  <a:cubicBezTo>
                    <a:pt x="18753" y="102"/>
                    <a:pt x="18685" y="80"/>
                    <a:pt x="18616" y="80"/>
                  </a:cubicBezTo>
                  <a:cubicBezTo>
                    <a:pt x="18549" y="80"/>
                    <a:pt x="18481" y="93"/>
                    <a:pt x="18412" y="93"/>
                  </a:cubicBezTo>
                  <a:cubicBezTo>
                    <a:pt x="18345" y="93"/>
                    <a:pt x="18277" y="75"/>
                    <a:pt x="18208" y="75"/>
                  </a:cubicBezTo>
                  <a:cubicBezTo>
                    <a:pt x="18141" y="75"/>
                    <a:pt x="18073" y="78"/>
                    <a:pt x="18004" y="78"/>
                  </a:cubicBezTo>
                  <a:cubicBezTo>
                    <a:pt x="17937" y="78"/>
                    <a:pt x="17868" y="99"/>
                    <a:pt x="17800" y="99"/>
                  </a:cubicBezTo>
                  <a:cubicBezTo>
                    <a:pt x="17732" y="99"/>
                    <a:pt x="17665" y="97"/>
                    <a:pt x="17596" y="97"/>
                  </a:cubicBezTo>
                  <a:cubicBezTo>
                    <a:pt x="17529" y="97"/>
                    <a:pt x="17461" y="107"/>
                    <a:pt x="17392" y="107"/>
                  </a:cubicBezTo>
                  <a:cubicBezTo>
                    <a:pt x="17324" y="107"/>
                    <a:pt x="17256" y="81"/>
                    <a:pt x="17188" y="81"/>
                  </a:cubicBezTo>
                  <a:cubicBezTo>
                    <a:pt x="17120" y="81"/>
                    <a:pt x="17052" y="71"/>
                    <a:pt x="16983" y="71"/>
                  </a:cubicBezTo>
                  <a:cubicBezTo>
                    <a:pt x="16916" y="71"/>
                    <a:pt x="16848" y="97"/>
                    <a:pt x="16779" y="97"/>
                  </a:cubicBezTo>
                  <a:cubicBezTo>
                    <a:pt x="16712" y="97"/>
                    <a:pt x="16643" y="99"/>
                    <a:pt x="16575" y="99"/>
                  </a:cubicBezTo>
                  <a:cubicBezTo>
                    <a:pt x="16507" y="99"/>
                    <a:pt x="16439" y="73"/>
                    <a:pt x="16371" y="73"/>
                  </a:cubicBezTo>
                  <a:cubicBezTo>
                    <a:pt x="16303" y="73"/>
                    <a:pt x="16235" y="88"/>
                    <a:pt x="16166" y="88"/>
                  </a:cubicBezTo>
                  <a:cubicBezTo>
                    <a:pt x="16099" y="88"/>
                    <a:pt x="16030" y="87"/>
                    <a:pt x="15962" y="87"/>
                  </a:cubicBezTo>
                  <a:cubicBezTo>
                    <a:pt x="15894" y="87"/>
                    <a:pt x="15826" y="76"/>
                    <a:pt x="15758" y="76"/>
                  </a:cubicBezTo>
                  <a:cubicBezTo>
                    <a:pt x="15690" y="76"/>
                    <a:pt x="15622" y="83"/>
                    <a:pt x="15553" y="83"/>
                  </a:cubicBezTo>
                  <a:cubicBezTo>
                    <a:pt x="15486" y="83"/>
                    <a:pt x="15418" y="71"/>
                    <a:pt x="15350" y="71"/>
                  </a:cubicBezTo>
                  <a:cubicBezTo>
                    <a:pt x="15282" y="71"/>
                    <a:pt x="15214" y="81"/>
                    <a:pt x="15146" y="81"/>
                  </a:cubicBezTo>
                  <a:cubicBezTo>
                    <a:pt x="15078" y="81"/>
                    <a:pt x="15010" y="68"/>
                    <a:pt x="14942" y="68"/>
                  </a:cubicBezTo>
                  <a:cubicBezTo>
                    <a:pt x="14874" y="68"/>
                    <a:pt x="14806" y="85"/>
                    <a:pt x="14737" y="85"/>
                  </a:cubicBezTo>
                  <a:cubicBezTo>
                    <a:pt x="14669" y="85"/>
                    <a:pt x="14601" y="88"/>
                    <a:pt x="14533" y="88"/>
                  </a:cubicBezTo>
                  <a:cubicBezTo>
                    <a:pt x="14465" y="88"/>
                    <a:pt x="14397" y="88"/>
                    <a:pt x="14329" y="88"/>
                  </a:cubicBezTo>
                  <a:cubicBezTo>
                    <a:pt x="14261" y="88"/>
                    <a:pt x="14193" y="80"/>
                    <a:pt x="14124" y="80"/>
                  </a:cubicBezTo>
                  <a:cubicBezTo>
                    <a:pt x="14057" y="80"/>
                    <a:pt x="13988" y="95"/>
                    <a:pt x="13920" y="95"/>
                  </a:cubicBezTo>
                  <a:cubicBezTo>
                    <a:pt x="13852" y="95"/>
                    <a:pt x="13785" y="66"/>
                    <a:pt x="13717" y="66"/>
                  </a:cubicBezTo>
                  <a:cubicBezTo>
                    <a:pt x="13649" y="66"/>
                    <a:pt x="13581" y="95"/>
                    <a:pt x="13513" y="95"/>
                  </a:cubicBezTo>
                  <a:cubicBezTo>
                    <a:pt x="13445" y="95"/>
                    <a:pt x="13376" y="81"/>
                    <a:pt x="13308" y="81"/>
                  </a:cubicBezTo>
                  <a:cubicBezTo>
                    <a:pt x="13240" y="81"/>
                    <a:pt x="13172" y="105"/>
                    <a:pt x="13104" y="105"/>
                  </a:cubicBezTo>
                  <a:cubicBezTo>
                    <a:pt x="13036" y="105"/>
                    <a:pt x="12968" y="87"/>
                    <a:pt x="12900" y="87"/>
                  </a:cubicBezTo>
                  <a:cubicBezTo>
                    <a:pt x="12832" y="87"/>
                    <a:pt x="12764" y="90"/>
                    <a:pt x="12695" y="90"/>
                  </a:cubicBezTo>
                  <a:cubicBezTo>
                    <a:pt x="12627" y="90"/>
                    <a:pt x="12560" y="75"/>
                    <a:pt x="12492" y="75"/>
                  </a:cubicBezTo>
                  <a:cubicBezTo>
                    <a:pt x="12424" y="75"/>
                    <a:pt x="12356" y="80"/>
                    <a:pt x="12288" y="80"/>
                  </a:cubicBezTo>
                  <a:cubicBezTo>
                    <a:pt x="12220" y="80"/>
                    <a:pt x="12152" y="75"/>
                    <a:pt x="12084" y="75"/>
                  </a:cubicBezTo>
                  <a:cubicBezTo>
                    <a:pt x="12016" y="75"/>
                    <a:pt x="11947" y="104"/>
                    <a:pt x="11879" y="104"/>
                  </a:cubicBezTo>
                  <a:cubicBezTo>
                    <a:pt x="11811" y="104"/>
                    <a:pt x="11743" y="100"/>
                    <a:pt x="11675" y="100"/>
                  </a:cubicBezTo>
                  <a:cubicBezTo>
                    <a:pt x="11607" y="100"/>
                    <a:pt x="11539" y="85"/>
                    <a:pt x="11471" y="85"/>
                  </a:cubicBezTo>
                  <a:cubicBezTo>
                    <a:pt x="11403" y="85"/>
                    <a:pt x="11335" y="100"/>
                    <a:pt x="11266" y="100"/>
                  </a:cubicBezTo>
                  <a:cubicBezTo>
                    <a:pt x="11198" y="100"/>
                    <a:pt x="11131" y="64"/>
                    <a:pt x="11063" y="64"/>
                  </a:cubicBezTo>
                  <a:cubicBezTo>
                    <a:pt x="10995" y="64"/>
                    <a:pt x="10927" y="85"/>
                    <a:pt x="10859" y="85"/>
                  </a:cubicBezTo>
                  <a:cubicBezTo>
                    <a:pt x="10791" y="85"/>
                    <a:pt x="10723" y="92"/>
                    <a:pt x="10654" y="92"/>
                  </a:cubicBezTo>
                  <a:cubicBezTo>
                    <a:pt x="10586" y="92"/>
                    <a:pt x="10518" y="104"/>
                    <a:pt x="10450" y="104"/>
                  </a:cubicBezTo>
                  <a:cubicBezTo>
                    <a:pt x="10382" y="104"/>
                    <a:pt x="10315" y="66"/>
                    <a:pt x="10247" y="66"/>
                  </a:cubicBezTo>
                  <a:cubicBezTo>
                    <a:pt x="10179" y="66"/>
                    <a:pt x="10111" y="80"/>
                    <a:pt x="10043" y="80"/>
                  </a:cubicBezTo>
                  <a:cubicBezTo>
                    <a:pt x="9974" y="80"/>
                    <a:pt x="9906" y="68"/>
                    <a:pt x="9838" y="68"/>
                  </a:cubicBezTo>
                  <a:cubicBezTo>
                    <a:pt x="9770" y="68"/>
                    <a:pt x="9702" y="68"/>
                    <a:pt x="9634" y="68"/>
                  </a:cubicBezTo>
                  <a:cubicBezTo>
                    <a:pt x="9566" y="68"/>
                    <a:pt x="9498" y="66"/>
                    <a:pt x="9430" y="66"/>
                  </a:cubicBezTo>
                  <a:cubicBezTo>
                    <a:pt x="9362" y="66"/>
                    <a:pt x="9294" y="69"/>
                    <a:pt x="9226" y="69"/>
                  </a:cubicBezTo>
                  <a:cubicBezTo>
                    <a:pt x="9158" y="69"/>
                    <a:pt x="9090" y="90"/>
                    <a:pt x="9022" y="90"/>
                  </a:cubicBezTo>
                  <a:cubicBezTo>
                    <a:pt x="8954" y="90"/>
                    <a:pt x="8886" y="66"/>
                    <a:pt x="8818" y="66"/>
                  </a:cubicBezTo>
                  <a:cubicBezTo>
                    <a:pt x="8750" y="66"/>
                    <a:pt x="8682" y="97"/>
                    <a:pt x="8614" y="97"/>
                  </a:cubicBezTo>
                  <a:cubicBezTo>
                    <a:pt x="8546" y="97"/>
                    <a:pt x="8478" y="87"/>
                    <a:pt x="8410" y="87"/>
                  </a:cubicBezTo>
                  <a:cubicBezTo>
                    <a:pt x="8342" y="87"/>
                    <a:pt x="8274" y="69"/>
                    <a:pt x="8206" y="69"/>
                  </a:cubicBezTo>
                  <a:cubicBezTo>
                    <a:pt x="8138" y="69"/>
                    <a:pt x="8069" y="95"/>
                    <a:pt x="8002" y="95"/>
                  </a:cubicBezTo>
                  <a:cubicBezTo>
                    <a:pt x="7933" y="95"/>
                    <a:pt x="7866" y="105"/>
                    <a:pt x="7798" y="105"/>
                  </a:cubicBezTo>
                  <a:cubicBezTo>
                    <a:pt x="7730" y="105"/>
                    <a:pt x="7662" y="107"/>
                    <a:pt x="7594" y="107"/>
                  </a:cubicBezTo>
                  <a:cubicBezTo>
                    <a:pt x="7526" y="107"/>
                    <a:pt x="7457" y="95"/>
                    <a:pt x="7390" y="95"/>
                  </a:cubicBezTo>
                  <a:cubicBezTo>
                    <a:pt x="7321" y="95"/>
                    <a:pt x="7254" y="71"/>
                    <a:pt x="7186" y="71"/>
                  </a:cubicBezTo>
                  <a:cubicBezTo>
                    <a:pt x="7118" y="71"/>
                    <a:pt x="7050" y="102"/>
                    <a:pt x="6982" y="102"/>
                  </a:cubicBezTo>
                  <a:cubicBezTo>
                    <a:pt x="6914" y="102"/>
                    <a:pt x="6845" y="88"/>
                    <a:pt x="6778" y="88"/>
                  </a:cubicBezTo>
                  <a:cubicBezTo>
                    <a:pt x="6710" y="88"/>
                    <a:pt x="6642" y="81"/>
                    <a:pt x="6574" y="81"/>
                  </a:cubicBezTo>
                  <a:cubicBezTo>
                    <a:pt x="6506" y="81"/>
                    <a:pt x="6438" y="81"/>
                    <a:pt x="6370" y="81"/>
                  </a:cubicBezTo>
                  <a:cubicBezTo>
                    <a:pt x="6302" y="81"/>
                    <a:pt x="6234" y="73"/>
                    <a:pt x="6166" y="73"/>
                  </a:cubicBezTo>
                  <a:cubicBezTo>
                    <a:pt x="6098" y="73"/>
                    <a:pt x="6030" y="81"/>
                    <a:pt x="5962" y="81"/>
                  </a:cubicBezTo>
                  <a:cubicBezTo>
                    <a:pt x="5894" y="81"/>
                    <a:pt x="5826" y="68"/>
                    <a:pt x="5758" y="68"/>
                  </a:cubicBezTo>
                  <a:cubicBezTo>
                    <a:pt x="5690" y="68"/>
                    <a:pt x="5622" y="102"/>
                    <a:pt x="5554" y="102"/>
                  </a:cubicBezTo>
                  <a:cubicBezTo>
                    <a:pt x="5486" y="102"/>
                    <a:pt x="5418" y="71"/>
                    <a:pt x="5351" y="71"/>
                  </a:cubicBezTo>
                  <a:cubicBezTo>
                    <a:pt x="5282" y="71"/>
                    <a:pt x="5214" y="92"/>
                    <a:pt x="5146" y="92"/>
                  </a:cubicBezTo>
                  <a:cubicBezTo>
                    <a:pt x="5078" y="92"/>
                    <a:pt x="5010" y="93"/>
                    <a:pt x="4942" y="93"/>
                  </a:cubicBezTo>
                  <a:cubicBezTo>
                    <a:pt x="4873" y="93"/>
                    <a:pt x="4806" y="93"/>
                    <a:pt x="4739" y="93"/>
                  </a:cubicBezTo>
                  <a:cubicBezTo>
                    <a:pt x="4670" y="93"/>
                    <a:pt x="4602" y="75"/>
                    <a:pt x="4534" y="75"/>
                  </a:cubicBezTo>
                  <a:cubicBezTo>
                    <a:pt x="4466" y="75"/>
                    <a:pt x="4398" y="76"/>
                    <a:pt x="4330" y="76"/>
                  </a:cubicBezTo>
                  <a:cubicBezTo>
                    <a:pt x="4261" y="76"/>
                    <a:pt x="4193" y="104"/>
                    <a:pt x="4126" y="104"/>
                  </a:cubicBezTo>
                  <a:cubicBezTo>
                    <a:pt x="4057" y="104"/>
                    <a:pt x="3990" y="99"/>
                    <a:pt x="3922" y="99"/>
                  </a:cubicBezTo>
                  <a:cubicBezTo>
                    <a:pt x="3854" y="99"/>
                    <a:pt x="3785" y="71"/>
                    <a:pt x="3718" y="71"/>
                  </a:cubicBezTo>
                  <a:cubicBezTo>
                    <a:pt x="3649" y="71"/>
                    <a:pt x="3581" y="95"/>
                    <a:pt x="3514" y="95"/>
                  </a:cubicBezTo>
                  <a:cubicBezTo>
                    <a:pt x="3445" y="95"/>
                    <a:pt x="3377" y="100"/>
                    <a:pt x="3310" y="100"/>
                  </a:cubicBezTo>
                  <a:cubicBezTo>
                    <a:pt x="3241" y="100"/>
                    <a:pt x="3173" y="99"/>
                    <a:pt x="3106" y="99"/>
                  </a:cubicBezTo>
                  <a:cubicBezTo>
                    <a:pt x="3037" y="99"/>
                    <a:pt x="2969" y="83"/>
                    <a:pt x="2902" y="83"/>
                  </a:cubicBezTo>
                  <a:cubicBezTo>
                    <a:pt x="2833" y="83"/>
                    <a:pt x="2765" y="92"/>
                    <a:pt x="2698" y="92"/>
                  </a:cubicBezTo>
                  <a:cubicBezTo>
                    <a:pt x="2628" y="92"/>
                    <a:pt x="2560" y="92"/>
                    <a:pt x="2493" y="92"/>
                  </a:cubicBezTo>
                  <a:cubicBezTo>
                    <a:pt x="2424" y="92"/>
                    <a:pt x="2357" y="87"/>
                    <a:pt x="2290" y="87"/>
                  </a:cubicBezTo>
                  <a:cubicBezTo>
                    <a:pt x="2220" y="87"/>
                    <a:pt x="2152" y="73"/>
                    <a:pt x="2086" y="73"/>
                  </a:cubicBezTo>
                  <a:cubicBezTo>
                    <a:pt x="2016" y="73"/>
                    <a:pt x="1948" y="97"/>
                    <a:pt x="1882" y="97"/>
                  </a:cubicBezTo>
                  <a:cubicBezTo>
                    <a:pt x="1811" y="97"/>
                    <a:pt x="1744" y="107"/>
                    <a:pt x="1678" y="107"/>
                  </a:cubicBezTo>
                  <a:cubicBezTo>
                    <a:pt x="1607" y="107"/>
                    <a:pt x="1539" y="76"/>
                    <a:pt x="1474" y="76"/>
                  </a:cubicBezTo>
                  <a:cubicBezTo>
                    <a:pt x="1403" y="76"/>
                    <a:pt x="1334" y="99"/>
                    <a:pt x="1270" y="99"/>
                  </a:cubicBezTo>
                  <a:cubicBezTo>
                    <a:pt x="1197" y="99"/>
                    <a:pt x="1130" y="80"/>
                    <a:pt x="1066" y="80"/>
                  </a:cubicBezTo>
                  <a:cubicBezTo>
                    <a:pt x="992" y="80"/>
                    <a:pt x="923" y="102"/>
                    <a:pt x="862" y="102"/>
                  </a:cubicBezTo>
                  <a:cubicBezTo>
                    <a:pt x="783" y="102"/>
                    <a:pt x="715" y="76"/>
                    <a:pt x="658" y="76"/>
                  </a:cubicBezTo>
                  <a:cubicBezTo>
                    <a:pt x="524" y="76"/>
                    <a:pt x="556" y="97"/>
                    <a:pt x="454" y="97"/>
                  </a:cubicBezTo>
                  <a:cubicBezTo>
                    <a:pt x="352" y="97"/>
                    <a:pt x="352" y="107"/>
                    <a:pt x="250" y="107"/>
                  </a:cubicBezTo>
                  <a:cubicBezTo>
                    <a:pt x="148" y="107"/>
                    <a:pt x="142" y="19"/>
                    <a:pt x="46" y="83"/>
                  </a:cubicBezTo>
                  <a:cubicBezTo>
                    <a:pt x="-51" y="148"/>
                    <a:pt x="35" y="223"/>
                    <a:pt x="35" y="474"/>
                  </a:cubicBezTo>
                  <a:cubicBezTo>
                    <a:pt x="35" y="582"/>
                    <a:pt x="48" y="711"/>
                    <a:pt x="48" y="861"/>
                  </a:cubicBezTo>
                  <a:cubicBezTo>
                    <a:pt x="48" y="978"/>
                    <a:pt x="48" y="1107"/>
                    <a:pt x="48" y="1247"/>
                  </a:cubicBezTo>
                  <a:cubicBezTo>
                    <a:pt x="48" y="1369"/>
                    <a:pt x="38" y="1499"/>
                    <a:pt x="38" y="1636"/>
                  </a:cubicBezTo>
                  <a:cubicBezTo>
                    <a:pt x="38" y="1759"/>
                    <a:pt x="44" y="1888"/>
                    <a:pt x="44" y="2023"/>
                  </a:cubicBezTo>
                  <a:cubicBezTo>
                    <a:pt x="44" y="2147"/>
                    <a:pt x="52" y="2278"/>
                    <a:pt x="52" y="2412"/>
                  </a:cubicBezTo>
                  <a:cubicBezTo>
                    <a:pt x="52" y="2537"/>
                    <a:pt x="46" y="2666"/>
                    <a:pt x="46" y="2799"/>
                  </a:cubicBezTo>
                  <a:cubicBezTo>
                    <a:pt x="46" y="2925"/>
                    <a:pt x="51" y="3053"/>
                    <a:pt x="51" y="3186"/>
                  </a:cubicBezTo>
                  <a:cubicBezTo>
                    <a:pt x="51" y="3312"/>
                    <a:pt x="37" y="3443"/>
                    <a:pt x="37" y="3574"/>
                  </a:cubicBezTo>
                  <a:cubicBezTo>
                    <a:pt x="37" y="3701"/>
                    <a:pt x="41" y="3830"/>
                    <a:pt x="41" y="3961"/>
                  </a:cubicBezTo>
                  <a:cubicBezTo>
                    <a:pt x="41" y="4089"/>
                    <a:pt x="52" y="4219"/>
                    <a:pt x="52" y="4350"/>
                  </a:cubicBezTo>
                  <a:cubicBezTo>
                    <a:pt x="52" y="4477"/>
                    <a:pt x="52" y="4606"/>
                    <a:pt x="52" y="4737"/>
                  </a:cubicBezTo>
                  <a:cubicBezTo>
                    <a:pt x="52" y="4865"/>
                    <a:pt x="56" y="4995"/>
                    <a:pt x="56" y="5126"/>
                  </a:cubicBezTo>
                  <a:cubicBezTo>
                    <a:pt x="56" y="5254"/>
                    <a:pt x="37" y="5382"/>
                    <a:pt x="37" y="5513"/>
                  </a:cubicBezTo>
                  <a:cubicBezTo>
                    <a:pt x="37" y="5641"/>
                    <a:pt x="40" y="5769"/>
                    <a:pt x="40" y="5900"/>
                  </a:cubicBezTo>
                  <a:cubicBezTo>
                    <a:pt x="40" y="6028"/>
                    <a:pt x="51" y="6158"/>
                    <a:pt x="51" y="6288"/>
                  </a:cubicBezTo>
                  <a:cubicBezTo>
                    <a:pt x="51" y="6417"/>
                    <a:pt x="54" y="6545"/>
                    <a:pt x="54" y="6675"/>
                  </a:cubicBezTo>
                  <a:cubicBezTo>
                    <a:pt x="54" y="6804"/>
                    <a:pt x="47" y="6934"/>
                    <a:pt x="47" y="7064"/>
                  </a:cubicBezTo>
                  <a:cubicBezTo>
                    <a:pt x="47" y="7193"/>
                    <a:pt x="43" y="7321"/>
                    <a:pt x="43" y="7451"/>
                  </a:cubicBezTo>
                  <a:cubicBezTo>
                    <a:pt x="43" y="7580"/>
                    <a:pt x="48" y="7710"/>
                    <a:pt x="48" y="7840"/>
                  </a:cubicBezTo>
                  <a:cubicBezTo>
                    <a:pt x="48" y="7968"/>
                    <a:pt x="41" y="8097"/>
                    <a:pt x="41" y="8227"/>
                  </a:cubicBezTo>
                  <a:cubicBezTo>
                    <a:pt x="41" y="8355"/>
                    <a:pt x="49" y="8484"/>
                    <a:pt x="49" y="8614"/>
                  </a:cubicBezTo>
                  <a:cubicBezTo>
                    <a:pt x="49" y="8743"/>
                    <a:pt x="35" y="8873"/>
                    <a:pt x="35" y="9002"/>
                  </a:cubicBezTo>
                  <a:cubicBezTo>
                    <a:pt x="35" y="9131"/>
                    <a:pt x="47" y="9260"/>
                    <a:pt x="47" y="9389"/>
                  </a:cubicBezTo>
                  <a:cubicBezTo>
                    <a:pt x="47" y="9518"/>
                    <a:pt x="36" y="9649"/>
                    <a:pt x="36" y="9778"/>
                  </a:cubicBezTo>
                  <a:cubicBezTo>
                    <a:pt x="36" y="9907"/>
                    <a:pt x="45" y="10036"/>
                    <a:pt x="45" y="10165"/>
                  </a:cubicBezTo>
                  <a:cubicBezTo>
                    <a:pt x="45" y="10294"/>
                    <a:pt x="38" y="10424"/>
                    <a:pt x="38" y="10554"/>
                  </a:cubicBezTo>
                  <a:cubicBezTo>
                    <a:pt x="38" y="10683"/>
                    <a:pt x="43" y="10812"/>
                    <a:pt x="43" y="10941"/>
                  </a:cubicBezTo>
                  <a:cubicBezTo>
                    <a:pt x="43" y="11070"/>
                    <a:pt x="55" y="11199"/>
                    <a:pt x="55" y="11328"/>
                  </a:cubicBezTo>
                  <a:cubicBezTo>
                    <a:pt x="55" y="11457"/>
                    <a:pt x="48" y="11587"/>
                    <a:pt x="48" y="11716"/>
                  </a:cubicBezTo>
                  <a:cubicBezTo>
                    <a:pt x="49" y="11846"/>
                    <a:pt x="37" y="11974"/>
                    <a:pt x="37" y="12103"/>
                  </a:cubicBezTo>
                  <a:cubicBezTo>
                    <a:pt x="37" y="12233"/>
                    <a:pt x="41" y="12362"/>
                    <a:pt x="41" y="12490"/>
                  </a:cubicBezTo>
                  <a:cubicBezTo>
                    <a:pt x="41" y="12620"/>
                    <a:pt x="56" y="12750"/>
                    <a:pt x="56" y="12879"/>
                  </a:cubicBezTo>
                  <a:cubicBezTo>
                    <a:pt x="56" y="13009"/>
                    <a:pt x="42" y="13137"/>
                    <a:pt x="42" y="13266"/>
                  </a:cubicBezTo>
                  <a:cubicBezTo>
                    <a:pt x="42" y="13396"/>
                    <a:pt x="52" y="13525"/>
                    <a:pt x="52" y="13653"/>
                  </a:cubicBezTo>
                  <a:cubicBezTo>
                    <a:pt x="52" y="13783"/>
                    <a:pt x="53" y="13912"/>
                    <a:pt x="53" y="14040"/>
                  </a:cubicBezTo>
                  <a:cubicBezTo>
                    <a:pt x="53" y="14170"/>
                    <a:pt x="49" y="14300"/>
                    <a:pt x="49" y="14428"/>
                  </a:cubicBezTo>
                  <a:cubicBezTo>
                    <a:pt x="49" y="14559"/>
                    <a:pt x="55" y="14688"/>
                    <a:pt x="55" y="14815"/>
                  </a:cubicBezTo>
                  <a:cubicBezTo>
                    <a:pt x="55" y="14946"/>
                    <a:pt x="38" y="15075"/>
                    <a:pt x="38" y="15202"/>
                  </a:cubicBezTo>
                  <a:cubicBezTo>
                    <a:pt x="38" y="15333"/>
                    <a:pt x="38" y="15464"/>
                    <a:pt x="38" y="15591"/>
                  </a:cubicBezTo>
                  <a:cubicBezTo>
                    <a:pt x="38" y="15722"/>
                    <a:pt x="56" y="15851"/>
                    <a:pt x="56" y="15978"/>
                  </a:cubicBezTo>
                  <a:cubicBezTo>
                    <a:pt x="56" y="16109"/>
                    <a:pt x="41" y="16238"/>
                    <a:pt x="41" y="16365"/>
                  </a:cubicBezTo>
                  <a:cubicBezTo>
                    <a:pt x="41" y="16497"/>
                    <a:pt x="54" y="16627"/>
                    <a:pt x="54" y="16754"/>
                  </a:cubicBezTo>
                  <a:cubicBezTo>
                    <a:pt x="54" y="16886"/>
                    <a:pt x="41" y="17014"/>
                    <a:pt x="41" y="17141"/>
                  </a:cubicBezTo>
                  <a:cubicBezTo>
                    <a:pt x="41" y="17273"/>
                    <a:pt x="53" y="17402"/>
                    <a:pt x="53" y="17528"/>
                  </a:cubicBezTo>
                  <a:cubicBezTo>
                    <a:pt x="53" y="17661"/>
                    <a:pt x="41" y="17791"/>
                    <a:pt x="41" y="17916"/>
                  </a:cubicBezTo>
                  <a:cubicBezTo>
                    <a:pt x="41" y="18050"/>
                    <a:pt x="36" y="18179"/>
                    <a:pt x="36" y="18303"/>
                  </a:cubicBezTo>
                  <a:cubicBezTo>
                    <a:pt x="36" y="18438"/>
                    <a:pt x="39" y="18567"/>
                    <a:pt x="39" y="18690"/>
                  </a:cubicBezTo>
                  <a:cubicBezTo>
                    <a:pt x="39" y="18827"/>
                    <a:pt x="50" y="18958"/>
                    <a:pt x="50" y="19079"/>
                  </a:cubicBezTo>
                  <a:cubicBezTo>
                    <a:pt x="50" y="19220"/>
                    <a:pt x="39" y="19349"/>
                    <a:pt x="39" y="19466"/>
                  </a:cubicBezTo>
                  <a:cubicBezTo>
                    <a:pt x="39" y="19615"/>
                    <a:pt x="43" y="19744"/>
                    <a:pt x="43" y="19853"/>
                  </a:cubicBezTo>
                  <a:cubicBezTo>
                    <a:pt x="43" y="20104"/>
                    <a:pt x="42" y="20048"/>
                    <a:pt x="42" y="20242"/>
                  </a:cubicBezTo>
                  <a:cubicBezTo>
                    <a:pt x="42" y="20435"/>
                    <a:pt x="57" y="20435"/>
                    <a:pt x="57" y="20629"/>
                  </a:cubicBezTo>
                  <a:cubicBezTo>
                    <a:pt x="57" y="20822"/>
                    <a:pt x="56" y="20822"/>
                    <a:pt x="56" y="21016"/>
                  </a:cubicBezTo>
                  <a:cubicBezTo>
                    <a:pt x="56" y="21209"/>
                    <a:pt x="21" y="21214"/>
                    <a:pt x="55" y="21397"/>
                  </a:cubicBezTo>
                  <a:cubicBezTo>
                    <a:pt x="88" y="21579"/>
                    <a:pt x="117" y="21397"/>
                    <a:pt x="250" y="21397"/>
                  </a:cubicBezTo>
                  <a:cubicBezTo>
                    <a:pt x="307" y="21397"/>
                    <a:pt x="375" y="21406"/>
                    <a:pt x="453" y="21406"/>
                  </a:cubicBezTo>
                  <a:cubicBezTo>
                    <a:pt x="515" y="21406"/>
                    <a:pt x="583" y="21404"/>
                    <a:pt x="658" y="21404"/>
                  </a:cubicBezTo>
                  <a:cubicBezTo>
                    <a:pt x="721" y="21404"/>
                    <a:pt x="790" y="21396"/>
                    <a:pt x="862" y="21396"/>
                  </a:cubicBezTo>
                  <a:cubicBezTo>
                    <a:pt x="927" y="21396"/>
                    <a:pt x="995" y="21397"/>
                    <a:pt x="1066" y="21397"/>
                  </a:cubicBezTo>
                  <a:cubicBezTo>
                    <a:pt x="1132" y="21397"/>
                    <a:pt x="1199" y="21394"/>
                    <a:pt x="1270" y="21394"/>
                  </a:cubicBezTo>
                  <a:cubicBezTo>
                    <a:pt x="1335" y="21394"/>
                    <a:pt x="1404" y="21414"/>
                    <a:pt x="1474" y="21414"/>
                  </a:cubicBezTo>
                  <a:cubicBezTo>
                    <a:pt x="1540" y="21414"/>
                    <a:pt x="1608" y="21394"/>
                    <a:pt x="1678" y="21394"/>
                  </a:cubicBezTo>
                  <a:cubicBezTo>
                    <a:pt x="1745" y="21394"/>
                    <a:pt x="1812" y="21401"/>
                    <a:pt x="1882" y="21401"/>
                  </a:cubicBezTo>
                  <a:cubicBezTo>
                    <a:pt x="1948" y="21401"/>
                    <a:pt x="2016" y="21397"/>
                    <a:pt x="2086" y="21397"/>
                  </a:cubicBezTo>
                  <a:cubicBezTo>
                    <a:pt x="2153" y="21397"/>
                    <a:pt x="2221" y="21403"/>
                    <a:pt x="2290" y="21403"/>
                  </a:cubicBezTo>
                  <a:cubicBezTo>
                    <a:pt x="2357" y="21403"/>
                    <a:pt x="2425" y="21403"/>
                    <a:pt x="2494" y="21403"/>
                  </a:cubicBezTo>
                  <a:cubicBezTo>
                    <a:pt x="2561" y="21403"/>
                    <a:pt x="2630" y="21392"/>
                    <a:pt x="2699" y="21392"/>
                  </a:cubicBezTo>
                  <a:cubicBezTo>
                    <a:pt x="2766" y="21392"/>
                    <a:pt x="2833" y="21397"/>
                    <a:pt x="2902" y="21397"/>
                  </a:cubicBezTo>
                  <a:cubicBezTo>
                    <a:pt x="2969" y="21397"/>
                    <a:pt x="3037" y="21420"/>
                    <a:pt x="3106" y="21420"/>
                  </a:cubicBezTo>
                  <a:cubicBezTo>
                    <a:pt x="3174" y="21420"/>
                    <a:pt x="3242" y="21423"/>
                    <a:pt x="3311" y="21423"/>
                  </a:cubicBezTo>
                  <a:cubicBezTo>
                    <a:pt x="3378" y="21423"/>
                    <a:pt x="3446" y="21409"/>
                    <a:pt x="3515" y="21409"/>
                  </a:cubicBezTo>
                  <a:cubicBezTo>
                    <a:pt x="3582" y="21409"/>
                    <a:pt x="3650" y="21418"/>
                    <a:pt x="3719" y="21418"/>
                  </a:cubicBezTo>
                  <a:cubicBezTo>
                    <a:pt x="3787" y="21418"/>
                    <a:pt x="3855" y="21420"/>
                    <a:pt x="3923" y="21420"/>
                  </a:cubicBezTo>
                  <a:cubicBezTo>
                    <a:pt x="3991" y="21420"/>
                    <a:pt x="4058" y="21394"/>
                    <a:pt x="4127" y="21394"/>
                  </a:cubicBezTo>
                  <a:cubicBezTo>
                    <a:pt x="4194" y="21394"/>
                    <a:pt x="4263" y="21416"/>
                    <a:pt x="4331" y="21416"/>
                  </a:cubicBezTo>
                  <a:cubicBezTo>
                    <a:pt x="4399" y="21416"/>
                    <a:pt x="4467" y="21404"/>
                    <a:pt x="4535" y="21404"/>
                  </a:cubicBezTo>
                  <a:cubicBezTo>
                    <a:pt x="4603" y="21404"/>
                    <a:pt x="4671" y="21399"/>
                    <a:pt x="4740" y="21399"/>
                  </a:cubicBezTo>
                  <a:cubicBezTo>
                    <a:pt x="4807" y="21399"/>
                    <a:pt x="4875" y="21401"/>
                    <a:pt x="4944" y="21401"/>
                  </a:cubicBezTo>
                  <a:cubicBezTo>
                    <a:pt x="5012" y="21401"/>
                    <a:pt x="5080" y="21396"/>
                    <a:pt x="5148" y="21396"/>
                  </a:cubicBezTo>
                  <a:cubicBezTo>
                    <a:pt x="5216" y="21396"/>
                    <a:pt x="5284" y="21394"/>
                    <a:pt x="5352" y="21394"/>
                  </a:cubicBezTo>
                  <a:cubicBezTo>
                    <a:pt x="5420" y="21394"/>
                    <a:pt x="5487" y="21384"/>
                    <a:pt x="5556" y="21384"/>
                  </a:cubicBezTo>
                  <a:cubicBezTo>
                    <a:pt x="5624" y="21384"/>
                    <a:pt x="5692" y="21423"/>
                    <a:pt x="5760" y="21423"/>
                  </a:cubicBezTo>
                  <a:cubicBezTo>
                    <a:pt x="5828" y="21423"/>
                    <a:pt x="5896" y="21387"/>
                    <a:pt x="5964" y="21387"/>
                  </a:cubicBezTo>
                  <a:cubicBezTo>
                    <a:pt x="6032" y="21387"/>
                    <a:pt x="6100" y="21385"/>
                    <a:pt x="6169" y="21385"/>
                  </a:cubicBezTo>
                  <a:cubicBezTo>
                    <a:pt x="6237" y="21385"/>
                    <a:pt x="6305" y="21384"/>
                    <a:pt x="6373" y="21384"/>
                  </a:cubicBezTo>
                  <a:cubicBezTo>
                    <a:pt x="6441" y="21384"/>
                    <a:pt x="6509" y="21401"/>
                    <a:pt x="6577" y="21401"/>
                  </a:cubicBezTo>
                  <a:cubicBezTo>
                    <a:pt x="6645" y="21401"/>
                    <a:pt x="6713" y="21394"/>
                    <a:pt x="6781" y="21394"/>
                  </a:cubicBezTo>
                  <a:cubicBezTo>
                    <a:pt x="6849" y="21394"/>
                    <a:pt x="6918" y="21387"/>
                    <a:pt x="6986" y="21387"/>
                  </a:cubicBezTo>
                  <a:cubicBezTo>
                    <a:pt x="7054" y="21387"/>
                    <a:pt x="7122" y="21399"/>
                    <a:pt x="7190" y="21399"/>
                  </a:cubicBezTo>
                  <a:cubicBezTo>
                    <a:pt x="7258" y="21399"/>
                    <a:pt x="7325" y="21397"/>
                    <a:pt x="7393" y="21397"/>
                  </a:cubicBezTo>
                  <a:cubicBezTo>
                    <a:pt x="7461" y="21397"/>
                    <a:pt x="7530" y="21394"/>
                    <a:pt x="7598" y="21394"/>
                  </a:cubicBezTo>
                  <a:cubicBezTo>
                    <a:pt x="7666" y="21394"/>
                    <a:pt x="7734" y="21403"/>
                    <a:pt x="7802" y="21403"/>
                  </a:cubicBezTo>
                  <a:cubicBezTo>
                    <a:pt x="7870" y="21403"/>
                    <a:pt x="7938" y="21392"/>
                    <a:pt x="8006" y="21392"/>
                  </a:cubicBezTo>
                  <a:cubicBezTo>
                    <a:pt x="8074" y="21392"/>
                    <a:pt x="8142" y="21387"/>
                    <a:pt x="8210" y="21387"/>
                  </a:cubicBezTo>
                  <a:cubicBezTo>
                    <a:pt x="8278" y="21387"/>
                    <a:pt x="8346" y="21418"/>
                    <a:pt x="8414" y="21418"/>
                  </a:cubicBezTo>
                  <a:cubicBezTo>
                    <a:pt x="8482" y="21418"/>
                    <a:pt x="8550" y="21420"/>
                    <a:pt x="8618" y="21420"/>
                  </a:cubicBezTo>
                  <a:cubicBezTo>
                    <a:pt x="8686" y="21420"/>
                    <a:pt x="8754" y="21396"/>
                    <a:pt x="8822" y="21396"/>
                  </a:cubicBezTo>
                  <a:cubicBezTo>
                    <a:pt x="8891" y="21396"/>
                    <a:pt x="8958" y="21394"/>
                    <a:pt x="9026" y="21394"/>
                  </a:cubicBezTo>
                  <a:cubicBezTo>
                    <a:pt x="9094" y="21394"/>
                    <a:pt x="9162" y="21425"/>
                    <a:pt x="9230" y="21425"/>
                  </a:cubicBezTo>
                  <a:cubicBezTo>
                    <a:pt x="9298" y="21425"/>
                    <a:pt x="9366" y="21413"/>
                    <a:pt x="9434" y="21413"/>
                  </a:cubicBezTo>
                  <a:cubicBezTo>
                    <a:pt x="9503" y="21413"/>
                    <a:pt x="9571" y="21420"/>
                    <a:pt x="9639" y="21420"/>
                  </a:cubicBezTo>
                  <a:cubicBezTo>
                    <a:pt x="9707" y="21420"/>
                    <a:pt x="9775" y="21403"/>
                    <a:pt x="9843" y="21403"/>
                  </a:cubicBezTo>
                  <a:cubicBezTo>
                    <a:pt x="9911" y="21403"/>
                    <a:pt x="9978" y="21423"/>
                    <a:pt x="10046" y="21423"/>
                  </a:cubicBezTo>
                  <a:cubicBezTo>
                    <a:pt x="10115" y="21423"/>
                    <a:pt x="10183" y="21401"/>
                    <a:pt x="10250" y="21401"/>
                  </a:cubicBezTo>
                  <a:cubicBezTo>
                    <a:pt x="10319" y="21401"/>
                    <a:pt x="10387" y="21391"/>
                    <a:pt x="10455" y="21391"/>
                  </a:cubicBezTo>
                  <a:cubicBezTo>
                    <a:pt x="10523" y="21391"/>
                    <a:pt x="10591" y="21399"/>
                    <a:pt x="10659" y="21399"/>
                  </a:cubicBezTo>
                  <a:cubicBezTo>
                    <a:pt x="10727" y="21399"/>
                    <a:pt x="10796" y="21391"/>
                    <a:pt x="10863" y="21391"/>
                  </a:cubicBezTo>
                  <a:cubicBezTo>
                    <a:pt x="10932" y="21391"/>
                    <a:pt x="10999" y="21409"/>
                    <a:pt x="11067" y="21409"/>
                  </a:cubicBezTo>
                  <a:cubicBezTo>
                    <a:pt x="11135" y="21409"/>
                    <a:pt x="11203" y="21411"/>
                    <a:pt x="11271" y="21411"/>
                  </a:cubicBezTo>
                  <a:cubicBezTo>
                    <a:pt x="11340" y="21411"/>
                    <a:pt x="11408" y="21418"/>
                    <a:pt x="11475" y="21418"/>
                  </a:cubicBezTo>
                  <a:cubicBezTo>
                    <a:pt x="11544" y="21418"/>
                    <a:pt x="11612" y="21411"/>
                    <a:pt x="11679" y="21411"/>
                  </a:cubicBezTo>
                  <a:cubicBezTo>
                    <a:pt x="11748" y="21411"/>
                    <a:pt x="11816" y="21389"/>
                    <a:pt x="11883" y="21389"/>
                  </a:cubicBezTo>
                  <a:cubicBezTo>
                    <a:pt x="11952" y="21389"/>
                    <a:pt x="12020" y="21409"/>
                    <a:pt x="12087" y="21409"/>
                  </a:cubicBezTo>
                  <a:cubicBezTo>
                    <a:pt x="12156" y="21409"/>
                    <a:pt x="12224" y="21418"/>
                    <a:pt x="12291" y="21418"/>
                  </a:cubicBezTo>
                  <a:cubicBezTo>
                    <a:pt x="12360" y="21418"/>
                    <a:pt x="12429" y="21385"/>
                    <a:pt x="12496" y="21385"/>
                  </a:cubicBezTo>
                  <a:cubicBezTo>
                    <a:pt x="12565" y="21385"/>
                    <a:pt x="12633" y="21413"/>
                    <a:pt x="12700" y="21413"/>
                  </a:cubicBezTo>
                  <a:cubicBezTo>
                    <a:pt x="12769" y="21413"/>
                    <a:pt x="12837" y="21394"/>
                    <a:pt x="12903" y="21394"/>
                  </a:cubicBezTo>
                  <a:cubicBezTo>
                    <a:pt x="12973" y="21394"/>
                    <a:pt x="13041" y="21401"/>
                    <a:pt x="13108" y="21401"/>
                  </a:cubicBezTo>
                  <a:cubicBezTo>
                    <a:pt x="13177" y="21401"/>
                    <a:pt x="13246" y="21397"/>
                    <a:pt x="13312" y="21397"/>
                  </a:cubicBezTo>
                  <a:cubicBezTo>
                    <a:pt x="13382" y="21397"/>
                    <a:pt x="13450" y="21399"/>
                    <a:pt x="13516" y="21399"/>
                  </a:cubicBezTo>
                  <a:cubicBezTo>
                    <a:pt x="13586" y="21399"/>
                    <a:pt x="13654" y="21413"/>
                    <a:pt x="13720" y="21413"/>
                  </a:cubicBezTo>
                  <a:cubicBezTo>
                    <a:pt x="13790" y="21413"/>
                    <a:pt x="13858" y="21392"/>
                    <a:pt x="13924" y="21392"/>
                  </a:cubicBezTo>
                  <a:cubicBezTo>
                    <a:pt x="13995" y="21392"/>
                    <a:pt x="14063" y="21418"/>
                    <a:pt x="14128" y="21418"/>
                  </a:cubicBezTo>
                  <a:cubicBezTo>
                    <a:pt x="14200" y="21418"/>
                    <a:pt x="14269" y="21409"/>
                    <a:pt x="14332" y="21409"/>
                  </a:cubicBezTo>
                  <a:cubicBezTo>
                    <a:pt x="14407" y="21409"/>
                    <a:pt x="14474" y="21411"/>
                    <a:pt x="14536" y="21411"/>
                  </a:cubicBezTo>
                  <a:cubicBezTo>
                    <a:pt x="14615" y="21411"/>
                    <a:pt x="14683" y="21391"/>
                    <a:pt x="14740" y="21391"/>
                  </a:cubicBezTo>
                  <a:cubicBezTo>
                    <a:pt x="14873" y="21391"/>
                    <a:pt x="14842" y="21389"/>
                    <a:pt x="14944" y="21389"/>
                  </a:cubicBezTo>
                  <a:cubicBezTo>
                    <a:pt x="15046" y="21389"/>
                    <a:pt x="15046" y="21414"/>
                    <a:pt x="15148" y="21414"/>
                  </a:cubicBezTo>
                  <a:cubicBezTo>
                    <a:pt x="15250" y="21414"/>
                    <a:pt x="15250" y="21404"/>
                    <a:pt x="15352" y="21404"/>
                  </a:cubicBezTo>
                  <a:cubicBezTo>
                    <a:pt x="15454" y="21404"/>
                    <a:pt x="15453" y="21414"/>
                    <a:pt x="15555" y="21414"/>
                  </a:cubicBezTo>
                  <a:cubicBezTo>
                    <a:pt x="15657" y="21414"/>
                    <a:pt x="15760" y="21423"/>
                    <a:pt x="15760" y="21423"/>
                  </a:cubicBezTo>
                  <a:cubicBezTo>
                    <a:pt x="15862" y="21423"/>
                    <a:pt x="15862" y="21385"/>
                    <a:pt x="15964" y="21385"/>
                  </a:cubicBezTo>
                  <a:cubicBezTo>
                    <a:pt x="16066" y="21385"/>
                    <a:pt x="16066" y="21413"/>
                    <a:pt x="16168" y="21413"/>
                  </a:cubicBezTo>
                  <a:cubicBezTo>
                    <a:pt x="16270" y="21413"/>
                    <a:pt x="16269" y="21403"/>
                    <a:pt x="16371" y="21403"/>
                  </a:cubicBezTo>
                  <a:cubicBezTo>
                    <a:pt x="16473" y="21403"/>
                    <a:pt x="16474" y="21421"/>
                    <a:pt x="16576" y="21421"/>
                  </a:cubicBezTo>
                  <a:cubicBezTo>
                    <a:pt x="16678" y="21421"/>
                    <a:pt x="16678" y="21391"/>
                    <a:pt x="16780" y="21391"/>
                  </a:cubicBezTo>
                  <a:cubicBezTo>
                    <a:pt x="16882" y="21391"/>
                    <a:pt x="16881" y="21408"/>
                    <a:pt x="16983" y="21408"/>
                  </a:cubicBezTo>
                  <a:cubicBezTo>
                    <a:pt x="17085" y="21408"/>
                    <a:pt x="17086" y="21391"/>
                    <a:pt x="17188" y="21391"/>
                  </a:cubicBezTo>
                  <a:cubicBezTo>
                    <a:pt x="17290" y="21391"/>
                    <a:pt x="17290" y="21392"/>
                    <a:pt x="17392" y="21392"/>
                  </a:cubicBezTo>
                  <a:cubicBezTo>
                    <a:pt x="17494" y="21392"/>
                    <a:pt x="17493" y="21414"/>
                    <a:pt x="17595" y="21414"/>
                  </a:cubicBezTo>
                  <a:cubicBezTo>
                    <a:pt x="17697" y="21414"/>
                    <a:pt x="17698" y="21409"/>
                    <a:pt x="17800" y="21409"/>
                  </a:cubicBezTo>
                  <a:cubicBezTo>
                    <a:pt x="17902" y="21409"/>
                    <a:pt x="17902" y="21391"/>
                    <a:pt x="18004" y="21391"/>
                  </a:cubicBezTo>
                  <a:cubicBezTo>
                    <a:pt x="18106" y="21391"/>
                    <a:pt x="18106" y="21411"/>
                    <a:pt x="18208" y="21411"/>
                  </a:cubicBezTo>
                  <a:cubicBezTo>
                    <a:pt x="18310" y="21411"/>
                    <a:pt x="18310" y="21392"/>
                    <a:pt x="18412" y="21392"/>
                  </a:cubicBezTo>
                  <a:cubicBezTo>
                    <a:pt x="18514" y="21392"/>
                    <a:pt x="18514" y="21413"/>
                    <a:pt x="18616" y="21413"/>
                  </a:cubicBezTo>
                  <a:cubicBezTo>
                    <a:pt x="18718" y="21413"/>
                    <a:pt x="18718" y="21392"/>
                    <a:pt x="18820" y="21392"/>
                  </a:cubicBezTo>
                  <a:cubicBezTo>
                    <a:pt x="18922" y="21392"/>
                    <a:pt x="18922" y="21396"/>
                    <a:pt x="19024" y="21396"/>
                  </a:cubicBezTo>
                  <a:cubicBezTo>
                    <a:pt x="19126" y="21396"/>
                    <a:pt x="19126" y="21401"/>
                    <a:pt x="19228" y="21401"/>
                  </a:cubicBezTo>
                  <a:cubicBezTo>
                    <a:pt x="19330" y="21401"/>
                    <a:pt x="19330" y="21425"/>
                    <a:pt x="19432" y="21425"/>
                  </a:cubicBezTo>
                  <a:cubicBezTo>
                    <a:pt x="19534" y="21425"/>
                    <a:pt x="19534" y="21418"/>
                    <a:pt x="19636" y="21418"/>
                  </a:cubicBezTo>
                  <a:cubicBezTo>
                    <a:pt x="19738" y="21418"/>
                    <a:pt x="19738" y="21414"/>
                    <a:pt x="19840" y="21414"/>
                  </a:cubicBezTo>
                  <a:cubicBezTo>
                    <a:pt x="19942" y="21414"/>
                    <a:pt x="19942" y="21396"/>
                    <a:pt x="20044" y="21396"/>
                  </a:cubicBezTo>
                  <a:cubicBezTo>
                    <a:pt x="20146" y="21396"/>
                    <a:pt x="20146" y="21409"/>
                    <a:pt x="20248" y="21409"/>
                  </a:cubicBezTo>
                  <a:cubicBezTo>
                    <a:pt x="20350" y="21409"/>
                    <a:pt x="20350" y="21387"/>
                    <a:pt x="20452" y="21387"/>
                  </a:cubicBezTo>
                  <a:cubicBezTo>
                    <a:pt x="20555" y="21387"/>
                    <a:pt x="20554" y="21385"/>
                    <a:pt x="20656" y="21385"/>
                  </a:cubicBezTo>
                  <a:cubicBezTo>
                    <a:pt x="20758" y="21385"/>
                    <a:pt x="20758" y="21392"/>
                    <a:pt x="20860" y="21392"/>
                  </a:cubicBezTo>
                  <a:cubicBezTo>
                    <a:pt x="20962" y="21392"/>
                    <a:pt x="20962" y="21396"/>
                    <a:pt x="21064" y="21396"/>
                  </a:cubicBezTo>
                  <a:cubicBezTo>
                    <a:pt x="21166" y="21396"/>
                    <a:pt x="21167" y="21413"/>
                    <a:pt x="21269" y="21413"/>
                  </a:cubicBezTo>
                  <a:cubicBezTo>
                    <a:pt x="21371" y="21413"/>
                    <a:pt x="21405" y="21549"/>
                    <a:pt x="21477" y="21413"/>
                  </a:cubicBezTo>
                  <a:cubicBezTo>
                    <a:pt x="21549" y="21275"/>
                    <a:pt x="21470" y="21210"/>
                    <a:pt x="21470" y="21016"/>
                  </a:cubicBezTo>
                  <a:cubicBezTo>
                    <a:pt x="21470" y="20822"/>
                    <a:pt x="21462" y="20821"/>
                    <a:pt x="21462" y="20627"/>
                  </a:cubicBezTo>
                  <a:cubicBezTo>
                    <a:pt x="21462" y="20433"/>
                    <a:pt x="21481" y="20434"/>
                    <a:pt x="21481" y="20240"/>
                  </a:cubicBezTo>
                  <a:cubicBezTo>
                    <a:pt x="21481" y="20046"/>
                    <a:pt x="21464" y="20045"/>
                    <a:pt x="21464" y="19851"/>
                  </a:cubicBezTo>
                  <a:cubicBezTo>
                    <a:pt x="21464" y="19657"/>
                    <a:pt x="21478" y="19658"/>
                    <a:pt x="21478" y="19464"/>
                  </a:cubicBezTo>
                  <a:cubicBezTo>
                    <a:pt x="21478" y="19270"/>
                    <a:pt x="21467" y="19269"/>
                    <a:pt x="21467" y="19076"/>
                  </a:cubicBezTo>
                  <a:cubicBezTo>
                    <a:pt x="21467" y="18882"/>
                    <a:pt x="21469" y="18882"/>
                    <a:pt x="21469" y="18689"/>
                  </a:cubicBezTo>
                  <a:cubicBezTo>
                    <a:pt x="21469" y="18495"/>
                    <a:pt x="21477" y="18495"/>
                    <a:pt x="21477" y="18302"/>
                  </a:cubicBezTo>
                  <a:cubicBezTo>
                    <a:pt x="21477" y="18108"/>
                    <a:pt x="21475" y="18107"/>
                    <a:pt x="21475" y="17913"/>
                  </a:cubicBezTo>
                  <a:cubicBezTo>
                    <a:pt x="21475" y="17719"/>
                    <a:pt x="21476" y="17720"/>
                    <a:pt x="21476" y="17526"/>
                  </a:cubicBezTo>
                  <a:cubicBezTo>
                    <a:pt x="21476" y="17332"/>
                    <a:pt x="21466" y="17331"/>
                    <a:pt x="21466" y="17137"/>
                  </a:cubicBezTo>
                  <a:cubicBezTo>
                    <a:pt x="21466" y="16943"/>
                    <a:pt x="21476" y="16944"/>
                    <a:pt x="21476" y="16750"/>
                  </a:cubicBezTo>
                  <a:cubicBezTo>
                    <a:pt x="21476" y="16556"/>
                    <a:pt x="21477" y="16557"/>
                    <a:pt x="21477" y="16363"/>
                  </a:cubicBezTo>
                  <a:cubicBezTo>
                    <a:pt x="21477" y="16169"/>
                    <a:pt x="21475" y="16168"/>
                    <a:pt x="21475" y="15975"/>
                  </a:cubicBezTo>
                  <a:cubicBezTo>
                    <a:pt x="21475" y="15781"/>
                    <a:pt x="21481" y="15781"/>
                    <a:pt x="21481" y="15588"/>
                  </a:cubicBezTo>
                  <a:cubicBezTo>
                    <a:pt x="21481" y="15394"/>
                    <a:pt x="21463" y="15393"/>
                    <a:pt x="21463" y="15199"/>
                  </a:cubicBezTo>
                  <a:cubicBezTo>
                    <a:pt x="21463" y="15005"/>
                    <a:pt x="21481" y="15006"/>
                    <a:pt x="21481" y="14812"/>
                  </a:cubicBezTo>
                  <a:cubicBezTo>
                    <a:pt x="21481" y="14618"/>
                    <a:pt x="21467" y="14619"/>
                    <a:pt x="21467" y="14425"/>
                  </a:cubicBezTo>
                  <a:cubicBezTo>
                    <a:pt x="21467" y="14231"/>
                    <a:pt x="21464" y="14230"/>
                    <a:pt x="21464" y="14036"/>
                  </a:cubicBezTo>
                  <a:cubicBezTo>
                    <a:pt x="21464" y="13843"/>
                    <a:pt x="21465" y="13843"/>
                    <a:pt x="21465" y="13649"/>
                  </a:cubicBezTo>
                  <a:cubicBezTo>
                    <a:pt x="21465" y="13456"/>
                    <a:pt x="21470" y="13456"/>
                    <a:pt x="21470" y="13262"/>
                  </a:cubicBezTo>
                  <a:cubicBezTo>
                    <a:pt x="21470" y="13069"/>
                    <a:pt x="21477" y="13067"/>
                    <a:pt x="21477" y="12874"/>
                  </a:cubicBezTo>
                  <a:cubicBezTo>
                    <a:pt x="21477" y="12680"/>
                    <a:pt x="21478" y="12681"/>
                    <a:pt x="21478" y="12487"/>
                  </a:cubicBezTo>
                  <a:cubicBezTo>
                    <a:pt x="21478" y="12293"/>
                    <a:pt x="21478" y="12294"/>
                    <a:pt x="21478" y="12100"/>
                  </a:cubicBezTo>
                  <a:cubicBezTo>
                    <a:pt x="21478" y="11906"/>
                    <a:pt x="21482" y="11905"/>
                    <a:pt x="21482" y="11711"/>
                  </a:cubicBezTo>
                  <a:cubicBezTo>
                    <a:pt x="21482" y="11517"/>
                    <a:pt x="21467" y="11518"/>
                    <a:pt x="21467" y="11324"/>
                  </a:cubicBezTo>
                  <a:cubicBezTo>
                    <a:pt x="21467" y="11130"/>
                    <a:pt x="21462" y="11131"/>
                    <a:pt x="21462" y="10937"/>
                  </a:cubicBezTo>
                  <a:cubicBezTo>
                    <a:pt x="21462" y="10743"/>
                    <a:pt x="21475" y="10742"/>
                    <a:pt x="21475" y="10548"/>
                  </a:cubicBezTo>
                  <a:cubicBezTo>
                    <a:pt x="21475" y="10355"/>
                    <a:pt x="21471" y="10355"/>
                    <a:pt x="21471" y="10162"/>
                  </a:cubicBezTo>
                  <a:cubicBezTo>
                    <a:pt x="21471" y="9968"/>
                    <a:pt x="21474" y="9968"/>
                    <a:pt x="21474" y="9775"/>
                  </a:cubicBezTo>
                  <a:cubicBezTo>
                    <a:pt x="21474" y="9581"/>
                    <a:pt x="21470" y="9580"/>
                    <a:pt x="21470" y="9386"/>
                  </a:cubicBezTo>
                  <a:cubicBezTo>
                    <a:pt x="21470" y="9192"/>
                    <a:pt x="21462" y="9193"/>
                    <a:pt x="21462" y="8999"/>
                  </a:cubicBezTo>
                  <a:cubicBezTo>
                    <a:pt x="21462" y="8805"/>
                    <a:pt x="21467" y="8806"/>
                    <a:pt x="21467" y="8612"/>
                  </a:cubicBezTo>
                  <a:cubicBezTo>
                    <a:pt x="21467" y="8418"/>
                    <a:pt x="21480" y="8417"/>
                    <a:pt x="21480" y="8223"/>
                  </a:cubicBezTo>
                  <a:cubicBezTo>
                    <a:pt x="21480" y="8029"/>
                    <a:pt x="21474" y="8030"/>
                    <a:pt x="21474" y="7836"/>
                  </a:cubicBezTo>
                  <a:cubicBezTo>
                    <a:pt x="21474" y="7643"/>
                    <a:pt x="21465" y="7643"/>
                    <a:pt x="21465" y="7449"/>
                  </a:cubicBezTo>
                  <a:cubicBezTo>
                    <a:pt x="21465" y="7256"/>
                    <a:pt x="21477" y="7254"/>
                    <a:pt x="21477" y="7061"/>
                  </a:cubicBezTo>
                  <a:cubicBezTo>
                    <a:pt x="21477" y="6867"/>
                    <a:pt x="21475" y="6867"/>
                    <a:pt x="21475" y="6674"/>
                  </a:cubicBezTo>
                  <a:cubicBezTo>
                    <a:pt x="21475" y="6480"/>
                    <a:pt x="21462" y="6480"/>
                    <a:pt x="21462" y="6287"/>
                  </a:cubicBezTo>
                  <a:cubicBezTo>
                    <a:pt x="21462" y="6093"/>
                    <a:pt x="21473" y="6092"/>
                    <a:pt x="21473" y="5898"/>
                  </a:cubicBezTo>
                  <a:cubicBezTo>
                    <a:pt x="21473" y="5704"/>
                    <a:pt x="21468" y="5705"/>
                    <a:pt x="21468" y="5511"/>
                  </a:cubicBezTo>
                  <a:cubicBezTo>
                    <a:pt x="21468" y="5317"/>
                    <a:pt x="21479" y="5318"/>
                    <a:pt x="21479" y="5124"/>
                  </a:cubicBezTo>
                  <a:cubicBezTo>
                    <a:pt x="21479" y="4930"/>
                    <a:pt x="21462" y="4929"/>
                    <a:pt x="21462" y="4735"/>
                  </a:cubicBezTo>
                  <a:cubicBezTo>
                    <a:pt x="21462" y="4542"/>
                    <a:pt x="21479" y="4542"/>
                    <a:pt x="21479" y="4348"/>
                  </a:cubicBezTo>
                  <a:cubicBezTo>
                    <a:pt x="21479" y="4155"/>
                    <a:pt x="21461" y="4155"/>
                    <a:pt x="21461" y="3961"/>
                  </a:cubicBezTo>
                  <a:cubicBezTo>
                    <a:pt x="21461" y="3768"/>
                    <a:pt x="21465" y="3766"/>
                    <a:pt x="21465" y="3573"/>
                  </a:cubicBezTo>
                  <a:cubicBezTo>
                    <a:pt x="21465" y="3379"/>
                    <a:pt x="21480" y="3380"/>
                    <a:pt x="21480" y="3186"/>
                  </a:cubicBezTo>
                  <a:cubicBezTo>
                    <a:pt x="21480" y="2992"/>
                    <a:pt x="21480" y="2993"/>
                    <a:pt x="21480" y="2799"/>
                  </a:cubicBezTo>
                  <a:cubicBezTo>
                    <a:pt x="21480" y="2605"/>
                    <a:pt x="21477" y="2604"/>
                    <a:pt x="21477" y="2410"/>
                  </a:cubicBezTo>
                  <a:cubicBezTo>
                    <a:pt x="21477" y="2216"/>
                    <a:pt x="21461" y="2217"/>
                    <a:pt x="21461" y="2023"/>
                  </a:cubicBezTo>
                  <a:cubicBezTo>
                    <a:pt x="21461" y="1829"/>
                    <a:pt x="21469" y="1830"/>
                    <a:pt x="21469" y="1636"/>
                  </a:cubicBezTo>
                  <a:cubicBezTo>
                    <a:pt x="21469" y="1442"/>
                    <a:pt x="21472" y="1443"/>
                    <a:pt x="21472" y="1249"/>
                  </a:cubicBezTo>
                  <a:cubicBezTo>
                    <a:pt x="21472" y="1055"/>
                    <a:pt x="21469" y="1054"/>
                    <a:pt x="21469" y="861"/>
                  </a:cubicBezTo>
                  <a:cubicBezTo>
                    <a:pt x="21469" y="667"/>
                    <a:pt x="21466" y="667"/>
                    <a:pt x="21466" y="474"/>
                  </a:cubicBezTo>
                  <a:cubicBezTo>
                    <a:pt x="21466" y="280"/>
                    <a:pt x="21513" y="265"/>
                    <a:pt x="21479" y="81"/>
                  </a:cubicBezTo>
                  <a:cubicBezTo>
                    <a:pt x="21471" y="36"/>
                    <a:pt x="21462" y="13"/>
                    <a:pt x="21451" y="4"/>
                  </a:cubicBezTo>
                  <a:close/>
                </a:path>
              </a:pathLst>
            </a:custGeom>
            <a:ln w="63500" cap="flat">
              <a:solidFill>
                <a:srgbClr val="231F24"/>
              </a:solidFill>
              <a:prstDash val="solid"/>
              <a:miter lim="400000"/>
            </a:ln>
          </p:spPr>
          <p:txBody>
            <a:bodyPr/>
            <a:lstStyle/>
            <a:p>
              <a:pPr lvl="0"/>
              <a:endParaRPr/>
            </a:p>
          </p:txBody>
        </p:sp>
      </p:grpSp>
      <p:sp>
        <p:nvSpPr>
          <p:cNvPr id="101" name="Shape 101"/>
          <p:cNvSpPr/>
          <p:nvPr/>
        </p:nvSpPr>
        <p:spPr>
          <a:xfrm>
            <a:off x="5073798" y="4979144"/>
            <a:ext cx="4333175" cy="1917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7" h="21593" extrusionOk="0">
                <a:moveTo>
                  <a:pt x="11059" y="39"/>
                </a:moveTo>
                <a:cubicBezTo>
                  <a:pt x="10937" y="39"/>
                  <a:pt x="10815" y="1"/>
                  <a:pt x="10693" y="5"/>
                </a:cubicBezTo>
                <a:cubicBezTo>
                  <a:pt x="10571" y="10"/>
                  <a:pt x="10449" y="12"/>
                  <a:pt x="10327" y="21"/>
                </a:cubicBezTo>
                <a:cubicBezTo>
                  <a:pt x="10205" y="29"/>
                  <a:pt x="10084" y="80"/>
                  <a:pt x="9962" y="93"/>
                </a:cubicBezTo>
                <a:cubicBezTo>
                  <a:pt x="9840" y="106"/>
                  <a:pt x="9718" y="107"/>
                  <a:pt x="9597" y="125"/>
                </a:cubicBezTo>
                <a:cubicBezTo>
                  <a:pt x="9475" y="142"/>
                  <a:pt x="9354" y="185"/>
                  <a:pt x="9233" y="206"/>
                </a:cubicBezTo>
                <a:cubicBezTo>
                  <a:pt x="9111" y="228"/>
                  <a:pt x="8991" y="277"/>
                  <a:pt x="8871" y="303"/>
                </a:cubicBezTo>
                <a:cubicBezTo>
                  <a:pt x="8749" y="330"/>
                  <a:pt x="8625" y="314"/>
                  <a:pt x="8505" y="345"/>
                </a:cubicBezTo>
                <a:cubicBezTo>
                  <a:pt x="8383" y="376"/>
                  <a:pt x="8265" y="452"/>
                  <a:pt x="8145" y="487"/>
                </a:cubicBezTo>
                <a:cubicBezTo>
                  <a:pt x="8024" y="524"/>
                  <a:pt x="7901" y="525"/>
                  <a:pt x="7781" y="565"/>
                </a:cubicBezTo>
                <a:cubicBezTo>
                  <a:pt x="7660" y="606"/>
                  <a:pt x="7542" y="671"/>
                  <a:pt x="7423" y="717"/>
                </a:cubicBezTo>
                <a:cubicBezTo>
                  <a:pt x="7303" y="763"/>
                  <a:pt x="7179" y="773"/>
                  <a:pt x="7061" y="824"/>
                </a:cubicBezTo>
                <a:cubicBezTo>
                  <a:pt x="6941" y="875"/>
                  <a:pt x="6826" y="966"/>
                  <a:pt x="6708" y="1022"/>
                </a:cubicBezTo>
                <a:cubicBezTo>
                  <a:pt x="6588" y="1078"/>
                  <a:pt x="6465" y="1098"/>
                  <a:pt x="6348" y="1159"/>
                </a:cubicBezTo>
                <a:cubicBezTo>
                  <a:pt x="6229" y="1221"/>
                  <a:pt x="6111" y="1282"/>
                  <a:pt x="5994" y="1349"/>
                </a:cubicBezTo>
                <a:cubicBezTo>
                  <a:pt x="5876" y="1416"/>
                  <a:pt x="5760" y="1492"/>
                  <a:pt x="5644" y="1564"/>
                </a:cubicBezTo>
                <a:cubicBezTo>
                  <a:pt x="5527" y="1637"/>
                  <a:pt x="5412" y="1720"/>
                  <a:pt x="5297" y="1797"/>
                </a:cubicBezTo>
                <a:cubicBezTo>
                  <a:pt x="5181" y="1877"/>
                  <a:pt x="5073" y="1995"/>
                  <a:pt x="4959" y="2079"/>
                </a:cubicBezTo>
                <a:cubicBezTo>
                  <a:pt x="4844" y="2164"/>
                  <a:pt x="4724" y="2221"/>
                  <a:pt x="4612" y="2311"/>
                </a:cubicBezTo>
                <a:cubicBezTo>
                  <a:pt x="4498" y="2403"/>
                  <a:pt x="4383" y="2489"/>
                  <a:pt x="4273" y="2586"/>
                </a:cubicBezTo>
                <a:cubicBezTo>
                  <a:pt x="4160" y="2685"/>
                  <a:pt x="4048" y="2785"/>
                  <a:pt x="3940" y="2889"/>
                </a:cubicBezTo>
                <a:cubicBezTo>
                  <a:pt x="3828" y="2996"/>
                  <a:pt x="3717" y="3096"/>
                  <a:pt x="3610" y="3208"/>
                </a:cubicBezTo>
                <a:cubicBezTo>
                  <a:pt x="3500" y="3322"/>
                  <a:pt x="3393" y="3440"/>
                  <a:pt x="3289" y="3560"/>
                </a:cubicBezTo>
                <a:cubicBezTo>
                  <a:pt x="3181" y="3682"/>
                  <a:pt x="3081" y="3793"/>
                  <a:pt x="2979" y="3920"/>
                </a:cubicBezTo>
                <a:cubicBezTo>
                  <a:pt x="2873" y="3834"/>
                  <a:pt x="2773" y="3752"/>
                  <a:pt x="2662" y="3673"/>
                </a:cubicBezTo>
                <a:cubicBezTo>
                  <a:pt x="2554" y="3595"/>
                  <a:pt x="2433" y="3579"/>
                  <a:pt x="2323" y="3508"/>
                </a:cubicBezTo>
                <a:cubicBezTo>
                  <a:pt x="2212" y="3437"/>
                  <a:pt x="2100" y="3376"/>
                  <a:pt x="1989" y="3312"/>
                </a:cubicBezTo>
                <a:cubicBezTo>
                  <a:pt x="1876" y="3247"/>
                  <a:pt x="1769" y="3151"/>
                  <a:pt x="1658" y="3094"/>
                </a:cubicBezTo>
                <a:cubicBezTo>
                  <a:pt x="1543" y="3034"/>
                  <a:pt x="1428" y="2994"/>
                  <a:pt x="1319" y="2943"/>
                </a:cubicBezTo>
                <a:cubicBezTo>
                  <a:pt x="1201" y="2887"/>
                  <a:pt x="1088" y="2824"/>
                  <a:pt x="980" y="2780"/>
                </a:cubicBezTo>
                <a:cubicBezTo>
                  <a:pt x="858" y="2729"/>
                  <a:pt x="746" y="2661"/>
                  <a:pt x="641" y="2625"/>
                </a:cubicBezTo>
                <a:cubicBezTo>
                  <a:pt x="509" y="2579"/>
                  <a:pt x="392" y="2542"/>
                  <a:pt x="296" y="2518"/>
                </a:cubicBezTo>
                <a:cubicBezTo>
                  <a:pt x="51" y="2458"/>
                  <a:pt x="-63" y="2495"/>
                  <a:pt x="36" y="2589"/>
                </a:cubicBezTo>
                <a:cubicBezTo>
                  <a:pt x="143" y="2691"/>
                  <a:pt x="238" y="2823"/>
                  <a:pt x="336" y="2932"/>
                </a:cubicBezTo>
                <a:cubicBezTo>
                  <a:pt x="440" y="3046"/>
                  <a:pt x="550" y="3126"/>
                  <a:pt x="643" y="3248"/>
                </a:cubicBezTo>
                <a:cubicBezTo>
                  <a:pt x="743" y="3376"/>
                  <a:pt x="840" y="3503"/>
                  <a:pt x="929" y="3638"/>
                </a:cubicBezTo>
                <a:cubicBezTo>
                  <a:pt x="1024" y="3781"/>
                  <a:pt x="1109" y="3940"/>
                  <a:pt x="1192" y="4088"/>
                </a:cubicBezTo>
                <a:cubicBezTo>
                  <a:pt x="1281" y="4246"/>
                  <a:pt x="1356" y="4421"/>
                  <a:pt x="1433" y="4584"/>
                </a:cubicBezTo>
                <a:cubicBezTo>
                  <a:pt x="1514" y="4756"/>
                  <a:pt x="1606" y="4904"/>
                  <a:pt x="1675" y="5079"/>
                </a:cubicBezTo>
                <a:cubicBezTo>
                  <a:pt x="1749" y="5266"/>
                  <a:pt x="1798" y="5477"/>
                  <a:pt x="1859" y="5665"/>
                </a:cubicBezTo>
                <a:cubicBezTo>
                  <a:pt x="1768" y="5837"/>
                  <a:pt x="1678" y="6002"/>
                  <a:pt x="1597" y="6179"/>
                </a:cubicBezTo>
                <a:cubicBezTo>
                  <a:pt x="1512" y="6362"/>
                  <a:pt x="1441" y="6564"/>
                  <a:pt x="1367" y="6753"/>
                </a:cubicBezTo>
                <a:cubicBezTo>
                  <a:pt x="1289" y="6949"/>
                  <a:pt x="1227" y="7159"/>
                  <a:pt x="1161" y="7361"/>
                </a:cubicBezTo>
                <a:cubicBezTo>
                  <a:pt x="1093" y="7569"/>
                  <a:pt x="1000" y="7745"/>
                  <a:pt x="944" y="7958"/>
                </a:cubicBezTo>
                <a:cubicBezTo>
                  <a:pt x="886" y="8178"/>
                  <a:pt x="838" y="8407"/>
                  <a:pt x="793" y="8633"/>
                </a:cubicBezTo>
                <a:cubicBezTo>
                  <a:pt x="748" y="8863"/>
                  <a:pt x="705" y="9097"/>
                  <a:pt x="674" y="9332"/>
                </a:cubicBezTo>
                <a:cubicBezTo>
                  <a:pt x="643" y="9570"/>
                  <a:pt x="626" y="9817"/>
                  <a:pt x="610" y="10060"/>
                </a:cubicBezTo>
                <a:cubicBezTo>
                  <a:pt x="594" y="10303"/>
                  <a:pt x="607" y="10550"/>
                  <a:pt x="607" y="10797"/>
                </a:cubicBezTo>
                <a:cubicBezTo>
                  <a:pt x="607" y="11041"/>
                  <a:pt x="613" y="11282"/>
                  <a:pt x="628" y="11523"/>
                </a:cubicBezTo>
                <a:cubicBezTo>
                  <a:pt x="644" y="11764"/>
                  <a:pt x="654" y="12009"/>
                  <a:pt x="684" y="12245"/>
                </a:cubicBezTo>
                <a:cubicBezTo>
                  <a:pt x="715" y="12479"/>
                  <a:pt x="770" y="12698"/>
                  <a:pt x="815" y="12927"/>
                </a:cubicBezTo>
                <a:cubicBezTo>
                  <a:pt x="859" y="13150"/>
                  <a:pt x="885" y="13394"/>
                  <a:pt x="943" y="13613"/>
                </a:cubicBezTo>
                <a:cubicBezTo>
                  <a:pt x="998" y="13826"/>
                  <a:pt x="1067" y="14029"/>
                  <a:pt x="1135" y="14236"/>
                </a:cubicBezTo>
                <a:cubicBezTo>
                  <a:pt x="1200" y="14437"/>
                  <a:pt x="1262" y="14650"/>
                  <a:pt x="1339" y="14845"/>
                </a:cubicBezTo>
                <a:cubicBezTo>
                  <a:pt x="1412" y="15033"/>
                  <a:pt x="1503" y="15200"/>
                  <a:pt x="1587" y="15383"/>
                </a:cubicBezTo>
                <a:cubicBezTo>
                  <a:pt x="1668" y="15559"/>
                  <a:pt x="1757" y="15724"/>
                  <a:pt x="1847" y="15895"/>
                </a:cubicBezTo>
                <a:cubicBezTo>
                  <a:pt x="1933" y="16060"/>
                  <a:pt x="2028" y="16213"/>
                  <a:pt x="2122" y="16373"/>
                </a:cubicBezTo>
                <a:cubicBezTo>
                  <a:pt x="2213" y="16527"/>
                  <a:pt x="2313" y="16665"/>
                  <a:pt x="2412" y="16814"/>
                </a:cubicBezTo>
                <a:cubicBezTo>
                  <a:pt x="2507" y="16958"/>
                  <a:pt x="2586" y="17157"/>
                  <a:pt x="2688" y="17296"/>
                </a:cubicBezTo>
                <a:cubicBezTo>
                  <a:pt x="2787" y="17431"/>
                  <a:pt x="2907" y="17506"/>
                  <a:pt x="3012" y="17636"/>
                </a:cubicBezTo>
                <a:cubicBezTo>
                  <a:pt x="3114" y="17763"/>
                  <a:pt x="3216" y="17892"/>
                  <a:pt x="3324" y="18014"/>
                </a:cubicBezTo>
                <a:cubicBezTo>
                  <a:pt x="3428" y="18132"/>
                  <a:pt x="3529" y="18266"/>
                  <a:pt x="3639" y="18380"/>
                </a:cubicBezTo>
                <a:cubicBezTo>
                  <a:pt x="3745" y="18490"/>
                  <a:pt x="3851" y="18614"/>
                  <a:pt x="3962" y="18719"/>
                </a:cubicBezTo>
                <a:cubicBezTo>
                  <a:pt x="4070" y="18822"/>
                  <a:pt x="4188" y="18890"/>
                  <a:pt x="4301" y="18989"/>
                </a:cubicBezTo>
                <a:cubicBezTo>
                  <a:pt x="4411" y="19085"/>
                  <a:pt x="4523" y="19177"/>
                  <a:pt x="4638" y="19268"/>
                </a:cubicBezTo>
                <a:cubicBezTo>
                  <a:pt x="4749" y="19358"/>
                  <a:pt x="4860" y="19457"/>
                  <a:pt x="4975" y="19542"/>
                </a:cubicBezTo>
                <a:cubicBezTo>
                  <a:pt x="5088" y="19625"/>
                  <a:pt x="5198" y="19738"/>
                  <a:pt x="5314" y="19816"/>
                </a:cubicBezTo>
                <a:cubicBezTo>
                  <a:pt x="5428" y="19894"/>
                  <a:pt x="5549" y="19937"/>
                  <a:pt x="5666" y="20010"/>
                </a:cubicBezTo>
                <a:cubicBezTo>
                  <a:pt x="5781" y="20081"/>
                  <a:pt x="5898" y="20147"/>
                  <a:pt x="6016" y="20214"/>
                </a:cubicBezTo>
                <a:cubicBezTo>
                  <a:pt x="6132" y="20279"/>
                  <a:pt x="6248" y="20349"/>
                  <a:pt x="6367" y="20411"/>
                </a:cubicBezTo>
                <a:cubicBezTo>
                  <a:pt x="6483" y="20471"/>
                  <a:pt x="6602" y="20525"/>
                  <a:pt x="6721" y="20581"/>
                </a:cubicBezTo>
                <a:cubicBezTo>
                  <a:pt x="6838" y="20636"/>
                  <a:pt x="6960" y="20663"/>
                  <a:pt x="7079" y="20714"/>
                </a:cubicBezTo>
                <a:cubicBezTo>
                  <a:pt x="7198" y="20764"/>
                  <a:pt x="7311" y="20867"/>
                  <a:pt x="7431" y="20913"/>
                </a:cubicBezTo>
                <a:cubicBezTo>
                  <a:pt x="7550" y="20958"/>
                  <a:pt x="7669" y="21015"/>
                  <a:pt x="7789" y="21056"/>
                </a:cubicBezTo>
                <a:cubicBezTo>
                  <a:pt x="7908" y="21096"/>
                  <a:pt x="8030" y="21112"/>
                  <a:pt x="8151" y="21148"/>
                </a:cubicBezTo>
                <a:cubicBezTo>
                  <a:pt x="8271" y="21184"/>
                  <a:pt x="8390" y="21241"/>
                  <a:pt x="8511" y="21273"/>
                </a:cubicBezTo>
                <a:cubicBezTo>
                  <a:pt x="8631" y="21304"/>
                  <a:pt x="8753" y="21318"/>
                  <a:pt x="8874" y="21345"/>
                </a:cubicBezTo>
                <a:cubicBezTo>
                  <a:pt x="8994" y="21371"/>
                  <a:pt x="9117" y="21354"/>
                  <a:pt x="9239" y="21376"/>
                </a:cubicBezTo>
                <a:cubicBezTo>
                  <a:pt x="9360" y="21397"/>
                  <a:pt x="9479" y="21450"/>
                  <a:pt x="9601" y="21468"/>
                </a:cubicBezTo>
                <a:cubicBezTo>
                  <a:pt x="9722" y="21485"/>
                  <a:pt x="9843" y="21519"/>
                  <a:pt x="9965" y="21532"/>
                </a:cubicBezTo>
                <a:cubicBezTo>
                  <a:pt x="10086" y="21545"/>
                  <a:pt x="10208" y="21520"/>
                  <a:pt x="10330" y="21528"/>
                </a:cubicBezTo>
                <a:cubicBezTo>
                  <a:pt x="10451" y="21537"/>
                  <a:pt x="10572" y="21587"/>
                  <a:pt x="10694" y="21592"/>
                </a:cubicBezTo>
                <a:cubicBezTo>
                  <a:pt x="10815" y="21596"/>
                  <a:pt x="10937" y="21574"/>
                  <a:pt x="11059" y="21574"/>
                </a:cubicBezTo>
                <a:cubicBezTo>
                  <a:pt x="11181" y="21574"/>
                  <a:pt x="11303" y="21542"/>
                  <a:pt x="11424" y="21538"/>
                </a:cubicBezTo>
                <a:cubicBezTo>
                  <a:pt x="11546" y="21534"/>
                  <a:pt x="11667" y="21534"/>
                  <a:pt x="11788" y="21525"/>
                </a:cubicBezTo>
                <a:cubicBezTo>
                  <a:pt x="11910" y="21517"/>
                  <a:pt x="12033" y="21551"/>
                  <a:pt x="12154" y="21538"/>
                </a:cubicBezTo>
                <a:cubicBezTo>
                  <a:pt x="12276" y="21525"/>
                  <a:pt x="12396" y="21460"/>
                  <a:pt x="12516" y="21443"/>
                </a:cubicBezTo>
                <a:cubicBezTo>
                  <a:pt x="12638" y="21425"/>
                  <a:pt x="12761" y="21445"/>
                  <a:pt x="12881" y="21423"/>
                </a:cubicBezTo>
                <a:cubicBezTo>
                  <a:pt x="13003" y="21401"/>
                  <a:pt x="13121" y="21320"/>
                  <a:pt x="13241" y="21294"/>
                </a:cubicBezTo>
                <a:cubicBezTo>
                  <a:pt x="13363" y="21267"/>
                  <a:pt x="13487" y="21303"/>
                  <a:pt x="13607" y="21272"/>
                </a:cubicBezTo>
                <a:cubicBezTo>
                  <a:pt x="13729" y="21241"/>
                  <a:pt x="13848" y="21188"/>
                  <a:pt x="13968" y="21153"/>
                </a:cubicBezTo>
                <a:cubicBezTo>
                  <a:pt x="14089" y="21117"/>
                  <a:pt x="14205" y="21032"/>
                  <a:pt x="14324" y="20992"/>
                </a:cubicBezTo>
                <a:cubicBezTo>
                  <a:pt x="14445" y="20951"/>
                  <a:pt x="14566" y="20926"/>
                  <a:pt x="14684" y="20880"/>
                </a:cubicBezTo>
                <a:cubicBezTo>
                  <a:pt x="14805" y="20835"/>
                  <a:pt x="14923" y="20781"/>
                  <a:pt x="15041" y="20731"/>
                </a:cubicBezTo>
                <a:cubicBezTo>
                  <a:pt x="15161" y="20681"/>
                  <a:pt x="15280" y="20630"/>
                  <a:pt x="15397" y="20575"/>
                </a:cubicBezTo>
                <a:cubicBezTo>
                  <a:pt x="15516" y="20519"/>
                  <a:pt x="15641" y="20514"/>
                  <a:pt x="15758" y="20453"/>
                </a:cubicBezTo>
                <a:cubicBezTo>
                  <a:pt x="15876" y="20392"/>
                  <a:pt x="15987" y="20276"/>
                  <a:pt x="16103" y="20210"/>
                </a:cubicBezTo>
                <a:cubicBezTo>
                  <a:pt x="16221" y="20143"/>
                  <a:pt x="16334" y="20057"/>
                  <a:pt x="16450" y="19986"/>
                </a:cubicBezTo>
                <a:cubicBezTo>
                  <a:pt x="16567" y="19913"/>
                  <a:pt x="16686" y="19863"/>
                  <a:pt x="16800" y="19786"/>
                </a:cubicBezTo>
                <a:cubicBezTo>
                  <a:pt x="16917" y="19707"/>
                  <a:pt x="17032" y="19632"/>
                  <a:pt x="17145" y="19549"/>
                </a:cubicBezTo>
                <a:cubicBezTo>
                  <a:pt x="17260" y="19464"/>
                  <a:pt x="17368" y="19346"/>
                  <a:pt x="17479" y="19256"/>
                </a:cubicBezTo>
                <a:cubicBezTo>
                  <a:pt x="17593" y="19165"/>
                  <a:pt x="17710" y="19095"/>
                  <a:pt x="17820" y="18999"/>
                </a:cubicBezTo>
                <a:cubicBezTo>
                  <a:pt x="17933" y="18900"/>
                  <a:pt x="18041" y="18789"/>
                  <a:pt x="18150" y="18686"/>
                </a:cubicBezTo>
                <a:cubicBezTo>
                  <a:pt x="18261" y="18580"/>
                  <a:pt x="18374" y="18492"/>
                  <a:pt x="18481" y="18381"/>
                </a:cubicBezTo>
                <a:cubicBezTo>
                  <a:pt x="18590" y="18268"/>
                  <a:pt x="18692" y="18133"/>
                  <a:pt x="18796" y="18015"/>
                </a:cubicBezTo>
                <a:cubicBezTo>
                  <a:pt x="18904" y="17893"/>
                  <a:pt x="19016" y="17797"/>
                  <a:pt x="19118" y="17670"/>
                </a:cubicBezTo>
                <a:cubicBezTo>
                  <a:pt x="19223" y="17540"/>
                  <a:pt x="19325" y="17408"/>
                  <a:pt x="19424" y="17273"/>
                </a:cubicBezTo>
                <a:cubicBezTo>
                  <a:pt x="19526" y="17134"/>
                  <a:pt x="19627" y="16998"/>
                  <a:pt x="19723" y="16853"/>
                </a:cubicBezTo>
                <a:cubicBezTo>
                  <a:pt x="19821" y="16704"/>
                  <a:pt x="19905" y="16525"/>
                  <a:pt x="19997" y="16370"/>
                </a:cubicBezTo>
                <a:cubicBezTo>
                  <a:pt x="20091" y="16210"/>
                  <a:pt x="20201" y="16091"/>
                  <a:pt x="20288" y="15926"/>
                </a:cubicBezTo>
                <a:cubicBezTo>
                  <a:pt x="20377" y="15755"/>
                  <a:pt x="20461" y="15575"/>
                  <a:pt x="20542" y="15399"/>
                </a:cubicBezTo>
                <a:cubicBezTo>
                  <a:pt x="20626" y="15216"/>
                  <a:pt x="20697" y="15016"/>
                  <a:pt x="20771" y="14828"/>
                </a:cubicBezTo>
                <a:cubicBezTo>
                  <a:pt x="20847" y="14634"/>
                  <a:pt x="20906" y="14418"/>
                  <a:pt x="20971" y="14218"/>
                </a:cubicBezTo>
                <a:cubicBezTo>
                  <a:pt x="21039" y="14011"/>
                  <a:pt x="21105" y="13807"/>
                  <a:pt x="21160" y="13595"/>
                </a:cubicBezTo>
                <a:cubicBezTo>
                  <a:pt x="21217" y="13376"/>
                  <a:pt x="21271" y="13158"/>
                  <a:pt x="21315" y="12934"/>
                </a:cubicBezTo>
                <a:cubicBezTo>
                  <a:pt x="21360" y="12706"/>
                  <a:pt x="21399" y="12475"/>
                  <a:pt x="21430" y="12242"/>
                </a:cubicBezTo>
                <a:cubicBezTo>
                  <a:pt x="21461" y="12005"/>
                  <a:pt x="21495" y="11769"/>
                  <a:pt x="21510" y="11528"/>
                </a:cubicBezTo>
                <a:cubicBezTo>
                  <a:pt x="21526" y="11287"/>
                  <a:pt x="21537" y="11041"/>
                  <a:pt x="21537" y="10796"/>
                </a:cubicBezTo>
                <a:cubicBezTo>
                  <a:pt x="21537" y="10551"/>
                  <a:pt x="21519" y="10307"/>
                  <a:pt x="21504" y="10066"/>
                </a:cubicBezTo>
                <a:cubicBezTo>
                  <a:pt x="21488" y="9825"/>
                  <a:pt x="21461" y="9587"/>
                  <a:pt x="21430" y="9350"/>
                </a:cubicBezTo>
                <a:cubicBezTo>
                  <a:pt x="21399" y="9117"/>
                  <a:pt x="21368" y="8879"/>
                  <a:pt x="21323" y="8651"/>
                </a:cubicBezTo>
                <a:cubicBezTo>
                  <a:pt x="21280" y="8427"/>
                  <a:pt x="21224" y="8208"/>
                  <a:pt x="21167" y="7990"/>
                </a:cubicBezTo>
                <a:cubicBezTo>
                  <a:pt x="21111" y="7777"/>
                  <a:pt x="21038" y="7582"/>
                  <a:pt x="20970" y="7375"/>
                </a:cubicBezTo>
                <a:cubicBezTo>
                  <a:pt x="20905" y="7175"/>
                  <a:pt x="20837" y="6974"/>
                  <a:pt x="20760" y="6780"/>
                </a:cubicBezTo>
                <a:cubicBezTo>
                  <a:pt x="20687" y="6592"/>
                  <a:pt x="20602" y="6419"/>
                  <a:pt x="20518" y="6236"/>
                </a:cubicBezTo>
                <a:cubicBezTo>
                  <a:pt x="20437" y="6060"/>
                  <a:pt x="20362" y="5868"/>
                  <a:pt x="20272" y="5697"/>
                </a:cubicBezTo>
                <a:cubicBezTo>
                  <a:pt x="20186" y="5532"/>
                  <a:pt x="20087" y="5391"/>
                  <a:pt x="19992" y="5231"/>
                </a:cubicBezTo>
                <a:cubicBezTo>
                  <a:pt x="19901" y="5077"/>
                  <a:pt x="19819" y="4894"/>
                  <a:pt x="19720" y="4744"/>
                </a:cubicBezTo>
                <a:cubicBezTo>
                  <a:pt x="19625" y="4600"/>
                  <a:pt x="19527" y="4453"/>
                  <a:pt x="19425" y="4314"/>
                </a:cubicBezTo>
                <a:cubicBezTo>
                  <a:pt x="19326" y="4178"/>
                  <a:pt x="19210" y="4090"/>
                  <a:pt x="19106" y="3960"/>
                </a:cubicBezTo>
                <a:cubicBezTo>
                  <a:pt x="19004" y="3834"/>
                  <a:pt x="18903" y="3701"/>
                  <a:pt x="18795" y="3579"/>
                </a:cubicBezTo>
                <a:cubicBezTo>
                  <a:pt x="18691" y="3461"/>
                  <a:pt x="18584" y="3347"/>
                  <a:pt x="18475" y="3234"/>
                </a:cubicBezTo>
                <a:cubicBezTo>
                  <a:pt x="18368" y="3124"/>
                  <a:pt x="18274" y="2956"/>
                  <a:pt x="18162" y="2851"/>
                </a:cubicBezTo>
                <a:cubicBezTo>
                  <a:pt x="18054" y="2748"/>
                  <a:pt x="17930" y="2706"/>
                  <a:pt x="17817" y="2608"/>
                </a:cubicBezTo>
                <a:cubicBezTo>
                  <a:pt x="17707" y="2512"/>
                  <a:pt x="17602" y="2382"/>
                  <a:pt x="17488" y="2291"/>
                </a:cubicBezTo>
                <a:cubicBezTo>
                  <a:pt x="17376" y="2201"/>
                  <a:pt x="17259" y="2136"/>
                  <a:pt x="17143" y="2051"/>
                </a:cubicBezTo>
                <a:cubicBezTo>
                  <a:pt x="17031" y="1967"/>
                  <a:pt x="16921" y="1858"/>
                  <a:pt x="16805" y="1779"/>
                </a:cubicBezTo>
                <a:cubicBezTo>
                  <a:pt x="16691" y="1702"/>
                  <a:pt x="16574" y="1629"/>
                  <a:pt x="16457" y="1556"/>
                </a:cubicBezTo>
                <a:cubicBezTo>
                  <a:pt x="16342" y="1485"/>
                  <a:pt x="16219" y="1459"/>
                  <a:pt x="16101" y="1392"/>
                </a:cubicBezTo>
                <a:cubicBezTo>
                  <a:pt x="15985" y="1326"/>
                  <a:pt x="15875" y="1213"/>
                  <a:pt x="15756" y="1151"/>
                </a:cubicBezTo>
                <a:cubicBezTo>
                  <a:pt x="15640" y="1091"/>
                  <a:pt x="15521" y="1033"/>
                  <a:pt x="15402" y="977"/>
                </a:cubicBezTo>
                <a:cubicBezTo>
                  <a:pt x="15284" y="922"/>
                  <a:pt x="15167" y="859"/>
                  <a:pt x="15047" y="809"/>
                </a:cubicBezTo>
                <a:cubicBezTo>
                  <a:pt x="14929" y="758"/>
                  <a:pt x="14809" y="707"/>
                  <a:pt x="14689" y="662"/>
                </a:cubicBezTo>
                <a:cubicBezTo>
                  <a:pt x="14571" y="616"/>
                  <a:pt x="14449" y="597"/>
                  <a:pt x="14328" y="557"/>
                </a:cubicBezTo>
                <a:cubicBezTo>
                  <a:pt x="14209" y="516"/>
                  <a:pt x="14089" y="470"/>
                  <a:pt x="13968" y="434"/>
                </a:cubicBezTo>
                <a:cubicBezTo>
                  <a:pt x="13849" y="399"/>
                  <a:pt x="13729" y="347"/>
                  <a:pt x="13608" y="316"/>
                </a:cubicBezTo>
                <a:cubicBezTo>
                  <a:pt x="13488" y="285"/>
                  <a:pt x="13365" y="298"/>
                  <a:pt x="13243" y="271"/>
                </a:cubicBezTo>
                <a:cubicBezTo>
                  <a:pt x="13123" y="245"/>
                  <a:pt x="13003" y="211"/>
                  <a:pt x="12881" y="189"/>
                </a:cubicBezTo>
                <a:cubicBezTo>
                  <a:pt x="12761" y="167"/>
                  <a:pt x="12640" y="116"/>
                  <a:pt x="12519" y="98"/>
                </a:cubicBezTo>
                <a:cubicBezTo>
                  <a:pt x="12398" y="81"/>
                  <a:pt x="12274" y="135"/>
                  <a:pt x="12152" y="122"/>
                </a:cubicBezTo>
                <a:cubicBezTo>
                  <a:pt x="12031" y="109"/>
                  <a:pt x="11912" y="28"/>
                  <a:pt x="11789" y="20"/>
                </a:cubicBezTo>
                <a:cubicBezTo>
                  <a:pt x="11668" y="11"/>
                  <a:pt x="11547" y="4"/>
                  <a:pt x="11425" y="0"/>
                </a:cubicBezTo>
                <a:cubicBezTo>
                  <a:pt x="11303" y="-4"/>
                  <a:pt x="11182" y="39"/>
                  <a:pt x="11059" y="39"/>
                </a:cubicBezTo>
                <a:close/>
              </a:path>
            </a:pathLst>
          </a:custGeom>
          <a:solidFill>
            <a:srgbClr val="F3EAD7"/>
          </a:solidFill>
          <a:ln w="635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3200" tIns="203200" rIns="203200" bIns="203200" anchor="ctr"/>
          <a:lstStyle/>
          <a:p>
            <a:pPr lvl="0">
              <a:defRPr sz="1800"/>
            </a:pPr>
            <a:r>
              <a:rPr lang="zh-CN" altLang="en-US" dirty="0"/>
              <a:t>全流程监管</a:t>
            </a:r>
            <a:endParaRPr sz="2200" dirty="0"/>
          </a:p>
        </p:txBody>
      </p:sp>
      <p:sp>
        <p:nvSpPr>
          <p:cNvPr id="102" name="Shape 102"/>
          <p:cNvSpPr/>
          <p:nvPr/>
        </p:nvSpPr>
        <p:spPr>
          <a:xfrm>
            <a:off x="889000" y="850900"/>
            <a:ext cx="2375744" cy="1270000"/>
          </a:xfrm>
          <a:prstGeom prst="rect">
            <a:avLst/>
          </a:prstGeom>
          <a:solidFill>
            <a:srgbClr val="F3EAD7"/>
          </a:solidFill>
          <a:ln w="635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3200" tIns="203200" rIns="203200" bIns="203200" anchor="ctr"/>
          <a:lstStyle/>
          <a:p>
            <a:pPr lvl="0">
              <a:defRPr sz="1800"/>
            </a:pPr>
            <a:r>
              <a:rPr sz="2200" dirty="0"/>
              <a:t>1.规则监管</a:t>
            </a:r>
          </a:p>
        </p:txBody>
      </p:sp>
      <p:sp>
        <p:nvSpPr>
          <p:cNvPr id="103" name="Shape 103"/>
          <p:cNvSpPr/>
          <p:nvPr/>
        </p:nvSpPr>
        <p:spPr>
          <a:xfrm>
            <a:off x="4292600" y="850900"/>
            <a:ext cx="2891929" cy="1270000"/>
          </a:xfrm>
          <a:prstGeom prst="roundRect">
            <a:avLst>
              <a:gd name="adj" fmla="val 15000"/>
            </a:avLst>
          </a:prstGeom>
          <a:solidFill>
            <a:srgbClr val="F3EAD7"/>
          </a:solidFill>
          <a:ln w="635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3200" tIns="203200" rIns="203200" bIns="203200" anchor="ctr"/>
          <a:lstStyle/>
          <a:p>
            <a:pPr lvl="0">
              <a:defRPr sz="1800"/>
            </a:pPr>
            <a:r>
              <a:rPr sz="2200" dirty="0"/>
              <a:t>2.交换流程监管</a:t>
            </a:r>
          </a:p>
        </p:txBody>
      </p:sp>
      <p:sp>
        <p:nvSpPr>
          <p:cNvPr id="104" name="Shape 104"/>
          <p:cNvSpPr/>
          <p:nvPr/>
        </p:nvSpPr>
        <p:spPr>
          <a:xfrm>
            <a:off x="3289300" y="1524000"/>
            <a:ext cx="967395" cy="0"/>
          </a:xfrm>
          <a:prstGeom prst="line">
            <a:avLst/>
          </a:prstGeom>
          <a:ln w="635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7260551" y="3115949"/>
            <a:ext cx="1897014" cy="1292448"/>
          </a:xfrm>
          <a:prstGeom prst="roundRect">
            <a:avLst>
              <a:gd name="adj" fmla="val 14739"/>
            </a:avLst>
          </a:prstGeom>
          <a:solidFill>
            <a:srgbClr val="F3EAD7"/>
          </a:solidFill>
          <a:ln w="635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3200" tIns="203200" rIns="203200" bIns="203200" anchor="ctr"/>
          <a:lstStyle/>
          <a:p>
            <a:pPr lvl="0">
              <a:defRPr sz="1800"/>
            </a:pPr>
            <a:r>
              <a:rPr sz="2200" dirty="0"/>
              <a:t>3.数据</a:t>
            </a:r>
            <a:r>
              <a:rPr lang="zh-CN" altLang="en-US" sz="2200" dirty="0"/>
              <a:t>校验</a:t>
            </a:r>
            <a:r>
              <a:rPr lang="zh-CN" altLang="en-US" dirty="0"/>
              <a:t>流程</a:t>
            </a:r>
            <a:r>
              <a:rPr sz="2200" dirty="0"/>
              <a:t>监管</a:t>
            </a:r>
          </a:p>
        </p:txBody>
      </p:sp>
      <p:sp>
        <p:nvSpPr>
          <p:cNvPr id="110" name="Shape 110"/>
          <p:cNvSpPr/>
          <p:nvPr/>
        </p:nvSpPr>
        <p:spPr>
          <a:xfrm>
            <a:off x="7258702" y="1429402"/>
            <a:ext cx="1087298" cy="1654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1" h="21600" extrusionOk="0">
                <a:moveTo>
                  <a:pt x="0" y="0"/>
                </a:moveTo>
                <a:cubicBezTo>
                  <a:pt x="14617" y="5097"/>
                  <a:pt x="21600" y="12297"/>
                  <a:pt x="20949" y="21600"/>
                </a:cubicBezTo>
              </a:path>
            </a:pathLst>
          </a:custGeom>
          <a:ln w="63500">
            <a:solidFill/>
            <a:miter lim="400000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244701" y="3035668"/>
            <a:ext cx="3012679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5" y="0"/>
                </a:moveTo>
                <a:cubicBezTo>
                  <a:pt x="204" y="0"/>
                  <a:pt x="0" y="484"/>
                  <a:pt x="0" y="1080"/>
                </a:cubicBezTo>
                <a:lnTo>
                  <a:pt x="0" y="20520"/>
                </a:lnTo>
                <a:cubicBezTo>
                  <a:pt x="0" y="21116"/>
                  <a:pt x="204" y="21600"/>
                  <a:pt x="455" y="21600"/>
                </a:cubicBezTo>
                <a:lnTo>
                  <a:pt x="16965" y="21600"/>
                </a:lnTo>
                <a:cubicBezTo>
                  <a:pt x="17216" y="21600"/>
                  <a:pt x="17420" y="21116"/>
                  <a:pt x="17420" y="20520"/>
                </a:cubicBezTo>
                <a:lnTo>
                  <a:pt x="17420" y="12933"/>
                </a:lnTo>
                <a:lnTo>
                  <a:pt x="21600" y="10773"/>
                </a:lnTo>
                <a:lnTo>
                  <a:pt x="17420" y="8613"/>
                </a:lnTo>
                <a:lnTo>
                  <a:pt x="17420" y="1080"/>
                </a:lnTo>
                <a:cubicBezTo>
                  <a:pt x="17420" y="484"/>
                  <a:pt x="17216" y="0"/>
                  <a:pt x="16965" y="0"/>
                </a:cubicBezTo>
                <a:lnTo>
                  <a:pt x="455" y="0"/>
                </a:lnTo>
                <a:close/>
              </a:path>
            </a:pathLst>
          </a:custGeom>
          <a:solidFill>
            <a:srgbClr val="F3EAD7"/>
          </a:solidFill>
          <a:ln w="635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3200" tIns="203200" rIns="203200" bIns="203200" anchor="ctr"/>
          <a:lstStyle/>
          <a:p>
            <a:pPr lvl="0">
              <a:defRPr sz="1800"/>
            </a:pPr>
            <a:r>
              <a:rPr sz="2200" dirty="0"/>
              <a:t>4.</a:t>
            </a:r>
            <a:r>
              <a:rPr lang="zh-CN" altLang="en-US" sz="1800" dirty="0"/>
              <a:t>多径合一</a:t>
            </a:r>
            <a:endParaRPr sz="2200" dirty="0"/>
          </a:p>
        </p:txBody>
      </p:sp>
      <p:sp>
        <p:nvSpPr>
          <p:cNvPr id="108" name="Shape 108"/>
          <p:cNvSpPr/>
          <p:nvPr/>
        </p:nvSpPr>
        <p:spPr>
          <a:xfrm>
            <a:off x="904989" y="3035668"/>
            <a:ext cx="2343766" cy="1270001"/>
          </a:xfrm>
          <a:prstGeom prst="rect">
            <a:avLst/>
          </a:prstGeom>
          <a:solidFill>
            <a:srgbClr val="F3EAD7"/>
          </a:solidFill>
          <a:ln w="635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3200" tIns="203200" rIns="203200" bIns="203200" anchor="ctr"/>
          <a:lstStyle/>
          <a:p>
            <a:pPr lvl="0">
              <a:defRPr sz="1800"/>
            </a:pPr>
            <a:r>
              <a:rPr sz="2200" dirty="0"/>
              <a:t>5</a:t>
            </a:r>
            <a:r>
              <a:rPr lang="en-US" dirty="0"/>
              <a:t>.</a:t>
            </a:r>
            <a:r>
              <a:rPr lang="zh-CN" altLang="en-US" sz="1800" dirty="0"/>
              <a:t>服务</a:t>
            </a:r>
            <a:r>
              <a:rPr sz="2200" dirty="0"/>
              <a:t>监管</a:t>
            </a:r>
          </a:p>
        </p:txBody>
      </p:sp>
      <p:sp>
        <p:nvSpPr>
          <p:cNvPr id="109" name="Shape 109"/>
          <p:cNvSpPr/>
          <p:nvPr/>
        </p:nvSpPr>
        <p:spPr>
          <a:xfrm flipH="1">
            <a:off x="3266651" y="3617421"/>
            <a:ext cx="1012692" cy="1"/>
          </a:xfrm>
          <a:prstGeom prst="line">
            <a:avLst/>
          </a:prstGeom>
          <a:ln w="635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/>
            <a:endParaRPr/>
          </a:p>
        </p:txBody>
      </p:sp>
      <p:pic>
        <p:nvPicPr>
          <p:cNvPr id="14" name="哭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83870" y="4527930"/>
            <a:ext cx="1769244" cy="176924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5705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 advAuto="0"/>
      <p:bldP spid="103" grpId="0" animBg="1" advAuto="0"/>
      <p:bldP spid="104" grpId="0" animBg="1" advAuto="0"/>
      <p:bldP spid="105" grpId="0" animBg="1" advAuto="0"/>
      <p:bldP spid="110" grpId="0" animBg="1" advAuto="0"/>
      <p:bldP spid="107" grpId="0" animBg="1" advAuto="0"/>
      <p:bldP spid="108" grpId="0" animBg="1" advAuto="0"/>
      <p:bldP spid="109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AD7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/>
        </p:nvSpPr>
        <p:spPr>
          <a:xfrm>
            <a:off x="381375" y="5525004"/>
            <a:ext cx="9398001" cy="1714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9" h="21299" extrusionOk="0">
                <a:moveTo>
                  <a:pt x="40" y="105"/>
                </a:moveTo>
                <a:cubicBezTo>
                  <a:pt x="112" y="-95"/>
                  <a:pt x="148" y="144"/>
                  <a:pt x="250" y="144"/>
                </a:cubicBezTo>
                <a:cubicBezTo>
                  <a:pt x="352" y="144"/>
                  <a:pt x="352" y="133"/>
                  <a:pt x="454" y="133"/>
                </a:cubicBezTo>
                <a:cubicBezTo>
                  <a:pt x="556" y="133"/>
                  <a:pt x="556" y="113"/>
                  <a:pt x="658" y="113"/>
                </a:cubicBezTo>
                <a:cubicBezTo>
                  <a:pt x="760" y="113"/>
                  <a:pt x="760" y="126"/>
                  <a:pt x="863" y="126"/>
                </a:cubicBezTo>
                <a:cubicBezTo>
                  <a:pt x="965" y="126"/>
                  <a:pt x="965" y="107"/>
                  <a:pt x="1067" y="107"/>
                </a:cubicBezTo>
                <a:cubicBezTo>
                  <a:pt x="1169" y="107"/>
                  <a:pt x="1169" y="106"/>
                  <a:pt x="1271" y="106"/>
                </a:cubicBezTo>
                <a:cubicBezTo>
                  <a:pt x="1373" y="106"/>
                  <a:pt x="1373" y="106"/>
                  <a:pt x="1476" y="106"/>
                </a:cubicBezTo>
                <a:cubicBezTo>
                  <a:pt x="1578" y="106"/>
                  <a:pt x="1578" y="117"/>
                  <a:pt x="1680" y="117"/>
                </a:cubicBezTo>
                <a:cubicBezTo>
                  <a:pt x="1782" y="117"/>
                  <a:pt x="1782" y="102"/>
                  <a:pt x="1884" y="102"/>
                </a:cubicBezTo>
                <a:cubicBezTo>
                  <a:pt x="1986" y="102"/>
                  <a:pt x="1955" y="117"/>
                  <a:pt x="2088" y="117"/>
                </a:cubicBezTo>
                <a:cubicBezTo>
                  <a:pt x="2145" y="117"/>
                  <a:pt x="2214" y="93"/>
                  <a:pt x="2293" y="93"/>
                </a:cubicBezTo>
                <a:cubicBezTo>
                  <a:pt x="2354" y="93"/>
                  <a:pt x="2423" y="129"/>
                  <a:pt x="2497" y="129"/>
                </a:cubicBezTo>
                <a:cubicBezTo>
                  <a:pt x="2561" y="129"/>
                  <a:pt x="2629" y="131"/>
                  <a:pt x="2701" y="131"/>
                </a:cubicBezTo>
                <a:cubicBezTo>
                  <a:pt x="2766" y="131"/>
                  <a:pt x="2834" y="141"/>
                  <a:pt x="2905" y="141"/>
                </a:cubicBezTo>
                <a:cubicBezTo>
                  <a:pt x="2971" y="141"/>
                  <a:pt x="3039" y="91"/>
                  <a:pt x="3110" y="91"/>
                </a:cubicBezTo>
                <a:cubicBezTo>
                  <a:pt x="3175" y="91"/>
                  <a:pt x="3244" y="115"/>
                  <a:pt x="3314" y="115"/>
                </a:cubicBezTo>
                <a:cubicBezTo>
                  <a:pt x="3380" y="115"/>
                  <a:pt x="3448" y="132"/>
                  <a:pt x="3518" y="132"/>
                </a:cubicBezTo>
                <a:cubicBezTo>
                  <a:pt x="3585" y="132"/>
                  <a:pt x="3653" y="107"/>
                  <a:pt x="3722" y="107"/>
                </a:cubicBezTo>
                <a:cubicBezTo>
                  <a:pt x="3789" y="107"/>
                  <a:pt x="3857" y="100"/>
                  <a:pt x="3927" y="100"/>
                </a:cubicBezTo>
                <a:cubicBezTo>
                  <a:pt x="3993" y="100"/>
                  <a:pt x="4062" y="142"/>
                  <a:pt x="4131" y="142"/>
                </a:cubicBezTo>
                <a:cubicBezTo>
                  <a:pt x="4198" y="142"/>
                  <a:pt x="4266" y="111"/>
                  <a:pt x="4335" y="111"/>
                </a:cubicBezTo>
                <a:cubicBezTo>
                  <a:pt x="4402" y="111"/>
                  <a:pt x="4470" y="127"/>
                  <a:pt x="4540" y="127"/>
                </a:cubicBezTo>
                <a:cubicBezTo>
                  <a:pt x="4607" y="127"/>
                  <a:pt x="4675" y="150"/>
                  <a:pt x="4744" y="150"/>
                </a:cubicBezTo>
                <a:cubicBezTo>
                  <a:pt x="4811" y="150"/>
                  <a:pt x="4879" y="134"/>
                  <a:pt x="4948" y="134"/>
                </a:cubicBezTo>
                <a:cubicBezTo>
                  <a:pt x="5015" y="134"/>
                  <a:pt x="5084" y="114"/>
                  <a:pt x="5152" y="114"/>
                </a:cubicBezTo>
                <a:cubicBezTo>
                  <a:pt x="5220" y="114"/>
                  <a:pt x="5288" y="105"/>
                  <a:pt x="5357" y="105"/>
                </a:cubicBezTo>
                <a:cubicBezTo>
                  <a:pt x="5424" y="105"/>
                  <a:pt x="5492" y="137"/>
                  <a:pt x="5561" y="137"/>
                </a:cubicBezTo>
                <a:cubicBezTo>
                  <a:pt x="5629" y="137"/>
                  <a:pt x="5697" y="103"/>
                  <a:pt x="5765" y="103"/>
                </a:cubicBezTo>
                <a:cubicBezTo>
                  <a:pt x="5833" y="103"/>
                  <a:pt x="5901" y="130"/>
                  <a:pt x="5970" y="130"/>
                </a:cubicBezTo>
                <a:cubicBezTo>
                  <a:pt x="6037" y="130"/>
                  <a:pt x="6105" y="130"/>
                  <a:pt x="6174" y="130"/>
                </a:cubicBezTo>
                <a:cubicBezTo>
                  <a:pt x="6242" y="130"/>
                  <a:pt x="6310" y="120"/>
                  <a:pt x="6378" y="120"/>
                </a:cubicBezTo>
                <a:cubicBezTo>
                  <a:pt x="6446" y="120"/>
                  <a:pt x="6514" y="119"/>
                  <a:pt x="6583" y="119"/>
                </a:cubicBezTo>
                <a:cubicBezTo>
                  <a:pt x="6650" y="119"/>
                  <a:pt x="6718" y="134"/>
                  <a:pt x="6787" y="134"/>
                </a:cubicBezTo>
                <a:cubicBezTo>
                  <a:pt x="6854" y="134"/>
                  <a:pt x="6922" y="118"/>
                  <a:pt x="6991" y="118"/>
                </a:cubicBezTo>
                <a:cubicBezTo>
                  <a:pt x="7059" y="118"/>
                  <a:pt x="7127" y="96"/>
                  <a:pt x="7195" y="96"/>
                </a:cubicBezTo>
                <a:cubicBezTo>
                  <a:pt x="7263" y="96"/>
                  <a:pt x="7331" y="107"/>
                  <a:pt x="7399" y="107"/>
                </a:cubicBezTo>
                <a:cubicBezTo>
                  <a:pt x="7467" y="107"/>
                  <a:pt x="7535" y="105"/>
                  <a:pt x="7604" y="105"/>
                </a:cubicBezTo>
                <a:cubicBezTo>
                  <a:pt x="7671" y="105"/>
                  <a:pt x="7739" y="103"/>
                  <a:pt x="7808" y="103"/>
                </a:cubicBezTo>
                <a:cubicBezTo>
                  <a:pt x="7876" y="103"/>
                  <a:pt x="7944" y="127"/>
                  <a:pt x="8012" y="127"/>
                </a:cubicBezTo>
                <a:cubicBezTo>
                  <a:pt x="8080" y="127"/>
                  <a:pt x="8148" y="104"/>
                  <a:pt x="8216" y="104"/>
                </a:cubicBezTo>
                <a:cubicBezTo>
                  <a:pt x="8284" y="104"/>
                  <a:pt x="8352" y="100"/>
                  <a:pt x="8421" y="100"/>
                </a:cubicBezTo>
                <a:cubicBezTo>
                  <a:pt x="8488" y="100"/>
                  <a:pt x="8557" y="92"/>
                  <a:pt x="8625" y="92"/>
                </a:cubicBezTo>
                <a:cubicBezTo>
                  <a:pt x="8693" y="92"/>
                  <a:pt x="8761" y="139"/>
                  <a:pt x="8829" y="139"/>
                </a:cubicBezTo>
                <a:cubicBezTo>
                  <a:pt x="8897" y="139"/>
                  <a:pt x="8965" y="118"/>
                  <a:pt x="9034" y="118"/>
                </a:cubicBezTo>
                <a:cubicBezTo>
                  <a:pt x="9101" y="118"/>
                  <a:pt x="9170" y="89"/>
                  <a:pt x="9238" y="89"/>
                </a:cubicBezTo>
                <a:cubicBezTo>
                  <a:pt x="9306" y="89"/>
                  <a:pt x="9374" y="125"/>
                  <a:pt x="9442" y="125"/>
                </a:cubicBezTo>
                <a:cubicBezTo>
                  <a:pt x="9510" y="125"/>
                  <a:pt x="9578" y="92"/>
                  <a:pt x="9646" y="92"/>
                </a:cubicBezTo>
                <a:cubicBezTo>
                  <a:pt x="9714" y="92"/>
                  <a:pt x="9783" y="150"/>
                  <a:pt x="9851" y="150"/>
                </a:cubicBezTo>
                <a:cubicBezTo>
                  <a:pt x="9919" y="150"/>
                  <a:pt x="9987" y="148"/>
                  <a:pt x="10055" y="148"/>
                </a:cubicBezTo>
                <a:cubicBezTo>
                  <a:pt x="10123" y="148"/>
                  <a:pt x="10191" y="144"/>
                  <a:pt x="10259" y="144"/>
                </a:cubicBezTo>
                <a:cubicBezTo>
                  <a:pt x="10327" y="144"/>
                  <a:pt x="10395" y="147"/>
                  <a:pt x="10464" y="147"/>
                </a:cubicBezTo>
                <a:cubicBezTo>
                  <a:pt x="10532" y="147"/>
                  <a:pt x="10600" y="116"/>
                  <a:pt x="10668" y="116"/>
                </a:cubicBezTo>
                <a:cubicBezTo>
                  <a:pt x="10736" y="116"/>
                  <a:pt x="10804" y="142"/>
                  <a:pt x="10872" y="142"/>
                </a:cubicBezTo>
                <a:cubicBezTo>
                  <a:pt x="10940" y="142"/>
                  <a:pt x="11009" y="128"/>
                  <a:pt x="11077" y="128"/>
                </a:cubicBezTo>
                <a:cubicBezTo>
                  <a:pt x="11145" y="128"/>
                  <a:pt x="11213" y="141"/>
                  <a:pt x="11281" y="141"/>
                </a:cubicBezTo>
                <a:cubicBezTo>
                  <a:pt x="11349" y="141"/>
                  <a:pt x="11417" y="135"/>
                  <a:pt x="11485" y="135"/>
                </a:cubicBezTo>
                <a:cubicBezTo>
                  <a:pt x="11553" y="135"/>
                  <a:pt x="11622" y="117"/>
                  <a:pt x="11690" y="117"/>
                </a:cubicBezTo>
                <a:cubicBezTo>
                  <a:pt x="11758" y="117"/>
                  <a:pt x="11826" y="96"/>
                  <a:pt x="11894" y="96"/>
                </a:cubicBezTo>
                <a:cubicBezTo>
                  <a:pt x="11962" y="96"/>
                  <a:pt x="12030" y="144"/>
                  <a:pt x="12099" y="144"/>
                </a:cubicBezTo>
                <a:cubicBezTo>
                  <a:pt x="12167" y="144"/>
                  <a:pt x="12235" y="114"/>
                  <a:pt x="12303" y="114"/>
                </a:cubicBezTo>
                <a:cubicBezTo>
                  <a:pt x="12371" y="114"/>
                  <a:pt x="12439" y="106"/>
                  <a:pt x="12507" y="106"/>
                </a:cubicBezTo>
                <a:cubicBezTo>
                  <a:pt x="12576" y="106"/>
                  <a:pt x="12644" y="121"/>
                  <a:pt x="12712" y="121"/>
                </a:cubicBezTo>
                <a:cubicBezTo>
                  <a:pt x="12780" y="121"/>
                  <a:pt x="12848" y="90"/>
                  <a:pt x="12916" y="90"/>
                </a:cubicBezTo>
                <a:cubicBezTo>
                  <a:pt x="12984" y="90"/>
                  <a:pt x="13053" y="115"/>
                  <a:pt x="13121" y="115"/>
                </a:cubicBezTo>
                <a:cubicBezTo>
                  <a:pt x="13189" y="115"/>
                  <a:pt x="13257" y="122"/>
                  <a:pt x="13325" y="122"/>
                </a:cubicBezTo>
                <a:cubicBezTo>
                  <a:pt x="13393" y="122"/>
                  <a:pt x="13461" y="142"/>
                  <a:pt x="13529" y="142"/>
                </a:cubicBezTo>
                <a:cubicBezTo>
                  <a:pt x="13598" y="142"/>
                  <a:pt x="13666" y="112"/>
                  <a:pt x="13734" y="112"/>
                </a:cubicBezTo>
                <a:cubicBezTo>
                  <a:pt x="13802" y="112"/>
                  <a:pt x="13870" y="97"/>
                  <a:pt x="13938" y="97"/>
                </a:cubicBezTo>
                <a:cubicBezTo>
                  <a:pt x="14006" y="97"/>
                  <a:pt x="14075" y="100"/>
                  <a:pt x="14143" y="100"/>
                </a:cubicBezTo>
                <a:cubicBezTo>
                  <a:pt x="14211" y="100"/>
                  <a:pt x="14279" y="96"/>
                  <a:pt x="14347" y="96"/>
                </a:cubicBezTo>
                <a:cubicBezTo>
                  <a:pt x="14415" y="96"/>
                  <a:pt x="14483" y="97"/>
                  <a:pt x="14551" y="97"/>
                </a:cubicBezTo>
                <a:cubicBezTo>
                  <a:pt x="14620" y="97"/>
                  <a:pt x="14688" y="101"/>
                  <a:pt x="14756" y="101"/>
                </a:cubicBezTo>
                <a:cubicBezTo>
                  <a:pt x="14824" y="101"/>
                  <a:pt x="14892" y="148"/>
                  <a:pt x="14960" y="148"/>
                </a:cubicBezTo>
                <a:cubicBezTo>
                  <a:pt x="15029" y="148"/>
                  <a:pt x="15097" y="108"/>
                  <a:pt x="15165" y="108"/>
                </a:cubicBezTo>
                <a:cubicBezTo>
                  <a:pt x="15233" y="108"/>
                  <a:pt x="15301" y="146"/>
                  <a:pt x="15369" y="146"/>
                </a:cubicBezTo>
                <a:cubicBezTo>
                  <a:pt x="15438" y="146"/>
                  <a:pt x="15506" y="146"/>
                  <a:pt x="15574" y="146"/>
                </a:cubicBezTo>
                <a:cubicBezTo>
                  <a:pt x="15642" y="146"/>
                  <a:pt x="15710" y="149"/>
                  <a:pt x="15778" y="149"/>
                </a:cubicBezTo>
                <a:cubicBezTo>
                  <a:pt x="15847" y="149"/>
                  <a:pt x="15915" y="104"/>
                  <a:pt x="15983" y="104"/>
                </a:cubicBezTo>
                <a:cubicBezTo>
                  <a:pt x="16051" y="104"/>
                  <a:pt x="16119" y="133"/>
                  <a:pt x="16187" y="133"/>
                </a:cubicBezTo>
                <a:cubicBezTo>
                  <a:pt x="16256" y="133"/>
                  <a:pt x="16324" y="90"/>
                  <a:pt x="16391" y="90"/>
                </a:cubicBezTo>
                <a:cubicBezTo>
                  <a:pt x="16460" y="90"/>
                  <a:pt x="16528" y="98"/>
                  <a:pt x="16596" y="98"/>
                </a:cubicBezTo>
                <a:cubicBezTo>
                  <a:pt x="16665" y="98"/>
                  <a:pt x="16733" y="104"/>
                  <a:pt x="16800" y="104"/>
                </a:cubicBezTo>
                <a:cubicBezTo>
                  <a:pt x="16869" y="104"/>
                  <a:pt x="16937" y="127"/>
                  <a:pt x="17005" y="127"/>
                </a:cubicBezTo>
                <a:cubicBezTo>
                  <a:pt x="17074" y="127"/>
                  <a:pt x="17142" y="117"/>
                  <a:pt x="17209" y="117"/>
                </a:cubicBezTo>
                <a:cubicBezTo>
                  <a:pt x="17278" y="117"/>
                  <a:pt x="17346" y="90"/>
                  <a:pt x="17414" y="90"/>
                </a:cubicBezTo>
                <a:cubicBezTo>
                  <a:pt x="17482" y="90"/>
                  <a:pt x="17551" y="142"/>
                  <a:pt x="17618" y="142"/>
                </a:cubicBezTo>
                <a:cubicBezTo>
                  <a:pt x="17687" y="142"/>
                  <a:pt x="17755" y="107"/>
                  <a:pt x="17822" y="107"/>
                </a:cubicBezTo>
                <a:cubicBezTo>
                  <a:pt x="17891" y="107"/>
                  <a:pt x="17959" y="141"/>
                  <a:pt x="18027" y="141"/>
                </a:cubicBezTo>
                <a:cubicBezTo>
                  <a:pt x="18096" y="141"/>
                  <a:pt x="18164" y="129"/>
                  <a:pt x="18231" y="129"/>
                </a:cubicBezTo>
                <a:cubicBezTo>
                  <a:pt x="18300" y="129"/>
                  <a:pt x="18368" y="150"/>
                  <a:pt x="18435" y="150"/>
                </a:cubicBezTo>
                <a:cubicBezTo>
                  <a:pt x="18504" y="150"/>
                  <a:pt x="18573" y="113"/>
                  <a:pt x="18640" y="113"/>
                </a:cubicBezTo>
                <a:cubicBezTo>
                  <a:pt x="18709" y="113"/>
                  <a:pt x="18777" y="120"/>
                  <a:pt x="18844" y="120"/>
                </a:cubicBezTo>
                <a:cubicBezTo>
                  <a:pt x="18913" y="120"/>
                  <a:pt x="18982" y="142"/>
                  <a:pt x="19049" y="142"/>
                </a:cubicBezTo>
                <a:cubicBezTo>
                  <a:pt x="19118" y="142"/>
                  <a:pt x="19186" y="100"/>
                  <a:pt x="19253" y="100"/>
                </a:cubicBezTo>
                <a:cubicBezTo>
                  <a:pt x="19322" y="100"/>
                  <a:pt x="19390" y="144"/>
                  <a:pt x="19457" y="144"/>
                </a:cubicBezTo>
                <a:cubicBezTo>
                  <a:pt x="19527" y="144"/>
                  <a:pt x="19595" y="132"/>
                  <a:pt x="19662" y="132"/>
                </a:cubicBezTo>
                <a:cubicBezTo>
                  <a:pt x="19731" y="132"/>
                  <a:pt x="19799" y="115"/>
                  <a:pt x="19866" y="115"/>
                </a:cubicBezTo>
                <a:cubicBezTo>
                  <a:pt x="19936" y="115"/>
                  <a:pt x="20004" y="113"/>
                  <a:pt x="20070" y="113"/>
                </a:cubicBezTo>
                <a:cubicBezTo>
                  <a:pt x="20140" y="113"/>
                  <a:pt x="20209" y="124"/>
                  <a:pt x="20274" y="124"/>
                </a:cubicBezTo>
                <a:cubicBezTo>
                  <a:pt x="20345" y="124"/>
                  <a:pt x="20413" y="122"/>
                  <a:pt x="20479" y="122"/>
                </a:cubicBezTo>
                <a:cubicBezTo>
                  <a:pt x="20550" y="122"/>
                  <a:pt x="20618" y="94"/>
                  <a:pt x="20683" y="94"/>
                </a:cubicBezTo>
                <a:cubicBezTo>
                  <a:pt x="20755" y="94"/>
                  <a:pt x="20823" y="125"/>
                  <a:pt x="20887" y="125"/>
                </a:cubicBezTo>
                <a:cubicBezTo>
                  <a:pt x="20961" y="125"/>
                  <a:pt x="21030" y="130"/>
                  <a:pt x="21091" y="130"/>
                </a:cubicBezTo>
                <a:cubicBezTo>
                  <a:pt x="21170" y="130"/>
                  <a:pt x="21239" y="144"/>
                  <a:pt x="21296" y="144"/>
                </a:cubicBezTo>
                <a:cubicBezTo>
                  <a:pt x="21429" y="144"/>
                  <a:pt x="21475" y="-156"/>
                  <a:pt x="21508" y="111"/>
                </a:cubicBezTo>
                <a:cubicBezTo>
                  <a:pt x="21541" y="380"/>
                  <a:pt x="21492" y="404"/>
                  <a:pt x="21492" y="688"/>
                </a:cubicBezTo>
                <a:cubicBezTo>
                  <a:pt x="21492" y="972"/>
                  <a:pt x="21493" y="972"/>
                  <a:pt x="21493" y="1257"/>
                </a:cubicBezTo>
                <a:cubicBezTo>
                  <a:pt x="21493" y="1541"/>
                  <a:pt x="21507" y="1541"/>
                  <a:pt x="21507" y="1826"/>
                </a:cubicBezTo>
                <a:cubicBezTo>
                  <a:pt x="21507" y="2110"/>
                  <a:pt x="21501" y="2110"/>
                  <a:pt x="21501" y="2394"/>
                </a:cubicBezTo>
                <a:cubicBezTo>
                  <a:pt x="21501" y="2679"/>
                  <a:pt x="21502" y="2679"/>
                  <a:pt x="21502" y="2963"/>
                </a:cubicBezTo>
                <a:cubicBezTo>
                  <a:pt x="21502" y="3247"/>
                  <a:pt x="21508" y="3247"/>
                  <a:pt x="21508" y="3532"/>
                </a:cubicBezTo>
                <a:cubicBezTo>
                  <a:pt x="21508" y="3816"/>
                  <a:pt x="21494" y="3816"/>
                  <a:pt x="21494" y="4101"/>
                </a:cubicBezTo>
                <a:cubicBezTo>
                  <a:pt x="21494" y="4385"/>
                  <a:pt x="21506" y="4385"/>
                  <a:pt x="21506" y="4669"/>
                </a:cubicBezTo>
                <a:cubicBezTo>
                  <a:pt x="21506" y="4954"/>
                  <a:pt x="21491" y="4954"/>
                  <a:pt x="21491" y="5238"/>
                </a:cubicBezTo>
                <a:cubicBezTo>
                  <a:pt x="21491" y="5523"/>
                  <a:pt x="21504" y="5523"/>
                  <a:pt x="21504" y="5807"/>
                </a:cubicBezTo>
                <a:cubicBezTo>
                  <a:pt x="21504" y="6091"/>
                  <a:pt x="21499" y="6091"/>
                  <a:pt x="21499" y="6376"/>
                </a:cubicBezTo>
                <a:cubicBezTo>
                  <a:pt x="21499" y="6660"/>
                  <a:pt x="21500" y="6660"/>
                  <a:pt x="21500" y="6945"/>
                </a:cubicBezTo>
                <a:cubicBezTo>
                  <a:pt x="21500" y="7229"/>
                  <a:pt x="21498" y="7229"/>
                  <a:pt x="21498" y="7513"/>
                </a:cubicBezTo>
                <a:cubicBezTo>
                  <a:pt x="21498" y="7798"/>
                  <a:pt x="21498" y="7798"/>
                  <a:pt x="21498" y="8082"/>
                </a:cubicBezTo>
                <a:cubicBezTo>
                  <a:pt x="21498" y="8367"/>
                  <a:pt x="21499" y="8367"/>
                  <a:pt x="21499" y="8651"/>
                </a:cubicBezTo>
                <a:cubicBezTo>
                  <a:pt x="21499" y="8935"/>
                  <a:pt x="21490" y="8935"/>
                  <a:pt x="21490" y="9219"/>
                </a:cubicBezTo>
                <a:cubicBezTo>
                  <a:pt x="21490" y="9504"/>
                  <a:pt x="21492" y="9504"/>
                  <a:pt x="21492" y="9788"/>
                </a:cubicBezTo>
                <a:cubicBezTo>
                  <a:pt x="21492" y="10073"/>
                  <a:pt x="21492" y="10073"/>
                  <a:pt x="21492" y="10357"/>
                </a:cubicBezTo>
                <a:cubicBezTo>
                  <a:pt x="21492" y="10641"/>
                  <a:pt x="21502" y="10641"/>
                  <a:pt x="21502" y="10926"/>
                </a:cubicBezTo>
                <a:cubicBezTo>
                  <a:pt x="21502" y="11210"/>
                  <a:pt x="21504" y="11210"/>
                  <a:pt x="21504" y="11494"/>
                </a:cubicBezTo>
                <a:cubicBezTo>
                  <a:pt x="21504" y="11779"/>
                  <a:pt x="21504" y="11779"/>
                  <a:pt x="21504" y="12063"/>
                </a:cubicBezTo>
                <a:cubicBezTo>
                  <a:pt x="21504" y="12348"/>
                  <a:pt x="21508" y="12348"/>
                  <a:pt x="21508" y="12632"/>
                </a:cubicBezTo>
                <a:cubicBezTo>
                  <a:pt x="21508" y="12916"/>
                  <a:pt x="21489" y="12916"/>
                  <a:pt x="21489" y="13201"/>
                </a:cubicBezTo>
                <a:cubicBezTo>
                  <a:pt x="21489" y="13485"/>
                  <a:pt x="21509" y="13485"/>
                  <a:pt x="21509" y="13770"/>
                </a:cubicBezTo>
                <a:cubicBezTo>
                  <a:pt x="21509" y="14054"/>
                  <a:pt x="21502" y="14054"/>
                  <a:pt x="21502" y="14338"/>
                </a:cubicBezTo>
                <a:cubicBezTo>
                  <a:pt x="21502" y="14623"/>
                  <a:pt x="21501" y="14623"/>
                  <a:pt x="21501" y="14907"/>
                </a:cubicBezTo>
                <a:cubicBezTo>
                  <a:pt x="21501" y="15192"/>
                  <a:pt x="21502" y="15192"/>
                  <a:pt x="21502" y="15476"/>
                </a:cubicBezTo>
                <a:cubicBezTo>
                  <a:pt x="21502" y="15761"/>
                  <a:pt x="21509" y="15761"/>
                  <a:pt x="21509" y="16045"/>
                </a:cubicBezTo>
                <a:cubicBezTo>
                  <a:pt x="21509" y="16330"/>
                  <a:pt x="21501" y="16330"/>
                  <a:pt x="21501" y="16614"/>
                </a:cubicBezTo>
                <a:cubicBezTo>
                  <a:pt x="21501" y="16899"/>
                  <a:pt x="21493" y="16899"/>
                  <a:pt x="21493" y="17183"/>
                </a:cubicBezTo>
                <a:cubicBezTo>
                  <a:pt x="21493" y="17468"/>
                  <a:pt x="21493" y="17468"/>
                  <a:pt x="21493" y="17752"/>
                </a:cubicBezTo>
                <a:cubicBezTo>
                  <a:pt x="21493" y="18036"/>
                  <a:pt x="21490" y="18036"/>
                  <a:pt x="21490" y="18321"/>
                </a:cubicBezTo>
                <a:cubicBezTo>
                  <a:pt x="21490" y="18605"/>
                  <a:pt x="21489" y="18605"/>
                  <a:pt x="21489" y="18890"/>
                </a:cubicBezTo>
                <a:cubicBezTo>
                  <a:pt x="21489" y="19174"/>
                  <a:pt x="21509" y="19175"/>
                  <a:pt x="21509" y="19459"/>
                </a:cubicBezTo>
                <a:cubicBezTo>
                  <a:pt x="21509" y="19744"/>
                  <a:pt x="21491" y="19744"/>
                  <a:pt x="21491" y="20028"/>
                </a:cubicBezTo>
                <a:cubicBezTo>
                  <a:pt x="21491" y="20313"/>
                  <a:pt x="21501" y="20313"/>
                  <a:pt x="21501" y="20598"/>
                </a:cubicBezTo>
                <a:cubicBezTo>
                  <a:pt x="21501" y="20882"/>
                  <a:pt x="21568" y="20954"/>
                  <a:pt x="21496" y="21156"/>
                </a:cubicBezTo>
                <a:cubicBezTo>
                  <a:pt x="21424" y="21357"/>
                  <a:pt x="21398" y="21182"/>
                  <a:pt x="21295" y="21182"/>
                </a:cubicBezTo>
                <a:cubicBezTo>
                  <a:pt x="21193" y="21182"/>
                  <a:pt x="21193" y="21179"/>
                  <a:pt x="21091" y="21179"/>
                </a:cubicBezTo>
                <a:cubicBezTo>
                  <a:pt x="20989" y="21179"/>
                  <a:pt x="20989" y="21160"/>
                  <a:pt x="20887" y="21160"/>
                </a:cubicBezTo>
                <a:cubicBezTo>
                  <a:pt x="20785" y="21160"/>
                  <a:pt x="20785" y="21146"/>
                  <a:pt x="20682" y="21146"/>
                </a:cubicBezTo>
                <a:cubicBezTo>
                  <a:pt x="20580" y="21146"/>
                  <a:pt x="20580" y="21171"/>
                  <a:pt x="20478" y="21171"/>
                </a:cubicBezTo>
                <a:cubicBezTo>
                  <a:pt x="20376" y="21171"/>
                  <a:pt x="20376" y="21148"/>
                  <a:pt x="20274" y="21148"/>
                </a:cubicBezTo>
                <a:cubicBezTo>
                  <a:pt x="20172" y="21148"/>
                  <a:pt x="20172" y="21143"/>
                  <a:pt x="20070" y="21143"/>
                </a:cubicBezTo>
                <a:cubicBezTo>
                  <a:pt x="19967" y="21143"/>
                  <a:pt x="19967" y="21189"/>
                  <a:pt x="19865" y="21189"/>
                </a:cubicBezTo>
                <a:cubicBezTo>
                  <a:pt x="19763" y="21189"/>
                  <a:pt x="19763" y="21149"/>
                  <a:pt x="19661" y="21149"/>
                </a:cubicBezTo>
                <a:cubicBezTo>
                  <a:pt x="19559" y="21149"/>
                  <a:pt x="19559" y="21174"/>
                  <a:pt x="19457" y="21174"/>
                </a:cubicBezTo>
                <a:cubicBezTo>
                  <a:pt x="19355" y="21174"/>
                  <a:pt x="19355" y="21152"/>
                  <a:pt x="19252" y="21152"/>
                </a:cubicBezTo>
                <a:cubicBezTo>
                  <a:pt x="19150" y="21152"/>
                  <a:pt x="19150" y="21178"/>
                  <a:pt x="19048" y="21178"/>
                </a:cubicBezTo>
                <a:cubicBezTo>
                  <a:pt x="18946" y="21178"/>
                  <a:pt x="18946" y="21193"/>
                  <a:pt x="18844" y="21193"/>
                </a:cubicBezTo>
                <a:cubicBezTo>
                  <a:pt x="18742" y="21193"/>
                  <a:pt x="18742" y="21169"/>
                  <a:pt x="18640" y="21169"/>
                </a:cubicBezTo>
                <a:cubicBezTo>
                  <a:pt x="18537" y="21169"/>
                  <a:pt x="18537" y="21154"/>
                  <a:pt x="18435" y="21154"/>
                </a:cubicBezTo>
                <a:cubicBezTo>
                  <a:pt x="18333" y="21154"/>
                  <a:pt x="18333" y="21152"/>
                  <a:pt x="18231" y="21152"/>
                </a:cubicBezTo>
                <a:cubicBezTo>
                  <a:pt x="18129" y="21152"/>
                  <a:pt x="18129" y="21155"/>
                  <a:pt x="18027" y="21155"/>
                </a:cubicBezTo>
                <a:cubicBezTo>
                  <a:pt x="17924" y="21155"/>
                  <a:pt x="17924" y="21143"/>
                  <a:pt x="17822" y="21143"/>
                </a:cubicBezTo>
                <a:cubicBezTo>
                  <a:pt x="17720" y="21143"/>
                  <a:pt x="17720" y="21149"/>
                  <a:pt x="17618" y="21149"/>
                </a:cubicBezTo>
                <a:cubicBezTo>
                  <a:pt x="17516" y="21149"/>
                  <a:pt x="17516" y="21144"/>
                  <a:pt x="17414" y="21144"/>
                </a:cubicBezTo>
                <a:cubicBezTo>
                  <a:pt x="17312" y="21144"/>
                  <a:pt x="17312" y="21193"/>
                  <a:pt x="17209" y="21193"/>
                </a:cubicBezTo>
                <a:cubicBezTo>
                  <a:pt x="17209" y="21193"/>
                  <a:pt x="17107" y="21196"/>
                  <a:pt x="17005" y="21196"/>
                </a:cubicBezTo>
                <a:cubicBezTo>
                  <a:pt x="16903" y="21196"/>
                  <a:pt x="16903" y="21175"/>
                  <a:pt x="16801" y="21175"/>
                </a:cubicBezTo>
                <a:cubicBezTo>
                  <a:pt x="16699" y="21175"/>
                  <a:pt x="16699" y="21151"/>
                  <a:pt x="16597" y="21151"/>
                </a:cubicBezTo>
                <a:cubicBezTo>
                  <a:pt x="16495" y="21151"/>
                  <a:pt x="16495" y="21193"/>
                  <a:pt x="16393" y="21193"/>
                </a:cubicBezTo>
                <a:cubicBezTo>
                  <a:pt x="16290" y="21193"/>
                  <a:pt x="16290" y="21167"/>
                  <a:pt x="16188" y="21167"/>
                </a:cubicBezTo>
                <a:cubicBezTo>
                  <a:pt x="16086" y="21167"/>
                  <a:pt x="16086" y="21190"/>
                  <a:pt x="15984" y="21190"/>
                </a:cubicBezTo>
                <a:cubicBezTo>
                  <a:pt x="15882" y="21190"/>
                  <a:pt x="15882" y="21151"/>
                  <a:pt x="15780" y="21151"/>
                </a:cubicBezTo>
                <a:cubicBezTo>
                  <a:pt x="15678" y="21151"/>
                  <a:pt x="15678" y="21142"/>
                  <a:pt x="15575" y="21142"/>
                </a:cubicBezTo>
                <a:cubicBezTo>
                  <a:pt x="15473" y="21142"/>
                  <a:pt x="15473" y="21194"/>
                  <a:pt x="15371" y="21194"/>
                </a:cubicBezTo>
                <a:cubicBezTo>
                  <a:pt x="15269" y="21194"/>
                  <a:pt x="15269" y="21192"/>
                  <a:pt x="15167" y="21192"/>
                </a:cubicBezTo>
                <a:cubicBezTo>
                  <a:pt x="15065" y="21192"/>
                  <a:pt x="15065" y="21176"/>
                  <a:pt x="14963" y="21176"/>
                </a:cubicBezTo>
                <a:cubicBezTo>
                  <a:pt x="14861" y="21176"/>
                  <a:pt x="14861" y="21138"/>
                  <a:pt x="14759" y="21138"/>
                </a:cubicBezTo>
                <a:cubicBezTo>
                  <a:pt x="14656" y="21138"/>
                  <a:pt x="14656" y="21149"/>
                  <a:pt x="14554" y="21149"/>
                </a:cubicBezTo>
                <a:cubicBezTo>
                  <a:pt x="14452" y="21149"/>
                  <a:pt x="14452" y="21172"/>
                  <a:pt x="14350" y="21172"/>
                </a:cubicBezTo>
                <a:cubicBezTo>
                  <a:pt x="14248" y="21172"/>
                  <a:pt x="14248" y="21198"/>
                  <a:pt x="14146" y="21198"/>
                </a:cubicBezTo>
                <a:cubicBezTo>
                  <a:pt x="14044" y="21198"/>
                  <a:pt x="14044" y="21149"/>
                  <a:pt x="13941" y="21149"/>
                </a:cubicBezTo>
                <a:cubicBezTo>
                  <a:pt x="13839" y="21149"/>
                  <a:pt x="13839" y="21145"/>
                  <a:pt x="13737" y="21145"/>
                </a:cubicBezTo>
                <a:cubicBezTo>
                  <a:pt x="13737" y="21145"/>
                  <a:pt x="13635" y="21139"/>
                  <a:pt x="13533" y="21139"/>
                </a:cubicBezTo>
                <a:cubicBezTo>
                  <a:pt x="13431" y="21139"/>
                  <a:pt x="13431" y="21178"/>
                  <a:pt x="13329" y="21178"/>
                </a:cubicBezTo>
                <a:cubicBezTo>
                  <a:pt x="13227" y="21178"/>
                  <a:pt x="13227" y="21150"/>
                  <a:pt x="13124" y="21150"/>
                </a:cubicBezTo>
                <a:cubicBezTo>
                  <a:pt x="13022" y="21150"/>
                  <a:pt x="13022" y="21145"/>
                  <a:pt x="12920" y="21145"/>
                </a:cubicBezTo>
                <a:cubicBezTo>
                  <a:pt x="12818" y="21145"/>
                  <a:pt x="12818" y="21181"/>
                  <a:pt x="12716" y="21181"/>
                </a:cubicBezTo>
                <a:cubicBezTo>
                  <a:pt x="12614" y="21181"/>
                  <a:pt x="12614" y="21142"/>
                  <a:pt x="12512" y="21142"/>
                </a:cubicBezTo>
                <a:cubicBezTo>
                  <a:pt x="12409" y="21142"/>
                  <a:pt x="12409" y="21174"/>
                  <a:pt x="12307" y="21174"/>
                </a:cubicBezTo>
                <a:cubicBezTo>
                  <a:pt x="12205" y="21174"/>
                  <a:pt x="12205" y="21166"/>
                  <a:pt x="12103" y="21166"/>
                </a:cubicBezTo>
                <a:cubicBezTo>
                  <a:pt x="12001" y="21166"/>
                  <a:pt x="12001" y="21185"/>
                  <a:pt x="11899" y="21185"/>
                </a:cubicBezTo>
                <a:cubicBezTo>
                  <a:pt x="11797" y="21185"/>
                  <a:pt x="11797" y="21160"/>
                  <a:pt x="11694" y="21160"/>
                </a:cubicBezTo>
                <a:cubicBezTo>
                  <a:pt x="11592" y="21160"/>
                  <a:pt x="11592" y="21181"/>
                  <a:pt x="11490" y="21181"/>
                </a:cubicBezTo>
                <a:cubicBezTo>
                  <a:pt x="11388" y="21181"/>
                  <a:pt x="11388" y="21198"/>
                  <a:pt x="11286" y="21198"/>
                </a:cubicBezTo>
                <a:cubicBezTo>
                  <a:pt x="11184" y="21198"/>
                  <a:pt x="11184" y="21171"/>
                  <a:pt x="11082" y="21171"/>
                </a:cubicBezTo>
                <a:cubicBezTo>
                  <a:pt x="10979" y="21171"/>
                  <a:pt x="10979" y="21168"/>
                  <a:pt x="10877" y="21168"/>
                </a:cubicBezTo>
                <a:cubicBezTo>
                  <a:pt x="10775" y="21168"/>
                  <a:pt x="10775" y="21138"/>
                  <a:pt x="10673" y="21138"/>
                </a:cubicBezTo>
                <a:cubicBezTo>
                  <a:pt x="10571" y="21138"/>
                  <a:pt x="10571" y="21180"/>
                  <a:pt x="10469" y="21180"/>
                </a:cubicBezTo>
                <a:cubicBezTo>
                  <a:pt x="10366" y="21180"/>
                  <a:pt x="10366" y="21183"/>
                  <a:pt x="10264" y="21183"/>
                </a:cubicBezTo>
                <a:cubicBezTo>
                  <a:pt x="10162" y="21183"/>
                  <a:pt x="10162" y="21148"/>
                  <a:pt x="10060" y="21148"/>
                </a:cubicBezTo>
                <a:cubicBezTo>
                  <a:pt x="9958" y="21148"/>
                  <a:pt x="9958" y="21148"/>
                  <a:pt x="9856" y="21148"/>
                </a:cubicBezTo>
                <a:cubicBezTo>
                  <a:pt x="9754" y="21148"/>
                  <a:pt x="9784" y="21173"/>
                  <a:pt x="9651" y="21173"/>
                </a:cubicBezTo>
                <a:cubicBezTo>
                  <a:pt x="9594" y="21173"/>
                  <a:pt x="9526" y="21185"/>
                  <a:pt x="9447" y="21185"/>
                </a:cubicBezTo>
                <a:cubicBezTo>
                  <a:pt x="9385" y="21185"/>
                  <a:pt x="9317" y="21137"/>
                  <a:pt x="9243" y="21137"/>
                </a:cubicBezTo>
                <a:cubicBezTo>
                  <a:pt x="9179" y="21137"/>
                  <a:pt x="9111" y="21158"/>
                  <a:pt x="9038" y="21158"/>
                </a:cubicBezTo>
                <a:cubicBezTo>
                  <a:pt x="8973" y="21158"/>
                  <a:pt x="8905" y="21176"/>
                  <a:pt x="8834" y="21176"/>
                </a:cubicBezTo>
                <a:cubicBezTo>
                  <a:pt x="8768" y="21176"/>
                  <a:pt x="8700" y="21161"/>
                  <a:pt x="8630" y="21161"/>
                </a:cubicBezTo>
                <a:cubicBezTo>
                  <a:pt x="8564" y="21161"/>
                  <a:pt x="8496" y="21174"/>
                  <a:pt x="8425" y="21174"/>
                </a:cubicBezTo>
                <a:cubicBezTo>
                  <a:pt x="8359" y="21174"/>
                  <a:pt x="8291" y="21142"/>
                  <a:pt x="8221" y="21142"/>
                </a:cubicBezTo>
                <a:cubicBezTo>
                  <a:pt x="8154" y="21142"/>
                  <a:pt x="8086" y="21180"/>
                  <a:pt x="8017" y="21180"/>
                </a:cubicBezTo>
                <a:cubicBezTo>
                  <a:pt x="7950" y="21180"/>
                  <a:pt x="7882" y="21178"/>
                  <a:pt x="7812" y="21178"/>
                </a:cubicBezTo>
                <a:cubicBezTo>
                  <a:pt x="7745" y="21178"/>
                  <a:pt x="7677" y="21198"/>
                  <a:pt x="7608" y="21198"/>
                </a:cubicBezTo>
                <a:cubicBezTo>
                  <a:pt x="7541" y="21198"/>
                  <a:pt x="7473" y="21171"/>
                  <a:pt x="7404" y="21171"/>
                </a:cubicBezTo>
                <a:cubicBezTo>
                  <a:pt x="7336" y="21171"/>
                  <a:pt x="7268" y="21155"/>
                  <a:pt x="7199" y="21155"/>
                </a:cubicBezTo>
                <a:cubicBezTo>
                  <a:pt x="7132" y="21155"/>
                  <a:pt x="7064" y="21164"/>
                  <a:pt x="6995" y="21164"/>
                </a:cubicBezTo>
                <a:cubicBezTo>
                  <a:pt x="6927" y="21164"/>
                  <a:pt x="6859" y="21139"/>
                  <a:pt x="6790" y="21139"/>
                </a:cubicBezTo>
                <a:cubicBezTo>
                  <a:pt x="6723" y="21139"/>
                  <a:pt x="6655" y="21178"/>
                  <a:pt x="6586" y="21178"/>
                </a:cubicBezTo>
                <a:cubicBezTo>
                  <a:pt x="6519" y="21178"/>
                  <a:pt x="6451" y="21175"/>
                  <a:pt x="6382" y="21175"/>
                </a:cubicBezTo>
                <a:cubicBezTo>
                  <a:pt x="6314" y="21175"/>
                  <a:pt x="6246" y="21186"/>
                  <a:pt x="6178" y="21186"/>
                </a:cubicBezTo>
                <a:cubicBezTo>
                  <a:pt x="6110" y="21186"/>
                  <a:pt x="6042" y="21155"/>
                  <a:pt x="5973" y="21155"/>
                </a:cubicBezTo>
                <a:cubicBezTo>
                  <a:pt x="5906" y="21155"/>
                  <a:pt x="5837" y="21178"/>
                  <a:pt x="5769" y="21178"/>
                </a:cubicBezTo>
                <a:cubicBezTo>
                  <a:pt x="5701" y="21178"/>
                  <a:pt x="5633" y="21145"/>
                  <a:pt x="5565" y="21145"/>
                </a:cubicBezTo>
                <a:cubicBezTo>
                  <a:pt x="5497" y="21145"/>
                  <a:pt x="5429" y="21194"/>
                  <a:pt x="5360" y="21194"/>
                </a:cubicBezTo>
                <a:cubicBezTo>
                  <a:pt x="5292" y="21194"/>
                  <a:pt x="5224" y="21184"/>
                  <a:pt x="5156" y="21184"/>
                </a:cubicBezTo>
                <a:cubicBezTo>
                  <a:pt x="5088" y="21184"/>
                  <a:pt x="5020" y="21168"/>
                  <a:pt x="4952" y="21168"/>
                </a:cubicBezTo>
                <a:cubicBezTo>
                  <a:pt x="4883" y="21168"/>
                  <a:pt x="4815" y="21138"/>
                  <a:pt x="4747" y="21138"/>
                </a:cubicBezTo>
                <a:cubicBezTo>
                  <a:pt x="4679" y="21138"/>
                  <a:pt x="4611" y="21167"/>
                  <a:pt x="4543" y="21167"/>
                </a:cubicBezTo>
                <a:cubicBezTo>
                  <a:pt x="4474" y="21167"/>
                  <a:pt x="4406" y="21153"/>
                  <a:pt x="4338" y="21153"/>
                </a:cubicBezTo>
                <a:cubicBezTo>
                  <a:pt x="4270" y="21153"/>
                  <a:pt x="4202" y="21146"/>
                  <a:pt x="4134" y="21146"/>
                </a:cubicBezTo>
                <a:cubicBezTo>
                  <a:pt x="4065" y="21146"/>
                  <a:pt x="3997" y="21171"/>
                  <a:pt x="3929" y="21171"/>
                </a:cubicBezTo>
                <a:cubicBezTo>
                  <a:pt x="3861" y="21171"/>
                  <a:pt x="3793" y="21191"/>
                  <a:pt x="3725" y="21191"/>
                </a:cubicBezTo>
                <a:cubicBezTo>
                  <a:pt x="3656" y="21191"/>
                  <a:pt x="3588" y="21193"/>
                  <a:pt x="3520" y="21193"/>
                </a:cubicBezTo>
                <a:cubicBezTo>
                  <a:pt x="3452" y="21193"/>
                  <a:pt x="3384" y="21190"/>
                  <a:pt x="3316" y="21190"/>
                </a:cubicBezTo>
                <a:cubicBezTo>
                  <a:pt x="3247" y="21190"/>
                  <a:pt x="3179" y="21136"/>
                  <a:pt x="3111" y="21136"/>
                </a:cubicBezTo>
                <a:cubicBezTo>
                  <a:pt x="3043" y="21136"/>
                  <a:pt x="2975" y="21190"/>
                  <a:pt x="2907" y="21190"/>
                </a:cubicBezTo>
                <a:cubicBezTo>
                  <a:pt x="2838" y="21190"/>
                  <a:pt x="2770" y="21191"/>
                  <a:pt x="2703" y="21191"/>
                </a:cubicBezTo>
                <a:cubicBezTo>
                  <a:pt x="2634" y="21191"/>
                  <a:pt x="2565" y="21195"/>
                  <a:pt x="2498" y="21195"/>
                </a:cubicBezTo>
                <a:cubicBezTo>
                  <a:pt x="2429" y="21195"/>
                  <a:pt x="2361" y="21152"/>
                  <a:pt x="2294" y="21152"/>
                </a:cubicBezTo>
                <a:cubicBezTo>
                  <a:pt x="2225" y="21152"/>
                  <a:pt x="2156" y="21185"/>
                  <a:pt x="2089" y="21185"/>
                </a:cubicBezTo>
                <a:cubicBezTo>
                  <a:pt x="2020" y="21185"/>
                  <a:pt x="1952" y="21181"/>
                  <a:pt x="1885" y="21181"/>
                </a:cubicBezTo>
                <a:cubicBezTo>
                  <a:pt x="1815" y="21181"/>
                  <a:pt x="1747" y="21164"/>
                  <a:pt x="1680" y="21164"/>
                </a:cubicBezTo>
                <a:cubicBezTo>
                  <a:pt x="1611" y="21164"/>
                  <a:pt x="1542" y="21143"/>
                  <a:pt x="1476" y="21143"/>
                </a:cubicBezTo>
                <a:cubicBezTo>
                  <a:pt x="1406" y="21143"/>
                  <a:pt x="1338" y="21160"/>
                  <a:pt x="1272" y="21160"/>
                </a:cubicBezTo>
                <a:cubicBezTo>
                  <a:pt x="1201" y="21160"/>
                  <a:pt x="1133" y="21193"/>
                  <a:pt x="1067" y="21193"/>
                </a:cubicBezTo>
                <a:cubicBezTo>
                  <a:pt x="996" y="21193"/>
                  <a:pt x="928" y="21143"/>
                  <a:pt x="863" y="21143"/>
                </a:cubicBezTo>
                <a:cubicBezTo>
                  <a:pt x="790" y="21143"/>
                  <a:pt x="722" y="21142"/>
                  <a:pt x="658" y="21142"/>
                </a:cubicBezTo>
                <a:cubicBezTo>
                  <a:pt x="584" y="21142"/>
                  <a:pt x="516" y="21160"/>
                  <a:pt x="454" y="21160"/>
                </a:cubicBezTo>
                <a:cubicBezTo>
                  <a:pt x="375" y="21160"/>
                  <a:pt x="307" y="21190"/>
                  <a:pt x="250" y="21190"/>
                </a:cubicBezTo>
                <a:cubicBezTo>
                  <a:pt x="118" y="21190"/>
                  <a:pt x="69" y="21444"/>
                  <a:pt x="35" y="21177"/>
                </a:cubicBezTo>
                <a:cubicBezTo>
                  <a:pt x="1" y="20909"/>
                  <a:pt x="43" y="20883"/>
                  <a:pt x="43" y="20598"/>
                </a:cubicBezTo>
                <a:cubicBezTo>
                  <a:pt x="43" y="20314"/>
                  <a:pt x="53" y="20314"/>
                  <a:pt x="53" y="20029"/>
                </a:cubicBezTo>
                <a:cubicBezTo>
                  <a:pt x="53" y="19745"/>
                  <a:pt x="47" y="19745"/>
                  <a:pt x="47" y="19461"/>
                </a:cubicBezTo>
                <a:cubicBezTo>
                  <a:pt x="47" y="19176"/>
                  <a:pt x="52" y="19176"/>
                  <a:pt x="52" y="18892"/>
                </a:cubicBezTo>
                <a:cubicBezTo>
                  <a:pt x="52" y="18608"/>
                  <a:pt x="39" y="18608"/>
                  <a:pt x="39" y="18323"/>
                </a:cubicBezTo>
                <a:cubicBezTo>
                  <a:pt x="39" y="18323"/>
                  <a:pt x="48" y="18039"/>
                  <a:pt x="48" y="17754"/>
                </a:cubicBezTo>
                <a:cubicBezTo>
                  <a:pt x="48" y="17470"/>
                  <a:pt x="37" y="17470"/>
                  <a:pt x="37" y="17186"/>
                </a:cubicBezTo>
                <a:cubicBezTo>
                  <a:pt x="37" y="16901"/>
                  <a:pt x="51" y="16901"/>
                  <a:pt x="51" y="16617"/>
                </a:cubicBezTo>
                <a:cubicBezTo>
                  <a:pt x="51" y="16332"/>
                  <a:pt x="40" y="16332"/>
                  <a:pt x="40" y="16048"/>
                </a:cubicBezTo>
                <a:cubicBezTo>
                  <a:pt x="40" y="15764"/>
                  <a:pt x="35" y="15764"/>
                  <a:pt x="35" y="15479"/>
                </a:cubicBezTo>
                <a:cubicBezTo>
                  <a:pt x="35" y="15195"/>
                  <a:pt x="50" y="15195"/>
                  <a:pt x="50" y="14911"/>
                </a:cubicBezTo>
                <a:cubicBezTo>
                  <a:pt x="50" y="14626"/>
                  <a:pt x="54" y="14626"/>
                  <a:pt x="54" y="14342"/>
                </a:cubicBezTo>
                <a:cubicBezTo>
                  <a:pt x="54" y="14057"/>
                  <a:pt x="40" y="14057"/>
                  <a:pt x="40" y="13773"/>
                </a:cubicBezTo>
                <a:cubicBezTo>
                  <a:pt x="40" y="13773"/>
                  <a:pt x="44" y="13488"/>
                  <a:pt x="44" y="13204"/>
                </a:cubicBezTo>
                <a:cubicBezTo>
                  <a:pt x="44" y="13204"/>
                  <a:pt x="41" y="12920"/>
                  <a:pt x="41" y="12635"/>
                </a:cubicBezTo>
                <a:cubicBezTo>
                  <a:pt x="41" y="12351"/>
                  <a:pt x="37" y="12351"/>
                  <a:pt x="37" y="12067"/>
                </a:cubicBezTo>
                <a:cubicBezTo>
                  <a:pt x="37" y="11782"/>
                  <a:pt x="48" y="11782"/>
                  <a:pt x="48" y="11498"/>
                </a:cubicBezTo>
                <a:cubicBezTo>
                  <a:pt x="48" y="11214"/>
                  <a:pt x="45" y="11214"/>
                  <a:pt x="45" y="10929"/>
                </a:cubicBezTo>
                <a:cubicBezTo>
                  <a:pt x="45" y="10645"/>
                  <a:pt x="43" y="10645"/>
                  <a:pt x="43" y="10361"/>
                </a:cubicBezTo>
                <a:cubicBezTo>
                  <a:pt x="43" y="10076"/>
                  <a:pt x="39" y="10076"/>
                  <a:pt x="39" y="9792"/>
                </a:cubicBezTo>
                <a:cubicBezTo>
                  <a:pt x="39" y="9508"/>
                  <a:pt x="50" y="9508"/>
                  <a:pt x="50" y="9223"/>
                </a:cubicBezTo>
                <a:cubicBezTo>
                  <a:pt x="50" y="8939"/>
                  <a:pt x="42" y="8939"/>
                  <a:pt x="42" y="8655"/>
                </a:cubicBezTo>
                <a:cubicBezTo>
                  <a:pt x="42" y="8655"/>
                  <a:pt x="49" y="8370"/>
                  <a:pt x="49" y="8086"/>
                </a:cubicBezTo>
                <a:cubicBezTo>
                  <a:pt x="49" y="7801"/>
                  <a:pt x="41" y="7801"/>
                  <a:pt x="41" y="7517"/>
                </a:cubicBezTo>
                <a:cubicBezTo>
                  <a:pt x="41" y="7232"/>
                  <a:pt x="47" y="7232"/>
                  <a:pt x="47" y="6948"/>
                </a:cubicBezTo>
                <a:cubicBezTo>
                  <a:pt x="47" y="6663"/>
                  <a:pt x="37" y="6663"/>
                  <a:pt x="37" y="6379"/>
                </a:cubicBezTo>
                <a:cubicBezTo>
                  <a:pt x="37" y="6094"/>
                  <a:pt x="40" y="6094"/>
                  <a:pt x="40" y="5810"/>
                </a:cubicBezTo>
                <a:cubicBezTo>
                  <a:pt x="40" y="5525"/>
                  <a:pt x="55" y="5525"/>
                  <a:pt x="55" y="5241"/>
                </a:cubicBezTo>
                <a:cubicBezTo>
                  <a:pt x="55" y="4956"/>
                  <a:pt x="44" y="4956"/>
                  <a:pt x="44" y="4672"/>
                </a:cubicBezTo>
                <a:cubicBezTo>
                  <a:pt x="44" y="4388"/>
                  <a:pt x="38" y="4388"/>
                  <a:pt x="38" y="4103"/>
                </a:cubicBezTo>
                <a:cubicBezTo>
                  <a:pt x="38" y="4103"/>
                  <a:pt x="39" y="3819"/>
                  <a:pt x="39" y="3534"/>
                </a:cubicBezTo>
                <a:cubicBezTo>
                  <a:pt x="39" y="3250"/>
                  <a:pt x="41" y="3250"/>
                  <a:pt x="41" y="2965"/>
                </a:cubicBezTo>
                <a:cubicBezTo>
                  <a:pt x="41" y="2681"/>
                  <a:pt x="42" y="2681"/>
                  <a:pt x="42" y="2396"/>
                </a:cubicBezTo>
                <a:cubicBezTo>
                  <a:pt x="42" y="2112"/>
                  <a:pt x="34" y="2112"/>
                  <a:pt x="34" y="1827"/>
                </a:cubicBezTo>
                <a:cubicBezTo>
                  <a:pt x="34" y="1543"/>
                  <a:pt x="35" y="1543"/>
                  <a:pt x="35" y="1258"/>
                </a:cubicBezTo>
                <a:cubicBezTo>
                  <a:pt x="35" y="973"/>
                  <a:pt x="59" y="972"/>
                  <a:pt x="36" y="695"/>
                </a:cubicBezTo>
                <a:cubicBezTo>
                  <a:pt x="11" y="391"/>
                  <a:pt x="-32" y="307"/>
                  <a:pt x="40" y="105"/>
                </a:cubicBezTo>
                <a:close/>
              </a:path>
            </a:pathLst>
          </a:custGeom>
          <a:blipFill>
            <a:blip r:embed="rId2"/>
          </a:blipFill>
          <a:ln w="63500">
            <a:solidFill>
              <a:srgbClr val="231F24"/>
            </a:solidFill>
            <a:miter lim="400000"/>
          </a:ln>
        </p:spPr>
        <p:txBody>
          <a:bodyPr lIns="203200" tIns="203200" rIns="203200" bIns="203200" anchor="ctr"/>
          <a:lstStyle/>
          <a:p>
            <a:endParaRPr/>
          </a:p>
        </p:txBody>
      </p:sp>
      <p:pic>
        <p:nvPicPr>
          <p:cNvPr id="325" name="837885_50103539.jpg"/>
          <p:cNvPicPr>
            <a:picLocks noChangeAspect="1"/>
          </p:cNvPicPr>
          <p:nvPr/>
        </p:nvPicPr>
        <p:blipFill>
          <a:blip r:embed="rId3">
            <a:extLst/>
          </a:blip>
          <a:srcRect t="47063" b="3469"/>
          <a:stretch>
            <a:fillRect/>
          </a:stretch>
        </p:blipFill>
        <p:spPr>
          <a:xfrm flipH="1">
            <a:off x="349553" y="479345"/>
            <a:ext cx="9403417" cy="36635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2" h="21426" extrusionOk="0">
                <a:moveTo>
                  <a:pt x="66" y="4"/>
                </a:moveTo>
                <a:cubicBezTo>
                  <a:pt x="99" y="-26"/>
                  <a:pt x="148" y="143"/>
                  <a:pt x="248" y="143"/>
                </a:cubicBezTo>
                <a:cubicBezTo>
                  <a:pt x="305" y="143"/>
                  <a:pt x="373" y="148"/>
                  <a:pt x="452" y="148"/>
                </a:cubicBezTo>
                <a:cubicBezTo>
                  <a:pt x="513" y="148"/>
                  <a:pt x="582" y="123"/>
                  <a:pt x="656" y="123"/>
                </a:cubicBezTo>
                <a:cubicBezTo>
                  <a:pt x="720" y="123"/>
                  <a:pt x="787" y="113"/>
                  <a:pt x="859" y="113"/>
                </a:cubicBezTo>
                <a:cubicBezTo>
                  <a:pt x="924" y="113"/>
                  <a:pt x="992" y="95"/>
                  <a:pt x="1063" y="95"/>
                </a:cubicBezTo>
                <a:cubicBezTo>
                  <a:pt x="1128" y="95"/>
                  <a:pt x="1197" y="146"/>
                  <a:pt x="1267" y="146"/>
                </a:cubicBezTo>
                <a:cubicBezTo>
                  <a:pt x="1333" y="146"/>
                  <a:pt x="1400" y="123"/>
                  <a:pt x="1471" y="123"/>
                </a:cubicBezTo>
                <a:cubicBezTo>
                  <a:pt x="1537" y="123"/>
                  <a:pt x="1605" y="125"/>
                  <a:pt x="1675" y="125"/>
                </a:cubicBezTo>
                <a:cubicBezTo>
                  <a:pt x="1741" y="125"/>
                  <a:pt x="1809" y="120"/>
                  <a:pt x="1879" y="120"/>
                </a:cubicBezTo>
                <a:cubicBezTo>
                  <a:pt x="1945" y="120"/>
                  <a:pt x="2013" y="100"/>
                  <a:pt x="2083" y="100"/>
                </a:cubicBezTo>
                <a:cubicBezTo>
                  <a:pt x="2149" y="100"/>
                  <a:pt x="2217" y="133"/>
                  <a:pt x="2286" y="133"/>
                </a:cubicBezTo>
                <a:cubicBezTo>
                  <a:pt x="2353" y="133"/>
                  <a:pt x="2421" y="146"/>
                  <a:pt x="2490" y="146"/>
                </a:cubicBezTo>
                <a:cubicBezTo>
                  <a:pt x="2557" y="146"/>
                  <a:pt x="2625" y="98"/>
                  <a:pt x="2694" y="98"/>
                </a:cubicBezTo>
                <a:cubicBezTo>
                  <a:pt x="2761" y="98"/>
                  <a:pt x="2829" y="100"/>
                  <a:pt x="2898" y="100"/>
                </a:cubicBezTo>
                <a:cubicBezTo>
                  <a:pt x="2965" y="100"/>
                  <a:pt x="3034" y="110"/>
                  <a:pt x="3102" y="110"/>
                </a:cubicBezTo>
                <a:cubicBezTo>
                  <a:pt x="3170" y="110"/>
                  <a:pt x="3237" y="110"/>
                  <a:pt x="3306" y="110"/>
                </a:cubicBezTo>
                <a:cubicBezTo>
                  <a:pt x="3373" y="110"/>
                  <a:pt x="3441" y="110"/>
                  <a:pt x="3510" y="110"/>
                </a:cubicBezTo>
                <a:cubicBezTo>
                  <a:pt x="3577" y="110"/>
                  <a:pt x="3645" y="103"/>
                  <a:pt x="3714" y="103"/>
                </a:cubicBezTo>
                <a:cubicBezTo>
                  <a:pt x="3781" y="103"/>
                  <a:pt x="3849" y="95"/>
                  <a:pt x="3918" y="95"/>
                </a:cubicBezTo>
                <a:cubicBezTo>
                  <a:pt x="3985" y="95"/>
                  <a:pt x="4052" y="131"/>
                  <a:pt x="4121" y="131"/>
                </a:cubicBezTo>
                <a:cubicBezTo>
                  <a:pt x="4188" y="131"/>
                  <a:pt x="4257" y="103"/>
                  <a:pt x="4325" y="103"/>
                </a:cubicBezTo>
                <a:cubicBezTo>
                  <a:pt x="4393" y="103"/>
                  <a:pt x="4461" y="125"/>
                  <a:pt x="4529" y="125"/>
                </a:cubicBezTo>
                <a:cubicBezTo>
                  <a:pt x="4597" y="125"/>
                  <a:pt x="4665" y="118"/>
                  <a:pt x="4733" y="118"/>
                </a:cubicBezTo>
                <a:cubicBezTo>
                  <a:pt x="4801" y="118"/>
                  <a:pt x="4869" y="108"/>
                  <a:pt x="4937" y="108"/>
                </a:cubicBezTo>
                <a:cubicBezTo>
                  <a:pt x="5005" y="108"/>
                  <a:pt x="5073" y="110"/>
                  <a:pt x="5142" y="110"/>
                </a:cubicBezTo>
                <a:cubicBezTo>
                  <a:pt x="5209" y="110"/>
                  <a:pt x="5277" y="113"/>
                  <a:pt x="5346" y="113"/>
                </a:cubicBezTo>
                <a:cubicBezTo>
                  <a:pt x="5413" y="113"/>
                  <a:pt x="5481" y="95"/>
                  <a:pt x="5550" y="95"/>
                </a:cubicBezTo>
                <a:cubicBezTo>
                  <a:pt x="5617" y="95"/>
                  <a:pt x="5685" y="105"/>
                  <a:pt x="5754" y="105"/>
                </a:cubicBezTo>
                <a:cubicBezTo>
                  <a:pt x="5821" y="105"/>
                  <a:pt x="5890" y="143"/>
                  <a:pt x="5958" y="143"/>
                </a:cubicBezTo>
                <a:cubicBezTo>
                  <a:pt x="6026" y="143"/>
                  <a:pt x="6094" y="143"/>
                  <a:pt x="6162" y="143"/>
                </a:cubicBezTo>
                <a:cubicBezTo>
                  <a:pt x="6230" y="143"/>
                  <a:pt x="6297" y="118"/>
                  <a:pt x="6365" y="118"/>
                </a:cubicBezTo>
                <a:cubicBezTo>
                  <a:pt x="6433" y="118"/>
                  <a:pt x="6501" y="103"/>
                  <a:pt x="6569" y="103"/>
                </a:cubicBezTo>
                <a:cubicBezTo>
                  <a:pt x="6637" y="103"/>
                  <a:pt x="6705" y="143"/>
                  <a:pt x="6773" y="143"/>
                </a:cubicBezTo>
                <a:cubicBezTo>
                  <a:pt x="6841" y="143"/>
                  <a:pt x="6909" y="136"/>
                  <a:pt x="6977" y="136"/>
                </a:cubicBezTo>
                <a:cubicBezTo>
                  <a:pt x="7045" y="136"/>
                  <a:pt x="7113" y="151"/>
                  <a:pt x="7182" y="151"/>
                </a:cubicBezTo>
                <a:cubicBezTo>
                  <a:pt x="7249" y="151"/>
                  <a:pt x="7317" y="110"/>
                  <a:pt x="7386" y="110"/>
                </a:cubicBezTo>
                <a:cubicBezTo>
                  <a:pt x="7453" y="110"/>
                  <a:pt x="7522" y="95"/>
                  <a:pt x="7590" y="95"/>
                </a:cubicBezTo>
                <a:cubicBezTo>
                  <a:pt x="7658" y="95"/>
                  <a:pt x="7726" y="136"/>
                  <a:pt x="7794" y="136"/>
                </a:cubicBezTo>
                <a:cubicBezTo>
                  <a:pt x="7862" y="136"/>
                  <a:pt x="7929" y="110"/>
                  <a:pt x="7997" y="110"/>
                </a:cubicBezTo>
                <a:cubicBezTo>
                  <a:pt x="8065" y="110"/>
                  <a:pt x="8133" y="100"/>
                  <a:pt x="8201" y="100"/>
                </a:cubicBezTo>
                <a:cubicBezTo>
                  <a:pt x="8269" y="100"/>
                  <a:pt x="8337" y="115"/>
                  <a:pt x="8405" y="115"/>
                </a:cubicBezTo>
                <a:cubicBezTo>
                  <a:pt x="8473" y="115"/>
                  <a:pt x="8541" y="113"/>
                  <a:pt x="8609" y="113"/>
                </a:cubicBezTo>
                <a:cubicBezTo>
                  <a:pt x="8677" y="113"/>
                  <a:pt x="8745" y="120"/>
                  <a:pt x="8813" y="120"/>
                </a:cubicBezTo>
                <a:cubicBezTo>
                  <a:pt x="8881" y="120"/>
                  <a:pt x="8949" y="118"/>
                  <a:pt x="9017" y="118"/>
                </a:cubicBezTo>
                <a:cubicBezTo>
                  <a:pt x="9085" y="118"/>
                  <a:pt x="9153" y="120"/>
                  <a:pt x="9221" y="120"/>
                </a:cubicBezTo>
                <a:cubicBezTo>
                  <a:pt x="9289" y="120"/>
                  <a:pt x="9357" y="98"/>
                  <a:pt x="9425" y="98"/>
                </a:cubicBezTo>
                <a:cubicBezTo>
                  <a:pt x="9493" y="98"/>
                  <a:pt x="9561" y="146"/>
                  <a:pt x="9629" y="146"/>
                </a:cubicBezTo>
                <a:cubicBezTo>
                  <a:pt x="9697" y="146"/>
                  <a:pt x="9765" y="120"/>
                  <a:pt x="9833" y="120"/>
                </a:cubicBezTo>
                <a:cubicBezTo>
                  <a:pt x="9901" y="120"/>
                  <a:pt x="9969" y="115"/>
                  <a:pt x="10037" y="115"/>
                </a:cubicBezTo>
                <a:cubicBezTo>
                  <a:pt x="10105" y="115"/>
                  <a:pt x="10173" y="131"/>
                  <a:pt x="10241" y="131"/>
                </a:cubicBezTo>
                <a:cubicBezTo>
                  <a:pt x="10309" y="131"/>
                  <a:pt x="10377" y="90"/>
                  <a:pt x="10445" y="90"/>
                </a:cubicBezTo>
                <a:cubicBezTo>
                  <a:pt x="10513" y="90"/>
                  <a:pt x="10580" y="108"/>
                  <a:pt x="10648" y="108"/>
                </a:cubicBezTo>
                <a:cubicBezTo>
                  <a:pt x="10716" y="108"/>
                  <a:pt x="10784" y="95"/>
                  <a:pt x="10852" y="95"/>
                </a:cubicBezTo>
                <a:cubicBezTo>
                  <a:pt x="10920" y="95"/>
                  <a:pt x="10989" y="118"/>
                  <a:pt x="11057" y="118"/>
                </a:cubicBezTo>
                <a:cubicBezTo>
                  <a:pt x="11124" y="118"/>
                  <a:pt x="11193" y="108"/>
                  <a:pt x="11261" y="108"/>
                </a:cubicBezTo>
                <a:cubicBezTo>
                  <a:pt x="11329" y="108"/>
                  <a:pt x="11396" y="138"/>
                  <a:pt x="11464" y="138"/>
                </a:cubicBezTo>
                <a:cubicBezTo>
                  <a:pt x="11532" y="138"/>
                  <a:pt x="11600" y="90"/>
                  <a:pt x="11668" y="90"/>
                </a:cubicBezTo>
                <a:cubicBezTo>
                  <a:pt x="11736" y="90"/>
                  <a:pt x="11804" y="90"/>
                  <a:pt x="11872" y="90"/>
                </a:cubicBezTo>
                <a:cubicBezTo>
                  <a:pt x="11940" y="90"/>
                  <a:pt x="12008" y="138"/>
                  <a:pt x="12076" y="138"/>
                </a:cubicBezTo>
                <a:cubicBezTo>
                  <a:pt x="12144" y="138"/>
                  <a:pt x="12211" y="105"/>
                  <a:pt x="12279" y="105"/>
                </a:cubicBezTo>
                <a:cubicBezTo>
                  <a:pt x="12347" y="105"/>
                  <a:pt x="12416" y="108"/>
                  <a:pt x="12483" y="108"/>
                </a:cubicBezTo>
                <a:cubicBezTo>
                  <a:pt x="12551" y="108"/>
                  <a:pt x="12620" y="100"/>
                  <a:pt x="12687" y="100"/>
                </a:cubicBezTo>
                <a:cubicBezTo>
                  <a:pt x="12756" y="100"/>
                  <a:pt x="12823" y="108"/>
                  <a:pt x="12891" y="108"/>
                </a:cubicBezTo>
                <a:cubicBezTo>
                  <a:pt x="12959" y="108"/>
                  <a:pt x="13027" y="118"/>
                  <a:pt x="13095" y="118"/>
                </a:cubicBezTo>
                <a:cubicBezTo>
                  <a:pt x="13163" y="118"/>
                  <a:pt x="13231" y="125"/>
                  <a:pt x="13299" y="125"/>
                </a:cubicBezTo>
                <a:cubicBezTo>
                  <a:pt x="13367" y="125"/>
                  <a:pt x="13435" y="151"/>
                  <a:pt x="13503" y="151"/>
                </a:cubicBezTo>
                <a:cubicBezTo>
                  <a:pt x="13571" y="151"/>
                  <a:pt x="13638" y="138"/>
                  <a:pt x="13706" y="138"/>
                </a:cubicBezTo>
                <a:cubicBezTo>
                  <a:pt x="13774" y="138"/>
                  <a:pt x="13842" y="113"/>
                  <a:pt x="13910" y="113"/>
                </a:cubicBezTo>
                <a:cubicBezTo>
                  <a:pt x="13978" y="113"/>
                  <a:pt x="14047" y="138"/>
                  <a:pt x="14114" y="138"/>
                </a:cubicBezTo>
                <a:cubicBezTo>
                  <a:pt x="14182" y="138"/>
                  <a:pt x="14251" y="151"/>
                  <a:pt x="14318" y="151"/>
                </a:cubicBezTo>
                <a:cubicBezTo>
                  <a:pt x="14387" y="151"/>
                  <a:pt x="14454" y="125"/>
                  <a:pt x="14522" y="125"/>
                </a:cubicBezTo>
                <a:cubicBezTo>
                  <a:pt x="14590" y="125"/>
                  <a:pt x="14658" y="133"/>
                  <a:pt x="14726" y="133"/>
                </a:cubicBezTo>
                <a:cubicBezTo>
                  <a:pt x="14794" y="133"/>
                  <a:pt x="14862" y="151"/>
                  <a:pt x="14930" y="151"/>
                </a:cubicBezTo>
                <a:cubicBezTo>
                  <a:pt x="14998" y="151"/>
                  <a:pt x="15065" y="148"/>
                  <a:pt x="15133" y="148"/>
                </a:cubicBezTo>
                <a:cubicBezTo>
                  <a:pt x="15201" y="148"/>
                  <a:pt x="15269" y="146"/>
                  <a:pt x="15337" y="146"/>
                </a:cubicBezTo>
                <a:cubicBezTo>
                  <a:pt x="15405" y="146"/>
                  <a:pt x="15473" y="146"/>
                  <a:pt x="15540" y="146"/>
                </a:cubicBezTo>
                <a:cubicBezTo>
                  <a:pt x="15608" y="146"/>
                  <a:pt x="15677" y="133"/>
                  <a:pt x="15744" y="133"/>
                </a:cubicBezTo>
                <a:cubicBezTo>
                  <a:pt x="15813" y="133"/>
                  <a:pt x="15881" y="105"/>
                  <a:pt x="15948" y="105"/>
                </a:cubicBezTo>
                <a:cubicBezTo>
                  <a:pt x="16017" y="105"/>
                  <a:pt x="16084" y="133"/>
                  <a:pt x="16152" y="133"/>
                </a:cubicBezTo>
                <a:cubicBezTo>
                  <a:pt x="16220" y="133"/>
                  <a:pt x="16288" y="138"/>
                  <a:pt x="16356" y="138"/>
                </a:cubicBezTo>
                <a:cubicBezTo>
                  <a:pt x="16424" y="138"/>
                  <a:pt x="16492" y="98"/>
                  <a:pt x="16560" y="98"/>
                </a:cubicBezTo>
                <a:cubicBezTo>
                  <a:pt x="16628" y="98"/>
                  <a:pt x="16696" y="131"/>
                  <a:pt x="16764" y="131"/>
                </a:cubicBezTo>
                <a:cubicBezTo>
                  <a:pt x="16832" y="131"/>
                  <a:pt x="16900" y="108"/>
                  <a:pt x="16967" y="108"/>
                </a:cubicBezTo>
                <a:cubicBezTo>
                  <a:pt x="17036" y="108"/>
                  <a:pt x="17104" y="128"/>
                  <a:pt x="17171" y="128"/>
                </a:cubicBezTo>
                <a:cubicBezTo>
                  <a:pt x="17240" y="128"/>
                  <a:pt x="17308" y="133"/>
                  <a:pt x="17375" y="133"/>
                </a:cubicBezTo>
                <a:cubicBezTo>
                  <a:pt x="17444" y="133"/>
                  <a:pt x="17512" y="136"/>
                  <a:pt x="17579" y="136"/>
                </a:cubicBezTo>
                <a:cubicBezTo>
                  <a:pt x="17648" y="136"/>
                  <a:pt x="17715" y="105"/>
                  <a:pt x="17782" y="105"/>
                </a:cubicBezTo>
                <a:cubicBezTo>
                  <a:pt x="17851" y="105"/>
                  <a:pt x="17919" y="133"/>
                  <a:pt x="17987" y="133"/>
                </a:cubicBezTo>
                <a:cubicBezTo>
                  <a:pt x="18055" y="133"/>
                  <a:pt x="18124" y="92"/>
                  <a:pt x="18191" y="92"/>
                </a:cubicBezTo>
                <a:cubicBezTo>
                  <a:pt x="18260" y="92"/>
                  <a:pt x="18328" y="143"/>
                  <a:pt x="18395" y="143"/>
                </a:cubicBezTo>
                <a:cubicBezTo>
                  <a:pt x="18464" y="143"/>
                  <a:pt x="18531" y="123"/>
                  <a:pt x="18598" y="123"/>
                </a:cubicBezTo>
                <a:cubicBezTo>
                  <a:pt x="18667" y="123"/>
                  <a:pt x="18735" y="113"/>
                  <a:pt x="18802" y="113"/>
                </a:cubicBezTo>
                <a:cubicBezTo>
                  <a:pt x="18871" y="113"/>
                  <a:pt x="18939" y="138"/>
                  <a:pt x="19006" y="138"/>
                </a:cubicBezTo>
                <a:cubicBezTo>
                  <a:pt x="19076" y="138"/>
                  <a:pt x="19143" y="148"/>
                  <a:pt x="19209" y="148"/>
                </a:cubicBezTo>
                <a:cubicBezTo>
                  <a:pt x="19279" y="148"/>
                  <a:pt x="19347" y="115"/>
                  <a:pt x="19413" y="115"/>
                </a:cubicBezTo>
                <a:cubicBezTo>
                  <a:pt x="19483" y="115"/>
                  <a:pt x="19551" y="92"/>
                  <a:pt x="19617" y="92"/>
                </a:cubicBezTo>
                <a:cubicBezTo>
                  <a:pt x="19688" y="92"/>
                  <a:pt x="19755" y="146"/>
                  <a:pt x="19821" y="146"/>
                </a:cubicBezTo>
                <a:cubicBezTo>
                  <a:pt x="19891" y="146"/>
                  <a:pt x="19960" y="128"/>
                  <a:pt x="20025" y="128"/>
                </a:cubicBezTo>
                <a:cubicBezTo>
                  <a:pt x="20096" y="128"/>
                  <a:pt x="20164" y="128"/>
                  <a:pt x="20229" y="128"/>
                </a:cubicBezTo>
                <a:cubicBezTo>
                  <a:pt x="20301" y="128"/>
                  <a:pt x="20369" y="103"/>
                  <a:pt x="20432" y="103"/>
                </a:cubicBezTo>
                <a:cubicBezTo>
                  <a:pt x="20506" y="103"/>
                  <a:pt x="20575" y="151"/>
                  <a:pt x="20636" y="151"/>
                </a:cubicBezTo>
                <a:cubicBezTo>
                  <a:pt x="20715" y="151"/>
                  <a:pt x="20783" y="118"/>
                  <a:pt x="20840" y="118"/>
                </a:cubicBezTo>
                <a:cubicBezTo>
                  <a:pt x="20973" y="118"/>
                  <a:pt x="20941" y="146"/>
                  <a:pt x="21043" y="146"/>
                </a:cubicBezTo>
                <a:cubicBezTo>
                  <a:pt x="21145" y="146"/>
                  <a:pt x="21146" y="141"/>
                  <a:pt x="21247" y="141"/>
                </a:cubicBezTo>
                <a:cubicBezTo>
                  <a:pt x="21349" y="141"/>
                  <a:pt x="21353" y="46"/>
                  <a:pt x="21449" y="143"/>
                </a:cubicBezTo>
                <a:cubicBezTo>
                  <a:pt x="21545" y="240"/>
                  <a:pt x="21450" y="325"/>
                  <a:pt x="21450" y="691"/>
                </a:cubicBezTo>
                <a:cubicBezTo>
                  <a:pt x="21450" y="853"/>
                  <a:pt x="21461" y="1046"/>
                  <a:pt x="21461" y="1265"/>
                </a:cubicBezTo>
                <a:cubicBezTo>
                  <a:pt x="21461" y="1439"/>
                  <a:pt x="21451" y="1629"/>
                  <a:pt x="21451" y="1836"/>
                </a:cubicBezTo>
                <a:cubicBezTo>
                  <a:pt x="21451" y="2016"/>
                  <a:pt x="21450" y="2208"/>
                  <a:pt x="21450" y="2410"/>
                </a:cubicBezTo>
                <a:cubicBezTo>
                  <a:pt x="21450" y="2593"/>
                  <a:pt x="21453" y="2784"/>
                  <a:pt x="21453" y="2983"/>
                </a:cubicBezTo>
                <a:cubicBezTo>
                  <a:pt x="21453" y="3168"/>
                  <a:pt x="21453" y="3360"/>
                  <a:pt x="21453" y="3557"/>
                </a:cubicBezTo>
                <a:cubicBezTo>
                  <a:pt x="21453" y="3743"/>
                  <a:pt x="21447" y="3932"/>
                  <a:pt x="21447" y="4128"/>
                </a:cubicBezTo>
                <a:cubicBezTo>
                  <a:pt x="21447" y="4315"/>
                  <a:pt x="21442" y="4507"/>
                  <a:pt x="21442" y="4702"/>
                </a:cubicBezTo>
                <a:cubicBezTo>
                  <a:pt x="21442" y="4889"/>
                  <a:pt x="21459" y="5081"/>
                  <a:pt x="21459" y="5275"/>
                </a:cubicBezTo>
                <a:cubicBezTo>
                  <a:pt x="21459" y="5464"/>
                  <a:pt x="21443" y="5656"/>
                  <a:pt x="21443" y="5849"/>
                </a:cubicBezTo>
                <a:cubicBezTo>
                  <a:pt x="21443" y="6038"/>
                  <a:pt x="21452" y="6227"/>
                  <a:pt x="21452" y="6420"/>
                </a:cubicBezTo>
                <a:cubicBezTo>
                  <a:pt x="21452" y="6609"/>
                  <a:pt x="21453" y="6801"/>
                  <a:pt x="21453" y="6993"/>
                </a:cubicBezTo>
                <a:cubicBezTo>
                  <a:pt x="21453" y="7184"/>
                  <a:pt x="21441" y="7375"/>
                  <a:pt x="21441" y="7567"/>
                </a:cubicBezTo>
                <a:cubicBezTo>
                  <a:pt x="21441" y="7758"/>
                  <a:pt x="21448" y="7949"/>
                  <a:pt x="21448" y="8141"/>
                </a:cubicBezTo>
                <a:cubicBezTo>
                  <a:pt x="21448" y="8331"/>
                  <a:pt x="21443" y="8523"/>
                  <a:pt x="21443" y="8714"/>
                </a:cubicBezTo>
                <a:cubicBezTo>
                  <a:pt x="21443" y="8905"/>
                  <a:pt x="21456" y="9095"/>
                  <a:pt x="21456" y="9285"/>
                </a:cubicBezTo>
                <a:cubicBezTo>
                  <a:pt x="21456" y="9477"/>
                  <a:pt x="21443" y="9669"/>
                  <a:pt x="21443" y="9859"/>
                </a:cubicBezTo>
                <a:cubicBezTo>
                  <a:pt x="21443" y="10051"/>
                  <a:pt x="21462" y="10243"/>
                  <a:pt x="21462" y="10433"/>
                </a:cubicBezTo>
                <a:cubicBezTo>
                  <a:pt x="21462" y="10625"/>
                  <a:pt x="21452" y="10814"/>
                  <a:pt x="21452" y="11004"/>
                </a:cubicBezTo>
                <a:cubicBezTo>
                  <a:pt x="21452" y="11196"/>
                  <a:pt x="21449" y="11388"/>
                  <a:pt x="21449" y="11577"/>
                </a:cubicBezTo>
                <a:cubicBezTo>
                  <a:pt x="21449" y="11770"/>
                  <a:pt x="21457" y="11962"/>
                  <a:pt x="21457" y="12151"/>
                </a:cubicBezTo>
                <a:cubicBezTo>
                  <a:pt x="21457" y="12345"/>
                  <a:pt x="21459" y="12534"/>
                  <a:pt x="21459" y="12722"/>
                </a:cubicBezTo>
                <a:cubicBezTo>
                  <a:pt x="21459" y="12917"/>
                  <a:pt x="21462" y="13109"/>
                  <a:pt x="21462" y="13296"/>
                </a:cubicBezTo>
                <a:cubicBezTo>
                  <a:pt x="21462" y="13491"/>
                  <a:pt x="21447" y="13681"/>
                  <a:pt x="21447" y="13867"/>
                </a:cubicBezTo>
                <a:cubicBezTo>
                  <a:pt x="21447" y="14063"/>
                  <a:pt x="21457" y="14256"/>
                  <a:pt x="21457" y="14440"/>
                </a:cubicBezTo>
                <a:cubicBezTo>
                  <a:pt x="21457" y="14639"/>
                  <a:pt x="21441" y="14831"/>
                  <a:pt x="21441" y="15014"/>
                </a:cubicBezTo>
                <a:cubicBezTo>
                  <a:pt x="21441" y="15215"/>
                  <a:pt x="21442" y="15405"/>
                  <a:pt x="21442" y="15585"/>
                </a:cubicBezTo>
                <a:cubicBezTo>
                  <a:pt x="21442" y="15792"/>
                  <a:pt x="21442" y="15984"/>
                  <a:pt x="21442" y="16158"/>
                </a:cubicBezTo>
                <a:cubicBezTo>
                  <a:pt x="21442" y="16378"/>
                  <a:pt x="21455" y="16571"/>
                  <a:pt x="21455" y="16732"/>
                </a:cubicBezTo>
                <a:cubicBezTo>
                  <a:pt x="21455" y="17099"/>
                  <a:pt x="21442" y="17017"/>
                  <a:pt x="21442" y="17303"/>
                </a:cubicBezTo>
                <a:cubicBezTo>
                  <a:pt x="21442" y="17590"/>
                  <a:pt x="21458" y="17590"/>
                  <a:pt x="21458" y="17877"/>
                </a:cubicBezTo>
                <a:cubicBezTo>
                  <a:pt x="21458" y="18163"/>
                  <a:pt x="21460" y="18450"/>
                  <a:pt x="21460" y="18450"/>
                </a:cubicBezTo>
                <a:cubicBezTo>
                  <a:pt x="21460" y="18737"/>
                  <a:pt x="21460" y="18735"/>
                  <a:pt x="21460" y="19021"/>
                </a:cubicBezTo>
                <a:cubicBezTo>
                  <a:pt x="21460" y="19308"/>
                  <a:pt x="21458" y="19309"/>
                  <a:pt x="21458" y="19595"/>
                </a:cubicBezTo>
                <a:cubicBezTo>
                  <a:pt x="21458" y="19881"/>
                  <a:pt x="21460" y="19880"/>
                  <a:pt x="21460" y="20166"/>
                </a:cubicBezTo>
                <a:cubicBezTo>
                  <a:pt x="21460" y="20452"/>
                  <a:pt x="21454" y="20453"/>
                  <a:pt x="21454" y="20740"/>
                </a:cubicBezTo>
                <a:cubicBezTo>
                  <a:pt x="21454" y="21026"/>
                  <a:pt x="21479" y="21036"/>
                  <a:pt x="21444" y="21306"/>
                </a:cubicBezTo>
                <a:cubicBezTo>
                  <a:pt x="21410" y="21574"/>
                  <a:pt x="21378" y="21311"/>
                  <a:pt x="21247" y="21311"/>
                </a:cubicBezTo>
                <a:cubicBezTo>
                  <a:pt x="21190" y="21311"/>
                  <a:pt x="21122" y="21318"/>
                  <a:pt x="21044" y="21318"/>
                </a:cubicBezTo>
                <a:cubicBezTo>
                  <a:pt x="20982" y="21318"/>
                  <a:pt x="20914" y="21341"/>
                  <a:pt x="20840" y="21341"/>
                </a:cubicBezTo>
                <a:cubicBezTo>
                  <a:pt x="20776" y="21341"/>
                  <a:pt x="20708" y="21311"/>
                  <a:pt x="20636" y="21311"/>
                </a:cubicBezTo>
                <a:cubicBezTo>
                  <a:pt x="20571" y="21311"/>
                  <a:pt x="20503" y="21326"/>
                  <a:pt x="20432" y="21326"/>
                </a:cubicBezTo>
                <a:cubicBezTo>
                  <a:pt x="20366" y="21326"/>
                  <a:pt x="20298" y="21318"/>
                  <a:pt x="20228" y="21318"/>
                </a:cubicBezTo>
                <a:cubicBezTo>
                  <a:pt x="20162" y="21318"/>
                  <a:pt x="20093" y="21288"/>
                  <a:pt x="20024" y="21288"/>
                </a:cubicBezTo>
                <a:cubicBezTo>
                  <a:pt x="19957" y="21288"/>
                  <a:pt x="19889" y="21336"/>
                  <a:pt x="19820" y="21336"/>
                </a:cubicBezTo>
                <a:cubicBezTo>
                  <a:pt x="19753" y="21336"/>
                  <a:pt x="19685" y="21316"/>
                  <a:pt x="19616" y="21316"/>
                </a:cubicBezTo>
                <a:cubicBezTo>
                  <a:pt x="19548" y="21316"/>
                  <a:pt x="19480" y="21296"/>
                  <a:pt x="19412" y="21296"/>
                </a:cubicBezTo>
                <a:cubicBezTo>
                  <a:pt x="19344" y="21296"/>
                  <a:pt x="19276" y="21290"/>
                  <a:pt x="19207" y="21290"/>
                </a:cubicBezTo>
                <a:cubicBezTo>
                  <a:pt x="19140" y="21290"/>
                  <a:pt x="19072" y="21303"/>
                  <a:pt x="19003" y="21303"/>
                </a:cubicBezTo>
                <a:cubicBezTo>
                  <a:pt x="18936" y="21303"/>
                  <a:pt x="18868" y="21290"/>
                  <a:pt x="18799" y="21290"/>
                </a:cubicBezTo>
                <a:cubicBezTo>
                  <a:pt x="18731" y="21290"/>
                  <a:pt x="18663" y="21316"/>
                  <a:pt x="18595" y="21316"/>
                </a:cubicBezTo>
                <a:cubicBezTo>
                  <a:pt x="18527" y="21316"/>
                  <a:pt x="18459" y="21285"/>
                  <a:pt x="18391" y="21285"/>
                </a:cubicBezTo>
                <a:cubicBezTo>
                  <a:pt x="18323" y="21285"/>
                  <a:pt x="18256" y="21288"/>
                  <a:pt x="18188" y="21288"/>
                </a:cubicBezTo>
                <a:cubicBezTo>
                  <a:pt x="18120" y="21288"/>
                  <a:pt x="18051" y="21283"/>
                  <a:pt x="17984" y="21283"/>
                </a:cubicBezTo>
                <a:cubicBezTo>
                  <a:pt x="17915" y="21283"/>
                  <a:pt x="17847" y="21280"/>
                  <a:pt x="17780" y="21280"/>
                </a:cubicBezTo>
                <a:cubicBezTo>
                  <a:pt x="17711" y="21280"/>
                  <a:pt x="17643" y="21339"/>
                  <a:pt x="17576" y="21339"/>
                </a:cubicBezTo>
                <a:cubicBezTo>
                  <a:pt x="17507" y="21339"/>
                  <a:pt x="17438" y="21306"/>
                  <a:pt x="17372" y="21306"/>
                </a:cubicBezTo>
                <a:cubicBezTo>
                  <a:pt x="17302" y="21306"/>
                  <a:pt x="17235" y="21344"/>
                  <a:pt x="17168" y="21344"/>
                </a:cubicBezTo>
                <a:cubicBezTo>
                  <a:pt x="17099" y="21344"/>
                  <a:pt x="17031" y="21313"/>
                  <a:pt x="16964" y="21313"/>
                </a:cubicBezTo>
                <a:cubicBezTo>
                  <a:pt x="16894" y="21313"/>
                  <a:pt x="16826" y="21293"/>
                  <a:pt x="16760" y="21293"/>
                </a:cubicBezTo>
                <a:cubicBezTo>
                  <a:pt x="16689" y="21293"/>
                  <a:pt x="16621" y="21339"/>
                  <a:pt x="16556" y="21339"/>
                </a:cubicBezTo>
                <a:cubicBezTo>
                  <a:pt x="16484" y="21339"/>
                  <a:pt x="16416" y="21331"/>
                  <a:pt x="16352" y="21331"/>
                </a:cubicBezTo>
                <a:cubicBezTo>
                  <a:pt x="16278" y="21331"/>
                  <a:pt x="16211" y="21329"/>
                  <a:pt x="16149" y="21329"/>
                </a:cubicBezTo>
                <a:cubicBezTo>
                  <a:pt x="16071" y="21329"/>
                  <a:pt x="16002" y="21306"/>
                  <a:pt x="15945" y="21306"/>
                </a:cubicBezTo>
                <a:cubicBezTo>
                  <a:pt x="15814" y="21306"/>
                  <a:pt x="15843" y="21329"/>
                  <a:pt x="15741" y="21329"/>
                </a:cubicBezTo>
                <a:cubicBezTo>
                  <a:pt x="15639" y="21329"/>
                  <a:pt x="15638" y="21326"/>
                  <a:pt x="15537" y="21326"/>
                </a:cubicBezTo>
                <a:cubicBezTo>
                  <a:pt x="15435" y="21326"/>
                  <a:pt x="15434" y="21326"/>
                  <a:pt x="15332" y="21326"/>
                </a:cubicBezTo>
                <a:cubicBezTo>
                  <a:pt x="15231" y="21326"/>
                  <a:pt x="15231" y="21336"/>
                  <a:pt x="15129" y="21336"/>
                </a:cubicBezTo>
                <a:cubicBezTo>
                  <a:pt x="15027" y="21336"/>
                  <a:pt x="15027" y="21313"/>
                  <a:pt x="14925" y="21313"/>
                </a:cubicBezTo>
                <a:cubicBezTo>
                  <a:pt x="14823" y="21313"/>
                  <a:pt x="14823" y="21298"/>
                  <a:pt x="14721" y="21298"/>
                </a:cubicBezTo>
                <a:cubicBezTo>
                  <a:pt x="14619" y="21298"/>
                  <a:pt x="14517" y="21313"/>
                  <a:pt x="14517" y="21313"/>
                </a:cubicBezTo>
                <a:cubicBezTo>
                  <a:pt x="14415" y="21313"/>
                  <a:pt x="14415" y="21313"/>
                  <a:pt x="14313" y="21313"/>
                </a:cubicBezTo>
                <a:cubicBezTo>
                  <a:pt x="14211" y="21313"/>
                  <a:pt x="14212" y="21303"/>
                  <a:pt x="14110" y="21303"/>
                </a:cubicBezTo>
                <a:cubicBezTo>
                  <a:pt x="14008" y="21303"/>
                  <a:pt x="14008" y="21303"/>
                  <a:pt x="13906" y="21303"/>
                </a:cubicBezTo>
                <a:cubicBezTo>
                  <a:pt x="13804" y="21303"/>
                  <a:pt x="13803" y="21329"/>
                  <a:pt x="13702" y="21329"/>
                </a:cubicBezTo>
                <a:cubicBezTo>
                  <a:pt x="13600" y="21329"/>
                  <a:pt x="13599" y="21296"/>
                  <a:pt x="13497" y="21296"/>
                </a:cubicBezTo>
                <a:cubicBezTo>
                  <a:pt x="13395" y="21296"/>
                  <a:pt x="13395" y="21329"/>
                  <a:pt x="13293" y="21329"/>
                </a:cubicBezTo>
                <a:cubicBezTo>
                  <a:pt x="13191" y="21329"/>
                  <a:pt x="13192" y="21318"/>
                  <a:pt x="13090" y="21318"/>
                </a:cubicBezTo>
                <a:cubicBezTo>
                  <a:pt x="12988" y="21318"/>
                  <a:pt x="12988" y="21298"/>
                  <a:pt x="12886" y="21298"/>
                </a:cubicBezTo>
                <a:cubicBezTo>
                  <a:pt x="12784" y="21298"/>
                  <a:pt x="12784" y="21283"/>
                  <a:pt x="12682" y="21283"/>
                </a:cubicBezTo>
                <a:cubicBezTo>
                  <a:pt x="12580" y="21283"/>
                  <a:pt x="12580" y="21306"/>
                  <a:pt x="12478" y="21306"/>
                </a:cubicBezTo>
                <a:cubicBezTo>
                  <a:pt x="12376" y="21306"/>
                  <a:pt x="12377" y="21321"/>
                  <a:pt x="12275" y="21321"/>
                </a:cubicBezTo>
                <a:cubicBezTo>
                  <a:pt x="12173" y="21321"/>
                  <a:pt x="12173" y="21290"/>
                  <a:pt x="12071" y="21290"/>
                </a:cubicBezTo>
                <a:cubicBezTo>
                  <a:pt x="11969" y="21290"/>
                  <a:pt x="11968" y="21331"/>
                  <a:pt x="11867" y="21331"/>
                </a:cubicBezTo>
                <a:cubicBezTo>
                  <a:pt x="11765" y="21331"/>
                  <a:pt x="11764" y="21326"/>
                  <a:pt x="11662" y="21326"/>
                </a:cubicBezTo>
                <a:cubicBezTo>
                  <a:pt x="11561" y="21326"/>
                  <a:pt x="11561" y="21301"/>
                  <a:pt x="11459" y="21301"/>
                </a:cubicBezTo>
                <a:cubicBezTo>
                  <a:pt x="11357" y="21301"/>
                  <a:pt x="11357" y="21318"/>
                  <a:pt x="11255" y="21318"/>
                </a:cubicBezTo>
                <a:cubicBezTo>
                  <a:pt x="11153" y="21318"/>
                  <a:pt x="11153" y="21341"/>
                  <a:pt x="11051" y="21341"/>
                </a:cubicBezTo>
                <a:cubicBezTo>
                  <a:pt x="10949" y="21341"/>
                  <a:pt x="10949" y="21290"/>
                  <a:pt x="10847" y="21290"/>
                </a:cubicBezTo>
                <a:cubicBezTo>
                  <a:pt x="10745" y="21290"/>
                  <a:pt x="10746" y="21301"/>
                  <a:pt x="10644" y="21301"/>
                </a:cubicBezTo>
                <a:cubicBezTo>
                  <a:pt x="10542" y="21301"/>
                  <a:pt x="10542" y="21303"/>
                  <a:pt x="10440" y="21303"/>
                </a:cubicBezTo>
                <a:cubicBezTo>
                  <a:pt x="10338" y="21303"/>
                  <a:pt x="10338" y="21339"/>
                  <a:pt x="10236" y="21339"/>
                </a:cubicBezTo>
                <a:cubicBezTo>
                  <a:pt x="10134" y="21339"/>
                  <a:pt x="10134" y="21316"/>
                  <a:pt x="10032" y="21316"/>
                </a:cubicBezTo>
                <a:cubicBezTo>
                  <a:pt x="9931" y="21316"/>
                  <a:pt x="9930" y="21331"/>
                  <a:pt x="9828" y="21331"/>
                </a:cubicBezTo>
                <a:cubicBezTo>
                  <a:pt x="9726" y="21331"/>
                  <a:pt x="9726" y="21316"/>
                  <a:pt x="9624" y="21316"/>
                </a:cubicBezTo>
                <a:cubicBezTo>
                  <a:pt x="9522" y="21316"/>
                  <a:pt x="9522" y="21326"/>
                  <a:pt x="9420" y="21326"/>
                </a:cubicBezTo>
                <a:cubicBezTo>
                  <a:pt x="9318" y="21326"/>
                  <a:pt x="9319" y="21326"/>
                  <a:pt x="9217" y="21326"/>
                </a:cubicBezTo>
                <a:cubicBezTo>
                  <a:pt x="9115" y="21326"/>
                  <a:pt x="9115" y="21326"/>
                  <a:pt x="9013" y="21326"/>
                </a:cubicBezTo>
                <a:cubicBezTo>
                  <a:pt x="8911" y="21326"/>
                  <a:pt x="8911" y="21306"/>
                  <a:pt x="8809" y="21306"/>
                </a:cubicBezTo>
                <a:cubicBezTo>
                  <a:pt x="8707" y="21306"/>
                  <a:pt x="8707" y="21318"/>
                  <a:pt x="8605" y="21318"/>
                </a:cubicBezTo>
                <a:cubicBezTo>
                  <a:pt x="8503" y="21318"/>
                  <a:pt x="8503" y="21298"/>
                  <a:pt x="8402" y="21298"/>
                </a:cubicBezTo>
                <a:cubicBezTo>
                  <a:pt x="8300" y="21298"/>
                  <a:pt x="8299" y="21288"/>
                  <a:pt x="8197" y="21288"/>
                </a:cubicBezTo>
                <a:cubicBezTo>
                  <a:pt x="8096" y="21288"/>
                  <a:pt x="7993" y="21334"/>
                  <a:pt x="7993" y="21334"/>
                </a:cubicBezTo>
                <a:cubicBezTo>
                  <a:pt x="7891" y="21334"/>
                  <a:pt x="7892" y="21336"/>
                  <a:pt x="7790" y="21336"/>
                </a:cubicBezTo>
                <a:cubicBezTo>
                  <a:pt x="7688" y="21336"/>
                  <a:pt x="7688" y="21334"/>
                  <a:pt x="7586" y="21334"/>
                </a:cubicBezTo>
                <a:cubicBezTo>
                  <a:pt x="7484" y="21334"/>
                  <a:pt x="7484" y="21339"/>
                  <a:pt x="7382" y="21339"/>
                </a:cubicBezTo>
                <a:cubicBezTo>
                  <a:pt x="7280" y="21339"/>
                  <a:pt x="7179" y="21308"/>
                  <a:pt x="7179" y="21308"/>
                </a:cubicBezTo>
                <a:cubicBezTo>
                  <a:pt x="7077" y="21308"/>
                  <a:pt x="7077" y="21290"/>
                  <a:pt x="6975" y="21290"/>
                </a:cubicBezTo>
                <a:cubicBezTo>
                  <a:pt x="6873" y="21290"/>
                  <a:pt x="6873" y="21336"/>
                  <a:pt x="6771" y="21336"/>
                </a:cubicBezTo>
                <a:cubicBezTo>
                  <a:pt x="6669" y="21336"/>
                  <a:pt x="6668" y="21331"/>
                  <a:pt x="6567" y="21331"/>
                </a:cubicBezTo>
                <a:cubicBezTo>
                  <a:pt x="6465" y="21331"/>
                  <a:pt x="6465" y="21331"/>
                  <a:pt x="6363" y="21331"/>
                </a:cubicBezTo>
                <a:cubicBezTo>
                  <a:pt x="6261" y="21331"/>
                  <a:pt x="6261" y="21321"/>
                  <a:pt x="6159" y="21321"/>
                </a:cubicBezTo>
                <a:cubicBezTo>
                  <a:pt x="6057" y="21321"/>
                  <a:pt x="6058" y="21293"/>
                  <a:pt x="5956" y="21293"/>
                </a:cubicBezTo>
                <a:cubicBezTo>
                  <a:pt x="5854" y="21293"/>
                  <a:pt x="5752" y="21336"/>
                  <a:pt x="5752" y="21336"/>
                </a:cubicBezTo>
                <a:cubicBezTo>
                  <a:pt x="5650" y="21336"/>
                  <a:pt x="5650" y="21311"/>
                  <a:pt x="5548" y="21311"/>
                </a:cubicBezTo>
                <a:cubicBezTo>
                  <a:pt x="5446" y="21311"/>
                  <a:pt x="5447" y="21303"/>
                  <a:pt x="5345" y="21303"/>
                </a:cubicBezTo>
                <a:cubicBezTo>
                  <a:pt x="5243" y="21303"/>
                  <a:pt x="5243" y="21293"/>
                  <a:pt x="5141" y="21293"/>
                </a:cubicBezTo>
                <a:cubicBezTo>
                  <a:pt x="5039" y="21293"/>
                  <a:pt x="5038" y="21339"/>
                  <a:pt x="4937" y="21339"/>
                </a:cubicBezTo>
                <a:cubicBezTo>
                  <a:pt x="4835" y="21339"/>
                  <a:pt x="4835" y="21336"/>
                  <a:pt x="4733" y="21336"/>
                </a:cubicBezTo>
                <a:cubicBezTo>
                  <a:pt x="4631" y="21336"/>
                  <a:pt x="4631" y="21321"/>
                  <a:pt x="4529" y="21321"/>
                </a:cubicBezTo>
                <a:cubicBezTo>
                  <a:pt x="4427" y="21321"/>
                  <a:pt x="4427" y="21301"/>
                  <a:pt x="4325" y="21301"/>
                </a:cubicBezTo>
                <a:cubicBezTo>
                  <a:pt x="4223" y="21301"/>
                  <a:pt x="4223" y="21336"/>
                  <a:pt x="4121" y="21336"/>
                </a:cubicBezTo>
                <a:cubicBezTo>
                  <a:pt x="4019" y="21336"/>
                  <a:pt x="4020" y="21293"/>
                  <a:pt x="3918" y="21293"/>
                </a:cubicBezTo>
                <a:cubicBezTo>
                  <a:pt x="3816" y="21293"/>
                  <a:pt x="3816" y="21301"/>
                  <a:pt x="3714" y="21301"/>
                </a:cubicBezTo>
                <a:cubicBezTo>
                  <a:pt x="3612" y="21301"/>
                  <a:pt x="3612" y="21306"/>
                  <a:pt x="3510" y="21306"/>
                </a:cubicBezTo>
                <a:cubicBezTo>
                  <a:pt x="3408" y="21306"/>
                  <a:pt x="3408" y="21344"/>
                  <a:pt x="3307" y="21344"/>
                </a:cubicBezTo>
                <a:cubicBezTo>
                  <a:pt x="3205" y="21344"/>
                  <a:pt x="3204" y="21329"/>
                  <a:pt x="3102" y="21329"/>
                </a:cubicBezTo>
                <a:cubicBezTo>
                  <a:pt x="3000" y="21329"/>
                  <a:pt x="3000" y="21331"/>
                  <a:pt x="2898" y="21331"/>
                </a:cubicBezTo>
                <a:cubicBezTo>
                  <a:pt x="2796" y="21331"/>
                  <a:pt x="2796" y="21288"/>
                  <a:pt x="2694" y="21288"/>
                </a:cubicBezTo>
                <a:cubicBezTo>
                  <a:pt x="2592" y="21288"/>
                  <a:pt x="2593" y="21321"/>
                  <a:pt x="2491" y="21321"/>
                </a:cubicBezTo>
                <a:cubicBezTo>
                  <a:pt x="2389" y="21321"/>
                  <a:pt x="2389" y="21336"/>
                  <a:pt x="2287" y="21336"/>
                </a:cubicBezTo>
                <a:cubicBezTo>
                  <a:pt x="2185" y="21336"/>
                  <a:pt x="2185" y="21339"/>
                  <a:pt x="2083" y="21339"/>
                </a:cubicBezTo>
                <a:cubicBezTo>
                  <a:pt x="1981" y="21339"/>
                  <a:pt x="1981" y="21298"/>
                  <a:pt x="1879" y="21298"/>
                </a:cubicBezTo>
                <a:cubicBezTo>
                  <a:pt x="1777" y="21298"/>
                  <a:pt x="1778" y="21311"/>
                  <a:pt x="1676" y="21311"/>
                </a:cubicBezTo>
                <a:cubicBezTo>
                  <a:pt x="1574" y="21311"/>
                  <a:pt x="1573" y="21296"/>
                  <a:pt x="1472" y="21296"/>
                </a:cubicBezTo>
                <a:cubicBezTo>
                  <a:pt x="1370" y="21296"/>
                  <a:pt x="1369" y="21313"/>
                  <a:pt x="1267" y="21313"/>
                </a:cubicBezTo>
                <a:cubicBezTo>
                  <a:pt x="1166" y="21313"/>
                  <a:pt x="1166" y="21296"/>
                  <a:pt x="1064" y="21296"/>
                </a:cubicBezTo>
                <a:cubicBezTo>
                  <a:pt x="962" y="21296"/>
                  <a:pt x="962" y="21293"/>
                  <a:pt x="860" y="21293"/>
                </a:cubicBezTo>
                <a:cubicBezTo>
                  <a:pt x="758" y="21293"/>
                  <a:pt x="758" y="21318"/>
                  <a:pt x="656" y="21318"/>
                </a:cubicBezTo>
                <a:cubicBezTo>
                  <a:pt x="554" y="21318"/>
                  <a:pt x="554" y="21329"/>
                  <a:pt x="452" y="21329"/>
                </a:cubicBezTo>
                <a:cubicBezTo>
                  <a:pt x="350" y="21329"/>
                  <a:pt x="351" y="21331"/>
                  <a:pt x="249" y="21331"/>
                </a:cubicBezTo>
                <a:cubicBezTo>
                  <a:pt x="147" y="21331"/>
                  <a:pt x="137" y="21437"/>
                  <a:pt x="41" y="21339"/>
                </a:cubicBezTo>
                <a:cubicBezTo>
                  <a:pt x="-55" y="21240"/>
                  <a:pt x="46" y="21103"/>
                  <a:pt x="46" y="20740"/>
                </a:cubicBezTo>
                <a:cubicBezTo>
                  <a:pt x="46" y="20578"/>
                  <a:pt x="44" y="20387"/>
                  <a:pt x="44" y="20169"/>
                </a:cubicBezTo>
                <a:cubicBezTo>
                  <a:pt x="44" y="19994"/>
                  <a:pt x="43" y="19801"/>
                  <a:pt x="43" y="19595"/>
                </a:cubicBezTo>
                <a:cubicBezTo>
                  <a:pt x="43" y="19414"/>
                  <a:pt x="49" y="19222"/>
                  <a:pt x="49" y="19021"/>
                </a:cubicBezTo>
                <a:cubicBezTo>
                  <a:pt x="49" y="18838"/>
                  <a:pt x="49" y="18646"/>
                  <a:pt x="49" y="18448"/>
                </a:cubicBezTo>
                <a:cubicBezTo>
                  <a:pt x="49" y="18262"/>
                  <a:pt x="53" y="18073"/>
                  <a:pt x="53" y="17877"/>
                </a:cubicBezTo>
                <a:cubicBezTo>
                  <a:pt x="53" y="17690"/>
                  <a:pt x="44" y="17498"/>
                  <a:pt x="44" y="17303"/>
                </a:cubicBezTo>
                <a:cubicBezTo>
                  <a:pt x="44" y="17115"/>
                  <a:pt x="43" y="16923"/>
                  <a:pt x="43" y="16730"/>
                </a:cubicBezTo>
                <a:cubicBezTo>
                  <a:pt x="43" y="16540"/>
                  <a:pt x="53" y="16349"/>
                  <a:pt x="53" y="16156"/>
                </a:cubicBezTo>
                <a:cubicBezTo>
                  <a:pt x="53" y="15966"/>
                  <a:pt x="47" y="15774"/>
                  <a:pt x="47" y="15582"/>
                </a:cubicBezTo>
                <a:cubicBezTo>
                  <a:pt x="47" y="15392"/>
                  <a:pt x="34" y="15200"/>
                  <a:pt x="34" y="15009"/>
                </a:cubicBezTo>
                <a:cubicBezTo>
                  <a:pt x="34" y="14818"/>
                  <a:pt x="47" y="14628"/>
                  <a:pt x="47" y="14438"/>
                </a:cubicBezTo>
                <a:cubicBezTo>
                  <a:pt x="47" y="14246"/>
                  <a:pt x="49" y="14054"/>
                  <a:pt x="49" y="13864"/>
                </a:cubicBezTo>
                <a:cubicBezTo>
                  <a:pt x="49" y="13671"/>
                  <a:pt x="55" y="13479"/>
                  <a:pt x="55" y="13290"/>
                </a:cubicBezTo>
                <a:cubicBezTo>
                  <a:pt x="55" y="13097"/>
                  <a:pt x="41" y="12907"/>
                  <a:pt x="41" y="12719"/>
                </a:cubicBezTo>
                <a:cubicBezTo>
                  <a:pt x="41" y="12525"/>
                  <a:pt x="36" y="12333"/>
                  <a:pt x="36" y="12146"/>
                </a:cubicBezTo>
                <a:cubicBezTo>
                  <a:pt x="36" y="11950"/>
                  <a:pt x="55" y="11758"/>
                  <a:pt x="55" y="11572"/>
                </a:cubicBezTo>
                <a:cubicBezTo>
                  <a:pt x="55" y="11374"/>
                  <a:pt x="38" y="11185"/>
                  <a:pt x="38" y="11001"/>
                </a:cubicBezTo>
                <a:cubicBezTo>
                  <a:pt x="38" y="10800"/>
                  <a:pt x="52" y="10608"/>
                  <a:pt x="52" y="10428"/>
                </a:cubicBezTo>
                <a:cubicBezTo>
                  <a:pt x="52" y="10222"/>
                  <a:pt x="47" y="10032"/>
                  <a:pt x="47" y="9856"/>
                </a:cubicBezTo>
                <a:cubicBezTo>
                  <a:pt x="47" y="9638"/>
                  <a:pt x="42" y="9445"/>
                  <a:pt x="42" y="9283"/>
                </a:cubicBezTo>
                <a:cubicBezTo>
                  <a:pt x="42" y="8919"/>
                  <a:pt x="46" y="8995"/>
                  <a:pt x="46" y="8709"/>
                </a:cubicBezTo>
                <a:cubicBezTo>
                  <a:pt x="46" y="8423"/>
                  <a:pt x="41" y="8425"/>
                  <a:pt x="41" y="8138"/>
                </a:cubicBezTo>
                <a:cubicBezTo>
                  <a:pt x="41" y="7852"/>
                  <a:pt x="49" y="7851"/>
                  <a:pt x="49" y="7565"/>
                </a:cubicBezTo>
                <a:cubicBezTo>
                  <a:pt x="49" y="7278"/>
                  <a:pt x="46" y="7280"/>
                  <a:pt x="46" y="6993"/>
                </a:cubicBezTo>
                <a:cubicBezTo>
                  <a:pt x="46" y="6707"/>
                  <a:pt x="35" y="6706"/>
                  <a:pt x="35" y="6420"/>
                </a:cubicBezTo>
                <a:cubicBezTo>
                  <a:pt x="35" y="6134"/>
                  <a:pt x="45" y="6133"/>
                  <a:pt x="45" y="5846"/>
                </a:cubicBezTo>
                <a:cubicBezTo>
                  <a:pt x="45" y="5560"/>
                  <a:pt x="36" y="5562"/>
                  <a:pt x="36" y="5275"/>
                </a:cubicBezTo>
                <a:cubicBezTo>
                  <a:pt x="36" y="4989"/>
                  <a:pt x="41" y="4988"/>
                  <a:pt x="41" y="4702"/>
                </a:cubicBezTo>
                <a:cubicBezTo>
                  <a:pt x="41" y="4415"/>
                  <a:pt x="44" y="4414"/>
                  <a:pt x="44" y="4128"/>
                </a:cubicBezTo>
                <a:cubicBezTo>
                  <a:pt x="44" y="3842"/>
                  <a:pt x="48" y="3843"/>
                  <a:pt x="48" y="3557"/>
                </a:cubicBezTo>
                <a:cubicBezTo>
                  <a:pt x="48" y="3271"/>
                  <a:pt x="54" y="3270"/>
                  <a:pt x="54" y="2983"/>
                </a:cubicBezTo>
                <a:cubicBezTo>
                  <a:pt x="54" y="2697"/>
                  <a:pt x="37" y="2696"/>
                  <a:pt x="37" y="2410"/>
                </a:cubicBezTo>
                <a:cubicBezTo>
                  <a:pt x="37" y="2123"/>
                  <a:pt x="47" y="2125"/>
                  <a:pt x="47" y="1839"/>
                </a:cubicBezTo>
                <a:cubicBezTo>
                  <a:pt x="47" y="1552"/>
                  <a:pt x="54" y="1551"/>
                  <a:pt x="54" y="1265"/>
                </a:cubicBezTo>
                <a:cubicBezTo>
                  <a:pt x="54" y="979"/>
                  <a:pt x="54" y="978"/>
                  <a:pt x="54" y="691"/>
                </a:cubicBezTo>
                <a:cubicBezTo>
                  <a:pt x="54" y="405"/>
                  <a:pt x="5" y="383"/>
                  <a:pt x="38" y="113"/>
                </a:cubicBezTo>
                <a:cubicBezTo>
                  <a:pt x="47" y="45"/>
                  <a:pt x="56" y="13"/>
                  <a:pt x="66" y="4"/>
                </a:cubicBezTo>
                <a:close/>
              </a:path>
            </a:pathLst>
          </a:custGeom>
          <a:ln w="63500">
            <a:solidFill>
              <a:srgbClr val="231F24"/>
            </a:solidFill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732537" y="671415"/>
            <a:ext cx="8637450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Yuppy SC" charset="-122"/>
                <a:ea typeface="Yuppy SC" charset="-122"/>
                <a:cs typeface="Yuppy SC" charset="-122"/>
                <a:sym typeface="Marker Felt"/>
              </a:rPr>
              <a:t>1.</a:t>
            </a:r>
            <a:r>
              <a:rPr lang="zh-CN" altLang="en-US" dirty="0">
                <a:latin typeface="Yuppy SC" charset="-122"/>
                <a:ea typeface="Yuppy SC" charset="-122"/>
                <a:cs typeface="Yuppy SC" charset="-122"/>
              </a:rPr>
              <a:t>参考业务标准的</a:t>
            </a:r>
            <a:r>
              <a:rPr lang="en-US" altLang="zh-CN" dirty="0">
                <a:latin typeface="Yuppy SC" charset="-122"/>
                <a:ea typeface="Yuppy SC" charset="-122"/>
                <a:cs typeface="Yuppy SC" charset="-122"/>
              </a:rPr>
              <a:t>PDLMV</a:t>
            </a:r>
            <a:r>
              <a:rPr lang="zh-CN" altLang="en-US" dirty="0">
                <a:latin typeface="Yuppy SC" charset="-122"/>
                <a:ea typeface="Yuppy SC" charset="-122"/>
                <a:cs typeface="Yuppy SC" charset="-122"/>
              </a:rPr>
              <a:t>数据清洗框架理论。</a:t>
            </a:r>
            <a:endParaRPr lang="en-US" altLang="zh-CN" dirty="0">
              <a:latin typeface="Yuppy SC" charset="-122"/>
              <a:ea typeface="Yuppy SC" charset="-122"/>
              <a:cs typeface="Yuppy SC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2537" y="1400925"/>
            <a:ext cx="8599022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Yuppy SC" charset="-122"/>
                <a:ea typeface="Yuppy SC" charset="-122"/>
                <a:cs typeface="Yuppy SC" charset="-122"/>
              </a:rPr>
              <a:t>2</a:t>
            </a: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Yuppy SC" charset="-122"/>
                <a:ea typeface="Yuppy SC" charset="-122"/>
                <a:cs typeface="Yuppy SC" charset="-122"/>
                <a:sym typeface="Marker Felt"/>
              </a:rPr>
              <a:t>.</a:t>
            </a:r>
            <a:r>
              <a:rPr lang="zh-CN" altLang="en-US" dirty="0">
                <a:latin typeface="Yuppy SC" charset="-122"/>
                <a:ea typeface="Yuppy SC" charset="-122"/>
                <a:cs typeface="Yuppy SC" charset="-122"/>
              </a:rPr>
              <a:t>使用成熟稳定的</a:t>
            </a:r>
            <a:r>
              <a:rPr lang="en-US" altLang="zh-CN" dirty="0">
                <a:latin typeface="Yuppy SC" charset="-122"/>
                <a:ea typeface="Yuppy SC" charset="-122"/>
                <a:cs typeface="Yuppy SC" charset="-122"/>
              </a:rPr>
              <a:t>ETL</a:t>
            </a:r>
            <a:r>
              <a:rPr lang="zh-CN" altLang="en-US" dirty="0">
                <a:latin typeface="Yuppy SC" charset="-122"/>
                <a:ea typeface="Yuppy SC" charset="-122"/>
                <a:cs typeface="Yuppy SC" charset="-122"/>
              </a:rPr>
              <a:t>中间件</a:t>
            </a:r>
            <a:r>
              <a:rPr lang="en-US" altLang="zh-CN" dirty="0">
                <a:latin typeface="Yuppy SC" charset="-122"/>
                <a:ea typeface="Yuppy SC" charset="-122"/>
                <a:cs typeface="Yuppy SC" charset="-122"/>
              </a:rPr>
              <a:t>KETTLE</a:t>
            </a:r>
            <a:r>
              <a:rPr lang="zh-CN" altLang="en-US" dirty="0">
                <a:latin typeface="Yuppy SC" charset="-122"/>
                <a:ea typeface="Yuppy SC" charset="-122"/>
                <a:cs typeface="Yuppy SC" charset="-122"/>
              </a:rPr>
              <a:t>作为数据交换的工具。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Yuppy SC" charset="-122"/>
              <a:ea typeface="Yuppy SC" charset="-122"/>
              <a:cs typeface="Yuppy SC" charset="-122"/>
              <a:sym typeface="Marker Fe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0615" y="1752006"/>
            <a:ext cx="8618615" cy="1118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Yuppy SC" charset="-122"/>
              <a:ea typeface="Yuppy SC" charset="-122"/>
              <a:cs typeface="Yuppy SC" charset="-122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Yuppy SC" charset="-122"/>
                <a:ea typeface="Yuppy SC" charset="-122"/>
                <a:cs typeface="Yuppy SC" charset="-122"/>
              </a:rPr>
              <a:t>3</a:t>
            </a: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Yuppy SC" charset="-122"/>
                <a:ea typeface="Yuppy SC" charset="-122"/>
                <a:cs typeface="Yuppy SC" charset="-122"/>
                <a:sym typeface="Marker Felt"/>
              </a:rPr>
              <a:t>.</a:t>
            </a:r>
            <a:r>
              <a:rPr lang="zh-CN" altLang="en-US" dirty="0">
                <a:latin typeface="Yuppy SC" charset="-122"/>
                <a:ea typeface="Yuppy SC" charset="-122"/>
                <a:cs typeface="Yuppy SC" charset="-122"/>
              </a:rPr>
              <a:t>使用</a:t>
            </a:r>
            <a:r>
              <a:rPr lang="en-US" altLang="zh-CN" dirty="0" err="1">
                <a:latin typeface="Yuppy SC" charset="-122"/>
                <a:ea typeface="Yuppy SC" charset="-122"/>
                <a:cs typeface="Yuppy SC" charset="-122"/>
              </a:rPr>
              <a:t>hadoop</a:t>
            </a:r>
            <a:r>
              <a:rPr lang="zh-CN" altLang="en-US" dirty="0">
                <a:latin typeface="Yuppy SC" charset="-122"/>
                <a:ea typeface="Yuppy SC" charset="-122"/>
                <a:cs typeface="Yuppy SC" charset="-122"/>
              </a:rPr>
              <a:t>，</a:t>
            </a:r>
            <a:r>
              <a:rPr lang="en-US" altLang="zh-CN" dirty="0" err="1">
                <a:latin typeface="Yuppy SC" charset="-122"/>
                <a:ea typeface="Yuppy SC" charset="-122"/>
                <a:cs typeface="Yuppy SC" charset="-122"/>
              </a:rPr>
              <a:t>hase</a:t>
            </a:r>
            <a:r>
              <a:rPr lang="zh-CN" altLang="en-US" dirty="0">
                <a:latin typeface="Yuppy SC" charset="-122"/>
                <a:ea typeface="Yuppy SC" charset="-122"/>
                <a:cs typeface="Yuppy SC" charset="-122"/>
              </a:rPr>
              <a:t>等分析框架对生产日志和系统日志进行跟踪和分析。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Yuppy SC" charset="-122"/>
              <a:ea typeface="Yuppy SC" charset="-122"/>
              <a:cs typeface="Yuppy SC" charset="-122"/>
              <a:sym typeface="Marker Fe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7486" y="2194955"/>
            <a:ext cx="7811351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Yuppy SC" charset="-122"/>
              <a:ea typeface="Yuppy SC" charset="-122"/>
              <a:cs typeface="Yuppy SC" charset="-122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Yuppy SC" charset="-122"/>
              <a:ea typeface="Yuppy SC" charset="-122"/>
              <a:cs typeface="Yuppy SC" charset="-122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Yuppy SC" charset="-122"/>
                <a:ea typeface="Yuppy SC" charset="-122"/>
                <a:cs typeface="Yuppy SC" charset="-122"/>
              </a:rPr>
              <a:t>4</a:t>
            </a: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Yuppy SC" charset="-122"/>
                <a:ea typeface="Yuppy SC" charset="-122"/>
                <a:cs typeface="Yuppy SC" charset="-122"/>
                <a:sym typeface="Marker Felt"/>
              </a:rPr>
              <a:t>.</a:t>
            </a:r>
            <a:r>
              <a:rPr kumimoji="0" lang="zh-CN" alt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Yuppy SC" charset="-122"/>
                <a:ea typeface="Yuppy SC" charset="-122"/>
                <a:cs typeface="Yuppy SC" charset="-122"/>
                <a:sym typeface="Marker Felt"/>
              </a:rPr>
              <a:t>通过</a:t>
            </a:r>
            <a:r>
              <a:rPr lang="zh-CN" altLang="en-US" dirty="0">
                <a:latin typeface="Yuppy SC" charset="-122"/>
                <a:ea typeface="Yuppy SC" charset="-122"/>
                <a:cs typeface="Yuppy SC" charset="-122"/>
              </a:rPr>
              <a:t>数据交换报告，数据校验报告，专题报告等各种聚合结果数据进行全方位展示。</a:t>
            </a:r>
            <a:endParaRPr lang="en-US" altLang="zh-CN" dirty="0">
              <a:latin typeface="Yuppy SC" charset="-122"/>
              <a:ea typeface="Yuppy SC" charset="-122"/>
              <a:cs typeface="Yuppy SC" charset="-122"/>
            </a:endParaRPr>
          </a:p>
        </p:txBody>
      </p:sp>
      <p:pic>
        <p:nvPicPr>
          <p:cNvPr id="9" name="哭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61326" y="4172368"/>
            <a:ext cx="1769244" cy="176924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文本框 9"/>
          <p:cNvSpPr txBox="1"/>
          <p:nvPr/>
        </p:nvSpPr>
        <p:spPr>
          <a:xfrm>
            <a:off x="1595718" y="6017569"/>
            <a:ext cx="675938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000" dirty="0"/>
              <a:t>可落地的技术，也是必须的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arker Felt"/>
            </a:endParaRPr>
          </a:p>
        </p:txBody>
      </p:sp>
      <p:sp>
        <p:nvSpPr>
          <p:cNvPr id="14" name="Shape 121"/>
          <p:cNvSpPr/>
          <p:nvPr/>
        </p:nvSpPr>
        <p:spPr>
          <a:xfrm>
            <a:off x="6741458" y="4762572"/>
            <a:ext cx="1915756" cy="1254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93" extrusionOk="0">
                <a:moveTo>
                  <a:pt x="19331" y="4246"/>
                </a:moveTo>
                <a:cubicBezTo>
                  <a:pt x="19371" y="4095"/>
                  <a:pt x="19438" y="3934"/>
                  <a:pt x="19495" y="3776"/>
                </a:cubicBezTo>
                <a:cubicBezTo>
                  <a:pt x="19547" y="3632"/>
                  <a:pt x="19620" y="3496"/>
                  <a:pt x="19690" y="3349"/>
                </a:cubicBezTo>
                <a:cubicBezTo>
                  <a:pt x="19755" y="3214"/>
                  <a:pt x="19816" y="3068"/>
                  <a:pt x="19898" y="2933"/>
                </a:cubicBezTo>
                <a:cubicBezTo>
                  <a:pt x="19974" y="2808"/>
                  <a:pt x="20059" y="2686"/>
                  <a:pt x="20152" y="2565"/>
                </a:cubicBezTo>
                <a:cubicBezTo>
                  <a:pt x="20237" y="2452"/>
                  <a:pt x="20318" y="2320"/>
                  <a:pt x="20419" y="2212"/>
                </a:cubicBezTo>
                <a:cubicBezTo>
                  <a:pt x="20513" y="2112"/>
                  <a:pt x="20633" y="2048"/>
                  <a:pt x="20741" y="1954"/>
                </a:cubicBezTo>
                <a:cubicBezTo>
                  <a:pt x="20842" y="1866"/>
                  <a:pt x="20951" y="1787"/>
                  <a:pt x="21065" y="1706"/>
                </a:cubicBezTo>
                <a:cubicBezTo>
                  <a:pt x="21171" y="1630"/>
                  <a:pt x="21277" y="1544"/>
                  <a:pt x="21396" y="1475"/>
                </a:cubicBezTo>
                <a:cubicBezTo>
                  <a:pt x="21493" y="1418"/>
                  <a:pt x="21360" y="1388"/>
                  <a:pt x="21099" y="1425"/>
                </a:cubicBezTo>
                <a:cubicBezTo>
                  <a:pt x="20996" y="1440"/>
                  <a:pt x="20875" y="1496"/>
                  <a:pt x="20735" y="1526"/>
                </a:cubicBezTo>
                <a:cubicBezTo>
                  <a:pt x="20622" y="1549"/>
                  <a:pt x="20498" y="1561"/>
                  <a:pt x="20368" y="1595"/>
                </a:cubicBezTo>
                <a:cubicBezTo>
                  <a:pt x="20252" y="1624"/>
                  <a:pt x="20133" y="1675"/>
                  <a:pt x="20007" y="1712"/>
                </a:cubicBezTo>
                <a:cubicBezTo>
                  <a:pt x="19889" y="1748"/>
                  <a:pt x="19766" y="1773"/>
                  <a:pt x="19644" y="1814"/>
                </a:cubicBezTo>
                <a:cubicBezTo>
                  <a:pt x="19526" y="1855"/>
                  <a:pt x="19399" y="1866"/>
                  <a:pt x="19279" y="1913"/>
                </a:cubicBezTo>
                <a:cubicBezTo>
                  <a:pt x="19160" y="1960"/>
                  <a:pt x="19041" y="2013"/>
                  <a:pt x="18925" y="2067"/>
                </a:cubicBezTo>
                <a:cubicBezTo>
                  <a:pt x="18806" y="2121"/>
                  <a:pt x="18694" y="2196"/>
                  <a:pt x="18581" y="2257"/>
                </a:cubicBezTo>
                <a:cubicBezTo>
                  <a:pt x="18463" y="2322"/>
                  <a:pt x="18356" y="2410"/>
                  <a:pt x="18250" y="2481"/>
                </a:cubicBezTo>
                <a:cubicBezTo>
                  <a:pt x="18133" y="2560"/>
                  <a:pt x="18019" y="2604"/>
                  <a:pt x="17921" y="2691"/>
                </a:cubicBezTo>
                <a:cubicBezTo>
                  <a:pt x="17817" y="2599"/>
                  <a:pt x="17710" y="2532"/>
                  <a:pt x="17602" y="2444"/>
                </a:cubicBezTo>
                <a:cubicBezTo>
                  <a:pt x="17496" y="2357"/>
                  <a:pt x="17382" y="2287"/>
                  <a:pt x="17272" y="2204"/>
                </a:cubicBezTo>
                <a:cubicBezTo>
                  <a:pt x="17163" y="2122"/>
                  <a:pt x="17059" y="2028"/>
                  <a:pt x="16947" y="1950"/>
                </a:cubicBezTo>
                <a:cubicBezTo>
                  <a:pt x="16837" y="1873"/>
                  <a:pt x="16730" y="1783"/>
                  <a:pt x="16616" y="1710"/>
                </a:cubicBezTo>
                <a:cubicBezTo>
                  <a:pt x="16504" y="1638"/>
                  <a:pt x="16381" y="1594"/>
                  <a:pt x="16266" y="1526"/>
                </a:cubicBezTo>
                <a:cubicBezTo>
                  <a:pt x="16152" y="1458"/>
                  <a:pt x="16048" y="1358"/>
                  <a:pt x="15931" y="1295"/>
                </a:cubicBezTo>
                <a:cubicBezTo>
                  <a:pt x="15815" y="1232"/>
                  <a:pt x="15689" y="1205"/>
                  <a:pt x="15571" y="1146"/>
                </a:cubicBezTo>
                <a:cubicBezTo>
                  <a:pt x="15454" y="1088"/>
                  <a:pt x="15333" y="1046"/>
                  <a:pt x="15214" y="992"/>
                </a:cubicBezTo>
                <a:cubicBezTo>
                  <a:pt x="15095" y="939"/>
                  <a:pt x="14986" y="848"/>
                  <a:pt x="14865" y="799"/>
                </a:cubicBezTo>
                <a:cubicBezTo>
                  <a:pt x="14746" y="750"/>
                  <a:pt x="14625" y="704"/>
                  <a:pt x="14504" y="660"/>
                </a:cubicBezTo>
                <a:cubicBezTo>
                  <a:pt x="14384" y="616"/>
                  <a:pt x="14259" y="590"/>
                  <a:pt x="14137" y="550"/>
                </a:cubicBezTo>
                <a:cubicBezTo>
                  <a:pt x="14016" y="510"/>
                  <a:pt x="13892" y="486"/>
                  <a:pt x="13769" y="451"/>
                </a:cubicBezTo>
                <a:cubicBezTo>
                  <a:pt x="13647" y="416"/>
                  <a:pt x="13526" y="372"/>
                  <a:pt x="13402" y="341"/>
                </a:cubicBezTo>
                <a:cubicBezTo>
                  <a:pt x="13280" y="311"/>
                  <a:pt x="13158" y="267"/>
                  <a:pt x="13034" y="241"/>
                </a:cubicBezTo>
                <a:cubicBezTo>
                  <a:pt x="12911" y="215"/>
                  <a:pt x="12784" y="217"/>
                  <a:pt x="12660" y="195"/>
                </a:cubicBezTo>
                <a:cubicBezTo>
                  <a:pt x="12536" y="173"/>
                  <a:pt x="12411" y="161"/>
                  <a:pt x="12286" y="143"/>
                </a:cubicBezTo>
                <a:cubicBezTo>
                  <a:pt x="12162" y="126"/>
                  <a:pt x="12040" y="75"/>
                  <a:pt x="11915" y="62"/>
                </a:cubicBezTo>
                <a:cubicBezTo>
                  <a:pt x="11790" y="49"/>
                  <a:pt x="11664" y="77"/>
                  <a:pt x="11538" y="68"/>
                </a:cubicBezTo>
                <a:cubicBezTo>
                  <a:pt x="11414" y="59"/>
                  <a:pt x="11289" y="41"/>
                  <a:pt x="11164" y="37"/>
                </a:cubicBezTo>
                <a:cubicBezTo>
                  <a:pt x="11039" y="33"/>
                  <a:pt x="10914" y="0"/>
                  <a:pt x="10788" y="0"/>
                </a:cubicBezTo>
                <a:cubicBezTo>
                  <a:pt x="10664" y="0"/>
                  <a:pt x="10540" y="1"/>
                  <a:pt x="10417" y="5"/>
                </a:cubicBezTo>
                <a:cubicBezTo>
                  <a:pt x="10292" y="10"/>
                  <a:pt x="10170" y="46"/>
                  <a:pt x="10046" y="55"/>
                </a:cubicBezTo>
                <a:cubicBezTo>
                  <a:pt x="9922" y="63"/>
                  <a:pt x="9797" y="37"/>
                  <a:pt x="9674" y="49"/>
                </a:cubicBezTo>
                <a:cubicBezTo>
                  <a:pt x="9550" y="62"/>
                  <a:pt x="9429" y="115"/>
                  <a:pt x="9307" y="132"/>
                </a:cubicBezTo>
                <a:cubicBezTo>
                  <a:pt x="9183" y="149"/>
                  <a:pt x="9058" y="144"/>
                  <a:pt x="8936" y="165"/>
                </a:cubicBezTo>
                <a:cubicBezTo>
                  <a:pt x="8813" y="186"/>
                  <a:pt x="8689" y="198"/>
                  <a:pt x="8567" y="224"/>
                </a:cubicBezTo>
                <a:cubicBezTo>
                  <a:pt x="8444" y="250"/>
                  <a:pt x="8325" y="305"/>
                  <a:pt x="8204" y="334"/>
                </a:cubicBezTo>
                <a:cubicBezTo>
                  <a:pt x="8082" y="365"/>
                  <a:pt x="7962" y="407"/>
                  <a:pt x="7841" y="441"/>
                </a:cubicBezTo>
                <a:cubicBezTo>
                  <a:pt x="7720" y="476"/>
                  <a:pt x="7598" y="503"/>
                  <a:pt x="7478" y="542"/>
                </a:cubicBezTo>
                <a:cubicBezTo>
                  <a:pt x="7357" y="581"/>
                  <a:pt x="7239" y="631"/>
                  <a:pt x="7120" y="674"/>
                </a:cubicBezTo>
                <a:cubicBezTo>
                  <a:pt x="7000" y="718"/>
                  <a:pt x="6881" y="763"/>
                  <a:pt x="6763" y="811"/>
                </a:cubicBezTo>
                <a:cubicBezTo>
                  <a:pt x="6644" y="859"/>
                  <a:pt x="6524" y="897"/>
                  <a:pt x="6407" y="949"/>
                </a:cubicBezTo>
                <a:cubicBezTo>
                  <a:pt x="6289" y="1001"/>
                  <a:pt x="6175" y="1067"/>
                  <a:pt x="6059" y="1123"/>
                </a:cubicBezTo>
                <a:cubicBezTo>
                  <a:pt x="5942" y="1180"/>
                  <a:pt x="5823" y="1228"/>
                  <a:pt x="5709" y="1290"/>
                </a:cubicBezTo>
                <a:cubicBezTo>
                  <a:pt x="5593" y="1351"/>
                  <a:pt x="5480" y="1419"/>
                  <a:pt x="5367" y="1485"/>
                </a:cubicBezTo>
                <a:cubicBezTo>
                  <a:pt x="5253" y="1551"/>
                  <a:pt x="5146" y="1635"/>
                  <a:pt x="5034" y="1705"/>
                </a:cubicBezTo>
                <a:cubicBezTo>
                  <a:pt x="4922" y="1776"/>
                  <a:pt x="4799" y="1818"/>
                  <a:pt x="4690" y="1894"/>
                </a:cubicBezTo>
                <a:cubicBezTo>
                  <a:pt x="4579" y="1970"/>
                  <a:pt x="4467" y="2043"/>
                  <a:pt x="4360" y="2123"/>
                </a:cubicBezTo>
                <a:cubicBezTo>
                  <a:pt x="4251" y="2204"/>
                  <a:pt x="4152" y="2308"/>
                  <a:pt x="4046" y="2392"/>
                </a:cubicBezTo>
                <a:cubicBezTo>
                  <a:pt x="3939" y="2478"/>
                  <a:pt x="3823" y="2543"/>
                  <a:pt x="3720" y="2633"/>
                </a:cubicBezTo>
                <a:cubicBezTo>
                  <a:pt x="3615" y="2723"/>
                  <a:pt x="3524" y="2841"/>
                  <a:pt x="3423" y="2935"/>
                </a:cubicBezTo>
                <a:cubicBezTo>
                  <a:pt x="3321" y="3031"/>
                  <a:pt x="3227" y="3139"/>
                  <a:pt x="3129" y="3239"/>
                </a:cubicBezTo>
                <a:cubicBezTo>
                  <a:pt x="3029" y="3339"/>
                  <a:pt x="2911" y="3405"/>
                  <a:pt x="2815" y="3510"/>
                </a:cubicBezTo>
                <a:cubicBezTo>
                  <a:pt x="2718" y="3615"/>
                  <a:pt x="2642" y="3751"/>
                  <a:pt x="2549" y="3861"/>
                </a:cubicBezTo>
                <a:cubicBezTo>
                  <a:pt x="2456" y="3971"/>
                  <a:pt x="2366" y="4085"/>
                  <a:pt x="2277" y="4199"/>
                </a:cubicBezTo>
                <a:cubicBezTo>
                  <a:pt x="2187" y="4315"/>
                  <a:pt x="2093" y="4423"/>
                  <a:pt x="2008" y="4543"/>
                </a:cubicBezTo>
                <a:cubicBezTo>
                  <a:pt x="1921" y="4663"/>
                  <a:pt x="1846" y="4796"/>
                  <a:pt x="1765" y="4920"/>
                </a:cubicBezTo>
                <a:cubicBezTo>
                  <a:pt x="1683" y="5046"/>
                  <a:pt x="1577" y="5144"/>
                  <a:pt x="1500" y="5273"/>
                </a:cubicBezTo>
                <a:cubicBezTo>
                  <a:pt x="1422" y="5404"/>
                  <a:pt x="1364" y="5555"/>
                  <a:pt x="1292" y="5689"/>
                </a:cubicBezTo>
                <a:cubicBezTo>
                  <a:pt x="1219" y="5824"/>
                  <a:pt x="1133" y="5947"/>
                  <a:pt x="1065" y="6086"/>
                </a:cubicBezTo>
                <a:cubicBezTo>
                  <a:pt x="997" y="6226"/>
                  <a:pt x="957" y="6389"/>
                  <a:pt x="895" y="6532"/>
                </a:cubicBezTo>
                <a:cubicBezTo>
                  <a:pt x="833" y="6676"/>
                  <a:pt x="765" y="6815"/>
                  <a:pt x="708" y="6963"/>
                </a:cubicBezTo>
                <a:cubicBezTo>
                  <a:pt x="652" y="7112"/>
                  <a:pt x="607" y="7267"/>
                  <a:pt x="557" y="7419"/>
                </a:cubicBezTo>
                <a:cubicBezTo>
                  <a:pt x="507" y="7571"/>
                  <a:pt x="461" y="7725"/>
                  <a:pt x="417" y="7880"/>
                </a:cubicBezTo>
                <a:cubicBezTo>
                  <a:pt x="373" y="8036"/>
                  <a:pt x="330" y="8191"/>
                  <a:pt x="293" y="8350"/>
                </a:cubicBezTo>
                <a:cubicBezTo>
                  <a:pt x="256" y="8509"/>
                  <a:pt x="199" y="8660"/>
                  <a:pt x="169" y="8822"/>
                </a:cubicBezTo>
                <a:cubicBezTo>
                  <a:pt x="139" y="8983"/>
                  <a:pt x="127" y="9151"/>
                  <a:pt x="105" y="9315"/>
                </a:cubicBezTo>
                <a:cubicBezTo>
                  <a:pt x="82" y="9478"/>
                  <a:pt x="65" y="9642"/>
                  <a:pt x="50" y="9808"/>
                </a:cubicBezTo>
                <a:cubicBezTo>
                  <a:pt x="35" y="9973"/>
                  <a:pt x="9" y="10137"/>
                  <a:pt x="2" y="10304"/>
                </a:cubicBezTo>
                <a:cubicBezTo>
                  <a:pt x="-6" y="10470"/>
                  <a:pt x="16" y="10637"/>
                  <a:pt x="16" y="10804"/>
                </a:cubicBezTo>
                <a:cubicBezTo>
                  <a:pt x="16" y="10972"/>
                  <a:pt x="1" y="11138"/>
                  <a:pt x="8" y="11304"/>
                </a:cubicBezTo>
                <a:cubicBezTo>
                  <a:pt x="16" y="11471"/>
                  <a:pt x="28" y="11637"/>
                  <a:pt x="43" y="11802"/>
                </a:cubicBezTo>
                <a:cubicBezTo>
                  <a:pt x="58" y="11967"/>
                  <a:pt x="75" y="12132"/>
                  <a:pt x="98" y="12296"/>
                </a:cubicBezTo>
                <a:cubicBezTo>
                  <a:pt x="120" y="12460"/>
                  <a:pt x="152" y="12621"/>
                  <a:pt x="182" y="12783"/>
                </a:cubicBezTo>
                <a:cubicBezTo>
                  <a:pt x="212" y="12945"/>
                  <a:pt x="248" y="13103"/>
                  <a:pt x="285" y="13262"/>
                </a:cubicBezTo>
                <a:cubicBezTo>
                  <a:pt x="323" y="13421"/>
                  <a:pt x="351" y="13584"/>
                  <a:pt x="395" y="13740"/>
                </a:cubicBezTo>
                <a:cubicBezTo>
                  <a:pt x="439" y="13896"/>
                  <a:pt x="493" y="14046"/>
                  <a:pt x="543" y="14199"/>
                </a:cubicBezTo>
                <a:cubicBezTo>
                  <a:pt x="594" y="14350"/>
                  <a:pt x="631" y="14512"/>
                  <a:pt x="687" y="14661"/>
                </a:cubicBezTo>
                <a:cubicBezTo>
                  <a:pt x="744" y="14808"/>
                  <a:pt x="808" y="14952"/>
                  <a:pt x="871" y="15096"/>
                </a:cubicBezTo>
                <a:cubicBezTo>
                  <a:pt x="933" y="15240"/>
                  <a:pt x="1022" y="15362"/>
                  <a:pt x="1090" y="15502"/>
                </a:cubicBezTo>
                <a:cubicBezTo>
                  <a:pt x="1157" y="15641"/>
                  <a:pt x="1229" y="15775"/>
                  <a:pt x="1302" y="15911"/>
                </a:cubicBezTo>
                <a:cubicBezTo>
                  <a:pt x="1374" y="16045"/>
                  <a:pt x="1438" y="16188"/>
                  <a:pt x="1516" y="16319"/>
                </a:cubicBezTo>
                <a:cubicBezTo>
                  <a:pt x="1593" y="16448"/>
                  <a:pt x="1677" y="16570"/>
                  <a:pt x="1759" y="16696"/>
                </a:cubicBezTo>
                <a:cubicBezTo>
                  <a:pt x="1841" y="16820"/>
                  <a:pt x="1904" y="16969"/>
                  <a:pt x="1990" y="17089"/>
                </a:cubicBezTo>
                <a:cubicBezTo>
                  <a:pt x="2076" y="17208"/>
                  <a:pt x="2175" y="17311"/>
                  <a:pt x="2265" y="17427"/>
                </a:cubicBezTo>
                <a:cubicBezTo>
                  <a:pt x="2354" y="17541"/>
                  <a:pt x="2445" y="17655"/>
                  <a:pt x="2538" y="17765"/>
                </a:cubicBezTo>
                <a:cubicBezTo>
                  <a:pt x="2631" y="17875"/>
                  <a:pt x="2729" y="17976"/>
                  <a:pt x="2826" y="18082"/>
                </a:cubicBezTo>
                <a:cubicBezTo>
                  <a:pt x="2921" y="18186"/>
                  <a:pt x="3027" y="18275"/>
                  <a:pt x="3126" y="18375"/>
                </a:cubicBezTo>
                <a:cubicBezTo>
                  <a:pt x="3225" y="18474"/>
                  <a:pt x="3316" y="18589"/>
                  <a:pt x="3418" y="18685"/>
                </a:cubicBezTo>
                <a:cubicBezTo>
                  <a:pt x="3519" y="18779"/>
                  <a:pt x="3615" y="18885"/>
                  <a:pt x="3720" y="18976"/>
                </a:cubicBezTo>
                <a:cubicBezTo>
                  <a:pt x="3824" y="19065"/>
                  <a:pt x="3933" y="19145"/>
                  <a:pt x="4040" y="19231"/>
                </a:cubicBezTo>
                <a:cubicBezTo>
                  <a:pt x="4146" y="19315"/>
                  <a:pt x="4257" y="19389"/>
                  <a:pt x="4366" y="19470"/>
                </a:cubicBezTo>
                <a:cubicBezTo>
                  <a:pt x="4474" y="19550"/>
                  <a:pt x="4577" y="19643"/>
                  <a:pt x="4688" y="19719"/>
                </a:cubicBezTo>
                <a:cubicBezTo>
                  <a:pt x="4798" y="19795"/>
                  <a:pt x="4911" y="19862"/>
                  <a:pt x="5024" y="19933"/>
                </a:cubicBezTo>
                <a:cubicBezTo>
                  <a:pt x="5135" y="20004"/>
                  <a:pt x="5250" y="20068"/>
                  <a:pt x="5364" y="20135"/>
                </a:cubicBezTo>
                <a:cubicBezTo>
                  <a:pt x="5477" y="20200"/>
                  <a:pt x="5595" y="20252"/>
                  <a:pt x="5710" y="20314"/>
                </a:cubicBezTo>
                <a:cubicBezTo>
                  <a:pt x="5825" y="20375"/>
                  <a:pt x="5935" y="20452"/>
                  <a:pt x="6052" y="20509"/>
                </a:cubicBezTo>
                <a:cubicBezTo>
                  <a:pt x="6168" y="20566"/>
                  <a:pt x="6293" y="20590"/>
                  <a:pt x="6411" y="20642"/>
                </a:cubicBezTo>
                <a:cubicBezTo>
                  <a:pt x="6528" y="20694"/>
                  <a:pt x="6638" y="20779"/>
                  <a:pt x="6757" y="20827"/>
                </a:cubicBezTo>
                <a:cubicBezTo>
                  <a:pt x="6875" y="20874"/>
                  <a:pt x="6997" y="20906"/>
                  <a:pt x="7117" y="20949"/>
                </a:cubicBezTo>
                <a:cubicBezTo>
                  <a:pt x="7236" y="20992"/>
                  <a:pt x="7359" y="21015"/>
                  <a:pt x="7480" y="21054"/>
                </a:cubicBezTo>
                <a:cubicBezTo>
                  <a:pt x="7600" y="21092"/>
                  <a:pt x="7721" y="21127"/>
                  <a:pt x="7842" y="21161"/>
                </a:cubicBezTo>
                <a:cubicBezTo>
                  <a:pt x="7963" y="21195"/>
                  <a:pt x="8084" y="21227"/>
                  <a:pt x="8206" y="21257"/>
                </a:cubicBezTo>
                <a:cubicBezTo>
                  <a:pt x="8327" y="21287"/>
                  <a:pt x="8445" y="21344"/>
                  <a:pt x="8568" y="21370"/>
                </a:cubicBezTo>
                <a:cubicBezTo>
                  <a:pt x="8690" y="21395"/>
                  <a:pt x="8814" y="21402"/>
                  <a:pt x="8937" y="21423"/>
                </a:cubicBezTo>
                <a:cubicBezTo>
                  <a:pt x="9060" y="21444"/>
                  <a:pt x="9182" y="21467"/>
                  <a:pt x="9306" y="21484"/>
                </a:cubicBezTo>
                <a:cubicBezTo>
                  <a:pt x="9429" y="21501"/>
                  <a:pt x="9553" y="21501"/>
                  <a:pt x="9676" y="21513"/>
                </a:cubicBezTo>
                <a:cubicBezTo>
                  <a:pt x="9799" y="21526"/>
                  <a:pt x="9922" y="21548"/>
                  <a:pt x="10046" y="21556"/>
                </a:cubicBezTo>
                <a:cubicBezTo>
                  <a:pt x="10169" y="21564"/>
                  <a:pt x="10293" y="21580"/>
                  <a:pt x="10417" y="21585"/>
                </a:cubicBezTo>
                <a:cubicBezTo>
                  <a:pt x="10540" y="21589"/>
                  <a:pt x="10664" y="21584"/>
                  <a:pt x="10788" y="21584"/>
                </a:cubicBezTo>
                <a:cubicBezTo>
                  <a:pt x="10912" y="21584"/>
                  <a:pt x="11036" y="21575"/>
                  <a:pt x="11159" y="21571"/>
                </a:cubicBezTo>
                <a:cubicBezTo>
                  <a:pt x="11283" y="21567"/>
                  <a:pt x="11408" y="21600"/>
                  <a:pt x="11531" y="21592"/>
                </a:cubicBezTo>
                <a:cubicBezTo>
                  <a:pt x="11655" y="21583"/>
                  <a:pt x="11777" y="21528"/>
                  <a:pt x="11900" y="21515"/>
                </a:cubicBezTo>
                <a:cubicBezTo>
                  <a:pt x="12024" y="21502"/>
                  <a:pt x="12146" y="21480"/>
                  <a:pt x="12269" y="21464"/>
                </a:cubicBezTo>
                <a:cubicBezTo>
                  <a:pt x="12392" y="21447"/>
                  <a:pt x="12518" y="21466"/>
                  <a:pt x="12641" y="21445"/>
                </a:cubicBezTo>
                <a:cubicBezTo>
                  <a:pt x="12764" y="21424"/>
                  <a:pt x="12883" y="21368"/>
                  <a:pt x="13005" y="21343"/>
                </a:cubicBezTo>
                <a:cubicBezTo>
                  <a:pt x="13128" y="21317"/>
                  <a:pt x="13253" y="21315"/>
                  <a:pt x="13374" y="21285"/>
                </a:cubicBezTo>
                <a:cubicBezTo>
                  <a:pt x="13496" y="21255"/>
                  <a:pt x="13616" y="21215"/>
                  <a:pt x="13737" y="21181"/>
                </a:cubicBezTo>
                <a:cubicBezTo>
                  <a:pt x="13859" y="21146"/>
                  <a:pt x="13980" y="21113"/>
                  <a:pt x="14100" y="21075"/>
                </a:cubicBezTo>
                <a:cubicBezTo>
                  <a:pt x="14221" y="21036"/>
                  <a:pt x="14339" y="20986"/>
                  <a:pt x="14458" y="20943"/>
                </a:cubicBezTo>
                <a:cubicBezTo>
                  <a:pt x="14578" y="20900"/>
                  <a:pt x="14697" y="20855"/>
                  <a:pt x="14815" y="20808"/>
                </a:cubicBezTo>
                <a:cubicBezTo>
                  <a:pt x="14934" y="20760"/>
                  <a:pt x="15052" y="20707"/>
                  <a:pt x="15169" y="20655"/>
                </a:cubicBezTo>
                <a:cubicBezTo>
                  <a:pt x="15287" y="20603"/>
                  <a:pt x="15411" y="20577"/>
                  <a:pt x="15527" y="20521"/>
                </a:cubicBezTo>
                <a:cubicBezTo>
                  <a:pt x="15644" y="20463"/>
                  <a:pt x="15751" y="20375"/>
                  <a:pt x="15866" y="20314"/>
                </a:cubicBezTo>
                <a:cubicBezTo>
                  <a:pt x="15981" y="20252"/>
                  <a:pt x="16096" y="20190"/>
                  <a:pt x="16209" y="20125"/>
                </a:cubicBezTo>
                <a:cubicBezTo>
                  <a:pt x="16323" y="20058"/>
                  <a:pt x="16438" y="19995"/>
                  <a:pt x="16549" y="19925"/>
                </a:cubicBezTo>
                <a:cubicBezTo>
                  <a:pt x="16662" y="19853"/>
                  <a:pt x="16777" y="19791"/>
                  <a:pt x="16887" y="19716"/>
                </a:cubicBezTo>
                <a:cubicBezTo>
                  <a:pt x="16998" y="19640"/>
                  <a:pt x="17106" y="19559"/>
                  <a:pt x="17214" y="19479"/>
                </a:cubicBezTo>
                <a:cubicBezTo>
                  <a:pt x="17323" y="19398"/>
                  <a:pt x="17425" y="19303"/>
                  <a:pt x="17531" y="19218"/>
                </a:cubicBezTo>
                <a:cubicBezTo>
                  <a:pt x="17638" y="19132"/>
                  <a:pt x="17736" y="19029"/>
                  <a:pt x="17839" y="18940"/>
                </a:cubicBezTo>
                <a:cubicBezTo>
                  <a:pt x="17944" y="18849"/>
                  <a:pt x="18054" y="18771"/>
                  <a:pt x="18155" y="18676"/>
                </a:cubicBezTo>
                <a:cubicBezTo>
                  <a:pt x="18257" y="18581"/>
                  <a:pt x="18356" y="18482"/>
                  <a:pt x="18455" y="18383"/>
                </a:cubicBezTo>
                <a:cubicBezTo>
                  <a:pt x="18554" y="18282"/>
                  <a:pt x="18664" y="18201"/>
                  <a:pt x="18760" y="18096"/>
                </a:cubicBezTo>
                <a:cubicBezTo>
                  <a:pt x="18856" y="17991"/>
                  <a:pt x="18949" y="17879"/>
                  <a:pt x="19041" y="17770"/>
                </a:cubicBezTo>
                <a:cubicBezTo>
                  <a:pt x="19135" y="17659"/>
                  <a:pt x="19226" y="17545"/>
                  <a:pt x="19315" y="17431"/>
                </a:cubicBezTo>
                <a:cubicBezTo>
                  <a:pt x="19405" y="17315"/>
                  <a:pt x="19478" y="17178"/>
                  <a:pt x="19563" y="17059"/>
                </a:cubicBezTo>
                <a:cubicBezTo>
                  <a:pt x="19650" y="16938"/>
                  <a:pt x="19731" y="16814"/>
                  <a:pt x="19813" y="16690"/>
                </a:cubicBezTo>
                <a:cubicBezTo>
                  <a:pt x="19895" y="16564"/>
                  <a:pt x="20000" y="16465"/>
                  <a:pt x="20077" y="16336"/>
                </a:cubicBezTo>
                <a:cubicBezTo>
                  <a:pt x="20155" y="16205"/>
                  <a:pt x="20201" y="16043"/>
                  <a:pt x="20273" y="15909"/>
                </a:cubicBezTo>
                <a:cubicBezTo>
                  <a:pt x="20347" y="15774"/>
                  <a:pt x="20441" y="15660"/>
                  <a:pt x="20509" y="15521"/>
                </a:cubicBezTo>
                <a:cubicBezTo>
                  <a:pt x="20577" y="15381"/>
                  <a:pt x="20616" y="15218"/>
                  <a:pt x="20678" y="15074"/>
                </a:cubicBezTo>
                <a:cubicBezTo>
                  <a:pt x="20740" y="14930"/>
                  <a:pt x="20798" y="14784"/>
                  <a:pt x="20855" y="14637"/>
                </a:cubicBezTo>
                <a:cubicBezTo>
                  <a:pt x="20912" y="14488"/>
                  <a:pt x="20980" y="14349"/>
                  <a:pt x="21031" y="14197"/>
                </a:cubicBezTo>
                <a:cubicBezTo>
                  <a:pt x="21081" y="14044"/>
                  <a:pt x="21133" y="13893"/>
                  <a:pt x="21177" y="13737"/>
                </a:cubicBezTo>
                <a:cubicBezTo>
                  <a:pt x="21220" y="13581"/>
                  <a:pt x="21265" y="13425"/>
                  <a:pt x="21302" y="13267"/>
                </a:cubicBezTo>
                <a:cubicBezTo>
                  <a:pt x="21339" y="13108"/>
                  <a:pt x="21382" y="12950"/>
                  <a:pt x="21412" y="12788"/>
                </a:cubicBezTo>
                <a:cubicBezTo>
                  <a:pt x="21442" y="12627"/>
                  <a:pt x="21465" y="12462"/>
                  <a:pt x="21487" y="12298"/>
                </a:cubicBezTo>
                <a:cubicBezTo>
                  <a:pt x="21510" y="12134"/>
                  <a:pt x="21536" y="11970"/>
                  <a:pt x="21551" y="11804"/>
                </a:cubicBezTo>
                <a:cubicBezTo>
                  <a:pt x="21566" y="11640"/>
                  <a:pt x="21579" y="11472"/>
                  <a:pt x="21586" y="11305"/>
                </a:cubicBezTo>
                <a:cubicBezTo>
                  <a:pt x="21594" y="11140"/>
                  <a:pt x="21574" y="10972"/>
                  <a:pt x="21574" y="10804"/>
                </a:cubicBezTo>
                <a:cubicBezTo>
                  <a:pt x="21574" y="10639"/>
                  <a:pt x="21566" y="10474"/>
                  <a:pt x="21558" y="10311"/>
                </a:cubicBezTo>
                <a:cubicBezTo>
                  <a:pt x="21551" y="10145"/>
                  <a:pt x="21561" y="9978"/>
                  <a:pt x="21546" y="9815"/>
                </a:cubicBezTo>
                <a:cubicBezTo>
                  <a:pt x="21531" y="9651"/>
                  <a:pt x="21520" y="9485"/>
                  <a:pt x="21498" y="9324"/>
                </a:cubicBezTo>
                <a:cubicBezTo>
                  <a:pt x="21475" y="9161"/>
                  <a:pt x="21416" y="9010"/>
                  <a:pt x="21386" y="8850"/>
                </a:cubicBezTo>
                <a:cubicBezTo>
                  <a:pt x="21357" y="8690"/>
                  <a:pt x="21347" y="8522"/>
                  <a:pt x="21311" y="8365"/>
                </a:cubicBezTo>
                <a:cubicBezTo>
                  <a:pt x="21275" y="8208"/>
                  <a:pt x="21234" y="8052"/>
                  <a:pt x="21190" y="7897"/>
                </a:cubicBezTo>
                <a:cubicBezTo>
                  <a:pt x="21147" y="7743"/>
                  <a:pt x="21076" y="7605"/>
                  <a:pt x="21026" y="7454"/>
                </a:cubicBezTo>
                <a:cubicBezTo>
                  <a:pt x="20977" y="7303"/>
                  <a:pt x="20932" y="7150"/>
                  <a:pt x="20877" y="7003"/>
                </a:cubicBezTo>
                <a:cubicBezTo>
                  <a:pt x="20821" y="6856"/>
                  <a:pt x="20780" y="6699"/>
                  <a:pt x="20719" y="6556"/>
                </a:cubicBezTo>
                <a:cubicBezTo>
                  <a:pt x="20658" y="6413"/>
                  <a:pt x="20601" y="6266"/>
                  <a:pt x="20534" y="6127"/>
                </a:cubicBezTo>
                <a:cubicBezTo>
                  <a:pt x="20468" y="5989"/>
                  <a:pt x="20386" y="5864"/>
                  <a:pt x="20314" y="5729"/>
                </a:cubicBezTo>
                <a:cubicBezTo>
                  <a:pt x="20243" y="5596"/>
                  <a:pt x="20164" y="5470"/>
                  <a:pt x="20088" y="5340"/>
                </a:cubicBezTo>
                <a:cubicBezTo>
                  <a:pt x="20012" y="5212"/>
                  <a:pt x="19952" y="5063"/>
                  <a:pt x="19871" y="4938"/>
                </a:cubicBezTo>
                <a:cubicBezTo>
                  <a:pt x="19791" y="4815"/>
                  <a:pt x="19700" y="4703"/>
                  <a:pt x="19615" y="4583"/>
                </a:cubicBezTo>
                <a:cubicBezTo>
                  <a:pt x="19531" y="4464"/>
                  <a:pt x="19420" y="4361"/>
                  <a:pt x="19331" y="4246"/>
                </a:cubicBezTo>
                <a:close/>
              </a:path>
            </a:pathLst>
          </a:custGeom>
          <a:solidFill>
            <a:srgbClr val="F3EAD7"/>
          </a:solidFill>
          <a:ln w="63500">
            <a:solidFill/>
            <a:miter lim="400000"/>
          </a:ln>
        </p:spPr>
        <p:txBody>
          <a:bodyPr lIns="203200" tIns="203200" rIns="203200" bIns="203200" anchor="ctr"/>
          <a:lstStyle/>
          <a:p>
            <a:pPr lvl="0"/>
            <a:r>
              <a:rPr lang="zh-CN" altLang="en-US" dirty="0"/>
              <a:t>总结</a:t>
            </a:r>
            <a:r>
              <a:rPr lang="en-US" altLang="zh-CN" dirty="0"/>
              <a:t>.</a:t>
            </a:r>
            <a:endParaRPr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10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837182_57254836.jp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2268" r="6051"/>
          <a:stretch>
            <a:fillRect/>
          </a:stretch>
        </p:blipFill>
        <p:spPr>
          <a:xfrm>
            <a:off x="381077" y="381000"/>
            <a:ext cx="4622475" cy="6863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0" h="21512" extrusionOk="0">
                <a:moveTo>
                  <a:pt x="158" y="3"/>
                </a:moveTo>
                <a:cubicBezTo>
                  <a:pt x="137" y="9"/>
                  <a:pt x="120" y="26"/>
                  <a:pt x="103" y="59"/>
                </a:cubicBezTo>
                <a:cubicBezTo>
                  <a:pt x="32" y="191"/>
                  <a:pt x="97" y="197"/>
                  <a:pt x="97" y="338"/>
                </a:cubicBezTo>
                <a:cubicBezTo>
                  <a:pt x="97" y="478"/>
                  <a:pt x="108" y="478"/>
                  <a:pt x="108" y="619"/>
                </a:cubicBezTo>
                <a:cubicBezTo>
                  <a:pt x="108" y="759"/>
                  <a:pt x="86" y="759"/>
                  <a:pt x="86" y="900"/>
                </a:cubicBezTo>
                <a:cubicBezTo>
                  <a:pt x="86" y="1041"/>
                  <a:pt x="94" y="1040"/>
                  <a:pt x="94" y="1181"/>
                </a:cubicBezTo>
                <a:cubicBezTo>
                  <a:pt x="94" y="1322"/>
                  <a:pt x="88" y="1322"/>
                  <a:pt x="88" y="1462"/>
                </a:cubicBezTo>
                <a:cubicBezTo>
                  <a:pt x="88" y="1603"/>
                  <a:pt x="84" y="1604"/>
                  <a:pt x="84" y="1745"/>
                </a:cubicBezTo>
                <a:cubicBezTo>
                  <a:pt x="84" y="1885"/>
                  <a:pt x="99" y="1885"/>
                  <a:pt x="99" y="2026"/>
                </a:cubicBezTo>
                <a:cubicBezTo>
                  <a:pt x="99" y="2166"/>
                  <a:pt x="94" y="2166"/>
                  <a:pt x="94" y="2307"/>
                </a:cubicBezTo>
                <a:cubicBezTo>
                  <a:pt x="94" y="2448"/>
                  <a:pt x="101" y="2447"/>
                  <a:pt x="101" y="2588"/>
                </a:cubicBezTo>
                <a:cubicBezTo>
                  <a:pt x="101" y="2729"/>
                  <a:pt x="81" y="2728"/>
                  <a:pt x="81" y="2869"/>
                </a:cubicBezTo>
                <a:cubicBezTo>
                  <a:pt x="81" y="3010"/>
                  <a:pt x="75" y="3011"/>
                  <a:pt x="75" y="3151"/>
                </a:cubicBezTo>
                <a:cubicBezTo>
                  <a:pt x="75" y="3292"/>
                  <a:pt x="106" y="3292"/>
                  <a:pt x="106" y="3433"/>
                </a:cubicBezTo>
                <a:cubicBezTo>
                  <a:pt x="106" y="3573"/>
                  <a:pt x="106" y="3573"/>
                  <a:pt x="106" y="3714"/>
                </a:cubicBezTo>
                <a:cubicBezTo>
                  <a:pt x="106" y="3855"/>
                  <a:pt x="110" y="3855"/>
                  <a:pt x="110" y="3996"/>
                </a:cubicBezTo>
                <a:cubicBezTo>
                  <a:pt x="110" y="4137"/>
                  <a:pt x="73" y="4137"/>
                  <a:pt x="73" y="4277"/>
                </a:cubicBezTo>
                <a:cubicBezTo>
                  <a:pt x="73" y="4418"/>
                  <a:pt x="79" y="4418"/>
                  <a:pt x="79" y="4558"/>
                </a:cubicBezTo>
                <a:cubicBezTo>
                  <a:pt x="79" y="4699"/>
                  <a:pt x="92" y="4699"/>
                  <a:pt x="92" y="4840"/>
                </a:cubicBezTo>
                <a:cubicBezTo>
                  <a:pt x="92" y="4980"/>
                  <a:pt x="79" y="4980"/>
                  <a:pt x="79" y="5121"/>
                </a:cubicBezTo>
                <a:cubicBezTo>
                  <a:pt x="79" y="5261"/>
                  <a:pt x="73" y="5262"/>
                  <a:pt x="73" y="5403"/>
                </a:cubicBezTo>
                <a:cubicBezTo>
                  <a:pt x="73" y="5544"/>
                  <a:pt x="84" y="5543"/>
                  <a:pt x="84" y="5684"/>
                </a:cubicBezTo>
                <a:cubicBezTo>
                  <a:pt x="84" y="5825"/>
                  <a:pt x="79" y="5825"/>
                  <a:pt x="79" y="5965"/>
                </a:cubicBezTo>
                <a:cubicBezTo>
                  <a:pt x="79" y="6106"/>
                  <a:pt x="86" y="6107"/>
                  <a:pt x="86" y="6248"/>
                </a:cubicBezTo>
                <a:cubicBezTo>
                  <a:pt x="86" y="6388"/>
                  <a:pt x="86" y="6388"/>
                  <a:pt x="86" y="6529"/>
                </a:cubicBezTo>
                <a:cubicBezTo>
                  <a:pt x="86" y="6670"/>
                  <a:pt x="81" y="6669"/>
                  <a:pt x="81" y="6810"/>
                </a:cubicBezTo>
                <a:cubicBezTo>
                  <a:pt x="81" y="6951"/>
                  <a:pt x="77" y="6950"/>
                  <a:pt x="77" y="7091"/>
                </a:cubicBezTo>
                <a:cubicBezTo>
                  <a:pt x="77" y="7232"/>
                  <a:pt x="73" y="7233"/>
                  <a:pt x="73" y="7373"/>
                </a:cubicBezTo>
                <a:cubicBezTo>
                  <a:pt x="73" y="7514"/>
                  <a:pt x="105" y="7514"/>
                  <a:pt x="105" y="7655"/>
                </a:cubicBezTo>
                <a:cubicBezTo>
                  <a:pt x="105" y="7795"/>
                  <a:pt x="97" y="7795"/>
                  <a:pt x="97" y="7936"/>
                </a:cubicBezTo>
                <a:cubicBezTo>
                  <a:pt x="97" y="7936"/>
                  <a:pt x="88" y="8077"/>
                  <a:pt x="88" y="8218"/>
                </a:cubicBezTo>
                <a:cubicBezTo>
                  <a:pt x="88" y="8218"/>
                  <a:pt x="73" y="8358"/>
                  <a:pt x="73" y="8499"/>
                </a:cubicBezTo>
                <a:cubicBezTo>
                  <a:pt x="73" y="8640"/>
                  <a:pt x="99" y="8640"/>
                  <a:pt x="99" y="8780"/>
                </a:cubicBezTo>
                <a:cubicBezTo>
                  <a:pt x="99" y="8921"/>
                  <a:pt x="106" y="8921"/>
                  <a:pt x="106" y="9061"/>
                </a:cubicBezTo>
                <a:cubicBezTo>
                  <a:pt x="106" y="9202"/>
                  <a:pt x="75" y="9203"/>
                  <a:pt x="75" y="9344"/>
                </a:cubicBezTo>
                <a:cubicBezTo>
                  <a:pt x="75" y="9485"/>
                  <a:pt x="105" y="9484"/>
                  <a:pt x="105" y="9625"/>
                </a:cubicBezTo>
                <a:cubicBezTo>
                  <a:pt x="105" y="9625"/>
                  <a:pt x="84" y="9765"/>
                  <a:pt x="84" y="9906"/>
                </a:cubicBezTo>
                <a:cubicBezTo>
                  <a:pt x="84" y="9906"/>
                  <a:pt x="68" y="10048"/>
                  <a:pt x="68" y="10188"/>
                </a:cubicBezTo>
                <a:cubicBezTo>
                  <a:pt x="68" y="10329"/>
                  <a:pt x="88" y="10329"/>
                  <a:pt x="88" y="10470"/>
                </a:cubicBezTo>
                <a:cubicBezTo>
                  <a:pt x="88" y="10610"/>
                  <a:pt x="90" y="10610"/>
                  <a:pt x="90" y="10751"/>
                </a:cubicBezTo>
                <a:cubicBezTo>
                  <a:pt x="90" y="10891"/>
                  <a:pt x="103" y="10892"/>
                  <a:pt x="103" y="11033"/>
                </a:cubicBezTo>
                <a:cubicBezTo>
                  <a:pt x="103" y="11033"/>
                  <a:pt x="68" y="11173"/>
                  <a:pt x="68" y="11314"/>
                </a:cubicBezTo>
                <a:cubicBezTo>
                  <a:pt x="68" y="11455"/>
                  <a:pt x="68" y="11455"/>
                  <a:pt x="68" y="11595"/>
                </a:cubicBezTo>
                <a:cubicBezTo>
                  <a:pt x="68" y="11736"/>
                  <a:pt x="110" y="11737"/>
                  <a:pt x="110" y="11878"/>
                </a:cubicBezTo>
                <a:cubicBezTo>
                  <a:pt x="110" y="12018"/>
                  <a:pt x="88" y="12018"/>
                  <a:pt x="88" y="12159"/>
                </a:cubicBezTo>
                <a:cubicBezTo>
                  <a:pt x="88" y="12300"/>
                  <a:pt x="84" y="12299"/>
                  <a:pt x="84" y="12440"/>
                </a:cubicBezTo>
                <a:cubicBezTo>
                  <a:pt x="84" y="12581"/>
                  <a:pt x="79" y="12542"/>
                  <a:pt x="79" y="12722"/>
                </a:cubicBezTo>
                <a:cubicBezTo>
                  <a:pt x="79" y="12801"/>
                  <a:pt x="77" y="12896"/>
                  <a:pt x="77" y="13003"/>
                </a:cubicBezTo>
                <a:cubicBezTo>
                  <a:pt x="77" y="13089"/>
                  <a:pt x="97" y="13183"/>
                  <a:pt x="97" y="13285"/>
                </a:cubicBezTo>
                <a:cubicBezTo>
                  <a:pt x="97" y="13373"/>
                  <a:pt x="72" y="13467"/>
                  <a:pt x="72" y="13566"/>
                </a:cubicBezTo>
                <a:cubicBezTo>
                  <a:pt x="72" y="13656"/>
                  <a:pt x="99" y="13750"/>
                  <a:pt x="99" y="13848"/>
                </a:cubicBezTo>
                <a:cubicBezTo>
                  <a:pt x="99" y="13939"/>
                  <a:pt x="83" y="14032"/>
                  <a:pt x="83" y="14129"/>
                </a:cubicBezTo>
                <a:cubicBezTo>
                  <a:pt x="83" y="14221"/>
                  <a:pt x="75" y="14314"/>
                  <a:pt x="75" y="14410"/>
                </a:cubicBezTo>
                <a:cubicBezTo>
                  <a:pt x="75" y="14502"/>
                  <a:pt x="106" y="14597"/>
                  <a:pt x="106" y="14693"/>
                </a:cubicBezTo>
                <a:cubicBezTo>
                  <a:pt x="106" y="14785"/>
                  <a:pt x="83" y="14878"/>
                  <a:pt x="83" y="14974"/>
                </a:cubicBezTo>
                <a:cubicBezTo>
                  <a:pt x="83" y="15066"/>
                  <a:pt x="108" y="15160"/>
                  <a:pt x="108" y="15255"/>
                </a:cubicBezTo>
                <a:cubicBezTo>
                  <a:pt x="108" y="15348"/>
                  <a:pt x="99" y="15443"/>
                  <a:pt x="99" y="15537"/>
                </a:cubicBezTo>
                <a:cubicBezTo>
                  <a:pt x="99" y="15630"/>
                  <a:pt x="103" y="15724"/>
                  <a:pt x="103" y="15819"/>
                </a:cubicBezTo>
                <a:cubicBezTo>
                  <a:pt x="103" y="15912"/>
                  <a:pt x="83" y="16005"/>
                  <a:pt x="83" y="16100"/>
                </a:cubicBezTo>
                <a:cubicBezTo>
                  <a:pt x="83" y="16193"/>
                  <a:pt x="95" y="16288"/>
                  <a:pt x="95" y="16382"/>
                </a:cubicBezTo>
                <a:cubicBezTo>
                  <a:pt x="95" y="16476"/>
                  <a:pt x="81" y="16569"/>
                  <a:pt x="81" y="16663"/>
                </a:cubicBezTo>
                <a:cubicBezTo>
                  <a:pt x="81" y="16757"/>
                  <a:pt x="106" y="16852"/>
                  <a:pt x="106" y="16946"/>
                </a:cubicBezTo>
                <a:cubicBezTo>
                  <a:pt x="106" y="17039"/>
                  <a:pt x="73" y="17133"/>
                  <a:pt x="73" y="17227"/>
                </a:cubicBezTo>
                <a:cubicBezTo>
                  <a:pt x="73" y="17321"/>
                  <a:pt x="84" y="17415"/>
                  <a:pt x="84" y="17509"/>
                </a:cubicBezTo>
                <a:cubicBezTo>
                  <a:pt x="84" y="17603"/>
                  <a:pt x="73" y="17697"/>
                  <a:pt x="73" y="17790"/>
                </a:cubicBezTo>
                <a:cubicBezTo>
                  <a:pt x="73" y="17885"/>
                  <a:pt x="101" y="17979"/>
                  <a:pt x="101" y="18073"/>
                </a:cubicBezTo>
                <a:cubicBezTo>
                  <a:pt x="101" y="18167"/>
                  <a:pt x="112" y="18261"/>
                  <a:pt x="112" y="18354"/>
                </a:cubicBezTo>
                <a:cubicBezTo>
                  <a:pt x="112" y="18449"/>
                  <a:pt x="95" y="18543"/>
                  <a:pt x="95" y="18636"/>
                </a:cubicBezTo>
                <a:cubicBezTo>
                  <a:pt x="95" y="18731"/>
                  <a:pt x="101" y="18825"/>
                  <a:pt x="101" y="18917"/>
                </a:cubicBezTo>
                <a:cubicBezTo>
                  <a:pt x="101" y="19013"/>
                  <a:pt x="110" y="19107"/>
                  <a:pt x="110" y="19200"/>
                </a:cubicBezTo>
                <a:cubicBezTo>
                  <a:pt x="110" y="19295"/>
                  <a:pt x="94" y="19389"/>
                  <a:pt x="94" y="19481"/>
                </a:cubicBezTo>
                <a:cubicBezTo>
                  <a:pt x="94" y="19577"/>
                  <a:pt x="94" y="19670"/>
                  <a:pt x="94" y="19762"/>
                </a:cubicBezTo>
                <a:cubicBezTo>
                  <a:pt x="94" y="19859"/>
                  <a:pt x="97" y="19953"/>
                  <a:pt x="97" y="20044"/>
                </a:cubicBezTo>
                <a:cubicBezTo>
                  <a:pt x="97" y="20142"/>
                  <a:pt x="79" y="20235"/>
                  <a:pt x="79" y="20325"/>
                </a:cubicBezTo>
                <a:cubicBezTo>
                  <a:pt x="79" y="20425"/>
                  <a:pt x="84" y="20519"/>
                  <a:pt x="84" y="20608"/>
                </a:cubicBezTo>
                <a:cubicBezTo>
                  <a:pt x="84" y="20709"/>
                  <a:pt x="75" y="20803"/>
                  <a:pt x="75" y="20889"/>
                </a:cubicBezTo>
                <a:cubicBezTo>
                  <a:pt x="75" y="20997"/>
                  <a:pt x="95" y="21092"/>
                  <a:pt x="95" y="21171"/>
                </a:cubicBezTo>
                <a:cubicBezTo>
                  <a:pt x="95" y="21352"/>
                  <a:pt x="-111" y="21416"/>
                  <a:pt x="84" y="21463"/>
                </a:cubicBezTo>
                <a:cubicBezTo>
                  <a:pt x="280" y="21511"/>
                  <a:pt x="299" y="21441"/>
                  <a:pt x="507" y="21441"/>
                </a:cubicBezTo>
                <a:cubicBezTo>
                  <a:pt x="714" y="21441"/>
                  <a:pt x="653" y="21457"/>
                  <a:pt x="921" y="21457"/>
                </a:cubicBezTo>
                <a:cubicBezTo>
                  <a:pt x="1038" y="21457"/>
                  <a:pt x="1176" y="21457"/>
                  <a:pt x="1336" y="21457"/>
                </a:cubicBezTo>
                <a:cubicBezTo>
                  <a:pt x="1462" y="21457"/>
                  <a:pt x="1602" y="21441"/>
                  <a:pt x="1753" y="21441"/>
                </a:cubicBezTo>
                <a:cubicBezTo>
                  <a:pt x="1883" y="21441"/>
                  <a:pt x="2021" y="21463"/>
                  <a:pt x="2168" y="21463"/>
                </a:cubicBezTo>
                <a:cubicBezTo>
                  <a:pt x="2300" y="21463"/>
                  <a:pt x="2440" y="21460"/>
                  <a:pt x="2585" y="21460"/>
                </a:cubicBezTo>
                <a:cubicBezTo>
                  <a:pt x="2718" y="21460"/>
                  <a:pt x="2856" y="21461"/>
                  <a:pt x="2999" y="21461"/>
                </a:cubicBezTo>
                <a:cubicBezTo>
                  <a:pt x="3134" y="21461"/>
                  <a:pt x="3273" y="21466"/>
                  <a:pt x="3416" y="21466"/>
                </a:cubicBezTo>
                <a:cubicBezTo>
                  <a:pt x="3551" y="21466"/>
                  <a:pt x="3689" y="21463"/>
                  <a:pt x="3831" y="21463"/>
                </a:cubicBezTo>
                <a:cubicBezTo>
                  <a:pt x="3966" y="21463"/>
                  <a:pt x="4106" y="21459"/>
                  <a:pt x="4248" y="21459"/>
                </a:cubicBezTo>
                <a:cubicBezTo>
                  <a:pt x="4384" y="21459"/>
                  <a:pt x="4521" y="21461"/>
                  <a:pt x="4662" y="21461"/>
                </a:cubicBezTo>
                <a:cubicBezTo>
                  <a:pt x="4799" y="21461"/>
                  <a:pt x="4937" y="21462"/>
                  <a:pt x="5077" y="21462"/>
                </a:cubicBezTo>
                <a:cubicBezTo>
                  <a:pt x="5214" y="21462"/>
                  <a:pt x="5354" y="21441"/>
                  <a:pt x="5494" y="21441"/>
                </a:cubicBezTo>
                <a:cubicBezTo>
                  <a:pt x="5631" y="21441"/>
                  <a:pt x="5769" y="21447"/>
                  <a:pt x="5909" y="21447"/>
                </a:cubicBezTo>
                <a:cubicBezTo>
                  <a:pt x="6046" y="21447"/>
                  <a:pt x="6186" y="21457"/>
                  <a:pt x="6326" y="21457"/>
                </a:cubicBezTo>
                <a:cubicBezTo>
                  <a:pt x="6463" y="21457"/>
                  <a:pt x="6601" y="21449"/>
                  <a:pt x="6740" y="21449"/>
                </a:cubicBezTo>
                <a:cubicBezTo>
                  <a:pt x="6878" y="21449"/>
                  <a:pt x="7017" y="21447"/>
                  <a:pt x="7157" y="21447"/>
                </a:cubicBezTo>
                <a:cubicBezTo>
                  <a:pt x="7295" y="21447"/>
                  <a:pt x="7432" y="21440"/>
                  <a:pt x="7572" y="21440"/>
                </a:cubicBezTo>
                <a:cubicBezTo>
                  <a:pt x="7710" y="21440"/>
                  <a:pt x="7847" y="21452"/>
                  <a:pt x="7987" y="21452"/>
                </a:cubicBezTo>
                <a:cubicBezTo>
                  <a:pt x="8125" y="21452"/>
                  <a:pt x="8264" y="21437"/>
                  <a:pt x="8403" y="21437"/>
                </a:cubicBezTo>
                <a:cubicBezTo>
                  <a:pt x="8541" y="21437"/>
                  <a:pt x="8679" y="21460"/>
                  <a:pt x="8818" y="21460"/>
                </a:cubicBezTo>
                <a:cubicBezTo>
                  <a:pt x="8956" y="21460"/>
                  <a:pt x="9096" y="21461"/>
                  <a:pt x="9235" y="21461"/>
                </a:cubicBezTo>
                <a:cubicBezTo>
                  <a:pt x="9373" y="21461"/>
                  <a:pt x="9511" y="21457"/>
                  <a:pt x="9650" y="21457"/>
                </a:cubicBezTo>
                <a:cubicBezTo>
                  <a:pt x="9788" y="21457"/>
                  <a:pt x="9928" y="21463"/>
                  <a:pt x="10067" y="21463"/>
                </a:cubicBezTo>
                <a:cubicBezTo>
                  <a:pt x="10205" y="21463"/>
                  <a:pt x="10343" y="21445"/>
                  <a:pt x="10481" y="21445"/>
                </a:cubicBezTo>
                <a:cubicBezTo>
                  <a:pt x="10620" y="21445"/>
                  <a:pt x="10759" y="21446"/>
                  <a:pt x="10898" y="21446"/>
                </a:cubicBezTo>
                <a:cubicBezTo>
                  <a:pt x="11037" y="21446"/>
                  <a:pt x="11174" y="21451"/>
                  <a:pt x="11313" y="21451"/>
                </a:cubicBezTo>
                <a:cubicBezTo>
                  <a:pt x="11452" y="21451"/>
                  <a:pt x="11591" y="21462"/>
                  <a:pt x="11730" y="21462"/>
                </a:cubicBezTo>
                <a:cubicBezTo>
                  <a:pt x="11868" y="21462"/>
                  <a:pt x="12006" y="21444"/>
                  <a:pt x="12144" y="21444"/>
                </a:cubicBezTo>
                <a:cubicBezTo>
                  <a:pt x="12283" y="21444"/>
                  <a:pt x="12423" y="21461"/>
                  <a:pt x="12561" y="21461"/>
                </a:cubicBezTo>
                <a:cubicBezTo>
                  <a:pt x="12700" y="21461"/>
                  <a:pt x="12838" y="21442"/>
                  <a:pt x="12976" y="21442"/>
                </a:cubicBezTo>
                <a:cubicBezTo>
                  <a:pt x="13115" y="21442"/>
                  <a:pt x="13255" y="21456"/>
                  <a:pt x="13393" y="21456"/>
                </a:cubicBezTo>
                <a:cubicBezTo>
                  <a:pt x="13532" y="21456"/>
                  <a:pt x="13670" y="21439"/>
                  <a:pt x="13808" y="21439"/>
                </a:cubicBezTo>
                <a:cubicBezTo>
                  <a:pt x="13947" y="21439"/>
                  <a:pt x="14086" y="21449"/>
                  <a:pt x="14224" y="21449"/>
                </a:cubicBezTo>
                <a:cubicBezTo>
                  <a:pt x="14364" y="21449"/>
                  <a:pt x="14501" y="21460"/>
                  <a:pt x="14639" y="21460"/>
                </a:cubicBezTo>
                <a:cubicBezTo>
                  <a:pt x="14779" y="21460"/>
                  <a:pt x="14918" y="21464"/>
                  <a:pt x="15056" y="21463"/>
                </a:cubicBezTo>
                <a:cubicBezTo>
                  <a:pt x="15196" y="21463"/>
                  <a:pt x="15335" y="21441"/>
                  <a:pt x="15472" y="21441"/>
                </a:cubicBezTo>
                <a:cubicBezTo>
                  <a:pt x="15612" y="21441"/>
                  <a:pt x="15750" y="21450"/>
                  <a:pt x="15887" y="21450"/>
                </a:cubicBezTo>
                <a:cubicBezTo>
                  <a:pt x="16028" y="21450"/>
                  <a:pt x="16167" y="21437"/>
                  <a:pt x="16304" y="21437"/>
                </a:cubicBezTo>
                <a:cubicBezTo>
                  <a:pt x="16444" y="21437"/>
                  <a:pt x="16582" y="21464"/>
                  <a:pt x="16719" y="21463"/>
                </a:cubicBezTo>
                <a:cubicBezTo>
                  <a:pt x="16860" y="21463"/>
                  <a:pt x="16999" y="21451"/>
                  <a:pt x="17135" y="21451"/>
                </a:cubicBezTo>
                <a:cubicBezTo>
                  <a:pt x="17277" y="21451"/>
                  <a:pt x="17414" y="21452"/>
                  <a:pt x="17550" y="21452"/>
                </a:cubicBezTo>
                <a:cubicBezTo>
                  <a:pt x="17692" y="21452"/>
                  <a:pt x="17831" y="21461"/>
                  <a:pt x="17967" y="21461"/>
                </a:cubicBezTo>
                <a:cubicBezTo>
                  <a:pt x="18109" y="21461"/>
                  <a:pt x="18247" y="21467"/>
                  <a:pt x="18382" y="21467"/>
                </a:cubicBezTo>
                <a:cubicBezTo>
                  <a:pt x="18525" y="21467"/>
                  <a:pt x="18664" y="21441"/>
                  <a:pt x="18799" y="21441"/>
                </a:cubicBezTo>
                <a:cubicBezTo>
                  <a:pt x="18942" y="21441"/>
                  <a:pt x="19080" y="21454"/>
                  <a:pt x="19213" y="21454"/>
                </a:cubicBezTo>
                <a:cubicBezTo>
                  <a:pt x="19358" y="21454"/>
                  <a:pt x="19498" y="21455"/>
                  <a:pt x="19630" y="21455"/>
                </a:cubicBezTo>
                <a:cubicBezTo>
                  <a:pt x="19777" y="21455"/>
                  <a:pt x="19915" y="21463"/>
                  <a:pt x="20045" y="21463"/>
                </a:cubicBezTo>
                <a:cubicBezTo>
                  <a:pt x="20196" y="21463"/>
                  <a:pt x="20336" y="21444"/>
                  <a:pt x="20462" y="21444"/>
                </a:cubicBezTo>
                <a:cubicBezTo>
                  <a:pt x="20622" y="21444"/>
                  <a:pt x="20760" y="21456"/>
                  <a:pt x="20876" y="21456"/>
                </a:cubicBezTo>
                <a:cubicBezTo>
                  <a:pt x="21145" y="21456"/>
                  <a:pt x="21226" y="21585"/>
                  <a:pt x="21295" y="21452"/>
                </a:cubicBezTo>
                <a:cubicBezTo>
                  <a:pt x="21364" y="21320"/>
                  <a:pt x="21310" y="21312"/>
                  <a:pt x="21310" y="21171"/>
                </a:cubicBezTo>
                <a:cubicBezTo>
                  <a:pt x="21310" y="21031"/>
                  <a:pt x="21286" y="21031"/>
                  <a:pt x="21286" y="20890"/>
                </a:cubicBezTo>
                <a:cubicBezTo>
                  <a:pt x="21286" y="20749"/>
                  <a:pt x="21275" y="20748"/>
                  <a:pt x="21275" y="20608"/>
                </a:cubicBezTo>
                <a:cubicBezTo>
                  <a:pt x="21275" y="20467"/>
                  <a:pt x="21278" y="20467"/>
                  <a:pt x="21278" y="20327"/>
                </a:cubicBezTo>
                <a:cubicBezTo>
                  <a:pt x="21278" y="20186"/>
                  <a:pt x="21308" y="20186"/>
                  <a:pt x="21308" y="20045"/>
                </a:cubicBezTo>
                <a:cubicBezTo>
                  <a:pt x="21308" y="19905"/>
                  <a:pt x="21282" y="19905"/>
                  <a:pt x="21282" y="19764"/>
                </a:cubicBezTo>
                <a:cubicBezTo>
                  <a:pt x="21282" y="19624"/>
                  <a:pt x="21290" y="19623"/>
                  <a:pt x="21290" y="19482"/>
                </a:cubicBezTo>
                <a:cubicBezTo>
                  <a:pt x="21290" y="19341"/>
                  <a:pt x="21282" y="19341"/>
                  <a:pt x="21282" y="19201"/>
                </a:cubicBezTo>
                <a:cubicBezTo>
                  <a:pt x="21282" y="19060"/>
                  <a:pt x="21284" y="19060"/>
                  <a:pt x="21284" y="18920"/>
                </a:cubicBezTo>
                <a:cubicBezTo>
                  <a:pt x="21284" y="18779"/>
                  <a:pt x="21293" y="18779"/>
                  <a:pt x="21293" y="18639"/>
                </a:cubicBezTo>
                <a:cubicBezTo>
                  <a:pt x="21293" y="18498"/>
                  <a:pt x="21295" y="18498"/>
                  <a:pt x="21295" y="18357"/>
                </a:cubicBezTo>
                <a:cubicBezTo>
                  <a:pt x="21295" y="18217"/>
                  <a:pt x="21313" y="18216"/>
                  <a:pt x="21313" y="18075"/>
                </a:cubicBezTo>
                <a:cubicBezTo>
                  <a:pt x="21313" y="17934"/>
                  <a:pt x="21304" y="17935"/>
                  <a:pt x="21304" y="17794"/>
                </a:cubicBezTo>
                <a:cubicBezTo>
                  <a:pt x="21304" y="17653"/>
                  <a:pt x="21284" y="17654"/>
                  <a:pt x="21284" y="17513"/>
                </a:cubicBezTo>
                <a:cubicBezTo>
                  <a:pt x="21284" y="17372"/>
                  <a:pt x="21308" y="17371"/>
                  <a:pt x="21308" y="17230"/>
                </a:cubicBezTo>
                <a:cubicBezTo>
                  <a:pt x="21308" y="17090"/>
                  <a:pt x="21286" y="17090"/>
                  <a:pt x="21286" y="16949"/>
                </a:cubicBezTo>
                <a:cubicBezTo>
                  <a:pt x="21286" y="16809"/>
                  <a:pt x="21295" y="16809"/>
                  <a:pt x="21295" y="16668"/>
                </a:cubicBezTo>
                <a:cubicBezTo>
                  <a:pt x="21295" y="16668"/>
                  <a:pt x="21312" y="16528"/>
                  <a:pt x="21312" y="16387"/>
                </a:cubicBezTo>
                <a:cubicBezTo>
                  <a:pt x="21312" y="16246"/>
                  <a:pt x="21308" y="16287"/>
                  <a:pt x="21308" y="16105"/>
                </a:cubicBezTo>
                <a:cubicBezTo>
                  <a:pt x="21308" y="16026"/>
                  <a:pt x="21273" y="15932"/>
                  <a:pt x="21273" y="15823"/>
                </a:cubicBezTo>
                <a:cubicBezTo>
                  <a:pt x="21273" y="15738"/>
                  <a:pt x="21280" y="15645"/>
                  <a:pt x="21280" y="15542"/>
                </a:cubicBezTo>
                <a:cubicBezTo>
                  <a:pt x="21280" y="15454"/>
                  <a:pt x="21304" y="15361"/>
                  <a:pt x="21304" y="15261"/>
                </a:cubicBezTo>
                <a:cubicBezTo>
                  <a:pt x="21304" y="15172"/>
                  <a:pt x="21308" y="15077"/>
                  <a:pt x="21308" y="14979"/>
                </a:cubicBezTo>
                <a:cubicBezTo>
                  <a:pt x="21308" y="14889"/>
                  <a:pt x="21308" y="14795"/>
                  <a:pt x="21308" y="14698"/>
                </a:cubicBezTo>
                <a:cubicBezTo>
                  <a:pt x="21308" y="14607"/>
                  <a:pt x="21288" y="14513"/>
                  <a:pt x="21288" y="14417"/>
                </a:cubicBezTo>
                <a:cubicBezTo>
                  <a:pt x="21288" y="14325"/>
                  <a:pt x="21275" y="14230"/>
                  <a:pt x="21275" y="14134"/>
                </a:cubicBezTo>
                <a:cubicBezTo>
                  <a:pt x="21275" y="14043"/>
                  <a:pt x="21284" y="13949"/>
                  <a:pt x="21284" y="13853"/>
                </a:cubicBezTo>
                <a:cubicBezTo>
                  <a:pt x="21284" y="13761"/>
                  <a:pt x="21278" y="13668"/>
                  <a:pt x="21278" y="13572"/>
                </a:cubicBezTo>
                <a:cubicBezTo>
                  <a:pt x="21278" y="13480"/>
                  <a:pt x="21312" y="13386"/>
                  <a:pt x="21312" y="13291"/>
                </a:cubicBezTo>
                <a:cubicBezTo>
                  <a:pt x="21312" y="13198"/>
                  <a:pt x="21312" y="13105"/>
                  <a:pt x="21312" y="13010"/>
                </a:cubicBezTo>
                <a:cubicBezTo>
                  <a:pt x="21312" y="12917"/>
                  <a:pt x="21297" y="12822"/>
                  <a:pt x="21297" y="12727"/>
                </a:cubicBezTo>
                <a:cubicBezTo>
                  <a:pt x="21297" y="12635"/>
                  <a:pt x="21277" y="12541"/>
                  <a:pt x="21277" y="12446"/>
                </a:cubicBezTo>
                <a:cubicBezTo>
                  <a:pt x="21277" y="12353"/>
                  <a:pt x="21284" y="12260"/>
                  <a:pt x="21284" y="12165"/>
                </a:cubicBezTo>
                <a:cubicBezTo>
                  <a:pt x="21284" y="12072"/>
                  <a:pt x="21312" y="11977"/>
                  <a:pt x="21312" y="11883"/>
                </a:cubicBezTo>
                <a:cubicBezTo>
                  <a:pt x="21312" y="11790"/>
                  <a:pt x="21310" y="11696"/>
                  <a:pt x="21310" y="11602"/>
                </a:cubicBezTo>
                <a:cubicBezTo>
                  <a:pt x="21310" y="11508"/>
                  <a:pt x="21295" y="11415"/>
                  <a:pt x="21295" y="11320"/>
                </a:cubicBezTo>
                <a:cubicBezTo>
                  <a:pt x="21295" y="11227"/>
                  <a:pt x="21273" y="11133"/>
                  <a:pt x="21273" y="11038"/>
                </a:cubicBezTo>
                <a:cubicBezTo>
                  <a:pt x="21273" y="10945"/>
                  <a:pt x="21302" y="10851"/>
                  <a:pt x="21302" y="10757"/>
                </a:cubicBezTo>
                <a:cubicBezTo>
                  <a:pt x="21302" y="10664"/>
                  <a:pt x="21277" y="10570"/>
                  <a:pt x="21277" y="10476"/>
                </a:cubicBezTo>
                <a:cubicBezTo>
                  <a:pt x="21277" y="10382"/>
                  <a:pt x="21280" y="10289"/>
                  <a:pt x="21280" y="10195"/>
                </a:cubicBezTo>
                <a:cubicBezTo>
                  <a:pt x="21280" y="10101"/>
                  <a:pt x="21282" y="10006"/>
                  <a:pt x="21282" y="9912"/>
                </a:cubicBezTo>
                <a:cubicBezTo>
                  <a:pt x="21282" y="9819"/>
                  <a:pt x="21306" y="9725"/>
                  <a:pt x="21306" y="9631"/>
                </a:cubicBezTo>
                <a:cubicBezTo>
                  <a:pt x="21306" y="9538"/>
                  <a:pt x="21291" y="9444"/>
                  <a:pt x="21291" y="9350"/>
                </a:cubicBezTo>
                <a:cubicBezTo>
                  <a:pt x="21291" y="9256"/>
                  <a:pt x="21280" y="9162"/>
                  <a:pt x="21280" y="9068"/>
                </a:cubicBezTo>
                <a:cubicBezTo>
                  <a:pt x="21280" y="8974"/>
                  <a:pt x="21312" y="8880"/>
                  <a:pt x="21312" y="8787"/>
                </a:cubicBezTo>
                <a:cubicBezTo>
                  <a:pt x="21312" y="8693"/>
                  <a:pt x="21310" y="8599"/>
                  <a:pt x="21310" y="8505"/>
                </a:cubicBezTo>
                <a:cubicBezTo>
                  <a:pt x="21310" y="8412"/>
                  <a:pt x="21273" y="8317"/>
                  <a:pt x="21273" y="8223"/>
                </a:cubicBezTo>
                <a:cubicBezTo>
                  <a:pt x="21273" y="8129"/>
                  <a:pt x="21271" y="8036"/>
                  <a:pt x="21271" y="7942"/>
                </a:cubicBezTo>
                <a:cubicBezTo>
                  <a:pt x="21271" y="7848"/>
                  <a:pt x="21299" y="7753"/>
                  <a:pt x="21299" y="7660"/>
                </a:cubicBezTo>
                <a:cubicBezTo>
                  <a:pt x="21299" y="7565"/>
                  <a:pt x="21291" y="7472"/>
                  <a:pt x="21291" y="7378"/>
                </a:cubicBezTo>
                <a:cubicBezTo>
                  <a:pt x="21291" y="7284"/>
                  <a:pt x="21308" y="7190"/>
                  <a:pt x="21308" y="7096"/>
                </a:cubicBezTo>
                <a:cubicBezTo>
                  <a:pt x="21308" y="7002"/>
                  <a:pt x="21310" y="6909"/>
                  <a:pt x="21310" y="6815"/>
                </a:cubicBezTo>
                <a:cubicBezTo>
                  <a:pt x="21310" y="6721"/>
                  <a:pt x="21306" y="6626"/>
                  <a:pt x="21306" y="6533"/>
                </a:cubicBezTo>
                <a:cubicBezTo>
                  <a:pt x="21306" y="6438"/>
                  <a:pt x="21273" y="6345"/>
                  <a:pt x="21273" y="6251"/>
                </a:cubicBezTo>
                <a:cubicBezTo>
                  <a:pt x="21273" y="6157"/>
                  <a:pt x="21278" y="6064"/>
                  <a:pt x="21278" y="5970"/>
                </a:cubicBezTo>
                <a:cubicBezTo>
                  <a:pt x="21278" y="5876"/>
                  <a:pt x="21288" y="5781"/>
                  <a:pt x="21288" y="5688"/>
                </a:cubicBezTo>
                <a:cubicBezTo>
                  <a:pt x="21288" y="5593"/>
                  <a:pt x="21293" y="5500"/>
                  <a:pt x="21293" y="5407"/>
                </a:cubicBezTo>
                <a:cubicBezTo>
                  <a:pt x="21293" y="5312"/>
                  <a:pt x="21277" y="5218"/>
                  <a:pt x="21277" y="5124"/>
                </a:cubicBezTo>
                <a:cubicBezTo>
                  <a:pt x="21277" y="5030"/>
                  <a:pt x="21312" y="4936"/>
                  <a:pt x="21312" y="4843"/>
                </a:cubicBezTo>
                <a:cubicBezTo>
                  <a:pt x="21312" y="4749"/>
                  <a:pt x="21299" y="4654"/>
                  <a:pt x="21299" y="4561"/>
                </a:cubicBezTo>
                <a:cubicBezTo>
                  <a:pt x="21299" y="4466"/>
                  <a:pt x="21280" y="4373"/>
                  <a:pt x="21280" y="4280"/>
                </a:cubicBezTo>
                <a:cubicBezTo>
                  <a:pt x="21280" y="4185"/>
                  <a:pt x="21310" y="4092"/>
                  <a:pt x="21310" y="3999"/>
                </a:cubicBezTo>
                <a:cubicBezTo>
                  <a:pt x="21310" y="3904"/>
                  <a:pt x="21306" y="3809"/>
                  <a:pt x="21306" y="3716"/>
                </a:cubicBezTo>
                <a:cubicBezTo>
                  <a:pt x="21306" y="3621"/>
                  <a:pt x="21286" y="3528"/>
                  <a:pt x="21286" y="3435"/>
                </a:cubicBezTo>
                <a:cubicBezTo>
                  <a:pt x="21286" y="3340"/>
                  <a:pt x="21302" y="3245"/>
                  <a:pt x="21302" y="3153"/>
                </a:cubicBezTo>
                <a:cubicBezTo>
                  <a:pt x="21302" y="3057"/>
                  <a:pt x="21315" y="2964"/>
                  <a:pt x="21315" y="2872"/>
                </a:cubicBezTo>
                <a:cubicBezTo>
                  <a:pt x="21315" y="2776"/>
                  <a:pt x="21284" y="2681"/>
                  <a:pt x="21284" y="2589"/>
                </a:cubicBezTo>
                <a:cubicBezTo>
                  <a:pt x="21284" y="2493"/>
                  <a:pt x="21312" y="2400"/>
                  <a:pt x="21312" y="2308"/>
                </a:cubicBezTo>
                <a:cubicBezTo>
                  <a:pt x="21312" y="2212"/>
                  <a:pt x="21271" y="2118"/>
                  <a:pt x="21271" y="2027"/>
                </a:cubicBezTo>
                <a:cubicBezTo>
                  <a:pt x="21271" y="1930"/>
                  <a:pt x="21271" y="1836"/>
                  <a:pt x="21271" y="1745"/>
                </a:cubicBezTo>
                <a:cubicBezTo>
                  <a:pt x="21271" y="1647"/>
                  <a:pt x="21277" y="1554"/>
                  <a:pt x="21277" y="1463"/>
                </a:cubicBezTo>
                <a:cubicBezTo>
                  <a:pt x="21277" y="1365"/>
                  <a:pt x="21304" y="1272"/>
                  <a:pt x="21304" y="1182"/>
                </a:cubicBezTo>
                <a:cubicBezTo>
                  <a:pt x="21304" y="1083"/>
                  <a:pt x="21304" y="988"/>
                  <a:pt x="21304" y="900"/>
                </a:cubicBezTo>
                <a:cubicBezTo>
                  <a:pt x="21304" y="798"/>
                  <a:pt x="21308" y="704"/>
                  <a:pt x="21308" y="619"/>
                </a:cubicBezTo>
                <a:cubicBezTo>
                  <a:pt x="21308" y="510"/>
                  <a:pt x="21293" y="416"/>
                  <a:pt x="21293" y="338"/>
                </a:cubicBezTo>
                <a:cubicBezTo>
                  <a:pt x="21293" y="155"/>
                  <a:pt x="21489" y="99"/>
                  <a:pt x="21293" y="53"/>
                </a:cubicBezTo>
                <a:cubicBezTo>
                  <a:pt x="21097" y="6"/>
                  <a:pt x="21084" y="54"/>
                  <a:pt x="20876" y="54"/>
                </a:cubicBezTo>
                <a:cubicBezTo>
                  <a:pt x="20669" y="54"/>
                  <a:pt x="20669" y="70"/>
                  <a:pt x="20462" y="70"/>
                </a:cubicBezTo>
                <a:cubicBezTo>
                  <a:pt x="20254" y="70"/>
                  <a:pt x="20253" y="60"/>
                  <a:pt x="20045" y="60"/>
                </a:cubicBezTo>
                <a:cubicBezTo>
                  <a:pt x="19837" y="60"/>
                  <a:pt x="19838" y="64"/>
                  <a:pt x="19630" y="64"/>
                </a:cubicBezTo>
                <a:cubicBezTo>
                  <a:pt x="19422" y="64"/>
                  <a:pt x="19421" y="58"/>
                  <a:pt x="19213" y="58"/>
                </a:cubicBezTo>
                <a:cubicBezTo>
                  <a:pt x="19006" y="58"/>
                  <a:pt x="19006" y="44"/>
                  <a:pt x="18799" y="44"/>
                </a:cubicBezTo>
                <a:cubicBezTo>
                  <a:pt x="18591" y="44"/>
                  <a:pt x="18592" y="54"/>
                  <a:pt x="18384" y="54"/>
                </a:cubicBezTo>
                <a:cubicBezTo>
                  <a:pt x="18176" y="54"/>
                  <a:pt x="18175" y="50"/>
                  <a:pt x="17967" y="50"/>
                </a:cubicBezTo>
                <a:cubicBezTo>
                  <a:pt x="17759" y="50"/>
                  <a:pt x="17760" y="53"/>
                  <a:pt x="17552" y="53"/>
                </a:cubicBezTo>
                <a:cubicBezTo>
                  <a:pt x="17552" y="53"/>
                  <a:pt x="17343" y="53"/>
                  <a:pt x="17135" y="53"/>
                </a:cubicBezTo>
                <a:cubicBezTo>
                  <a:pt x="16928" y="53"/>
                  <a:pt x="16928" y="67"/>
                  <a:pt x="16721" y="67"/>
                </a:cubicBezTo>
                <a:cubicBezTo>
                  <a:pt x="16513" y="67"/>
                  <a:pt x="16512" y="57"/>
                  <a:pt x="16304" y="57"/>
                </a:cubicBezTo>
                <a:cubicBezTo>
                  <a:pt x="16096" y="57"/>
                  <a:pt x="16097" y="42"/>
                  <a:pt x="15889" y="42"/>
                </a:cubicBezTo>
                <a:cubicBezTo>
                  <a:pt x="15681" y="42"/>
                  <a:pt x="15682" y="52"/>
                  <a:pt x="15474" y="52"/>
                </a:cubicBezTo>
                <a:cubicBezTo>
                  <a:pt x="15266" y="52"/>
                  <a:pt x="15265" y="68"/>
                  <a:pt x="15058" y="68"/>
                </a:cubicBezTo>
                <a:cubicBezTo>
                  <a:pt x="14850" y="68"/>
                  <a:pt x="14851" y="55"/>
                  <a:pt x="14643" y="55"/>
                </a:cubicBezTo>
                <a:cubicBezTo>
                  <a:pt x="14435" y="55"/>
                  <a:pt x="14434" y="55"/>
                  <a:pt x="14226" y="55"/>
                </a:cubicBezTo>
                <a:cubicBezTo>
                  <a:pt x="14018" y="55"/>
                  <a:pt x="14019" y="62"/>
                  <a:pt x="13811" y="62"/>
                </a:cubicBezTo>
                <a:cubicBezTo>
                  <a:pt x="13603" y="62"/>
                  <a:pt x="13602" y="44"/>
                  <a:pt x="13394" y="44"/>
                </a:cubicBezTo>
                <a:cubicBezTo>
                  <a:pt x="13187" y="44"/>
                  <a:pt x="13187" y="60"/>
                  <a:pt x="12980" y="60"/>
                </a:cubicBezTo>
                <a:cubicBezTo>
                  <a:pt x="12772" y="60"/>
                  <a:pt x="12771" y="45"/>
                  <a:pt x="12563" y="45"/>
                </a:cubicBezTo>
                <a:cubicBezTo>
                  <a:pt x="12355" y="45"/>
                  <a:pt x="12356" y="54"/>
                  <a:pt x="12148" y="54"/>
                </a:cubicBezTo>
                <a:cubicBezTo>
                  <a:pt x="11940" y="54"/>
                  <a:pt x="11941" y="45"/>
                  <a:pt x="11733" y="45"/>
                </a:cubicBezTo>
                <a:cubicBezTo>
                  <a:pt x="11733" y="45"/>
                  <a:pt x="11525" y="59"/>
                  <a:pt x="11317" y="59"/>
                </a:cubicBezTo>
                <a:cubicBezTo>
                  <a:pt x="11109" y="59"/>
                  <a:pt x="11110" y="42"/>
                  <a:pt x="10902" y="42"/>
                </a:cubicBezTo>
                <a:cubicBezTo>
                  <a:pt x="10694" y="42"/>
                  <a:pt x="10750" y="52"/>
                  <a:pt x="10485" y="52"/>
                </a:cubicBezTo>
                <a:cubicBezTo>
                  <a:pt x="10368" y="52"/>
                  <a:pt x="10229" y="42"/>
                  <a:pt x="10070" y="42"/>
                </a:cubicBezTo>
                <a:cubicBezTo>
                  <a:pt x="9943" y="42"/>
                  <a:pt x="9803" y="72"/>
                  <a:pt x="9654" y="72"/>
                </a:cubicBezTo>
                <a:cubicBezTo>
                  <a:pt x="9523" y="72"/>
                  <a:pt x="9385" y="53"/>
                  <a:pt x="9239" y="53"/>
                </a:cubicBezTo>
                <a:cubicBezTo>
                  <a:pt x="9106" y="53"/>
                  <a:pt x="8966" y="45"/>
                  <a:pt x="8822" y="45"/>
                </a:cubicBezTo>
                <a:cubicBezTo>
                  <a:pt x="8688" y="45"/>
                  <a:pt x="8550" y="59"/>
                  <a:pt x="8407" y="59"/>
                </a:cubicBezTo>
                <a:cubicBezTo>
                  <a:pt x="8272" y="59"/>
                  <a:pt x="8132" y="53"/>
                  <a:pt x="7990" y="53"/>
                </a:cubicBezTo>
                <a:cubicBezTo>
                  <a:pt x="7854" y="53"/>
                  <a:pt x="7717" y="69"/>
                  <a:pt x="7576" y="69"/>
                </a:cubicBezTo>
                <a:cubicBezTo>
                  <a:pt x="7439" y="69"/>
                  <a:pt x="7301" y="67"/>
                  <a:pt x="7161" y="67"/>
                </a:cubicBezTo>
                <a:cubicBezTo>
                  <a:pt x="7024" y="67"/>
                  <a:pt x="6884" y="69"/>
                  <a:pt x="6744" y="69"/>
                </a:cubicBezTo>
                <a:cubicBezTo>
                  <a:pt x="6607" y="69"/>
                  <a:pt x="6469" y="48"/>
                  <a:pt x="6329" y="48"/>
                </a:cubicBezTo>
                <a:cubicBezTo>
                  <a:pt x="6191" y="48"/>
                  <a:pt x="6052" y="60"/>
                  <a:pt x="5913" y="60"/>
                </a:cubicBezTo>
                <a:cubicBezTo>
                  <a:pt x="5774" y="60"/>
                  <a:pt x="5636" y="69"/>
                  <a:pt x="5498" y="69"/>
                </a:cubicBezTo>
                <a:cubicBezTo>
                  <a:pt x="5359" y="69"/>
                  <a:pt x="5219" y="69"/>
                  <a:pt x="5081" y="69"/>
                </a:cubicBezTo>
                <a:cubicBezTo>
                  <a:pt x="4942" y="69"/>
                  <a:pt x="4802" y="69"/>
                  <a:pt x="4664" y="69"/>
                </a:cubicBezTo>
                <a:cubicBezTo>
                  <a:pt x="4525" y="69"/>
                  <a:pt x="4387" y="62"/>
                  <a:pt x="4249" y="62"/>
                </a:cubicBezTo>
                <a:cubicBezTo>
                  <a:pt x="4110" y="62"/>
                  <a:pt x="3970" y="50"/>
                  <a:pt x="3833" y="50"/>
                </a:cubicBezTo>
                <a:cubicBezTo>
                  <a:pt x="3692" y="50"/>
                  <a:pt x="3555" y="54"/>
                  <a:pt x="3418" y="54"/>
                </a:cubicBezTo>
                <a:cubicBezTo>
                  <a:pt x="3277" y="54"/>
                  <a:pt x="3137" y="62"/>
                  <a:pt x="3001" y="62"/>
                </a:cubicBezTo>
                <a:cubicBezTo>
                  <a:pt x="2859" y="62"/>
                  <a:pt x="2720" y="45"/>
                  <a:pt x="2585" y="45"/>
                </a:cubicBezTo>
                <a:cubicBezTo>
                  <a:pt x="2442" y="45"/>
                  <a:pt x="2304" y="68"/>
                  <a:pt x="2170" y="68"/>
                </a:cubicBezTo>
                <a:cubicBezTo>
                  <a:pt x="2026" y="68"/>
                  <a:pt x="1886" y="52"/>
                  <a:pt x="1753" y="52"/>
                </a:cubicBezTo>
                <a:cubicBezTo>
                  <a:pt x="1607" y="52"/>
                  <a:pt x="1469" y="67"/>
                  <a:pt x="1338" y="67"/>
                </a:cubicBezTo>
                <a:cubicBezTo>
                  <a:pt x="1188" y="67"/>
                  <a:pt x="1048" y="47"/>
                  <a:pt x="921" y="47"/>
                </a:cubicBezTo>
                <a:cubicBezTo>
                  <a:pt x="763" y="47"/>
                  <a:pt x="624" y="60"/>
                  <a:pt x="507" y="60"/>
                </a:cubicBezTo>
                <a:cubicBezTo>
                  <a:pt x="308" y="60"/>
                  <a:pt x="219" y="-15"/>
                  <a:pt x="158" y="3"/>
                </a:cubicBezTo>
                <a:close/>
              </a:path>
            </a:pathLst>
          </a:custGeom>
        </p:spPr>
      </p:pic>
      <p:sp>
        <p:nvSpPr>
          <p:cNvPr id="312" name="Shape 312"/>
          <p:cNvSpPr>
            <a:spLocks noGrp="1"/>
          </p:cNvSpPr>
          <p:nvPr>
            <p:ph type="body" idx="14"/>
          </p:nvPr>
        </p:nvSpPr>
        <p:spPr>
          <a:xfrm>
            <a:off x="4229100" y="1155700"/>
            <a:ext cx="5306302" cy="5308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593" extrusionOk="0">
                <a:moveTo>
                  <a:pt x="10787" y="0"/>
                </a:moveTo>
                <a:cubicBezTo>
                  <a:pt x="10667" y="0"/>
                  <a:pt x="10547" y="-2"/>
                  <a:pt x="10427" y="2"/>
                </a:cubicBezTo>
                <a:cubicBezTo>
                  <a:pt x="10307" y="6"/>
                  <a:pt x="10186" y="5"/>
                  <a:pt x="10067" y="13"/>
                </a:cubicBezTo>
                <a:cubicBezTo>
                  <a:pt x="9946" y="21"/>
                  <a:pt x="9828" y="45"/>
                  <a:pt x="9709" y="57"/>
                </a:cubicBezTo>
                <a:cubicBezTo>
                  <a:pt x="9589" y="68"/>
                  <a:pt x="9469" y="75"/>
                  <a:pt x="9350" y="91"/>
                </a:cubicBezTo>
                <a:cubicBezTo>
                  <a:pt x="9231" y="107"/>
                  <a:pt x="9109" y="110"/>
                  <a:pt x="8991" y="130"/>
                </a:cubicBezTo>
                <a:cubicBezTo>
                  <a:pt x="8872" y="150"/>
                  <a:pt x="8757" y="189"/>
                  <a:pt x="8640" y="213"/>
                </a:cubicBezTo>
                <a:cubicBezTo>
                  <a:pt x="8522" y="236"/>
                  <a:pt x="8400" y="244"/>
                  <a:pt x="8283" y="272"/>
                </a:cubicBezTo>
                <a:cubicBezTo>
                  <a:pt x="8166" y="299"/>
                  <a:pt x="8051" y="336"/>
                  <a:pt x="7935" y="368"/>
                </a:cubicBezTo>
                <a:cubicBezTo>
                  <a:pt x="7819" y="399"/>
                  <a:pt x="7707" y="442"/>
                  <a:pt x="7592" y="478"/>
                </a:cubicBezTo>
                <a:cubicBezTo>
                  <a:pt x="7477" y="513"/>
                  <a:pt x="7361" y="544"/>
                  <a:pt x="7247" y="583"/>
                </a:cubicBezTo>
                <a:cubicBezTo>
                  <a:pt x="7133" y="623"/>
                  <a:pt x="7026" y="678"/>
                  <a:pt x="6914" y="721"/>
                </a:cubicBezTo>
                <a:cubicBezTo>
                  <a:pt x="6802" y="765"/>
                  <a:pt x="6681" y="788"/>
                  <a:pt x="6571" y="834"/>
                </a:cubicBezTo>
                <a:cubicBezTo>
                  <a:pt x="6460" y="881"/>
                  <a:pt x="6350" y="930"/>
                  <a:pt x="6241" y="980"/>
                </a:cubicBezTo>
                <a:cubicBezTo>
                  <a:pt x="6132" y="1031"/>
                  <a:pt x="6029" y="1094"/>
                  <a:pt x="5922" y="1149"/>
                </a:cubicBezTo>
                <a:cubicBezTo>
                  <a:pt x="5814" y="1203"/>
                  <a:pt x="5703" y="1251"/>
                  <a:pt x="5598" y="1309"/>
                </a:cubicBezTo>
                <a:cubicBezTo>
                  <a:pt x="5493" y="1366"/>
                  <a:pt x="5388" y="1427"/>
                  <a:pt x="5285" y="1488"/>
                </a:cubicBezTo>
                <a:cubicBezTo>
                  <a:pt x="5182" y="1549"/>
                  <a:pt x="5082" y="1617"/>
                  <a:pt x="4981" y="1682"/>
                </a:cubicBezTo>
                <a:cubicBezTo>
                  <a:pt x="4880" y="1746"/>
                  <a:pt x="4790" y="1829"/>
                  <a:pt x="4691" y="1897"/>
                </a:cubicBezTo>
                <a:cubicBezTo>
                  <a:pt x="4592" y="1965"/>
                  <a:pt x="4493" y="2032"/>
                  <a:pt x="4396" y="2103"/>
                </a:cubicBezTo>
                <a:cubicBezTo>
                  <a:pt x="4300" y="2174"/>
                  <a:pt x="4195" y="2235"/>
                  <a:pt x="4101" y="2310"/>
                </a:cubicBezTo>
                <a:cubicBezTo>
                  <a:pt x="4007" y="2384"/>
                  <a:pt x="3915" y="2469"/>
                  <a:pt x="3823" y="2547"/>
                </a:cubicBezTo>
                <a:cubicBezTo>
                  <a:pt x="3729" y="2478"/>
                  <a:pt x="3629" y="2405"/>
                  <a:pt x="3530" y="2339"/>
                </a:cubicBezTo>
                <a:cubicBezTo>
                  <a:pt x="3431" y="2273"/>
                  <a:pt x="3338" y="2198"/>
                  <a:pt x="3237" y="2136"/>
                </a:cubicBezTo>
                <a:cubicBezTo>
                  <a:pt x="3135" y="2073"/>
                  <a:pt x="3026" y="2024"/>
                  <a:pt x="2924" y="1966"/>
                </a:cubicBezTo>
                <a:cubicBezTo>
                  <a:pt x="2819" y="1906"/>
                  <a:pt x="2718" y="1843"/>
                  <a:pt x="2616" y="1788"/>
                </a:cubicBezTo>
                <a:cubicBezTo>
                  <a:pt x="2507" y="1730"/>
                  <a:pt x="2401" y="1676"/>
                  <a:pt x="2300" y="1625"/>
                </a:cubicBezTo>
                <a:cubicBezTo>
                  <a:pt x="2186" y="1569"/>
                  <a:pt x="2081" y="1512"/>
                  <a:pt x="1981" y="1466"/>
                </a:cubicBezTo>
                <a:cubicBezTo>
                  <a:pt x="1858" y="1410"/>
                  <a:pt x="1742" y="1375"/>
                  <a:pt x="1649" y="1338"/>
                </a:cubicBezTo>
                <a:cubicBezTo>
                  <a:pt x="1415" y="1245"/>
                  <a:pt x="1292" y="1224"/>
                  <a:pt x="1373" y="1292"/>
                </a:cubicBezTo>
                <a:cubicBezTo>
                  <a:pt x="1477" y="1377"/>
                  <a:pt x="1580" y="1456"/>
                  <a:pt x="1670" y="1543"/>
                </a:cubicBezTo>
                <a:cubicBezTo>
                  <a:pt x="1766" y="1636"/>
                  <a:pt x="1858" y="1728"/>
                  <a:pt x="1940" y="1823"/>
                </a:cubicBezTo>
                <a:cubicBezTo>
                  <a:pt x="2028" y="1924"/>
                  <a:pt x="2094" y="2037"/>
                  <a:pt x="2166" y="2139"/>
                </a:cubicBezTo>
                <a:cubicBezTo>
                  <a:pt x="2244" y="2248"/>
                  <a:pt x="2322" y="2351"/>
                  <a:pt x="2383" y="2460"/>
                </a:cubicBezTo>
                <a:cubicBezTo>
                  <a:pt x="2449" y="2577"/>
                  <a:pt x="2509" y="2692"/>
                  <a:pt x="2557" y="2807"/>
                </a:cubicBezTo>
                <a:cubicBezTo>
                  <a:pt x="2610" y="2931"/>
                  <a:pt x="2664" y="3050"/>
                  <a:pt x="2699" y="3170"/>
                </a:cubicBezTo>
                <a:cubicBezTo>
                  <a:pt x="2736" y="3299"/>
                  <a:pt x="2765" y="3431"/>
                  <a:pt x="2785" y="3554"/>
                </a:cubicBezTo>
                <a:cubicBezTo>
                  <a:pt x="2705" y="3643"/>
                  <a:pt x="2606" y="3723"/>
                  <a:pt x="2529" y="3815"/>
                </a:cubicBezTo>
                <a:cubicBezTo>
                  <a:pt x="2451" y="3906"/>
                  <a:pt x="2395" y="4016"/>
                  <a:pt x="2321" y="4110"/>
                </a:cubicBezTo>
                <a:cubicBezTo>
                  <a:pt x="2246" y="4205"/>
                  <a:pt x="2177" y="4302"/>
                  <a:pt x="2106" y="4399"/>
                </a:cubicBezTo>
                <a:cubicBezTo>
                  <a:pt x="2035" y="4496"/>
                  <a:pt x="1938" y="4575"/>
                  <a:pt x="1870" y="4674"/>
                </a:cubicBezTo>
                <a:cubicBezTo>
                  <a:pt x="1802" y="4773"/>
                  <a:pt x="1745" y="4880"/>
                  <a:pt x="1680" y="4981"/>
                </a:cubicBezTo>
                <a:cubicBezTo>
                  <a:pt x="1615" y="5082"/>
                  <a:pt x="1571" y="5196"/>
                  <a:pt x="1510" y="5299"/>
                </a:cubicBezTo>
                <a:cubicBezTo>
                  <a:pt x="1448" y="5402"/>
                  <a:pt x="1364" y="5492"/>
                  <a:pt x="1306" y="5598"/>
                </a:cubicBezTo>
                <a:cubicBezTo>
                  <a:pt x="1248" y="5703"/>
                  <a:pt x="1191" y="5809"/>
                  <a:pt x="1137" y="5917"/>
                </a:cubicBezTo>
                <a:cubicBezTo>
                  <a:pt x="1083" y="6024"/>
                  <a:pt x="1051" y="6142"/>
                  <a:pt x="1001" y="6251"/>
                </a:cubicBezTo>
                <a:cubicBezTo>
                  <a:pt x="950" y="6360"/>
                  <a:pt x="892" y="6465"/>
                  <a:pt x="845" y="6576"/>
                </a:cubicBezTo>
                <a:cubicBezTo>
                  <a:pt x="798" y="6686"/>
                  <a:pt x="765" y="6802"/>
                  <a:pt x="721" y="6915"/>
                </a:cubicBezTo>
                <a:cubicBezTo>
                  <a:pt x="678" y="7027"/>
                  <a:pt x="638" y="7139"/>
                  <a:pt x="598" y="7253"/>
                </a:cubicBezTo>
                <a:cubicBezTo>
                  <a:pt x="559" y="7366"/>
                  <a:pt x="501" y="7474"/>
                  <a:pt x="465" y="7589"/>
                </a:cubicBezTo>
                <a:cubicBezTo>
                  <a:pt x="429" y="7703"/>
                  <a:pt x="410" y="7822"/>
                  <a:pt x="378" y="7939"/>
                </a:cubicBezTo>
                <a:cubicBezTo>
                  <a:pt x="346" y="8054"/>
                  <a:pt x="314" y="8170"/>
                  <a:pt x="286" y="8287"/>
                </a:cubicBezTo>
                <a:cubicBezTo>
                  <a:pt x="258" y="8404"/>
                  <a:pt x="216" y="8518"/>
                  <a:pt x="192" y="8636"/>
                </a:cubicBezTo>
                <a:cubicBezTo>
                  <a:pt x="169" y="8753"/>
                  <a:pt x="164" y="8875"/>
                  <a:pt x="144" y="8993"/>
                </a:cubicBezTo>
                <a:cubicBezTo>
                  <a:pt x="124" y="9112"/>
                  <a:pt x="84" y="9227"/>
                  <a:pt x="68" y="9347"/>
                </a:cubicBezTo>
                <a:cubicBezTo>
                  <a:pt x="52" y="9466"/>
                  <a:pt x="65" y="9588"/>
                  <a:pt x="53" y="9708"/>
                </a:cubicBezTo>
                <a:cubicBezTo>
                  <a:pt x="41" y="9827"/>
                  <a:pt x="20" y="9946"/>
                  <a:pt x="12" y="10066"/>
                </a:cubicBezTo>
                <a:cubicBezTo>
                  <a:pt x="4" y="10186"/>
                  <a:pt x="5" y="10306"/>
                  <a:pt x="2" y="10427"/>
                </a:cubicBezTo>
                <a:cubicBezTo>
                  <a:pt x="-2" y="10546"/>
                  <a:pt x="4" y="10666"/>
                  <a:pt x="4" y="10787"/>
                </a:cubicBezTo>
                <a:cubicBezTo>
                  <a:pt x="4" y="10908"/>
                  <a:pt x="2" y="11028"/>
                  <a:pt x="6" y="11147"/>
                </a:cubicBezTo>
                <a:cubicBezTo>
                  <a:pt x="10" y="11268"/>
                  <a:pt x="-6" y="11389"/>
                  <a:pt x="2" y="11509"/>
                </a:cubicBezTo>
                <a:cubicBezTo>
                  <a:pt x="10" y="11629"/>
                  <a:pt x="46" y="11747"/>
                  <a:pt x="58" y="11866"/>
                </a:cubicBezTo>
                <a:cubicBezTo>
                  <a:pt x="70" y="11986"/>
                  <a:pt x="52" y="12109"/>
                  <a:pt x="68" y="12228"/>
                </a:cubicBezTo>
                <a:cubicBezTo>
                  <a:pt x="84" y="12348"/>
                  <a:pt x="136" y="12462"/>
                  <a:pt x="156" y="12580"/>
                </a:cubicBezTo>
                <a:cubicBezTo>
                  <a:pt x="175" y="12699"/>
                  <a:pt x="161" y="12824"/>
                  <a:pt x="185" y="12941"/>
                </a:cubicBezTo>
                <a:cubicBezTo>
                  <a:pt x="209" y="13060"/>
                  <a:pt x="255" y="13173"/>
                  <a:pt x="283" y="13290"/>
                </a:cubicBezTo>
                <a:cubicBezTo>
                  <a:pt x="311" y="13407"/>
                  <a:pt x="322" y="13528"/>
                  <a:pt x="354" y="13644"/>
                </a:cubicBezTo>
                <a:cubicBezTo>
                  <a:pt x="386" y="13760"/>
                  <a:pt x="444" y="13869"/>
                  <a:pt x="480" y="13983"/>
                </a:cubicBezTo>
                <a:cubicBezTo>
                  <a:pt x="515" y="14098"/>
                  <a:pt x="531" y="14220"/>
                  <a:pt x="571" y="14333"/>
                </a:cubicBezTo>
                <a:cubicBezTo>
                  <a:pt x="610" y="14447"/>
                  <a:pt x="680" y="14550"/>
                  <a:pt x="723" y="14662"/>
                </a:cubicBezTo>
                <a:cubicBezTo>
                  <a:pt x="767" y="14774"/>
                  <a:pt x="805" y="14888"/>
                  <a:pt x="852" y="14998"/>
                </a:cubicBezTo>
                <a:cubicBezTo>
                  <a:pt x="899" y="15109"/>
                  <a:pt x="955" y="15216"/>
                  <a:pt x="1005" y="15325"/>
                </a:cubicBezTo>
                <a:cubicBezTo>
                  <a:pt x="1056" y="15434"/>
                  <a:pt x="1097" y="15547"/>
                  <a:pt x="1151" y="15655"/>
                </a:cubicBezTo>
                <a:cubicBezTo>
                  <a:pt x="1205" y="15762"/>
                  <a:pt x="1275" y="15861"/>
                  <a:pt x="1332" y="15966"/>
                </a:cubicBezTo>
                <a:cubicBezTo>
                  <a:pt x="1390" y="16072"/>
                  <a:pt x="1451" y="16175"/>
                  <a:pt x="1512" y="16278"/>
                </a:cubicBezTo>
                <a:cubicBezTo>
                  <a:pt x="1574" y="16382"/>
                  <a:pt x="1634" y="16486"/>
                  <a:pt x="1698" y="16587"/>
                </a:cubicBezTo>
                <a:cubicBezTo>
                  <a:pt x="1763" y="16688"/>
                  <a:pt x="1831" y="16787"/>
                  <a:pt x="1899" y="16886"/>
                </a:cubicBezTo>
                <a:cubicBezTo>
                  <a:pt x="1968" y="16985"/>
                  <a:pt x="2037" y="17082"/>
                  <a:pt x="2108" y="17179"/>
                </a:cubicBezTo>
                <a:cubicBezTo>
                  <a:pt x="2180" y="17276"/>
                  <a:pt x="2243" y="17378"/>
                  <a:pt x="2318" y="17473"/>
                </a:cubicBezTo>
                <a:cubicBezTo>
                  <a:pt x="2392" y="17567"/>
                  <a:pt x="2467" y="17662"/>
                  <a:pt x="2544" y="17753"/>
                </a:cubicBezTo>
                <a:cubicBezTo>
                  <a:pt x="2622" y="17845"/>
                  <a:pt x="2700" y="17937"/>
                  <a:pt x="2781" y="18026"/>
                </a:cubicBezTo>
                <a:cubicBezTo>
                  <a:pt x="2861" y="18115"/>
                  <a:pt x="2951" y="18196"/>
                  <a:pt x="3035" y="18282"/>
                </a:cubicBezTo>
                <a:cubicBezTo>
                  <a:pt x="3118" y="18368"/>
                  <a:pt x="3197" y="18459"/>
                  <a:pt x="3284" y="18543"/>
                </a:cubicBezTo>
                <a:cubicBezTo>
                  <a:pt x="3370" y="18627"/>
                  <a:pt x="3456" y="18711"/>
                  <a:pt x="3545" y="18791"/>
                </a:cubicBezTo>
                <a:cubicBezTo>
                  <a:pt x="3634" y="18872"/>
                  <a:pt x="3737" y="18937"/>
                  <a:pt x="3829" y="19015"/>
                </a:cubicBezTo>
                <a:cubicBezTo>
                  <a:pt x="3920" y="19093"/>
                  <a:pt x="4011" y="19171"/>
                  <a:pt x="4106" y="19245"/>
                </a:cubicBezTo>
                <a:cubicBezTo>
                  <a:pt x="4200" y="19320"/>
                  <a:pt x="4288" y="19402"/>
                  <a:pt x="4385" y="19474"/>
                </a:cubicBezTo>
                <a:cubicBezTo>
                  <a:pt x="4481" y="19545"/>
                  <a:pt x="4584" y="19609"/>
                  <a:pt x="4683" y="19677"/>
                </a:cubicBezTo>
                <a:cubicBezTo>
                  <a:pt x="4782" y="19745"/>
                  <a:pt x="4883" y="19810"/>
                  <a:pt x="4984" y="19874"/>
                </a:cubicBezTo>
                <a:cubicBezTo>
                  <a:pt x="5086" y="19939"/>
                  <a:pt x="5178" y="20018"/>
                  <a:pt x="5281" y="20080"/>
                </a:cubicBezTo>
                <a:cubicBezTo>
                  <a:pt x="5385" y="20141"/>
                  <a:pt x="5484" y="20211"/>
                  <a:pt x="5590" y="20269"/>
                </a:cubicBezTo>
                <a:cubicBezTo>
                  <a:pt x="5695" y="20326"/>
                  <a:pt x="5802" y="20383"/>
                  <a:pt x="5909" y="20437"/>
                </a:cubicBezTo>
                <a:cubicBezTo>
                  <a:pt x="6017" y="20491"/>
                  <a:pt x="6138" y="20517"/>
                  <a:pt x="6247" y="20568"/>
                </a:cubicBezTo>
                <a:cubicBezTo>
                  <a:pt x="6356" y="20618"/>
                  <a:pt x="6456" y="20690"/>
                  <a:pt x="6567" y="20737"/>
                </a:cubicBezTo>
                <a:cubicBezTo>
                  <a:pt x="6677" y="20784"/>
                  <a:pt x="6794" y="20816"/>
                  <a:pt x="6907" y="20859"/>
                </a:cubicBezTo>
                <a:cubicBezTo>
                  <a:pt x="7019" y="20902"/>
                  <a:pt x="7134" y="20936"/>
                  <a:pt x="7248" y="20975"/>
                </a:cubicBezTo>
                <a:cubicBezTo>
                  <a:pt x="7362" y="21015"/>
                  <a:pt x="7474" y="21059"/>
                  <a:pt x="7589" y="21094"/>
                </a:cubicBezTo>
                <a:cubicBezTo>
                  <a:pt x="7703" y="21130"/>
                  <a:pt x="7819" y="21161"/>
                  <a:pt x="7936" y="21193"/>
                </a:cubicBezTo>
                <a:cubicBezTo>
                  <a:pt x="8052" y="21224"/>
                  <a:pt x="8166" y="21264"/>
                  <a:pt x="8283" y="21292"/>
                </a:cubicBezTo>
                <a:cubicBezTo>
                  <a:pt x="8400" y="21319"/>
                  <a:pt x="8522" y="21323"/>
                  <a:pt x="8640" y="21347"/>
                </a:cubicBezTo>
                <a:cubicBezTo>
                  <a:pt x="8758" y="21370"/>
                  <a:pt x="8875" y="21393"/>
                  <a:pt x="8994" y="21413"/>
                </a:cubicBezTo>
                <a:cubicBezTo>
                  <a:pt x="9112" y="21433"/>
                  <a:pt x="9230" y="21454"/>
                  <a:pt x="9350" y="21470"/>
                </a:cubicBezTo>
                <a:cubicBezTo>
                  <a:pt x="9469" y="21486"/>
                  <a:pt x="9587" y="21508"/>
                  <a:pt x="9707" y="21520"/>
                </a:cubicBezTo>
                <a:cubicBezTo>
                  <a:pt x="9826" y="21532"/>
                  <a:pt x="9947" y="21531"/>
                  <a:pt x="10067" y="21539"/>
                </a:cubicBezTo>
                <a:cubicBezTo>
                  <a:pt x="10187" y="21547"/>
                  <a:pt x="10306" y="21567"/>
                  <a:pt x="10427" y="21571"/>
                </a:cubicBezTo>
                <a:cubicBezTo>
                  <a:pt x="10546" y="21575"/>
                  <a:pt x="10667" y="21593"/>
                  <a:pt x="10787" y="21593"/>
                </a:cubicBezTo>
                <a:cubicBezTo>
                  <a:pt x="10908" y="21593"/>
                  <a:pt x="11029" y="21582"/>
                  <a:pt x="11148" y="21578"/>
                </a:cubicBezTo>
                <a:cubicBezTo>
                  <a:pt x="11269" y="21574"/>
                  <a:pt x="11390" y="21574"/>
                  <a:pt x="11509" y="21566"/>
                </a:cubicBezTo>
                <a:cubicBezTo>
                  <a:pt x="11630" y="21558"/>
                  <a:pt x="11748" y="21524"/>
                  <a:pt x="11867" y="21512"/>
                </a:cubicBezTo>
                <a:cubicBezTo>
                  <a:pt x="11987" y="21501"/>
                  <a:pt x="12107" y="21495"/>
                  <a:pt x="12226" y="21480"/>
                </a:cubicBezTo>
                <a:cubicBezTo>
                  <a:pt x="12346" y="21464"/>
                  <a:pt x="12465" y="21449"/>
                  <a:pt x="12584" y="21430"/>
                </a:cubicBezTo>
                <a:cubicBezTo>
                  <a:pt x="12703" y="21410"/>
                  <a:pt x="12820" y="21384"/>
                  <a:pt x="12938" y="21360"/>
                </a:cubicBezTo>
                <a:cubicBezTo>
                  <a:pt x="13056" y="21336"/>
                  <a:pt x="13178" y="21332"/>
                  <a:pt x="13295" y="21304"/>
                </a:cubicBezTo>
                <a:cubicBezTo>
                  <a:pt x="13412" y="21276"/>
                  <a:pt x="13525" y="21232"/>
                  <a:pt x="13641" y="21200"/>
                </a:cubicBezTo>
                <a:cubicBezTo>
                  <a:pt x="13758" y="21169"/>
                  <a:pt x="13873" y="21134"/>
                  <a:pt x="13987" y="21098"/>
                </a:cubicBezTo>
                <a:cubicBezTo>
                  <a:pt x="14103" y="21063"/>
                  <a:pt x="14216" y="21024"/>
                  <a:pt x="14330" y="20984"/>
                </a:cubicBezTo>
                <a:cubicBezTo>
                  <a:pt x="14444" y="20945"/>
                  <a:pt x="14553" y="20894"/>
                  <a:pt x="14665" y="20851"/>
                </a:cubicBezTo>
                <a:cubicBezTo>
                  <a:pt x="14778" y="20808"/>
                  <a:pt x="14896" y="20780"/>
                  <a:pt x="15007" y="20733"/>
                </a:cubicBezTo>
                <a:cubicBezTo>
                  <a:pt x="15118" y="20686"/>
                  <a:pt x="15224" y="20630"/>
                  <a:pt x="15333" y="20579"/>
                </a:cubicBezTo>
                <a:cubicBezTo>
                  <a:pt x="15443" y="20528"/>
                  <a:pt x="15557" y="20488"/>
                  <a:pt x="15664" y="20434"/>
                </a:cubicBezTo>
                <a:cubicBezTo>
                  <a:pt x="15772" y="20380"/>
                  <a:pt x="15868" y="20304"/>
                  <a:pt x="15973" y="20247"/>
                </a:cubicBezTo>
                <a:cubicBezTo>
                  <a:pt x="16079" y="20189"/>
                  <a:pt x="16196" y="20151"/>
                  <a:pt x="16300" y="20090"/>
                </a:cubicBezTo>
                <a:cubicBezTo>
                  <a:pt x="16403" y="20028"/>
                  <a:pt x="16503" y="19960"/>
                  <a:pt x="16604" y="19895"/>
                </a:cubicBezTo>
                <a:cubicBezTo>
                  <a:pt x="16705" y="19830"/>
                  <a:pt x="16790" y="19741"/>
                  <a:pt x="16889" y="19672"/>
                </a:cubicBezTo>
                <a:cubicBezTo>
                  <a:pt x="16989" y="19604"/>
                  <a:pt x="17102" y="19556"/>
                  <a:pt x="17199" y="19485"/>
                </a:cubicBezTo>
                <a:cubicBezTo>
                  <a:pt x="17295" y="19413"/>
                  <a:pt x="17395" y="19345"/>
                  <a:pt x="17490" y="19270"/>
                </a:cubicBezTo>
                <a:cubicBezTo>
                  <a:pt x="17584" y="19196"/>
                  <a:pt x="17674" y="19115"/>
                  <a:pt x="17766" y="19037"/>
                </a:cubicBezTo>
                <a:cubicBezTo>
                  <a:pt x="17858" y="18960"/>
                  <a:pt x="17935" y="18865"/>
                  <a:pt x="18024" y="18785"/>
                </a:cubicBezTo>
                <a:cubicBezTo>
                  <a:pt x="18113" y="18704"/>
                  <a:pt x="18212" y="18633"/>
                  <a:pt x="18298" y="18550"/>
                </a:cubicBezTo>
                <a:cubicBezTo>
                  <a:pt x="18385" y="18466"/>
                  <a:pt x="18466" y="18377"/>
                  <a:pt x="18550" y="18291"/>
                </a:cubicBezTo>
                <a:cubicBezTo>
                  <a:pt x="18633" y="18204"/>
                  <a:pt x="18725" y="18125"/>
                  <a:pt x="18806" y="18036"/>
                </a:cubicBezTo>
                <a:cubicBezTo>
                  <a:pt x="18887" y="17947"/>
                  <a:pt x="18964" y="17854"/>
                  <a:pt x="19042" y="17762"/>
                </a:cubicBezTo>
                <a:cubicBezTo>
                  <a:pt x="19119" y="17671"/>
                  <a:pt x="19200" y="17580"/>
                  <a:pt x="19274" y="17486"/>
                </a:cubicBezTo>
                <a:cubicBezTo>
                  <a:pt x="19349" y="17392"/>
                  <a:pt x="19419" y="17293"/>
                  <a:pt x="19490" y="17196"/>
                </a:cubicBezTo>
                <a:cubicBezTo>
                  <a:pt x="19562" y="17099"/>
                  <a:pt x="19637" y="17005"/>
                  <a:pt x="19705" y="16906"/>
                </a:cubicBezTo>
                <a:cubicBezTo>
                  <a:pt x="19774" y="16807"/>
                  <a:pt x="19816" y="16691"/>
                  <a:pt x="19881" y="16590"/>
                </a:cubicBezTo>
                <a:cubicBezTo>
                  <a:pt x="19946" y="16488"/>
                  <a:pt x="20025" y="16396"/>
                  <a:pt x="20086" y="16292"/>
                </a:cubicBezTo>
                <a:cubicBezTo>
                  <a:pt x="20148" y="16189"/>
                  <a:pt x="20211" y="16086"/>
                  <a:pt x="20269" y="15980"/>
                </a:cubicBezTo>
                <a:cubicBezTo>
                  <a:pt x="20327" y="15875"/>
                  <a:pt x="20369" y="15762"/>
                  <a:pt x="20424" y="15654"/>
                </a:cubicBezTo>
                <a:cubicBezTo>
                  <a:pt x="20478" y="15547"/>
                  <a:pt x="20544" y="15445"/>
                  <a:pt x="20595" y="15336"/>
                </a:cubicBezTo>
                <a:cubicBezTo>
                  <a:pt x="20645" y="15227"/>
                  <a:pt x="20698" y="15118"/>
                  <a:pt x="20745" y="15007"/>
                </a:cubicBezTo>
                <a:cubicBezTo>
                  <a:pt x="20792" y="14897"/>
                  <a:pt x="20823" y="14779"/>
                  <a:pt x="20866" y="14667"/>
                </a:cubicBezTo>
                <a:cubicBezTo>
                  <a:pt x="20909" y="14555"/>
                  <a:pt x="20934" y="14436"/>
                  <a:pt x="20973" y="14323"/>
                </a:cubicBezTo>
                <a:cubicBezTo>
                  <a:pt x="21013" y="14209"/>
                  <a:pt x="21084" y="14106"/>
                  <a:pt x="21120" y="13991"/>
                </a:cubicBezTo>
                <a:cubicBezTo>
                  <a:pt x="21155" y="13876"/>
                  <a:pt x="21167" y="13754"/>
                  <a:pt x="21199" y="13638"/>
                </a:cubicBezTo>
                <a:cubicBezTo>
                  <a:pt x="21231" y="13522"/>
                  <a:pt x="21283" y="13411"/>
                  <a:pt x="21311" y="13294"/>
                </a:cubicBezTo>
                <a:cubicBezTo>
                  <a:pt x="21339" y="13177"/>
                  <a:pt x="21336" y="13054"/>
                  <a:pt x="21360" y="12935"/>
                </a:cubicBezTo>
                <a:cubicBezTo>
                  <a:pt x="21384" y="12818"/>
                  <a:pt x="21400" y="12699"/>
                  <a:pt x="21420" y="12580"/>
                </a:cubicBezTo>
                <a:cubicBezTo>
                  <a:pt x="21439" y="12462"/>
                  <a:pt x="21480" y="12346"/>
                  <a:pt x="21496" y="12227"/>
                </a:cubicBezTo>
                <a:cubicBezTo>
                  <a:pt x="21512" y="12108"/>
                  <a:pt x="21531" y="11989"/>
                  <a:pt x="21543" y="11869"/>
                </a:cubicBezTo>
                <a:cubicBezTo>
                  <a:pt x="21555" y="11750"/>
                  <a:pt x="21569" y="11630"/>
                  <a:pt x="21577" y="11509"/>
                </a:cubicBezTo>
                <a:cubicBezTo>
                  <a:pt x="21585" y="11390"/>
                  <a:pt x="21576" y="11268"/>
                  <a:pt x="21580" y="11148"/>
                </a:cubicBezTo>
                <a:cubicBezTo>
                  <a:pt x="21584" y="11028"/>
                  <a:pt x="21594" y="10908"/>
                  <a:pt x="21594" y="10787"/>
                </a:cubicBezTo>
                <a:cubicBezTo>
                  <a:pt x="21594" y="10666"/>
                  <a:pt x="21588" y="10546"/>
                  <a:pt x="21584" y="10426"/>
                </a:cubicBezTo>
                <a:cubicBezTo>
                  <a:pt x="21580" y="10305"/>
                  <a:pt x="21556" y="10186"/>
                  <a:pt x="21548" y="10067"/>
                </a:cubicBezTo>
                <a:cubicBezTo>
                  <a:pt x="21540" y="9946"/>
                  <a:pt x="21556" y="9824"/>
                  <a:pt x="21544" y="9705"/>
                </a:cubicBezTo>
                <a:cubicBezTo>
                  <a:pt x="21532" y="9585"/>
                  <a:pt x="21526" y="9464"/>
                  <a:pt x="21510" y="9345"/>
                </a:cubicBezTo>
                <a:cubicBezTo>
                  <a:pt x="21494" y="9226"/>
                  <a:pt x="21440" y="9112"/>
                  <a:pt x="21420" y="8994"/>
                </a:cubicBezTo>
                <a:cubicBezTo>
                  <a:pt x="21400" y="8875"/>
                  <a:pt x="21406" y="8752"/>
                  <a:pt x="21383" y="8634"/>
                </a:cubicBezTo>
                <a:cubicBezTo>
                  <a:pt x="21359" y="8516"/>
                  <a:pt x="21331" y="8399"/>
                  <a:pt x="21303" y="8282"/>
                </a:cubicBezTo>
                <a:cubicBezTo>
                  <a:pt x="21275" y="8165"/>
                  <a:pt x="21221" y="8054"/>
                  <a:pt x="21190" y="7939"/>
                </a:cubicBezTo>
                <a:cubicBezTo>
                  <a:pt x="21158" y="7822"/>
                  <a:pt x="21132" y="7705"/>
                  <a:pt x="21096" y="7590"/>
                </a:cubicBezTo>
                <a:cubicBezTo>
                  <a:pt x="21060" y="7475"/>
                  <a:pt x="21037" y="7357"/>
                  <a:pt x="20997" y="7243"/>
                </a:cubicBezTo>
                <a:cubicBezTo>
                  <a:pt x="20958" y="7129"/>
                  <a:pt x="20916" y="7016"/>
                  <a:pt x="20872" y="6904"/>
                </a:cubicBezTo>
                <a:cubicBezTo>
                  <a:pt x="20829" y="6792"/>
                  <a:pt x="20792" y="6677"/>
                  <a:pt x="20745" y="6566"/>
                </a:cubicBezTo>
                <a:cubicBezTo>
                  <a:pt x="20698" y="6455"/>
                  <a:pt x="20632" y="6353"/>
                  <a:pt x="20581" y="6244"/>
                </a:cubicBezTo>
                <a:cubicBezTo>
                  <a:pt x="20531" y="6135"/>
                  <a:pt x="20495" y="6018"/>
                  <a:pt x="20441" y="5911"/>
                </a:cubicBezTo>
                <a:cubicBezTo>
                  <a:pt x="20387" y="5803"/>
                  <a:pt x="20304" y="5711"/>
                  <a:pt x="20246" y="5606"/>
                </a:cubicBezTo>
                <a:cubicBezTo>
                  <a:pt x="20188" y="5500"/>
                  <a:pt x="20158" y="5379"/>
                  <a:pt x="20097" y="5275"/>
                </a:cubicBezTo>
                <a:cubicBezTo>
                  <a:pt x="20035" y="5172"/>
                  <a:pt x="19968" y="5072"/>
                  <a:pt x="19903" y="4970"/>
                </a:cubicBezTo>
                <a:cubicBezTo>
                  <a:pt x="19838" y="4869"/>
                  <a:pt x="19766" y="4772"/>
                  <a:pt x="19697" y="4673"/>
                </a:cubicBezTo>
                <a:cubicBezTo>
                  <a:pt x="19629" y="4574"/>
                  <a:pt x="19542" y="4489"/>
                  <a:pt x="19470" y="4392"/>
                </a:cubicBezTo>
                <a:cubicBezTo>
                  <a:pt x="19399" y="4296"/>
                  <a:pt x="19334" y="4194"/>
                  <a:pt x="19260" y="4099"/>
                </a:cubicBezTo>
                <a:cubicBezTo>
                  <a:pt x="19185" y="4005"/>
                  <a:pt x="19106" y="3915"/>
                  <a:pt x="19028" y="3823"/>
                </a:cubicBezTo>
                <a:cubicBezTo>
                  <a:pt x="18950" y="3731"/>
                  <a:pt x="18879" y="3634"/>
                  <a:pt x="18798" y="3545"/>
                </a:cubicBezTo>
                <a:cubicBezTo>
                  <a:pt x="18717" y="3456"/>
                  <a:pt x="18628" y="3374"/>
                  <a:pt x="18544" y="3288"/>
                </a:cubicBezTo>
                <a:cubicBezTo>
                  <a:pt x="18461" y="3201"/>
                  <a:pt x="18387" y="3105"/>
                  <a:pt x="18300" y="3022"/>
                </a:cubicBezTo>
                <a:cubicBezTo>
                  <a:pt x="18214" y="2938"/>
                  <a:pt x="18126" y="2855"/>
                  <a:pt x="18037" y="2774"/>
                </a:cubicBezTo>
                <a:cubicBezTo>
                  <a:pt x="17948" y="2694"/>
                  <a:pt x="17861" y="2610"/>
                  <a:pt x="17769" y="2532"/>
                </a:cubicBezTo>
                <a:cubicBezTo>
                  <a:pt x="17677" y="2455"/>
                  <a:pt x="17580" y="2382"/>
                  <a:pt x="17486" y="2308"/>
                </a:cubicBezTo>
                <a:cubicBezTo>
                  <a:pt x="17392" y="2233"/>
                  <a:pt x="17301" y="2153"/>
                  <a:pt x="17204" y="2081"/>
                </a:cubicBezTo>
                <a:cubicBezTo>
                  <a:pt x="17108" y="2010"/>
                  <a:pt x="16998" y="1956"/>
                  <a:pt x="16899" y="1887"/>
                </a:cubicBezTo>
                <a:cubicBezTo>
                  <a:pt x="16800" y="1819"/>
                  <a:pt x="16698" y="1756"/>
                  <a:pt x="16596" y="1691"/>
                </a:cubicBezTo>
                <a:cubicBezTo>
                  <a:pt x="16495" y="1626"/>
                  <a:pt x="16403" y="1546"/>
                  <a:pt x="16299" y="1485"/>
                </a:cubicBezTo>
                <a:cubicBezTo>
                  <a:pt x="16196" y="1423"/>
                  <a:pt x="16075" y="1392"/>
                  <a:pt x="15970" y="1334"/>
                </a:cubicBezTo>
                <a:cubicBezTo>
                  <a:pt x="15864" y="1276"/>
                  <a:pt x="15759" y="1219"/>
                  <a:pt x="15651" y="1165"/>
                </a:cubicBezTo>
                <a:cubicBezTo>
                  <a:pt x="15544" y="1111"/>
                  <a:pt x="15437" y="1058"/>
                  <a:pt x="15327" y="1007"/>
                </a:cubicBezTo>
                <a:cubicBezTo>
                  <a:pt x="15218" y="957"/>
                  <a:pt x="15120" y="883"/>
                  <a:pt x="15009" y="836"/>
                </a:cubicBezTo>
                <a:cubicBezTo>
                  <a:pt x="14898" y="789"/>
                  <a:pt x="14786" y="745"/>
                  <a:pt x="14673" y="701"/>
                </a:cubicBezTo>
                <a:cubicBezTo>
                  <a:pt x="14561" y="658"/>
                  <a:pt x="14444" y="629"/>
                  <a:pt x="14330" y="590"/>
                </a:cubicBezTo>
                <a:cubicBezTo>
                  <a:pt x="14216" y="550"/>
                  <a:pt x="14103" y="512"/>
                  <a:pt x="13987" y="476"/>
                </a:cubicBezTo>
                <a:cubicBezTo>
                  <a:pt x="13873" y="440"/>
                  <a:pt x="13757" y="406"/>
                  <a:pt x="13641" y="375"/>
                </a:cubicBezTo>
                <a:cubicBezTo>
                  <a:pt x="13525" y="343"/>
                  <a:pt x="13405" y="330"/>
                  <a:pt x="13288" y="302"/>
                </a:cubicBezTo>
                <a:cubicBezTo>
                  <a:pt x="13171" y="274"/>
                  <a:pt x="13061" y="213"/>
                  <a:pt x="12943" y="189"/>
                </a:cubicBezTo>
                <a:cubicBezTo>
                  <a:pt x="12825" y="165"/>
                  <a:pt x="12704" y="156"/>
                  <a:pt x="12585" y="136"/>
                </a:cubicBezTo>
                <a:cubicBezTo>
                  <a:pt x="12467" y="116"/>
                  <a:pt x="12347" y="105"/>
                  <a:pt x="12227" y="89"/>
                </a:cubicBezTo>
                <a:cubicBezTo>
                  <a:pt x="12108" y="73"/>
                  <a:pt x="11990" y="45"/>
                  <a:pt x="11870" y="33"/>
                </a:cubicBezTo>
                <a:cubicBezTo>
                  <a:pt x="11751" y="21"/>
                  <a:pt x="11630" y="9"/>
                  <a:pt x="11510" y="1"/>
                </a:cubicBezTo>
                <a:cubicBezTo>
                  <a:pt x="11390" y="-7"/>
                  <a:pt x="11268" y="22"/>
                  <a:pt x="11148" y="18"/>
                </a:cubicBezTo>
                <a:cubicBezTo>
                  <a:pt x="11028" y="14"/>
                  <a:pt x="10908" y="0"/>
                  <a:pt x="10787" y="0"/>
                </a:cubicBezTo>
                <a:close/>
              </a:path>
            </a:pathLst>
          </a:custGeom>
        </p:spPr>
        <p:txBody>
          <a:bodyPr/>
          <a:lstStyle/>
          <a:p>
            <a:pPr marL="0" indent="0" algn="ctr">
              <a:spcBef>
                <a:spcPts val="0"/>
              </a:spcBef>
              <a:buClrTx/>
              <a:buSzTx/>
              <a:buNone/>
            </a:pPr>
            <a:endParaRPr dirty="0"/>
          </a:p>
        </p:txBody>
      </p:sp>
      <p:sp>
        <p:nvSpPr>
          <p:cNvPr id="313" name="Shape 313"/>
          <p:cNvSpPr/>
          <p:nvPr/>
        </p:nvSpPr>
        <p:spPr>
          <a:xfrm>
            <a:off x="4229100" y="591670"/>
            <a:ext cx="505460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pPr>
              <a:defRPr sz="3500" b="1"/>
            </a:pPr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dirty="0"/>
              <a:t>智能路径</a:t>
            </a:r>
            <a:endParaRPr dirty="0"/>
          </a:p>
        </p:txBody>
      </p:sp>
      <p:sp>
        <p:nvSpPr>
          <p:cNvPr id="314" name="Shape 314"/>
          <p:cNvSpPr/>
          <p:nvPr/>
        </p:nvSpPr>
        <p:spPr>
          <a:xfrm>
            <a:off x="5253318" y="3798995"/>
            <a:ext cx="4173324" cy="2144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321786" indent="-321786" algn="l">
              <a:spcBef>
                <a:spcPts val="2200"/>
              </a:spcBef>
              <a:buClr>
                <a:srgbClr val="B42337"/>
              </a:buClr>
              <a:buSzPct val="50000"/>
              <a:buBlip>
                <a:blip r:embed="rId3"/>
              </a:buBlip>
              <a:defRPr sz="2600"/>
            </a:pPr>
            <a:r>
              <a:rPr lang="zh-CN" altLang="en-US" sz="2400" dirty="0"/>
              <a:t>智能关联同级和下级的父子或者同辈的指标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321786" indent="-321786" algn="l">
              <a:spcBef>
                <a:spcPts val="2200"/>
              </a:spcBef>
              <a:buClr>
                <a:srgbClr val="B42337"/>
              </a:buClr>
              <a:buSzPct val="50000"/>
              <a:buBlip>
                <a:blip r:embed="rId3"/>
              </a:buBlip>
              <a:defRPr sz="2600"/>
            </a:pPr>
            <a:r>
              <a:rPr lang="zh-CN" altLang="en-US" dirty="0"/>
              <a:t>提供了多维度路径下钻。</a:t>
            </a:r>
            <a:endParaRPr lang="en-US" altLang="zh-CN" dirty="0"/>
          </a:p>
          <a:p>
            <a:pPr marL="321786" indent="-321786" algn="l">
              <a:spcBef>
                <a:spcPts val="2200"/>
              </a:spcBef>
              <a:buClr>
                <a:srgbClr val="B42337"/>
              </a:buClr>
              <a:buSzPct val="50000"/>
              <a:buBlip>
                <a:blip r:embed="rId3"/>
              </a:buBlip>
              <a:defRPr sz="2600"/>
            </a:pPr>
            <a:r>
              <a:rPr lang="zh-CN" altLang="en-US" dirty="0"/>
              <a:t>纵横交错的遍历路径</a:t>
            </a:r>
            <a:endParaRPr lang="en-US" altLang="zh-CN" dirty="0"/>
          </a:p>
          <a:p>
            <a:pPr marL="321786" indent="-321786" algn="l">
              <a:spcBef>
                <a:spcPts val="2200"/>
              </a:spcBef>
              <a:buClr>
                <a:srgbClr val="B42337"/>
              </a:buClr>
              <a:buSzPct val="50000"/>
              <a:buBlip>
                <a:blip r:embed="rId3"/>
              </a:buBlip>
              <a:defRPr sz="2600"/>
            </a:pPr>
            <a:endParaRPr dirty="0"/>
          </a:p>
          <a:p>
            <a:pPr marL="321786" indent="-321786" algn="l">
              <a:spcBef>
                <a:spcPts val="2200"/>
              </a:spcBef>
              <a:buClr>
                <a:srgbClr val="B42337"/>
              </a:buClr>
              <a:buSzPct val="50000"/>
              <a:buBlip>
                <a:blip r:embed="rId3"/>
              </a:buBlip>
              <a:defRPr sz="26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40494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 animBg="1" advAuto="0"/>
      <p:bldP spid="313" grpId="0" animBg="1" advAuto="0"/>
      <p:bldP spid="314" grpId="0" uiExpand="1" build="p" bldLvl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485"/>
          <p:cNvGrpSpPr/>
          <p:nvPr/>
        </p:nvGrpSpPr>
        <p:grpSpPr>
          <a:xfrm>
            <a:off x="658994" y="565799"/>
            <a:ext cx="8882835" cy="6572283"/>
            <a:chOff x="256982" y="162422"/>
            <a:chExt cx="8882835" cy="6572283"/>
          </a:xfrm>
        </p:grpSpPr>
        <p:sp>
          <p:nvSpPr>
            <p:cNvPr id="4" name="任意多边形 3"/>
            <p:cNvSpPr/>
            <p:nvPr/>
          </p:nvSpPr>
          <p:spPr>
            <a:xfrm>
              <a:off x="256982" y="417878"/>
              <a:ext cx="8882835" cy="6277701"/>
            </a:xfrm>
            <a:custGeom>
              <a:avLst/>
              <a:gdLst/>
              <a:ahLst/>
              <a:cxnLst/>
              <a:rect l="0" t="0" r="0" b="0"/>
              <a:pathLst>
                <a:path w="8882835" h="6277701">
                  <a:moveTo>
                    <a:pt x="0" y="0"/>
                  </a:moveTo>
                  <a:lnTo>
                    <a:pt x="8882835" y="0"/>
                  </a:lnTo>
                  <a:lnTo>
                    <a:pt x="8882835" y="6277701"/>
                  </a:lnTo>
                  <a:lnTo>
                    <a:pt x="0" y="6277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DF4"/>
            </a:solidFill>
            <a:ln w="7900" cap="flat">
              <a:solidFill>
                <a:srgbClr val="9FDDF4"/>
              </a:solidFill>
              <a:bevel/>
            </a:ln>
          </p:spPr>
        </p:sp>
        <p:sp>
          <p:nvSpPr>
            <p:cNvPr id="5" name="ConnectLine"/>
            <p:cNvSpPr/>
            <p:nvPr/>
          </p:nvSpPr>
          <p:spPr>
            <a:xfrm>
              <a:off x="2200696" y="3619182"/>
              <a:ext cx="686740" cy="682013"/>
            </a:xfrm>
            <a:custGeom>
              <a:avLst/>
              <a:gdLst/>
              <a:ahLst/>
              <a:cxnLst/>
              <a:rect l="0" t="0" r="0" b="0"/>
              <a:pathLst>
                <a:path w="686740" h="682013" fill="none">
                  <a:moveTo>
                    <a:pt x="0" y="0"/>
                  </a:moveTo>
                  <a:lnTo>
                    <a:pt x="0" y="-332173"/>
                  </a:lnTo>
                  <a:lnTo>
                    <a:pt x="-686740" y="-332173"/>
                  </a:lnTo>
                  <a:lnTo>
                    <a:pt x="-686740" y="-682013"/>
                  </a:lnTo>
                </a:path>
              </a:pathLst>
            </a:custGeom>
            <a:solidFill>
              <a:srgbClr val="FFFFFF"/>
            </a:solidFill>
            <a:ln w="7900" cap="flat">
              <a:solidFill>
                <a:srgbClr val="236EA1"/>
              </a:solidFill>
              <a:bevel/>
            </a:ln>
          </p:spPr>
        </p:sp>
        <p:sp>
          <p:nvSpPr>
            <p:cNvPr id="6" name="ConnectLine"/>
            <p:cNvSpPr/>
            <p:nvPr/>
          </p:nvSpPr>
          <p:spPr>
            <a:xfrm>
              <a:off x="4288535" y="3150469"/>
              <a:ext cx="4031553" cy="406259"/>
            </a:xfrm>
            <a:custGeom>
              <a:avLst/>
              <a:gdLst/>
              <a:ahLst/>
              <a:cxnLst/>
              <a:rect l="0" t="0" r="0" b="0"/>
              <a:pathLst>
                <a:path w="4031553" h="406259" fill="none">
                  <a:moveTo>
                    <a:pt x="0" y="0"/>
                  </a:moveTo>
                  <a:lnTo>
                    <a:pt x="-2727180" y="0"/>
                  </a:lnTo>
                  <a:cubicBezTo>
                    <a:pt x="-2727180" y="-26178"/>
                    <a:pt x="-2748401" y="-47400"/>
                    <a:pt x="-2774580" y="-47400"/>
                  </a:cubicBezTo>
                  <a:cubicBezTo>
                    <a:pt x="-2800758" y="-47400"/>
                    <a:pt x="-2821980" y="-26178"/>
                    <a:pt x="-2821980" y="0"/>
                  </a:cubicBezTo>
                  <a:lnTo>
                    <a:pt x="-4284353" y="0"/>
                  </a:lnTo>
                  <a:lnTo>
                    <a:pt x="-4284353" y="406259"/>
                  </a:lnTo>
                  <a:lnTo>
                    <a:pt x="-4031553" y="406259"/>
                  </a:lnTo>
                </a:path>
              </a:pathLst>
            </a:custGeom>
            <a:solidFill>
              <a:srgbClr val="FFFFFF"/>
            </a:solidFill>
            <a:ln w="7900" cap="flat">
              <a:solidFill>
                <a:srgbClr val="236EA1"/>
              </a:solidFill>
              <a:bevel/>
            </a:ln>
          </p:spPr>
        </p:sp>
        <p:sp>
          <p:nvSpPr>
            <p:cNvPr id="7" name="任意多边形 6"/>
            <p:cNvSpPr/>
            <p:nvPr/>
          </p:nvSpPr>
          <p:spPr>
            <a:xfrm>
              <a:off x="3001644" y="4942587"/>
              <a:ext cx="2581247" cy="1131628"/>
            </a:xfrm>
            <a:custGeom>
              <a:avLst/>
              <a:gdLst>
                <a:gd name="connsiteX0" fmla="*/ 1290624 w 2581247"/>
                <a:gd name="connsiteY0" fmla="*/ 565814 h 1131628"/>
                <a:gd name="connsiteX1" fmla="*/ 0 w 2581247"/>
                <a:gd name="connsiteY1" fmla="*/ 565814 h 1131628"/>
                <a:gd name="connsiteX2" fmla="*/ 1290624 w 2581247"/>
                <a:gd name="connsiteY2" fmla="*/ 0 h 1131628"/>
                <a:gd name="connsiteX3" fmla="*/ 2581247 w 2581247"/>
                <a:gd name="connsiteY3" fmla="*/ 565814 h 1131628"/>
                <a:gd name="connsiteX4" fmla="*/ 1290624 w 2581247"/>
                <a:gd name="connsiteY4" fmla="*/ 1131628 h 113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0" t="0" r="0" b="0"/>
              <a:pathLst>
                <a:path w="2581247" h="1131628">
                  <a:moveTo>
                    <a:pt x="0" y="0"/>
                  </a:moveTo>
                  <a:lnTo>
                    <a:pt x="2581247" y="0"/>
                  </a:lnTo>
                  <a:lnTo>
                    <a:pt x="2581247" y="1131628"/>
                  </a:lnTo>
                  <a:lnTo>
                    <a:pt x="0" y="1131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00" cap="flat">
              <a:solidFill>
                <a:srgbClr val="236EA1"/>
              </a:solidFill>
              <a:bevel/>
            </a:ln>
          </p:spPr>
        </p:sp>
        <p:sp>
          <p:nvSpPr>
            <p:cNvPr id="8" name="任意多边形 7"/>
            <p:cNvSpPr/>
            <p:nvPr/>
          </p:nvSpPr>
          <p:spPr>
            <a:xfrm>
              <a:off x="4858082" y="1169995"/>
              <a:ext cx="1045039" cy="373228"/>
            </a:xfrm>
            <a:custGeom>
              <a:avLst/>
              <a:gdLst/>
              <a:ahLst/>
              <a:cxnLst/>
              <a:rect l="0" t="0" r="0" b="0"/>
              <a:pathLst>
                <a:path w="1045039" h="373228">
                  <a:moveTo>
                    <a:pt x="0" y="186614"/>
                  </a:moveTo>
                  <a:lnTo>
                    <a:pt x="186614" y="0"/>
                  </a:lnTo>
                  <a:lnTo>
                    <a:pt x="186614" y="123165"/>
                  </a:lnTo>
                  <a:lnTo>
                    <a:pt x="858425" y="123165"/>
                  </a:lnTo>
                  <a:lnTo>
                    <a:pt x="858425" y="0"/>
                  </a:lnTo>
                  <a:lnTo>
                    <a:pt x="1045039" y="186614"/>
                  </a:lnTo>
                  <a:lnTo>
                    <a:pt x="858425" y="373228"/>
                  </a:lnTo>
                  <a:lnTo>
                    <a:pt x="858425" y="250063"/>
                  </a:lnTo>
                  <a:lnTo>
                    <a:pt x="186614" y="250063"/>
                  </a:lnTo>
                  <a:lnTo>
                    <a:pt x="186614" y="373228"/>
                  </a:lnTo>
                  <a:lnTo>
                    <a:pt x="0" y="186614"/>
                  </a:lnTo>
                  <a:close/>
                </a:path>
              </a:pathLst>
            </a:custGeom>
            <a:solidFill>
              <a:srgbClr val="FFAF00"/>
            </a:solidFill>
            <a:ln w="7900" cap="flat">
              <a:solidFill>
                <a:srgbClr val="FFAF00"/>
              </a:solidFill>
              <a:bevel/>
            </a:ln>
          </p:spPr>
        </p:sp>
        <p:sp>
          <p:nvSpPr>
            <p:cNvPr id="9" name="ConnectLine"/>
            <p:cNvSpPr/>
            <p:nvPr/>
          </p:nvSpPr>
          <p:spPr>
            <a:xfrm>
              <a:off x="6601431" y="3832482"/>
              <a:ext cx="0" cy="682013"/>
            </a:xfrm>
            <a:custGeom>
              <a:avLst/>
              <a:gdLst/>
              <a:ahLst/>
              <a:cxnLst/>
              <a:rect l="0" t="0" r="0" b="0"/>
              <a:pathLst>
                <a:path h="682013" fill="none">
                  <a:moveTo>
                    <a:pt x="0" y="0"/>
                  </a:moveTo>
                  <a:lnTo>
                    <a:pt x="0" y="-682013"/>
                  </a:lnTo>
                </a:path>
              </a:pathLst>
            </a:custGeom>
            <a:solidFill>
              <a:srgbClr val="FFFFFF"/>
            </a:solidFill>
            <a:ln w="7900" cap="flat">
              <a:solidFill>
                <a:srgbClr val="236EA1"/>
              </a:solidFill>
              <a:bevel/>
            </a:ln>
          </p:spPr>
        </p:sp>
        <p:sp>
          <p:nvSpPr>
            <p:cNvPr id="10" name="ConnectLine"/>
            <p:cNvSpPr/>
            <p:nvPr/>
          </p:nvSpPr>
          <p:spPr>
            <a:xfrm>
              <a:off x="6603298" y="5154636"/>
              <a:ext cx="1866" cy="705333"/>
            </a:xfrm>
            <a:custGeom>
              <a:avLst/>
              <a:gdLst/>
              <a:ahLst/>
              <a:cxnLst/>
              <a:rect l="0" t="0" r="0" b="0"/>
              <a:pathLst>
                <a:path w="1866" h="705333" fill="none">
                  <a:moveTo>
                    <a:pt x="0" y="0"/>
                  </a:moveTo>
                  <a:lnTo>
                    <a:pt x="0" y="-705333"/>
                  </a:lnTo>
                </a:path>
              </a:pathLst>
            </a:custGeom>
            <a:solidFill>
              <a:srgbClr val="FFFFFF"/>
            </a:solidFill>
            <a:ln w="7900" cap="flat">
              <a:solidFill>
                <a:srgbClr val="236EA1"/>
              </a:solidFill>
              <a:bevel/>
            </a:ln>
          </p:spPr>
        </p:sp>
        <p:sp>
          <p:nvSpPr>
            <p:cNvPr id="11" name="ConnectLine"/>
            <p:cNvSpPr/>
            <p:nvPr/>
          </p:nvSpPr>
          <p:spPr>
            <a:xfrm>
              <a:off x="4292268" y="4942587"/>
              <a:ext cx="3732" cy="1792118"/>
            </a:xfrm>
            <a:custGeom>
              <a:avLst/>
              <a:gdLst/>
              <a:ahLst/>
              <a:cxnLst/>
              <a:rect l="0" t="0" r="0" b="0"/>
              <a:pathLst>
                <a:path w="3732" h="1792118" fill="none">
                  <a:moveTo>
                    <a:pt x="0" y="0"/>
                  </a:moveTo>
                  <a:lnTo>
                    <a:pt x="0" y="-895375"/>
                  </a:lnTo>
                  <a:lnTo>
                    <a:pt x="-3732" y="-1792116"/>
                  </a:lnTo>
                </a:path>
              </a:pathLst>
            </a:custGeom>
            <a:solidFill>
              <a:srgbClr val="FFFFFF"/>
            </a:solidFill>
            <a:ln w="7900" cap="flat">
              <a:solidFill>
                <a:srgbClr val="236EA1"/>
              </a:solidFill>
              <a:bevel/>
            </a:ln>
          </p:spPr>
        </p:sp>
        <p:sp>
          <p:nvSpPr>
            <p:cNvPr id="12" name="ConnectLine"/>
            <p:cNvSpPr/>
            <p:nvPr/>
          </p:nvSpPr>
          <p:spPr>
            <a:xfrm>
              <a:off x="872003" y="3619182"/>
              <a:ext cx="641953" cy="682013"/>
            </a:xfrm>
            <a:custGeom>
              <a:avLst/>
              <a:gdLst/>
              <a:ahLst/>
              <a:cxnLst/>
              <a:rect l="0" t="0" r="0" b="0"/>
              <a:pathLst>
                <a:path w="641953" h="682013" fill="none">
                  <a:moveTo>
                    <a:pt x="0" y="0"/>
                  </a:moveTo>
                  <a:lnTo>
                    <a:pt x="0" y="-332173"/>
                  </a:lnTo>
                  <a:lnTo>
                    <a:pt x="641953" y="-332173"/>
                  </a:lnTo>
                  <a:lnTo>
                    <a:pt x="641953" y="-682013"/>
                  </a:lnTo>
                </a:path>
              </a:pathLst>
            </a:custGeom>
            <a:solidFill>
              <a:srgbClr val="FFFFFF"/>
            </a:solidFill>
            <a:ln w="7900" cap="flat">
              <a:solidFill>
                <a:srgbClr val="236EA1"/>
              </a:solidFill>
              <a:bevel/>
            </a:ln>
          </p:spPr>
        </p:sp>
        <p:grpSp>
          <p:nvGrpSpPr>
            <p:cNvPr id="13" name="ActiveX"/>
            <p:cNvGrpSpPr/>
            <p:nvPr/>
          </p:nvGrpSpPr>
          <p:grpSpPr>
            <a:xfrm>
              <a:off x="6351368" y="3832482"/>
              <a:ext cx="500126" cy="616822"/>
              <a:chOff x="6351368" y="3832482"/>
              <a:chExt cx="500126" cy="616822"/>
            </a:xfrm>
          </p:grpSpPr>
          <p:sp>
            <p:nvSpPr>
              <p:cNvPr id="242" name="任意多边形 241"/>
              <p:cNvSpPr/>
              <p:nvPr/>
            </p:nvSpPr>
            <p:spPr>
              <a:xfrm>
                <a:off x="6351368" y="3832482"/>
                <a:ext cx="500126" cy="616822"/>
              </a:xfrm>
              <a:custGeom>
                <a:avLst/>
                <a:gdLst/>
                <a:ahLst/>
                <a:cxnLst/>
                <a:rect l="0" t="0" r="0" b="0"/>
                <a:pathLst>
                  <a:path w="500126" h="616822">
                    <a:moveTo>
                      <a:pt x="318206" y="28757"/>
                    </a:moveTo>
                    <a:lnTo>
                      <a:pt x="318206" y="164208"/>
                    </a:lnTo>
                    <a:lnTo>
                      <a:pt x="468269" y="164208"/>
                    </a:lnTo>
                    <a:lnTo>
                      <a:pt x="318206" y="28757"/>
                    </a:lnTo>
                    <a:close/>
                  </a:path>
                  <a:path w="500126" h="616822">
                    <a:moveTo>
                      <a:pt x="295655" y="184630"/>
                    </a:moveTo>
                    <a:lnTo>
                      <a:pt x="295655" y="20422"/>
                    </a:lnTo>
                    <a:lnTo>
                      <a:pt x="22551" y="20422"/>
                    </a:lnTo>
                    <a:lnTo>
                      <a:pt x="22551" y="596400"/>
                    </a:lnTo>
                    <a:lnTo>
                      <a:pt x="477547" y="596400"/>
                    </a:lnTo>
                    <a:lnTo>
                      <a:pt x="477547" y="184630"/>
                    </a:lnTo>
                    <a:lnTo>
                      <a:pt x="295655" y="184630"/>
                    </a:lnTo>
                    <a:close/>
                  </a:path>
                </a:pathLst>
              </a:custGeom>
              <a:solidFill>
                <a:srgbClr val="FFFFFF"/>
              </a:solidFill>
              <a:ln w="7900" cap="flat">
                <a:solidFill>
                  <a:srgbClr val="FFFFFF"/>
                </a:solidFill>
                <a:bevel/>
              </a:ln>
            </p:spPr>
          </p:sp>
          <p:sp>
            <p:nvSpPr>
              <p:cNvPr id="243" name="任意多边形 242"/>
              <p:cNvSpPr/>
              <p:nvPr/>
            </p:nvSpPr>
            <p:spPr>
              <a:xfrm>
                <a:off x="6351368" y="3832482"/>
                <a:ext cx="500126" cy="616822"/>
              </a:xfrm>
              <a:custGeom>
                <a:avLst/>
                <a:gdLst/>
                <a:ahLst/>
                <a:cxnLst/>
                <a:rect l="0" t="0" r="0" b="0"/>
                <a:pathLst>
                  <a:path w="500126" h="616822">
                    <a:moveTo>
                      <a:pt x="90708" y="513879"/>
                    </a:moveTo>
                    <a:lnTo>
                      <a:pt x="90708" y="493457"/>
                    </a:lnTo>
                    <a:lnTo>
                      <a:pt x="408943" y="493457"/>
                    </a:lnTo>
                    <a:lnTo>
                      <a:pt x="408943" y="513879"/>
                    </a:lnTo>
                    <a:lnTo>
                      <a:pt x="90708" y="513879"/>
                    </a:lnTo>
                    <a:close/>
                  </a:path>
                  <a:path w="500126" h="616822">
                    <a:moveTo>
                      <a:pt x="318206" y="28757"/>
                    </a:moveTo>
                    <a:lnTo>
                      <a:pt x="318206" y="164208"/>
                    </a:lnTo>
                    <a:lnTo>
                      <a:pt x="468269" y="164208"/>
                    </a:lnTo>
                    <a:lnTo>
                      <a:pt x="318206" y="28757"/>
                    </a:lnTo>
                    <a:close/>
                  </a:path>
                  <a:path w="500126" h="616822">
                    <a:moveTo>
                      <a:pt x="500126" y="164208"/>
                    </a:moveTo>
                    <a:lnTo>
                      <a:pt x="500126" y="616822"/>
                    </a:lnTo>
                    <a:lnTo>
                      <a:pt x="0" y="616822"/>
                    </a:lnTo>
                    <a:lnTo>
                      <a:pt x="0" y="0"/>
                    </a:lnTo>
                    <a:lnTo>
                      <a:pt x="318206" y="0"/>
                    </a:lnTo>
                    <a:lnTo>
                      <a:pt x="500126" y="164208"/>
                    </a:lnTo>
                    <a:close/>
                  </a:path>
                  <a:path w="500126" h="616822">
                    <a:moveTo>
                      <a:pt x="295655" y="184630"/>
                    </a:moveTo>
                    <a:lnTo>
                      <a:pt x="295655" y="20422"/>
                    </a:lnTo>
                    <a:lnTo>
                      <a:pt x="22551" y="20422"/>
                    </a:lnTo>
                    <a:lnTo>
                      <a:pt x="22551" y="596400"/>
                    </a:lnTo>
                    <a:lnTo>
                      <a:pt x="477547" y="596400"/>
                    </a:lnTo>
                    <a:lnTo>
                      <a:pt x="477547" y="184630"/>
                    </a:lnTo>
                    <a:lnTo>
                      <a:pt x="295655" y="184630"/>
                    </a:lnTo>
                    <a:close/>
                  </a:path>
                  <a:path w="500126" h="616822">
                    <a:moveTo>
                      <a:pt x="90708" y="267150"/>
                    </a:moveTo>
                    <a:lnTo>
                      <a:pt x="90708" y="246729"/>
                    </a:lnTo>
                    <a:lnTo>
                      <a:pt x="408943" y="246729"/>
                    </a:lnTo>
                    <a:lnTo>
                      <a:pt x="408943" y="267150"/>
                    </a:lnTo>
                    <a:lnTo>
                      <a:pt x="90708" y="267150"/>
                    </a:lnTo>
                    <a:close/>
                  </a:path>
                  <a:path w="500126" h="616822">
                    <a:moveTo>
                      <a:pt x="90708" y="184630"/>
                    </a:moveTo>
                    <a:lnTo>
                      <a:pt x="90708" y="164208"/>
                    </a:lnTo>
                    <a:lnTo>
                      <a:pt x="227023" y="164208"/>
                    </a:lnTo>
                    <a:lnTo>
                      <a:pt x="227023" y="184630"/>
                    </a:lnTo>
                    <a:lnTo>
                      <a:pt x="90708" y="184630"/>
                    </a:lnTo>
                    <a:close/>
                  </a:path>
                  <a:path w="500126" h="616822">
                    <a:moveTo>
                      <a:pt x="90708" y="102526"/>
                    </a:moveTo>
                    <a:lnTo>
                      <a:pt x="90708" y="82104"/>
                    </a:lnTo>
                    <a:lnTo>
                      <a:pt x="227023" y="82104"/>
                    </a:lnTo>
                    <a:lnTo>
                      <a:pt x="227023" y="102526"/>
                    </a:lnTo>
                    <a:lnTo>
                      <a:pt x="90708" y="102526"/>
                    </a:lnTo>
                    <a:close/>
                  </a:path>
                </a:pathLst>
              </a:custGeom>
              <a:solidFill>
                <a:srgbClr val="3498DB"/>
              </a:solidFill>
              <a:ln w="7900" cap="flat">
                <a:solidFill>
                  <a:srgbClr val="3498DB"/>
                </a:solidFill>
                <a:bevel/>
              </a:ln>
            </p:spPr>
          </p:sp>
          <p:sp>
            <p:nvSpPr>
              <p:cNvPr id="244" name="任意多边形 243"/>
              <p:cNvSpPr/>
              <p:nvPr/>
            </p:nvSpPr>
            <p:spPr>
              <a:xfrm>
                <a:off x="6428945" y="4159491"/>
                <a:ext cx="340160" cy="112440"/>
              </a:xfrm>
              <a:custGeom>
                <a:avLst/>
                <a:gdLst/>
                <a:ahLst/>
                <a:cxnLst/>
                <a:rect l="0" t="0" r="0" b="0"/>
                <a:pathLst>
                  <a:path w="340160" h="112440">
                    <a:moveTo>
                      <a:pt x="0" y="110332"/>
                    </a:moveTo>
                    <a:lnTo>
                      <a:pt x="27563" y="0"/>
                    </a:lnTo>
                    <a:lnTo>
                      <a:pt x="37814" y="0"/>
                    </a:lnTo>
                    <a:lnTo>
                      <a:pt x="67245" y="110332"/>
                    </a:lnTo>
                    <a:lnTo>
                      <a:pt x="56405" y="110332"/>
                    </a:lnTo>
                    <a:lnTo>
                      <a:pt x="48016" y="76901"/>
                    </a:lnTo>
                    <a:lnTo>
                      <a:pt x="17948" y="76901"/>
                    </a:lnTo>
                    <a:lnTo>
                      <a:pt x="10050" y="110332"/>
                    </a:lnTo>
                    <a:lnTo>
                      <a:pt x="0" y="110332"/>
                    </a:lnTo>
                    <a:close/>
                  </a:path>
                  <a:path w="340160" h="112440">
                    <a:moveTo>
                      <a:pt x="20696" y="65004"/>
                    </a:moveTo>
                    <a:lnTo>
                      <a:pt x="45074" y="65004"/>
                    </a:lnTo>
                    <a:lnTo>
                      <a:pt x="37570" y="34435"/>
                    </a:lnTo>
                    <a:cubicBezTo>
                      <a:pt x="35280" y="25155"/>
                      <a:pt x="33581" y="17522"/>
                      <a:pt x="32468" y="11545"/>
                    </a:cubicBezTo>
                    <a:cubicBezTo>
                      <a:pt x="31553" y="18628"/>
                      <a:pt x="30261" y="25653"/>
                      <a:pt x="28593" y="32628"/>
                    </a:cubicBezTo>
                    <a:lnTo>
                      <a:pt x="20696" y="65004"/>
                    </a:lnTo>
                    <a:close/>
                  </a:path>
                  <a:path w="340160" h="112440">
                    <a:moveTo>
                      <a:pt x="107727" y="81042"/>
                    </a:moveTo>
                    <a:lnTo>
                      <a:pt x="116410" y="82774"/>
                    </a:lnTo>
                    <a:cubicBezTo>
                      <a:pt x="115463" y="91964"/>
                      <a:pt x="113034" y="99155"/>
                      <a:pt x="109126" y="104350"/>
                    </a:cubicBezTo>
                    <a:cubicBezTo>
                      <a:pt x="105220" y="109546"/>
                      <a:pt x="100421" y="112139"/>
                      <a:pt x="94729" y="112139"/>
                    </a:cubicBezTo>
                    <a:cubicBezTo>
                      <a:pt x="87602" y="112139"/>
                      <a:pt x="81870" y="108567"/>
                      <a:pt x="77536" y="101414"/>
                    </a:cubicBezTo>
                    <a:cubicBezTo>
                      <a:pt x="73205" y="94261"/>
                      <a:pt x="71038" y="84007"/>
                      <a:pt x="71038" y="70651"/>
                    </a:cubicBezTo>
                    <a:cubicBezTo>
                      <a:pt x="71038" y="62021"/>
                      <a:pt x="71969" y="54468"/>
                      <a:pt x="73832" y="47992"/>
                    </a:cubicBezTo>
                    <a:cubicBezTo>
                      <a:pt x="75696" y="41517"/>
                      <a:pt x="78534" y="36661"/>
                      <a:pt x="82345" y="33423"/>
                    </a:cubicBezTo>
                    <a:cubicBezTo>
                      <a:pt x="86155" y="30185"/>
                      <a:pt x="90300" y="28566"/>
                      <a:pt x="94777" y="28562"/>
                    </a:cubicBezTo>
                    <a:cubicBezTo>
                      <a:pt x="100435" y="28566"/>
                      <a:pt x="105066" y="30764"/>
                      <a:pt x="108662" y="35155"/>
                    </a:cubicBezTo>
                    <a:cubicBezTo>
                      <a:pt x="112258" y="39550"/>
                      <a:pt x="114562" y="45785"/>
                      <a:pt x="115575" y="53861"/>
                    </a:cubicBezTo>
                    <a:lnTo>
                      <a:pt x="106991" y="55894"/>
                    </a:lnTo>
                    <a:cubicBezTo>
                      <a:pt x="106175" y="50529"/>
                      <a:pt x="104728" y="46487"/>
                      <a:pt x="102650" y="43776"/>
                    </a:cubicBezTo>
                    <a:cubicBezTo>
                      <a:pt x="100576" y="41065"/>
                      <a:pt x="98065" y="39710"/>
                      <a:pt x="95122" y="39705"/>
                    </a:cubicBezTo>
                    <a:cubicBezTo>
                      <a:pt x="90674" y="39710"/>
                      <a:pt x="87062" y="42157"/>
                      <a:pt x="84282" y="47051"/>
                    </a:cubicBezTo>
                    <a:cubicBezTo>
                      <a:pt x="81501" y="51945"/>
                      <a:pt x="80112" y="59687"/>
                      <a:pt x="80112" y="70275"/>
                    </a:cubicBezTo>
                    <a:cubicBezTo>
                      <a:pt x="80112" y="81023"/>
                      <a:pt x="81454" y="88830"/>
                      <a:pt x="84133" y="93696"/>
                    </a:cubicBezTo>
                    <a:cubicBezTo>
                      <a:pt x="86816" y="98567"/>
                      <a:pt x="90313" y="101000"/>
                      <a:pt x="94630" y="100995"/>
                    </a:cubicBezTo>
                    <a:cubicBezTo>
                      <a:pt x="98095" y="101000"/>
                      <a:pt x="100989" y="99372"/>
                      <a:pt x="103311" y="96106"/>
                    </a:cubicBezTo>
                    <a:cubicBezTo>
                      <a:pt x="105633" y="92844"/>
                      <a:pt x="107108" y="87823"/>
                      <a:pt x="107727" y="81042"/>
                    </a:cubicBezTo>
                    <a:close/>
                  </a:path>
                  <a:path w="340160" h="112440">
                    <a:moveTo>
                      <a:pt x="143263" y="98209"/>
                    </a:moveTo>
                    <a:lnTo>
                      <a:pt x="144541" y="110181"/>
                    </a:lnTo>
                    <a:cubicBezTo>
                      <a:pt x="142054" y="110986"/>
                      <a:pt x="139831" y="111386"/>
                      <a:pt x="137869" y="111386"/>
                    </a:cubicBezTo>
                    <a:cubicBezTo>
                      <a:pt x="134665" y="111386"/>
                      <a:pt x="132180" y="110609"/>
                      <a:pt x="130414" y="109056"/>
                    </a:cubicBezTo>
                    <a:cubicBezTo>
                      <a:pt x="128650" y="107503"/>
                      <a:pt x="127407" y="105456"/>
                      <a:pt x="126687" y="102920"/>
                    </a:cubicBezTo>
                    <a:cubicBezTo>
                      <a:pt x="125966" y="100388"/>
                      <a:pt x="125607" y="95051"/>
                      <a:pt x="125607" y="86915"/>
                    </a:cubicBezTo>
                    <a:lnTo>
                      <a:pt x="125607" y="40910"/>
                    </a:lnTo>
                    <a:lnTo>
                      <a:pt x="119131" y="30369"/>
                    </a:lnTo>
                    <a:lnTo>
                      <a:pt x="125607" y="10566"/>
                    </a:lnTo>
                    <a:lnTo>
                      <a:pt x="134385" y="2435"/>
                    </a:lnTo>
                    <a:lnTo>
                      <a:pt x="134385" y="30369"/>
                    </a:lnTo>
                    <a:lnTo>
                      <a:pt x="143263" y="30369"/>
                    </a:lnTo>
                    <a:lnTo>
                      <a:pt x="143263" y="40910"/>
                    </a:lnTo>
                    <a:lnTo>
                      <a:pt x="134385" y="40910"/>
                    </a:lnTo>
                    <a:lnTo>
                      <a:pt x="134385" y="87668"/>
                    </a:lnTo>
                    <a:cubicBezTo>
                      <a:pt x="134385" y="91536"/>
                      <a:pt x="134544" y="94026"/>
                      <a:pt x="134854" y="95127"/>
                    </a:cubicBezTo>
                    <a:cubicBezTo>
                      <a:pt x="135163" y="96233"/>
                      <a:pt x="135672" y="97113"/>
                      <a:pt x="136374" y="97762"/>
                    </a:cubicBezTo>
                    <a:cubicBezTo>
                      <a:pt x="137077" y="98416"/>
                      <a:pt x="138083" y="98741"/>
                      <a:pt x="139391" y="98736"/>
                    </a:cubicBezTo>
                    <a:cubicBezTo>
                      <a:pt x="140373" y="98741"/>
                      <a:pt x="141661" y="98567"/>
                      <a:pt x="143263" y="98209"/>
                    </a:cubicBezTo>
                    <a:close/>
                  </a:path>
                  <a:path w="340160" h="112440">
                    <a:moveTo>
                      <a:pt x="151948" y="15536"/>
                    </a:moveTo>
                    <a:lnTo>
                      <a:pt x="151948" y="0"/>
                    </a:lnTo>
                    <a:lnTo>
                      <a:pt x="160778" y="0"/>
                    </a:lnTo>
                    <a:lnTo>
                      <a:pt x="160778" y="15536"/>
                    </a:lnTo>
                    <a:lnTo>
                      <a:pt x="151948" y="15536"/>
                    </a:lnTo>
                    <a:close/>
                  </a:path>
                  <a:path w="340160" h="112440">
                    <a:moveTo>
                      <a:pt x="151948" y="110332"/>
                    </a:moveTo>
                    <a:lnTo>
                      <a:pt x="151948" y="30369"/>
                    </a:lnTo>
                    <a:lnTo>
                      <a:pt x="160778" y="30369"/>
                    </a:lnTo>
                    <a:lnTo>
                      <a:pt x="160778" y="110332"/>
                    </a:lnTo>
                    <a:lnTo>
                      <a:pt x="151948" y="110332"/>
                    </a:lnTo>
                    <a:close/>
                  </a:path>
                  <a:path w="340160" h="112440">
                    <a:moveTo>
                      <a:pt x="188710" y="110332"/>
                    </a:moveTo>
                    <a:lnTo>
                      <a:pt x="168893" y="30369"/>
                    </a:lnTo>
                    <a:lnTo>
                      <a:pt x="178213" y="30369"/>
                    </a:lnTo>
                    <a:lnTo>
                      <a:pt x="189395" y="78256"/>
                    </a:lnTo>
                    <a:cubicBezTo>
                      <a:pt x="190608" y="83433"/>
                      <a:pt x="191721" y="88802"/>
                      <a:pt x="192733" y="94369"/>
                    </a:cubicBezTo>
                    <a:cubicBezTo>
                      <a:pt x="193519" y="90157"/>
                      <a:pt x="194615" y="85089"/>
                      <a:pt x="196020" y="79160"/>
                    </a:cubicBezTo>
                    <a:lnTo>
                      <a:pt x="207595" y="30369"/>
                    </a:lnTo>
                    <a:lnTo>
                      <a:pt x="216669" y="30369"/>
                    </a:lnTo>
                    <a:lnTo>
                      <a:pt x="196951" y="110332"/>
                    </a:lnTo>
                    <a:lnTo>
                      <a:pt x="188710" y="110332"/>
                    </a:lnTo>
                    <a:close/>
                  </a:path>
                  <a:path w="340160" h="112440">
                    <a:moveTo>
                      <a:pt x="260151" y="84581"/>
                    </a:moveTo>
                    <a:lnTo>
                      <a:pt x="269275" y="86313"/>
                    </a:lnTo>
                    <a:cubicBezTo>
                      <a:pt x="267838" y="94501"/>
                      <a:pt x="265173" y="100849"/>
                      <a:pt x="261282" y="105367"/>
                    </a:cubicBezTo>
                    <a:cubicBezTo>
                      <a:pt x="257391" y="109885"/>
                      <a:pt x="252419" y="112139"/>
                      <a:pt x="246370" y="112139"/>
                    </a:cubicBezTo>
                    <a:cubicBezTo>
                      <a:pt x="238749" y="112139"/>
                      <a:pt x="232709" y="108543"/>
                      <a:pt x="228243" y="101339"/>
                    </a:cubicBezTo>
                    <a:cubicBezTo>
                      <a:pt x="223780" y="94139"/>
                      <a:pt x="221547" y="84035"/>
                      <a:pt x="221547" y="71028"/>
                    </a:cubicBezTo>
                    <a:cubicBezTo>
                      <a:pt x="221547" y="57578"/>
                      <a:pt x="223804" y="47141"/>
                      <a:pt x="228317" y="39710"/>
                    </a:cubicBezTo>
                    <a:cubicBezTo>
                      <a:pt x="232830" y="32284"/>
                      <a:pt x="238687" y="28566"/>
                      <a:pt x="245879" y="28562"/>
                    </a:cubicBezTo>
                    <a:cubicBezTo>
                      <a:pt x="252846" y="28566"/>
                      <a:pt x="258534" y="32209"/>
                      <a:pt x="262950" y="39484"/>
                    </a:cubicBezTo>
                    <a:cubicBezTo>
                      <a:pt x="267364" y="46764"/>
                      <a:pt x="269571" y="57004"/>
                      <a:pt x="269571" y="70200"/>
                    </a:cubicBezTo>
                    <a:cubicBezTo>
                      <a:pt x="269571" y="71009"/>
                      <a:pt x="269555" y="72214"/>
                      <a:pt x="269519" y="73814"/>
                    </a:cubicBezTo>
                    <a:lnTo>
                      <a:pt x="230673" y="73814"/>
                    </a:lnTo>
                    <a:cubicBezTo>
                      <a:pt x="231000" y="82604"/>
                      <a:pt x="232620" y="89329"/>
                      <a:pt x="235531" y="93997"/>
                    </a:cubicBezTo>
                    <a:cubicBezTo>
                      <a:pt x="238443" y="98666"/>
                      <a:pt x="242071" y="101000"/>
                      <a:pt x="246417" y="100995"/>
                    </a:cubicBezTo>
                    <a:cubicBezTo>
                      <a:pt x="249656" y="101000"/>
                      <a:pt x="252419" y="99696"/>
                      <a:pt x="254709" y="97084"/>
                    </a:cubicBezTo>
                    <a:cubicBezTo>
                      <a:pt x="256998" y="94477"/>
                      <a:pt x="258812" y="90308"/>
                      <a:pt x="260151" y="84581"/>
                    </a:cubicBezTo>
                    <a:close/>
                  </a:path>
                  <a:path w="340160" h="112440">
                    <a:moveTo>
                      <a:pt x="231163" y="62670"/>
                    </a:moveTo>
                    <a:lnTo>
                      <a:pt x="260249" y="62670"/>
                    </a:lnTo>
                    <a:cubicBezTo>
                      <a:pt x="259860" y="55950"/>
                      <a:pt x="258748" y="50905"/>
                      <a:pt x="256914" y="47536"/>
                    </a:cubicBezTo>
                    <a:cubicBezTo>
                      <a:pt x="254104" y="42322"/>
                      <a:pt x="250458" y="39710"/>
                      <a:pt x="245977" y="39705"/>
                    </a:cubicBezTo>
                    <a:cubicBezTo>
                      <a:pt x="241922" y="39710"/>
                      <a:pt x="238514" y="41795"/>
                      <a:pt x="235751" y="45959"/>
                    </a:cubicBezTo>
                    <a:cubicBezTo>
                      <a:pt x="232989" y="50129"/>
                      <a:pt x="231459" y="55696"/>
                      <a:pt x="231163" y="62670"/>
                    </a:cubicBezTo>
                    <a:close/>
                  </a:path>
                  <a:path w="340160" h="112440">
                    <a:moveTo>
                      <a:pt x="274185" y="110332"/>
                    </a:moveTo>
                    <a:lnTo>
                      <a:pt x="301997" y="52807"/>
                    </a:lnTo>
                    <a:lnTo>
                      <a:pt x="277472" y="0"/>
                    </a:lnTo>
                    <a:lnTo>
                      <a:pt x="288802" y="0"/>
                    </a:lnTo>
                    <a:lnTo>
                      <a:pt x="301850" y="28261"/>
                    </a:lnTo>
                    <a:cubicBezTo>
                      <a:pt x="304565" y="34138"/>
                      <a:pt x="306494" y="38656"/>
                      <a:pt x="307637" y="41814"/>
                    </a:cubicBezTo>
                    <a:cubicBezTo>
                      <a:pt x="309239" y="37804"/>
                      <a:pt x="311136" y="33611"/>
                      <a:pt x="313327" y="29239"/>
                    </a:cubicBezTo>
                    <a:lnTo>
                      <a:pt x="327797" y="0"/>
                    </a:lnTo>
                    <a:lnTo>
                      <a:pt x="338146" y="0"/>
                    </a:lnTo>
                    <a:lnTo>
                      <a:pt x="312886" y="51978"/>
                    </a:lnTo>
                    <a:lnTo>
                      <a:pt x="340160" y="110332"/>
                    </a:lnTo>
                    <a:lnTo>
                      <a:pt x="328337" y="110332"/>
                    </a:lnTo>
                    <a:lnTo>
                      <a:pt x="310237" y="70953"/>
                    </a:lnTo>
                    <a:cubicBezTo>
                      <a:pt x="309225" y="68698"/>
                      <a:pt x="308177" y="66237"/>
                      <a:pt x="307099" y="63574"/>
                    </a:cubicBezTo>
                    <a:cubicBezTo>
                      <a:pt x="305498" y="67593"/>
                      <a:pt x="304351" y="70355"/>
                      <a:pt x="303664" y="71856"/>
                    </a:cubicBezTo>
                    <a:lnTo>
                      <a:pt x="285613" y="110332"/>
                    </a:lnTo>
                    <a:lnTo>
                      <a:pt x="274185" y="110332"/>
                    </a:lnTo>
                    <a:close/>
                  </a:path>
                </a:pathLst>
              </a:custGeom>
              <a:solidFill>
                <a:srgbClr val="3498DB"/>
              </a:solidFill>
              <a:ln w="2500" cap="flat">
                <a:solidFill>
                  <a:srgbClr val="3498DB"/>
                </a:solidFill>
                <a:bevel/>
              </a:ln>
            </p:spPr>
          </p:sp>
          <p:sp>
            <p:nvSpPr>
              <p:cNvPr id="245" name="Text 486"/>
              <p:cNvSpPr txBox="1"/>
              <p:nvPr/>
            </p:nvSpPr>
            <p:spPr>
              <a:xfrm>
                <a:off x="6246492" y="4545957"/>
                <a:ext cx="746457" cy="149291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800">
                    <a:solidFill>
                      <a:srgbClr val="236EA1"/>
                    </a:solidFill>
                    <a:latin typeface="Arial"/>
                  </a:rPr>
                  <a:t>其他</a:t>
                </a:r>
              </a:p>
            </p:txBody>
          </p:sp>
        </p:grpSp>
        <p:grpSp>
          <p:nvGrpSpPr>
            <p:cNvPr id="14" name="Home page"/>
            <p:cNvGrpSpPr/>
            <p:nvPr/>
          </p:nvGrpSpPr>
          <p:grpSpPr>
            <a:xfrm>
              <a:off x="4038472" y="999057"/>
              <a:ext cx="500126" cy="616822"/>
              <a:chOff x="4038472" y="999057"/>
              <a:chExt cx="500126" cy="616822"/>
            </a:xfrm>
          </p:grpSpPr>
          <p:grpSp>
            <p:nvGrpSpPr>
              <p:cNvPr id="228" name="组合 227"/>
              <p:cNvGrpSpPr/>
              <p:nvPr/>
            </p:nvGrpSpPr>
            <p:grpSpPr>
              <a:xfrm>
                <a:off x="4038472" y="999057"/>
                <a:ext cx="500126" cy="616822"/>
                <a:chOff x="4038472" y="999057"/>
                <a:chExt cx="500126" cy="616822"/>
              </a:xfrm>
            </p:grpSpPr>
            <p:sp>
              <p:nvSpPr>
                <p:cNvPr id="234" name="任意多边形 233"/>
                <p:cNvSpPr/>
                <p:nvPr/>
              </p:nvSpPr>
              <p:spPr>
                <a:xfrm>
                  <a:off x="4038472" y="999057"/>
                  <a:ext cx="498975" cy="61682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98975" h="616822">
                      <a:moveTo>
                        <a:pt x="0" y="0"/>
                      </a:moveTo>
                      <a:lnTo>
                        <a:pt x="0" y="616822"/>
                      </a:lnTo>
                      <a:lnTo>
                        <a:pt x="498975" y="616822"/>
                      </a:lnTo>
                      <a:lnTo>
                        <a:pt x="498975" y="118905"/>
                      </a:lnTo>
                      <a:lnTo>
                        <a:pt x="35747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235" name="任意多边形 234"/>
                <p:cNvSpPr/>
                <p:nvPr/>
              </p:nvSpPr>
              <p:spPr>
                <a:xfrm>
                  <a:off x="4395948" y="999056"/>
                  <a:ext cx="142650" cy="11890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650" h="118904">
                      <a:moveTo>
                        <a:pt x="142650" y="117756"/>
                      </a:moveTo>
                      <a:lnTo>
                        <a:pt x="0" y="0"/>
                      </a:lnTo>
                      <a:lnTo>
                        <a:pt x="0" y="118904"/>
                      </a:lnTo>
                      <a:lnTo>
                        <a:pt x="142650" y="1177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236" name="任意多边形 235"/>
                <p:cNvSpPr/>
                <p:nvPr/>
              </p:nvSpPr>
              <p:spPr>
                <a:xfrm>
                  <a:off x="4113822" y="1123307"/>
                  <a:ext cx="208527" cy="743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8527" h="7432" fill="none">
                      <a:moveTo>
                        <a:pt x="0" y="0"/>
                      </a:moveTo>
                      <a:lnTo>
                        <a:pt x="208527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237" name="任意多边形 236"/>
                <p:cNvSpPr/>
                <p:nvPr/>
              </p:nvSpPr>
              <p:spPr>
                <a:xfrm>
                  <a:off x="4113822" y="1199974"/>
                  <a:ext cx="342580" cy="743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2580" h="7432" fill="none">
                      <a:moveTo>
                        <a:pt x="0" y="0"/>
                      </a:moveTo>
                      <a:lnTo>
                        <a:pt x="342580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238" name="任意多边形 237"/>
                <p:cNvSpPr/>
                <p:nvPr/>
              </p:nvSpPr>
              <p:spPr>
                <a:xfrm>
                  <a:off x="4113822" y="1276636"/>
                  <a:ext cx="342580" cy="743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2580" h="7432" fill="none">
                      <a:moveTo>
                        <a:pt x="0" y="0"/>
                      </a:moveTo>
                      <a:lnTo>
                        <a:pt x="342580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239" name="任意多边形 238"/>
                <p:cNvSpPr/>
                <p:nvPr/>
              </p:nvSpPr>
              <p:spPr>
                <a:xfrm>
                  <a:off x="4113822" y="1353304"/>
                  <a:ext cx="342580" cy="743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2580" h="7432" fill="none">
                      <a:moveTo>
                        <a:pt x="0" y="0"/>
                      </a:moveTo>
                      <a:lnTo>
                        <a:pt x="342580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240" name="任意多边形 239"/>
                <p:cNvSpPr/>
                <p:nvPr/>
              </p:nvSpPr>
              <p:spPr>
                <a:xfrm>
                  <a:off x="4113822" y="1429972"/>
                  <a:ext cx="342580" cy="743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2580" h="7432" fill="none">
                      <a:moveTo>
                        <a:pt x="0" y="0"/>
                      </a:moveTo>
                      <a:lnTo>
                        <a:pt x="342580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241" name="任意多边形 240"/>
                <p:cNvSpPr/>
                <p:nvPr/>
              </p:nvSpPr>
              <p:spPr>
                <a:xfrm>
                  <a:off x="4113822" y="1506634"/>
                  <a:ext cx="342580" cy="743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2580" h="7432" fill="none">
                      <a:moveTo>
                        <a:pt x="0" y="0"/>
                      </a:moveTo>
                      <a:lnTo>
                        <a:pt x="342580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</p:grpSp>
          <p:sp>
            <p:nvSpPr>
              <p:cNvPr id="229" name="任意多边形 228"/>
              <p:cNvSpPr/>
              <p:nvPr/>
            </p:nvSpPr>
            <p:spPr>
              <a:xfrm>
                <a:off x="4374979" y="1203745"/>
                <a:ext cx="46324" cy="86435"/>
              </a:xfrm>
              <a:custGeom>
                <a:avLst/>
                <a:gdLst/>
                <a:ahLst/>
                <a:cxnLst/>
                <a:rect l="0" t="0" r="0" b="0"/>
                <a:pathLst>
                  <a:path w="46324" h="86435">
                    <a:moveTo>
                      <a:pt x="0" y="0"/>
                    </a:moveTo>
                    <a:lnTo>
                      <a:pt x="46324" y="0"/>
                    </a:lnTo>
                    <a:lnTo>
                      <a:pt x="46324" y="86435"/>
                    </a:lnTo>
                    <a:lnTo>
                      <a:pt x="0" y="466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793E"/>
              </a:solidFill>
              <a:ln w="2500" cap="flat">
                <a:solidFill>
                  <a:srgbClr val="BF793E"/>
                </a:solidFill>
                <a:bevel/>
              </a:ln>
            </p:spPr>
          </p:sp>
          <p:sp>
            <p:nvSpPr>
              <p:cNvPr id="230" name="任意多边形 229"/>
              <p:cNvSpPr/>
              <p:nvPr/>
            </p:nvSpPr>
            <p:spPr>
              <a:xfrm>
                <a:off x="4157653" y="1238667"/>
                <a:ext cx="271432" cy="268524"/>
              </a:xfrm>
              <a:custGeom>
                <a:avLst/>
                <a:gdLst/>
                <a:ahLst/>
                <a:cxnLst/>
                <a:rect l="0" t="0" r="0" b="0"/>
                <a:pathLst>
                  <a:path w="271432" h="268524">
                    <a:moveTo>
                      <a:pt x="0" y="114728"/>
                    </a:moveTo>
                    <a:lnTo>
                      <a:pt x="134922" y="0"/>
                    </a:lnTo>
                    <a:lnTo>
                      <a:pt x="271432" y="117327"/>
                    </a:lnTo>
                    <a:lnTo>
                      <a:pt x="271432" y="268524"/>
                    </a:lnTo>
                    <a:lnTo>
                      <a:pt x="0" y="268524"/>
                    </a:lnTo>
                    <a:lnTo>
                      <a:pt x="0" y="114728"/>
                    </a:lnTo>
                    <a:close/>
                  </a:path>
                </a:pathLst>
              </a:custGeom>
              <a:solidFill>
                <a:srgbClr val="EAEAEA"/>
              </a:solidFill>
              <a:ln w="2500" cap="flat">
                <a:solidFill>
                  <a:srgbClr val="BCBCBC"/>
                </a:solidFill>
                <a:bevel/>
              </a:ln>
            </p:spPr>
          </p:sp>
          <p:sp>
            <p:nvSpPr>
              <p:cNvPr id="231" name="任意多边形 230"/>
              <p:cNvSpPr/>
              <p:nvPr/>
            </p:nvSpPr>
            <p:spPr>
              <a:xfrm>
                <a:off x="4114881" y="1179795"/>
                <a:ext cx="357755" cy="189894"/>
              </a:xfrm>
              <a:custGeom>
                <a:avLst/>
                <a:gdLst/>
                <a:ahLst/>
                <a:cxnLst/>
                <a:rect l="0" t="0" r="0" b="0"/>
                <a:pathLst>
                  <a:path w="357755" h="189894">
                    <a:moveTo>
                      <a:pt x="5996" y="152678"/>
                    </a:moveTo>
                    <a:cubicBezTo>
                      <a:pt x="-4055" y="161955"/>
                      <a:pt x="0" y="175223"/>
                      <a:pt x="5372" y="181536"/>
                    </a:cubicBezTo>
                    <a:cubicBezTo>
                      <a:pt x="10694" y="187567"/>
                      <a:pt x="23462" y="194290"/>
                      <a:pt x="34335" y="185644"/>
                    </a:cubicBezTo>
                    <a:cubicBezTo>
                      <a:pt x="41879" y="179643"/>
                      <a:pt x="178143" y="60237"/>
                      <a:pt x="178877" y="60766"/>
                    </a:cubicBezTo>
                    <a:cubicBezTo>
                      <a:pt x="178143" y="60237"/>
                      <a:pt x="308285" y="175328"/>
                      <a:pt x="320838" y="185154"/>
                    </a:cubicBezTo>
                    <a:cubicBezTo>
                      <a:pt x="330758" y="192919"/>
                      <a:pt x="344914" y="188561"/>
                      <a:pt x="351802" y="181555"/>
                    </a:cubicBezTo>
                    <a:cubicBezTo>
                      <a:pt x="358513" y="174835"/>
                      <a:pt x="360499" y="160483"/>
                      <a:pt x="351802" y="152390"/>
                    </a:cubicBezTo>
                    <a:cubicBezTo>
                      <a:pt x="343584" y="144744"/>
                      <a:pt x="178146" y="0"/>
                      <a:pt x="178877" y="0"/>
                    </a:cubicBezTo>
                    <a:cubicBezTo>
                      <a:pt x="178146" y="0"/>
                      <a:pt x="15482" y="143924"/>
                      <a:pt x="5996" y="152678"/>
                    </a:cubicBezTo>
                    <a:close/>
                  </a:path>
                </a:pathLst>
              </a:custGeom>
              <a:solidFill>
                <a:srgbClr val="008CCC"/>
              </a:solidFill>
              <a:ln w="2500" cap="flat">
                <a:solidFill>
                  <a:srgbClr val="008CCC"/>
                </a:solidFill>
                <a:bevel/>
              </a:ln>
            </p:spPr>
          </p:sp>
          <p:sp>
            <p:nvSpPr>
              <p:cNvPr id="232" name="任意多边形 231"/>
              <p:cNvSpPr/>
              <p:nvPr/>
            </p:nvSpPr>
            <p:spPr>
              <a:xfrm>
                <a:off x="4232941" y="1369689"/>
                <a:ext cx="121637" cy="137509"/>
              </a:xfrm>
              <a:custGeom>
                <a:avLst/>
                <a:gdLst/>
                <a:ahLst/>
                <a:cxnLst/>
                <a:rect l="0" t="0" r="0" b="0"/>
                <a:pathLst>
                  <a:path w="121637" h="137509">
                    <a:moveTo>
                      <a:pt x="0" y="0"/>
                    </a:moveTo>
                    <a:lnTo>
                      <a:pt x="121637" y="0"/>
                    </a:lnTo>
                    <a:lnTo>
                      <a:pt x="121637" y="137509"/>
                    </a:lnTo>
                    <a:lnTo>
                      <a:pt x="0" y="1375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CD98"/>
              </a:solidFill>
              <a:ln w="2500" cap="flat">
                <a:solidFill>
                  <a:srgbClr val="EACD98"/>
                </a:solidFill>
                <a:bevel/>
              </a:ln>
            </p:spPr>
          </p:sp>
          <p:sp>
            <p:nvSpPr>
              <p:cNvPr id="233" name="Text 487"/>
              <p:cNvSpPr txBox="1"/>
              <p:nvPr/>
            </p:nvSpPr>
            <p:spPr>
              <a:xfrm>
                <a:off x="3915307" y="1636033"/>
                <a:ext cx="746457" cy="149291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280">
                    <a:solidFill>
                      <a:srgbClr val="236EA1"/>
                    </a:solidFill>
                    <a:latin typeface="Arial"/>
                  </a:rPr>
                  <a:t>门诊人次</a:t>
                </a:r>
              </a:p>
            </p:txBody>
          </p:sp>
        </p:grpSp>
        <p:grpSp>
          <p:nvGrpSpPr>
            <p:cNvPr id="15" name="Document"/>
            <p:cNvGrpSpPr/>
            <p:nvPr/>
          </p:nvGrpSpPr>
          <p:grpSpPr>
            <a:xfrm>
              <a:off x="621940" y="3619182"/>
              <a:ext cx="500126" cy="616822"/>
              <a:chOff x="621940" y="3619182"/>
              <a:chExt cx="500126" cy="616822"/>
            </a:xfrm>
          </p:grpSpPr>
          <p:grpSp>
            <p:nvGrpSpPr>
              <p:cNvPr id="211" name="组合 210"/>
              <p:cNvGrpSpPr/>
              <p:nvPr/>
            </p:nvGrpSpPr>
            <p:grpSpPr>
              <a:xfrm>
                <a:off x="621940" y="3619182"/>
                <a:ext cx="500126" cy="616822"/>
                <a:chOff x="621940" y="3619182"/>
                <a:chExt cx="500126" cy="616822"/>
              </a:xfrm>
            </p:grpSpPr>
            <p:sp>
              <p:nvSpPr>
                <p:cNvPr id="220" name="任意多边形 219"/>
                <p:cNvSpPr/>
                <p:nvPr/>
              </p:nvSpPr>
              <p:spPr>
                <a:xfrm>
                  <a:off x="621940" y="3619182"/>
                  <a:ext cx="498975" cy="61682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98975" h="616822">
                      <a:moveTo>
                        <a:pt x="0" y="0"/>
                      </a:moveTo>
                      <a:lnTo>
                        <a:pt x="0" y="616822"/>
                      </a:lnTo>
                      <a:lnTo>
                        <a:pt x="498975" y="616822"/>
                      </a:lnTo>
                      <a:lnTo>
                        <a:pt x="498975" y="118905"/>
                      </a:lnTo>
                      <a:lnTo>
                        <a:pt x="35747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221" name="任意多边形 220"/>
                <p:cNvSpPr/>
                <p:nvPr/>
              </p:nvSpPr>
              <p:spPr>
                <a:xfrm>
                  <a:off x="979416" y="3619181"/>
                  <a:ext cx="142650" cy="11890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650" h="118904">
                      <a:moveTo>
                        <a:pt x="142650" y="117756"/>
                      </a:moveTo>
                      <a:lnTo>
                        <a:pt x="0" y="0"/>
                      </a:lnTo>
                      <a:lnTo>
                        <a:pt x="0" y="118904"/>
                      </a:lnTo>
                      <a:lnTo>
                        <a:pt x="142650" y="1177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222" name="任意多边形 221"/>
                <p:cNvSpPr/>
                <p:nvPr/>
              </p:nvSpPr>
              <p:spPr>
                <a:xfrm>
                  <a:off x="697290" y="3743432"/>
                  <a:ext cx="208527" cy="743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8527" h="7432" fill="none">
                      <a:moveTo>
                        <a:pt x="0" y="0"/>
                      </a:moveTo>
                      <a:lnTo>
                        <a:pt x="208527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223" name="任意多边形 222"/>
                <p:cNvSpPr/>
                <p:nvPr/>
              </p:nvSpPr>
              <p:spPr>
                <a:xfrm>
                  <a:off x="697290" y="3820100"/>
                  <a:ext cx="342580" cy="743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2580" h="7432" fill="none">
                      <a:moveTo>
                        <a:pt x="0" y="0"/>
                      </a:moveTo>
                      <a:lnTo>
                        <a:pt x="342580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224" name="任意多边形 223"/>
                <p:cNvSpPr/>
                <p:nvPr/>
              </p:nvSpPr>
              <p:spPr>
                <a:xfrm>
                  <a:off x="697290" y="3896761"/>
                  <a:ext cx="342580" cy="743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2580" h="7432" fill="none">
                      <a:moveTo>
                        <a:pt x="0" y="0"/>
                      </a:moveTo>
                      <a:lnTo>
                        <a:pt x="342580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225" name="任意多边形 224"/>
                <p:cNvSpPr/>
                <p:nvPr/>
              </p:nvSpPr>
              <p:spPr>
                <a:xfrm>
                  <a:off x="697290" y="3973429"/>
                  <a:ext cx="342580" cy="743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2580" h="7432" fill="none">
                      <a:moveTo>
                        <a:pt x="0" y="0"/>
                      </a:moveTo>
                      <a:lnTo>
                        <a:pt x="342580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226" name="任意多边形 225"/>
                <p:cNvSpPr/>
                <p:nvPr/>
              </p:nvSpPr>
              <p:spPr>
                <a:xfrm>
                  <a:off x="697290" y="4050097"/>
                  <a:ext cx="342580" cy="743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2580" h="7432" fill="none">
                      <a:moveTo>
                        <a:pt x="0" y="0"/>
                      </a:moveTo>
                      <a:lnTo>
                        <a:pt x="342580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227" name="任意多边形 226"/>
                <p:cNvSpPr/>
                <p:nvPr/>
              </p:nvSpPr>
              <p:spPr>
                <a:xfrm>
                  <a:off x="697290" y="4126759"/>
                  <a:ext cx="342580" cy="743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2580" h="7432" fill="none">
                      <a:moveTo>
                        <a:pt x="0" y="0"/>
                      </a:moveTo>
                      <a:lnTo>
                        <a:pt x="342580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</p:grpSp>
          <p:grpSp>
            <p:nvGrpSpPr>
              <p:cNvPr id="212" name="组合 211"/>
              <p:cNvGrpSpPr/>
              <p:nvPr/>
            </p:nvGrpSpPr>
            <p:grpSpPr>
              <a:xfrm>
                <a:off x="766810" y="3751959"/>
                <a:ext cx="341121" cy="340310"/>
                <a:chOff x="766810" y="3751959"/>
                <a:chExt cx="341121" cy="340310"/>
              </a:xfrm>
            </p:grpSpPr>
            <p:sp>
              <p:nvSpPr>
                <p:cNvPr id="214" name="任意多边形 213"/>
                <p:cNvSpPr/>
                <p:nvPr/>
              </p:nvSpPr>
              <p:spPr>
                <a:xfrm>
                  <a:off x="812387" y="3796085"/>
                  <a:ext cx="249968" cy="25428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9968" h="254280">
                      <a:moveTo>
                        <a:pt x="174518" y="0"/>
                      </a:moveTo>
                      <a:lnTo>
                        <a:pt x="0" y="174216"/>
                      </a:lnTo>
                      <a:lnTo>
                        <a:pt x="11909" y="205622"/>
                      </a:lnTo>
                      <a:lnTo>
                        <a:pt x="40719" y="211400"/>
                      </a:lnTo>
                      <a:lnTo>
                        <a:pt x="46271" y="240860"/>
                      </a:lnTo>
                      <a:lnTo>
                        <a:pt x="77873" y="254280"/>
                      </a:lnTo>
                      <a:lnTo>
                        <a:pt x="249968" y="78741"/>
                      </a:lnTo>
                      <a:lnTo>
                        <a:pt x="17451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490A4"/>
                    </a:gs>
                    <a:gs pos="100000">
                      <a:srgbClr val="2A7488"/>
                    </a:gs>
                  </a:gsLst>
                  <a:lin ang="3000000" scaled="0"/>
                </a:gradFill>
                <a:ln w="7900" cap="flat">
                  <a:noFill/>
                  <a:bevel/>
                </a:ln>
              </p:spPr>
            </p:sp>
            <p:sp>
              <p:nvSpPr>
                <p:cNvPr id="215" name="任意多边形 214"/>
                <p:cNvSpPr/>
                <p:nvPr/>
              </p:nvSpPr>
              <p:spPr>
                <a:xfrm>
                  <a:off x="784055" y="3974130"/>
                  <a:ext cx="102910" cy="1028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910" h="102892">
                      <a:moveTo>
                        <a:pt x="102910" y="80063"/>
                      </a:moveTo>
                      <a:lnTo>
                        <a:pt x="71303" y="66643"/>
                      </a:lnTo>
                      <a:lnTo>
                        <a:pt x="65755" y="37184"/>
                      </a:lnTo>
                      <a:lnTo>
                        <a:pt x="36945" y="31406"/>
                      </a:lnTo>
                      <a:lnTo>
                        <a:pt x="25036" y="0"/>
                      </a:lnTo>
                      <a:lnTo>
                        <a:pt x="0" y="70656"/>
                      </a:lnTo>
                      <a:lnTo>
                        <a:pt x="30316" y="102892"/>
                      </a:lnTo>
                      <a:lnTo>
                        <a:pt x="102910" y="80063"/>
                      </a:lnTo>
                      <a:close/>
                    </a:path>
                  </a:pathLst>
                </a:custGeom>
                <a:solidFill>
                  <a:srgbClr val="FBC58C"/>
                </a:solidFill>
                <a:ln w="2500" cap="flat">
                  <a:noFill/>
                  <a:bevel/>
                </a:ln>
              </p:spPr>
            </p:sp>
            <p:sp>
              <p:nvSpPr>
                <p:cNvPr id="216" name="任意多边形 215"/>
                <p:cNvSpPr/>
                <p:nvPr/>
              </p:nvSpPr>
              <p:spPr>
                <a:xfrm>
                  <a:off x="766810" y="4049996"/>
                  <a:ext cx="42280" cy="4227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280" h="42273">
                      <a:moveTo>
                        <a:pt x="15199" y="0"/>
                      </a:moveTo>
                      <a:lnTo>
                        <a:pt x="0" y="42273"/>
                      </a:lnTo>
                      <a:lnTo>
                        <a:pt x="42280" y="28704"/>
                      </a:lnTo>
                      <a:lnTo>
                        <a:pt x="15199" y="0"/>
                      </a:lnTo>
                      <a:close/>
                    </a:path>
                  </a:pathLst>
                </a:custGeom>
                <a:solidFill>
                  <a:srgbClr val="626262"/>
                </a:solidFill>
                <a:ln w="2500" cap="flat">
                  <a:noFill/>
                  <a:bevel/>
                </a:ln>
              </p:spPr>
            </p:sp>
            <p:sp>
              <p:nvSpPr>
                <p:cNvPr id="217" name="任意多边形 216"/>
                <p:cNvSpPr/>
                <p:nvPr/>
              </p:nvSpPr>
              <p:spPr>
                <a:xfrm>
                  <a:off x="824827" y="3818295"/>
                  <a:ext cx="183287" cy="1834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3287" h="183412" fill="none">
                      <a:moveTo>
                        <a:pt x="0" y="183412"/>
                      </a:moveTo>
                      <a:lnTo>
                        <a:pt x="183287" y="0"/>
                      </a:lnTo>
                    </a:path>
                  </a:pathLst>
                </a:custGeom>
                <a:solidFill>
                  <a:srgbClr val="31859C"/>
                </a:solidFill>
                <a:ln w="79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218" name="任意多边形 217"/>
                <p:cNvSpPr/>
                <p:nvPr/>
              </p:nvSpPr>
              <p:spPr>
                <a:xfrm>
                  <a:off x="859189" y="3853544"/>
                  <a:ext cx="183275" cy="1834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3275" h="183400" fill="none">
                      <a:moveTo>
                        <a:pt x="0" y="183400"/>
                      </a:moveTo>
                      <a:lnTo>
                        <a:pt x="183275" y="0"/>
                      </a:lnTo>
                    </a:path>
                  </a:pathLst>
                </a:custGeom>
                <a:solidFill>
                  <a:srgbClr val="31859C"/>
                </a:solidFill>
                <a:ln w="79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219" name="任意多边形 218"/>
                <p:cNvSpPr/>
                <p:nvPr/>
              </p:nvSpPr>
              <p:spPr>
                <a:xfrm>
                  <a:off x="989907" y="3751015"/>
                  <a:ext cx="118509" cy="12082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509" h="120829">
                      <a:moveTo>
                        <a:pt x="45959" y="752"/>
                      </a:moveTo>
                      <a:lnTo>
                        <a:pt x="117760" y="76292"/>
                      </a:lnTo>
                      <a:cubicBezTo>
                        <a:pt x="118758" y="77327"/>
                        <a:pt x="118753" y="78952"/>
                        <a:pt x="117720" y="79952"/>
                      </a:cubicBezTo>
                      <a:lnTo>
                        <a:pt x="75433" y="120829"/>
                      </a:lnTo>
                      <a:lnTo>
                        <a:pt x="0" y="41552"/>
                      </a:lnTo>
                      <a:lnTo>
                        <a:pt x="42327" y="689"/>
                      </a:lnTo>
                      <a:cubicBezTo>
                        <a:pt x="43361" y="-310"/>
                        <a:pt x="44961" y="-282"/>
                        <a:pt x="45959" y="75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2A7B6"/>
                    </a:gs>
                    <a:gs pos="100000">
                      <a:srgbClr val="25697B"/>
                    </a:gs>
                  </a:gsLst>
                  <a:lin ang="3000000" scaled="0"/>
                </a:gradFill>
                <a:ln w="7900" cap="flat">
                  <a:noFill/>
                  <a:bevel/>
                </a:ln>
              </p:spPr>
            </p:sp>
          </p:grpSp>
          <p:sp>
            <p:nvSpPr>
              <p:cNvPr id="213" name="Text 488"/>
              <p:cNvSpPr txBox="1"/>
              <p:nvPr/>
            </p:nvSpPr>
            <p:spPr>
              <a:xfrm>
                <a:off x="498775" y="4256158"/>
                <a:ext cx="746457" cy="149291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120">
                    <a:solidFill>
                      <a:srgbClr val="236EA1"/>
                    </a:solidFill>
                    <a:latin typeface="Arial"/>
                  </a:rPr>
                  <a:t>本年</a:t>
                </a:r>
              </a:p>
            </p:txBody>
          </p:sp>
        </p:grpSp>
        <p:grpSp>
          <p:nvGrpSpPr>
            <p:cNvPr id="16" name="Home page"/>
            <p:cNvGrpSpPr/>
            <p:nvPr/>
          </p:nvGrpSpPr>
          <p:grpSpPr>
            <a:xfrm>
              <a:off x="1263893" y="2320347"/>
              <a:ext cx="500126" cy="616822"/>
              <a:chOff x="1263893" y="2320347"/>
              <a:chExt cx="500126" cy="616822"/>
            </a:xfrm>
          </p:grpSpPr>
          <p:grpSp>
            <p:nvGrpSpPr>
              <p:cNvPr id="197" name="组合 196"/>
              <p:cNvGrpSpPr/>
              <p:nvPr/>
            </p:nvGrpSpPr>
            <p:grpSpPr>
              <a:xfrm>
                <a:off x="1263893" y="2320347"/>
                <a:ext cx="500126" cy="616822"/>
                <a:chOff x="1263893" y="2320347"/>
                <a:chExt cx="500126" cy="616822"/>
              </a:xfrm>
            </p:grpSpPr>
            <p:sp>
              <p:nvSpPr>
                <p:cNvPr id="203" name="任意多边形 202"/>
                <p:cNvSpPr/>
                <p:nvPr/>
              </p:nvSpPr>
              <p:spPr>
                <a:xfrm>
                  <a:off x="1263893" y="2320347"/>
                  <a:ext cx="498975" cy="61682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98975" h="616822">
                      <a:moveTo>
                        <a:pt x="0" y="0"/>
                      </a:moveTo>
                      <a:lnTo>
                        <a:pt x="0" y="616822"/>
                      </a:lnTo>
                      <a:lnTo>
                        <a:pt x="498975" y="616822"/>
                      </a:lnTo>
                      <a:lnTo>
                        <a:pt x="498975" y="118905"/>
                      </a:lnTo>
                      <a:lnTo>
                        <a:pt x="35747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204" name="任意多边形 203"/>
                <p:cNvSpPr/>
                <p:nvPr/>
              </p:nvSpPr>
              <p:spPr>
                <a:xfrm>
                  <a:off x="1621369" y="2320347"/>
                  <a:ext cx="142650" cy="11890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650" h="118904">
                      <a:moveTo>
                        <a:pt x="142650" y="117756"/>
                      </a:moveTo>
                      <a:lnTo>
                        <a:pt x="0" y="0"/>
                      </a:lnTo>
                      <a:lnTo>
                        <a:pt x="0" y="118904"/>
                      </a:lnTo>
                      <a:lnTo>
                        <a:pt x="142650" y="1177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205" name="任意多边形 204"/>
                <p:cNvSpPr/>
                <p:nvPr/>
              </p:nvSpPr>
              <p:spPr>
                <a:xfrm>
                  <a:off x="1339243" y="2444597"/>
                  <a:ext cx="208527" cy="743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8527" h="7432" fill="none">
                      <a:moveTo>
                        <a:pt x="0" y="0"/>
                      </a:moveTo>
                      <a:lnTo>
                        <a:pt x="208527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206" name="任意多边形 205"/>
                <p:cNvSpPr/>
                <p:nvPr/>
              </p:nvSpPr>
              <p:spPr>
                <a:xfrm>
                  <a:off x="1339243" y="2521265"/>
                  <a:ext cx="342580" cy="743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2580" h="7432" fill="none">
                      <a:moveTo>
                        <a:pt x="0" y="0"/>
                      </a:moveTo>
                      <a:lnTo>
                        <a:pt x="342580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207" name="任意多边形 206"/>
                <p:cNvSpPr/>
                <p:nvPr/>
              </p:nvSpPr>
              <p:spPr>
                <a:xfrm>
                  <a:off x="1339243" y="2597927"/>
                  <a:ext cx="342580" cy="743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2580" h="7432" fill="none">
                      <a:moveTo>
                        <a:pt x="0" y="0"/>
                      </a:moveTo>
                      <a:lnTo>
                        <a:pt x="342580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208" name="任意多边形 207"/>
                <p:cNvSpPr/>
                <p:nvPr/>
              </p:nvSpPr>
              <p:spPr>
                <a:xfrm>
                  <a:off x="1339243" y="2674594"/>
                  <a:ext cx="342580" cy="743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2580" h="7432" fill="none">
                      <a:moveTo>
                        <a:pt x="0" y="0"/>
                      </a:moveTo>
                      <a:lnTo>
                        <a:pt x="342580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209" name="任意多边形 208"/>
                <p:cNvSpPr/>
                <p:nvPr/>
              </p:nvSpPr>
              <p:spPr>
                <a:xfrm>
                  <a:off x="1339243" y="2751262"/>
                  <a:ext cx="342580" cy="743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2580" h="7432" fill="none">
                      <a:moveTo>
                        <a:pt x="0" y="0"/>
                      </a:moveTo>
                      <a:lnTo>
                        <a:pt x="342580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210" name="任意多边形 209"/>
                <p:cNvSpPr/>
                <p:nvPr/>
              </p:nvSpPr>
              <p:spPr>
                <a:xfrm>
                  <a:off x="1339243" y="2827924"/>
                  <a:ext cx="342580" cy="743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2580" h="7432" fill="none">
                      <a:moveTo>
                        <a:pt x="0" y="0"/>
                      </a:moveTo>
                      <a:lnTo>
                        <a:pt x="342580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</p:grpSp>
          <p:sp>
            <p:nvSpPr>
              <p:cNvPr id="198" name="任意多边形 197"/>
              <p:cNvSpPr/>
              <p:nvPr/>
            </p:nvSpPr>
            <p:spPr>
              <a:xfrm>
                <a:off x="1600399" y="2525035"/>
                <a:ext cx="46324" cy="86435"/>
              </a:xfrm>
              <a:custGeom>
                <a:avLst/>
                <a:gdLst/>
                <a:ahLst/>
                <a:cxnLst/>
                <a:rect l="0" t="0" r="0" b="0"/>
                <a:pathLst>
                  <a:path w="46324" h="86435">
                    <a:moveTo>
                      <a:pt x="0" y="0"/>
                    </a:moveTo>
                    <a:lnTo>
                      <a:pt x="46324" y="0"/>
                    </a:lnTo>
                    <a:lnTo>
                      <a:pt x="46324" y="86435"/>
                    </a:lnTo>
                    <a:lnTo>
                      <a:pt x="0" y="466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793E"/>
              </a:solidFill>
              <a:ln w="2500" cap="flat">
                <a:solidFill>
                  <a:srgbClr val="BF793E"/>
                </a:solidFill>
                <a:bevel/>
              </a:ln>
            </p:spPr>
          </p:sp>
          <p:sp>
            <p:nvSpPr>
              <p:cNvPr id="199" name="任意多边形 198"/>
              <p:cNvSpPr/>
              <p:nvPr/>
            </p:nvSpPr>
            <p:spPr>
              <a:xfrm>
                <a:off x="1383073" y="2559958"/>
                <a:ext cx="271432" cy="268524"/>
              </a:xfrm>
              <a:custGeom>
                <a:avLst/>
                <a:gdLst/>
                <a:ahLst/>
                <a:cxnLst/>
                <a:rect l="0" t="0" r="0" b="0"/>
                <a:pathLst>
                  <a:path w="271432" h="268524">
                    <a:moveTo>
                      <a:pt x="0" y="114728"/>
                    </a:moveTo>
                    <a:lnTo>
                      <a:pt x="134922" y="0"/>
                    </a:lnTo>
                    <a:lnTo>
                      <a:pt x="271432" y="117327"/>
                    </a:lnTo>
                    <a:lnTo>
                      <a:pt x="271432" y="268524"/>
                    </a:lnTo>
                    <a:lnTo>
                      <a:pt x="0" y="268524"/>
                    </a:lnTo>
                    <a:lnTo>
                      <a:pt x="0" y="114728"/>
                    </a:lnTo>
                    <a:close/>
                  </a:path>
                </a:pathLst>
              </a:custGeom>
              <a:solidFill>
                <a:srgbClr val="EAEAEA"/>
              </a:solidFill>
              <a:ln w="2500" cap="flat">
                <a:solidFill>
                  <a:srgbClr val="BCBCBC"/>
                </a:solidFill>
                <a:bevel/>
              </a:ln>
            </p:spPr>
          </p:sp>
          <p:sp>
            <p:nvSpPr>
              <p:cNvPr id="200" name="任意多边形 199"/>
              <p:cNvSpPr/>
              <p:nvPr/>
            </p:nvSpPr>
            <p:spPr>
              <a:xfrm>
                <a:off x="1340302" y="2501085"/>
                <a:ext cx="357755" cy="189894"/>
              </a:xfrm>
              <a:custGeom>
                <a:avLst/>
                <a:gdLst/>
                <a:ahLst/>
                <a:cxnLst/>
                <a:rect l="0" t="0" r="0" b="0"/>
                <a:pathLst>
                  <a:path w="357755" h="189894">
                    <a:moveTo>
                      <a:pt x="5996" y="152678"/>
                    </a:moveTo>
                    <a:cubicBezTo>
                      <a:pt x="-4055" y="161955"/>
                      <a:pt x="0" y="175223"/>
                      <a:pt x="5372" y="181536"/>
                    </a:cubicBezTo>
                    <a:cubicBezTo>
                      <a:pt x="10694" y="187567"/>
                      <a:pt x="23462" y="194290"/>
                      <a:pt x="34335" y="185644"/>
                    </a:cubicBezTo>
                    <a:cubicBezTo>
                      <a:pt x="41879" y="179643"/>
                      <a:pt x="178143" y="60237"/>
                      <a:pt x="178877" y="60766"/>
                    </a:cubicBezTo>
                    <a:cubicBezTo>
                      <a:pt x="178143" y="60237"/>
                      <a:pt x="308285" y="175328"/>
                      <a:pt x="320838" y="185154"/>
                    </a:cubicBezTo>
                    <a:cubicBezTo>
                      <a:pt x="330758" y="192919"/>
                      <a:pt x="344914" y="188561"/>
                      <a:pt x="351802" y="181555"/>
                    </a:cubicBezTo>
                    <a:cubicBezTo>
                      <a:pt x="358513" y="174835"/>
                      <a:pt x="360499" y="160483"/>
                      <a:pt x="351802" y="152390"/>
                    </a:cubicBezTo>
                    <a:cubicBezTo>
                      <a:pt x="343584" y="144744"/>
                      <a:pt x="178146" y="0"/>
                      <a:pt x="178877" y="0"/>
                    </a:cubicBezTo>
                    <a:cubicBezTo>
                      <a:pt x="178146" y="0"/>
                      <a:pt x="15482" y="143924"/>
                      <a:pt x="5996" y="152678"/>
                    </a:cubicBezTo>
                    <a:close/>
                  </a:path>
                </a:pathLst>
              </a:custGeom>
              <a:solidFill>
                <a:srgbClr val="008CCC"/>
              </a:solidFill>
              <a:ln w="2500" cap="flat">
                <a:solidFill>
                  <a:srgbClr val="008CCC"/>
                </a:solidFill>
                <a:bevel/>
              </a:ln>
            </p:spPr>
          </p:sp>
          <p:sp>
            <p:nvSpPr>
              <p:cNvPr id="201" name="任意多边形 200"/>
              <p:cNvSpPr/>
              <p:nvPr/>
            </p:nvSpPr>
            <p:spPr>
              <a:xfrm>
                <a:off x="1458361" y="2690979"/>
                <a:ext cx="121637" cy="137509"/>
              </a:xfrm>
              <a:custGeom>
                <a:avLst/>
                <a:gdLst/>
                <a:ahLst/>
                <a:cxnLst/>
                <a:rect l="0" t="0" r="0" b="0"/>
                <a:pathLst>
                  <a:path w="121637" h="137509">
                    <a:moveTo>
                      <a:pt x="0" y="0"/>
                    </a:moveTo>
                    <a:lnTo>
                      <a:pt x="121637" y="0"/>
                    </a:lnTo>
                    <a:lnTo>
                      <a:pt x="121637" y="137509"/>
                    </a:lnTo>
                    <a:lnTo>
                      <a:pt x="0" y="1375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CD98"/>
              </a:solidFill>
              <a:ln w="2500" cap="flat">
                <a:solidFill>
                  <a:srgbClr val="EACD98"/>
                </a:solidFill>
                <a:bevel/>
              </a:ln>
            </p:spPr>
          </p:sp>
          <p:sp>
            <p:nvSpPr>
              <p:cNvPr id="202" name="Text 489"/>
              <p:cNvSpPr txBox="1"/>
              <p:nvPr/>
            </p:nvSpPr>
            <p:spPr>
              <a:xfrm>
                <a:off x="1140728" y="2957323"/>
                <a:ext cx="746457" cy="149291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280">
                    <a:solidFill>
                      <a:srgbClr val="236EA1"/>
                    </a:solidFill>
                    <a:latin typeface="Arial"/>
                  </a:rPr>
                  <a:t>时间维度</a:t>
                </a:r>
              </a:p>
            </p:txBody>
          </p:sp>
        </p:grpSp>
        <p:grpSp>
          <p:nvGrpSpPr>
            <p:cNvPr id="17" name="Presentation"/>
            <p:cNvGrpSpPr/>
            <p:nvPr/>
          </p:nvGrpSpPr>
          <p:grpSpPr>
            <a:xfrm>
              <a:off x="7884964" y="2533647"/>
              <a:ext cx="500126" cy="616822"/>
              <a:chOff x="7884964" y="2533647"/>
              <a:chExt cx="500126" cy="616822"/>
            </a:xfrm>
          </p:grpSpPr>
          <p:sp>
            <p:nvSpPr>
              <p:cNvPr id="193" name="任意多边形 192"/>
              <p:cNvSpPr/>
              <p:nvPr/>
            </p:nvSpPr>
            <p:spPr>
              <a:xfrm>
                <a:off x="7884964" y="2533647"/>
                <a:ext cx="500126" cy="616822"/>
              </a:xfrm>
              <a:custGeom>
                <a:avLst/>
                <a:gdLst/>
                <a:ahLst/>
                <a:cxnLst/>
                <a:rect l="0" t="0" r="0" b="0"/>
                <a:pathLst>
                  <a:path w="500126" h="616822">
                    <a:moveTo>
                      <a:pt x="318206" y="28757"/>
                    </a:moveTo>
                    <a:lnTo>
                      <a:pt x="318206" y="164208"/>
                    </a:lnTo>
                    <a:lnTo>
                      <a:pt x="468269" y="164208"/>
                    </a:lnTo>
                    <a:lnTo>
                      <a:pt x="318206" y="28757"/>
                    </a:lnTo>
                    <a:close/>
                  </a:path>
                  <a:path w="500126" h="616822">
                    <a:moveTo>
                      <a:pt x="295655" y="184630"/>
                    </a:moveTo>
                    <a:lnTo>
                      <a:pt x="295655" y="20422"/>
                    </a:lnTo>
                    <a:lnTo>
                      <a:pt x="22551" y="20422"/>
                    </a:lnTo>
                    <a:lnTo>
                      <a:pt x="22551" y="596400"/>
                    </a:lnTo>
                    <a:lnTo>
                      <a:pt x="477547" y="596400"/>
                    </a:lnTo>
                    <a:lnTo>
                      <a:pt x="477547" y="184630"/>
                    </a:lnTo>
                    <a:lnTo>
                      <a:pt x="295655" y="184630"/>
                    </a:lnTo>
                    <a:close/>
                  </a:path>
                </a:pathLst>
              </a:custGeom>
              <a:solidFill>
                <a:srgbClr val="FFFFFF"/>
              </a:solidFill>
              <a:ln w="7900" cap="flat">
                <a:solidFill>
                  <a:srgbClr val="FFFFFF"/>
                </a:solidFill>
                <a:bevel/>
              </a:ln>
            </p:spPr>
          </p:sp>
          <p:sp>
            <p:nvSpPr>
              <p:cNvPr id="194" name="任意多边形 193"/>
              <p:cNvSpPr/>
              <p:nvPr/>
            </p:nvSpPr>
            <p:spPr>
              <a:xfrm>
                <a:off x="7884964" y="2533647"/>
                <a:ext cx="500126" cy="616822"/>
              </a:xfrm>
              <a:custGeom>
                <a:avLst/>
                <a:gdLst/>
                <a:ahLst/>
                <a:cxnLst/>
                <a:rect l="0" t="0" r="0" b="0"/>
                <a:pathLst>
                  <a:path w="500126" h="616822">
                    <a:moveTo>
                      <a:pt x="90708" y="513879"/>
                    </a:moveTo>
                    <a:lnTo>
                      <a:pt x="90708" y="493457"/>
                    </a:lnTo>
                    <a:lnTo>
                      <a:pt x="408943" y="493457"/>
                    </a:lnTo>
                    <a:lnTo>
                      <a:pt x="408943" y="513879"/>
                    </a:lnTo>
                    <a:lnTo>
                      <a:pt x="90708" y="513879"/>
                    </a:lnTo>
                    <a:close/>
                  </a:path>
                  <a:path w="500126" h="616822">
                    <a:moveTo>
                      <a:pt x="318206" y="28757"/>
                    </a:moveTo>
                    <a:lnTo>
                      <a:pt x="318206" y="164208"/>
                    </a:lnTo>
                    <a:lnTo>
                      <a:pt x="468269" y="164208"/>
                    </a:lnTo>
                    <a:lnTo>
                      <a:pt x="318206" y="28757"/>
                    </a:lnTo>
                    <a:close/>
                  </a:path>
                  <a:path w="500126" h="616822">
                    <a:moveTo>
                      <a:pt x="500126" y="164208"/>
                    </a:moveTo>
                    <a:lnTo>
                      <a:pt x="500126" y="616822"/>
                    </a:lnTo>
                    <a:lnTo>
                      <a:pt x="0" y="616822"/>
                    </a:lnTo>
                    <a:lnTo>
                      <a:pt x="0" y="0"/>
                    </a:lnTo>
                    <a:lnTo>
                      <a:pt x="318206" y="0"/>
                    </a:lnTo>
                    <a:lnTo>
                      <a:pt x="500126" y="164208"/>
                    </a:lnTo>
                    <a:close/>
                  </a:path>
                  <a:path w="500126" h="616822">
                    <a:moveTo>
                      <a:pt x="295655" y="184630"/>
                    </a:moveTo>
                    <a:lnTo>
                      <a:pt x="295655" y="20422"/>
                    </a:lnTo>
                    <a:lnTo>
                      <a:pt x="22551" y="20422"/>
                    </a:lnTo>
                    <a:lnTo>
                      <a:pt x="22551" y="596400"/>
                    </a:lnTo>
                    <a:lnTo>
                      <a:pt x="477547" y="596400"/>
                    </a:lnTo>
                    <a:lnTo>
                      <a:pt x="477547" y="184630"/>
                    </a:lnTo>
                    <a:lnTo>
                      <a:pt x="295655" y="184630"/>
                    </a:lnTo>
                    <a:close/>
                  </a:path>
                  <a:path w="500126" h="616822">
                    <a:moveTo>
                      <a:pt x="90708" y="267150"/>
                    </a:moveTo>
                    <a:lnTo>
                      <a:pt x="90708" y="246729"/>
                    </a:lnTo>
                    <a:lnTo>
                      <a:pt x="408943" y="246729"/>
                    </a:lnTo>
                    <a:lnTo>
                      <a:pt x="408943" y="267150"/>
                    </a:lnTo>
                    <a:lnTo>
                      <a:pt x="90708" y="267150"/>
                    </a:lnTo>
                    <a:close/>
                  </a:path>
                  <a:path w="500126" h="616822">
                    <a:moveTo>
                      <a:pt x="90708" y="184630"/>
                    </a:moveTo>
                    <a:lnTo>
                      <a:pt x="90708" y="164208"/>
                    </a:lnTo>
                    <a:lnTo>
                      <a:pt x="227023" y="164208"/>
                    </a:lnTo>
                    <a:lnTo>
                      <a:pt x="227023" y="184630"/>
                    </a:lnTo>
                    <a:lnTo>
                      <a:pt x="90708" y="184630"/>
                    </a:lnTo>
                    <a:close/>
                  </a:path>
                  <a:path w="500126" h="616822">
                    <a:moveTo>
                      <a:pt x="90708" y="102526"/>
                    </a:moveTo>
                    <a:lnTo>
                      <a:pt x="90708" y="82104"/>
                    </a:lnTo>
                    <a:lnTo>
                      <a:pt x="227023" y="82104"/>
                    </a:lnTo>
                    <a:lnTo>
                      <a:pt x="227023" y="102526"/>
                    </a:lnTo>
                    <a:lnTo>
                      <a:pt x="90708" y="102526"/>
                    </a:lnTo>
                    <a:close/>
                  </a:path>
                </a:pathLst>
              </a:custGeom>
              <a:solidFill>
                <a:srgbClr val="3498DB"/>
              </a:solidFill>
              <a:ln w="7900" cap="flat">
                <a:solidFill>
                  <a:srgbClr val="3498DB"/>
                </a:solidFill>
                <a:bevel/>
              </a:ln>
            </p:spPr>
          </p:sp>
          <p:sp>
            <p:nvSpPr>
              <p:cNvPr id="195" name="任意多边形 194"/>
              <p:cNvSpPr/>
              <p:nvPr/>
            </p:nvSpPr>
            <p:spPr>
              <a:xfrm>
                <a:off x="8034276" y="2824051"/>
                <a:ext cx="176049" cy="170916"/>
              </a:xfrm>
              <a:custGeom>
                <a:avLst/>
                <a:gdLst/>
                <a:ahLst/>
                <a:cxnLst/>
                <a:rect l="0" t="0" r="0" b="0"/>
                <a:pathLst>
                  <a:path w="176049" h="170916">
                    <a:moveTo>
                      <a:pt x="164749" y="21634"/>
                    </a:moveTo>
                    <a:lnTo>
                      <a:pt x="8686" y="73509"/>
                    </a:lnTo>
                    <a:lnTo>
                      <a:pt x="0" y="51762"/>
                    </a:lnTo>
                    <a:lnTo>
                      <a:pt x="156056" y="0"/>
                    </a:lnTo>
                    <a:lnTo>
                      <a:pt x="164749" y="21634"/>
                    </a:lnTo>
                    <a:close/>
                  </a:path>
                  <a:path w="176049" h="170916">
                    <a:moveTo>
                      <a:pt x="176049" y="170916"/>
                    </a:moveTo>
                    <a:lnTo>
                      <a:pt x="8935" y="170916"/>
                    </a:lnTo>
                    <a:lnTo>
                      <a:pt x="8935" y="74641"/>
                    </a:lnTo>
                    <a:lnTo>
                      <a:pt x="176049" y="74641"/>
                    </a:lnTo>
                    <a:lnTo>
                      <a:pt x="176049" y="170916"/>
                    </a:lnTo>
                    <a:close/>
                  </a:path>
                  <a:path w="176049" h="170916">
                    <a:moveTo>
                      <a:pt x="155189" y="21747"/>
                    </a:moveTo>
                    <a:lnTo>
                      <a:pt x="155189" y="3285"/>
                    </a:lnTo>
                    <a:lnTo>
                      <a:pt x="144138" y="6909"/>
                    </a:lnTo>
                    <a:lnTo>
                      <a:pt x="144138" y="25484"/>
                    </a:lnTo>
                    <a:lnTo>
                      <a:pt x="155189" y="21747"/>
                    </a:lnTo>
                    <a:close/>
                  </a:path>
                  <a:path w="176049" h="170916">
                    <a:moveTo>
                      <a:pt x="133214" y="29109"/>
                    </a:moveTo>
                    <a:lnTo>
                      <a:pt x="133214" y="10534"/>
                    </a:lnTo>
                    <a:lnTo>
                      <a:pt x="122163" y="14158"/>
                    </a:lnTo>
                    <a:lnTo>
                      <a:pt x="122163" y="32847"/>
                    </a:lnTo>
                    <a:lnTo>
                      <a:pt x="133214" y="29109"/>
                    </a:lnTo>
                    <a:close/>
                  </a:path>
                  <a:path w="176049" h="170916">
                    <a:moveTo>
                      <a:pt x="110493" y="36245"/>
                    </a:moveTo>
                    <a:lnTo>
                      <a:pt x="110493" y="17896"/>
                    </a:lnTo>
                    <a:lnTo>
                      <a:pt x="99442" y="21520"/>
                    </a:lnTo>
                    <a:lnTo>
                      <a:pt x="99442" y="39982"/>
                    </a:lnTo>
                    <a:lnTo>
                      <a:pt x="110493" y="36245"/>
                    </a:lnTo>
                    <a:close/>
                  </a:path>
                  <a:path w="176049" h="170916">
                    <a:moveTo>
                      <a:pt x="172946" y="95029"/>
                    </a:moveTo>
                    <a:lnTo>
                      <a:pt x="165992" y="77586"/>
                    </a:lnTo>
                    <a:lnTo>
                      <a:pt x="154195" y="77586"/>
                    </a:lnTo>
                    <a:lnTo>
                      <a:pt x="161148" y="95029"/>
                    </a:lnTo>
                    <a:lnTo>
                      <a:pt x="172946" y="95029"/>
                    </a:lnTo>
                    <a:close/>
                  </a:path>
                  <a:path w="176049" h="170916">
                    <a:moveTo>
                      <a:pt x="148854" y="95029"/>
                    </a:moveTo>
                    <a:lnTo>
                      <a:pt x="141908" y="77586"/>
                    </a:lnTo>
                    <a:lnTo>
                      <a:pt x="130110" y="77586"/>
                    </a:lnTo>
                    <a:lnTo>
                      <a:pt x="137064" y="95029"/>
                    </a:lnTo>
                    <a:lnTo>
                      <a:pt x="148854" y="95029"/>
                    </a:lnTo>
                    <a:close/>
                  </a:path>
                  <a:path w="176049" h="170916">
                    <a:moveTo>
                      <a:pt x="88435" y="44060"/>
                    </a:moveTo>
                    <a:lnTo>
                      <a:pt x="88435" y="25484"/>
                    </a:lnTo>
                    <a:lnTo>
                      <a:pt x="77346" y="29109"/>
                    </a:lnTo>
                    <a:lnTo>
                      <a:pt x="77346" y="47684"/>
                    </a:lnTo>
                    <a:lnTo>
                      <a:pt x="88435" y="44060"/>
                    </a:lnTo>
                    <a:close/>
                  </a:path>
                  <a:path w="176049" h="170916">
                    <a:moveTo>
                      <a:pt x="125643" y="95029"/>
                    </a:moveTo>
                    <a:lnTo>
                      <a:pt x="118690" y="77586"/>
                    </a:lnTo>
                    <a:lnTo>
                      <a:pt x="106892" y="77586"/>
                    </a:lnTo>
                    <a:lnTo>
                      <a:pt x="113846" y="95029"/>
                    </a:lnTo>
                    <a:lnTo>
                      <a:pt x="125643" y="95029"/>
                    </a:lnTo>
                    <a:close/>
                  </a:path>
                  <a:path w="176049" h="170916">
                    <a:moveTo>
                      <a:pt x="65677" y="51196"/>
                    </a:moveTo>
                    <a:lnTo>
                      <a:pt x="65677" y="32734"/>
                    </a:lnTo>
                    <a:lnTo>
                      <a:pt x="54505" y="36358"/>
                    </a:lnTo>
                    <a:lnTo>
                      <a:pt x="54505" y="54933"/>
                    </a:lnTo>
                    <a:lnTo>
                      <a:pt x="65677" y="51196"/>
                    </a:lnTo>
                    <a:close/>
                  </a:path>
                  <a:path w="176049" h="170916">
                    <a:moveTo>
                      <a:pt x="101558" y="95029"/>
                    </a:moveTo>
                    <a:lnTo>
                      <a:pt x="94605" y="77586"/>
                    </a:lnTo>
                    <a:lnTo>
                      <a:pt x="82808" y="77586"/>
                    </a:lnTo>
                    <a:lnTo>
                      <a:pt x="89761" y="95029"/>
                    </a:lnTo>
                    <a:lnTo>
                      <a:pt x="101558" y="95029"/>
                    </a:lnTo>
                    <a:close/>
                  </a:path>
                  <a:path w="176049" h="170916">
                    <a:moveTo>
                      <a:pt x="43950" y="58784"/>
                    </a:moveTo>
                    <a:lnTo>
                      <a:pt x="43950" y="40209"/>
                    </a:lnTo>
                    <a:lnTo>
                      <a:pt x="32778" y="43947"/>
                    </a:lnTo>
                    <a:lnTo>
                      <a:pt x="32778" y="62409"/>
                    </a:lnTo>
                    <a:lnTo>
                      <a:pt x="43950" y="58784"/>
                    </a:lnTo>
                    <a:close/>
                  </a:path>
                  <a:path w="176049" h="170916">
                    <a:moveTo>
                      <a:pt x="77843" y="95029"/>
                    </a:moveTo>
                    <a:lnTo>
                      <a:pt x="70890" y="77586"/>
                    </a:lnTo>
                    <a:lnTo>
                      <a:pt x="59092" y="77586"/>
                    </a:lnTo>
                    <a:lnTo>
                      <a:pt x="66046" y="95029"/>
                    </a:lnTo>
                    <a:lnTo>
                      <a:pt x="77843" y="95029"/>
                    </a:lnTo>
                    <a:close/>
                  </a:path>
                  <a:path w="176049" h="170916">
                    <a:moveTo>
                      <a:pt x="21101" y="65920"/>
                    </a:moveTo>
                    <a:lnTo>
                      <a:pt x="21101" y="47458"/>
                    </a:lnTo>
                    <a:lnTo>
                      <a:pt x="10057" y="51082"/>
                    </a:lnTo>
                    <a:lnTo>
                      <a:pt x="10057" y="69658"/>
                    </a:lnTo>
                    <a:lnTo>
                      <a:pt x="21101" y="65920"/>
                    </a:lnTo>
                    <a:close/>
                  </a:path>
                  <a:path w="176049" h="170916">
                    <a:moveTo>
                      <a:pt x="53879" y="95029"/>
                    </a:moveTo>
                    <a:lnTo>
                      <a:pt x="46805" y="77586"/>
                    </a:lnTo>
                    <a:lnTo>
                      <a:pt x="35136" y="77586"/>
                    </a:lnTo>
                    <a:lnTo>
                      <a:pt x="41961" y="95029"/>
                    </a:lnTo>
                    <a:lnTo>
                      <a:pt x="53879" y="95029"/>
                    </a:lnTo>
                    <a:close/>
                  </a:path>
                  <a:path w="176049" h="170916">
                    <a:moveTo>
                      <a:pt x="30413" y="95029"/>
                    </a:moveTo>
                    <a:lnTo>
                      <a:pt x="23339" y="77586"/>
                    </a:lnTo>
                    <a:lnTo>
                      <a:pt x="11549" y="77586"/>
                    </a:lnTo>
                    <a:lnTo>
                      <a:pt x="18495" y="95029"/>
                    </a:lnTo>
                    <a:lnTo>
                      <a:pt x="30413" y="95029"/>
                    </a:lnTo>
                    <a:close/>
                  </a:path>
                </a:pathLst>
              </a:custGeom>
              <a:solidFill>
                <a:srgbClr val="FFFFFF"/>
              </a:solidFill>
              <a:ln w="2500" cap="flat">
                <a:solidFill>
                  <a:srgbClr val="8D9CB1"/>
                </a:solidFill>
                <a:bevel/>
              </a:ln>
            </p:spPr>
          </p:sp>
          <p:sp>
            <p:nvSpPr>
              <p:cNvPr id="196" name="Text 490"/>
              <p:cNvSpPr txBox="1"/>
              <p:nvPr/>
            </p:nvSpPr>
            <p:spPr>
              <a:xfrm>
                <a:off x="7761798" y="3170623"/>
                <a:ext cx="746457" cy="149291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120">
                    <a:solidFill>
                      <a:srgbClr val="236EA1"/>
                    </a:solidFill>
                    <a:latin typeface="Arial"/>
                  </a:rPr>
                  <a:t>其他.....</a:t>
                </a:r>
              </a:p>
            </p:txBody>
          </p:sp>
        </p:grpSp>
        <p:grpSp>
          <p:nvGrpSpPr>
            <p:cNvPr id="18" name="Multimedia"/>
            <p:cNvGrpSpPr/>
            <p:nvPr/>
          </p:nvGrpSpPr>
          <p:grpSpPr>
            <a:xfrm>
              <a:off x="1950633" y="5636667"/>
              <a:ext cx="500126" cy="616822"/>
              <a:chOff x="1950633" y="5636667"/>
              <a:chExt cx="500126" cy="616822"/>
            </a:xfrm>
          </p:grpSpPr>
          <p:sp>
            <p:nvSpPr>
              <p:cNvPr id="185" name="任意多边形 184"/>
              <p:cNvSpPr/>
              <p:nvPr/>
            </p:nvSpPr>
            <p:spPr>
              <a:xfrm>
                <a:off x="1950633" y="5636667"/>
                <a:ext cx="500126" cy="616822"/>
              </a:xfrm>
              <a:custGeom>
                <a:avLst/>
                <a:gdLst/>
                <a:ahLst/>
                <a:cxnLst/>
                <a:rect l="0" t="0" r="0" b="0"/>
                <a:pathLst>
                  <a:path w="500126" h="616822">
                    <a:moveTo>
                      <a:pt x="318206" y="28757"/>
                    </a:moveTo>
                    <a:lnTo>
                      <a:pt x="318206" y="164208"/>
                    </a:lnTo>
                    <a:lnTo>
                      <a:pt x="468269" y="164208"/>
                    </a:lnTo>
                    <a:lnTo>
                      <a:pt x="318206" y="28757"/>
                    </a:lnTo>
                    <a:close/>
                  </a:path>
                  <a:path w="500126" h="616822">
                    <a:moveTo>
                      <a:pt x="295655" y="184630"/>
                    </a:moveTo>
                    <a:lnTo>
                      <a:pt x="295655" y="20422"/>
                    </a:lnTo>
                    <a:lnTo>
                      <a:pt x="22551" y="20422"/>
                    </a:lnTo>
                    <a:lnTo>
                      <a:pt x="22551" y="596400"/>
                    </a:lnTo>
                    <a:lnTo>
                      <a:pt x="477547" y="596400"/>
                    </a:lnTo>
                    <a:lnTo>
                      <a:pt x="477547" y="184630"/>
                    </a:lnTo>
                    <a:lnTo>
                      <a:pt x="295655" y="184630"/>
                    </a:lnTo>
                    <a:close/>
                  </a:path>
                </a:pathLst>
              </a:custGeom>
              <a:solidFill>
                <a:srgbClr val="FFFFFF"/>
              </a:solidFill>
              <a:ln w="7900" cap="flat">
                <a:solidFill>
                  <a:srgbClr val="FFFFFF"/>
                </a:solidFill>
                <a:bevel/>
              </a:ln>
            </p:spPr>
          </p:sp>
          <p:sp>
            <p:nvSpPr>
              <p:cNvPr id="186" name="任意多边形 185"/>
              <p:cNvSpPr/>
              <p:nvPr/>
            </p:nvSpPr>
            <p:spPr>
              <a:xfrm>
                <a:off x="1950633" y="5636667"/>
                <a:ext cx="500126" cy="616822"/>
              </a:xfrm>
              <a:custGeom>
                <a:avLst/>
                <a:gdLst/>
                <a:ahLst/>
                <a:cxnLst/>
                <a:rect l="0" t="0" r="0" b="0"/>
                <a:pathLst>
                  <a:path w="500126" h="616822">
                    <a:moveTo>
                      <a:pt x="90708" y="513879"/>
                    </a:moveTo>
                    <a:lnTo>
                      <a:pt x="90708" y="493457"/>
                    </a:lnTo>
                    <a:lnTo>
                      <a:pt x="408943" y="493457"/>
                    </a:lnTo>
                    <a:lnTo>
                      <a:pt x="408943" y="513879"/>
                    </a:lnTo>
                    <a:lnTo>
                      <a:pt x="90708" y="513879"/>
                    </a:lnTo>
                    <a:close/>
                  </a:path>
                  <a:path w="500126" h="616822">
                    <a:moveTo>
                      <a:pt x="318206" y="28757"/>
                    </a:moveTo>
                    <a:lnTo>
                      <a:pt x="318206" y="164208"/>
                    </a:lnTo>
                    <a:lnTo>
                      <a:pt x="468269" y="164208"/>
                    </a:lnTo>
                    <a:lnTo>
                      <a:pt x="318206" y="28757"/>
                    </a:lnTo>
                    <a:close/>
                  </a:path>
                  <a:path w="500126" h="616822">
                    <a:moveTo>
                      <a:pt x="500126" y="164208"/>
                    </a:moveTo>
                    <a:lnTo>
                      <a:pt x="500126" y="616822"/>
                    </a:lnTo>
                    <a:lnTo>
                      <a:pt x="0" y="616822"/>
                    </a:lnTo>
                    <a:lnTo>
                      <a:pt x="0" y="0"/>
                    </a:lnTo>
                    <a:lnTo>
                      <a:pt x="318206" y="0"/>
                    </a:lnTo>
                    <a:lnTo>
                      <a:pt x="500126" y="164208"/>
                    </a:lnTo>
                    <a:close/>
                  </a:path>
                  <a:path w="500126" h="616822">
                    <a:moveTo>
                      <a:pt x="295655" y="184630"/>
                    </a:moveTo>
                    <a:lnTo>
                      <a:pt x="295655" y="20422"/>
                    </a:lnTo>
                    <a:lnTo>
                      <a:pt x="22551" y="20422"/>
                    </a:lnTo>
                    <a:lnTo>
                      <a:pt x="22551" y="596400"/>
                    </a:lnTo>
                    <a:lnTo>
                      <a:pt x="477547" y="596400"/>
                    </a:lnTo>
                    <a:lnTo>
                      <a:pt x="477547" y="184630"/>
                    </a:lnTo>
                    <a:lnTo>
                      <a:pt x="295655" y="184630"/>
                    </a:lnTo>
                    <a:close/>
                  </a:path>
                  <a:path w="500126" h="616822">
                    <a:moveTo>
                      <a:pt x="90708" y="267150"/>
                    </a:moveTo>
                    <a:lnTo>
                      <a:pt x="90708" y="246729"/>
                    </a:lnTo>
                    <a:lnTo>
                      <a:pt x="408943" y="246729"/>
                    </a:lnTo>
                    <a:lnTo>
                      <a:pt x="408943" y="267150"/>
                    </a:lnTo>
                    <a:lnTo>
                      <a:pt x="90708" y="267150"/>
                    </a:lnTo>
                    <a:close/>
                  </a:path>
                  <a:path w="500126" h="616822">
                    <a:moveTo>
                      <a:pt x="90708" y="184630"/>
                    </a:moveTo>
                    <a:lnTo>
                      <a:pt x="90708" y="164208"/>
                    </a:lnTo>
                    <a:lnTo>
                      <a:pt x="227023" y="164208"/>
                    </a:lnTo>
                    <a:lnTo>
                      <a:pt x="227023" y="184630"/>
                    </a:lnTo>
                    <a:lnTo>
                      <a:pt x="90708" y="184630"/>
                    </a:lnTo>
                    <a:close/>
                  </a:path>
                  <a:path w="500126" h="616822">
                    <a:moveTo>
                      <a:pt x="90708" y="102526"/>
                    </a:moveTo>
                    <a:lnTo>
                      <a:pt x="90708" y="82104"/>
                    </a:lnTo>
                    <a:lnTo>
                      <a:pt x="227023" y="82104"/>
                    </a:lnTo>
                    <a:lnTo>
                      <a:pt x="227023" y="102526"/>
                    </a:lnTo>
                    <a:lnTo>
                      <a:pt x="90708" y="102526"/>
                    </a:lnTo>
                    <a:close/>
                  </a:path>
                </a:pathLst>
              </a:custGeom>
              <a:solidFill>
                <a:srgbClr val="3498DB"/>
              </a:solidFill>
              <a:ln w="7900" cap="flat">
                <a:solidFill>
                  <a:srgbClr val="3498DB"/>
                </a:solidFill>
                <a:bevel/>
              </a:ln>
            </p:spPr>
          </p:sp>
          <p:sp>
            <p:nvSpPr>
              <p:cNvPr id="187" name="Rectangle"/>
              <p:cNvSpPr/>
              <p:nvPr/>
            </p:nvSpPr>
            <p:spPr>
              <a:xfrm>
                <a:off x="2083972" y="5940733"/>
                <a:ext cx="100052" cy="88316"/>
              </a:xfrm>
              <a:custGeom>
                <a:avLst/>
                <a:gdLst/>
                <a:ahLst/>
                <a:cxnLst/>
                <a:rect l="0" t="0" r="0" b="0"/>
                <a:pathLst>
                  <a:path w="100052" h="88316">
                    <a:moveTo>
                      <a:pt x="0" y="0"/>
                    </a:moveTo>
                    <a:lnTo>
                      <a:pt x="100052" y="0"/>
                    </a:lnTo>
                    <a:lnTo>
                      <a:pt x="100052" y="88316"/>
                    </a:lnTo>
                    <a:lnTo>
                      <a:pt x="0" y="883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00" cap="flat">
                <a:solidFill>
                  <a:srgbClr val="C6A5C8"/>
                </a:solidFill>
                <a:bevel/>
              </a:ln>
            </p:spPr>
          </p:sp>
          <p:sp>
            <p:nvSpPr>
              <p:cNvPr id="188" name="Rectangle"/>
              <p:cNvSpPr/>
              <p:nvPr/>
            </p:nvSpPr>
            <p:spPr>
              <a:xfrm>
                <a:off x="2052186" y="5981071"/>
                <a:ext cx="103484" cy="104540"/>
              </a:xfrm>
              <a:custGeom>
                <a:avLst/>
                <a:gdLst/>
                <a:ahLst/>
                <a:cxnLst/>
                <a:rect l="0" t="0" r="0" b="0"/>
                <a:pathLst>
                  <a:path w="103484" h="104540">
                    <a:moveTo>
                      <a:pt x="0" y="0"/>
                    </a:moveTo>
                    <a:lnTo>
                      <a:pt x="103484" y="0"/>
                    </a:lnTo>
                    <a:lnTo>
                      <a:pt x="103484" y="104540"/>
                    </a:lnTo>
                    <a:lnTo>
                      <a:pt x="0" y="1045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00" cap="flat">
                <a:solidFill>
                  <a:srgbClr val="EF8F8A"/>
                </a:solidFill>
                <a:bevel/>
              </a:ln>
            </p:spPr>
          </p:sp>
          <p:sp>
            <p:nvSpPr>
              <p:cNvPr id="189" name="Rectangle"/>
              <p:cNvSpPr/>
              <p:nvPr/>
            </p:nvSpPr>
            <p:spPr>
              <a:xfrm>
                <a:off x="2098615" y="6012401"/>
                <a:ext cx="103484" cy="104540"/>
              </a:xfrm>
              <a:custGeom>
                <a:avLst/>
                <a:gdLst/>
                <a:ahLst/>
                <a:cxnLst/>
                <a:rect l="0" t="0" r="0" b="0"/>
                <a:pathLst>
                  <a:path w="103484" h="104540">
                    <a:moveTo>
                      <a:pt x="0" y="0"/>
                    </a:moveTo>
                    <a:lnTo>
                      <a:pt x="103484" y="0"/>
                    </a:lnTo>
                    <a:lnTo>
                      <a:pt x="103484" y="104540"/>
                    </a:lnTo>
                    <a:lnTo>
                      <a:pt x="0" y="1045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00" cap="flat">
                <a:solidFill>
                  <a:srgbClr val="A0D8EF"/>
                </a:solidFill>
                <a:bevel/>
              </a:ln>
            </p:spPr>
          </p:sp>
          <p:sp>
            <p:nvSpPr>
              <p:cNvPr id="190" name="Rectangle"/>
              <p:cNvSpPr/>
              <p:nvPr/>
            </p:nvSpPr>
            <p:spPr>
              <a:xfrm>
                <a:off x="2150464" y="5925214"/>
                <a:ext cx="166105" cy="169552"/>
              </a:xfrm>
              <a:custGeom>
                <a:avLst/>
                <a:gdLst/>
                <a:ahLst/>
                <a:cxnLst/>
                <a:rect l="0" t="0" r="0" b="0"/>
                <a:pathLst>
                  <a:path w="166105" h="169552">
                    <a:moveTo>
                      <a:pt x="0" y="0"/>
                    </a:moveTo>
                    <a:lnTo>
                      <a:pt x="166105" y="0"/>
                    </a:lnTo>
                    <a:lnTo>
                      <a:pt x="166105" y="169552"/>
                    </a:lnTo>
                    <a:lnTo>
                      <a:pt x="0" y="1695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00" cap="flat">
                <a:solidFill>
                  <a:srgbClr val="FED372"/>
                </a:solidFill>
                <a:bevel/>
              </a:ln>
            </p:spPr>
          </p:sp>
          <p:sp>
            <p:nvSpPr>
              <p:cNvPr id="191" name="任意多边形 190"/>
              <p:cNvSpPr/>
              <p:nvPr/>
            </p:nvSpPr>
            <p:spPr>
              <a:xfrm>
                <a:off x="2183107" y="5947866"/>
                <a:ext cx="120082" cy="124248"/>
              </a:xfrm>
              <a:custGeom>
                <a:avLst/>
                <a:gdLst/>
                <a:ahLst/>
                <a:cxnLst/>
                <a:rect l="0" t="0" r="0" b="0"/>
                <a:pathLst>
                  <a:path w="120082" h="124248">
                    <a:moveTo>
                      <a:pt x="0" y="0"/>
                    </a:moveTo>
                    <a:lnTo>
                      <a:pt x="0" y="124248"/>
                    </a:lnTo>
                    <a:lnTo>
                      <a:pt x="120082" y="61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AD4CC"/>
              </a:solidFill>
              <a:ln w="7900" cap="flat">
                <a:noFill/>
                <a:bevel/>
              </a:ln>
            </p:spPr>
          </p:sp>
          <p:sp>
            <p:nvSpPr>
              <p:cNvPr id="192" name="Text 491"/>
              <p:cNvSpPr txBox="1"/>
              <p:nvPr/>
            </p:nvSpPr>
            <p:spPr>
              <a:xfrm>
                <a:off x="1827468" y="6273644"/>
                <a:ext cx="746457" cy="149291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120">
                    <a:solidFill>
                      <a:srgbClr val="236EA1"/>
                    </a:solidFill>
                    <a:latin typeface="Arial"/>
                  </a:rPr>
                  <a:t>N-1日</a:t>
                </a:r>
              </a:p>
            </p:txBody>
          </p:sp>
        </p:grpSp>
        <p:grpSp>
          <p:nvGrpSpPr>
            <p:cNvPr id="19" name="HTML"/>
            <p:cNvGrpSpPr/>
            <p:nvPr/>
          </p:nvGrpSpPr>
          <p:grpSpPr>
            <a:xfrm>
              <a:off x="4089291" y="3619182"/>
              <a:ext cx="500126" cy="616822"/>
              <a:chOff x="4089291" y="3619182"/>
              <a:chExt cx="500126" cy="616822"/>
            </a:xfrm>
          </p:grpSpPr>
          <p:sp>
            <p:nvSpPr>
              <p:cNvPr id="181" name="任意多边形 180"/>
              <p:cNvSpPr/>
              <p:nvPr/>
            </p:nvSpPr>
            <p:spPr>
              <a:xfrm>
                <a:off x="4089291" y="3619182"/>
                <a:ext cx="500126" cy="616822"/>
              </a:xfrm>
              <a:custGeom>
                <a:avLst/>
                <a:gdLst/>
                <a:ahLst/>
                <a:cxnLst/>
                <a:rect l="0" t="0" r="0" b="0"/>
                <a:pathLst>
                  <a:path w="500126" h="616822">
                    <a:moveTo>
                      <a:pt x="318206" y="28757"/>
                    </a:moveTo>
                    <a:lnTo>
                      <a:pt x="318206" y="164208"/>
                    </a:lnTo>
                    <a:lnTo>
                      <a:pt x="468269" y="164208"/>
                    </a:lnTo>
                    <a:lnTo>
                      <a:pt x="318206" y="28757"/>
                    </a:lnTo>
                    <a:close/>
                  </a:path>
                  <a:path w="500126" h="616822">
                    <a:moveTo>
                      <a:pt x="295655" y="184630"/>
                    </a:moveTo>
                    <a:lnTo>
                      <a:pt x="295655" y="20422"/>
                    </a:lnTo>
                    <a:lnTo>
                      <a:pt x="22551" y="20422"/>
                    </a:lnTo>
                    <a:lnTo>
                      <a:pt x="22551" y="596400"/>
                    </a:lnTo>
                    <a:lnTo>
                      <a:pt x="477547" y="596400"/>
                    </a:lnTo>
                    <a:lnTo>
                      <a:pt x="477547" y="184630"/>
                    </a:lnTo>
                    <a:lnTo>
                      <a:pt x="295655" y="184630"/>
                    </a:lnTo>
                    <a:close/>
                  </a:path>
                </a:pathLst>
              </a:custGeom>
              <a:solidFill>
                <a:srgbClr val="FFFFFF"/>
              </a:solidFill>
              <a:ln w="2500" cap="flat">
                <a:solidFill>
                  <a:srgbClr val="FFFFFF"/>
                </a:solidFill>
                <a:bevel/>
              </a:ln>
            </p:spPr>
          </p:sp>
          <p:sp>
            <p:nvSpPr>
              <p:cNvPr id="182" name="任意多边形 181"/>
              <p:cNvSpPr/>
              <p:nvPr/>
            </p:nvSpPr>
            <p:spPr>
              <a:xfrm>
                <a:off x="4089291" y="3619182"/>
                <a:ext cx="500126" cy="616822"/>
              </a:xfrm>
              <a:custGeom>
                <a:avLst/>
                <a:gdLst/>
                <a:ahLst/>
                <a:cxnLst/>
                <a:rect l="0" t="0" r="0" b="0"/>
                <a:pathLst>
                  <a:path w="500126" h="616822">
                    <a:moveTo>
                      <a:pt x="90708" y="513879"/>
                    </a:moveTo>
                    <a:lnTo>
                      <a:pt x="90708" y="493457"/>
                    </a:lnTo>
                    <a:lnTo>
                      <a:pt x="408943" y="493457"/>
                    </a:lnTo>
                    <a:lnTo>
                      <a:pt x="408943" y="513879"/>
                    </a:lnTo>
                    <a:lnTo>
                      <a:pt x="90708" y="513879"/>
                    </a:lnTo>
                    <a:close/>
                  </a:path>
                  <a:path w="500126" h="616822">
                    <a:moveTo>
                      <a:pt x="318206" y="28757"/>
                    </a:moveTo>
                    <a:lnTo>
                      <a:pt x="318206" y="164208"/>
                    </a:lnTo>
                    <a:lnTo>
                      <a:pt x="468269" y="164208"/>
                    </a:lnTo>
                    <a:lnTo>
                      <a:pt x="318206" y="28757"/>
                    </a:lnTo>
                    <a:close/>
                  </a:path>
                  <a:path w="500126" h="616822">
                    <a:moveTo>
                      <a:pt x="500126" y="164208"/>
                    </a:moveTo>
                    <a:lnTo>
                      <a:pt x="500126" y="616822"/>
                    </a:lnTo>
                    <a:lnTo>
                      <a:pt x="0" y="616822"/>
                    </a:lnTo>
                    <a:lnTo>
                      <a:pt x="0" y="0"/>
                    </a:lnTo>
                    <a:lnTo>
                      <a:pt x="318206" y="0"/>
                    </a:lnTo>
                    <a:lnTo>
                      <a:pt x="500126" y="164208"/>
                    </a:lnTo>
                    <a:close/>
                  </a:path>
                  <a:path w="500126" h="616822">
                    <a:moveTo>
                      <a:pt x="295655" y="184630"/>
                    </a:moveTo>
                    <a:lnTo>
                      <a:pt x="295655" y="20422"/>
                    </a:lnTo>
                    <a:lnTo>
                      <a:pt x="22551" y="20422"/>
                    </a:lnTo>
                    <a:lnTo>
                      <a:pt x="22551" y="596400"/>
                    </a:lnTo>
                    <a:lnTo>
                      <a:pt x="477547" y="596400"/>
                    </a:lnTo>
                    <a:lnTo>
                      <a:pt x="477547" y="184630"/>
                    </a:lnTo>
                    <a:lnTo>
                      <a:pt x="295655" y="184630"/>
                    </a:lnTo>
                    <a:close/>
                  </a:path>
                  <a:path w="500126" h="616822">
                    <a:moveTo>
                      <a:pt x="90708" y="349671"/>
                    </a:moveTo>
                    <a:lnTo>
                      <a:pt x="90708" y="329250"/>
                    </a:lnTo>
                    <a:lnTo>
                      <a:pt x="408943" y="329250"/>
                    </a:lnTo>
                    <a:lnTo>
                      <a:pt x="408943" y="349671"/>
                    </a:lnTo>
                    <a:lnTo>
                      <a:pt x="90708" y="349671"/>
                    </a:lnTo>
                    <a:close/>
                  </a:path>
                  <a:path w="500126" h="616822">
                    <a:moveTo>
                      <a:pt x="90708" y="267150"/>
                    </a:moveTo>
                    <a:lnTo>
                      <a:pt x="90708" y="246729"/>
                    </a:lnTo>
                    <a:lnTo>
                      <a:pt x="408943" y="246729"/>
                    </a:lnTo>
                    <a:lnTo>
                      <a:pt x="408943" y="267150"/>
                    </a:lnTo>
                    <a:lnTo>
                      <a:pt x="90708" y="267150"/>
                    </a:lnTo>
                    <a:close/>
                  </a:path>
                  <a:path w="500126" h="616822">
                    <a:moveTo>
                      <a:pt x="90708" y="184630"/>
                    </a:moveTo>
                    <a:lnTo>
                      <a:pt x="90708" y="164208"/>
                    </a:lnTo>
                    <a:lnTo>
                      <a:pt x="227023" y="164208"/>
                    </a:lnTo>
                    <a:lnTo>
                      <a:pt x="227023" y="184630"/>
                    </a:lnTo>
                    <a:lnTo>
                      <a:pt x="90708" y="184630"/>
                    </a:lnTo>
                    <a:close/>
                  </a:path>
                  <a:path w="500126" h="616822">
                    <a:moveTo>
                      <a:pt x="90708" y="102526"/>
                    </a:moveTo>
                    <a:lnTo>
                      <a:pt x="90708" y="82104"/>
                    </a:lnTo>
                    <a:lnTo>
                      <a:pt x="227023" y="82104"/>
                    </a:lnTo>
                    <a:lnTo>
                      <a:pt x="227023" y="102526"/>
                    </a:lnTo>
                    <a:lnTo>
                      <a:pt x="90708" y="102526"/>
                    </a:lnTo>
                    <a:close/>
                  </a:path>
                </a:pathLst>
              </a:custGeom>
              <a:solidFill>
                <a:srgbClr val="3498DB"/>
              </a:solidFill>
              <a:ln w="2500" cap="flat">
                <a:solidFill>
                  <a:srgbClr val="3498DB"/>
                </a:solidFill>
                <a:bevel/>
              </a:ln>
            </p:spPr>
          </p:sp>
          <p:sp>
            <p:nvSpPr>
              <p:cNvPr id="183" name="任意多边形 182"/>
              <p:cNvSpPr/>
              <p:nvPr/>
            </p:nvSpPr>
            <p:spPr>
              <a:xfrm>
                <a:off x="4176813" y="3996030"/>
                <a:ext cx="325082" cy="86355"/>
              </a:xfrm>
              <a:custGeom>
                <a:avLst/>
                <a:gdLst/>
                <a:ahLst/>
                <a:cxnLst/>
                <a:rect l="0" t="0" r="0" b="0"/>
                <a:pathLst>
                  <a:path w="325082" h="86355">
                    <a:moveTo>
                      <a:pt x="0" y="86355"/>
                    </a:moveTo>
                    <a:lnTo>
                      <a:pt x="0" y="0"/>
                    </a:lnTo>
                    <a:lnTo>
                      <a:pt x="11568" y="0"/>
                    </a:lnTo>
                    <a:lnTo>
                      <a:pt x="11568" y="35406"/>
                    </a:lnTo>
                    <a:lnTo>
                      <a:pt x="57970" y="35406"/>
                    </a:lnTo>
                    <a:lnTo>
                      <a:pt x="57970" y="0"/>
                    </a:lnTo>
                    <a:lnTo>
                      <a:pt x="69784" y="0"/>
                    </a:lnTo>
                    <a:lnTo>
                      <a:pt x="69784" y="86355"/>
                    </a:lnTo>
                    <a:lnTo>
                      <a:pt x="57970" y="86355"/>
                    </a:lnTo>
                    <a:lnTo>
                      <a:pt x="57970" y="45592"/>
                    </a:lnTo>
                    <a:lnTo>
                      <a:pt x="11568" y="45592"/>
                    </a:lnTo>
                    <a:lnTo>
                      <a:pt x="11568" y="86355"/>
                    </a:lnTo>
                    <a:lnTo>
                      <a:pt x="0" y="86355"/>
                    </a:lnTo>
                    <a:close/>
                  </a:path>
                  <a:path w="325082" h="86355">
                    <a:moveTo>
                      <a:pt x="112143" y="86355"/>
                    </a:moveTo>
                    <a:lnTo>
                      <a:pt x="112143" y="10147"/>
                    </a:lnTo>
                    <a:lnTo>
                      <a:pt x="82734" y="10147"/>
                    </a:lnTo>
                    <a:lnTo>
                      <a:pt x="82734" y="0"/>
                    </a:lnTo>
                    <a:lnTo>
                      <a:pt x="153491" y="0"/>
                    </a:lnTo>
                    <a:lnTo>
                      <a:pt x="153491" y="10147"/>
                    </a:lnTo>
                    <a:lnTo>
                      <a:pt x="123960" y="10147"/>
                    </a:lnTo>
                    <a:lnTo>
                      <a:pt x="123960" y="86355"/>
                    </a:lnTo>
                    <a:lnTo>
                      <a:pt x="112143" y="86355"/>
                    </a:lnTo>
                    <a:close/>
                  </a:path>
                  <a:path w="325082" h="86355">
                    <a:moveTo>
                      <a:pt x="165273" y="86355"/>
                    </a:moveTo>
                    <a:lnTo>
                      <a:pt x="165273" y="0"/>
                    </a:lnTo>
                    <a:lnTo>
                      <a:pt x="183053" y="0"/>
                    </a:lnTo>
                    <a:lnTo>
                      <a:pt x="204181" y="61077"/>
                    </a:lnTo>
                    <a:cubicBezTo>
                      <a:pt x="206132" y="66773"/>
                      <a:pt x="207551" y="71031"/>
                      <a:pt x="208445" y="73853"/>
                    </a:cubicBezTo>
                    <a:cubicBezTo>
                      <a:pt x="209463" y="70718"/>
                      <a:pt x="211044" y="66103"/>
                      <a:pt x="213195" y="60017"/>
                    </a:cubicBezTo>
                    <a:lnTo>
                      <a:pt x="234569" y="0"/>
                    </a:lnTo>
                    <a:lnTo>
                      <a:pt x="250463" y="0"/>
                    </a:lnTo>
                    <a:lnTo>
                      <a:pt x="250463" y="86355"/>
                    </a:lnTo>
                    <a:lnTo>
                      <a:pt x="239074" y="86355"/>
                    </a:lnTo>
                    <a:lnTo>
                      <a:pt x="239074" y="14033"/>
                    </a:lnTo>
                    <a:lnTo>
                      <a:pt x="213135" y="86355"/>
                    </a:lnTo>
                    <a:lnTo>
                      <a:pt x="202479" y="86355"/>
                    </a:lnTo>
                    <a:lnTo>
                      <a:pt x="176658" y="12796"/>
                    </a:lnTo>
                    <a:lnTo>
                      <a:pt x="176658" y="86355"/>
                    </a:lnTo>
                    <a:lnTo>
                      <a:pt x="165273" y="86355"/>
                    </a:lnTo>
                    <a:close/>
                  </a:path>
                  <a:path w="325082" h="86355">
                    <a:moveTo>
                      <a:pt x="269026" y="86355"/>
                    </a:moveTo>
                    <a:lnTo>
                      <a:pt x="269026" y="0"/>
                    </a:lnTo>
                    <a:lnTo>
                      <a:pt x="280838" y="0"/>
                    </a:lnTo>
                    <a:lnTo>
                      <a:pt x="280838" y="76091"/>
                    </a:lnTo>
                    <a:lnTo>
                      <a:pt x="325082" y="76091"/>
                    </a:lnTo>
                    <a:lnTo>
                      <a:pt x="325082" y="86355"/>
                    </a:lnTo>
                    <a:lnTo>
                      <a:pt x="269026" y="86355"/>
                    </a:lnTo>
                    <a:close/>
                  </a:path>
                </a:pathLst>
              </a:custGeom>
              <a:solidFill>
                <a:srgbClr val="2D85C1"/>
              </a:solidFill>
              <a:ln w="2500" cap="flat">
                <a:solidFill>
                  <a:srgbClr val="2D85C1"/>
                </a:solidFill>
                <a:bevel/>
              </a:ln>
            </p:spPr>
          </p:sp>
          <p:sp>
            <p:nvSpPr>
              <p:cNvPr id="184" name="Text 492"/>
              <p:cNvSpPr txBox="1"/>
              <p:nvPr/>
            </p:nvSpPr>
            <p:spPr>
              <a:xfrm>
                <a:off x="3966126" y="4256158"/>
                <a:ext cx="746457" cy="149291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120">
                    <a:solidFill>
                      <a:srgbClr val="236EA1"/>
                    </a:solidFill>
                    <a:latin typeface="Arial"/>
                  </a:rPr>
                  <a:t>机构</a:t>
                </a:r>
              </a:p>
            </p:txBody>
          </p:sp>
        </p:grpSp>
        <p:grpSp>
          <p:nvGrpSpPr>
            <p:cNvPr id="20" name="Plug-in"/>
            <p:cNvGrpSpPr/>
            <p:nvPr/>
          </p:nvGrpSpPr>
          <p:grpSpPr>
            <a:xfrm>
              <a:off x="6351368" y="2533647"/>
              <a:ext cx="500126" cy="616822"/>
              <a:chOff x="6351368" y="2533647"/>
              <a:chExt cx="500126" cy="616822"/>
            </a:xfrm>
          </p:grpSpPr>
          <p:sp>
            <p:nvSpPr>
              <p:cNvPr id="176" name="任意多边形 175"/>
              <p:cNvSpPr/>
              <p:nvPr/>
            </p:nvSpPr>
            <p:spPr>
              <a:xfrm>
                <a:off x="6351368" y="2533647"/>
                <a:ext cx="500126" cy="616822"/>
              </a:xfrm>
              <a:custGeom>
                <a:avLst/>
                <a:gdLst/>
                <a:ahLst/>
                <a:cxnLst/>
                <a:rect l="0" t="0" r="0" b="0"/>
                <a:pathLst>
                  <a:path w="500126" h="616822">
                    <a:moveTo>
                      <a:pt x="318206" y="28757"/>
                    </a:moveTo>
                    <a:lnTo>
                      <a:pt x="318206" y="164208"/>
                    </a:lnTo>
                    <a:lnTo>
                      <a:pt x="468269" y="164208"/>
                    </a:lnTo>
                    <a:lnTo>
                      <a:pt x="318206" y="28757"/>
                    </a:lnTo>
                    <a:close/>
                  </a:path>
                  <a:path w="500126" h="616822">
                    <a:moveTo>
                      <a:pt x="295655" y="184630"/>
                    </a:moveTo>
                    <a:lnTo>
                      <a:pt x="295655" y="20422"/>
                    </a:lnTo>
                    <a:lnTo>
                      <a:pt x="22551" y="20422"/>
                    </a:lnTo>
                    <a:lnTo>
                      <a:pt x="22551" y="596400"/>
                    </a:lnTo>
                    <a:lnTo>
                      <a:pt x="477547" y="596400"/>
                    </a:lnTo>
                    <a:lnTo>
                      <a:pt x="477547" y="184630"/>
                    </a:lnTo>
                    <a:lnTo>
                      <a:pt x="295655" y="184630"/>
                    </a:lnTo>
                    <a:close/>
                  </a:path>
                </a:pathLst>
              </a:custGeom>
              <a:solidFill>
                <a:srgbClr val="FFFFFF"/>
              </a:solidFill>
              <a:ln w="7900" cap="flat">
                <a:solidFill>
                  <a:srgbClr val="FFFFFF"/>
                </a:solidFill>
                <a:bevel/>
              </a:ln>
            </p:spPr>
          </p:sp>
          <p:sp>
            <p:nvSpPr>
              <p:cNvPr id="177" name="任意多边形 176"/>
              <p:cNvSpPr/>
              <p:nvPr/>
            </p:nvSpPr>
            <p:spPr>
              <a:xfrm>
                <a:off x="6351368" y="2533647"/>
                <a:ext cx="500126" cy="616822"/>
              </a:xfrm>
              <a:custGeom>
                <a:avLst/>
                <a:gdLst/>
                <a:ahLst/>
                <a:cxnLst/>
                <a:rect l="0" t="0" r="0" b="0"/>
                <a:pathLst>
                  <a:path w="500126" h="616822">
                    <a:moveTo>
                      <a:pt x="90708" y="513879"/>
                    </a:moveTo>
                    <a:lnTo>
                      <a:pt x="90708" y="493457"/>
                    </a:lnTo>
                    <a:lnTo>
                      <a:pt x="408943" y="493457"/>
                    </a:lnTo>
                    <a:lnTo>
                      <a:pt x="408943" y="513879"/>
                    </a:lnTo>
                    <a:lnTo>
                      <a:pt x="90708" y="513879"/>
                    </a:lnTo>
                    <a:close/>
                  </a:path>
                  <a:path w="500126" h="616822">
                    <a:moveTo>
                      <a:pt x="318206" y="28757"/>
                    </a:moveTo>
                    <a:lnTo>
                      <a:pt x="318206" y="164208"/>
                    </a:lnTo>
                    <a:lnTo>
                      <a:pt x="468269" y="164208"/>
                    </a:lnTo>
                    <a:lnTo>
                      <a:pt x="318206" y="28757"/>
                    </a:lnTo>
                    <a:close/>
                  </a:path>
                  <a:path w="500126" h="616822">
                    <a:moveTo>
                      <a:pt x="500126" y="164208"/>
                    </a:moveTo>
                    <a:lnTo>
                      <a:pt x="500126" y="616822"/>
                    </a:lnTo>
                    <a:lnTo>
                      <a:pt x="0" y="616822"/>
                    </a:lnTo>
                    <a:lnTo>
                      <a:pt x="0" y="0"/>
                    </a:lnTo>
                    <a:lnTo>
                      <a:pt x="318206" y="0"/>
                    </a:lnTo>
                    <a:lnTo>
                      <a:pt x="500126" y="164208"/>
                    </a:lnTo>
                    <a:close/>
                  </a:path>
                  <a:path w="500126" h="616822">
                    <a:moveTo>
                      <a:pt x="295655" y="184630"/>
                    </a:moveTo>
                    <a:lnTo>
                      <a:pt x="295655" y="20422"/>
                    </a:lnTo>
                    <a:lnTo>
                      <a:pt x="22551" y="20422"/>
                    </a:lnTo>
                    <a:lnTo>
                      <a:pt x="22551" y="596400"/>
                    </a:lnTo>
                    <a:lnTo>
                      <a:pt x="477547" y="596400"/>
                    </a:lnTo>
                    <a:lnTo>
                      <a:pt x="477547" y="184630"/>
                    </a:lnTo>
                    <a:lnTo>
                      <a:pt x="295655" y="184630"/>
                    </a:lnTo>
                    <a:close/>
                  </a:path>
                  <a:path w="500126" h="616822">
                    <a:moveTo>
                      <a:pt x="90708" y="267150"/>
                    </a:moveTo>
                    <a:lnTo>
                      <a:pt x="90708" y="246729"/>
                    </a:lnTo>
                    <a:lnTo>
                      <a:pt x="408943" y="246729"/>
                    </a:lnTo>
                    <a:lnTo>
                      <a:pt x="408943" y="267150"/>
                    </a:lnTo>
                    <a:lnTo>
                      <a:pt x="90708" y="267150"/>
                    </a:lnTo>
                    <a:close/>
                  </a:path>
                  <a:path w="500126" h="616822">
                    <a:moveTo>
                      <a:pt x="90708" y="184630"/>
                    </a:moveTo>
                    <a:lnTo>
                      <a:pt x="90708" y="164208"/>
                    </a:lnTo>
                    <a:lnTo>
                      <a:pt x="227023" y="164208"/>
                    </a:lnTo>
                    <a:lnTo>
                      <a:pt x="227023" y="184630"/>
                    </a:lnTo>
                    <a:lnTo>
                      <a:pt x="90708" y="184630"/>
                    </a:lnTo>
                    <a:close/>
                  </a:path>
                  <a:path w="500126" h="616822">
                    <a:moveTo>
                      <a:pt x="90708" y="102526"/>
                    </a:moveTo>
                    <a:lnTo>
                      <a:pt x="90708" y="82104"/>
                    </a:lnTo>
                    <a:lnTo>
                      <a:pt x="227023" y="82104"/>
                    </a:lnTo>
                    <a:lnTo>
                      <a:pt x="227023" y="102526"/>
                    </a:lnTo>
                    <a:lnTo>
                      <a:pt x="90708" y="102526"/>
                    </a:lnTo>
                    <a:close/>
                  </a:path>
                </a:pathLst>
              </a:custGeom>
              <a:solidFill>
                <a:srgbClr val="3498DB"/>
              </a:solidFill>
              <a:ln w="7900" cap="flat">
                <a:solidFill>
                  <a:srgbClr val="3498DB"/>
                </a:solidFill>
                <a:bevel/>
              </a:ln>
            </p:spPr>
          </p:sp>
          <p:sp>
            <p:nvSpPr>
              <p:cNvPr id="178" name="任意多边形 177"/>
              <p:cNvSpPr/>
              <p:nvPr/>
            </p:nvSpPr>
            <p:spPr>
              <a:xfrm>
                <a:off x="6472162" y="2822189"/>
                <a:ext cx="122213" cy="118078"/>
              </a:xfrm>
              <a:custGeom>
                <a:avLst/>
                <a:gdLst/>
                <a:ahLst/>
                <a:cxnLst/>
                <a:rect l="0" t="0" r="0" b="0"/>
                <a:pathLst>
                  <a:path w="122213" h="118078">
                    <a:moveTo>
                      <a:pt x="51062" y="0"/>
                    </a:moveTo>
                    <a:lnTo>
                      <a:pt x="71989" y="0"/>
                    </a:lnTo>
                    <a:lnTo>
                      <a:pt x="71989" y="35270"/>
                    </a:lnTo>
                    <a:lnTo>
                      <a:pt x="98357" y="11118"/>
                    </a:lnTo>
                    <a:lnTo>
                      <a:pt x="113424" y="24919"/>
                    </a:lnTo>
                    <a:lnTo>
                      <a:pt x="87056" y="49071"/>
                    </a:lnTo>
                    <a:lnTo>
                      <a:pt x="122213" y="49071"/>
                    </a:lnTo>
                    <a:lnTo>
                      <a:pt x="122213" y="69773"/>
                    </a:lnTo>
                    <a:lnTo>
                      <a:pt x="87056" y="69773"/>
                    </a:lnTo>
                    <a:lnTo>
                      <a:pt x="113424" y="93925"/>
                    </a:lnTo>
                    <a:lnTo>
                      <a:pt x="98775" y="107343"/>
                    </a:lnTo>
                    <a:lnTo>
                      <a:pt x="71989" y="83574"/>
                    </a:lnTo>
                    <a:lnTo>
                      <a:pt x="71989" y="118078"/>
                    </a:lnTo>
                    <a:lnTo>
                      <a:pt x="51062" y="118078"/>
                    </a:lnTo>
                    <a:lnTo>
                      <a:pt x="51062" y="83574"/>
                    </a:lnTo>
                    <a:lnTo>
                      <a:pt x="24275" y="106576"/>
                    </a:lnTo>
                    <a:lnTo>
                      <a:pt x="7952" y="91625"/>
                    </a:lnTo>
                    <a:lnTo>
                      <a:pt x="33902" y="67856"/>
                    </a:lnTo>
                    <a:lnTo>
                      <a:pt x="0" y="67856"/>
                    </a:lnTo>
                    <a:lnTo>
                      <a:pt x="0" y="49071"/>
                    </a:lnTo>
                    <a:lnTo>
                      <a:pt x="36831" y="49071"/>
                    </a:lnTo>
                    <a:lnTo>
                      <a:pt x="7952" y="22619"/>
                    </a:lnTo>
                    <a:lnTo>
                      <a:pt x="23020" y="11118"/>
                    </a:lnTo>
                    <a:lnTo>
                      <a:pt x="51062" y="37570"/>
                    </a:lnTo>
                    <a:lnTo>
                      <a:pt x="51062" y="0"/>
                    </a:lnTo>
                    <a:close/>
                  </a:path>
                </a:pathLst>
              </a:custGeom>
              <a:solidFill>
                <a:srgbClr val="A3CF62"/>
              </a:solidFill>
              <a:ln w="7900" cap="flat">
                <a:noFill/>
                <a:bevel/>
              </a:ln>
            </p:spPr>
          </p:sp>
          <p:sp>
            <p:nvSpPr>
              <p:cNvPr id="179" name="任意多边形 178"/>
              <p:cNvSpPr/>
              <p:nvPr/>
            </p:nvSpPr>
            <p:spPr>
              <a:xfrm>
                <a:off x="6608487" y="2894808"/>
                <a:ext cx="122213" cy="118078"/>
              </a:xfrm>
              <a:custGeom>
                <a:avLst/>
                <a:gdLst/>
                <a:ahLst/>
                <a:cxnLst/>
                <a:rect l="0" t="0" r="0" b="0"/>
                <a:pathLst>
                  <a:path w="122213" h="118078">
                    <a:moveTo>
                      <a:pt x="51062" y="0"/>
                    </a:moveTo>
                    <a:lnTo>
                      <a:pt x="71989" y="0"/>
                    </a:lnTo>
                    <a:lnTo>
                      <a:pt x="71989" y="35270"/>
                    </a:lnTo>
                    <a:lnTo>
                      <a:pt x="98357" y="11118"/>
                    </a:lnTo>
                    <a:lnTo>
                      <a:pt x="113424" y="24919"/>
                    </a:lnTo>
                    <a:lnTo>
                      <a:pt x="87056" y="49071"/>
                    </a:lnTo>
                    <a:lnTo>
                      <a:pt x="122213" y="49071"/>
                    </a:lnTo>
                    <a:lnTo>
                      <a:pt x="122213" y="69773"/>
                    </a:lnTo>
                    <a:lnTo>
                      <a:pt x="87056" y="69773"/>
                    </a:lnTo>
                    <a:lnTo>
                      <a:pt x="113424" y="93925"/>
                    </a:lnTo>
                    <a:lnTo>
                      <a:pt x="98775" y="107343"/>
                    </a:lnTo>
                    <a:lnTo>
                      <a:pt x="71989" y="83574"/>
                    </a:lnTo>
                    <a:lnTo>
                      <a:pt x="71989" y="118078"/>
                    </a:lnTo>
                    <a:lnTo>
                      <a:pt x="51062" y="118078"/>
                    </a:lnTo>
                    <a:lnTo>
                      <a:pt x="51062" y="83574"/>
                    </a:lnTo>
                    <a:lnTo>
                      <a:pt x="24275" y="106576"/>
                    </a:lnTo>
                    <a:lnTo>
                      <a:pt x="7952" y="91625"/>
                    </a:lnTo>
                    <a:lnTo>
                      <a:pt x="33902" y="67856"/>
                    </a:lnTo>
                    <a:lnTo>
                      <a:pt x="0" y="67856"/>
                    </a:lnTo>
                    <a:lnTo>
                      <a:pt x="0" y="49071"/>
                    </a:lnTo>
                    <a:lnTo>
                      <a:pt x="36831" y="49071"/>
                    </a:lnTo>
                    <a:lnTo>
                      <a:pt x="7952" y="22619"/>
                    </a:lnTo>
                    <a:lnTo>
                      <a:pt x="23020" y="11118"/>
                    </a:lnTo>
                    <a:lnTo>
                      <a:pt x="51062" y="37570"/>
                    </a:lnTo>
                    <a:lnTo>
                      <a:pt x="51062" y="0"/>
                    </a:lnTo>
                    <a:close/>
                  </a:path>
                </a:pathLst>
              </a:custGeom>
              <a:solidFill>
                <a:srgbClr val="50BEC1"/>
              </a:solidFill>
              <a:ln w="7900" cap="flat">
                <a:noFill/>
                <a:bevel/>
              </a:ln>
            </p:spPr>
          </p:sp>
          <p:sp>
            <p:nvSpPr>
              <p:cNvPr id="180" name="Text 493"/>
              <p:cNvSpPr txBox="1"/>
              <p:nvPr/>
            </p:nvSpPr>
            <p:spPr>
              <a:xfrm>
                <a:off x="6028681" y="3170623"/>
                <a:ext cx="1145500" cy="149291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120">
                    <a:solidFill>
                      <a:srgbClr val="236EA1"/>
                    </a:solidFill>
                    <a:latin typeface="Arial"/>
                  </a:rPr>
                  <a:t>同级，同纬度.....</a:t>
                </a:r>
              </a:p>
            </p:txBody>
          </p:sp>
        </p:grpSp>
        <p:grpSp>
          <p:nvGrpSpPr>
            <p:cNvPr id="21" name="Program"/>
            <p:cNvGrpSpPr/>
            <p:nvPr/>
          </p:nvGrpSpPr>
          <p:grpSpPr>
            <a:xfrm>
              <a:off x="6330094" y="5154636"/>
              <a:ext cx="546408" cy="399810"/>
              <a:chOff x="6330094" y="5154636"/>
              <a:chExt cx="546408" cy="399810"/>
            </a:xfrm>
          </p:grpSpPr>
          <p:sp>
            <p:nvSpPr>
              <p:cNvPr id="170" name="任意多边形 169"/>
              <p:cNvSpPr/>
              <p:nvPr/>
            </p:nvSpPr>
            <p:spPr>
              <a:xfrm>
                <a:off x="6330094" y="5154636"/>
                <a:ext cx="546408" cy="399810"/>
              </a:xfrm>
              <a:custGeom>
                <a:avLst/>
                <a:gdLst/>
                <a:ahLst/>
                <a:cxnLst/>
                <a:rect l="0" t="0" r="0" b="0"/>
                <a:pathLst>
                  <a:path w="546408" h="399810">
                    <a:moveTo>
                      <a:pt x="0" y="0"/>
                    </a:moveTo>
                    <a:lnTo>
                      <a:pt x="546408" y="0"/>
                    </a:lnTo>
                    <a:lnTo>
                      <a:pt x="546408" y="399810"/>
                    </a:lnTo>
                    <a:lnTo>
                      <a:pt x="0" y="3998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00" cap="flat">
                <a:solidFill>
                  <a:srgbClr val="000000"/>
                </a:solidFill>
                <a:bevel/>
              </a:ln>
            </p:spPr>
          </p:sp>
          <p:sp>
            <p:nvSpPr>
              <p:cNvPr id="171" name="任意多边形 170"/>
              <p:cNvSpPr/>
              <p:nvPr/>
            </p:nvSpPr>
            <p:spPr>
              <a:xfrm>
                <a:off x="6330094" y="5154636"/>
                <a:ext cx="546408" cy="399810"/>
              </a:xfrm>
              <a:custGeom>
                <a:avLst/>
                <a:gdLst/>
                <a:ahLst/>
                <a:cxnLst/>
                <a:rect l="0" t="0" r="0" b="0"/>
                <a:pathLst>
                  <a:path w="546408" h="399810">
                    <a:moveTo>
                      <a:pt x="0" y="399810"/>
                    </a:moveTo>
                    <a:lnTo>
                      <a:pt x="0" y="0"/>
                    </a:lnTo>
                    <a:lnTo>
                      <a:pt x="546408" y="0"/>
                    </a:lnTo>
                    <a:lnTo>
                      <a:pt x="546408" y="399810"/>
                    </a:lnTo>
                    <a:lnTo>
                      <a:pt x="0" y="399810"/>
                    </a:lnTo>
                    <a:close/>
                  </a:path>
                  <a:path w="546408" h="399810">
                    <a:moveTo>
                      <a:pt x="13555" y="53218"/>
                    </a:moveTo>
                    <a:lnTo>
                      <a:pt x="13555" y="386573"/>
                    </a:lnTo>
                    <a:lnTo>
                      <a:pt x="532853" y="386573"/>
                    </a:lnTo>
                    <a:lnTo>
                      <a:pt x="532853" y="53218"/>
                    </a:lnTo>
                    <a:lnTo>
                      <a:pt x="13555" y="53218"/>
                    </a:lnTo>
                    <a:close/>
                  </a:path>
                  <a:path w="546408" h="399810">
                    <a:moveTo>
                      <a:pt x="13555" y="39981"/>
                    </a:moveTo>
                    <a:lnTo>
                      <a:pt x="40967" y="39981"/>
                    </a:lnTo>
                    <a:lnTo>
                      <a:pt x="40967" y="13237"/>
                    </a:lnTo>
                    <a:lnTo>
                      <a:pt x="13555" y="13237"/>
                    </a:lnTo>
                    <a:lnTo>
                      <a:pt x="13555" y="39981"/>
                    </a:lnTo>
                    <a:close/>
                  </a:path>
                  <a:path w="546408" h="399810">
                    <a:moveTo>
                      <a:pt x="68647" y="13237"/>
                    </a:moveTo>
                    <a:lnTo>
                      <a:pt x="68647" y="39981"/>
                    </a:lnTo>
                    <a:lnTo>
                      <a:pt x="180315" y="39981"/>
                    </a:lnTo>
                    <a:lnTo>
                      <a:pt x="180315" y="13237"/>
                    </a:lnTo>
                    <a:lnTo>
                      <a:pt x="68647" y="13237"/>
                    </a:lnTo>
                    <a:close/>
                  </a:path>
                  <a:path w="546408" h="399810">
                    <a:moveTo>
                      <a:pt x="360629" y="39981"/>
                    </a:moveTo>
                    <a:lnTo>
                      <a:pt x="477760" y="39981"/>
                    </a:lnTo>
                    <a:lnTo>
                      <a:pt x="477760" y="13237"/>
                    </a:lnTo>
                    <a:lnTo>
                      <a:pt x="360629" y="13237"/>
                    </a:lnTo>
                    <a:lnTo>
                      <a:pt x="360629" y="39981"/>
                    </a:lnTo>
                    <a:close/>
                  </a:path>
                  <a:path w="546408" h="399810">
                    <a:moveTo>
                      <a:pt x="505441" y="13237"/>
                    </a:moveTo>
                    <a:lnTo>
                      <a:pt x="505441" y="39981"/>
                    </a:lnTo>
                    <a:lnTo>
                      <a:pt x="532853" y="39981"/>
                    </a:lnTo>
                    <a:lnTo>
                      <a:pt x="532853" y="13237"/>
                    </a:lnTo>
                    <a:lnTo>
                      <a:pt x="505441" y="13237"/>
                    </a:lnTo>
                    <a:close/>
                  </a:path>
                </a:pathLst>
              </a:custGeom>
              <a:solidFill>
                <a:srgbClr val="3498DB"/>
              </a:solidFill>
              <a:ln w="2500" cap="flat">
                <a:solidFill>
                  <a:srgbClr val="3498DB"/>
                </a:solidFill>
                <a:bevel/>
              </a:ln>
            </p:spPr>
          </p:sp>
          <p:sp>
            <p:nvSpPr>
              <p:cNvPr id="172" name="任意多边形 171"/>
              <p:cNvSpPr/>
              <p:nvPr/>
            </p:nvSpPr>
            <p:spPr>
              <a:xfrm>
                <a:off x="6382167" y="5253598"/>
                <a:ext cx="364273" cy="7274"/>
              </a:xfrm>
              <a:custGeom>
                <a:avLst/>
                <a:gdLst/>
                <a:ahLst/>
                <a:cxnLst/>
                <a:rect l="0" t="0" r="0" b="0"/>
                <a:pathLst>
                  <a:path w="364273" h="7274">
                    <a:moveTo>
                      <a:pt x="0" y="0"/>
                    </a:moveTo>
                    <a:lnTo>
                      <a:pt x="36427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CDD"/>
              </a:solidFill>
              <a:ln w="2500" cap="flat">
                <a:solidFill>
                  <a:srgbClr val="DCDCDD"/>
                </a:solidFill>
                <a:bevel/>
              </a:ln>
            </p:spPr>
          </p:sp>
          <p:sp>
            <p:nvSpPr>
              <p:cNvPr id="173" name="任意多边形 172"/>
              <p:cNvSpPr/>
              <p:nvPr/>
            </p:nvSpPr>
            <p:spPr>
              <a:xfrm>
                <a:off x="6385399" y="5309070"/>
                <a:ext cx="176186" cy="7274"/>
              </a:xfrm>
              <a:custGeom>
                <a:avLst/>
                <a:gdLst/>
                <a:ahLst/>
                <a:cxnLst/>
                <a:rect l="0" t="0" r="0" b="0"/>
                <a:pathLst>
                  <a:path w="176186" h="7274">
                    <a:moveTo>
                      <a:pt x="0" y="0"/>
                    </a:moveTo>
                    <a:lnTo>
                      <a:pt x="17618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CDD"/>
              </a:solidFill>
              <a:ln w="2500" cap="flat">
                <a:solidFill>
                  <a:srgbClr val="DCDCDD"/>
                </a:solidFill>
                <a:bevel/>
              </a:ln>
            </p:spPr>
          </p:sp>
          <p:sp>
            <p:nvSpPr>
              <p:cNvPr id="174" name="任意多边形 173"/>
              <p:cNvSpPr/>
              <p:nvPr/>
            </p:nvSpPr>
            <p:spPr>
              <a:xfrm>
                <a:off x="6387139" y="5364541"/>
                <a:ext cx="254187" cy="7274"/>
              </a:xfrm>
              <a:custGeom>
                <a:avLst/>
                <a:gdLst/>
                <a:ahLst/>
                <a:cxnLst/>
                <a:rect l="0" t="0" r="0" b="0"/>
                <a:pathLst>
                  <a:path w="254187" h="7274">
                    <a:moveTo>
                      <a:pt x="0" y="0"/>
                    </a:moveTo>
                    <a:lnTo>
                      <a:pt x="25418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CDD"/>
              </a:solidFill>
              <a:ln w="2500" cap="flat">
                <a:solidFill>
                  <a:srgbClr val="DCDCDD"/>
                </a:solidFill>
                <a:bevel/>
              </a:ln>
            </p:spPr>
          </p:sp>
          <p:sp>
            <p:nvSpPr>
              <p:cNvPr id="175" name="Text 494"/>
              <p:cNvSpPr txBox="1"/>
              <p:nvPr/>
            </p:nvSpPr>
            <p:spPr>
              <a:xfrm>
                <a:off x="6230069" y="5574601"/>
                <a:ext cx="746457" cy="149291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800">
                    <a:solidFill>
                      <a:srgbClr val="236EA1"/>
                    </a:solidFill>
                    <a:latin typeface="Arial"/>
                  </a:rPr>
                  <a:t>其他</a:t>
                </a:r>
              </a:p>
            </p:txBody>
          </p:sp>
        </p:grpSp>
        <p:grpSp>
          <p:nvGrpSpPr>
            <p:cNvPr id="22" name="Document"/>
            <p:cNvGrpSpPr/>
            <p:nvPr/>
          </p:nvGrpSpPr>
          <p:grpSpPr>
            <a:xfrm>
              <a:off x="1950633" y="3619182"/>
              <a:ext cx="500126" cy="616822"/>
              <a:chOff x="1950633" y="3619182"/>
              <a:chExt cx="500126" cy="616822"/>
            </a:xfrm>
          </p:grpSpPr>
          <p:grpSp>
            <p:nvGrpSpPr>
              <p:cNvPr id="152" name="组合 151"/>
              <p:cNvGrpSpPr/>
              <p:nvPr/>
            </p:nvGrpSpPr>
            <p:grpSpPr>
              <a:xfrm>
                <a:off x="1950633" y="3619182"/>
                <a:ext cx="500126" cy="616822"/>
                <a:chOff x="1950633" y="3619182"/>
                <a:chExt cx="500126" cy="616822"/>
              </a:xfrm>
            </p:grpSpPr>
            <p:sp>
              <p:nvSpPr>
                <p:cNvPr id="161" name="任意多边形 160"/>
                <p:cNvSpPr/>
                <p:nvPr/>
              </p:nvSpPr>
              <p:spPr>
                <a:xfrm>
                  <a:off x="1950633" y="3619182"/>
                  <a:ext cx="498975" cy="61682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98975" h="616822">
                      <a:moveTo>
                        <a:pt x="0" y="0"/>
                      </a:moveTo>
                      <a:lnTo>
                        <a:pt x="0" y="616822"/>
                      </a:lnTo>
                      <a:lnTo>
                        <a:pt x="498975" y="616822"/>
                      </a:lnTo>
                      <a:lnTo>
                        <a:pt x="498975" y="118905"/>
                      </a:lnTo>
                      <a:lnTo>
                        <a:pt x="35747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162" name="任意多边形 161"/>
                <p:cNvSpPr/>
                <p:nvPr/>
              </p:nvSpPr>
              <p:spPr>
                <a:xfrm>
                  <a:off x="2308109" y="3619181"/>
                  <a:ext cx="142650" cy="11890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650" h="118904">
                      <a:moveTo>
                        <a:pt x="142650" y="117756"/>
                      </a:moveTo>
                      <a:lnTo>
                        <a:pt x="0" y="0"/>
                      </a:lnTo>
                      <a:lnTo>
                        <a:pt x="0" y="118904"/>
                      </a:lnTo>
                      <a:lnTo>
                        <a:pt x="142650" y="1177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163" name="任意多边形 162"/>
                <p:cNvSpPr/>
                <p:nvPr/>
              </p:nvSpPr>
              <p:spPr>
                <a:xfrm>
                  <a:off x="2025983" y="3743432"/>
                  <a:ext cx="208527" cy="743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8527" h="7432" fill="none">
                      <a:moveTo>
                        <a:pt x="0" y="0"/>
                      </a:moveTo>
                      <a:lnTo>
                        <a:pt x="208527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164" name="任意多边形 163"/>
                <p:cNvSpPr/>
                <p:nvPr/>
              </p:nvSpPr>
              <p:spPr>
                <a:xfrm>
                  <a:off x="2025983" y="3820100"/>
                  <a:ext cx="342580" cy="743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2580" h="7432" fill="none">
                      <a:moveTo>
                        <a:pt x="0" y="0"/>
                      </a:moveTo>
                      <a:lnTo>
                        <a:pt x="342580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166" name="任意多边形 165"/>
                <p:cNvSpPr/>
                <p:nvPr/>
              </p:nvSpPr>
              <p:spPr>
                <a:xfrm>
                  <a:off x="2025983" y="3896761"/>
                  <a:ext cx="342580" cy="743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2580" h="7432" fill="none">
                      <a:moveTo>
                        <a:pt x="0" y="0"/>
                      </a:moveTo>
                      <a:lnTo>
                        <a:pt x="342580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167" name="任意多边形 166"/>
                <p:cNvSpPr/>
                <p:nvPr/>
              </p:nvSpPr>
              <p:spPr>
                <a:xfrm>
                  <a:off x="2025983" y="3973429"/>
                  <a:ext cx="342580" cy="743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2580" h="7432" fill="none">
                      <a:moveTo>
                        <a:pt x="0" y="0"/>
                      </a:moveTo>
                      <a:lnTo>
                        <a:pt x="342580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168" name="任意多边形 167"/>
                <p:cNvSpPr/>
                <p:nvPr/>
              </p:nvSpPr>
              <p:spPr>
                <a:xfrm>
                  <a:off x="2025983" y="4050097"/>
                  <a:ext cx="342580" cy="743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2580" h="7432" fill="none">
                      <a:moveTo>
                        <a:pt x="0" y="0"/>
                      </a:moveTo>
                      <a:lnTo>
                        <a:pt x="342580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169" name="任意多边形 168"/>
                <p:cNvSpPr/>
                <p:nvPr/>
              </p:nvSpPr>
              <p:spPr>
                <a:xfrm>
                  <a:off x="2025983" y="4126759"/>
                  <a:ext cx="342580" cy="743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2580" h="7432" fill="none">
                      <a:moveTo>
                        <a:pt x="0" y="0"/>
                      </a:moveTo>
                      <a:lnTo>
                        <a:pt x="342580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</p:grpSp>
          <p:grpSp>
            <p:nvGrpSpPr>
              <p:cNvPr id="153" name="组合 152"/>
              <p:cNvGrpSpPr/>
              <p:nvPr/>
            </p:nvGrpSpPr>
            <p:grpSpPr>
              <a:xfrm>
                <a:off x="2095503" y="3751959"/>
                <a:ext cx="341121" cy="340310"/>
                <a:chOff x="2095503" y="3751959"/>
                <a:chExt cx="341121" cy="340310"/>
              </a:xfrm>
            </p:grpSpPr>
            <p:sp>
              <p:nvSpPr>
                <p:cNvPr id="155" name="任意多边形 154"/>
                <p:cNvSpPr/>
                <p:nvPr/>
              </p:nvSpPr>
              <p:spPr>
                <a:xfrm>
                  <a:off x="2141080" y="3796085"/>
                  <a:ext cx="249968" cy="25428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9968" h="254280">
                      <a:moveTo>
                        <a:pt x="174518" y="0"/>
                      </a:moveTo>
                      <a:lnTo>
                        <a:pt x="0" y="174216"/>
                      </a:lnTo>
                      <a:lnTo>
                        <a:pt x="11909" y="205622"/>
                      </a:lnTo>
                      <a:lnTo>
                        <a:pt x="40719" y="211400"/>
                      </a:lnTo>
                      <a:lnTo>
                        <a:pt x="46271" y="240860"/>
                      </a:lnTo>
                      <a:lnTo>
                        <a:pt x="77873" y="254280"/>
                      </a:lnTo>
                      <a:lnTo>
                        <a:pt x="249968" y="78741"/>
                      </a:lnTo>
                      <a:lnTo>
                        <a:pt x="17451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490A4"/>
                    </a:gs>
                    <a:gs pos="100000">
                      <a:srgbClr val="2A7488"/>
                    </a:gs>
                  </a:gsLst>
                  <a:lin ang="3000000" scaled="0"/>
                </a:gradFill>
                <a:ln w="7900" cap="flat">
                  <a:noFill/>
                  <a:bevel/>
                </a:ln>
              </p:spPr>
            </p:sp>
            <p:sp>
              <p:nvSpPr>
                <p:cNvPr id="156" name="任意多边形 155"/>
                <p:cNvSpPr/>
                <p:nvPr/>
              </p:nvSpPr>
              <p:spPr>
                <a:xfrm>
                  <a:off x="2112748" y="3974130"/>
                  <a:ext cx="102910" cy="1028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910" h="102892">
                      <a:moveTo>
                        <a:pt x="102910" y="80063"/>
                      </a:moveTo>
                      <a:lnTo>
                        <a:pt x="71303" y="66643"/>
                      </a:lnTo>
                      <a:lnTo>
                        <a:pt x="65755" y="37184"/>
                      </a:lnTo>
                      <a:lnTo>
                        <a:pt x="36945" y="31406"/>
                      </a:lnTo>
                      <a:lnTo>
                        <a:pt x="25036" y="0"/>
                      </a:lnTo>
                      <a:lnTo>
                        <a:pt x="0" y="70656"/>
                      </a:lnTo>
                      <a:lnTo>
                        <a:pt x="30316" y="102892"/>
                      </a:lnTo>
                      <a:lnTo>
                        <a:pt x="102910" y="80063"/>
                      </a:lnTo>
                      <a:close/>
                    </a:path>
                  </a:pathLst>
                </a:custGeom>
                <a:solidFill>
                  <a:srgbClr val="FBC58C"/>
                </a:solidFill>
                <a:ln w="2500" cap="flat">
                  <a:noFill/>
                  <a:bevel/>
                </a:ln>
              </p:spPr>
            </p:sp>
            <p:sp>
              <p:nvSpPr>
                <p:cNvPr id="157" name="任意多边形 156"/>
                <p:cNvSpPr/>
                <p:nvPr/>
              </p:nvSpPr>
              <p:spPr>
                <a:xfrm>
                  <a:off x="2095503" y="4049996"/>
                  <a:ext cx="42280" cy="4227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280" h="42273">
                      <a:moveTo>
                        <a:pt x="15199" y="0"/>
                      </a:moveTo>
                      <a:lnTo>
                        <a:pt x="0" y="42273"/>
                      </a:lnTo>
                      <a:lnTo>
                        <a:pt x="42280" y="28704"/>
                      </a:lnTo>
                      <a:lnTo>
                        <a:pt x="15199" y="0"/>
                      </a:lnTo>
                      <a:close/>
                    </a:path>
                  </a:pathLst>
                </a:custGeom>
                <a:solidFill>
                  <a:srgbClr val="626262"/>
                </a:solidFill>
                <a:ln w="2500" cap="flat">
                  <a:noFill/>
                  <a:bevel/>
                </a:ln>
              </p:spPr>
            </p:sp>
            <p:sp>
              <p:nvSpPr>
                <p:cNvPr id="158" name="任意多边形 157"/>
                <p:cNvSpPr/>
                <p:nvPr/>
              </p:nvSpPr>
              <p:spPr>
                <a:xfrm>
                  <a:off x="2153520" y="3818295"/>
                  <a:ext cx="183287" cy="1834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3287" h="183412" fill="none">
                      <a:moveTo>
                        <a:pt x="0" y="183412"/>
                      </a:moveTo>
                      <a:lnTo>
                        <a:pt x="183287" y="0"/>
                      </a:lnTo>
                    </a:path>
                  </a:pathLst>
                </a:custGeom>
                <a:solidFill>
                  <a:srgbClr val="31859C"/>
                </a:solidFill>
                <a:ln w="79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159" name="任意多边形 158"/>
                <p:cNvSpPr/>
                <p:nvPr/>
              </p:nvSpPr>
              <p:spPr>
                <a:xfrm>
                  <a:off x="2187882" y="3853544"/>
                  <a:ext cx="183275" cy="1834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3275" h="183400" fill="none">
                      <a:moveTo>
                        <a:pt x="0" y="183400"/>
                      </a:moveTo>
                      <a:lnTo>
                        <a:pt x="183275" y="0"/>
                      </a:lnTo>
                    </a:path>
                  </a:pathLst>
                </a:custGeom>
                <a:solidFill>
                  <a:srgbClr val="31859C"/>
                </a:solidFill>
                <a:ln w="79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160" name="任意多边形 159"/>
                <p:cNvSpPr/>
                <p:nvPr/>
              </p:nvSpPr>
              <p:spPr>
                <a:xfrm>
                  <a:off x="2318600" y="3751015"/>
                  <a:ext cx="118509" cy="12082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509" h="120829">
                      <a:moveTo>
                        <a:pt x="45959" y="752"/>
                      </a:moveTo>
                      <a:lnTo>
                        <a:pt x="117760" y="76292"/>
                      </a:lnTo>
                      <a:cubicBezTo>
                        <a:pt x="118758" y="77327"/>
                        <a:pt x="118753" y="78952"/>
                        <a:pt x="117720" y="79952"/>
                      </a:cubicBezTo>
                      <a:lnTo>
                        <a:pt x="75433" y="120829"/>
                      </a:lnTo>
                      <a:lnTo>
                        <a:pt x="0" y="41552"/>
                      </a:lnTo>
                      <a:lnTo>
                        <a:pt x="42327" y="689"/>
                      </a:lnTo>
                      <a:cubicBezTo>
                        <a:pt x="43361" y="-310"/>
                        <a:pt x="44961" y="-282"/>
                        <a:pt x="45959" y="75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2A7B6"/>
                    </a:gs>
                    <a:gs pos="100000">
                      <a:srgbClr val="25697B"/>
                    </a:gs>
                  </a:gsLst>
                  <a:lin ang="3000000" scaled="0"/>
                </a:gradFill>
                <a:ln w="7900" cap="flat">
                  <a:noFill/>
                  <a:bevel/>
                </a:ln>
              </p:spPr>
            </p:sp>
          </p:grpSp>
          <p:sp>
            <p:nvSpPr>
              <p:cNvPr id="154" name="Text 495"/>
              <p:cNvSpPr txBox="1"/>
              <p:nvPr/>
            </p:nvSpPr>
            <p:spPr>
              <a:xfrm>
                <a:off x="1827468" y="4256158"/>
                <a:ext cx="746457" cy="149291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120">
                    <a:solidFill>
                      <a:srgbClr val="236EA1"/>
                    </a:solidFill>
                    <a:latin typeface="Arial"/>
                  </a:rPr>
                  <a:t>N-1年</a:t>
                </a:r>
              </a:p>
            </p:txBody>
          </p:sp>
        </p:grpSp>
        <p:grpSp>
          <p:nvGrpSpPr>
            <p:cNvPr id="23" name="Home page"/>
            <p:cNvGrpSpPr/>
            <p:nvPr/>
          </p:nvGrpSpPr>
          <p:grpSpPr>
            <a:xfrm>
              <a:off x="6291188" y="612264"/>
              <a:ext cx="339639" cy="418888"/>
              <a:chOff x="6291188" y="612264"/>
              <a:chExt cx="339639" cy="418888"/>
            </a:xfrm>
          </p:grpSpPr>
          <p:grpSp>
            <p:nvGrpSpPr>
              <p:cNvPr id="138" name="组合 137"/>
              <p:cNvGrpSpPr/>
              <p:nvPr/>
            </p:nvGrpSpPr>
            <p:grpSpPr>
              <a:xfrm>
                <a:off x="6291188" y="612264"/>
                <a:ext cx="339639" cy="418888"/>
                <a:chOff x="6291188" y="612264"/>
                <a:chExt cx="339639" cy="418888"/>
              </a:xfrm>
            </p:grpSpPr>
            <p:sp>
              <p:nvSpPr>
                <p:cNvPr id="144" name="任意多边形 143"/>
                <p:cNvSpPr/>
                <p:nvPr/>
              </p:nvSpPr>
              <p:spPr>
                <a:xfrm>
                  <a:off x="6291188" y="612264"/>
                  <a:ext cx="338858" cy="4188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858" h="418888">
                      <a:moveTo>
                        <a:pt x="0" y="0"/>
                      </a:moveTo>
                      <a:lnTo>
                        <a:pt x="0" y="418888"/>
                      </a:lnTo>
                      <a:lnTo>
                        <a:pt x="338858" y="418888"/>
                      </a:lnTo>
                      <a:lnTo>
                        <a:pt x="338858" y="80750"/>
                      </a:lnTo>
                      <a:lnTo>
                        <a:pt x="24276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145" name="任意多边形 144"/>
                <p:cNvSpPr/>
                <p:nvPr/>
              </p:nvSpPr>
              <p:spPr>
                <a:xfrm>
                  <a:off x="6533953" y="612264"/>
                  <a:ext cx="96875" cy="8074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875" h="80749">
                      <a:moveTo>
                        <a:pt x="96875" y="79969"/>
                      </a:moveTo>
                      <a:lnTo>
                        <a:pt x="0" y="0"/>
                      </a:lnTo>
                      <a:lnTo>
                        <a:pt x="0" y="80749"/>
                      </a:lnTo>
                      <a:lnTo>
                        <a:pt x="96875" y="7996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146" name="任意多边形 145"/>
                <p:cNvSpPr/>
                <p:nvPr/>
              </p:nvSpPr>
              <p:spPr>
                <a:xfrm>
                  <a:off x="6342359" y="696644"/>
                  <a:ext cx="141612" cy="50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612" h="5047" fill="none">
                      <a:moveTo>
                        <a:pt x="0" y="0"/>
                      </a:moveTo>
                      <a:lnTo>
                        <a:pt x="141612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147" name="任意多边形 146"/>
                <p:cNvSpPr/>
                <p:nvPr/>
              </p:nvSpPr>
              <p:spPr>
                <a:xfrm>
                  <a:off x="6342359" y="748709"/>
                  <a:ext cx="232648" cy="50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2648" h="5047" fill="none">
                      <a:moveTo>
                        <a:pt x="0" y="0"/>
                      </a:moveTo>
                      <a:lnTo>
                        <a:pt x="232648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148" name="任意多边形 147"/>
                <p:cNvSpPr/>
                <p:nvPr/>
              </p:nvSpPr>
              <p:spPr>
                <a:xfrm>
                  <a:off x="6342359" y="800771"/>
                  <a:ext cx="232648" cy="50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2648" h="5047" fill="none">
                      <a:moveTo>
                        <a:pt x="0" y="0"/>
                      </a:moveTo>
                      <a:lnTo>
                        <a:pt x="232648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149" name="任意多边形 148"/>
                <p:cNvSpPr/>
                <p:nvPr/>
              </p:nvSpPr>
              <p:spPr>
                <a:xfrm>
                  <a:off x="6342359" y="852837"/>
                  <a:ext cx="232648" cy="50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2648" h="5047" fill="none">
                      <a:moveTo>
                        <a:pt x="0" y="0"/>
                      </a:moveTo>
                      <a:lnTo>
                        <a:pt x="232648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150" name="任意多边形 149"/>
                <p:cNvSpPr/>
                <p:nvPr/>
              </p:nvSpPr>
              <p:spPr>
                <a:xfrm>
                  <a:off x="6342359" y="904902"/>
                  <a:ext cx="232648" cy="50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2648" h="5047" fill="none">
                      <a:moveTo>
                        <a:pt x="0" y="0"/>
                      </a:moveTo>
                      <a:lnTo>
                        <a:pt x="232648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151" name="任意多边形 150"/>
                <p:cNvSpPr/>
                <p:nvPr/>
              </p:nvSpPr>
              <p:spPr>
                <a:xfrm>
                  <a:off x="6342359" y="956964"/>
                  <a:ext cx="232648" cy="50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2648" h="5047" fill="none">
                      <a:moveTo>
                        <a:pt x="0" y="0"/>
                      </a:moveTo>
                      <a:lnTo>
                        <a:pt x="232648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</p:grpSp>
          <p:sp>
            <p:nvSpPr>
              <p:cNvPr id="139" name="任意多边形 138"/>
              <p:cNvSpPr/>
              <p:nvPr/>
            </p:nvSpPr>
            <p:spPr>
              <a:xfrm>
                <a:off x="6519712" y="751270"/>
                <a:ext cx="31459" cy="58699"/>
              </a:xfrm>
              <a:custGeom>
                <a:avLst/>
                <a:gdLst/>
                <a:ahLst/>
                <a:cxnLst/>
                <a:rect l="0" t="0" r="0" b="0"/>
                <a:pathLst>
                  <a:path w="31459" h="58699">
                    <a:moveTo>
                      <a:pt x="0" y="0"/>
                    </a:moveTo>
                    <a:lnTo>
                      <a:pt x="31459" y="0"/>
                    </a:lnTo>
                    <a:lnTo>
                      <a:pt x="31459" y="58699"/>
                    </a:lnTo>
                    <a:lnTo>
                      <a:pt x="0" y="31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793E"/>
              </a:solidFill>
              <a:ln w="2500" cap="flat">
                <a:solidFill>
                  <a:srgbClr val="BF793E"/>
                </a:solidFill>
                <a:bevel/>
              </a:ln>
            </p:spPr>
          </p:sp>
          <p:sp>
            <p:nvSpPr>
              <p:cNvPr id="140" name="任意多边形 139"/>
              <p:cNvSpPr/>
              <p:nvPr/>
            </p:nvSpPr>
            <p:spPr>
              <a:xfrm>
                <a:off x="6372125" y="774986"/>
                <a:ext cx="184332" cy="182356"/>
              </a:xfrm>
              <a:custGeom>
                <a:avLst/>
                <a:gdLst/>
                <a:ahLst/>
                <a:cxnLst/>
                <a:rect l="0" t="0" r="0" b="0"/>
                <a:pathLst>
                  <a:path w="184332" h="182356">
                    <a:moveTo>
                      <a:pt x="0" y="77912"/>
                    </a:moveTo>
                    <a:lnTo>
                      <a:pt x="91627" y="0"/>
                    </a:lnTo>
                    <a:lnTo>
                      <a:pt x="184332" y="79678"/>
                    </a:lnTo>
                    <a:lnTo>
                      <a:pt x="184332" y="182356"/>
                    </a:lnTo>
                    <a:lnTo>
                      <a:pt x="0" y="182356"/>
                    </a:lnTo>
                    <a:lnTo>
                      <a:pt x="0" y="77912"/>
                    </a:lnTo>
                    <a:close/>
                  </a:path>
                </a:pathLst>
              </a:custGeom>
              <a:solidFill>
                <a:srgbClr val="EAEAEA"/>
              </a:solidFill>
              <a:ln w="2500" cap="flat">
                <a:solidFill>
                  <a:srgbClr val="BCBCBC"/>
                </a:solidFill>
                <a:bevel/>
              </a:ln>
            </p:spPr>
          </p:sp>
          <p:sp>
            <p:nvSpPr>
              <p:cNvPr id="141" name="任意多边形 140"/>
              <p:cNvSpPr/>
              <p:nvPr/>
            </p:nvSpPr>
            <p:spPr>
              <a:xfrm>
                <a:off x="6343078" y="735005"/>
                <a:ext cx="242954" cy="128959"/>
              </a:xfrm>
              <a:custGeom>
                <a:avLst/>
                <a:gdLst/>
                <a:ahLst/>
                <a:cxnLst/>
                <a:rect l="0" t="0" r="0" b="0"/>
                <a:pathLst>
                  <a:path w="242954" h="128959">
                    <a:moveTo>
                      <a:pt x="4072" y="103685"/>
                    </a:moveTo>
                    <a:cubicBezTo>
                      <a:pt x="-2754" y="109985"/>
                      <a:pt x="0" y="118995"/>
                      <a:pt x="3648" y="123283"/>
                    </a:cubicBezTo>
                    <a:cubicBezTo>
                      <a:pt x="7262" y="127378"/>
                      <a:pt x="15933" y="131944"/>
                      <a:pt x="23317" y="126072"/>
                    </a:cubicBezTo>
                    <a:cubicBezTo>
                      <a:pt x="28441" y="121997"/>
                      <a:pt x="120978" y="40907"/>
                      <a:pt x="121477" y="41267"/>
                    </a:cubicBezTo>
                    <a:cubicBezTo>
                      <a:pt x="120978" y="40907"/>
                      <a:pt x="209359" y="119066"/>
                      <a:pt x="217883" y="125739"/>
                    </a:cubicBezTo>
                    <a:cubicBezTo>
                      <a:pt x="224620" y="131013"/>
                      <a:pt x="234234" y="128053"/>
                      <a:pt x="238911" y="123295"/>
                    </a:cubicBezTo>
                    <a:cubicBezTo>
                      <a:pt x="243469" y="118732"/>
                      <a:pt x="244817" y="108985"/>
                      <a:pt x="238911" y="103489"/>
                    </a:cubicBezTo>
                    <a:cubicBezTo>
                      <a:pt x="233331" y="98297"/>
                      <a:pt x="120980" y="0"/>
                      <a:pt x="121477" y="0"/>
                    </a:cubicBezTo>
                    <a:cubicBezTo>
                      <a:pt x="120980" y="0"/>
                      <a:pt x="10514" y="97740"/>
                      <a:pt x="4072" y="103685"/>
                    </a:cubicBezTo>
                    <a:close/>
                  </a:path>
                </a:pathLst>
              </a:custGeom>
              <a:solidFill>
                <a:srgbClr val="008CCC"/>
              </a:solidFill>
              <a:ln w="2500" cap="flat">
                <a:solidFill>
                  <a:srgbClr val="008CCC"/>
                </a:solidFill>
                <a:bevel/>
              </a:ln>
            </p:spPr>
          </p:sp>
          <p:sp>
            <p:nvSpPr>
              <p:cNvPr id="142" name="任意多边形 141"/>
              <p:cNvSpPr/>
              <p:nvPr/>
            </p:nvSpPr>
            <p:spPr>
              <a:xfrm>
                <a:off x="6423253" y="863964"/>
                <a:ext cx="82604" cy="93384"/>
              </a:xfrm>
              <a:custGeom>
                <a:avLst/>
                <a:gdLst/>
                <a:ahLst/>
                <a:cxnLst/>
                <a:rect l="0" t="0" r="0" b="0"/>
                <a:pathLst>
                  <a:path w="82604" h="93384">
                    <a:moveTo>
                      <a:pt x="0" y="0"/>
                    </a:moveTo>
                    <a:lnTo>
                      <a:pt x="82604" y="0"/>
                    </a:lnTo>
                    <a:lnTo>
                      <a:pt x="82604" y="93384"/>
                    </a:lnTo>
                    <a:lnTo>
                      <a:pt x="0" y="933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CD98"/>
              </a:solidFill>
              <a:ln w="2500" cap="flat">
                <a:solidFill>
                  <a:srgbClr val="EACD98"/>
                </a:solidFill>
                <a:bevel/>
              </a:ln>
            </p:spPr>
          </p:sp>
          <p:sp>
            <p:nvSpPr>
              <p:cNvPr id="143" name="Text 496"/>
              <p:cNvSpPr txBox="1"/>
              <p:nvPr/>
            </p:nvSpPr>
            <p:spPr>
              <a:xfrm>
                <a:off x="6087780" y="1051307"/>
                <a:ext cx="746457" cy="149291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800">
                    <a:solidFill>
                      <a:srgbClr val="236EA1"/>
                    </a:solidFill>
                    <a:latin typeface="Arial"/>
                  </a:rPr>
                  <a:t>门诊总费用</a:t>
                </a:r>
              </a:p>
            </p:txBody>
          </p:sp>
        </p:grpSp>
        <p:grpSp>
          <p:nvGrpSpPr>
            <p:cNvPr id="24" name="Home page"/>
            <p:cNvGrpSpPr/>
            <p:nvPr/>
          </p:nvGrpSpPr>
          <p:grpSpPr>
            <a:xfrm>
              <a:off x="6293988" y="1308832"/>
              <a:ext cx="339639" cy="418888"/>
              <a:chOff x="6293988" y="1308832"/>
              <a:chExt cx="339639" cy="418888"/>
            </a:xfrm>
          </p:grpSpPr>
          <p:grpSp>
            <p:nvGrpSpPr>
              <p:cNvPr id="124" name="组合 123"/>
              <p:cNvGrpSpPr/>
              <p:nvPr/>
            </p:nvGrpSpPr>
            <p:grpSpPr>
              <a:xfrm>
                <a:off x="6293988" y="1308832"/>
                <a:ext cx="339639" cy="418888"/>
                <a:chOff x="6293988" y="1308832"/>
                <a:chExt cx="339639" cy="418888"/>
              </a:xfrm>
            </p:grpSpPr>
            <p:sp>
              <p:nvSpPr>
                <p:cNvPr id="130" name="任意多边形 129"/>
                <p:cNvSpPr/>
                <p:nvPr/>
              </p:nvSpPr>
              <p:spPr>
                <a:xfrm>
                  <a:off x="6293987" y="1308832"/>
                  <a:ext cx="338858" cy="4188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858" h="418888">
                      <a:moveTo>
                        <a:pt x="0" y="0"/>
                      </a:moveTo>
                      <a:lnTo>
                        <a:pt x="0" y="418888"/>
                      </a:lnTo>
                      <a:lnTo>
                        <a:pt x="338858" y="418888"/>
                      </a:lnTo>
                      <a:lnTo>
                        <a:pt x="338858" y="80750"/>
                      </a:lnTo>
                      <a:lnTo>
                        <a:pt x="24276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131" name="任意多边形 130"/>
                <p:cNvSpPr/>
                <p:nvPr/>
              </p:nvSpPr>
              <p:spPr>
                <a:xfrm>
                  <a:off x="6536752" y="1308832"/>
                  <a:ext cx="96875" cy="8074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875" h="80749">
                      <a:moveTo>
                        <a:pt x="96875" y="79969"/>
                      </a:moveTo>
                      <a:lnTo>
                        <a:pt x="0" y="0"/>
                      </a:lnTo>
                      <a:lnTo>
                        <a:pt x="0" y="80749"/>
                      </a:lnTo>
                      <a:lnTo>
                        <a:pt x="96875" y="7996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132" name="任意多边形 131"/>
                <p:cNvSpPr/>
                <p:nvPr/>
              </p:nvSpPr>
              <p:spPr>
                <a:xfrm>
                  <a:off x="6345158" y="1393212"/>
                  <a:ext cx="141612" cy="50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612" h="5047" fill="none">
                      <a:moveTo>
                        <a:pt x="0" y="0"/>
                      </a:moveTo>
                      <a:lnTo>
                        <a:pt x="141612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133" name="任意多边形 132"/>
                <p:cNvSpPr/>
                <p:nvPr/>
              </p:nvSpPr>
              <p:spPr>
                <a:xfrm>
                  <a:off x="6345158" y="1445277"/>
                  <a:ext cx="232648" cy="50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2648" h="5047" fill="none">
                      <a:moveTo>
                        <a:pt x="0" y="0"/>
                      </a:moveTo>
                      <a:lnTo>
                        <a:pt x="232648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134" name="任意多边形 133"/>
                <p:cNvSpPr/>
                <p:nvPr/>
              </p:nvSpPr>
              <p:spPr>
                <a:xfrm>
                  <a:off x="6345158" y="1497339"/>
                  <a:ext cx="232648" cy="50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2648" h="5047" fill="none">
                      <a:moveTo>
                        <a:pt x="0" y="0"/>
                      </a:moveTo>
                      <a:lnTo>
                        <a:pt x="232648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135" name="任意多边形 134"/>
                <p:cNvSpPr/>
                <p:nvPr/>
              </p:nvSpPr>
              <p:spPr>
                <a:xfrm>
                  <a:off x="6345158" y="1549405"/>
                  <a:ext cx="232648" cy="50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2648" h="5047" fill="none">
                      <a:moveTo>
                        <a:pt x="0" y="0"/>
                      </a:moveTo>
                      <a:lnTo>
                        <a:pt x="232648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136" name="任意多边形 135"/>
                <p:cNvSpPr/>
                <p:nvPr/>
              </p:nvSpPr>
              <p:spPr>
                <a:xfrm>
                  <a:off x="6345158" y="1601470"/>
                  <a:ext cx="232648" cy="50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2648" h="5047" fill="none">
                      <a:moveTo>
                        <a:pt x="0" y="0"/>
                      </a:moveTo>
                      <a:lnTo>
                        <a:pt x="232648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137" name="任意多边形 136"/>
                <p:cNvSpPr/>
                <p:nvPr/>
              </p:nvSpPr>
              <p:spPr>
                <a:xfrm>
                  <a:off x="6345158" y="1653532"/>
                  <a:ext cx="232648" cy="50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2648" h="5047" fill="none">
                      <a:moveTo>
                        <a:pt x="0" y="0"/>
                      </a:moveTo>
                      <a:lnTo>
                        <a:pt x="232648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</p:grpSp>
          <p:sp>
            <p:nvSpPr>
              <p:cNvPr id="125" name="任意多边形 124"/>
              <p:cNvSpPr/>
              <p:nvPr/>
            </p:nvSpPr>
            <p:spPr>
              <a:xfrm>
                <a:off x="6522511" y="1447838"/>
                <a:ext cx="31459" cy="58699"/>
              </a:xfrm>
              <a:custGeom>
                <a:avLst/>
                <a:gdLst/>
                <a:ahLst/>
                <a:cxnLst/>
                <a:rect l="0" t="0" r="0" b="0"/>
                <a:pathLst>
                  <a:path w="31459" h="58699">
                    <a:moveTo>
                      <a:pt x="0" y="0"/>
                    </a:moveTo>
                    <a:lnTo>
                      <a:pt x="31459" y="0"/>
                    </a:lnTo>
                    <a:lnTo>
                      <a:pt x="31459" y="58699"/>
                    </a:lnTo>
                    <a:lnTo>
                      <a:pt x="0" y="31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793E"/>
              </a:solidFill>
              <a:ln w="2500" cap="flat">
                <a:solidFill>
                  <a:srgbClr val="BF793E"/>
                </a:solidFill>
                <a:bevel/>
              </a:ln>
            </p:spPr>
          </p:sp>
          <p:sp>
            <p:nvSpPr>
              <p:cNvPr id="126" name="任意多边形 125"/>
              <p:cNvSpPr/>
              <p:nvPr/>
            </p:nvSpPr>
            <p:spPr>
              <a:xfrm>
                <a:off x="6374924" y="1471554"/>
                <a:ext cx="184332" cy="182356"/>
              </a:xfrm>
              <a:custGeom>
                <a:avLst/>
                <a:gdLst/>
                <a:ahLst/>
                <a:cxnLst/>
                <a:rect l="0" t="0" r="0" b="0"/>
                <a:pathLst>
                  <a:path w="184332" h="182356">
                    <a:moveTo>
                      <a:pt x="0" y="77912"/>
                    </a:moveTo>
                    <a:lnTo>
                      <a:pt x="91627" y="0"/>
                    </a:lnTo>
                    <a:lnTo>
                      <a:pt x="184332" y="79678"/>
                    </a:lnTo>
                    <a:lnTo>
                      <a:pt x="184332" y="182356"/>
                    </a:lnTo>
                    <a:lnTo>
                      <a:pt x="0" y="182356"/>
                    </a:lnTo>
                    <a:lnTo>
                      <a:pt x="0" y="77912"/>
                    </a:lnTo>
                    <a:close/>
                  </a:path>
                </a:pathLst>
              </a:custGeom>
              <a:solidFill>
                <a:srgbClr val="EAEAEA"/>
              </a:solidFill>
              <a:ln w="2500" cap="flat">
                <a:solidFill>
                  <a:srgbClr val="BCBCBC"/>
                </a:solidFill>
                <a:bevel/>
              </a:ln>
            </p:spPr>
          </p:sp>
          <p:sp>
            <p:nvSpPr>
              <p:cNvPr id="127" name="任意多边形 126"/>
              <p:cNvSpPr/>
              <p:nvPr/>
            </p:nvSpPr>
            <p:spPr>
              <a:xfrm>
                <a:off x="6345878" y="1431573"/>
                <a:ext cx="242954" cy="128959"/>
              </a:xfrm>
              <a:custGeom>
                <a:avLst/>
                <a:gdLst/>
                <a:ahLst/>
                <a:cxnLst/>
                <a:rect l="0" t="0" r="0" b="0"/>
                <a:pathLst>
                  <a:path w="242954" h="128959">
                    <a:moveTo>
                      <a:pt x="4072" y="103685"/>
                    </a:moveTo>
                    <a:cubicBezTo>
                      <a:pt x="-2754" y="109985"/>
                      <a:pt x="0" y="118995"/>
                      <a:pt x="3648" y="123283"/>
                    </a:cubicBezTo>
                    <a:cubicBezTo>
                      <a:pt x="7262" y="127378"/>
                      <a:pt x="15933" y="131944"/>
                      <a:pt x="23317" y="126072"/>
                    </a:cubicBezTo>
                    <a:cubicBezTo>
                      <a:pt x="28441" y="121997"/>
                      <a:pt x="120978" y="40907"/>
                      <a:pt x="121477" y="41267"/>
                    </a:cubicBezTo>
                    <a:cubicBezTo>
                      <a:pt x="120978" y="40907"/>
                      <a:pt x="209359" y="119066"/>
                      <a:pt x="217883" y="125739"/>
                    </a:cubicBezTo>
                    <a:cubicBezTo>
                      <a:pt x="224620" y="131013"/>
                      <a:pt x="234234" y="128053"/>
                      <a:pt x="238911" y="123295"/>
                    </a:cubicBezTo>
                    <a:cubicBezTo>
                      <a:pt x="243469" y="118732"/>
                      <a:pt x="244817" y="108985"/>
                      <a:pt x="238911" y="103489"/>
                    </a:cubicBezTo>
                    <a:cubicBezTo>
                      <a:pt x="233331" y="98297"/>
                      <a:pt x="120980" y="0"/>
                      <a:pt x="121477" y="0"/>
                    </a:cubicBezTo>
                    <a:cubicBezTo>
                      <a:pt x="120980" y="0"/>
                      <a:pt x="10514" y="97740"/>
                      <a:pt x="4072" y="103685"/>
                    </a:cubicBezTo>
                    <a:close/>
                  </a:path>
                </a:pathLst>
              </a:custGeom>
              <a:solidFill>
                <a:srgbClr val="008CCC"/>
              </a:solidFill>
              <a:ln w="2500" cap="flat">
                <a:solidFill>
                  <a:srgbClr val="008CCC"/>
                </a:solidFill>
                <a:bevel/>
              </a:ln>
            </p:spPr>
          </p:sp>
          <p:sp>
            <p:nvSpPr>
              <p:cNvPr id="128" name="任意多边形 127"/>
              <p:cNvSpPr/>
              <p:nvPr/>
            </p:nvSpPr>
            <p:spPr>
              <a:xfrm>
                <a:off x="6426053" y="1560532"/>
                <a:ext cx="82604" cy="93384"/>
              </a:xfrm>
              <a:custGeom>
                <a:avLst/>
                <a:gdLst/>
                <a:ahLst/>
                <a:cxnLst/>
                <a:rect l="0" t="0" r="0" b="0"/>
                <a:pathLst>
                  <a:path w="82604" h="93384">
                    <a:moveTo>
                      <a:pt x="0" y="0"/>
                    </a:moveTo>
                    <a:lnTo>
                      <a:pt x="82604" y="0"/>
                    </a:lnTo>
                    <a:lnTo>
                      <a:pt x="82604" y="93384"/>
                    </a:lnTo>
                    <a:lnTo>
                      <a:pt x="0" y="933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CD98"/>
              </a:solidFill>
              <a:ln w="2500" cap="flat">
                <a:solidFill>
                  <a:srgbClr val="EACD98"/>
                </a:solidFill>
                <a:bevel/>
              </a:ln>
            </p:spPr>
          </p:sp>
          <p:sp>
            <p:nvSpPr>
              <p:cNvPr id="129" name="Text 497"/>
              <p:cNvSpPr txBox="1"/>
              <p:nvPr/>
            </p:nvSpPr>
            <p:spPr>
              <a:xfrm>
                <a:off x="6072757" y="1747875"/>
                <a:ext cx="782100" cy="149291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800">
                    <a:solidFill>
                      <a:srgbClr val="236EA1"/>
                    </a:solidFill>
                    <a:latin typeface="Arial"/>
                  </a:rPr>
                  <a:t>门诊医保总费用</a:t>
                </a:r>
              </a:p>
            </p:txBody>
          </p:sp>
        </p:grpSp>
        <p:grpSp>
          <p:nvGrpSpPr>
            <p:cNvPr id="25" name="Home page"/>
            <p:cNvGrpSpPr/>
            <p:nvPr/>
          </p:nvGrpSpPr>
          <p:grpSpPr>
            <a:xfrm>
              <a:off x="7239278" y="612264"/>
              <a:ext cx="339639" cy="418888"/>
              <a:chOff x="7239278" y="612264"/>
              <a:chExt cx="339639" cy="418888"/>
            </a:xfrm>
          </p:grpSpPr>
          <p:grpSp>
            <p:nvGrpSpPr>
              <p:cNvPr id="110" name="组合 109"/>
              <p:cNvGrpSpPr/>
              <p:nvPr/>
            </p:nvGrpSpPr>
            <p:grpSpPr>
              <a:xfrm>
                <a:off x="7239278" y="612264"/>
                <a:ext cx="339639" cy="418888"/>
                <a:chOff x="7239278" y="612264"/>
                <a:chExt cx="339639" cy="418888"/>
              </a:xfrm>
            </p:grpSpPr>
            <p:sp>
              <p:nvSpPr>
                <p:cNvPr id="116" name="任意多边形 115"/>
                <p:cNvSpPr/>
                <p:nvPr/>
              </p:nvSpPr>
              <p:spPr>
                <a:xfrm>
                  <a:off x="7239278" y="612264"/>
                  <a:ext cx="338858" cy="4188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858" h="418888">
                      <a:moveTo>
                        <a:pt x="0" y="0"/>
                      </a:moveTo>
                      <a:lnTo>
                        <a:pt x="0" y="418888"/>
                      </a:lnTo>
                      <a:lnTo>
                        <a:pt x="338858" y="418888"/>
                      </a:lnTo>
                      <a:lnTo>
                        <a:pt x="338858" y="80750"/>
                      </a:lnTo>
                      <a:lnTo>
                        <a:pt x="24276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117" name="任意多边形 116"/>
                <p:cNvSpPr/>
                <p:nvPr/>
              </p:nvSpPr>
              <p:spPr>
                <a:xfrm>
                  <a:off x="7482042" y="612264"/>
                  <a:ext cx="96875" cy="8074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875" h="80749">
                      <a:moveTo>
                        <a:pt x="96875" y="79969"/>
                      </a:moveTo>
                      <a:lnTo>
                        <a:pt x="0" y="0"/>
                      </a:lnTo>
                      <a:lnTo>
                        <a:pt x="0" y="80749"/>
                      </a:lnTo>
                      <a:lnTo>
                        <a:pt x="96875" y="7996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118" name="任意多边形 117"/>
                <p:cNvSpPr/>
                <p:nvPr/>
              </p:nvSpPr>
              <p:spPr>
                <a:xfrm>
                  <a:off x="7290449" y="696644"/>
                  <a:ext cx="141612" cy="50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612" h="5047" fill="none">
                      <a:moveTo>
                        <a:pt x="0" y="0"/>
                      </a:moveTo>
                      <a:lnTo>
                        <a:pt x="141612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119" name="任意多边形 118"/>
                <p:cNvSpPr/>
                <p:nvPr/>
              </p:nvSpPr>
              <p:spPr>
                <a:xfrm>
                  <a:off x="7290449" y="748709"/>
                  <a:ext cx="232648" cy="50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2648" h="5047" fill="none">
                      <a:moveTo>
                        <a:pt x="0" y="0"/>
                      </a:moveTo>
                      <a:lnTo>
                        <a:pt x="232648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120" name="任意多边形 119"/>
                <p:cNvSpPr/>
                <p:nvPr/>
              </p:nvSpPr>
              <p:spPr>
                <a:xfrm>
                  <a:off x="7290449" y="800771"/>
                  <a:ext cx="232648" cy="50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2648" h="5047" fill="none">
                      <a:moveTo>
                        <a:pt x="0" y="0"/>
                      </a:moveTo>
                      <a:lnTo>
                        <a:pt x="232648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121" name="任意多边形 120"/>
                <p:cNvSpPr/>
                <p:nvPr/>
              </p:nvSpPr>
              <p:spPr>
                <a:xfrm>
                  <a:off x="7290449" y="852837"/>
                  <a:ext cx="232648" cy="50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2648" h="5047" fill="none">
                      <a:moveTo>
                        <a:pt x="0" y="0"/>
                      </a:moveTo>
                      <a:lnTo>
                        <a:pt x="232648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122" name="任意多边形 121"/>
                <p:cNvSpPr/>
                <p:nvPr/>
              </p:nvSpPr>
              <p:spPr>
                <a:xfrm>
                  <a:off x="7290449" y="904902"/>
                  <a:ext cx="232648" cy="50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2648" h="5047" fill="none">
                      <a:moveTo>
                        <a:pt x="0" y="0"/>
                      </a:moveTo>
                      <a:lnTo>
                        <a:pt x="232648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123" name="任意多边形 122"/>
                <p:cNvSpPr/>
                <p:nvPr/>
              </p:nvSpPr>
              <p:spPr>
                <a:xfrm>
                  <a:off x="7290449" y="956964"/>
                  <a:ext cx="232648" cy="50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2648" h="5047" fill="none">
                      <a:moveTo>
                        <a:pt x="0" y="0"/>
                      </a:moveTo>
                      <a:lnTo>
                        <a:pt x="232648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</p:grpSp>
          <p:sp>
            <p:nvSpPr>
              <p:cNvPr id="111" name="任意多边形 110"/>
              <p:cNvSpPr/>
              <p:nvPr/>
            </p:nvSpPr>
            <p:spPr>
              <a:xfrm>
                <a:off x="7467802" y="751270"/>
                <a:ext cx="31459" cy="58699"/>
              </a:xfrm>
              <a:custGeom>
                <a:avLst/>
                <a:gdLst/>
                <a:ahLst/>
                <a:cxnLst/>
                <a:rect l="0" t="0" r="0" b="0"/>
                <a:pathLst>
                  <a:path w="31459" h="58699">
                    <a:moveTo>
                      <a:pt x="0" y="0"/>
                    </a:moveTo>
                    <a:lnTo>
                      <a:pt x="31459" y="0"/>
                    </a:lnTo>
                    <a:lnTo>
                      <a:pt x="31459" y="58699"/>
                    </a:lnTo>
                    <a:lnTo>
                      <a:pt x="0" y="31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793E"/>
              </a:solidFill>
              <a:ln w="2500" cap="flat">
                <a:solidFill>
                  <a:srgbClr val="BF793E"/>
                </a:solidFill>
                <a:bevel/>
              </a:ln>
            </p:spPr>
          </p:sp>
          <p:sp>
            <p:nvSpPr>
              <p:cNvPr id="112" name="任意多边形 111"/>
              <p:cNvSpPr/>
              <p:nvPr/>
            </p:nvSpPr>
            <p:spPr>
              <a:xfrm>
                <a:off x="7320214" y="774986"/>
                <a:ext cx="184332" cy="182356"/>
              </a:xfrm>
              <a:custGeom>
                <a:avLst/>
                <a:gdLst/>
                <a:ahLst/>
                <a:cxnLst/>
                <a:rect l="0" t="0" r="0" b="0"/>
                <a:pathLst>
                  <a:path w="184332" h="182356">
                    <a:moveTo>
                      <a:pt x="0" y="77912"/>
                    </a:moveTo>
                    <a:lnTo>
                      <a:pt x="91627" y="0"/>
                    </a:lnTo>
                    <a:lnTo>
                      <a:pt x="184332" y="79678"/>
                    </a:lnTo>
                    <a:lnTo>
                      <a:pt x="184332" y="182356"/>
                    </a:lnTo>
                    <a:lnTo>
                      <a:pt x="0" y="182356"/>
                    </a:lnTo>
                    <a:lnTo>
                      <a:pt x="0" y="77912"/>
                    </a:lnTo>
                    <a:close/>
                  </a:path>
                </a:pathLst>
              </a:custGeom>
              <a:solidFill>
                <a:srgbClr val="EAEAEA"/>
              </a:solidFill>
              <a:ln w="2500" cap="flat">
                <a:solidFill>
                  <a:srgbClr val="BCBCBC"/>
                </a:solidFill>
                <a:bevel/>
              </a:ln>
            </p:spPr>
          </p:sp>
          <p:sp>
            <p:nvSpPr>
              <p:cNvPr id="113" name="任意多边形 112"/>
              <p:cNvSpPr/>
              <p:nvPr/>
            </p:nvSpPr>
            <p:spPr>
              <a:xfrm>
                <a:off x="7291168" y="735005"/>
                <a:ext cx="242954" cy="128959"/>
              </a:xfrm>
              <a:custGeom>
                <a:avLst/>
                <a:gdLst/>
                <a:ahLst/>
                <a:cxnLst/>
                <a:rect l="0" t="0" r="0" b="0"/>
                <a:pathLst>
                  <a:path w="242954" h="128959">
                    <a:moveTo>
                      <a:pt x="4072" y="103685"/>
                    </a:moveTo>
                    <a:cubicBezTo>
                      <a:pt x="-2754" y="109985"/>
                      <a:pt x="0" y="118995"/>
                      <a:pt x="3648" y="123283"/>
                    </a:cubicBezTo>
                    <a:cubicBezTo>
                      <a:pt x="7262" y="127378"/>
                      <a:pt x="15933" y="131944"/>
                      <a:pt x="23317" y="126072"/>
                    </a:cubicBezTo>
                    <a:cubicBezTo>
                      <a:pt x="28441" y="121997"/>
                      <a:pt x="120978" y="40907"/>
                      <a:pt x="121477" y="41267"/>
                    </a:cubicBezTo>
                    <a:cubicBezTo>
                      <a:pt x="120978" y="40907"/>
                      <a:pt x="209359" y="119066"/>
                      <a:pt x="217883" y="125739"/>
                    </a:cubicBezTo>
                    <a:cubicBezTo>
                      <a:pt x="224620" y="131013"/>
                      <a:pt x="234234" y="128053"/>
                      <a:pt x="238911" y="123295"/>
                    </a:cubicBezTo>
                    <a:cubicBezTo>
                      <a:pt x="243469" y="118732"/>
                      <a:pt x="244817" y="108985"/>
                      <a:pt x="238911" y="103489"/>
                    </a:cubicBezTo>
                    <a:cubicBezTo>
                      <a:pt x="233331" y="98297"/>
                      <a:pt x="120980" y="0"/>
                      <a:pt x="121477" y="0"/>
                    </a:cubicBezTo>
                    <a:cubicBezTo>
                      <a:pt x="120980" y="0"/>
                      <a:pt x="10514" y="97740"/>
                      <a:pt x="4072" y="103685"/>
                    </a:cubicBezTo>
                    <a:close/>
                  </a:path>
                </a:pathLst>
              </a:custGeom>
              <a:solidFill>
                <a:srgbClr val="008CCC"/>
              </a:solidFill>
              <a:ln w="2500" cap="flat">
                <a:solidFill>
                  <a:srgbClr val="008CCC"/>
                </a:solidFill>
                <a:bevel/>
              </a:ln>
            </p:spPr>
          </p:sp>
          <p:sp>
            <p:nvSpPr>
              <p:cNvPr id="114" name="任意多边形 113"/>
              <p:cNvSpPr/>
              <p:nvPr/>
            </p:nvSpPr>
            <p:spPr>
              <a:xfrm>
                <a:off x="7371343" y="863964"/>
                <a:ext cx="82604" cy="93384"/>
              </a:xfrm>
              <a:custGeom>
                <a:avLst/>
                <a:gdLst/>
                <a:ahLst/>
                <a:cxnLst/>
                <a:rect l="0" t="0" r="0" b="0"/>
                <a:pathLst>
                  <a:path w="82604" h="93384">
                    <a:moveTo>
                      <a:pt x="0" y="0"/>
                    </a:moveTo>
                    <a:lnTo>
                      <a:pt x="82604" y="0"/>
                    </a:lnTo>
                    <a:lnTo>
                      <a:pt x="82604" y="93384"/>
                    </a:lnTo>
                    <a:lnTo>
                      <a:pt x="0" y="933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CD98"/>
              </a:solidFill>
              <a:ln w="2500" cap="flat">
                <a:solidFill>
                  <a:srgbClr val="EACD98"/>
                </a:solidFill>
                <a:bevel/>
              </a:ln>
            </p:spPr>
          </p:sp>
          <p:sp>
            <p:nvSpPr>
              <p:cNvPr id="115" name="Text 498"/>
              <p:cNvSpPr txBox="1"/>
              <p:nvPr/>
            </p:nvSpPr>
            <p:spPr>
              <a:xfrm>
                <a:off x="7035869" y="1051307"/>
                <a:ext cx="746457" cy="149291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800">
                    <a:solidFill>
                      <a:srgbClr val="236EA1"/>
                    </a:solidFill>
                    <a:latin typeface="Arial"/>
                  </a:rPr>
                  <a:t>门诊总处方</a:t>
                </a:r>
              </a:p>
            </p:txBody>
          </p:sp>
        </p:grpSp>
        <p:grpSp>
          <p:nvGrpSpPr>
            <p:cNvPr id="26" name="Home page"/>
            <p:cNvGrpSpPr/>
            <p:nvPr/>
          </p:nvGrpSpPr>
          <p:grpSpPr>
            <a:xfrm>
              <a:off x="7239278" y="1308832"/>
              <a:ext cx="339639" cy="418888"/>
              <a:chOff x="7239278" y="1308832"/>
              <a:chExt cx="339639" cy="418888"/>
            </a:xfrm>
          </p:grpSpPr>
          <p:grpSp>
            <p:nvGrpSpPr>
              <p:cNvPr id="96" name="组合 95"/>
              <p:cNvGrpSpPr/>
              <p:nvPr/>
            </p:nvGrpSpPr>
            <p:grpSpPr>
              <a:xfrm>
                <a:off x="7239278" y="1308832"/>
                <a:ext cx="339639" cy="418888"/>
                <a:chOff x="7239278" y="1308832"/>
                <a:chExt cx="339639" cy="418888"/>
              </a:xfrm>
            </p:grpSpPr>
            <p:sp>
              <p:nvSpPr>
                <p:cNvPr id="102" name="任意多边形 101"/>
                <p:cNvSpPr/>
                <p:nvPr/>
              </p:nvSpPr>
              <p:spPr>
                <a:xfrm>
                  <a:off x="7239278" y="1308832"/>
                  <a:ext cx="338858" cy="4188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858" h="418888">
                      <a:moveTo>
                        <a:pt x="0" y="0"/>
                      </a:moveTo>
                      <a:lnTo>
                        <a:pt x="0" y="418888"/>
                      </a:lnTo>
                      <a:lnTo>
                        <a:pt x="338858" y="418888"/>
                      </a:lnTo>
                      <a:lnTo>
                        <a:pt x="338858" y="80750"/>
                      </a:lnTo>
                      <a:lnTo>
                        <a:pt x="24276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103" name="任意多边形 102"/>
                <p:cNvSpPr/>
                <p:nvPr/>
              </p:nvSpPr>
              <p:spPr>
                <a:xfrm>
                  <a:off x="7482042" y="1308832"/>
                  <a:ext cx="96875" cy="8074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875" h="80749">
                      <a:moveTo>
                        <a:pt x="96875" y="79969"/>
                      </a:moveTo>
                      <a:lnTo>
                        <a:pt x="0" y="0"/>
                      </a:lnTo>
                      <a:lnTo>
                        <a:pt x="0" y="80749"/>
                      </a:lnTo>
                      <a:lnTo>
                        <a:pt x="96875" y="7996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104" name="任意多边形 103"/>
                <p:cNvSpPr/>
                <p:nvPr/>
              </p:nvSpPr>
              <p:spPr>
                <a:xfrm>
                  <a:off x="7290449" y="1393212"/>
                  <a:ext cx="141612" cy="50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612" h="5047" fill="none">
                      <a:moveTo>
                        <a:pt x="0" y="0"/>
                      </a:moveTo>
                      <a:lnTo>
                        <a:pt x="141612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105" name="任意多边形 104"/>
                <p:cNvSpPr/>
                <p:nvPr/>
              </p:nvSpPr>
              <p:spPr>
                <a:xfrm>
                  <a:off x="7290449" y="1445277"/>
                  <a:ext cx="232648" cy="50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2648" h="5047" fill="none">
                      <a:moveTo>
                        <a:pt x="0" y="0"/>
                      </a:moveTo>
                      <a:lnTo>
                        <a:pt x="232648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106" name="任意多边形 105"/>
                <p:cNvSpPr/>
                <p:nvPr/>
              </p:nvSpPr>
              <p:spPr>
                <a:xfrm>
                  <a:off x="7290449" y="1497339"/>
                  <a:ext cx="232648" cy="50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2648" h="5047" fill="none">
                      <a:moveTo>
                        <a:pt x="0" y="0"/>
                      </a:moveTo>
                      <a:lnTo>
                        <a:pt x="232648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107" name="任意多边形 106"/>
                <p:cNvSpPr/>
                <p:nvPr/>
              </p:nvSpPr>
              <p:spPr>
                <a:xfrm>
                  <a:off x="7290449" y="1549405"/>
                  <a:ext cx="232648" cy="50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2648" h="5047" fill="none">
                      <a:moveTo>
                        <a:pt x="0" y="0"/>
                      </a:moveTo>
                      <a:lnTo>
                        <a:pt x="232648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108" name="任意多边形 107"/>
                <p:cNvSpPr/>
                <p:nvPr/>
              </p:nvSpPr>
              <p:spPr>
                <a:xfrm>
                  <a:off x="7290449" y="1601470"/>
                  <a:ext cx="232648" cy="50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2648" h="5047" fill="none">
                      <a:moveTo>
                        <a:pt x="0" y="0"/>
                      </a:moveTo>
                      <a:lnTo>
                        <a:pt x="232648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109" name="任意多边形 108"/>
                <p:cNvSpPr/>
                <p:nvPr/>
              </p:nvSpPr>
              <p:spPr>
                <a:xfrm>
                  <a:off x="7290449" y="1653532"/>
                  <a:ext cx="232648" cy="50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2648" h="5047" fill="none">
                      <a:moveTo>
                        <a:pt x="0" y="0"/>
                      </a:moveTo>
                      <a:lnTo>
                        <a:pt x="232648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</p:grpSp>
          <p:sp>
            <p:nvSpPr>
              <p:cNvPr id="97" name="任意多边形 96"/>
              <p:cNvSpPr/>
              <p:nvPr/>
            </p:nvSpPr>
            <p:spPr>
              <a:xfrm>
                <a:off x="7467802" y="1447838"/>
                <a:ext cx="31459" cy="58699"/>
              </a:xfrm>
              <a:custGeom>
                <a:avLst/>
                <a:gdLst/>
                <a:ahLst/>
                <a:cxnLst/>
                <a:rect l="0" t="0" r="0" b="0"/>
                <a:pathLst>
                  <a:path w="31459" h="58699">
                    <a:moveTo>
                      <a:pt x="0" y="0"/>
                    </a:moveTo>
                    <a:lnTo>
                      <a:pt x="31459" y="0"/>
                    </a:lnTo>
                    <a:lnTo>
                      <a:pt x="31459" y="58699"/>
                    </a:lnTo>
                    <a:lnTo>
                      <a:pt x="0" y="31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793E"/>
              </a:solidFill>
              <a:ln w="2500" cap="flat">
                <a:solidFill>
                  <a:srgbClr val="BF793E"/>
                </a:solidFill>
                <a:bevel/>
              </a:ln>
            </p:spPr>
          </p:sp>
          <p:sp>
            <p:nvSpPr>
              <p:cNvPr id="98" name="任意多边形 97"/>
              <p:cNvSpPr/>
              <p:nvPr/>
            </p:nvSpPr>
            <p:spPr>
              <a:xfrm>
                <a:off x="7320214" y="1471554"/>
                <a:ext cx="184332" cy="182356"/>
              </a:xfrm>
              <a:custGeom>
                <a:avLst/>
                <a:gdLst/>
                <a:ahLst/>
                <a:cxnLst/>
                <a:rect l="0" t="0" r="0" b="0"/>
                <a:pathLst>
                  <a:path w="184332" h="182356">
                    <a:moveTo>
                      <a:pt x="0" y="77912"/>
                    </a:moveTo>
                    <a:lnTo>
                      <a:pt x="91627" y="0"/>
                    </a:lnTo>
                    <a:lnTo>
                      <a:pt x="184332" y="79678"/>
                    </a:lnTo>
                    <a:lnTo>
                      <a:pt x="184332" y="182356"/>
                    </a:lnTo>
                    <a:lnTo>
                      <a:pt x="0" y="182356"/>
                    </a:lnTo>
                    <a:lnTo>
                      <a:pt x="0" y="77912"/>
                    </a:lnTo>
                    <a:close/>
                  </a:path>
                </a:pathLst>
              </a:custGeom>
              <a:solidFill>
                <a:srgbClr val="EAEAEA"/>
              </a:solidFill>
              <a:ln w="2500" cap="flat">
                <a:solidFill>
                  <a:srgbClr val="BCBCBC"/>
                </a:solidFill>
                <a:bevel/>
              </a:ln>
            </p:spPr>
          </p:sp>
          <p:sp>
            <p:nvSpPr>
              <p:cNvPr id="99" name="任意多边形 98"/>
              <p:cNvSpPr/>
              <p:nvPr/>
            </p:nvSpPr>
            <p:spPr>
              <a:xfrm>
                <a:off x="7291168" y="1431573"/>
                <a:ext cx="242954" cy="128959"/>
              </a:xfrm>
              <a:custGeom>
                <a:avLst/>
                <a:gdLst/>
                <a:ahLst/>
                <a:cxnLst/>
                <a:rect l="0" t="0" r="0" b="0"/>
                <a:pathLst>
                  <a:path w="242954" h="128959">
                    <a:moveTo>
                      <a:pt x="4072" y="103685"/>
                    </a:moveTo>
                    <a:cubicBezTo>
                      <a:pt x="-2754" y="109985"/>
                      <a:pt x="0" y="118995"/>
                      <a:pt x="3648" y="123283"/>
                    </a:cubicBezTo>
                    <a:cubicBezTo>
                      <a:pt x="7262" y="127378"/>
                      <a:pt x="15933" y="131944"/>
                      <a:pt x="23317" y="126072"/>
                    </a:cubicBezTo>
                    <a:cubicBezTo>
                      <a:pt x="28441" y="121997"/>
                      <a:pt x="120978" y="40907"/>
                      <a:pt x="121477" y="41267"/>
                    </a:cubicBezTo>
                    <a:cubicBezTo>
                      <a:pt x="120978" y="40907"/>
                      <a:pt x="209359" y="119066"/>
                      <a:pt x="217883" y="125739"/>
                    </a:cubicBezTo>
                    <a:cubicBezTo>
                      <a:pt x="224620" y="131013"/>
                      <a:pt x="234234" y="128053"/>
                      <a:pt x="238911" y="123295"/>
                    </a:cubicBezTo>
                    <a:cubicBezTo>
                      <a:pt x="243469" y="118732"/>
                      <a:pt x="244817" y="108985"/>
                      <a:pt x="238911" y="103489"/>
                    </a:cubicBezTo>
                    <a:cubicBezTo>
                      <a:pt x="233331" y="98297"/>
                      <a:pt x="120980" y="0"/>
                      <a:pt x="121477" y="0"/>
                    </a:cubicBezTo>
                    <a:cubicBezTo>
                      <a:pt x="120980" y="0"/>
                      <a:pt x="10514" y="97740"/>
                      <a:pt x="4072" y="103685"/>
                    </a:cubicBezTo>
                    <a:close/>
                  </a:path>
                </a:pathLst>
              </a:custGeom>
              <a:solidFill>
                <a:srgbClr val="008CCC"/>
              </a:solidFill>
              <a:ln w="2500" cap="flat">
                <a:solidFill>
                  <a:srgbClr val="008CCC"/>
                </a:solidFill>
                <a:bevel/>
              </a:ln>
            </p:spPr>
          </p:sp>
          <p:sp>
            <p:nvSpPr>
              <p:cNvPr id="100" name="任意多边形 99"/>
              <p:cNvSpPr/>
              <p:nvPr/>
            </p:nvSpPr>
            <p:spPr>
              <a:xfrm>
                <a:off x="7371343" y="1560532"/>
                <a:ext cx="82604" cy="93384"/>
              </a:xfrm>
              <a:custGeom>
                <a:avLst/>
                <a:gdLst/>
                <a:ahLst/>
                <a:cxnLst/>
                <a:rect l="0" t="0" r="0" b="0"/>
                <a:pathLst>
                  <a:path w="82604" h="93384">
                    <a:moveTo>
                      <a:pt x="0" y="0"/>
                    </a:moveTo>
                    <a:lnTo>
                      <a:pt x="82604" y="0"/>
                    </a:lnTo>
                    <a:lnTo>
                      <a:pt x="82604" y="93384"/>
                    </a:lnTo>
                    <a:lnTo>
                      <a:pt x="0" y="933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CD98"/>
              </a:solidFill>
              <a:ln w="2500" cap="flat">
                <a:solidFill>
                  <a:srgbClr val="EACD98"/>
                </a:solidFill>
                <a:bevel/>
              </a:ln>
            </p:spPr>
          </p:sp>
          <p:sp>
            <p:nvSpPr>
              <p:cNvPr id="101" name="Text 499"/>
              <p:cNvSpPr txBox="1"/>
              <p:nvPr/>
            </p:nvSpPr>
            <p:spPr>
              <a:xfrm>
                <a:off x="7035869" y="1747875"/>
                <a:ext cx="746457" cy="149291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800">
                    <a:solidFill>
                      <a:srgbClr val="236EA1"/>
                    </a:solidFill>
                    <a:latin typeface="Arial"/>
                  </a:rPr>
                  <a:t>.......</a:t>
                </a:r>
              </a:p>
            </p:txBody>
          </p:sp>
        </p:grpSp>
        <p:sp>
          <p:nvSpPr>
            <p:cNvPr id="27" name="ConnectLine"/>
            <p:cNvSpPr/>
            <p:nvPr/>
          </p:nvSpPr>
          <p:spPr>
            <a:xfrm>
              <a:off x="4288535" y="1615878"/>
              <a:ext cx="2774580" cy="704469"/>
            </a:xfrm>
            <a:custGeom>
              <a:avLst/>
              <a:gdLst/>
              <a:ahLst/>
              <a:cxnLst/>
              <a:rect l="0" t="0" r="0" b="0"/>
              <a:pathLst>
                <a:path w="2774580" h="704469" fill="none">
                  <a:moveTo>
                    <a:pt x="0" y="0"/>
                  </a:moveTo>
                  <a:lnTo>
                    <a:pt x="0" y="451668"/>
                  </a:lnTo>
                  <a:lnTo>
                    <a:pt x="-2774580" y="451668"/>
                  </a:lnTo>
                  <a:lnTo>
                    <a:pt x="-2774580" y="704469"/>
                  </a:lnTo>
                </a:path>
              </a:pathLst>
            </a:custGeom>
            <a:solidFill>
              <a:srgbClr val="FFFFFF"/>
            </a:solidFill>
            <a:ln w="7900" cap="flat">
              <a:solidFill>
                <a:srgbClr val="236EA1"/>
              </a:solidFill>
              <a:bevel/>
            </a:ln>
          </p:spPr>
        </p:sp>
        <p:sp>
          <p:nvSpPr>
            <p:cNvPr id="28" name="ConnectLine"/>
            <p:cNvSpPr/>
            <p:nvPr/>
          </p:nvSpPr>
          <p:spPr>
            <a:xfrm>
              <a:off x="4288535" y="1615878"/>
              <a:ext cx="0" cy="917769"/>
            </a:xfrm>
            <a:custGeom>
              <a:avLst/>
              <a:gdLst/>
              <a:ahLst/>
              <a:cxnLst/>
              <a:rect l="0" t="0" r="0" b="0"/>
              <a:pathLst>
                <a:path h="917769" fill="none">
                  <a:moveTo>
                    <a:pt x="0" y="0"/>
                  </a:moveTo>
                  <a:lnTo>
                    <a:pt x="0" y="917769"/>
                  </a:lnTo>
                </a:path>
              </a:pathLst>
            </a:custGeom>
            <a:solidFill>
              <a:srgbClr val="FFFFFF"/>
            </a:solidFill>
            <a:ln w="7900" cap="flat">
              <a:solidFill>
                <a:srgbClr val="236EA1"/>
              </a:solidFill>
              <a:bevel/>
            </a:ln>
          </p:spPr>
        </p:sp>
        <p:sp>
          <p:nvSpPr>
            <p:cNvPr id="29" name="ConnectLine"/>
            <p:cNvSpPr/>
            <p:nvPr/>
          </p:nvSpPr>
          <p:spPr>
            <a:xfrm>
              <a:off x="4288535" y="1615878"/>
              <a:ext cx="2312896" cy="917769"/>
            </a:xfrm>
            <a:custGeom>
              <a:avLst/>
              <a:gdLst/>
              <a:ahLst/>
              <a:cxnLst/>
              <a:rect l="0" t="0" r="0" b="0"/>
              <a:pathLst>
                <a:path w="2312896" h="917769" fill="none">
                  <a:moveTo>
                    <a:pt x="0" y="0"/>
                  </a:moveTo>
                  <a:lnTo>
                    <a:pt x="0" y="664969"/>
                  </a:lnTo>
                  <a:lnTo>
                    <a:pt x="2312896" y="664969"/>
                  </a:lnTo>
                  <a:lnTo>
                    <a:pt x="2312896" y="917769"/>
                  </a:lnTo>
                </a:path>
              </a:pathLst>
            </a:custGeom>
            <a:solidFill>
              <a:srgbClr val="FFFFFF"/>
            </a:solidFill>
            <a:ln w="7900" cap="flat">
              <a:solidFill>
                <a:srgbClr val="236EA1"/>
              </a:solidFill>
              <a:bevel/>
            </a:ln>
          </p:spPr>
        </p:sp>
        <p:sp>
          <p:nvSpPr>
            <p:cNvPr id="30" name="ConnectLine"/>
            <p:cNvSpPr/>
            <p:nvPr/>
          </p:nvSpPr>
          <p:spPr>
            <a:xfrm>
              <a:off x="4288535" y="1615878"/>
              <a:ext cx="3846491" cy="917769"/>
            </a:xfrm>
            <a:custGeom>
              <a:avLst/>
              <a:gdLst/>
              <a:ahLst/>
              <a:cxnLst/>
              <a:rect l="0" t="0" r="0" b="0"/>
              <a:pathLst>
                <a:path w="3846491" h="917769" fill="none">
                  <a:moveTo>
                    <a:pt x="0" y="0"/>
                  </a:moveTo>
                  <a:lnTo>
                    <a:pt x="0" y="664968"/>
                  </a:lnTo>
                  <a:lnTo>
                    <a:pt x="3846491" y="664968"/>
                  </a:lnTo>
                  <a:lnTo>
                    <a:pt x="3846491" y="917769"/>
                  </a:lnTo>
                </a:path>
              </a:pathLst>
            </a:custGeom>
            <a:solidFill>
              <a:srgbClr val="FFFFFF"/>
            </a:solidFill>
            <a:ln w="7900" cap="flat">
              <a:solidFill>
                <a:srgbClr val="236EA1"/>
              </a:solidFill>
              <a:bevel/>
            </a:ln>
          </p:spPr>
        </p:sp>
        <p:grpSp>
          <p:nvGrpSpPr>
            <p:cNvPr id="31" name="Title Bar 9"/>
            <p:cNvGrpSpPr/>
            <p:nvPr/>
          </p:nvGrpSpPr>
          <p:grpSpPr>
            <a:xfrm>
              <a:off x="327747" y="162422"/>
              <a:ext cx="4507942" cy="433985"/>
              <a:chOff x="327747" y="162422"/>
              <a:chExt cx="4507942" cy="433985"/>
            </a:xfrm>
          </p:grpSpPr>
          <p:sp>
            <p:nvSpPr>
              <p:cNvPr id="92" name="任意多边形 91"/>
              <p:cNvSpPr/>
              <p:nvPr/>
            </p:nvSpPr>
            <p:spPr>
              <a:xfrm>
                <a:off x="653235" y="162422"/>
                <a:ext cx="3856964" cy="433985"/>
              </a:xfrm>
              <a:custGeom>
                <a:avLst/>
                <a:gdLst/>
                <a:ahLst/>
                <a:cxnLst/>
                <a:rect l="0" t="0" r="0" b="0"/>
                <a:pathLst>
                  <a:path w="3856964" h="433985">
                    <a:moveTo>
                      <a:pt x="0" y="0"/>
                    </a:moveTo>
                    <a:lnTo>
                      <a:pt x="3856964" y="0"/>
                    </a:lnTo>
                    <a:lnTo>
                      <a:pt x="3639972" y="216992"/>
                    </a:lnTo>
                    <a:lnTo>
                      <a:pt x="3856964" y="433985"/>
                    </a:lnTo>
                    <a:lnTo>
                      <a:pt x="0" y="433985"/>
                    </a:lnTo>
                    <a:lnTo>
                      <a:pt x="216992" y="2169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DA2BF"/>
              </a:solidFill>
              <a:ln w="7900" cap="flat">
                <a:solidFill>
                  <a:srgbClr val="2DA2BF"/>
                </a:solidFill>
                <a:bevel/>
              </a:ln>
            </p:spPr>
          </p:sp>
          <p:sp>
            <p:nvSpPr>
              <p:cNvPr id="93" name="任意多边形 92"/>
              <p:cNvSpPr/>
              <p:nvPr/>
            </p:nvSpPr>
            <p:spPr>
              <a:xfrm>
                <a:off x="327747" y="162422"/>
                <a:ext cx="433985" cy="433985"/>
              </a:xfrm>
              <a:custGeom>
                <a:avLst/>
                <a:gdLst/>
                <a:ahLst/>
                <a:cxnLst/>
                <a:rect l="0" t="0" r="0" b="0"/>
                <a:pathLst>
                  <a:path w="433985" h="433985">
                    <a:moveTo>
                      <a:pt x="433985" y="216992"/>
                    </a:moveTo>
                    <a:lnTo>
                      <a:pt x="216992" y="433985"/>
                    </a:lnTo>
                    <a:lnTo>
                      <a:pt x="0" y="216992"/>
                    </a:lnTo>
                    <a:lnTo>
                      <a:pt x="216992" y="0"/>
                    </a:lnTo>
                    <a:lnTo>
                      <a:pt x="433985" y="216992"/>
                    </a:lnTo>
                    <a:close/>
                  </a:path>
                </a:pathLst>
              </a:custGeom>
              <a:noFill/>
              <a:ln w="7900" cap="flat">
                <a:solidFill>
                  <a:srgbClr val="2DA2BF"/>
                </a:solidFill>
                <a:bevel/>
              </a:ln>
            </p:spPr>
          </p:sp>
          <p:sp>
            <p:nvSpPr>
              <p:cNvPr id="94" name="任意多边形 93"/>
              <p:cNvSpPr/>
              <p:nvPr/>
            </p:nvSpPr>
            <p:spPr>
              <a:xfrm>
                <a:off x="4401703" y="162422"/>
                <a:ext cx="433985" cy="433985"/>
              </a:xfrm>
              <a:custGeom>
                <a:avLst/>
                <a:gdLst/>
                <a:ahLst/>
                <a:cxnLst/>
                <a:rect l="0" t="0" r="0" b="0"/>
                <a:pathLst>
                  <a:path w="433985" h="433985">
                    <a:moveTo>
                      <a:pt x="433985" y="216992"/>
                    </a:moveTo>
                    <a:lnTo>
                      <a:pt x="216992" y="433985"/>
                    </a:lnTo>
                    <a:lnTo>
                      <a:pt x="0" y="216992"/>
                    </a:lnTo>
                    <a:lnTo>
                      <a:pt x="216992" y="0"/>
                    </a:lnTo>
                    <a:lnTo>
                      <a:pt x="433985" y="216992"/>
                    </a:lnTo>
                    <a:close/>
                  </a:path>
                </a:pathLst>
              </a:custGeom>
              <a:noFill/>
              <a:ln w="7900" cap="flat">
                <a:solidFill>
                  <a:srgbClr val="2DA2BF"/>
                </a:solidFill>
                <a:bevel/>
              </a:ln>
            </p:spPr>
          </p:sp>
          <p:sp>
            <p:nvSpPr>
              <p:cNvPr id="95" name="Text 500"/>
              <p:cNvSpPr txBox="1"/>
              <p:nvPr/>
            </p:nvSpPr>
            <p:spPr>
              <a:xfrm>
                <a:off x="327747" y="162422"/>
                <a:ext cx="4507942" cy="433985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600">
                    <a:solidFill>
                      <a:srgbClr val="FFFFFF"/>
                    </a:solidFill>
                    <a:latin typeface="Arial"/>
                  </a:rPr>
                  <a:t>智能路径</a:t>
                </a:r>
              </a:p>
            </p:txBody>
          </p:sp>
        </p:grpSp>
        <p:grpSp>
          <p:nvGrpSpPr>
            <p:cNvPr id="32" name="任务"/>
            <p:cNvGrpSpPr/>
            <p:nvPr/>
          </p:nvGrpSpPr>
          <p:grpSpPr>
            <a:xfrm>
              <a:off x="4906602" y="624763"/>
              <a:ext cx="964897" cy="596272"/>
              <a:chOff x="4906602" y="624763"/>
              <a:chExt cx="964897" cy="596272"/>
            </a:xfrm>
          </p:grpSpPr>
          <p:grpSp>
            <p:nvGrpSpPr>
              <p:cNvPr id="87" name="组合 86"/>
              <p:cNvGrpSpPr/>
              <p:nvPr/>
            </p:nvGrpSpPr>
            <p:grpSpPr>
              <a:xfrm>
                <a:off x="4906602" y="888921"/>
                <a:ext cx="948000" cy="332114"/>
                <a:chOff x="4906602" y="888921"/>
                <a:chExt cx="948000" cy="332114"/>
              </a:xfrm>
            </p:grpSpPr>
            <p:sp>
              <p:nvSpPr>
                <p:cNvPr id="91" name="任意多边形 90"/>
                <p:cNvSpPr/>
                <p:nvPr/>
              </p:nvSpPr>
              <p:spPr>
                <a:xfrm>
                  <a:off x="4906602" y="888921"/>
                  <a:ext cx="948000" cy="33211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48000" h="332114">
                      <a:moveTo>
                        <a:pt x="869000" y="332114"/>
                      </a:moveTo>
                      <a:cubicBezTo>
                        <a:pt x="912630" y="332114"/>
                        <a:pt x="948000" y="296744"/>
                        <a:pt x="948000" y="253114"/>
                      </a:cubicBezTo>
                      <a:lnTo>
                        <a:pt x="948000" y="79000"/>
                      </a:lnTo>
                      <a:cubicBezTo>
                        <a:pt x="948000" y="35370"/>
                        <a:pt x="912630" y="0"/>
                        <a:pt x="869000" y="0"/>
                      </a:cubicBezTo>
                      <a:lnTo>
                        <a:pt x="79000" y="0"/>
                      </a:lnTo>
                      <a:cubicBezTo>
                        <a:pt x="35370" y="0"/>
                        <a:pt x="0" y="35370"/>
                        <a:pt x="0" y="79000"/>
                      </a:cubicBezTo>
                      <a:lnTo>
                        <a:pt x="0" y="253114"/>
                      </a:lnTo>
                      <a:cubicBezTo>
                        <a:pt x="0" y="296744"/>
                        <a:pt x="35370" y="332114"/>
                        <a:pt x="79000" y="332114"/>
                      </a:cubicBezTo>
                      <a:lnTo>
                        <a:pt x="869000" y="332114"/>
                      </a:lnTo>
                      <a:close/>
                    </a:path>
                  </a:pathLst>
                </a:custGeom>
                <a:solidFill>
                  <a:srgbClr val="2DA2BF"/>
                </a:solidFill>
                <a:ln w="7900" cap="flat">
                  <a:solidFill>
                    <a:srgbClr val="2DA2BF"/>
                  </a:solidFill>
                  <a:bevel/>
                </a:ln>
              </p:spPr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4946102" y="912621"/>
                <a:ext cx="110600" cy="110600"/>
                <a:chOff x="4946102" y="912621"/>
                <a:chExt cx="110600" cy="110600"/>
              </a:xfrm>
            </p:grpSpPr>
          </p:grpSp>
          <p:grpSp>
            <p:nvGrpSpPr>
              <p:cNvPr id="89" name="组合 88"/>
              <p:cNvGrpSpPr/>
              <p:nvPr/>
            </p:nvGrpSpPr>
            <p:grpSpPr>
              <a:xfrm>
                <a:off x="5396402" y="1086735"/>
                <a:ext cx="110600" cy="110600"/>
                <a:chOff x="5396402" y="1086735"/>
                <a:chExt cx="110600" cy="110600"/>
              </a:xfrm>
            </p:grpSpPr>
          </p:grpSp>
          <p:sp>
            <p:nvSpPr>
              <p:cNvPr id="90" name="Text 501"/>
              <p:cNvSpPr txBox="1"/>
              <p:nvPr/>
            </p:nvSpPr>
            <p:spPr>
              <a:xfrm>
                <a:off x="4923499" y="624763"/>
                <a:ext cx="948000" cy="439240"/>
              </a:xfrm>
              <a:prstGeom prst="rect">
                <a:avLst/>
              </a:prstGeom>
              <a:noFill/>
            </p:spPr>
            <p:txBody>
              <a:bodyPr wrap="square" rtlCol="0" anchor="t"/>
              <a:lstStyle/>
              <a:p>
                <a:pPr algn="ctr">
                  <a:lnSpc>
                    <a:spcPct val="100000"/>
                  </a:lnSpc>
                </a:pPr>
                <a:endParaRPr dirty="0"/>
              </a:p>
              <a:p>
                <a:pPr algn="l">
                  <a:lnSpc>
                    <a:spcPct val="100000"/>
                  </a:lnSpc>
                </a:pPr>
                <a:r>
                  <a:rPr sz="800" dirty="0" err="1">
                    <a:solidFill>
                      <a:srgbClr val="FFFFFF"/>
                    </a:solidFill>
                    <a:latin typeface="Times New Roman"/>
                  </a:rPr>
                  <a:t>同辈，智能记忆</a:t>
                </a:r>
                <a:endParaRPr sz="800" dirty="0">
                  <a:solidFill>
                    <a:srgbClr val="FFFFFF"/>
                  </a:solidFill>
                  <a:latin typeface="Times New Roman"/>
                </a:endParaRPr>
              </a:p>
            </p:txBody>
          </p:sp>
        </p:grpSp>
        <p:grpSp>
          <p:nvGrpSpPr>
            <p:cNvPr id="33" name="Word Document"/>
            <p:cNvGrpSpPr/>
            <p:nvPr/>
          </p:nvGrpSpPr>
          <p:grpSpPr>
            <a:xfrm>
              <a:off x="680599" y="4617878"/>
              <a:ext cx="500126" cy="616822"/>
              <a:chOff x="680599" y="4617878"/>
              <a:chExt cx="500126" cy="616822"/>
            </a:xfrm>
          </p:grpSpPr>
          <p:sp>
            <p:nvSpPr>
              <p:cNvPr id="83" name="任意多边形 82"/>
              <p:cNvSpPr/>
              <p:nvPr/>
            </p:nvSpPr>
            <p:spPr>
              <a:xfrm>
                <a:off x="680599" y="4617878"/>
                <a:ext cx="500126" cy="616822"/>
              </a:xfrm>
              <a:custGeom>
                <a:avLst/>
                <a:gdLst/>
                <a:ahLst/>
                <a:cxnLst/>
                <a:rect l="0" t="0" r="0" b="0"/>
                <a:pathLst>
                  <a:path w="500126" h="616822">
                    <a:moveTo>
                      <a:pt x="318206" y="28757"/>
                    </a:moveTo>
                    <a:lnTo>
                      <a:pt x="318206" y="164208"/>
                    </a:lnTo>
                    <a:lnTo>
                      <a:pt x="468269" y="164208"/>
                    </a:lnTo>
                    <a:lnTo>
                      <a:pt x="318206" y="28757"/>
                    </a:lnTo>
                    <a:close/>
                  </a:path>
                  <a:path w="500126" h="616822">
                    <a:moveTo>
                      <a:pt x="295655" y="184630"/>
                    </a:moveTo>
                    <a:lnTo>
                      <a:pt x="295655" y="20422"/>
                    </a:lnTo>
                    <a:lnTo>
                      <a:pt x="22551" y="20422"/>
                    </a:lnTo>
                    <a:lnTo>
                      <a:pt x="22551" y="596400"/>
                    </a:lnTo>
                    <a:lnTo>
                      <a:pt x="477547" y="596400"/>
                    </a:lnTo>
                    <a:lnTo>
                      <a:pt x="477547" y="184630"/>
                    </a:lnTo>
                    <a:lnTo>
                      <a:pt x="295655" y="184630"/>
                    </a:lnTo>
                    <a:close/>
                  </a:path>
                </a:pathLst>
              </a:custGeom>
              <a:solidFill>
                <a:srgbClr val="FFFFFF"/>
              </a:solidFill>
              <a:ln w="7900" cap="flat">
                <a:solidFill>
                  <a:srgbClr val="FFFFFF"/>
                </a:solidFill>
                <a:bevel/>
              </a:ln>
            </p:spPr>
          </p:sp>
          <p:sp>
            <p:nvSpPr>
              <p:cNvPr id="84" name="任意多边形 83"/>
              <p:cNvSpPr/>
              <p:nvPr/>
            </p:nvSpPr>
            <p:spPr>
              <a:xfrm>
                <a:off x="680599" y="4617878"/>
                <a:ext cx="500126" cy="616822"/>
              </a:xfrm>
              <a:custGeom>
                <a:avLst/>
                <a:gdLst/>
                <a:ahLst/>
                <a:cxnLst/>
                <a:rect l="0" t="0" r="0" b="0"/>
                <a:pathLst>
                  <a:path w="500126" h="616822">
                    <a:moveTo>
                      <a:pt x="90708" y="513879"/>
                    </a:moveTo>
                    <a:lnTo>
                      <a:pt x="90708" y="493457"/>
                    </a:lnTo>
                    <a:lnTo>
                      <a:pt x="408943" y="493457"/>
                    </a:lnTo>
                    <a:lnTo>
                      <a:pt x="408943" y="513879"/>
                    </a:lnTo>
                    <a:lnTo>
                      <a:pt x="90708" y="513879"/>
                    </a:lnTo>
                    <a:close/>
                  </a:path>
                  <a:path w="500126" h="616822">
                    <a:moveTo>
                      <a:pt x="318206" y="28757"/>
                    </a:moveTo>
                    <a:lnTo>
                      <a:pt x="318206" y="164208"/>
                    </a:lnTo>
                    <a:lnTo>
                      <a:pt x="468269" y="164208"/>
                    </a:lnTo>
                    <a:lnTo>
                      <a:pt x="318206" y="28757"/>
                    </a:lnTo>
                    <a:close/>
                  </a:path>
                  <a:path w="500126" h="616822">
                    <a:moveTo>
                      <a:pt x="500126" y="164208"/>
                    </a:moveTo>
                    <a:lnTo>
                      <a:pt x="500126" y="616822"/>
                    </a:lnTo>
                    <a:lnTo>
                      <a:pt x="0" y="616822"/>
                    </a:lnTo>
                    <a:lnTo>
                      <a:pt x="0" y="0"/>
                    </a:lnTo>
                    <a:lnTo>
                      <a:pt x="318206" y="0"/>
                    </a:lnTo>
                    <a:lnTo>
                      <a:pt x="500126" y="164208"/>
                    </a:lnTo>
                    <a:close/>
                  </a:path>
                  <a:path w="500126" h="616822">
                    <a:moveTo>
                      <a:pt x="295655" y="184630"/>
                    </a:moveTo>
                    <a:lnTo>
                      <a:pt x="295655" y="20422"/>
                    </a:lnTo>
                    <a:lnTo>
                      <a:pt x="22551" y="20422"/>
                    </a:lnTo>
                    <a:lnTo>
                      <a:pt x="22551" y="596400"/>
                    </a:lnTo>
                    <a:lnTo>
                      <a:pt x="477547" y="596400"/>
                    </a:lnTo>
                    <a:lnTo>
                      <a:pt x="477547" y="184630"/>
                    </a:lnTo>
                    <a:lnTo>
                      <a:pt x="295655" y="184630"/>
                    </a:lnTo>
                    <a:close/>
                  </a:path>
                  <a:path w="500126" h="616822">
                    <a:moveTo>
                      <a:pt x="90708" y="267150"/>
                    </a:moveTo>
                    <a:lnTo>
                      <a:pt x="90708" y="246729"/>
                    </a:lnTo>
                    <a:lnTo>
                      <a:pt x="408943" y="246729"/>
                    </a:lnTo>
                    <a:lnTo>
                      <a:pt x="408943" y="267150"/>
                    </a:lnTo>
                    <a:lnTo>
                      <a:pt x="90708" y="267150"/>
                    </a:lnTo>
                    <a:close/>
                  </a:path>
                  <a:path w="500126" h="616822">
                    <a:moveTo>
                      <a:pt x="90708" y="184630"/>
                    </a:moveTo>
                    <a:lnTo>
                      <a:pt x="90708" y="164208"/>
                    </a:lnTo>
                    <a:lnTo>
                      <a:pt x="227023" y="164208"/>
                    </a:lnTo>
                    <a:lnTo>
                      <a:pt x="227023" y="184630"/>
                    </a:lnTo>
                    <a:lnTo>
                      <a:pt x="90708" y="184630"/>
                    </a:lnTo>
                    <a:close/>
                  </a:path>
                  <a:path w="500126" h="616822">
                    <a:moveTo>
                      <a:pt x="90708" y="102526"/>
                    </a:moveTo>
                    <a:lnTo>
                      <a:pt x="90708" y="82104"/>
                    </a:lnTo>
                    <a:lnTo>
                      <a:pt x="227023" y="82104"/>
                    </a:lnTo>
                    <a:lnTo>
                      <a:pt x="227023" y="102526"/>
                    </a:lnTo>
                    <a:lnTo>
                      <a:pt x="90708" y="102526"/>
                    </a:lnTo>
                    <a:close/>
                  </a:path>
                </a:pathLst>
              </a:custGeom>
              <a:solidFill>
                <a:srgbClr val="3498DB"/>
              </a:solidFill>
              <a:ln w="2500" cap="flat">
                <a:solidFill>
                  <a:srgbClr val="3498DB"/>
                </a:solidFill>
                <a:bevel/>
              </a:ln>
            </p:spPr>
          </p:sp>
          <p:sp>
            <p:nvSpPr>
              <p:cNvPr id="85" name="任意多边形 84"/>
              <p:cNvSpPr/>
              <p:nvPr/>
            </p:nvSpPr>
            <p:spPr>
              <a:xfrm>
                <a:off x="777004" y="4945603"/>
                <a:ext cx="325082" cy="104640"/>
              </a:xfrm>
              <a:custGeom>
                <a:avLst/>
                <a:gdLst/>
                <a:ahLst/>
                <a:cxnLst/>
                <a:rect l="0" t="0" r="0" b="0"/>
                <a:pathLst>
                  <a:path w="325082" h="104640">
                    <a:moveTo>
                      <a:pt x="-366" y="102712"/>
                    </a:moveTo>
                    <a:lnTo>
                      <a:pt x="-366" y="1790"/>
                    </a:lnTo>
                    <a:lnTo>
                      <a:pt x="37735" y="1790"/>
                    </a:lnTo>
                    <a:cubicBezTo>
                      <a:pt x="46334" y="1794"/>
                      <a:pt x="52900" y="2276"/>
                      <a:pt x="57424" y="3236"/>
                    </a:cubicBezTo>
                    <a:cubicBezTo>
                      <a:pt x="63761" y="4569"/>
                      <a:pt x="69167" y="6979"/>
                      <a:pt x="73642" y="10464"/>
                    </a:cubicBezTo>
                    <a:cubicBezTo>
                      <a:pt x="79479" y="14964"/>
                      <a:pt x="83844" y="20717"/>
                      <a:pt x="86738" y="27713"/>
                    </a:cubicBezTo>
                    <a:cubicBezTo>
                      <a:pt x="89631" y="34713"/>
                      <a:pt x="91072" y="42708"/>
                      <a:pt x="91072" y="51700"/>
                    </a:cubicBezTo>
                    <a:cubicBezTo>
                      <a:pt x="91072" y="59367"/>
                      <a:pt x="90092" y="66161"/>
                      <a:pt x="88129" y="72082"/>
                    </a:cubicBezTo>
                    <a:cubicBezTo>
                      <a:pt x="86170" y="78002"/>
                      <a:pt x="83651" y="82903"/>
                      <a:pt x="80584" y="86779"/>
                    </a:cubicBezTo>
                    <a:cubicBezTo>
                      <a:pt x="77516" y="90660"/>
                      <a:pt x="74158" y="93711"/>
                      <a:pt x="70514" y="95935"/>
                    </a:cubicBezTo>
                    <a:cubicBezTo>
                      <a:pt x="66869" y="98164"/>
                      <a:pt x="62464" y="99851"/>
                      <a:pt x="57308" y="100995"/>
                    </a:cubicBezTo>
                    <a:cubicBezTo>
                      <a:pt x="52153" y="102144"/>
                      <a:pt x="46233" y="102712"/>
                      <a:pt x="39542" y="102712"/>
                    </a:cubicBezTo>
                    <a:lnTo>
                      <a:pt x="-366" y="102712"/>
                    </a:lnTo>
                    <a:close/>
                  </a:path>
                  <a:path w="325082" h="104640">
                    <a:moveTo>
                      <a:pt x="14268" y="90802"/>
                    </a:moveTo>
                    <a:lnTo>
                      <a:pt x="37885" y="90802"/>
                    </a:lnTo>
                    <a:cubicBezTo>
                      <a:pt x="45181" y="90807"/>
                      <a:pt x="50898" y="90187"/>
                      <a:pt x="55046" y="88948"/>
                    </a:cubicBezTo>
                    <a:cubicBezTo>
                      <a:pt x="59194" y="87709"/>
                      <a:pt x="62507" y="85966"/>
                      <a:pt x="64970" y="83712"/>
                    </a:cubicBezTo>
                    <a:cubicBezTo>
                      <a:pt x="68441" y="80549"/>
                      <a:pt x="71145" y="76294"/>
                      <a:pt x="73077" y="70946"/>
                    </a:cubicBezTo>
                    <a:cubicBezTo>
                      <a:pt x="75016" y="65602"/>
                      <a:pt x="75980" y="59118"/>
                      <a:pt x="75980" y="51494"/>
                    </a:cubicBezTo>
                    <a:cubicBezTo>
                      <a:pt x="75980" y="40944"/>
                      <a:pt x="74085" y="32833"/>
                      <a:pt x="70284" y="27162"/>
                    </a:cubicBezTo>
                    <a:cubicBezTo>
                      <a:pt x="66490" y="21496"/>
                      <a:pt x="61875" y="17697"/>
                      <a:pt x="56444" y="15765"/>
                    </a:cubicBezTo>
                    <a:cubicBezTo>
                      <a:pt x="52525" y="14392"/>
                      <a:pt x="46209" y="13704"/>
                      <a:pt x="37506" y="13700"/>
                    </a:cubicBezTo>
                    <a:lnTo>
                      <a:pt x="14268" y="13700"/>
                    </a:lnTo>
                    <a:lnTo>
                      <a:pt x="14268" y="90802"/>
                    </a:lnTo>
                    <a:close/>
                  </a:path>
                  <a:path w="325082" h="104640">
                    <a:moveTo>
                      <a:pt x="106759" y="53559"/>
                    </a:moveTo>
                    <a:cubicBezTo>
                      <a:pt x="106759" y="36813"/>
                      <a:pt x="111692" y="23699"/>
                      <a:pt x="121548" y="14220"/>
                    </a:cubicBezTo>
                    <a:cubicBezTo>
                      <a:pt x="131408" y="4746"/>
                      <a:pt x="144131" y="0"/>
                      <a:pt x="159717" y="0"/>
                    </a:cubicBezTo>
                    <a:cubicBezTo>
                      <a:pt x="169928" y="0"/>
                      <a:pt x="179138" y="2233"/>
                      <a:pt x="187334" y="6682"/>
                    </a:cubicBezTo>
                    <a:cubicBezTo>
                      <a:pt x="195530" y="11135"/>
                      <a:pt x="201778" y="17344"/>
                      <a:pt x="206079" y="25304"/>
                    </a:cubicBezTo>
                    <a:cubicBezTo>
                      <a:pt x="210383" y="33268"/>
                      <a:pt x="212529" y="42295"/>
                      <a:pt x="212529" y="52320"/>
                    </a:cubicBezTo>
                    <a:cubicBezTo>
                      <a:pt x="212529" y="62629"/>
                      <a:pt x="210267" y="71785"/>
                      <a:pt x="205740" y="79861"/>
                    </a:cubicBezTo>
                    <a:cubicBezTo>
                      <a:pt x="201217" y="87941"/>
                      <a:pt x="194800" y="94055"/>
                      <a:pt x="186503" y="98207"/>
                    </a:cubicBezTo>
                    <a:cubicBezTo>
                      <a:pt x="178207" y="102363"/>
                      <a:pt x="169250" y="104433"/>
                      <a:pt x="159644" y="104433"/>
                    </a:cubicBezTo>
                    <a:cubicBezTo>
                      <a:pt x="149232" y="104433"/>
                      <a:pt x="139928" y="102144"/>
                      <a:pt x="131732" y="97553"/>
                    </a:cubicBezTo>
                    <a:cubicBezTo>
                      <a:pt x="123536" y="92967"/>
                      <a:pt x="117324" y="86702"/>
                      <a:pt x="113096" y="78759"/>
                    </a:cubicBezTo>
                    <a:cubicBezTo>
                      <a:pt x="108874" y="70821"/>
                      <a:pt x="106759" y="62422"/>
                      <a:pt x="106759" y="53559"/>
                    </a:cubicBezTo>
                    <a:close/>
                  </a:path>
                  <a:path w="325082" h="104640">
                    <a:moveTo>
                      <a:pt x="121848" y="53765"/>
                    </a:moveTo>
                    <a:cubicBezTo>
                      <a:pt x="121848" y="65933"/>
                      <a:pt x="125431" y="75515"/>
                      <a:pt x="132599" y="82511"/>
                    </a:cubicBezTo>
                    <a:cubicBezTo>
                      <a:pt x="139769" y="89512"/>
                      <a:pt x="148756" y="93010"/>
                      <a:pt x="159568" y="93005"/>
                    </a:cubicBezTo>
                    <a:cubicBezTo>
                      <a:pt x="170584" y="93010"/>
                      <a:pt x="179653" y="89477"/>
                      <a:pt x="186769" y="82408"/>
                    </a:cubicBezTo>
                    <a:cubicBezTo>
                      <a:pt x="193884" y="75343"/>
                      <a:pt x="197444" y="65314"/>
                      <a:pt x="197444" y="52320"/>
                    </a:cubicBezTo>
                    <a:cubicBezTo>
                      <a:pt x="197444" y="44110"/>
                      <a:pt x="195923" y="36938"/>
                      <a:pt x="192877" y="30811"/>
                    </a:cubicBezTo>
                    <a:cubicBezTo>
                      <a:pt x="189837" y="24684"/>
                      <a:pt x="185386" y="19934"/>
                      <a:pt x="179525" y="16561"/>
                    </a:cubicBezTo>
                    <a:cubicBezTo>
                      <a:pt x="173664" y="13188"/>
                      <a:pt x="167089" y="11501"/>
                      <a:pt x="159797" y="11497"/>
                    </a:cubicBezTo>
                    <a:cubicBezTo>
                      <a:pt x="149439" y="11501"/>
                      <a:pt x="140523" y="14749"/>
                      <a:pt x="133050" y="21242"/>
                    </a:cubicBezTo>
                    <a:cubicBezTo>
                      <a:pt x="125584" y="27739"/>
                      <a:pt x="121848" y="38577"/>
                      <a:pt x="121848" y="53765"/>
                    </a:cubicBezTo>
                    <a:close/>
                  </a:path>
                  <a:path w="325082" h="104640">
                    <a:moveTo>
                      <a:pt x="310341" y="67327"/>
                    </a:moveTo>
                    <a:lnTo>
                      <a:pt x="325082" y="70701"/>
                    </a:lnTo>
                    <a:cubicBezTo>
                      <a:pt x="321913" y="81672"/>
                      <a:pt x="316394" y="90041"/>
                      <a:pt x="308424" y="95798"/>
                    </a:cubicBezTo>
                    <a:cubicBezTo>
                      <a:pt x="300451" y="101559"/>
                      <a:pt x="290707" y="104433"/>
                      <a:pt x="279187" y="104433"/>
                    </a:cubicBezTo>
                    <a:cubicBezTo>
                      <a:pt x="267270" y="104433"/>
                      <a:pt x="257575" y="102226"/>
                      <a:pt x="250103" y="97794"/>
                    </a:cubicBezTo>
                    <a:cubicBezTo>
                      <a:pt x="242636" y="93367"/>
                      <a:pt x="236953" y="86951"/>
                      <a:pt x="233051" y="78553"/>
                    </a:cubicBezTo>
                    <a:cubicBezTo>
                      <a:pt x="229156" y="70154"/>
                      <a:pt x="227206" y="61136"/>
                      <a:pt x="227206" y="51494"/>
                    </a:cubicBezTo>
                    <a:cubicBezTo>
                      <a:pt x="227206" y="40987"/>
                      <a:pt x="229406" y="31822"/>
                      <a:pt x="233808" y="23996"/>
                    </a:cubicBezTo>
                    <a:cubicBezTo>
                      <a:pt x="238213" y="16173"/>
                      <a:pt x="244471" y="10227"/>
                      <a:pt x="252594" y="6166"/>
                    </a:cubicBezTo>
                    <a:cubicBezTo>
                      <a:pt x="260716" y="2104"/>
                      <a:pt x="269660" y="0"/>
                      <a:pt x="279413" y="0"/>
                    </a:cubicBezTo>
                    <a:cubicBezTo>
                      <a:pt x="290479" y="0"/>
                      <a:pt x="299782" y="2646"/>
                      <a:pt x="307329" y="7783"/>
                    </a:cubicBezTo>
                    <a:cubicBezTo>
                      <a:pt x="314874" y="12925"/>
                      <a:pt x="320128" y="20153"/>
                      <a:pt x="323095" y="29464"/>
                    </a:cubicBezTo>
                    <a:lnTo>
                      <a:pt x="308684" y="32562"/>
                    </a:lnTo>
                    <a:cubicBezTo>
                      <a:pt x="306120" y="25222"/>
                      <a:pt x="302402" y="19878"/>
                      <a:pt x="297520" y="16526"/>
                    </a:cubicBezTo>
                    <a:cubicBezTo>
                      <a:pt x="292640" y="13179"/>
                      <a:pt x="286504" y="11501"/>
                      <a:pt x="279111" y="11497"/>
                    </a:cubicBezTo>
                    <a:cubicBezTo>
                      <a:pt x="270612" y="11501"/>
                      <a:pt x="263509" y="13360"/>
                      <a:pt x="257801" y="17077"/>
                    </a:cubicBezTo>
                    <a:cubicBezTo>
                      <a:pt x="252090" y="20794"/>
                      <a:pt x="248079" y="25786"/>
                      <a:pt x="245768" y="32050"/>
                    </a:cubicBezTo>
                    <a:cubicBezTo>
                      <a:pt x="243454" y="38315"/>
                      <a:pt x="242298" y="44773"/>
                      <a:pt x="242298" y="51425"/>
                    </a:cubicBezTo>
                    <a:cubicBezTo>
                      <a:pt x="242298" y="60013"/>
                      <a:pt x="243671" y="67504"/>
                      <a:pt x="246409" y="73906"/>
                    </a:cubicBezTo>
                    <a:cubicBezTo>
                      <a:pt x="249147" y="80308"/>
                      <a:pt x="253408" y="85093"/>
                      <a:pt x="259193" y="88259"/>
                    </a:cubicBezTo>
                    <a:cubicBezTo>
                      <a:pt x="264981" y="91426"/>
                      <a:pt x="271238" y="93010"/>
                      <a:pt x="277978" y="93005"/>
                    </a:cubicBezTo>
                    <a:cubicBezTo>
                      <a:pt x="286181" y="93010"/>
                      <a:pt x="293122" y="90854"/>
                      <a:pt x="298803" y="86538"/>
                    </a:cubicBezTo>
                    <a:cubicBezTo>
                      <a:pt x="304487" y="82227"/>
                      <a:pt x="308333" y="75821"/>
                      <a:pt x="310341" y="67327"/>
                    </a:cubicBezTo>
                    <a:close/>
                  </a:path>
                </a:pathLst>
              </a:custGeom>
              <a:solidFill>
                <a:srgbClr val="89C3EB"/>
              </a:solidFill>
              <a:ln w="2500" cap="flat">
                <a:solidFill>
                  <a:srgbClr val="89C3EB"/>
                </a:solidFill>
                <a:bevel/>
              </a:ln>
            </p:spPr>
          </p:sp>
          <p:sp>
            <p:nvSpPr>
              <p:cNvPr id="86" name="Text 502"/>
              <p:cNvSpPr txBox="1"/>
              <p:nvPr/>
            </p:nvSpPr>
            <p:spPr>
              <a:xfrm>
                <a:off x="557434" y="5254854"/>
                <a:ext cx="746457" cy="149291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120">
                    <a:solidFill>
                      <a:srgbClr val="236EA1"/>
                    </a:solidFill>
                    <a:latin typeface="Arial"/>
                  </a:rPr>
                  <a:t>本月</a:t>
                </a:r>
              </a:p>
            </p:txBody>
          </p:sp>
        </p:grpSp>
        <p:sp>
          <p:nvSpPr>
            <p:cNvPr id="34" name="ConnectLine"/>
            <p:cNvSpPr/>
            <p:nvPr/>
          </p:nvSpPr>
          <p:spPr>
            <a:xfrm>
              <a:off x="872003" y="4236003"/>
              <a:ext cx="308722" cy="690286"/>
            </a:xfrm>
            <a:custGeom>
              <a:avLst/>
              <a:gdLst/>
              <a:ahLst/>
              <a:cxnLst/>
              <a:rect l="0" t="0" r="0" b="0"/>
              <a:pathLst>
                <a:path w="308722" h="690286" fill="none">
                  <a:moveTo>
                    <a:pt x="0" y="0"/>
                  </a:moveTo>
                  <a:lnTo>
                    <a:pt x="0" y="129075"/>
                  </a:lnTo>
                  <a:lnTo>
                    <a:pt x="561522" y="129075"/>
                  </a:lnTo>
                  <a:lnTo>
                    <a:pt x="561522" y="690286"/>
                  </a:lnTo>
                  <a:lnTo>
                    <a:pt x="308722" y="690286"/>
                  </a:lnTo>
                </a:path>
              </a:pathLst>
            </a:custGeom>
            <a:noFill/>
            <a:ln w="7900" cap="flat">
              <a:solidFill>
                <a:srgbClr val="236EA1"/>
              </a:solidFill>
              <a:bevel/>
            </a:ln>
          </p:spPr>
        </p:sp>
        <p:grpSp>
          <p:nvGrpSpPr>
            <p:cNvPr id="35" name="Multimedia"/>
            <p:cNvGrpSpPr/>
            <p:nvPr/>
          </p:nvGrpSpPr>
          <p:grpSpPr>
            <a:xfrm>
              <a:off x="683025" y="5636667"/>
              <a:ext cx="500126" cy="616822"/>
              <a:chOff x="683025" y="5636667"/>
              <a:chExt cx="500126" cy="616822"/>
            </a:xfrm>
          </p:grpSpPr>
          <p:sp>
            <p:nvSpPr>
              <p:cNvPr id="75" name="任意多边形 74"/>
              <p:cNvSpPr/>
              <p:nvPr/>
            </p:nvSpPr>
            <p:spPr>
              <a:xfrm>
                <a:off x="683025" y="5636667"/>
                <a:ext cx="500126" cy="616822"/>
              </a:xfrm>
              <a:custGeom>
                <a:avLst/>
                <a:gdLst/>
                <a:ahLst/>
                <a:cxnLst/>
                <a:rect l="0" t="0" r="0" b="0"/>
                <a:pathLst>
                  <a:path w="500126" h="616822">
                    <a:moveTo>
                      <a:pt x="318206" y="28757"/>
                    </a:moveTo>
                    <a:lnTo>
                      <a:pt x="318206" y="164208"/>
                    </a:lnTo>
                    <a:lnTo>
                      <a:pt x="468269" y="164208"/>
                    </a:lnTo>
                    <a:lnTo>
                      <a:pt x="318206" y="28757"/>
                    </a:lnTo>
                    <a:close/>
                  </a:path>
                  <a:path w="500126" h="616822">
                    <a:moveTo>
                      <a:pt x="295655" y="184630"/>
                    </a:moveTo>
                    <a:lnTo>
                      <a:pt x="295655" y="20422"/>
                    </a:lnTo>
                    <a:lnTo>
                      <a:pt x="22551" y="20422"/>
                    </a:lnTo>
                    <a:lnTo>
                      <a:pt x="22551" y="596400"/>
                    </a:lnTo>
                    <a:lnTo>
                      <a:pt x="477547" y="596400"/>
                    </a:lnTo>
                    <a:lnTo>
                      <a:pt x="477547" y="184630"/>
                    </a:lnTo>
                    <a:lnTo>
                      <a:pt x="295655" y="184630"/>
                    </a:lnTo>
                    <a:close/>
                  </a:path>
                </a:pathLst>
              </a:custGeom>
              <a:solidFill>
                <a:srgbClr val="FFFFFF"/>
              </a:solidFill>
              <a:ln w="7900" cap="flat">
                <a:solidFill>
                  <a:srgbClr val="FFFFFF"/>
                </a:solidFill>
                <a:bevel/>
              </a:ln>
            </p:spPr>
          </p:sp>
          <p:sp>
            <p:nvSpPr>
              <p:cNvPr id="76" name="任意多边形 75"/>
              <p:cNvSpPr/>
              <p:nvPr/>
            </p:nvSpPr>
            <p:spPr>
              <a:xfrm>
                <a:off x="683025" y="5636667"/>
                <a:ext cx="500126" cy="616822"/>
              </a:xfrm>
              <a:custGeom>
                <a:avLst/>
                <a:gdLst/>
                <a:ahLst/>
                <a:cxnLst/>
                <a:rect l="0" t="0" r="0" b="0"/>
                <a:pathLst>
                  <a:path w="500126" h="616822">
                    <a:moveTo>
                      <a:pt x="90708" y="513879"/>
                    </a:moveTo>
                    <a:lnTo>
                      <a:pt x="90708" y="493457"/>
                    </a:lnTo>
                    <a:lnTo>
                      <a:pt x="408943" y="493457"/>
                    </a:lnTo>
                    <a:lnTo>
                      <a:pt x="408943" y="513879"/>
                    </a:lnTo>
                    <a:lnTo>
                      <a:pt x="90708" y="513879"/>
                    </a:lnTo>
                    <a:close/>
                  </a:path>
                  <a:path w="500126" h="616822">
                    <a:moveTo>
                      <a:pt x="318206" y="28757"/>
                    </a:moveTo>
                    <a:lnTo>
                      <a:pt x="318206" y="164208"/>
                    </a:lnTo>
                    <a:lnTo>
                      <a:pt x="468269" y="164208"/>
                    </a:lnTo>
                    <a:lnTo>
                      <a:pt x="318206" y="28757"/>
                    </a:lnTo>
                    <a:close/>
                  </a:path>
                  <a:path w="500126" h="616822">
                    <a:moveTo>
                      <a:pt x="500126" y="164208"/>
                    </a:moveTo>
                    <a:lnTo>
                      <a:pt x="500126" y="616822"/>
                    </a:lnTo>
                    <a:lnTo>
                      <a:pt x="0" y="616822"/>
                    </a:lnTo>
                    <a:lnTo>
                      <a:pt x="0" y="0"/>
                    </a:lnTo>
                    <a:lnTo>
                      <a:pt x="318206" y="0"/>
                    </a:lnTo>
                    <a:lnTo>
                      <a:pt x="500126" y="164208"/>
                    </a:lnTo>
                    <a:close/>
                  </a:path>
                  <a:path w="500126" h="616822">
                    <a:moveTo>
                      <a:pt x="295655" y="184630"/>
                    </a:moveTo>
                    <a:lnTo>
                      <a:pt x="295655" y="20422"/>
                    </a:lnTo>
                    <a:lnTo>
                      <a:pt x="22551" y="20422"/>
                    </a:lnTo>
                    <a:lnTo>
                      <a:pt x="22551" y="596400"/>
                    </a:lnTo>
                    <a:lnTo>
                      <a:pt x="477547" y="596400"/>
                    </a:lnTo>
                    <a:lnTo>
                      <a:pt x="477547" y="184630"/>
                    </a:lnTo>
                    <a:lnTo>
                      <a:pt x="295655" y="184630"/>
                    </a:lnTo>
                    <a:close/>
                  </a:path>
                  <a:path w="500126" h="616822">
                    <a:moveTo>
                      <a:pt x="90708" y="267150"/>
                    </a:moveTo>
                    <a:lnTo>
                      <a:pt x="90708" y="246729"/>
                    </a:lnTo>
                    <a:lnTo>
                      <a:pt x="408943" y="246729"/>
                    </a:lnTo>
                    <a:lnTo>
                      <a:pt x="408943" y="267150"/>
                    </a:lnTo>
                    <a:lnTo>
                      <a:pt x="90708" y="267150"/>
                    </a:lnTo>
                    <a:close/>
                  </a:path>
                  <a:path w="500126" h="616822">
                    <a:moveTo>
                      <a:pt x="90708" y="184630"/>
                    </a:moveTo>
                    <a:lnTo>
                      <a:pt x="90708" y="164208"/>
                    </a:lnTo>
                    <a:lnTo>
                      <a:pt x="227023" y="164208"/>
                    </a:lnTo>
                    <a:lnTo>
                      <a:pt x="227023" y="184630"/>
                    </a:lnTo>
                    <a:lnTo>
                      <a:pt x="90708" y="184630"/>
                    </a:lnTo>
                    <a:close/>
                  </a:path>
                  <a:path w="500126" h="616822">
                    <a:moveTo>
                      <a:pt x="90708" y="102526"/>
                    </a:moveTo>
                    <a:lnTo>
                      <a:pt x="90708" y="82104"/>
                    </a:lnTo>
                    <a:lnTo>
                      <a:pt x="227023" y="82104"/>
                    </a:lnTo>
                    <a:lnTo>
                      <a:pt x="227023" y="102526"/>
                    </a:lnTo>
                    <a:lnTo>
                      <a:pt x="90708" y="102526"/>
                    </a:lnTo>
                    <a:close/>
                  </a:path>
                </a:pathLst>
              </a:custGeom>
              <a:solidFill>
                <a:srgbClr val="3498DB"/>
              </a:solidFill>
              <a:ln w="7900" cap="flat">
                <a:solidFill>
                  <a:srgbClr val="3498DB"/>
                </a:solidFill>
                <a:bevel/>
              </a:ln>
            </p:spPr>
          </p:sp>
          <p:sp>
            <p:nvSpPr>
              <p:cNvPr id="77" name="Rectangle"/>
              <p:cNvSpPr/>
              <p:nvPr/>
            </p:nvSpPr>
            <p:spPr>
              <a:xfrm>
                <a:off x="816364" y="5940733"/>
                <a:ext cx="100052" cy="88316"/>
              </a:xfrm>
              <a:custGeom>
                <a:avLst/>
                <a:gdLst/>
                <a:ahLst/>
                <a:cxnLst/>
                <a:rect l="0" t="0" r="0" b="0"/>
                <a:pathLst>
                  <a:path w="100052" h="88316">
                    <a:moveTo>
                      <a:pt x="0" y="0"/>
                    </a:moveTo>
                    <a:lnTo>
                      <a:pt x="100052" y="0"/>
                    </a:lnTo>
                    <a:lnTo>
                      <a:pt x="100052" y="88316"/>
                    </a:lnTo>
                    <a:lnTo>
                      <a:pt x="0" y="883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00" cap="flat">
                <a:solidFill>
                  <a:srgbClr val="C6A5C8"/>
                </a:solidFill>
                <a:bevel/>
              </a:ln>
            </p:spPr>
          </p:sp>
          <p:sp>
            <p:nvSpPr>
              <p:cNvPr id="78" name="Rectangle"/>
              <p:cNvSpPr/>
              <p:nvPr/>
            </p:nvSpPr>
            <p:spPr>
              <a:xfrm>
                <a:off x="784578" y="5981071"/>
                <a:ext cx="103484" cy="104540"/>
              </a:xfrm>
              <a:custGeom>
                <a:avLst/>
                <a:gdLst/>
                <a:ahLst/>
                <a:cxnLst/>
                <a:rect l="0" t="0" r="0" b="0"/>
                <a:pathLst>
                  <a:path w="103484" h="104540">
                    <a:moveTo>
                      <a:pt x="0" y="0"/>
                    </a:moveTo>
                    <a:lnTo>
                      <a:pt x="103484" y="0"/>
                    </a:lnTo>
                    <a:lnTo>
                      <a:pt x="103484" y="104540"/>
                    </a:lnTo>
                    <a:lnTo>
                      <a:pt x="0" y="1045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00" cap="flat">
                <a:solidFill>
                  <a:srgbClr val="EF8F8A"/>
                </a:solidFill>
                <a:bevel/>
              </a:ln>
            </p:spPr>
          </p:sp>
          <p:sp>
            <p:nvSpPr>
              <p:cNvPr id="79" name="Rectangle"/>
              <p:cNvSpPr/>
              <p:nvPr/>
            </p:nvSpPr>
            <p:spPr>
              <a:xfrm>
                <a:off x="831007" y="6012401"/>
                <a:ext cx="103484" cy="104540"/>
              </a:xfrm>
              <a:custGeom>
                <a:avLst/>
                <a:gdLst/>
                <a:ahLst/>
                <a:cxnLst/>
                <a:rect l="0" t="0" r="0" b="0"/>
                <a:pathLst>
                  <a:path w="103484" h="104540">
                    <a:moveTo>
                      <a:pt x="0" y="0"/>
                    </a:moveTo>
                    <a:lnTo>
                      <a:pt x="103484" y="0"/>
                    </a:lnTo>
                    <a:lnTo>
                      <a:pt x="103484" y="104540"/>
                    </a:lnTo>
                    <a:lnTo>
                      <a:pt x="0" y="1045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00" cap="flat">
                <a:solidFill>
                  <a:srgbClr val="A0D8EF"/>
                </a:solidFill>
                <a:bevel/>
              </a:ln>
            </p:spPr>
          </p:sp>
          <p:sp>
            <p:nvSpPr>
              <p:cNvPr id="80" name="Rectangle"/>
              <p:cNvSpPr/>
              <p:nvPr/>
            </p:nvSpPr>
            <p:spPr>
              <a:xfrm>
                <a:off x="882856" y="5925214"/>
                <a:ext cx="166105" cy="169552"/>
              </a:xfrm>
              <a:custGeom>
                <a:avLst/>
                <a:gdLst/>
                <a:ahLst/>
                <a:cxnLst/>
                <a:rect l="0" t="0" r="0" b="0"/>
                <a:pathLst>
                  <a:path w="166105" h="169552">
                    <a:moveTo>
                      <a:pt x="0" y="0"/>
                    </a:moveTo>
                    <a:lnTo>
                      <a:pt x="166105" y="0"/>
                    </a:lnTo>
                    <a:lnTo>
                      <a:pt x="166105" y="169552"/>
                    </a:lnTo>
                    <a:lnTo>
                      <a:pt x="0" y="1695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00" cap="flat">
                <a:solidFill>
                  <a:srgbClr val="FED372"/>
                </a:solidFill>
                <a:bevel/>
              </a:ln>
            </p:spPr>
          </p:sp>
          <p:sp>
            <p:nvSpPr>
              <p:cNvPr id="81" name="任意多边形 80"/>
              <p:cNvSpPr/>
              <p:nvPr/>
            </p:nvSpPr>
            <p:spPr>
              <a:xfrm>
                <a:off x="915499" y="5947866"/>
                <a:ext cx="120082" cy="124248"/>
              </a:xfrm>
              <a:custGeom>
                <a:avLst/>
                <a:gdLst/>
                <a:ahLst/>
                <a:cxnLst/>
                <a:rect l="0" t="0" r="0" b="0"/>
                <a:pathLst>
                  <a:path w="120082" h="124248">
                    <a:moveTo>
                      <a:pt x="0" y="0"/>
                    </a:moveTo>
                    <a:lnTo>
                      <a:pt x="0" y="124248"/>
                    </a:lnTo>
                    <a:lnTo>
                      <a:pt x="120082" y="61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AD4CC"/>
              </a:solidFill>
              <a:ln w="7900" cap="flat">
                <a:noFill/>
                <a:bevel/>
              </a:ln>
            </p:spPr>
          </p:sp>
          <p:sp>
            <p:nvSpPr>
              <p:cNvPr id="82" name="Text 503"/>
              <p:cNvSpPr txBox="1"/>
              <p:nvPr/>
            </p:nvSpPr>
            <p:spPr>
              <a:xfrm>
                <a:off x="559860" y="6273644"/>
                <a:ext cx="746457" cy="149291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120">
                    <a:solidFill>
                      <a:srgbClr val="236EA1"/>
                    </a:solidFill>
                    <a:latin typeface="Arial"/>
                  </a:rPr>
                  <a:t>本日</a:t>
                </a:r>
              </a:p>
            </p:txBody>
          </p:sp>
        </p:grpSp>
        <p:sp>
          <p:nvSpPr>
            <p:cNvPr id="36" name="ConnectLine"/>
            <p:cNvSpPr/>
            <p:nvPr/>
          </p:nvSpPr>
          <p:spPr>
            <a:xfrm>
              <a:off x="930662" y="5234700"/>
              <a:ext cx="2426" cy="401967"/>
            </a:xfrm>
            <a:custGeom>
              <a:avLst/>
              <a:gdLst/>
              <a:ahLst/>
              <a:cxnLst/>
              <a:rect l="0" t="0" r="0" b="0"/>
              <a:pathLst>
                <a:path w="2426" h="401967" fill="none">
                  <a:moveTo>
                    <a:pt x="0" y="0"/>
                  </a:moveTo>
                  <a:lnTo>
                    <a:pt x="0" y="149167"/>
                  </a:lnTo>
                  <a:lnTo>
                    <a:pt x="2426" y="401967"/>
                  </a:lnTo>
                </a:path>
              </a:pathLst>
            </a:custGeom>
            <a:noFill/>
            <a:ln w="7900" cap="flat">
              <a:solidFill>
                <a:srgbClr val="236EA1"/>
              </a:solidFill>
              <a:bevel/>
            </a:ln>
          </p:spPr>
        </p:sp>
        <p:grpSp>
          <p:nvGrpSpPr>
            <p:cNvPr id="37" name="Word Document"/>
            <p:cNvGrpSpPr/>
            <p:nvPr/>
          </p:nvGrpSpPr>
          <p:grpSpPr>
            <a:xfrm>
              <a:off x="1950633" y="4617878"/>
              <a:ext cx="500126" cy="616822"/>
              <a:chOff x="1950633" y="4617878"/>
              <a:chExt cx="500126" cy="616822"/>
            </a:xfrm>
          </p:grpSpPr>
          <p:sp>
            <p:nvSpPr>
              <p:cNvPr id="71" name="任意多边形 70"/>
              <p:cNvSpPr/>
              <p:nvPr/>
            </p:nvSpPr>
            <p:spPr>
              <a:xfrm>
                <a:off x="1950633" y="4617878"/>
                <a:ext cx="500126" cy="616822"/>
              </a:xfrm>
              <a:custGeom>
                <a:avLst/>
                <a:gdLst/>
                <a:ahLst/>
                <a:cxnLst/>
                <a:rect l="0" t="0" r="0" b="0"/>
                <a:pathLst>
                  <a:path w="500126" h="616822">
                    <a:moveTo>
                      <a:pt x="318206" y="28757"/>
                    </a:moveTo>
                    <a:lnTo>
                      <a:pt x="318206" y="164208"/>
                    </a:lnTo>
                    <a:lnTo>
                      <a:pt x="468269" y="164208"/>
                    </a:lnTo>
                    <a:lnTo>
                      <a:pt x="318206" y="28757"/>
                    </a:lnTo>
                    <a:close/>
                  </a:path>
                  <a:path w="500126" h="616822">
                    <a:moveTo>
                      <a:pt x="295655" y="184630"/>
                    </a:moveTo>
                    <a:lnTo>
                      <a:pt x="295655" y="20422"/>
                    </a:lnTo>
                    <a:lnTo>
                      <a:pt x="22551" y="20422"/>
                    </a:lnTo>
                    <a:lnTo>
                      <a:pt x="22551" y="596400"/>
                    </a:lnTo>
                    <a:lnTo>
                      <a:pt x="477547" y="596400"/>
                    </a:lnTo>
                    <a:lnTo>
                      <a:pt x="477547" y="184630"/>
                    </a:lnTo>
                    <a:lnTo>
                      <a:pt x="295655" y="184630"/>
                    </a:lnTo>
                    <a:close/>
                  </a:path>
                </a:pathLst>
              </a:custGeom>
              <a:solidFill>
                <a:srgbClr val="FFFFFF"/>
              </a:solidFill>
              <a:ln w="7900" cap="flat">
                <a:solidFill>
                  <a:srgbClr val="FFFFFF"/>
                </a:solidFill>
                <a:bevel/>
              </a:ln>
            </p:spPr>
          </p:sp>
          <p:sp>
            <p:nvSpPr>
              <p:cNvPr id="72" name="任意多边形 71"/>
              <p:cNvSpPr/>
              <p:nvPr/>
            </p:nvSpPr>
            <p:spPr>
              <a:xfrm>
                <a:off x="1950633" y="4617878"/>
                <a:ext cx="500126" cy="616822"/>
              </a:xfrm>
              <a:custGeom>
                <a:avLst/>
                <a:gdLst/>
                <a:ahLst/>
                <a:cxnLst/>
                <a:rect l="0" t="0" r="0" b="0"/>
                <a:pathLst>
                  <a:path w="500126" h="616822">
                    <a:moveTo>
                      <a:pt x="90708" y="513879"/>
                    </a:moveTo>
                    <a:lnTo>
                      <a:pt x="90708" y="493457"/>
                    </a:lnTo>
                    <a:lnTo>
                      <a:pt x="408943" y="493457"/>
                    </a:lnTo>
                    <a:lnTo>
                      <a:pt x="408943" y="513879"/>
                    </a:lnTo>
                    <a:lnTo>
                      <a:pt x="90708" y="513879"/>
                    </a:lnTo>
                    <a:close/>
                  </a:path>
                  <a:path w="500126" h="616822">
                    <a:moveTo>
                      <a:pt x="318206" y="28757"/>
                    </a:moveTo>
                    <a:lnTo>
                      <a:pt x="318206" y="164208"/>
                    </a:lnTo>
                    <a:lnTo>
                      <a:pt x="468269" y="164208"/>
                    </a:lnTo>
                    <a:lnTo>
                      <a:pt x="318206" y="28757"/>
                    </a:lnTo>
                    <a:close/>
                  </a:path>
                  <a:path w="500126" h="616822">
                    <a:moveTo>
                      <a:pt x="500126" y="164208"/>
                    </a:moveTo>
                    <a:lnTo>
                      <a:pt x="500126" y="616822"/>
                    </a:lnTo>
                    <a:lnTo>
                      <a:pt x="0" y="616822"/>
                    </a:lnTo>
                    <a:lnTo>
                      <a:pt x="0" y="0"/>
                    </a:lnTo>
                    <a:lnTo>
                      <a:pt x="318206" y="0"/>
                    </a:lnTo>
                    <a:lnTo>
                      <a:pt x="500126" y="164208"/>
                    </a:lnTo>
                    <a:close/>
                  </a:path>
                  <a:path w="500126" h="616822">
                    <a:moveTo>
                      <a:pt x="295655" y="184630"/>
                    </a:moveTo>
                    <a:lnTo>
                      <a:pt x="295655" y="20422"/>
                    </a:lnTo>
                    <a:lnTo>
                      <a:pt x="22551" y="20422"/>
                    </a:lnTo>
                    <a:lnTo>
                      <a:pt x="22551" y="596400"/>
                    </a:lnTo>
                    <a:lnTo>
                      <a:pt x="477547" y="596400"/>
                    </a:lnTo>
                    <a:lnTo>
                      <a:pt x="477547" y="184630"/>
                    </a:lnTo>
                    <a:lnTo>
                      <a:pt x="295655" y="184630"/>
                    </a:lnTo>
                    <a:close/>
                  </a:path>
                  <a:path w="500126" h="616822">
                    <a:moveTo>
                      <a:pt x="90708" y="267150"/>
                    </a:moveTo>
                    <a:lnTo>
                      <a:pt x="90708" y="246729"/>
                    </a:lnTo>
                    <a:lnTo>
                      <a:pt x="408943" y="246729"/>
                    </a:lnTo>
                    <a:lnTo>
                      <a:pt x="408943" y="267150"/>
                    </a:lnTo>
                    <a:lnTo>
                      <a:pt x="90708" y="267150"/>
                    </a:lnTo>
                    <a:close/>
                  </a:path>
                  <a:path w="500126" h="616822">
                    <a:moveTo>
                      <a:pt x="90708" y="184630"/>
                    </a:moveTo>
                    <a:lnTo>
                      <a:pt x="90708" y="164208"/>
                    </a:lnTo>
                    <a:lnTo>
                      <a:pt x="227023" y="164208"/>
                    </a:lnTo>
                    <a:lnTo>
                      <a:pt x="227023" y="184630"/>
                    </a:lnTo>
                    <a:lnTo>
                      <a:pt x="90708" y="184630"/>
                    </a:lnTo>
                    <a:close/>
                  </a:path>
                  <a:path w="500126" h="616822">
                    <a:moveTo>
                      <a:pt x="90708" y="102526"/>
                    </a:moveTo>
                    <a:lnTo>
                      <a:pt x="90708" y="82104"/>
                    </a:lnTo>
                    <a:lnTo>
                      <a:pt x="227023" y="82104"/>
                    </a:lnTo>
                    <a:lnTo>
                      <a:pt x="227023" y="102526"/>
                    </a:lnTo>
                    <a:lnTo>
                      <a:pt x="90708" y="102526"/>
                    </a:lnTo>
                    <a:close/>
                  </a:path>
                </a:pathLst>
              </a:custGeom>
              <a:solidFill>
                <a:srgbClr val="3498DB"/>
              </a:solidFill>
              <a:ln w="2500" cap="flat">
                <a:solidFill>
                  <a:srgbClr val="3498DB"/>
                </a:solidFill>
                <a:bevel/>
              </a:ln>
            </p:spPr>
          </p:sp>
          <p:sp>
            <p:nvSpPr>
              <p:cNvPr id="73" name="任意多边形 72"/>
              <p:cNvSpPr/>
              <p:nvPr/>
            </p:nvSpPr>
            <p:spPr>
              <a:xfrm>
                <a:off x="2047038" y="4945603"/>
                <a:ext cx="325082" cy="104640"/>
              </a:xfrm>
              <a:custGeom>
                <a:avLst/>
                <a:gdLst/>
                <a:ahLst/>
                <a:cxnLst/>
                <a:rect l="0" t="0" r="0" b="0"/>
                <a:pathLst>
                  <a:path w="325082" h="104640">
                    <a:moveTo>
                      <a:pt x="-366" y="102712"/>
                    </a:moveTo>
                    <a:lnTo>
                      <a:pt x="-366" y="1790"/>
                    </a:lnTo>
                    <a:lnTo>
                      <a:pt x="37735" y="1790"/>
                    </a:lnTo>
                    <a:cubicBezTo>
                      <a:pt x="46334" y="1794"/>
                      <a:pt x="52900" y="2276"/>
                      <a:pt x="57424" y="3236"/>
                    </a:cubicBezTo>
                    <a:cubicBezTo>
                      <a:pt x="63761" y="4569"/>
                      <a:pt x="69167" y="6979"/>
                      <a:pt x="73642" y="10464"/>
                    </a:cubicBezTo>
                    <a:cubicBezTo>
                      <a:pt x="79479" y="14964"/>
                      <a:pt x="83844" y="20717"/>
                      <a:pt x="86738" y="27713"/>
                    </a:cubicBezTo>
                    <a:cubicBezTo>
                      <a:pt x="89631" y="34713"/>
                      <a:pt x="91072" y="42708"/>
                      <a:pt x="91072" y="51700"/>
                    </a:cubicBezTo>
                    <a:cubicBezTo>
                      <a:pt x="91072" y="59367"/>
                      <a:pt x="90092" y="66161"/>
                      <a:pt x="88129" y="72082"/>
                    </a:cubicBezTo>
                    <a:cubicBezTo>
                      <a:pt x="86170" y="78002"/>
                      <a:pt x="83651" y="82903"/>
                      <a:pt x="80584" y="86779"/>
                    </a:cubicBezTo>
                    <a:cubicBezTo>
                      <a:pt x="77516" y="90660"/>
                      <a:pt x="74158" y="93711"/>
                      <a:pt x="70514" y="95935"/>
                    </a:cubicBezTo>
                    <a:cubicBezTo>
                      <a:pt x="66869" y="98164"/>
                      <a:pt x="62464" y="99851"/>
                      <a:pt x="57308" y="100995"/>
                    </a:cubicBezTo>
                    <a:cubicBezTo>
                      <a:pt x="52153" y="102144"/>
                      <a:pt x="46233" y="102712"/>
                      <a:pt x="39542" y="102712"/>
                    </a:cubicBezTo>
                    <a:lnTo>
                      <a:pt x="-366" y="102712"/>
                    </a:lnTo>
                    <a:close/>
                  </a:path>
                  <a:path w="325082" h="104640">
                    <a:moveTo>
                      <a:pt x="14268" y="90802"/>
                    </a:moveTo>
                    <a:lnTo>
                      <a:pt x="37885" y="90802"/>
                    </a:lnTo>
                    <a:cubicBezTo>
                      <a:pt x="45181" y="90807"/>
                      <a:pt x="50898" y="90187"/>
                      <a:pt x="55046" y="88948"/>
                    </a:cubicBezTo>
                    <a:cubicBezTo>
                      <a:pt x="59194" y="87709"/>
                      <a:pt x="62507" y="85966"/>
                      <a:pt x="64970" y="83712"/>
                    </a:cubicBezTo>
                    <a:cubicBezTo>
                      <a:pt x="68441" y="80549"/>
                      <a:pt x="71145" y="76294"/>
                      <a:pt x="73077" y="70946"/>
                    </a:cubicBezTo>
                    <a:cubicBezTo>
                      <a:pt x="75016" y="65602"/>
                      <a:pt x="75980" y="59118"/>
                      <a:pt x="75980" y="51494"/>
                    </a:cubicBezTo>
                    <a:cubicBezTo>
                      <a:pt x="75980" y="40944"/>
                      <a:pt x="74085" y="32833"/>
                      <a:pt x="70284" y="27162"/>
                    </a:cubicBezTo>
                    <a:cubicBezTo>
                      <a:pt x="66490" y="21496"/>
                      <a:pt x="61875" y="17697"/>
                      <a:pt x="56444" y="15765"/>
                    </a:cubicBezTo>
                    <a:cubicBezTo>
                      <a:pt x="52525" y="14392"/>
                      <a:pt x="46209" y="13704"/>
                      <a:pt x="37506" y="13700"/>
                    </a:cubicBezTo>
                    <a:lnTo>
                      <a:pt x="14268" y="13700"/>
                    </a:lnTo>
                    <a:lnTo>
                      <a:pt x="14268" y="90802"/>
                    </a:lnTo>
                    <a:close/>
                  </a:path>
                  <a:path w="325082" h="104640">
                    <a:moveTo>
                      <a:pt x="106759" y="53559"/>
                    </a:moveTo>
                    <a:cubicBezTo>
                      <a:pt x="106759" y="36813"/>
                      <a:pt x="111692" y="23699"/>
                      <a:pt x="121548" y="14220"/>
                    </a:cubicBezTo>
                    <a:cubicBezTo>
                      <a:pt x="131408" y="4746"/>
                      <a:pt x="144131" y="0"/>
                      <a:pt x="159717" y="0"/>
                    </a:cubicBezTo>
                    <a:cubicBezTo>
                      <a:pt x="169928" y="0"/>
                      <a:pt x="179138" y="2233"/>
                      <a:pt x="187334" y="6682"/>
                    </a:cubicBezTo>
                    <a:cubicBezTo>
                      <a:pt x="195530" y="11135"/>
                      <a:pt x="201778" y="17344"/>
                      <a:pt x="206079" y="25304"/>
                    </a:cubicBezTo>
                    <a:cubicBezTo>
                      <a:pt x="210383" y="33268"/>
                      <a:pt x="212529" y="42295"/>
                      <a:pt x="212529" y="52320"/>
                    </a:cubicBezTo>
                    <a:cubicBezTo>
                      <a:pt x="212529" y="62629"/>
                      <a:pt x="210267" y="71785"/>
                      <a:pt x="205740" y="79861"/>
                    </a:cubicBezTo>
                    <a:cubicBezTo>
                      <a:pt x="201217" y="87941"/>
                      <a:pt x="194800" y="94055"/>
                      <a:pt x="186503" y="98207"/>
                    </a:cubicBezTo>
                    <a:cubicBezTo>
                      <a:pt x="178207" y="102363"/>
                      <a:pt x="169250" y="104433"/>
                      <a:pt x="159644" y="104433"/>
                    </a:cubicBezTo>
                    <a:cubicBezTo>
                      <a:pt x="149232" y="104433"/>
                      <a:pt x="139928" y="102144"/>
                      <a:pt x="131732" y="97553"/>
                    </a:cubicBezTo>
                    <a:cubicBezTo>
                      <a:pt x="123536" y="92967"/>
                      <a:pt x="117324" y="86702"/>
                      <a:pt x="113096" y="78759"/>
                    </a:cubicBezTo>
                    <a:cubicBezTo>
                      <a:pt x="108874" y="70821"/>
                      <a:pt x="106759" y="62422"/>
                      <a:pt x="106759" y="53559"/>
                    </a:cubicBezTo>
                    <a:close/>
                  </a:path>
                  <a:path w="325082" h="104640">
                    <a:moveTo>
                      <a:pt x="121848" y="53765"/>
                    </a:moveTo>
                    <a:cubicBezTo>
                      <a:pt x="121848" y="65933"/>
                      <a:pt x="125431" y="75515"/>
                      <a:pt x="132599" y="82511"/>
                    </a:cubicBezTo>
                    <a:cubicBezTo>
                      <a:pt x="139769" y="89512"/>
                      <a:pt x="148756" y="93010"/>
                      <a:pt x="159568" y="93005"/>
                    </a:cubicBezTo>
                    <a:cubicBezTo>
                      <a:pt x="170584" y="93010"/>
                      <a:pt x="179653" y="89477"/>
                      <a:pt x="186769" y="82408"/>
                    </a:cubicBezTo>
                    <a:cubicBezTo>
                      <a:pt x="193884" y="75343"/>
                      <a:pt x="197444" y="65314"/>
                      <a:pt x="197444" y="52320"/>
                    </a:cubicBezTo>
                    <a:cubicBezTo>
                      <a:pt x="197444" y="44110"/>
                      <a:pt x="195923" y="36938"/>
                      <a:pt x="192877" y="30811"/>
                    </a:cubicBezTo>
                    <a:cubicBezTo>
                      <a:pt x="189837" y="24684"/>
                      <a:pt x="185386" y="19934"/>
                      <a:pt x="179525" y="16561"/>
                    </a:cubicBezTo>
                    <a:cubicBezTo>
                      <a:pt x="173664" y="13188"/>
                      <a:pt x="167089" y="11501"/>
                      <a:pt x="159797" y="11497"/>
                    </a:cubicBezTo>
                    <a:cubicBezTo>
                      <a:pt x="149439" y="11501"/>
                      <a:pt x="140523" y="14749"/>
                      <a:pt x="133050" y="21242"/>
                    </a:cubicBezTo>
                    <a:cubicBezTo>
                      <a:pt x="125584" y="27739"/>
                      <a:pt x="121848" y="38577"/>
                      <a:pt x="121848" y="53765"/>
                    </a:cubicBezTo>
                    <a:close/>
                  </a:path>
                  <a:path w="325082" h="104640">
                    <a:moveTo>
                      <a:pt x="310341" y="67327"/>
                    </a:moveTo>
                    <a:lnTo>
                      <a:pt x="325082" y="70701"/>
                    </a:lnTo>
                    <a:cubicBezTo>
                      <a:pt x="321913" y="81672"/>
                      <a:pt x="316394" y="90041"/>
                      <a:pt x="308424" y="95798"/>
                    </a:cubicBezTo>
                    <a:cubicBezTo>
                      <a:pt x="300451" y="101559"/>
                      <a:pt x="290707" y="104433"/>
                      <a:pt x="279187" y="104433"/>
                    </a:cubicBezTo>
                    <a:cubicBezTo>
                      <a:pt x="267270" y="104433"/>
                      <a:pt x="257575" y="102226"/>
                      <a:pt x="250103" y="97794"/>
                    </a:cubicBezTo>
                    <a:cubicBezTo>
                      <a:pt x="242636" y="93367"/>
                      <a:pt x="236953" y="86951"/>
                      <a:pt x="233051" y="78553"/>
                    </a:cubicBezTo>
                    <a:cubicBezTo>
                      <a:pt x="229156" y="70154"/>
                      <a:pt x="227206" y="61136"/>
                      <a:pt x="227206" y="51494"/>
                    </a:cubicBezTo>
                    <a:cubicBezTo>
                      <a:pt x="227206" y="40987"/>
                      <a:pt x="229406" y="31822"/>
                      <a:pt x="233808" y="23996"/>
                    </a:cubicBezTo>
                    <a:cubicBezTo>
                      <a:pt x="238213" y="16173"/>
                      <a:pt x="244471" y="10227"/>
                      <a:pt x="252594" y="6166"/>
                    </a:cubicBezTo>
                    <a:cubicBezTo>
                      <a:pt x="260716" y="2104"/>
                      <a:pt x="269660" y="0"/>
                      <a:pt x="279413" y="0"/>
                    </a:cubicBezTo>
                    <a:cubicBezTo>
                      <a:pt x="290479" y="0"/>
                      <a:pt x="299782" y="2646"/>
                      <a:pt x="307329" y="7783"/>
                    </a:cubicBezTo>
                    <a:cubicBezTo>
                      <a:pt x="314874" y="12925"/>
                      <a:pt x="320128" y="20153"/>
                      <a:pt x="323095" y="29464"/>
                    </a:cubicBezTo>
                    <a:lnTo>
                      <a:pt x="308684" y="32562"/>
                    </a:lnTo>
                    <a:cubicBezTo>
                      <a:pt x="306120" y="25222"/>
                      <a:pt x="302402" y="19878"/>
                      <a:pt x="297520" y="16526"/>
                    </a:cubicBezTo>
                    <a:cubicBezTo>
                      <a:pt x="292640" y="13179"/>
                      <a:pt x="286504" y="11501"/>
                      <a:pt x="279111" y="11497"/>
                    </a:cubicBezTo>
                    <a:cubicBezTo>
                      <a:pt x="270612" y="11501"/>
                      <a:pt x="263509" y="13360"/>
                      <a:pt x="257801" y="17077"/>
                    </a:cubicBezTo>
                    <a:cubicBezTo>
                      <a:pt x="252090" y="20794"/>
                      <a:pt x="248079" y="25786"/>
                      <a:pt x="245768" y="32050"/>
                    </a:cubicBezTo>
                    <a:cubicBezTo>
                      <a:pt x="243454" y="38315"/>
                      <a:pt x="242298" y="44773"/>
                      <a:pt x="242298" y="51425"/>
                    </a:cubicBezTo>
                    <a:cubicBezTo>
                      <a:pt x="242298" y="60013"/>
                      <a:pt x="243671" y="67504"/>
                      <a:pt x="246409" y="73906"/>
                    </a:cubicBezTo>
                    <a:cubicBezTo>
                      <a:pt x="249147" y="80308"/>
                      <a:pt x="253408" y="85093"/>
                      <a:pt x="259193" y="88259"/>
                    </a:cubicBezTo>
                    <a:cubicBezTo>
                      <a:pt x="264981" y="91426"/>
                      <a:pt x="271238" y="93010"/>
                      <a:pt x="277978" y="93005"/>
                    </a:cubicBezTo>
                    <a:cubicBezTo>
                      <a:pt x="286181" y="93010"/>
                      <a:pt x="293122" y="90854"/>
                      <a:pt x="298803" y="86538"/>
                    </a:cubicBezTo>
                    <a:cubicBezTo>
                      <a:pt x="304487" y="82227"/>
                      <a:pt x="308333" y="75821"/>
                      <a:pt x="310341" y="67327"/>
                    </a:cubicBezTo>
                    <a:close/>
                  </a:path>
                </a:pathLst>
              </a:custGeom>
              <a:solidFill>
                <a:srgbClr val="89C3EB"/>
              </a:solidFill>
              <a:ln w="2500" cap="flat">
                <a:solidFill>
                  <a:srgbClr val="89C3EB"/>
                </a:solidFill>
                <a:bevel/>
              </a:ln>
            </p:spPr>
          </p:sp>
          <p:sp>
            <p:nvSpPr>
              <p:cNvPr id="74" name="Text 504"/>
              <p:cNvSpPr txBox="1"/>
              <p:nvPr/>
            </p:nvSpPr>
            <p:spPr>
              <a:xfrm>
                <a:off x="1827468" y="5254854"/>
                <a:ext cx="746457" cy="149291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120">
                    <a:solidFill>
                      <a:srgbClr val="236EA1"/>
                    </a:solidFill>
                    <a:latin typeface="Arial"/>
                  </a:rPr>
                  <a:t>N-1月</a:t>
                </a:r>
              </a:p>
            </p:txBody>
          </p:sp>
        </p:grpSp>
        <p:sp>
          <p:nvSpPr>
            <p:cNvPr id="38" name="ConnectLine"/>
            <p:cNvSpPr/>
            <p:nvPr/>
          </p:nvSpPr>
          <p:spPr>
            <a:xfrm>
              <a:off x="2200696" y="4236003"/>
              <a:ext cx="1943714" cy="679275"/>
            </a:xfrm>
            <a:custGeom>
              <a:avLst/>
              <a:gdLst/>
              <a:ahLst/>
              <a:cxnLst/>
              <a:rect l="0" t="0" r="0" b="0"/>
              <a:pathLst>
                <a:path w="1943714" h="679275" fill="none">
                  <a:moveTo>
                    <a:pt x="0" y="0"/>
                  </a:moveTo>
                  <a:lnTo>
                    <a:pt x="0" y="-679275"/>
                  </a:lnTo>
                  <a:lnTo>
                    <a:pt x="-1281293" y="-679275"/>
                  </a:lnTo>
                  <a:cubicBezTo>
                    <a:pt x="-1281293" y="-705454"/>
                    <a:pt x="-1302515" y="-726675"/>
                    <a:pt x="-1328693" y="-726675"/>
                  </a:cubicBezTo>
                  <a:cubicBezTo>
                    <a:pt x="-1354871" y="-726675"/>
                    <a:pt x="-1376093" y="-705454"/>
                    <a:pt x="-1376093" y="-679275"/>
                  </a:cubicBezTo>
                  <a:lnTo>
                    <a:pt x="-1943714" y="-679275"/>
                  </a:lnTo>
                </a:path>
              </a:pathLst>
            </a:custGeom>
            <a:noFill/>
            <a:ln w="7900" cap="flat">
              <a:solidFill>
                <a:srgbClr val="236EA1"/>
              </a:solidFill>
              <a:bevel/>
            </a:ln>
          </p:spPr>
        </p:sp>
        <p:sp>
          <p:nvSpPr>
            <p:cNvPr id="39" name="ConnectLine"/>
            <p:cNvSpPr/>
            <p:nvPr/>
          </p:nvSpPr>
          <p:spPr>
            <a:xfrm>
              <a:off x="2200696" y="4236003"/>
              <a:ext cx="0" cy="381875"/>
            </a:xfrm>
            <a:custGeom>
              <a:avLst/>
              <a:gdLst/>
              <a:ahLst/>
              <a:cxnLst/>
              <a:rect l="0" t="0" r="0" b="0"/>
              <a:pathLst>
                <a:path h="381875" fill="none">
                  <a:moveTo>
                    <a:pt x="0" y="0"/>
                  </a:moveTo>
                  <a:lnTo>
                    <a:pt x="0" y="381875"/>
                  </a:lnTo>
                </a:path>
              </a:pathLst>
            </a:custGeom>
            <a:noFill/>
            <a:ln w="7900" cap="flat">
              <a:solidFill>
                <a:srgbClr val="236EA1"/>
              </a:solidFill>
              <a:bevel/>
            </a:ln>
          </p:spPr>
        </p:sp>
        <p:sp>
          <p:nvSpPr>
            <p:cNvPr id="40" name="ConnectLine"/>
            <p:cNvSpPr/>
            <p:nvPr/>
          </p:nvSpPr>
          <p:spPr>
            <a:xfrm>
              <a:off x="2200696" y="5234700"/>
              <a:ext cx="0" cy="401967"/>
            </a:xfrm>
            <a:custGeom>
              <a:avLst/>
              <a:gdLst/>
              <a:ahLst/>
              <a:cxnLst/>
              <a:rect l="0" t="0" r="0" b="0"/>
              <a:pathLst>
                <a:path h="401967" fill="none">
                  <a:moveTo>
                    <a:pt x="0" y="0"/>
                  </a:moveTo>
                  <a:lnTo>
                    <a:pt x="0" y="401967"/>
                  </a:lnTo>
                </a:path>
              </a:pathLst>
            </a:custGeom>
            <a:noFill/>
            <a:ln w="7900" cap="flat">
              <a:solidFill>
                <a:srgbClr val="236EA1"/>
              </a:solidFill>
              <a:bevel/>
            </a:ln>
          </p:spPr>
        </p:sp>
        <p:grpSp>
          <p:nvGrpSpPr>
            <p:cNvPr id="41" name="Plug-in"/>
            <p:cNvGrpSpPr/>
            <p:nvPr/>
          </p:nvGrpSpPr>
          <p:grpSpPr>
            <a:xfrm>
              <a:off x="4089291" y="2533647"/>
              <a:ext cx="500126" cy="616822"/>
              <a:chOff x="4089291" y="2533647"/>
              <a:chExt cx="500126" cy="616822"/>
            </a:xfrm>
          </p:grpSpPr>
          <p:sp>
            <p:nvSpPr>
              <p:cNvPr id="66" name="任意多边形 65"/>
              <p:cNvSpPr/>
              <p:nvPr/>
            </p:nvSpPr>
            <p:spPr>
              <a:xfrm>
                <a:off x="4089291" y="2533647"/>
                <a:ext cx="500126" cy="616822"/>
              </a:xfrm>
              <a:custGeom>
                <a:avLst/>
                <a:gdLst/>
                <a:ahLst/>
                <a:cxnLst/>
                <a:rect l="0" t="0" r="0" b="0"/>
                <a:pathLst>
                  <a:path w="500126" h="616822">
                    <a:moveTo>
                      <a:pt x="318206" y="28757"/>
                    </a:moveTo>
                    <a:lnTo>
                      <a:pt x="318206" y="164208"/>
                    </a:lnTo>
                    <a:lnTo>
                      <a:pt x="468269" y="164208"/>
                    </a:lnTo>
                    <a:lnTo>
                      <a:pt x="318206" y="28757"/>
                    </a:lnTo>
                    <a:close/>
                  </a:path>
                  <a:path w="500126" h="616822">
                    <a:moveTo>
                      <a:pt x="295655" y="184630"/>
                    </a:moveTo>
                    <a:lnTo>
                      <a:pt x="295655" y="20422"/>
                    </a:lnTo>
                    <a:lnTo>
                      <a:pt x="22551" y="20422"/>
                    </a:lnTo>
                    <a:lnTo>
                      <a:pt x="22551" y="596400"/>
                    </a:lnTo>
                    <a:lnTo>
                      <a:pt x="477547" y="596400"/>
                    </a:lnTo>
                    <a:lnTo>
                      <a:pt x="477547" y="184630"/>
                    </a:lnTo>
                    <a:lnTo>
                      <a:pt x="295655" y="184630"/>
                    </a:lnTo>
                    <a:close/>
                  </a:path>
                </a:pathLst>
              </a:custGeom>
              <a:solidFill>
                <a:srgbClr val="FFFFFF"/>
              </a:solidFill>
              <a:ln w="7900" cap="flat">
                <a:solidFill>
                  <a:srgbClr val="FFFFFF"/>
                </a:solidFill>
                <a:bevel/>
              </a:ln>
            </p:spPr>
          </p:sp>
          <p:sp>
            <p:nvSpPr>
              <p:cNvPr id="67" name="任意多边形 66"/>
              <p:cNvSpPr/>
              <p:nvPr/>
            </p:nvSpPr>
            <p:spPr>
              <a:xfrm>
                <a:off x="4089291" y="2533647"/>
                <a:ext cx="500126" cy="616822"/>
              </a:xfrm>
              <a:custGeom>
                <a:avLst/>
                <a:gdLst/>
                <a:ahLst/>
                <a:cxnLst/>
                <a:rect l="0" t="0" r="0" b="0"/>
                <a:pathLst>
                  <a:path w="500126" h="616822">
                    <a:moveTo>
                      <a:pt x="90708" y="513879"/>
                    </a:moveTo>
                    <a:lnTo>
                      <a:pt x="90708" y="493457"/>
                    </a:lnTo>
                    <a:lnTo>
                      <a:pt x="408943" y="493457"/>
                    </a:lnTo>
                    <a:lnTo>
                      <a:pt x="408943" y="513879"/>
                    </a:lnTo>
                    <a:lnTo>
                      <a:pt x="90708" y="513879"/>
                    </a:lnTo>
                    <a:close/>
                  </a:path>
                  <a:path w="500126" h="616822">
                    <a:moveTo>
                      <a:pt x="318206" y="28757"/>
                    </a:moveTo>
                    <a:lnTo>
                      <a:pt x="318206" y="164208"/>
                    </a:lnTo>
                    <a:lnTo>
                      <a:pt x="468269" y="164208"/>
                    </a:lnTo>
                    <a:lnTo>
                      <a:pt x="318206" y="28757"/>
                    </a:lnTo>
                    <a:close/>
                  </a:path>
                  <a:path w="500126" h="616822">
                    <a:moveTo>
                      <a:pt x="500126" y="164208"/>
                    </a:moveTo>
                    <a:lnTo>
                      <a:pt x="500126" y="616822"/>
                    </a:lnTo>
                    <a:lnTo>
                      <a:pt x="0" y="616822"/>
                    </a:lnTo>
                    <a:lnTo>
                      <a:pt x="0" y="0"/>
                    </a:lnTo>
                    <a:lnTo>
                      <a:pt x="318206" y="0"/>
                    </a:lnTo>
                    <a:lnTo>
                      <a:pt x="500126" y="164208"/>
                    </a:lnTo>
                    <a:close/>
                  </a:path>
                  <a:path w="500126" h="616822">
                    <a:moveTo>
                      <a:pt x="295655" y="184630"/>
                    </a:moveTo>
                    <a:lnTo>
                      <a:pt x="295655" y="20422"/>
                    </a:lnTo>
                    <a:lnTo>
                      <a:pt x="22551" y="20422"/>
                    </a:lnTo>
                    <a:lnTo>
                      <a:pt x="22551" y="596400"/>
                    </a:lnTo>
                    <a:lnTo>
                      <a:pt x="477547" y="596400"/>
                    </a:lnTo>
                    <a:lnTo>
                      <a:pt x="477547" y="184630"/>
                    </a:lnTo>
                    <a:lnTo>
                      <a:pt x="295655" y="184630"/>
                    </a:lnTo>
                    <a:close/>
                  </a:path>
                  <a:path w="500126" h="616822">
                    <a:moveTo>
                      <a:pt x="90708" y="267150"/>
                    </a:moveTo>
                    <a:lnTo>
                      <a:pt x="90708" y="246729"/>
                    </a:lnTo>
                    <a:lnTo>
                      <a:pt x="408943" y="246729"/>
                    </a:lnTo>
                    <a:lnTo>
                      <a:pt x="408943" y="267150"/>
                    </a:lnTo>
                    <a:lnTo>
                      <a:pt x="90708" y="267150"/>
                    </a:lnTo>
                    <a:close/>
                  </a:path>
                  <a:path w="500126" h="616822">
                    <a:moveTo>
                      <a:pt x="90708" y="184630"/>
                    </a:moveTo>
                    <a:lnTo>
                      <a:pt x="90708" y="164208"/>
                    </a:lnTo>
                    <a:lnTo>
                      <a:pt x="227023" y="164208"/>
                    </a:lnTo>
                    <a:lnTo>
                      <a:pt x="227023" y="184630"/>
                    </a:lnTo>
                    <a:lnTo>
                      <a:pt x="90708" y="184630"/>
                    </a:lnTo>
                    <a:close/>
                  </a:path>
                  <a:path w="500126" h="616822">
                    <a:moveTo>
                      <a:pt x="90708" y="102526"/>
                    </a:moveTo>
                    <a:lnTo>
                      <a:pt x="90708" y="82104"/>
                    </a:lnTo>
                    <a:lnTo>
                      <a:pt x="227023" y="82104"/>
                    </a:lnTo>
                    <a:lnTo>
                      <a:pt x="227023" y="102526"/>
                    </a:lnTo>
                    <a:lnTo>
                      <a:pt x="90708" y="102526"/>
                    </a:lnTo>
                    <a:close/>
                  </a:path>
                </a:pathLst>
              </a:custGeom>
              <a:solidFill>
                <a:srgbClr val="3498DB"/>
              </a:solidFill>
              <a:ln w="7900" cap="flat">
                <a:solidFill>
                  <a:srgbClr val="3498DB"/>
                </a:solidFill>
                <a:bevel/>
              </a:ln>
            </p:spPr>
          </p:sp>
          <p:sp>
            <p:nvSpPr>
              <p:cNvPr id="68" name="任意多边形 67"/>
              <p:cNvSpPr/>
              <p:nvPr/>
            </p:nvSpPr>
            <p:spPr>
              <a:xfrm>
                <a:off x="4210084" y="2822189"/>
                <a:ext cx="122213" cy="118078"/>
              </a:xfrm>
              <a:custGeom>
                <a:avLst/>
                <a:gdLst/>
                <a:ahLst/>
                <a:cxnLst/>
                <a:rect l="0" t="0" r="0" b="0"/>
                <a:pathLst>
                  <a:path w="122213" h="118078">
                    <a:moveTo>
                      <a:pt x="51062" y="0"/>
                    </a:moveTo>
                    <a:lnTo>
                      <a:pt x="71989" y="0"/>
                    </a:lnTo>
                    <a:lnTo>
                      <a:pt x="71989" y="35270"/>
                    </a:lnTo>
                    <a:lnTo>
                      <a:pt x="98357" y="11118"/>
                    </a:lnTo>
                    <a:lnTo>
                      <a:pt x="113424" y="24919"/>
                    </a:lnTo>
                    <a:lnTo>
                      <a:pt x="87056" y="49071"/>
                    </a:lnTo>
                    <a:lnTo>
                      <a:pt x="122213" y="49071"/>
                    </a:lnTo>
                    <a:lnTo>
                      <a:pt x="122213" y="69773"/>
                    </a:lnTo>
                    <a:lnTo>
                      <a:pt x="87056" y="69773"/>
                    </a:lnTo>
                    <a:lnTo>
                      <a:pt x="113424" y="93925"/>
                    </a:lnTo>
                    <a:lnTo>
                      <a:pt x="98775" y="107343"/>
                    </a:lnTo>
                    <a:lnTo>
                      <a:pt x="71989" y="83574"/>
                    </a:lnTo>
                    <a:lnTo>
                      <a:pt x="71989" y="118078"/>
                    </a:lnTo>
                    <a:lnTo>
                      <a:pt x="51062" y="118078"/>
                    </a:lnTo>
                    <a:lnTo>
                      <a:pt x="51062" y="83574"/>
                    </a:lnTo>
                    <a:lnTo>
                      <a:pt x="24275" y="106576"/>
                    </a:lnTo>
                    <a:lnTo>
                      <a:pt x="7952" y="91625"/>
                    </a:lnTo>
                    <a:lnTo>
                      <a:pt x="33902" y="67856"/>
                    </a:lnTo>
                    <a:lnTo>
                      <a:pt x="0" y="67856"/>
                    </a:lnTo>
                    <a:lnTo>
                      <a:pt x="0" y="49071"/>
                    </a:lnTo>
                    <a:lnTo>
                      <a:pt x="36831" y="49071"/>
                    </a:lnTo>
                    <a:lnTo>
                      <a:pt x="7952" y="22619"/>
                    </a:lnTo>
                    <a:lnTo>
                      <a:pt x="23020" y="11118"/>
                    </a:lnTo>
                    <a:lnTo>
                      <a:pt x="51062" y="37570"/>
                    </a:lnTo>
                    <a:lnTo>
                      <a:pt x="51062" y="0"/>
                    </a:lnTo>
                    <a:close/>
                  </a:path>
                </a:pathLst>
              </a:custGeom>
              <a:solidFill>
                <a:srgbClr val="A3CF62"/>
              </a:solidFill>
              <a:ln w="7900" cap="flat">
                <a:noFill/>
                <a:bevel/>
              </a:ln>
            </p:spPr>
          </p:sp>
          <p:sp>
            <p:nvSpPr>
              <p:cNvPr id="69" name="任意多边形 68"/>
              <p:cNvSpPr/>
              <p:nvPr/>
            </p:nvSpPr>
            <p:spPr>
              <a:xfrm>
                <a:off x="4346410" y="2894808"/>
                <a:ext cx="122213" cy="118078"/>
              </a:xfrm>
              <a:custGeom>
                <a:avLst/>
                <a:gdLst/>
                <a:ahLst/>
                <a:cxnLst/>
                <a:rect l="0" t="0" r="0" b="0"/>
                <a:pathLst>
                  <a:path w="122213" h="118078">
                    <a:moveTo>
                      <a:pt x="51062" y="0"/>
                    </a:moveTo>
                    <a:lnTo>
                      <a:pt x="71989" y="0"/>
                    </a:lnTo>
                    <a:lnTo>
                      <a:pt x="71989" y="35270"/>
                    </a:lnTo>
                    <a:lnTo>
                      <a:pt x="98357" y="11118"/>
                    </a:lnTo>
                    <a:lnTo>
                      <a:pt x="113424" y="24919"/>
                    </a:lnTo>
                    <a:lnTo>
                      <a:pt x="87056" y="49071"/>
                    </a:lnTo>
                    <a:lnTo>
                      <a:pt x="122213" y="49071"/>
                    </a:lnTo>
                    <a:lnTo>
                      <a:pt x="122213" y="69773"/>
                    </a:lnTo>
                    <a:lnTo>
                      <a:pt x="87056" y="69773"/>
                    </a:lnTo>
                    <a:lnTo>
                      <a:pt x="113424" y="93925"/>
                    </a:lnTo>
                    <a:lnTo>
                      <a:pt x="98775" y="107343"/>
                    </a:lnTo>
                    <a:lnTo>
                      <a:pt x="71989" y="83574"/>
                    </a:lnTo>
                    <a:lnTo>
                      <a:pt x="71989" y="118078"/>
                    </a:lnTo>
                    <a:lnTo>
                      <a:pt x="51062" y="118078"/>
                    </a:lnTo>
                    <a:lnTo>
                      <a:pt x="51062" y="83574"/>
                    </a:lnTo>
                    <a:lnTo>
                      <a:pt x="24275" y="106576"/>
                    </a:lnTo>
                    <a:lnTo>
                      <a:pt x="7952" y="91625"/>
                    </a:lnTo>
                    <a:lnTo>
                      <a:pt x="33902" y="67856"/>
                    </a:lnTo>
                    <a:lnTo>
                      <a:pt x="0" y="67856"/>
                    </a:lnTo>
                    <a:lnTo>
                      <a:pt x="0" y="49071"/>
                    </a:lnTo>
                    <a:lnTo>
                      <a:pt x="36831" y="49071"/>
                    </a:lnTo>
                    <a:lnTo>
                      <a:pt x="7952" y="22619"/>
                    </a:lnTo>
                    <a:lnTo>
                      <a:pt x="23020" y="11118"/>
                    </a:lnTo>
                    <a:lnTo>
                      <a:pt x="51062" y="37570"/>
                    </a:lnTo>
                    <a:lnTo>
                      <a:pt x="51062" y="0"/>
                    </a:lnTo>
                    <a:close/>
                  </a:path>
                </a:pathLst>
              </a:custGeom>
              <a:solidFill>
                <a:srgbClr val="50BEC1"/>
              </a:solidFill>
              <a:ln w="7900" cap="flat">
                <a:noFill/>
                <a:bevel/>
              </a:ln>
            </p:spPr>
          </p:sp>
          <p:sp>
            <p:nvSpPr>
              <p:cNvPr id="70" name="Text 505"/>
              <p:cNvSpPr txBox="1"/>
              <p:nvPr/>
            </p:nvSpPr>
            <p:spPr>
              <a:xfrm>
                <a:off x="3966126" y="3170623"/>
                <a:ext cx="746457" cy="149291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120">
                    <a:solidFill>
                      <a:srgbClr val="236EA1"/>
                    </a:solidFill>
                    <a:latin typeface="Arial"/>
                  </a:rPr>
                  <a:t>区域维度</a:t>
                </a:r>
              </a:p>
            </p:txBody>
          </p:sp>
        </p:grpSp>
        <p:grpSp>
          <p:nvGrpSpPr>
            <p:cNvPr id="42" name="Document"/>
            <p:cNvGrpSpPr/>
            <p:nvPr/>
          </p:nvGrpSpPr>
          <p:grpSpPr>
            <a:xfrm>
              <a:off x="4042205" y="4937625"/>
              <a:ext cx="500126" cy="616822"/>
              <a:chOff x="4042205" y="4937625"/>
              <a:chExt cx="500126" cy="616822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4042205" y="4937625"/>
                <a:ext cx="500126" cy="616822"/>
                <a:chOff x="4042205" y="4937625"/>
                <a:chExt cx="500126" cy="616822"/>
              </a:xfrm>
            </p:grpSpPr>
            <p:sp>
              <p:nvSpPr>
                <p:cNvPr id="58" name="任意多边形 57"/>
                <p:cNvSpPr/>
                <p:nvPr/>
              </p:nvSpPr>
              <p:spPr>
                <a:xfrm>
                  <a:off x="4042204" y="4937625"/>
                  <a:ext cx="498975" cy="61682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98975" h="616822">
                      <a:moveTo>
                        <a:pt x="0" y="0"/>
                      </a:moveTo>
                      <a:lnTo>
                        <a:pt x="0" y="616822"/>
                      </a:lnTo>
                      <a:lnTo>
                        <a:pt x="498975" y="616822"/>
                      </a:lnTo>
                      <a:lnTo>
                        <a:pt x="498975" y="118905"/>
                      </a:lnTo>
                      <a:lnTo>
                        <a:pt x="35747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59" name="任意多边形 58"/>
                <p:cNvSpPr/>
                <p:nvPr/>
              </p:nvSpPr>
              <p:spPr>
                <a:xfrm>
                  <a:off x="4399680" y="4937625"/>
                  <a:ext cx="142650" cy="11890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650" h="118904">
                      <a:moveTo>
                        <a:pt x="142650" y="117756"/>
                      </a:moveTo>
                      <a:lnTo>
                        <a:pt x="0" y="0"/>
                      </a:lnTo>
                      <a:lnTo>
                        <a:pt x="0" y="118904"/>
                      </a:lnTo>
                      <a:lnTo>
                        <a:pt x="142650" y="1177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60" name="任意多边形 59"/>
                <p:cNvSpPr/>
                <p:nvPr/>
              </p:nvSpPr>
              <p:spPr>
                <a:xfrm>
                  <a:off x="4117554" y="5061875"/>
                  <a:ext cx="208527" cy="743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8527" h="7432" fill="none">
                      <a:moveTo>
                        <a:pt x="0" y="0"/>
                      </a:moveTo>
                      <a:lnTo>
                        <a:pt x="208527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61" name="任意多边形 60"/>
                <p:cNvSpPr/>
                <p:nvPr/>
              </p:nvSpPr>
              <p:spPr>
                <a:xfrm>
                  <a:off x="4117554" y="5138543"/>
                  <a:ext cx="342580" cy="743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2580" h="7432" fill="none">
                      <a:moveTo>
                        <a:pt x="0" y="0"/>
                      </a:moveTo>
                      <a:lnTo>
                        <a:pt x="342580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62" name="任意多边形 61"/>
                <p:cNvSpPr/>
                <p:nvPr/>
              </p:nvSpPr>
              <p:spPr>
                <a:xfrm>
                  <a:off x="4117554" y="5215205"/>
                  <a:ext cx="342580" cy="743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2580" h="7432" fill="none">
                      <a:moveTo>
                        <a:pt x="0" y="0"/>
                      </a:moveTo>
                      <a:lnTo>
                        <a:pt x="342580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63" name="任意多边形 62"/>
                <p:cNvSpPr/>
                <p:nvPr/>
              </p:nvSpPr>
              <p:spPr>
                <a:xfrm>
                  <a:off x="4117554" y="5291872"/>
                  <a:ext cx="342580" cy="743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2580" h="7432" fill="none">
                      <a:moveTo>
                        <a:pt x="0" y="0"/>
                      </a:moveTo>
                      <a:lnTo>
                        <a:pt x="342580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64" name="任意多边形 63"/>
                <p:cNvSpPr/>
                <p:nvPr/>
              </p:nvSpPr>
              <p:spPr>
                <a:xfrm>
                  <a:off x="4117554" y="5368540"/>
                  <a:ext cx="342580" cy="743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2580" h="7432" fill="none">
                      <a:moveTo>
                        <a:pt x="0" y="0"/>
                      </a:moveTo>
                      <a:lnTo>
                        <a:pt x="342580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65" name="任意多边形 64"/>
                <p:cNvSpPr/>
                <p:nvPr/>
              </p:nvSpPr>
              <p:spPr>
                <a:xfrm>
                  <a:off x="4117554" y="5445202"/>
                  <a:ext cx="342580" cy="743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2580" h="7432" fill="none">
                      <a:moveTo>
                        <a:pt x="0" y="0"/>
                      </a:moveTo>
                      <a:lnTo>
                        <a:pt x="342580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3498DB"/>
                  </a:solidFill>
                  <a:bevel/>
                </a:ln>
              </p:spPr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4187075" y="5070402"/>
                <a:ext cx="341121" cy="340310"/>
                <a:chOff x="4187075" y="5070402"/>
                <a:chExt cx="341121" cy="340310"/>
              </a:xfrm>
            </p:grpSpPr>
            <p:sp>
              <p:nvSpPr>
                <p:cNvPr id="52" name="任意多边形 51"/>
                <p:cNvSpPr/>
                <p:nvPr/>
              </p:nvSpPr>
              <p:spPr>
                <a:xfrm>
                  <a:off x="4232652" y="5114528"/>
                  <a:ext cx="249968" cy="25428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9968" h="254280">
                      <a:moveTo>
                        <a:pt x="174518" y="0"/>
                      </a:moveTo>
                      <a:lnTo>
                        <a:pt x="0" y="174216"/>
                      </a:lnTo>
                      <a:lnTo>
                        <a:pt x="11909" y="205622"/>
                      </a:lnTo>
                      <a:lnTo>
                        <a:pt x="40719" y="211400"/>
                      </a:lnTo>
                      <a:lnTo>
                        <a:pt x="46271" y="240860"/>
                      </a:lnTo>
                      <a:lnTo>
                        <a:pt x="77873" y="254280"/>
                      </a:lnTo>
                      <a:lnTo>
                        <a:pt x="249968" y="78741"/>
                      </a:lnTo>
                      <a:lnTo>
                        <a:pt x="17451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490A4"/>
                    </a:gs>
                    <a:gs pos="100000">
                      <a:srgbClr val="2A7488"/>
                    </a:gs>
                  </a:gsLst>
                  <a:lin ang="3000000" scaled="0"/>
                </a:gradFill>
                <a:ln w="7900" cap="flat">
                  <a:noFill/>
                  <a:bevel/>
                </a:ln>
              </p:spPr>
            </p:sp>
            <p:sp>
              <p:nvSpPr>
                <p:cNvPr id="53" name="任意多边形 52"/>
                <p:cNvSpPr/>
                <p:nvPr/>
              </p:nvSpPr>
              <p:spPr>
                <a:xfrm>
                  <a:off x="4204320" y="5292573"/>
                  <a:ext cx="102910" cy="1028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910" h="102892">
                      <a:moveTo>
                        <a:pt x="102910" y="80063"/>
                      </a:moveTo>
                      <a:lnTo>
                        <a:pt x="71303" y="66643"/>
                      </a:lnTo>
                      <a:lnTo>
                        <a:pt x="65755" y="37184"/>
                      </a:lnTo>
                      <a:lnTo>
                        <a:pt x="36945" y="31406"/>
                      </a:lnTo>
                      <a:lnTo>
                        <a:pt x="25036" y="0"/>
                      </a:lnTo>
                      <a:lnTo>
                        <a:pt x="0" y="70656"/>
                      </a:lnTo>
                      <a:lnTo>
                        <a:pt x="30316" y="102892"/>
                      </a:lnTo>
                      <a:lnTo>
                        <a:pt x="102910" y="80063"/>
                      </a:lnTo>
                      <a:close/>
                    </a:path>
                  </a:pathLst>
                </a:custGeom>
                <a:solidFill>
                  <a:srgbClr val="FBC58C"/>
                </a:solidFill>
                <a:ln w="2500" cap="flat">
                  <a:noFill/>
                  <a:bevel/>
                </a:ln>
              </p:spPr>
            </p:sp>
            <p:sp>
              <p:nvSpPr>
                <p:cNvPr id="54" name="任意多边形 53"/>
                <p:cNvSpPr/>
                <p:nvPr/>
              </p:nvSpPr>
              <p:spPr>
                <a:xfrm>
                  <a:off x="4187075" y="5368439"/>
                  <a:ext cx="42280" cy="4227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280" h="42273">
                      <a:moveTo>
                        <a:pt x="15199" y="0"/>
                      </a:moveTo>
                      <a:lnTo>
                        <a:pt x="0" y="42273"/>
                      </a:lnTo>
                      <a:lnTo>
                        <a:pt x="42280" y="28704"/>
                      </a:lnTo>
                      <a:lnTo>
                        <a:pt x="15199" y="0"/>
                      </a:lnTo>
                      <a:close/>
                    </a:path>
                  </a:pathLst>
                </a:custGeom>
                <a:solidFill>
                  <a:srgbClr val="626262"/>
                </a:solidFill>
                <a:ln w="2500" cap="flat">
                  <a:noFill/>
                  <a:bevel/>
                </a:ln>
              </p:spPr>
            </p:sp>
            <p:sp>
              <p:nvSpPr>
                <p:cNvPr id="55" name="任意多边形 54"/>
                <p:cNvSpPr/>
                <p:nvPr/>
              </p:nvSpPr>
              <p:spPr>
                <a:xfrm>
                  <a:off x="4245092" y="5136739"/>
                  <a:ext cx="183287" cy="1834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3287" h="183412" fill="none">
                      <a:moveTo>
                        <a:pt x="0" y="183412"/>
                      </a:moveTo>
                      <a:lnTo>
                        <a:pt x="183287" y="0"/>
                      </a:lnTo>
                    </a:path>
                  </a:pathLst>
                </a:custGeom>
                <a:solidFill>
                  <a:srgbClr val="31859C"/>
                </a:solidFill>
                <a:ln w="79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6" name="任意多边形 55"/>
                <p:cNvSpPr/>
                <p:nvPr/>
              </p:nvSpPr>
              <p:spPr>
                <a:xfrm>
                  <a:off x="4279453" y="5171987"/>
                  <a:ext cx="183275" cy="1834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3275" h="183400" fill="none">
                      <a:moveTo>
                        <a:pt x="0" y="183400"/>
                      </a:moveTo>
                      <a:lnTo>
                        <a:pt x="183275" y="0"/>
                      </a:lnTo>
                    </a:path>
                  </a:pathLst>
                </a:custGeom>
                <a:solidFill>
                  <a:srgbClr val="31859C"/>
                </a:solidFill>
                <a:ln w="79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7" name="任意多边形 56"/>
                <p:cNvSpPr/>
                <p:nvPr/>
              </p:nvSpPr>
              <p:spPr>
                <a:xfrm>
                  <a:off x="4410171" y="5069458"/>
                  <a:ext cx="118509" cy="12082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509" h="120829">
                      <a:moveTo>
                        <a:pt x="45959" y="752"/>
                      </a:moveTo>
                      <a:lnTo>
                        <a:pt x="117760" y="76292"/>
                      </a:lnTo>
                      <a:cubicBezTo>
                        <a:pt x="118758" y="77327"/>
                        <a:pt x="118753" y="78952"/>
                        <a:pt x="117720" y="79952"/>
                      </a:cubicBezTo>
                      <a:lnTo>
                        <a:pt x="75433" y="120829"/>
                      </a:lnTo>
                      <a:lnTo>
                        <a:pt x="0" y="41552"/>
                      </a:lnTo>
                      <a:lnTo>
                        <a:pt x="42327" y="689"/>
                      </a:lnTo>
                      <a:cubicBezTo>
                        <a:pt x="43361" y="-310"/>
                        <a:pt x="44961" y="-282"/>
                        <a:pt x="45959" y="75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2A7B6"/>
                    </a:gs>
                    <a:gs pos="100000">
                      <a:srgbClr val="25697B"/>
                    </a:gs>
                  </a:gsLst>
                  <a:lin ang="3000000" scaled="0"/>
                </a:gradFill>
                <a:ln w="7900" cap="flat">
                  <a:noFill/>
                  <a:bevel/>
                </a:ln>
              </p:spPr>
            </p:sp>
          </p:grpSp>
          <p:sp>
            <p:nvSpPr>
              <p:cNvPr id="51" name="Text 506"/>
              <p:cNvSpPr txBox="1"/>
              <p:nvPr/>
            </p:nvSpPr>
            <p:spPr>
              <a:xfrm>
                <a:off x="3919039" y="5574601"/>
                <a:ext cx="746457" cy="149291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120">
                    <a:solidFill>
                      <a:srgbClr val="236EA1"/>
                    </a:solidFill>
                    <a:latin typeface="Arial"/>
                  </a:rPr>
                  <a:t>科室</a:t>
                </a:r>
              </a:p>
            </p:txBody>
          </p:sp>
        </p:grpSp>
        <p:grpSp>
          <p:nvGrpSpPr>
            <p:cNvPr id="43" name="输出数据"/>
            <p:cNvGrpSpPr/>
            <p:nvPr/>
          </p:nvGrpSpPr>
          <p:grpSpPr>
            <a:xfrm>
              <a:off x="2985717" y="2832478"/>
              <a:ext cx="410800" cy="537200"/>
              <a:chOff x="2985717" y="2832478"/>
              <a:chExt cx="410800" cy="537200"/>
            </a:xfrm>
          </p:grpSpPr>
          <p:grpSp>
            <p:nvGrpSpPr>
              <p:cNvPr id="44" name="Data Object"/>
              <p:cNvGrpSpPr/>
              <p:nvPr/>
            </p:nvGrpSpPr>
            <p:grpSpPr>
              <a:xfrm>
                <a:off x="2985717" y="2832478"/>
                <a:ext cx="410800" cy="537200"/>
                <a:chOff x="2985717" y="2832478"/>
                <a:chExt cx="410800" cy="537200"/>
              </a:xfrm>
            </p:grpSpPr>
            <p:sp>
              <p:nvSpPr>
                <p:cNvPr id="46" name="任意多边形 45"/>
                <p:cNvSpPr/>
                <p:nvPr/>
              </p:nvSpPr>
              <p:spPr>
                <a:xfrm>
                  <a:off x="2985717" y="2832478"/>
                  <a:ext cx="410800" cy="537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0800" h="537200">
                      <a:moveTo>
                        <a:pt x="0" y="0"/>
                      </a:moveTo>
                      <a:lnTo>
                        <a:pt x="0" y="537200"/>
                      </a:lnTo>
                      <a:lnTo>
                        <a:pt x="410800" y="537200"/>
                      </a:lnTo>
                      <a:lnTo>
                        <a:pt x="410800" y="147888"/>
                      </a:lnTo>
                      <a:lnTo>
                        <a:pt x="26291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D7195"/>
                </a:solidFill>
                <a:ln w="7900" cap="flat">
                  <a:solidFill>
                    <a:srgbClr val="DD7195"/>
                  </a:solidFill>
                  <a:bevel/>
                </a:ln>
              </p:spPr>
            </p:sp>
            <p:sp>
              <p:nvSpPr>
                <p:cNvPr id="47" name="任意多边形 46"/>
                <p:cNvSpPr/>
                <p:nvPr/>
              </p:nvSpPr>
              <p:spPr>
                <a:xfrm>
                  <a:off x="3248629" y="2832478"/>
                  <a:ext cx="147888" cy="1478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7888" h="147888">
                      <a:moveTo>
                        <a:pt x="147888" y="147888"/>
                      </a:moveTo>
                      <a:lnTo>
                        <a:pt x="0" y="0"/>
                      </a:lnTo>
                      <a:lnTo>
                        <a:pt x="0" y="147888"/>
                      </a:lnTo>
                      <a:lnTo>
                        <a:pt x="147888" y="147888"/>
                      </a:lnTo>
                      <a:close/>
                    </a:path>
                  </a:pathLst>
                </a:custGeom>
                <a:noFill/>
                <a:ln w="79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8" name="Text 507"/>
                <p:cNvSpPr txBox="1"/>
                <p:nvPr/>
              </p:nvSpPr>
              <p:spPr>
                <a:xfrm>
                  <a:off x="2985717" y="2980366"/>
                  <a:ext cx="410800" cy="389312"/>
                </a:xfrm>
                <a:prstGeom prst="rect">
                  <a:avLst/>
                </a:prstGeom>
                <a:noFill/>
              </p:spPr>
              <p:txBody>
                <a:bodyPr wrap="square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00">
                      <a:solidFill>
                        <a:srgbClr val="FFFFFF"/>
                      </a:solidFill>
                      <a:latin typeface="Times New Roman"/>
                    </a:rPr>
                    <a:t>多维度</a:t>
                  </a:r>
                </a:p>
              </p:txBody>
            </p:sp>
          </p:grpSp>
          <p:sp>
            <p:nvSpPr>
              <p:cNvPr id="45" name="任意多边形 44"/>
              <p:cNvSpPr/>
              <p:nvPr/>
            </p:nvSpPr>
            <p:spPr>
              <a:xfrm>
                <a:off x="3022233" y="2847401"/>
                <a:ext cx="182578" cy="134300"/>
              </a:xfrm>
              <a:custGeom>
                <a:avLst/>
                <a:gdLst/>
                <a:ahLst/>
                <a:cxnLst/>
                <a:rect l="0" t="0" r="0" b="0"/>
                <a:pathLst>
                  <a:path w="182578" h="134300">
                    <a:moveTo>
                      <a:pt x="0" y="42976"/>
                    </a:moveTo>
                    <a:lnTo>
                      <a:pt x="102243" y="42976"/>
                    </a:lnTo>
                    <a:lnTo>
                      <a:pt x="102243" y="0"/>
                    </a:lnTo>
                    <a:lnTo>
                      <a:pt x="182578" y="67150"/>
                    </a:lnTo>
                    <a:lnTo>
                      <a:pt x="102243" y="134300"/>
                    </a:lnTo>
                    <a:lnTo>
                      <a:pt x="102243" y="91324"/>
                    </a:lnTo>
                    <a:lnTo>
                      <a:pt x="0" y="91324"/>
                    </a:lnTo>
                    <a:lnTo>
                      <a:pt x="0" y="42976"/>
                    </a:lnTo>
                    <a:close/>
                  </a:path>
                </a:pathLst>
              </a:custGeom>
              <a:solidFill>
                <a:srgbClr val="000000"/>
              </a:solidFill>
              <a:ln w="7900" cap="flat">
                <a:solidFill>
                  <a:srgbClr val="000000"/>
                </a:solidFill>
                <a:bevel/>
              </a:ln>
            </p:spPr>
          </p:sp>
        </p:grpSp>
      </p:grpSp>
    </p:spTree>
    <p:extLst>
      <p:ext uri="{BB962C8B-B14F-4D97-AF65-F5344CB8AC3E}">
        <p14:creationId xmlns:p14="http://schemas.microsoft.com/office/powerpoint/2010/main" val="283780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100"/>
          <p:cNvGrpSpPr/>
          <p:nvPr/>
        </p:nvGrpSpPr>
        <p:grpSpPr>
          <a:xfrm>
            <a:off x="381129" y="380856"/>
            <a:ext cx="9401732" cy="4978205"/>
            <a:chOff x="0" y="0"/>
            <a:chExt cx="9401730" cy="4978204"/>
          </a:xfrm>
        </p:grpSpPr>
        <p:pic>
          <p:nvPicPr>
            <p:cNvPr id="98" name="853615_80503872.jp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401731" cy="4978205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99" name="Shape 99"/>
            <p:cNvSpPr/>
            <p:nvPr/>
          </p:nvSpPr>
          <p:spPr>
            <a:xfrm>
              <a:off x="0" y="0"/>
              <a:ext cx="9401731" cy="4978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478" extrusionOk="0">
                  <a:moveTo>
                    <a:pt x="21451" y="4"/>
                  </a:moveTo>
                  <a:cubicBezTo>
                    <a:pt x="21418" y="-21"/>
                    <a:pt x="21369" y="81"/>
                    <a:pt x="21269" y="81"/>
                  </a:cubicBezTo>
                  <a:cubicBezTo>
                    <a:pt x="21212" y="81"/>
                    <a:pt x="21143" y="85"/>
                    <a:pt x="21064" y="85"/>
                  </a:cubicBezTo>
                  <a:cubicBezTo>
                    <a:pt x="21003" y="85"/>
                    <a:pt x="20934" y="93"/>
                    <a:pt x="20860" y="93"/>
                  </a:cubicBezTo>
                  <a:cubicBezTo>
                    <a:pt x="20797" y="93"/>
                    <a:pt x="20729" y="68"/>
                    <a:pt x="20657" y="68"/>
                  </a:cubicBezTo>
                  <a:cubicBezTo>
                    <a:pt x="20592" y="68"/>
                    <a:pt x="20524" y="88"/>
                    <a:pt x="20452" y="88"/>
                  </a:cubicBezTo>
                  <a:cubicBezTo>
                    <a:pt x="20387" y="88"/>
                    <a:pt x="20319" y="99"/>
                    <a:pt x="20248" y="99"/>
                  </a:cubicBezTo>
                  <a:cubicBezTo>
                    <a:pt x="20183" y="99"/>
                    <a:pt x="20115" y="99"/>
                    <a:pt x="20045" y="99"/>
                  </a:cubicBezTo>
                  <a:cubicBezTo>
                    <a:pt x="19979" y="99"/>
                    <a:pt x="19911" y="99"/>
                    <a:pt x="19841" y="99"/>
                  </a:cubicBezTo>
                  <a:cubicBezTo>
                    <a:pt x="19774" y="99"/>
                    <a:pt x="19706" y="93"/>
                    <a:pt x="19636" y="93"/>
                  </a:cubicBezTo>
                  <a:cubicBezTo>
                    <a:pt x="19570" y="93"/>
                    <a:pt x="19502" y="105"/>
                    <a:pt x="19433" y="105"/>
                  </a:cubicBezTo>
                  <a:cubicBezTo>
                    <a:pt x="19366" y="105"/>
                    <a:pt x="19298" y="87"/>
                    <a:pt x="19229" y="87"/>
                  </a:cubicBezTo>
                  <a:cubicBezTo>
                    <a:pt x="19162" y="87"/>
                    <a:pt x="19094" y="80"/>
                    <a:pt x="19024" y="80"/>
                  </a:cubicBezTo>
                  <a:cubicBezTo>
                    <a:pt x="18957" y="80"/>
                    <a:pt x="18889" y="102"/>
                    <a:pt x="18820" y="102"/>
                  </a:cubicBezTo>
                  <a:cubicBezTo>
                    <a:pt x="18753" y="102"/>
                    <a:pt x="18685" y="80"/>
                    <a:pt x="18616" y="80"/>
                  </a:cubicBezTo>
                  <a:cubicBezTo>
                    <a:pt x="18549" y="80"/>
                    <a:pt x="18481" y="93"/>
                    <a:pt x="18412" y="93"/>
                  </a:cubicBezTo>
                  <a:cubicBezTo>
                    <a:pt x="18345" y="93"/>
                    <a:pt x="18277" y="75"/>
                    <a:pt x="18208" y="75"/>
                  </a:cubicBezTo>
                  <a:cubicBezTo>
                    <a:pt x="18141" y="75"/>
                    <a:pt x="18073" y="78"/>
                    <a:pt x="18004" y="78"/>
                  </a:cubicBezTo>
                  <a:cubicBezTo>
                    <a:pt x="17937" y="78"/>
                    <a:pt x="17868" y="99"/>
                    <a:pt x="17800" y="99"/>
                  </a:cubicBezTo>
                  <a:cubicBezTo>
                    <a:pt x="17732" y="99"/>
                    <a:pt x="17665" y="97"/>
                    <a:pt x="17596" y="97"/>
                  </a:cubicBezTo>
                  <a:cubicBezTo>
                    <a:pt x="17529" y="97"/>
                    <a:pt x="17461" y="107"/>
                    <a:pt x="17392" y="107"/>
                  </a:cubicBezTo>
                  <a:cubicBezTo>
                    <a:pt x="17324" y="107"/>
                    <a:pt x="17256" y="81"/>
                    <a:pt x="17188" y="81"/>
                  </a:cubicBezTo>
                  <a:cubicBezTo>
                    <a:pt x="17120" y="81"/>
                    <a:pt x="17052" y="71"/>
                    <a:pt x="16983" y="71"/>
                  </a:cubicBezTo>
                  <a:cubicBezTo>
                    <a:pt x="16916" y="71"/>
                    <a:pt x="16848" y="97"/>
                    <a:pt x="16779" y="97"/>
                  </a:cubicBezTo>
                  <a:cubicBezTo>
                    <a:pt x="16712" y="97"/>
                    <a:pt x="16643" y="99"/>
                    <a:pt x="16575" y="99"/>
                  </a:cubicBezTo>
                  <a:cubicBezTo>
                    <a:pt x="16507" y="99"/>
                    <a:pt x="16439" y="73"/>
                    <a:pt x="16371" y="73"/>
                  </a:cubicBezTo>
                  <a:cubicBezTo>
                    <a:pt x="16303" y="73"/>
                    <a:pt x="16235" y="88"/>
                    <a:pt x="16166" y="88"/>
                  </a:cubicBezTo>
                  <a:cubicBezTo>
                    <a:pt x="16099" y="88"/>
                    <a:pt x="16030" y="87"/>
                    <a:pt x="15962" y="87"/>
                  </a:cubicBezTo>
                  <a:cubicBezTo>
                    <a:pt x="15894" y="87"/>
                    <a:pt x="15826" y="76"/>
                    <a:pt x="15758" y="76"/>
                  </a:cubicBezTo>
                  <a:cubicBezTo>
                    <a:pt x="15690" y="76"/>
                    <a:pt x="15622" y="83"/>
                    <a:pt x="15553" y="83"/>
                  </a:cubicBezTo>
                  <a:cubicBezTo>
                    <a:pt x="15486" y="83"/>
                    <a:pt x="15418" y="71"/>
                    <a:pt x="15350" y="71"/>
                  </a:cubicBezTo>
                  <a:cubicBezTo>
                    <a:pt x="15282" y="71"/>
                    <a:pt x="15214" y="81"/>
                    <a:pt x="15146" y="81"/>
                  </a:cubicBezTo>
                  <a:cubicBezTo>
                    <a:pt x="15078" y="81"/>
                    <a:pt x="15010" y="68"/>
                    <a:pt x="14942" y="68"/>
                  </a:cubicBezTo>
                  <a:cubicBezTo>
                    <a:pt x="14874" y="68"/>
                    <a:pt x="14806" y="85"/>
                    <a:pt x="14737" y="85"/>
                  </a:cubicBezTo>
                  <a:cubicBezTo>
                    <a:pt x="14669" y="85"/>
                    <a:pt x="14601" y="88"/>
                    <a:pt x="14533" y="88"/>
                  </a:cubicBezTo>
                  <a:cubicBezTo>
                    <a:pt x="14465" y="88"/>
                    <a:pt x="14397" y="88"/>
                    <a:pt x="14329" y="88"/>
                  </a:cubicBezTo>
                  <a:cubicBezTo>
                    <a:pt x="14261" y="88"/>
                    <a:pt x="14193" y="80"/>
                    <a:pt x="14124" y="80"/>
                  </a:cubicBezTo>
                  <a:cubicBezTo>
                    <a:pt x="14057" y="80"/>
                    <a:pt x="13988" y="95"/>
                    <a:pt x="13920" y="95"/>
                  </a:cubicBezTo>
                  <a:cubicBezTo>
                    <a:pt x="13852" y="95"/>
                    <a:pt x="13785" y="66"/>
                    <a:pt x="13717" y="66"/>
                  </a:cubicBezTo>
                  <a:cubicBezTo>
                    <a:pt x="13649" y="66"/>
                    <a:pt x="13581" y="95"/>
                    <a:pt x="13513" y="95"/>
                  </a:cubicBezTo>
                  <a:cubicBezTo>
                    <a:pt x="13445" y="95"/>
                    <a:pt x="13376" y="81"/>
                    <a:pt x="13308" y="81"/>
                  </a:cubicBezTo>
                  <a:cubicBezTo>
                    <a:pt x="13240" y="81"/>
                    <a:pt x="13172" y="105"/>
                    <a:pt x="13104" y="105"/>
                  </a:cubicBezTo>
                  <a:cubicBezTo>
                    <a:pt x="13036" y="105"/>
                    <a:pt x="12968" y="87"/>
                    <a:pt x="12900" y="87"/>
                  </a:cubicBezTo>
                  <a:cubicBezTo>
                    <a:pt x="12832" y="87"/>
                    <a:pt x="12764" y="90"/>
                    <a:pt x="12695" y="90"/>
                  </a:cubicBezTo>
                  <a:cubicBezTo>
                    <a:pt x="12627" y="90"/>
                    <a:pt x="12560" y="75"/>
                    <a:pt x="12492" y="75"/>
                  </a:cubicBezTo>
                  <a:cubicBezTo>
                    <a:pt x="12424" y="75"/>
                    <a:pt x="12356" y="80"/>
                    <a:pt x="12288" y="80"/>
                  </a:cubicBezTo>
                  <a:cubicBezTo>
                    <a:pt x="12220" y="80"/>
                    <a:pt x="12152" y="75"/>
                    <a:pt x="12084" y="75"/>
                  </a:cubicBezTo>
                  <a:cubicBezTo>
                    <a:pt x="12016" y="75"/>
                    <a:pt x="11947" y="104"/>
                    <a:pt x="11879" y="104"/>
                  </a:cubicBezTo>
                  <a:cubicBezTo>
                    <a:pt x="11811" y="104"/>
                    <a:pt x="11743" y="100"/>
                    <a:pt x="11675" y="100"/>
                  </a:cubicBezTo>
                  <a:cubicBezTo>
                    <a:pt x="11607" y="100"/>
                    <a:pt x="11539" y="85"/>
                    <a:pt x="11471" y="85"/>
                  </a:cubicBezTo>
                  <a:cubicBezTo>
                    <a:pt x="11403" y="85"/>
                    <a:pt x="11335" y="100"/>
                    <a:pt x="11266" y="100"/>
                  </a:cubicBezTo>
                  <a:cubicBezTo>
                    <a:pt x="11198" y="100"/>
                    <a:pt x="11131" y="64"/>
                    <a:pt x="11063" y="64"/>
                  </a:cubicBezTo>
                  <a:cubicBezTo>
                    <a:pt x="10995" y="64"/>
                    <a:pt x="10927" y="85"/>
                    <a:pt x="10859" y="85"/>
                  </a:cubicBezTo>
                  <a:cubicBezTo>
                    <a:pt x="10791" y="85"/>
                    <a:pt x="10723" y="92"/>
                    <a:pt x="10654" y="92"/>
                  </a:cubicBezTo>
                  <a:cubicBezTo>
                    <a:pt x="10586" y="92"/>
                    <a:pt x="10518" y="104"/>
                    <a:pt x="10450" y="104"/>
                  </a:cubicBezTo>
                  <a:cubicBezTo>
                    <a:pt x="10382" y="104"/>
                    <a:pt x="10315" y="66"/>
                    <a:pt x="10247" y="66"/>
                  </a:cubicBezTo>
                  <a:cubicBezTo>
                    <a:pt x="10179" y="66"/>
                    <a:pt x="10111" y="80"/>
                    <a:pt x="10043" y="80"/>
                  </a:cubicBezTo>
                  <a:cubicBezTo>
                    <a:pt x="9974" y="80"/>
                    <a:pt x="9906" y="68"/>
                    <a:pt x="9838" y="68"/>
                  </a:cubicBezTo>
                  <a:cubicBezTo>
                    <a:pt x="9770" y="68"/>
                    <a:pt x="9702" y="68"/>
                    <a:pt x="9634" y="68"/>
                  </a:cubicBezTo>
                  <a:cubicBezTo>
                    <a:pt x="9566" y="68"/>
                    <a:pt x="9498" y="66"/>
                    <a:pt x="9430" y="66"/>
                  </a:cubicBezTo>
                  <a:cubicBezTo>
                    <a:pt x="9362" y="66"/>
                    <a:pt x="9294" y="69"/>
                    <a:pt x="9226" y="69"/>
                  </a:cubicBezTo>
                  <a:cubicBezTo>
                    <a:pt x="9158" y="69"/>
                    <a:pt x="9090" y="90"/>
                    <a:pt x="9022" y="90"/>
                  </a:cubicBezTo>
                  <a:cubicBezTo>
                    <a:pt x="8954" y="90"/>
                    <a:pt x="8886" y="66"/>
                    <a:pt x="8818" y="66"/>
                  </a:cubicBezTo>
                  <a:cubicBezTo>
                    <a:pt x="8750" y="66"/>
                    <a:pt x="8682" y="97"/>
                    <a:pt x="8614" y="97"/>
                  </a:cubicBezTo>
                  <a:cubicBezTo>
                    <a:pt x="8546" y="97"/>
                    <a:pt x="8478" y="87"/>
                    <a:pt x="8410" y="87"/>
                  </a:cubicBezTo>
                  <a:cubicBezTo>
                    <a:pt x="8342" y="87"/>
                    <a:pt x="8274" y="69"/>
                    <a:pt x="8206" y="69"/>
                  </a:cubicBezTo>
                  <a:cubicBezTo>
                    <a:pt x="8138" y="69"/>
                    <a:pt x="8069" y="95"/>
                    <a:pt x="8002" y="95"/>
                  </a:cubicBezTo>
                  <a:cubicBezTo>
                    <a:pt x="7933" y="95"/>
                    <a:pt x="7866" y="105"/>
                    <a:pt x="7798" y="105"/>
                  </a:cubicBezTo>
                  <a:cubicBezTo>
                    <a:pt x="7730" y="105"/>
                    <a:pt x="7662" y="107"/>
                    <a:pt x="7594" y="107"/>
                  </a:cubicBezTo>
                  <a:cubicBezTo>
                    <a:pt x="7526" y="107"/>
                    <a:pt x="7457" y="95"/>
                    <a:pt x="7390" y="95"/>
                  </a:cubicBezTo>
                  <a:cubicBezTo>
                    <a:pt x="7321" y="95"/>
                    <a:pt x="7254" y="71"/>
                    <a:pt x="7186" y="71"/>
                  </a:cubicBezTo>
                  <a:cubicBezTo>
                    <a:pt x="7118" y="71"/>
                    <a:pt x="7050" y="102"/>
                    <a:pt x="6982" y="102"/>
                  </a:cubicBezTo>
                  <a:cubicBezTo>
                    <a:pt x="6914" y="102"/>
                    <a:pt x="6845" y="88"/>
                    <a:pt x="6778" y="88"/>
                  </a:cubicBezTo>
                  <a:cubicBezTo>
                    <a:pt x="6710" y="88"/>
                    <a:pt x="6642" y="81"/>
                    <a:pt x="6574" y="81"/>
                  </a:cubicBezTo>
                  <a:cubicBezTo>
                    <a:pt x="6506" y="81"/>
                    <a:pt x="6438" y="81"/>
                    <a:pt x="6370" y="81"/>
                  </a:cubicBezTo>
                  <a:cubicBezTo>
                    <a:pt x="6302" y="81"/>
                    <a:pt x="6234" y="73"/>
                    <a:pt x="6166" y="73"/>
                  </a:cubicBezTo>
                  <a:cubicBezTo>
                    <a:pt x="6098" y="73"/>
                    <a:pt x="6030" y="81"/>
                    <a:pt x="5962" y="81"/>
                  </a:cubicBezTo>
                  <a:cubicBezTo>
                    <a:pt x="5894" y="81"/>
                    <a:pt x="5826" y="68"/>
                    <a:pt x="5758" y="68"/>
                  </a:cubicBezTo>
                  <a:cubicBezTo>
                    <a:pt x="5690" y="68"/>
                    <a:pt x="5622" y="102"/>
                    <a:pt x="5554" y="102"/>
                  </a:cubicBezTo>
                  <a:cubicBezTo>
                    <a:pt x="5486" y="102"/>
                    <a:pt x="5418" y="71"/>
                    <a:pt x="5351" y="71"/>
                  </a:cubicBezTo>
                  <a:cubicBezTo>
                    <a:pt x="5282" y="71"/>
                    <a:pt x="5214" y="92"/>
                    <a:pt x="5146" y="92"/>
                  </a:cubicBezTo>
                  <a:cubicBezTo>
                    <a:pt x="5078" y="92"/>
                    <a:pt x="5010" y="93"/>
                    <a:pt x="4942" y="93"/>
                  </a:cubicBezTo>
                  <a:cubicBezTo>
                    <a:pt x="4873" y="93"/>
                    <a:pt x="4806" y="93"/>
                    <a:pt x="4739" y="93"/>
                  </a:cubicBezTo>
                  <a:cubicBezTo>
                    <a:pt x="4670" y="93"/>
                    <a:pt x="4602" y="75"/>
                    <a:pt x="4534" y="75"/>
                  </a:cubicBezTo>
                  <a:cubicBezTo>
                    <a:pt x="4466" y="75"/>
                    <a:pt x="4398" y="76"/>
                    <a:pt x="4330" y="76"/>
                  </a:cubicBezTo>
                  <a:cubicBezTo>
                    <a:pt x="4261" y="76"/>
                    <a:pt x="4193" y="104"/>
                    <a:pt x="4126" y="104"/>
                  </a:cubicBezTo>
                  <a:cubicBezTo>
                    <a:pt x="4057" y="104"/>
                    <a:pt x="3990" y="99"/>
                    <a:pt x="3922" y="99"/>
                  </a:cubicBezTo>
                  <a:cubicBezTo>
                    <a:pt x="3854" y="99"/>
                    <a:pt x="3785" y="71"/>
                    <a:pt x="3718" y="71"/>
                  </a:cubicBezTo>
                  <a:cubicBezTo>
                    <a:pt x="3649" y="71"/>
                    <a:pt x="3581" y="95"/>
                    <a:pt x="3514" y="95"/>
                  </a:cubicBezTo>
                  <a:cubicBezTo>
                    <a:pt x="3445" y="95"/>
                    <a:pt x="3377" y="100"/>
                    <a:pt x="3310" y="100"/>
                  </a:cubicBezTo>
                  <a:cubicBezTo>
                    <a:pt x="3241" y="100"/>
                    <a:pt x="3173" y="99"/>
                    <a:pt x="3106" y="99"/>
                  </a:cubicBezTo>
                  <a:cubicBezTo>
                    <a:pt x="3037" y="99"/>
                    <a:pt x="2969" y="83"/>
                    <a:pt x="2902" y="83"/>
                  </a:cubicBezTo>
                  <a:cubicBezTo>
                    <a:pt x="2833" y="83"/>
                    <a:pt x="2765" y="92"/>
                    <a:pt x="2698" y="92"/>
                  </a:cubicBezTo>
                  <a:cubicBezTo>
                    <a:pt x="2628" y="92"/>
                    <a:pt x="2560" y="92"/>
                    <a:pt x="2493" y="92"/>
                  </a:cubicBezTo>
                  <a:cubicBezTo>
                    <a:pt x="2424" y="92"/>
                    <a:pt x="2357" y="87"/>
                    <a:pt x="2290" y="87"/>
                  </a:cubicBezTo>
                  <a:cubicBezTo>
                    <a:pt x="2220" y="87"/>
                    <a:pt x="2152" y="73"/>
                    <a:pt x="2086" y="73"/>
                  </a:cubicBezTo>
                  <a:cubicBezTo>
                    <a:pt x="2016" y="73"/>
                    <a:pt x="1948" y="97"/>
                    <a:pt x="1882" y="97"/>
                  </a:cubicBezTo>
                  <a:cubicBezTo>
                    <a:pt x="1811" y="97"/>
                    <a:pt x="1744" y="107"/>
                    <a:pt x="1678" y="107"/>
                  </a:cubicBezTo>
                  <a:cubicBezTo>
                    <a:pt x="1607" y="107"/>
                    <a:pt x="1539" y="76"/>
                    <a:pt x="1474" y="76"/>
                  </a:cubicBezTo>
                  <a:cubicBezTo>
                    <a:pt x="1403" y="76"/>
                    <a:pt x="1334" y="99"/>
                    <a:pt x="1270" y="99"/>
                  </a:cubicBezTo>
                  <a:cubicBezTo>
                    <a:pt x="1197" y="99"/>
                    <a:pt x="1130" y="80"/>
                    <a:pt x="1066" y="80"/>
                  </a:cubicBezTo>
                  <a:cubicBezTo>
                    <a:pt x="992" y="80"/>
                    <a:pt x="923" y="102"/>
                    <a:pt x="862" y="102"/>
                  </a:cubicBezTo>
                  <a:cubicBezTo>
                    <a:pt x="783" y="102"/>
                    <a:pt x="715" y="76"/>
                    <a:pt x="658" y="76"/>
                  </a:cubicBezTo>
                  <a:cubicBezTo>
                    <a:pt x="524" y="76"/>
                    <a:pt x="556" y="97"/>
                    <a:pt x="454" y="97"/>
                  </a:cubicBezTo>
                  <a:cubicBezTo>
                    <a:pt x="352" y="97"/>
                    <a:pt x="352" y="107"/>
                    <a:pt x="250" y="107"/>
                  </a:cubicBezTo>
                  <a:cubicBezTo>
                    <a:pt x="148" y="107"/>
                    <a:pt x="142" y="19"/>
                    <a:pt x="46" y="83"/>
                  </a:cubicBezTo>
                  <a:cubicBezTo>
                    <a:pt x="-51" y="148"/>
                    <a:pt x="35" y="223"/>
                    <a:pt x="35" y="474"/>
                  </a:cubicBezTo>
                  <a:cubicBezTo>
                    <a:pt x="35" y="582"/>
                    <a:pt x="48" y="711"/>
                    <a:pt x="48" y="861"/>
                  </a:cubicBezTo>
                  <a:cubicBezTo>
                    <a:pt x="48" y="978"/>
                    <a:pt x="48" y="1107"/>
                    <a:pt x="48" y="1247"/>
                  </a:cubicBezTo>
                  <a:cubicBezTo>
                    <a:pt x="48" y="1369"/>
                    <a:pt x="38" y="1499"/>
                    <a:pt x="38" y="1636"/>
                  </a:cubicBezTo>
                  <a:cubicBezTo>
                    <a:pt x="38" y="1759"/>
                    <a:pt x="44" y="1888"/>
                    <a:pt x="44" y="2023"/>
                  </a:cubicBezTo>
                  <a:cubicBezTo>
                    <a:pt x="44" y="2147"/>
                    <a:pt x="52" y="2278"/>
                    <a:pt x="52" y="2412"/>
                  </a:cubicBezTo>
                  <a:cubicBezTo>
                    <a:pt x="52" y="2537"/>
                    <a:pt x="46" y="2666"/>
                    <a:pt x="46" y="2799"/>
                  </a:cubicBezTo>
                  <a:cubicBezTo>
                    <a:pt x="46" y="2925"/>
                    <a:pt x="51" y="3053"/>
                    <a:pt x="51" y="3186"/>
                  </a:cubicBezTo>
                  <a:cubicBezTo>
                    <a:pt x="51" y="3312"/>
                    <a:pt x="37" y="3443"/>
                    <a:pt x="37" y="3574"/>
                  </a:cubicBezTo>
                  <a:cubicBezTo>
                    <a:pt x="37" y="3701"/>
                    <a:pt x="41" y="3830"/>
                    <a:pt x="41" y="3961"/>
                  </a:cubicBezTo>
                  <a:cubicBezTo>
                    <a:pt x="41" y="4089"/>
                    <a:pt x="52" y="4219"/>
                    <a:pt x="52" y="4350"/>
                  </a:cubicBezTo>
                  <a:cubicBezTo>
                    <a:pt x="52" y="4477"/>
                    <a:pt x="52" y="4606"/>
                    <a:pt x="52" y="4737"/>
                  </a:cubicBezTo>
                  <a:cubicBezTo>
                    <a:pt x="52" y="4865"/>
                    <a:pt x="56" y="4995"/>
                    <a:pt x="56" y="5126"/>
                  </a:cubicBezTo>
                  <a:cubicBezTo>
                    <a:pt x="56" y="5254"/>
                    <a:pt x="37" y="5382"/>
                    <a:pt x="37" y="5513"/>
                  </a:cubicBezTo>
                  <a:cubicBezTo>
                    <a:pt x="37" y="5641"/>
                    <a:pt x="40" y="5769"/>
                    <a:pt x="40" y="5900"/>
                  </a:cubicBezTo>
                  <a:cubicBezTo>
                    <a:pt x="40" y="6028"/>
                    <a:pt x="51" y="6158"/>
                    <a:pt x="51" y="6288"/>
                  </a:cubicBezTo>
                  <a:cubicBezTo>
                    <a:pt x="51" y="6417"/>
                    <a:pt x="54" y="6545"/>
                    <a:pt x="54" y="6675"/>
                  </a:cubicBezTo>
                  <a:cubicBezTo>
                    <a:pt x="54" y="6804"/>
                    <a:pt x="47" y="6934"/>
                    <a:pt x="47" y="7064"/>
                  </a:cubicBezTo>
                  <a:cubicBezTo>
                    <a:pt x="47" y="7193"/>
                    <a:pt x="43" y="7321"/>
                    <a:pt x="43" y="7451"/>
                  </a:cubicBezTo>
                  <a:cubicBezTo>
                    <a:pt x="43" y="7580"/>
                    <a:pt x="48" y="7710"/>
                    <a:pt x="48" y="7840"/>
                  </a:cubicBezTo>
                  <a:cubicBezTo>
                    <a:pt x="48" y="7968"/>
                    <a:pt x="41" y="8097"/>
                    <a:pt x="41" y="8227"/>
                  </a:cubicBezTo>
                  <a:cubicBezTo>
                    <a:pt x="41" y="8355"/>
                    <a:pt x="49" y="8484"/>
                    <a:pt x="49" y="8614"/>
                  </a:cubicBezTo>
                  <a:cubicBezTo>
                    <a:pt x="49" y="8743"/>
                    <a:pt x="35" y="8873"/>
                    <a:pt x="35" y="9002"/>
                  </a:cubicBezTo>
                  <a:cubicBezTo>
                    <a:pt x="35" y="9131"/>
                    <a:pt x="47" y="9260"/>
                    <a:pt x="47" y="9389"/>
                  </a:cubicBezTo>
                  <a:cubicBezTo>
                    <a:pt x="47" y="9518"/>
                    <a:pt x="36" y="9649"/>
                    <a:pt x="36" y="9778"/>
                  </a:cubicBezTo>
                  <a:cubicBezTo>
                    <a:pt x="36" y="9907"/>
                    <a:pt x="45" y="10036"/>
                    <a:pt x="45" y="10165"/>
                  </a:cubicBezTo>
                  <a:cubicBezTo>
                    <a:pt x="45" y="10294"/>
                    <a:pt x="38" y="10424"/>
                    <a:pt x="38" y="10554"/>
                  </a:cubicBezTo>
                  <a:cubicBezTo>
                    <a:pt x="38" y="10683"/>
                    <a:pt x="43" y="10812"/>
                    <a:pt x="43" y="10941"/>
                  </a:cubicBezTo>
                  <a:cubicBezTo>
                    <a:pt x="43" y="11070"/>
                    <a:pt x="55" y="11199"/>
                    <a:pt x="55" y="11328"/>
                  </a:cubicBezTo>
                  <a:cubicBezTo>
                    <a:pt x="55" y="11457"/>
                    <a:pt x="48" y="11587"/>
                    <a:pt x="48" y="11716"/>
                  </a:cubicBezTo>
                  <a:cubicBezTo>
                    <a:pt x="49" y="11846"/>
                    <a:pt x="37" y="11974"/>
                    <a:pt x="37" y="12103"/>
                  </a:cubicBezTo>
                  <a:cubicBezTo>
                    <a:pt x="37" y="12233"/>
                    <a:pt x="41" y="12362"/>
                    <a:pt x="41" y="12490"/>
                  </a:cubicBezTo>
                  <a:cubicBezTo>
                    <a:pt x="41" y="12620"/>
                    <a:pt x="56" y="12750"/>
                    <a:pt x="56" y="12879"/>
                  </a:cubicBezTo>
                  <a:cubicBezTo>
                    <a:pt x="56" y="13009"/>
                    <a:pt x="42" y="13137"/>
                    <a:pt x="42" y="13266"/>
                  </a:cubicBezTo>
                  <a:cubicBezTo>
                    <a:pt x="42" y="13396"/>
                    <a:pt x="52" y="13525"/>
                    <a:pt x="52" y="13653"/>
                  </a:cubicBezTo>
                  <a:cubicBezTo>
                    <a:pt x="52" y="13783"/>
                    <a:pt x="53" y="13912"/>
                    <a:pt x="53" y="14040"/>
                  </a:cubicBezTo>
                  <a:cubicBezTo>
                    <a:pt x="53" y="14170"/>
                    <a:pt x="49" y="14300"/>
                    <a:pt x="49" y="14428"/>
                  </a:cubicBezTo>
                  <a:cubicBezTo>
                    <a:pt x="49" y="14559"/>
                    <a:pt x="55" y="14688"/>
                    <a:pt x="55" y="14815"/>
                  </a:cubicBezTo>
                  <a:cubicBezTo>
                    <a:pt x="55" y="14946"/>
                    <a:pt x="38" y="15075"/>
                    <a:pt x="38" y="15202"/>
                  </a:cubicBezTo>
                  <a:cubicBezTo>
                    <a:pt x="38" y="15333"/>
                    <a:pt x="38" y="15464"/>
                    <a:pt x="38" y="15591"/>
                  </a:cubicBezTo>
                  <a:cubicBezTo>
                    <a:pt x="38" y="15722"/>
                    <a:pt x="56" y="15851"/>
                    <a:pt x="56" y="15978"/>
                  </a:cubicBezTo>
                  <a:cubicBezTo>
                    <a:pt x="56" y="16109"/>
                    <a:pt x="41" y="16238"/>
                    <a:pt x="41" y="16365"/>
                  </a:cubicBezTo>
                  <a:cubicBezTo>
                    <a:pt x="41" y="16497"/>
                    <a:pt x="54" y="16627"/>
                    <a:pt x="54" y="16754"/>
                  </a:cubicBezTo>
                  <a:cubicBezTo>
                    <a:pt x="54" y="16886"/>
                    <a:pt x="41" y="17014"/>
                    <a:pt x="41" y="17141"/>
                  </a:cubicBezTo>
                  <a:cubicBezTo>
                    <a:pt x="41" y="17273"/>
                    <a:pt x="53" y="17402"/>
                    <a:pt x="53" y="17528"/>
                  </a:cubicBezTo>
                  <a:cubicBezTo>
                    <a:pt x="53" y="17661"/>
                    <a:pt x="41" y="17791"/>
                    <a:pt x="41" y="17916"/>
                  </a:cubicBezTo>
                  <a:cubicBezTo>
                    <a:pt x="41" y="18050"/>
                    <a:pt x="36" y="18179"/>
                    <a:pt x="36" y="18303"/>
                  </a:cubicBezTo>
                  <a:cubicBezTo>
                    <a:pt x="36" y="18438"/>
                    <a:pt x="39" y="18567"/>
                    <a:pt x="39" y="18690"/>
                  </a:cubicBezTo>
                  <a:cubicBezTo>
                    <a:pt x="39" y="18827"/>
                    <a:pt x="50" y="18958"/>
                    <a:pt x="50" y="19079"/>
                  </a:cubicBezTo>
                  <a:cubicBezTo>
                    <a:pt x="50" y="19220"/>
                    <a:pt x="39" y="19349"/>
                    <a:pt x="39" y="19466"/>
                  </a:cubicBezTo>
                  <a:cubicBezTo>
                    <a:pt x="39" y="19615"/>
                    <a:pt x="43" y="19744"/>
                    <a:pt x="43" y="19853"/>
                  </a:cubicBezTo>
                  <a:cubicBezTo>
                    <a:pt x="43" y="20104"/>
                    <a:pt x="42" y="20048"/>
                    <a:pt x="42" y="20242"/>
                  </a:cubicBezTo>
                  <a:cubicBezTo>
                    <a:pt x="42" y="20435"/>
                    <a:pt x="57" y="20435"/>
                    <a:pt x="57" y="20629"/>
                  </a:cubicBezTo>
                  <a:cubicBezTo>
                    <a:pt x="57" y="20822"/>
                    <a:pt x="56" y="20822"/>
                    <a:pt x="56" y="21016"/>
                  </a:cubicBezTo>
                  <a:cubicBezTo>
                    <a:pt x="56" y="21209"/>
                    <a:pt x="21" y="21214"/>
                    <a:pt x="55" y="21397"/>
                  </a:cubicBezTo>
                  <a:cubicBezTo>
                    <a:pt x="88" y="21579"/>
                    <a:pt x="117" y="21397"/>
                    <a:pt x="250" y="21397"/>
                  </a:cubicBezTo>
                  <a:cubicBezTo>
                    <a:pt x="307" y="21397"/>
                    <a:pt x="375" y="21406"/>
                    <a:pt x="453" y="21406"/>
                  </a:cubicBezTo>
                  <a:cubicBezTo>
                    <a:pt x="515" y="21406"/>
                    <a:pt x="583" y="21404"/>
                    <a:pt x="658" y="21404"/>
                  </a:cubicBezTo>
                  <a:cubicBezTo>
                    <a:pt x="721" y="21404"/>
                    <a:pt x="790" y="21396"/>
                    <a:pt x="862" y="21396"/>
                  </a:cubicBezTo>
                  <a:cubicBezTo>
                    <a:pt x="927" y="21396"/>
                    <a:pt x="995" y="21397"/>
                    <a:pt x="1066" y="21397"/>
                  </a:cubicBezTo>
                  <a:cubicBezTo>
                    <a:pt x="1132" y="21397"/>
                    <a:pt x="1199" y="21394"/>
                    <a:pt x="1270" y="21394"/>
                  </a:cubicBezTo>
                  <a:cubicBezTo>
                    <a:pt x="1335" y="21394"/>
                    <a:pt x="1404" y="21414"/>
                    <a:pt x="1474" y="21414"/>
                  </a:cubicBezTo>
                  <a:cubicBezTo>
                    <a:pt x="1540" y="21414"/>
                    <a:pt x="1608" y="21394"/>
                    <a:pt x="1678" y="21394"/>
                  </a:cubicBezTo>
                  <a:cubicBezTo>
                    <a:pt x="1745" y="21394"/>
                    <a:pt x="1812" y="21401"/>
                    <a:pt x="1882" y="21401"/>
                  </a:cubicBezTo>
                  <a:cubicBezTo>
                    <a:pt x="1948" y="21401"/>
                    <a:pt x="2016" y="21397"/>
                    <a:pt x="2086" y="21397"/>
                  </a:cubicBezTo>
                  <a:cubicBezTo>
                    <a:pt x="2153" y="21397"/>
                    <a:pt x="2221" y="21403"/>
                    <a:pt x="2290" y="21403"/>
                  </a:cubicBezTo>
                  <a:cubicBezTo>
                    <a:pt x="2357" y="21403"/>
                    <a:pt x="2425" y="21403"/>
                    <a:pt x="2494" y="21403"/>
                  </a:cubicBezTo>
                  <a:cubicBezTo>
                    <a:pt x="2561" y="21403"/>
                    <a:pt x="2630" y="21392"/>
                    <a:pt x="2699" y="21392"/>
                  </a:cubicBezTo>
                  <a:cubicBezTo>
                    <a:pt x="2766" y="21392"/>
                    <a:pt x="2833" y="21397"/>
                    <a:pt x="2902" y="21397"/>
                  </a:cubicBezTo>
                  <a:cubicBezTo>
                    <a:pt x="2969" y="21397"/>
                    <a:pt x="3037" y="21420"/>
                    <a:pt x="3106" y="21420"/>
                  </a:cubicBezTo>
                  <a:cubicBezTo>
                    <a:pt x="3174" y="21420"/>
                    <a:pt x="3242" y="21423"/>
                    <a:pt x="3311" y="21423"/>
                  </a:cubicBezTo>
                  <a:cubicBezTo>
                    <a:pt x="3378" y="21423"/>
                    <a:pt x="3446" y="21409"/>
                    <a:pt x="3515" y="21409"/>
                  </a:cubicBezTo>
                  <a:cubicBezTo>
                    <a:pt x="3582" y="21409"/>
                    <a:pt x="3650" y="21418"/>
                    <a:pt x="3719" y="21418"/>
                  </a:cubicBezTo>
                  <a:cubicBezTo>
                    <a:pt x="3787" y="21418"/>
                    <a:pt x="3855" y="21420"/>
                    <a:pt x="3923" y="21420"/>
                  </a:cubicBezTo>
                  <a:cubicBezTo>
                    <a:pt x="3991" y="21420"/>
                    <a:pt x="4058" y="21394"/>
                    <a:pt x="4127" y="21394"/>
                  </a:cubicBezTo>
                  <a:cubicBezTo>
                    <a:pt x="4194" y="21394"/>
                    <a:pt x="4263" y="21416"/>
                    <a:pt x="4331" y="21416"/>
                  </a:cubicBezTo>
                  <a:cubicBezTo>
                    <a:pt x="4399" y="21416"/>
                    <a:pt x="4467" y="21404"/>
                    <a:pt x="4535" y="21404"/>
                  </a:cubicBezTo>
                  <a:cubicBezTo>
                    <a:pt x="4603" y="21404"/>
                    <a:pt x="4671" y="21399"/>
                    <a:pt x="4740" y="21399"/>
                  </a:cubicBezTo>
                  <a:cubicBezTo>
                    <a:pt x="4807" y="21399"/>
                    <a:pt x="4875" y="21401"/>
                    <a:pt x="4944" y="21401"/>
                  </a:cubicBezTo>
                  <a:cubicBezTo>
                    <a:pt x="5012" y="21401"/>
                    <a:pt x="5080" y="21396"/>
                    <a:pt x="5148" y="21396"/>
                  </a:cubicBezTo>
                  <a:cubicBezTo>
                    <a:pt x="5216" y="21396"/>
                    <a:pt x="5284" y="21394"/>
                    <a:pt x="5352" y="21394"/>
                  </a:cubicBezTo>
                  <a:cubicBezTo>
                    <a:pt x="5420" y="21394"/>
                    <a:pt x="5487" y="21384"/>
                    <a:pt x="5556" y="21384"/>
                  </a:cubicBezTo>
                  <a:cubicBezTo>
                    <a:pt x="5624" y="21384"/>
                    <a:pt x="5692" y="21423"/>
                    <a:pt x="5760" y="21423"/>
                  </a:cubicBezTo>
                  <a:cubicBezTo>
                    <a:pt x="5828" y="21423"/>
                    <a:pt x="5896" y="21387"/>
                    <a:pt x="5964" y="21387"/>
                  </a:cubicBezTo>
                  <a:cubicBezTo>
                    <a:pt x="6032" y="21387"/>
                    <a:pt x="6100" y="21385"/>
                    <a:pt x="6169" y="21385"/>
                  </a:cubicBezTo>
                  <a:cubicBezTo>
                    <a:pt x="6237" y="21385"/>
                    <a:pt x="6305" y="21384"/>
                    <a:pt x="6373" y="21384"/>
                  </a:cubicBezTo>
                  <a:cubicBezTo>
                    <a:pt x="6441" y="21384"/>
                    <a:pt x="6509" y="21401"/>
                    <a:pt x="6577" y="21401"/>
                  </a:cubicBezTo>
                  <a:cubicBezTo>
                    <a:pt x="6645" y="21401"/>
                    <a:pt x="6713" y="21394"/>
                    <a:pt x="6781" y="21394"/>
                  </a:cubicBezTo>
                  <a:cubicBezTo>
                    <a:pt x="6849" y="21394"/>
                    <a:pt x="6918" y="21387"/>
                    <a:pt x="6986" y="21387"/>
                  </a:cubicBezTo>
                  <a:cubicBezTo>
                    <a:pt x="7054" y="21387"/>
                    <a:pt x="7122" y="21399"/>
                    <a:pt x="7190" y="21399"/>
                  </a:cubicBezTo>
                  <a:cubicBezTo>
                    <a:pt x="7258" y="21399"/>
                    <a:pt x="7325" y="21397"/>
                    <a:pt x="7393" y="21397"/>
                  </a:cubicBezTo>
                  <a:cubicBezTo>
                    <a:pt x="7461" y="21397"/>
                    <a:pt x="7530" y="21394"/>
                    <a:pt x="7598" y="21394"/>
                  </a:cubicBezTo>
                  <a:cubicBezTo>
                    <a:pt x="7666" y="21394"/>
                    <a:pt x="7734" y="21403"/>
                    <a:pt x="7802" y="21403"/>
                  </a:cubicBezTo>
                  <a:cubicBezTo>
                    <a:pt x="7870" y="21403"/>
                    <a:pt x="7938" y="21392"/>
                    <a:pt x="8006" y="21392"/>
                  </a:cubicBezTo>
                  <a:cubicBezTo>
                    <a:pt x="8074" y="21392"/>
                    <a:pt x="8142" y="21387"/>
                    <a:pt x="8210" y="21387"/>
                  </a:cubicBezTo>
                  <a:cubicBezTo>
                    <a:pt x="8278" y="21387"/>
                    <a:pt x="8346" y="21418"/>
                    <a:pt x="8414" y="21418"/>
                  </a:cubicBezTo>
                  <a:cubicBezTo>
                    <a:pt x="8482" y="21418"/>
                    <a:pt x="8550" y="21420"/>
                    <a:pt x="8618" y="21420"/>
                  </a:cubicBezTo>
                  <a:cubicBezTo>
                    <a:pt x="8686" y="21420"/>
                    <a:pt x="8754" y="21396"/>
                    <a:pt x="8822" y="21396"/>
                  </a:cubicBezTo>
                  <a:cubicBezTo>
                    <a:pt x="8891" y="21396"/>
                    <a:pt x="8958" y="21394"/>
                    <a:pt x="9026" y="21394"/>
                  </a:cubicBezTo>
                  <a:cubicBezTo>
                    <a:pt x="9094" y="21394"/>
                    <a:pt x="9162" y="21425"/>
                    <a:pt x="9230" y="21425"/>
                  </a:cubicBezTo>
                  <a:cubicBezTo>
                    <a:pt x="9298" y="21425"/>
                    <a:pt x="9366" y="21413"/>
                    <a:pt x="9434" y="21413"/>
                  </a:cubicBezTo>
                  <a:cubicBezTo>
                    <a:pt x="9503" y="21413"/>
                    <a:pt x="9571" y="21420"/>
                    <a:pt x="9639" y="21420"/>
                  </a:cubicBezTo>
                  <a:cubicBezTo>
                    <a:pt x="9707" y="21420"/>
                    <a:pt x="9775" y="21403"/>
                    <a:pt x="9843" y="21403"/>
                  </a:cubicBezTo>
                  <a:cubicBezTo>
                    <a:pt x="9911" y="21403"/>
                    <a:pt x="9978" y="21423"/>
                    <a:pt x="10046" y="21423"/>
                  </a:cubicBezTo>
                  <a:cubicBezTo>
                    <a:pt x="10115" y="21423"/>
                    <a:pt x="10183" y="21401"/>
                    <a:pt x="10250" y="21401"/>
                  </a:cubicBezTo>
                  <a:cubicBezTo>
                    <a:pt x="10319" y="21401"/>
                    <a:pt x="10387" y="21391"/>
                    <a:pt x="10455" y="21391"/>
                  </a:cubicBezTo>
                  <a:cubicBezTo>
                    <a:pt x="10523" y="21391"/>
                    <a:pt x="10591" y="21399"/>
                    <a:pt x="10659" y="21399"/>
                  </a:cubicBezTo>
                  <a:cubicBezTo>
                    <a:pt x="10727" y="21399"/>
                    <a:pt x="10796" y="21391"/>
                    <a:pt x="10863" y="21391"/>
                  </a:cubicBezTo>
                  <a:cubicBezTo>
                    <a:pt x="10932" y="21391"/>
                    <a:pt x="10999" y="21409"/>
                    <a:pt x="11067" y="21409"/>
                  </a:cubicBezTo>
                  <a:cubicBezTo>
                    <a:pt x="11135" y="21409"/>
                    <a:pt x="11203" y="21411"/>
                    <a:pt x="11271" y="21411"/>
                  </a:cubicBezTo>
                  <a:cubicBezTo>
                    <a:pt x="11340" y="21411"/>
                    <a:pt x="11408" y="21418"/>
                    <a:pt x="11475" y="21418"/>
                  </a:cubicBezTo>
                  <a:cubicBezTo>
                    <a:pt x="11544" y="21418"/>
                    <a:pt x="11612" y="21411"/>
                    <a:pt x="11679" y="21411"/>
                  </a:cubicBezTo>
                  <a:cubicBezTo>
                    <a:pt x="11748" y="21411"/>
                    <a:pt x="11816" y="21389"/>
                    <a:pt x="11883" y="21389"/>
                  </a:cubicBezTo>
                  <a:cubicBezTo>
                    <a:pt x="11952" y="21389"/>
                    <a:pt x="12020" y="21409"/>
                    <a:pt x="12087" y="21409"/>
                  </a:cubicBezTo>
                  <a:cubicBezTo>
                    <a:pt x="12156" y="21409"/>
                    <a:pt x="12224" y="21418"/>
                    <a:pt x="12291" y="21418"/>
                  </a:cubicBezTo>
                  <a:cubicBezTo>
                    <a:pt x="12360" y="21418"/>
                    <a:pt x="12429" y="21385"/>
                    <a:pt x="12496" y="21385"/>
                  </a:cubicBezTo>
                  <a:cubicBezTo>
                    <a:pt x="12565" y="21385"/>
                    <a:pt x="12633" y="21413"/>
                    <a:pt x="12700" y="21413"/>
                  </a:cubicBezTo>
                  <a:cubicBezTo>
                    <a:pt x="12769" y="21413"/>
                    <a:pt x="12837" y="21394"/>
                    <a:pt x="12903" y="21394"/>
                  </a:cubicBezTo>
                  <a:cubicBezTo>
                    <a:pt x="12973" y="21394"/>
                    <a:pt x="13041" y="21401"/>
                    <a:pt x="13108" y="21401"/>
                  </a:cubicBezTo>
                  <a:cubicBezTo>
                    <a:pt x="13177" y="21401"/>
                    <a:pt x="13246" y="21397"/>
                    <a:pt x="13312" y="21397"/>
                  </a:cubicBezTo>
                  <a:cubicBezTo>
                    <a:pt x="13382" y="21397"/>
                    <a:pt x="13450" y="21399"/>
                    <a:pt x="13516" y="21399"/>
                  </a:cubicBezTo>
                  <a:cubicBezTo>
                    <a:pt x="13586" y="21399"/>
                    <a:pt x="13654" y="21413"/>
                    <a:pt x="13720" y="21413"/>
                  </a:cubicBezTo>
                  <a:cubicBezTo>
                    <a:pt x="13790" y="21413"/>
                    <a:pt x="13858" y="21392"/>
                    <a:pt x="13924" y="21392"/>
                  </a:cubicBezTo>
                  <a:cubicBezTo>
                    <a:pt x="13995" y="21392"/>
                    <a:pt x="14063" y="21418"/>
                    <a:pt x="14128" y="21418"/>
                  </a:cubicBezTo>
                  <a:cubicBezTo>
                    <a:pt x="14200" y="21418"/>
                    <a:pt x="14269" y="21409"/>
                    <a:pt x="14332" y="21409"/>
                  </a:cubicBezTo>
                  <a:cubicBezTo>
                    <a:pt x="14407" y="21409"/>
                    <a:pt x="14474" y="21411"/>
                    <a:pt x="14536" y="21411"/>
                  </a:cubicBezTo>
                  <a:cubicBezTo>
                    <a:pt x="14615" y="21411"/>
                    <a:pt x="14683" y="21391"/>
                    <a:pt x="14740" y="21391"/>
                  </a:cubicBezTo>
                  <a:cubicBezTo>
                    <a:pt x="14873" y="21391"/>
                    <a:pt x="14842" y="21389"/>
                    <a:pt x="14944" y="21389"/>
                  </a:cubicBezTo>
                  <a:cubicBezTo>
                    <a:pt x="15046" y="21389"/>
                    <a:pt x="15046" y="21414"/>
                    <a:pt x="15148" y="21414"/>
                  </a:cubicBezTo>
                  <a:cubicBezTo>
                    <a:pt x="15250" y="21414"/>
                    <a:pt x="15250" y="21404"/>
                    <a:pt x="15352" y="21404"/>
                  </a:cubicBezTo>
                  <a:cubicBezTo>
                    <a:pt x="15454" y="21404"/>
                    <a:pt x="15453" y="21414"/>
                    <a:pt x="15555" y="21414"/>
                  </a:cubicBezTo>
                  <a:cubicBezTo>
                    <a:pt x="15657" y="21414"/>
                    <a:pt x="15760" y="21423"/>
                    <a:pt x="15760" y="21423"/>
                  </a:cubicBezTo>
                  <a:cubicBezTo>
                    <a:pt x="15862" y="21423"/>
                    <a:pt x="15862" y="21385"/>
                    <a:pt x="15964" y="21385"/>
                  </a:cubicBezTo>
                  <a:cubicBezTo>
                    <a:pt x="16066" y="21385"/>
                    <a:pt x="16066" y="21413"/>
                    <a:pt x="16168" y="21413"/>
                  </a:cubicBezTo>
                  <a:cubicBezTo>
                    <a:pt x="16270" y="21413"/>
                    <a:pt x="16269" y="21403"/>
                    <a:pt x="16371" y="21403"/>
                  </a:cubicBezTo>
                  <a:cubicBezTo>
                    <a:pt x="16473" y="21403"/>
                    <a:pt x="16474" y="21421"/>
                    <a:pt x="16576" y="21421"/>
                  </a:cubicBezTo>
                  <a:cubicBezTo>
                    <a:pt x="16678" y="21421"/>
                    <a:pt x="16678" y="21391"/>
                    <a:pt x="16780" y="21391"/>
                  </a:cubicBezTo>
                  <a:cubicBezTo>
                    <a:pt x="16882" y="21391"/>
                    <a:pt x="16881" y="21408"/>
                    <a:pt x="16983" y="21408"/>
                  </a:cubicBezTo>
                  <a:cubicBezTo>
                    <a:pt x="17085" y="21408"/>
                    <a:pt x="17086" y="21391"/>
                    <a:pt x="17188" y="21391"/>
                  </a:cubicBezTo>
                  <a:cubicBezTo>
                    <a:pt x="17290" y="21391"/>
                    <a:pt x="17290" y="21392"/>
                    <a:pt x="17392" y="21392"/>
                  </a:cubicBezTo>
                  <a:cubicBezTo>
                    <a:pt x="17494" y="21392"/>
                    <a:pt x="17493" y="21414"/>
                    <a:pt x="17595" y="21414"/>
                  </a:cubicBezTo>
                  <a:cubicBezTo>
                    <a:pt x="17697" y="21414"/>
                    <a:pt x="17698" y="21409"/>
                    <a:pt x="17800" y="21409"/>
                  </a:cubicBezTo>
                  <a:cubicBezTo>
                    <a:pt x="17902" y="21409"/>
                    <a:pt x="17902" y="21391"/>
                    <a:pt x="18004" y="21391"/>
                  </a:cubicBezTo>
                  <a:cubicBezTo>
                    <a:pt x="18106" y="21391"/>
                    <a:pt x="18106" y="21411"/>
                    <a:pt x="18208" y="21411"/>
                  </a:cubicBezTo>
                  <a:cubicBezTo>
                    <a:pt x="18310" y="21411"/>
                    <a:pt x="18310" y="21392"/>
                    <a:pt x="18412" y="21392"/>
                  </a:cubicBezTo>
                  <a:cubicBezTo>
                    <a:pt x="18514" y="21392"/>
                    <a:pt x="18514" y="21413"/>
                    <a:pt x="18616" y="21413"/>
                  </a:cubicBezTo>
                  <a:cubicBezTo>
                    <a:pt x="18718" y="21413"/>
                    <a:pt x="18718" y="21392"/>
                    <a:pt x="18820" y="21392"/>
                  </a:cubicBezTo>
                  <a:cubicBezTo>
                    <a:pt x="18922" y="21392"/>
                    <a:pt x="18922" y="21396"/>
                    <a:pt x="19024" y="21396"/>
                  </a:cubicBezTo>
                  <a:cubicBezTo>
                    <a:pt x="19126" y="21396"/>
                    <a:pt x="19126" y="21401"/>
                    <a:pt x="19228" y="21401"/>
                  </a:cubicBezTo>
                  <a:cubicBezTo>
                    <a:pt x="19330" y="21401"/>
                    <a:pt x="19330" y="21425"/>
                    <a:pt x="19432" y="21425"/>
                  </a:cubicBezTo>
                  <a:cubicBezTo>
                    <a:pt x="19534" y="21425"/>
                    <a:pt x="19534" y="21418"/>
                    <a:pt x="19636" y="21418"/>
                  </a:cubicBezTo>
                  <a:cubicBezTo>
                    <a:pt x="19738" y="21418"/>
                    <a:pt x="19738" y="21414"/>
                    <a:pt x="19840" y="21414"/>
                  </a:cubicBezTo>
                  <a:cubicBezTo>
                    <a:pt x="19942" y="21414"/>
                    <a:pt x="19942" y="21396"/>
                    <a:pt x="20044" y="21396"/>
                  </a:cubicBezTo>
                  <a:cubicBezTo>
                    <a:pt x="20146" y="21396"/>
                    <a:pt x="20146" y="21409"/>
                    <a:pt x="20248" y="21409"/>
                  </a:cubicBezTo>
                  <a:cubicBezTo>
                    <a:pt x="20350" y="21409"/>
                    <a:pt x="20350" y="21387"/>
                    <a:pt x="20452" y="21387"/>
                  </a:cubicBezTo>
                  <a:cubicBezTo>
                    <a:pt x="20555" y="21387"/>
                    <a:pt x="20554" y="21385"/>
                    <a:pt x="20656" y="21385"/>
                  </a:cubicBezTo>
                  <a:cubicBezTo>
                    <a:pt x="20758" y="21385"/>
                    <a:pt x="20758" y="21392"/>
                    <a:pt x="20860" y="21392"/>
                  </a:cubicBezTo>
                  <a:cubicBezTo>
                    <a:pt x="20962" y="21392"/>
                    <a:pt x="20962" y="21396"/>
                    <a:pt x="21064" y="21396"/>
                  </a:cubicBezTo>
                  <a:cubicBezTo>
                    <a:pt x="21166" y="21396"/>
                    <a:pt x="21167" y="21413"/>
                    <a:pt x="21269" y="21413"/>
                  </a:cubicBezTo>
                  <a:cubicBezTo>
                    <a:pt x="21371" y="21413"/>
                    <a:pt x="21405" y="21549"/>
                    <a:pt x="21477" y="21413"/>
                  </a:cubicBezTo>
                  <a:cubicBezTo>
                    <a:pt x="21549" y="21275"/>
                    <a:pt x="21470" y="21210"/>
                    <a:pt x="21470" y="21016"/>
                  </a:cubicBezTo>
                  <a:cubicBezTo>
                    <a:pt x="21470" y="20822"/>
                    <a:pt x="21462" y="20821"/>
                    <a:pt x="21462" y="20627"/>
                  </a:cubicBezTo>
                  <a:cubicBezTo>
                    <a:pt x="21462" y="20433"/>
                    <a:pt x="21481" y="20434"/>
                    <a:pt x="21481" y="20240"/>
                  </a:cubicBezTo>
                  <a:cubicBezTo>
                    <a:pt x="21481" y="20046"/>
                    <a:pt x="21464" y="20045"/>
                    <a:pt x="21464" y="19851"/>
                  </a:cubicBezTo>
                  <a:cubicBezTo>
                    <a:pt x="21464" y="19657"/>
                    <a:pt x="21478" y="19658"/>
                    <a:pt x="21478" y="19464"/>
                  </a:cubicBezTo>
                  <a:cubicBezTo>
                    <a:pt x="21478" y="19270"/>
                    <a:pt x="21467" y="19269"/>
                    <a:pt x="21467" y="19076"/>
                  </a:cubicBezTo>
                  <a:cubicBezTo>
                    <a:pt x="21467" y="18882"/>
                    <a:pt x="21469" y="18882"/>
                    <a:pt x="21469" y="18689"/>
                  </a:cubicBezTo>
                  <a:cubicBezTo>
                    <a:pt x="21469" y="18495"/>
                    <a:pt x="21477" y="18495"/>
                    <a:pt x="21477" y="18302"/>
                  </a:cubicBezTo>
                  <a:cubicBezTo>
                    <a:pt x="21477" y="18108"/>
                    <a:pt x="21475" y="18107"/>
                    <a:pt x="21475" y="17913"/>
                  </a:cubicBezTo>
                  <a:cubicBezTo>
                    <a:pt x="21475" y="17719"/>
                    <a:pt x="21476" y="17720"/>
                    <a:pt x="21476" y="17526"/>
                  </a:cubicBezTo>
                  <a:cubicBezTo>
                    <a:pt x="21476" y="17332"/>
                    <a:pt x="21466" y="17331"/>
                    <a:pt x="21466" y="17137"/>
                  </a:cubicBezTo>
                  <a:cubicBezTo>
                    <a:pt x="21466" y="16943"/>
                    <a:pt x="21476" y="16944"/>
                    <a:pt x="21476" y="16750"/>
                  </a:cubicBezTo>
                  <a:cubicBezTo>
                    <a:pt x="21476" y="16556"/>
                    <a:pt x="21477" y="16557"/>
                    <a:pt x="21477" y="16363"/>
                  </a:cubicBezTo>
                  <a:cubicBezTo>
                    <a:pt x="21477" y="16169"/>
                    <a:pt x="21475" y="16168"/>
                    <a:pt x="21475" y="15975"/>
                  </a:cubicBezTo>
                  <a:cubicBezTo>
                    <a:pt x="21475" y="15781"/>
                    <a:pt x="21481" y="15781"/>
                    <a:pt x="21481" y="15588"/>
                  </a:cubicBezTo>
                  <a:cubicBezTo>
                    <a:pt x="21481" y="15394"/>
                    <a:pt x="21463" y="15393"/>
                    <a:pt x="21463" y="15199"/>
                  </a:cubicBezTo>
                  <a:cubicBezTo>
                    <a:pt x="21463" y="15005"/>
                    <a:pt x="21481" y="15006"/>
                    <a:pt x="21481" y="14812"/>
                  </a:cubicBezTo>
                  <a:cubicBezTo>
                    <a:pt x="21481" y="14618"/>
                    <a:pt x="21467" y="14619"/>
                    <a:pt x="21467" y="14425"/>
                  </a:cubicBezTo>
                  <a:cubicBezTo>
                    <a:pt x="21467" y="14231"/>
                    <a:pt x="21464" y="14230"/>
                    <a:pt x="21464" y="14036"/>
                  </a:cubicBezTo>
                  <a:cubicBezTo>
                    <a:pt x="21464" y="13843"/>
                    <a:pt x="21465" y="13843"/>
                    <a:pt x="21465" y="13649"/>
                  </a:cubicBezTo>
                  <a:cubicBezTo>
                    <a:pt x="21465" y="13456"/>
                    <a:pt x="21470" y="13456"/>
                    <a:pt x="21470" y="13262"/>
                  </a:cubicBezTo>
                  <a:cubicBezTo>
                    <a:pt x="21470" y="13069"/>
                    <a:pt x="21477" y="13067"/>
                    <a:pt x="21477" y="12874"/>
                  </a:cubicBezTo>
                  <a:cubicBezTo>
                    <a:pt x="21477" y="12680"/>
                    <a:pt x="21478" y="12681"/>
                    <a:pt x="21478" y="12487"/>
                  </a:cubicBezTo>
                  <a:cubicBezTo>
                    <a:pt x="21478" y="12293"/>
                    <a:pt x="21478" y="12294"/>
                    <a:pt x="21478" y="12100"/>
                  </a:cubicBezTo>
                  <a:cubicBezTo>
                    <a:pt x="21478" y="11906"/>
                    <a:pt x="21482" y="11905"/>
                    <a:pt x="21482" y="11711"/>
                  </a:cubicBezTo>
                  <a:cubicBezTo>
                    <a:pt x="21482" y="11517"/>
                    <a:pt x="21467" y="11518"/>
                    <a:pt x="21467" y="11324"/>
                  </a:cubicBezTo>
                  <a:cubicBezTo>
                    <a:pt x="21467" y="11130"/>
                    <a:pt x="21462" y="11131"/>
                    <a:pt x="21462" y="10937"/>
                  </a:cubicBezTo>
                  <a:cubicBezTo>
                    <a:pt x="21462" y="10743"/>
                    <a:pt x="21475" y="10742"/>
                    <a:pt x="21475" y="10548"/>
                  </a:cubicBezTo>
                  <a:cubicBezTo>
                    <a:pt x="21475" y="10355"/>
                    <a:pt x="21471" y="10355"/>
                    <a:pt x="21471" y="10162"/>
                  </a:cubicBezTo>
                  <a:cubicBezTo>
                    <a:pt x="21471" y="9968"/>
                    <a:pt x="21474" y="9968"/>
                    <a:pt x="21474" y="9775"/>
                  </a:cubicBezTo>
                  <a:cubicBezTo>
                    <a:pt x="21474" y="9581"/>
                    <a:pt x="21470" y="9580"/>
                    <a:pt x="21470" y="9386"/>
                  </a:cubicBezTo>
                  <a:cubicBezTo>
                    <a:pt x="21470" y="9192"/>
                    <a:pt x="21462" y="9193"/>
                    <a:pt x="21462" y="8999"/>
                  </a:cubicBezTo>
                  <a:cubicBezTo>
                    <a:pt x="21462" y="8805"/>
                    <a:pt x="21467" y="8806"/>
                    <a:pt x="21467" y="8612"/>
                  </a:cubicBezTo>
                  <a:cubicBezTo>
                    <a:pt x="21467" y="8418"/>
                    <a:pt x="21480" y="8417"/>
                    <a:pt x="21480" y="8223"/>
                  </a:cubicBezTo>
                  <a:cubicBezTo>
                    <a:pt x="21480" y="8029"/>
                    <a:pt x="21474" y="8030"/>
                    <a:pt x="21474" y="7836"/>
                  </a:cubicBezTo>
                  <a:cubicBezTo>
                    <a:pt x="21474" y="7643"/>
                    <a:pt x="21465" y="7643"/>
                    <a:pt x="21465" y="7449"/>
                  </a:cubicBezTo>
                  <a:cubicBezTo>
                    <a:pt x="21465" y="7256"/>
                    <a:pt x="21477" y="7254"/>
                    <a:pt x="21477" y="7061"/>
                  </a:cubicBezTo>
                  <a:cubicBezTo>
                    <a:pt x="21477" y="6867"/>
                    <a:pt x="21475" y="6867"/>
                    <a:pt x="21475" y="6674"/>
                  </a:cubicBezTo>
                  <a:cubicBezTo>
                    <a:pt x="21475" y="6480"/>
                    <a:pt x="21462" y="6480"/>
                    <a:pt x="21462" y="6287"/>
                  </a:cubicBezTo>
                  <a:cubicBezTo>
                    <a:pt x="21462" y="6093"/>
                    <a:pt x="21473" y="6092"/>
                    <a:pt x="21473" y="5898"/>
                  </a:cubicBezTo>
                  <a:cubicBezTo>
                    <a:pt x="21473" y="5704"/>
                    <a:pt x="21468" y="5705"/>
                    <a:pt x="21468" y="5511"/>
                  </a:cubicBezTo>
                  <a:cubicBezTo>
                    <a:pt x="21468" y="5317"/>
                    <a:pt x="21479" y="5318"/>
                    <a:pt x="21479" y="5124"/>
                  </a:cubicBezTo>
                  <a:cubicBezTo>
                    <a:pt x="21479" y="4930"/>
                    <a:pt x="21462" y="4929"/>
                    <a:pt x="21462" y="4735"/>
                  </a:cubicBezTo>
                  <a:cubicBezTo>
                    <a:pt x="21462" y="4542"/>
                    <a:pt x="21479" y="4542"/>
                    <a:pt x="21479" y="4348"/>
                  </a:cubicBezTo>
                  <a:cubicBezTo>
                    <a:pt x="21479" y="4155"/>
                    <a:pt x="21461" y="4155"/>
                    <a:pt x="21461" y="3961"/>
                  </a:cubicBezTo>
                  <a:cubicBezTo>
                    <a:pt x="21461" y="3768"/>
                    <a:pt x="21465" y="3766"/>
                    <a:pt x="21465" y="3573"/>
                  </a:cubicBezTo>
                  <a:cubicBezTo>
                    <a:pt x="21465" y="3379"/>
                    <a:pt x="21480" y="3380"/>
                    <a:pt x="21480" y="3186"/>
                  </a:cubicBezTo>
                  <a:cubicBezTo>
                    <a:pt x="21480" y="2992"/>
                    <a:pt x="21480" y="2993"/>
                    <a:pt x="21480" y="2799"/>
                  </a:cubicBezTo>
                  <a:cubicBezTo>
                    <a:pt x="21480" y="2605"/>
                    <a:pt x="21477" y="2604"/>
                    <a:pt x="21477" y="2410"/>
                  </a:cubicBezTo>
                  <a:cubicBezTo>
                    <a:pt x="21477" y="2216"/>
                    <a:pt x="21461" y="2217"/>
                    <a:pt x="21461" y="2023"/>
                  </a:cubicBezTo>
                  <a:cubicBezTo>
                    <a:pt x="21461" y="1829"/>
                    <a:pt x="21469" y="1830"/>
                    <a:pt x="21469" y="1636"/>
                  </a:cubicBezTo>
                  <a:cubicBezTo>
                    <a:pt x="21469" y="1442"/>
                    <a:pt x="21472" y="1443"/>
                    <a:pt x="21472" y="1249"/>
                  </a:cubicBezTo>
                  <a:cubicBezTo>
                    <a:pt x="21472" y="1055"/>
                    <a:pt x="21469" y="1054"/>
                    <a:pt x="21469" y="861"/>
                  </a:cubicBezTo>
                  <a:cubicBezTo>
                    <a:pt x="21469" y="667"/>
                    <a:pt x="21466" y="667"/>
                    <a:pt x="21466" y="474"/>
                  </a:cubicBezTo>
                  <a:cubicBezTo>
                    <a:pt x="21466" y="280"/>
                    <a:pt x="21513" y="265"/>
                    <a:pt x="21479" y="81"/>
                  </a:cubicBezTo>
                  <a:cubicBezTo>
                    <a:pt x="21471" y="36"/>
                    <a:pt x="21462" y="13"/>
                    <a:pt x="21451" y="4"/>
                  </a:cubicBezTo>
                  <a:close/>
                </a:path>
              </a:pathLst>
            </a:custGeom>
            <a:ln w="63500" cap="flat">
              <a:solidFill>
                <a:srgbClr val="231F24"/>
              </a:solidFill>
              <a:prstDash val="solid"/>
              <a:miter lim="400000"/>
            </a:ln>
          </p:spPr>
          <p:txBody>
            <a:bodyPr/>
            <a:lstStyle/>
            <a:p>
              <a:pPr lvl="0"/>
              <a:endParaRPr/>
            </a:p>
          </p:txBody>
        </p:sp>
      </p:grpSp>
      <p:sp>
        <p:nvSpPr>
          <p:cNvPr id="102" name="Shape 102"/>
          <p:cNvSpPr/>
          <p:nvPr/>
        </p:nvSpPr>
        <p:spPr>
          <a:xfrm>
            <a:off x="2370044" y="712275"/>
            <a:ext cx="4890507" cy="1270000"/>
          </a:xfrm>
          <a:prstGeom prst="rect">
            <a:avLst/>
          </a:prstGeom>
          <a:solidFill>
            <a:srgbClr val="F3EAD7"/>
          </a:solidFill>
          <a:ln w="635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3200" tIns="203200" rIns="203200" bIns="203200" anchor="ctr"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 dirty="0" err="1"/>
              <a:t>soulord</a:t>
            </a:r>
            <a:r>
              <a:rPr lang="en-US" altLang="zh-CN" b="1" dirty="0"/>
              <a:t> </a:t>
            </a:r>
            <a:r>
              <a:rPr lang="en-US" altLang="zh-CN" b="1" dirty="0" err="1"/>
              <a:t>nosql</a:t>
            </a:r>
            <a:r>
              <a:rPr lang="zh-CN" altLang="en-US" b="1" dirty="0"/>
              <a:t>技术，列存储，通过</a:t>
            </a:r>
            <a:r>
              <a:rPr lang="en-US" altLang="zh-CN" b="1" dirty="0"/>
              <a:t>map(</a:t>
            </a:r>
            <a:r>
              <a:rPr lang="en-US" altLang="zh-CN" b="1" dirty="0" err="1"/>
              <a:t>key,value</a:t>
            </a:r>
            <a:r>
              <a:rPr lang="en-US" altLang="zh-CN" b="1" dirty="0"/>
              <a:t>)</a:t>
            </a:r>
            <a:r>
              <a:rPr lang="zh-CN" altLang="en-US" b="1" dirty="0"/>
              <a:t>快速搜索和存储。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4383870" y="2042561"/>
            <a:ext cx="820372" cy="746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1" h="21600" extrusionOk="0">
                <a:moveTo>
                  <a:pt x="0" y="0"/>
                </a:moveTo>
                <a:cubicBezTo>
                  <a:pt x="14617" y="5097"/>
                  <a:pt x="21600" y="12297"/>
                  <a:pt x="20949" y="21600"/>
                </a:cubicBezTo>
              </a:path>
            </a:pathLst>
          </a:custGeom>
          <a:ln w="63500">
            <a:solidFill/>
            <a:miter lim="400000"/>
          </a:ln>
        </p:spPr>
        <p:txBody>
          <a:bodyPr/>
          <a:lstStyle/>
          <a:p>
            <a:pPr lvl="0"/>
            <a:endParaRPr/>
          </a:p>
        </p:txBody>
      </p:sp>
      <p:pic>
        <p:nvPicPr>
          <p:cNvPr id="14" name="哭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84023" y="5282898"/>
            <a:ext cx="1769244" cy="176924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02"/>
          <p:cNvSpPr/>
          <p:nvPr/>
        </p:nvSpPr>
        <p:spPr>
          <a:xfrm>
            <a:off x="2348802" y="2788921"/>
            <a:ext cx="4890507" cy="958975"/>
          </a:xfrm>
          <a:prstGeom prst="rect">
            <a:avLst/>
          </a:prstGeom>
          <a:solidFill>
            <a:srgbClr val="F3EAD7"/>
          </a:solidFill>
          <a:ln w="635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3200" tIns="203200" rIns="203200" bIns="203200" anchor="ctr"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可自定义搜索及关系维护的路径模板。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Shape 102"/>
          <p:cNvSpPr/>
          <p:nvPr/>
        </p:nvSpPr>
        <p:spPr>
          <a:xfrm>
            <a:off x="2370044" y="4323923"/>
            <a:ext cx="4890507" cy="958975"/>
          </a:xfrm>
          <a:prstGeom prst="rect">
            <a:avLst/>
          </a:prstGeom>
          <a:solidFill>
            <a:srgbClr val="F3EAD7"/>
          </a:solidFill>
          <a:ln w="635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3200" tIns="203200" rIns="203200" bIns="203200" anchor="ctr"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自动路径定义功能。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47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 advAuto="0"/>
      <p:bldP spid="110" grpId="0" animBg="1" advAuto="0"/>
      <p:bldP spid="16" grpId="0" animBg="1" advAuto="0"/>
      <p:bldP spid="10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837182_57254836.jp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2268" r="6051"/>
          <a:stretch>
            <a:fillRect/>
          </a:stretch>
        </p:blipFill>
        <p:spPr>
          <a:xfrm>
            <a:off x="381077" y="359465"/>
            <a:ext cx="4622475" cy="6863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0" h="21512" extrusionOk="0">
                <a:moveTo>
                  <a:pt x="158" y="3"/>
                </a:moveTo>
                <a:cubicBezTo>
                  <a:pt x="137" y="9"/>
                  <a:pt x="120" y="26"/>
                  <a:pt x="103" y="59"/>
                </a:cubicBezTo>
                <a:cubicBezTo>
                  <a:pt x="32" y="191"/>
                  <a:pt x="97" y="197"/>
                  <a:pt x="97" y="338"/>
                </a:cubicBezTo>
                <a:cubicBezTo>
                  <a:pt x="97" y="478"/>
                  <a:pt x="108" y="478"/>
                  <a:pt x="108" y="619"/>
                </a:cubicBezTo>
                <a:cubicBezTo>
                  <a:pt x="108" y="759"/>
                  <a:pt x="86" y="759"/>
                  <a:pt x="86" y="900"/>
                </a:cubicBezTo>
                <a:cubicBezTo>
                  <a:pt x="86" y="1041"/>
                  <a:pt x="94" y="1040"/>
                  <a:pt x="94" y="1181"/>
                </a:cubicBezTo>
                <a:cubicBezTo>
                  <a:pt x="94" y="1322"/>
                  <a:pt x="88" y="1322"/>
                  <a:pt x="88" y="1462"/>
                </a:cubicBezTo>
                <a:cubicBezTo>
                  <a:pt x="88" y="1603"/>
                  <a:pt x="84" y="1604"/>
                  <a:pt x="84" y="1745"/>
                </a:cubicBezTo>
                <a:cubicBezTo>
                  <a:pt x="84" y="1885"/>
                  <a:pt x="99" y="1885"/>
                  <a:pt x="99" y="2026"/>
                </a:cubicBezTo>
                <a:cubicBezTo>
                  <a:pt x="99" y="2166"/>
                  <a:pt x="94" y="2166"/>
                  <a:pt x="94" y="2307"/>
                </a:cubicBezTo>
                <a:cubicBezTo>
                  <a:pt x="94" y="2448"/>
                  <a:pt x="101" y="2447"/>
                  <a:pt x="101" y="2588"/>
                </a:cubicBezTo>
                <a:cubicBezTo>
                  <a:pt x="101" y="2729"/>
                  <a:pt x="81" y="2728"/>
                  <a:pt x="81" y="2869"/>
                </a:cubicBezTo>
                <a:cubicBezTo>
                  <a:pt x="81" y="3010"/>
                  <a:pt x="75" y="3011"/>
                  <a:pt x="75" y="3151"/>
                </a:cubicBezTo>
                <a:cubicBezTo>
                  <a:pt x="75" y="3292"/>
                  <a:pt x="106" y="3292"/>
                  <a:pt x="106" y="3433"/>
                </a:cubicBezTo>
                <a:cubicBezTo>
                  <a:pt x="106" y="3573"/>
                  <a:pt x="106" y="3573"/>
                  <a:pt x="106" y="3714"/>
                </a:cubicBezTo>
                <a:cubicBezTo>
                  <a:pt x="106" y="3855"/>
                  <a:pt x="110" y="3855"/>
                  <a:pt x="110" y="3996"/>
                </a:cubicBezTo>
                <a:cubicBezTo>
                  <a:pt x="110" y="4137"/>
                  <a:pt x="73" y="4137"/>
                  <a:pt x="73" y="4277"/>
                </a:cubicBezTo>
                <a:cubicBezTo>
                  <a:pt x="73" y="4418"/>
                  <a:pt x="79" y="4418"/>
                  <a:pt x="79" y="4558"/>
                </a:cubicBezTo>
                <a:cubicBezTo>
                  <a:pt x="79" y="4699"/>
                  <a:pt x="92" y="4699"/>
                  <a:pt x="92" y="4840"/>
                </a:cubicBezTo>
                <a:cubicBezTo>
                  <a:pt x="92" y="4980"/>
                  <a:pt x="79" y="4980"/>
                  <a:pt x="79" y="5121"/>
                </a:cubicBezTo>
                <a:cubicBezTo>
                  <a:pt x="79" y="5261"/>
                  <a:pt x="73" y="5262"/>
                  <a:pt x="73" y="5403"/>
                </a:cubicBezTo>
                <a:cubicBezTo>
                  <a:pt x="73" y="5544"/>
                  <a:pt x="84" y="5543"/>
                  <a:pt x="84" y="5684"/>
                </a:cubicBezTo>
                <a:cubicBezTo>
                  <a:pt x="84" y="5825"/>
                  <a:pt x="79" y="5825"/>
                  <a:pt x="79" y="5965"/>
                </a:cubicBezTo>
                <a:cubicBezTo>
                  <a:pt x="79" y="6106"/>
                  <a:pt x="86" y="6107"/>
                  <a:pt x="86" y="6248"/>
                </a:cubicBezTo>
                <a:cubicBezTo>
                  <a:pt x="86" y="6388"/>
                  <a:pt x="86" y="6388"/>
                  <a:pt x="86" y="6529"/>
                </a:cubicBezTo>
                <a:cubicBezTo>
                  <a:pt x="86" y="6670"/>
                  <a:pt x="81" y="6669"/>
                  <a:pt x="81" y="6810"/>
                </a:cubicBezTo>
                <a:cubicBezTo>
                  <a:pt x="81" y="6951"/>
                  <a:pt x="77" y="6950"/>
                  <a:pt x="77" y="7091"/>
                </a:cubicBezTo>
                <a:cubicBezTo>
                  <a:pt x="77" y="7232"/>
                  <a:pt x="73" y="7233"/>
                  <a:pt x="73" y="7373"/>
                </a:cubicBezTo>
                <a:cubicBezTo>
                  <a:pt x="73" y="7514"/>
                  <a:pt x="105" y="7514"/>
                  <a:pt x="105" y="7655"/>
                </a:cubicBezTo>
                <a:cubicBezTo>
                  <a:pt x="105" y="7795"/>
                  <a:pt x="97" y="7795"/>
                  <a:pt x="97" y="7936"/>
                </a:cubicBezTo>
                <a:cubicBezTo>
                  <a:pt x="97" y="7936"/>
                  <a:pt x="88" y="8077"/>
                  <a:pt x="88" y="8218"/>
                </a:cubicBezTo>
                <a:cubicBezTo>
                  <a:pt x="88" y="8218"/>
                  <a:pt x="73" y="8358"/>
                  <a:pt x="73" y="8499"/>
                </a:cubicBezTo>
                <a:cubicBezTo>
                  <a:pt x="73" y="8640"/>
                  <a:pt x="99" y="8640"/>
                  <a:pt x="99" y="8780"/>
                </a:cubicBezTo>
                <a:cubicBezTo>
                  <a:pt x="99" y="8921"/>
                  <a:pt x="106" y="8921"/>
                  <a:pt x="106" y="9061"/>
                </a:cubicBezTo>
                <a:cubicBezTo>
                  <a:pt x="106" y="9202"/>
                  <a:pt x="75" y="9203"/>
                  <a:pt x="75" y="9344"/>
                </a:cubicBezTo>
                <a:cubicBezTo>
                  <a:pt x="75" y="9485"/>
                  <a:pt x="105" y="9484"/>
                  <a:pt x="105" y="9625"/>
                </a:cubicBezTo>
                <a:cubicBezTo>
                  <a:pt x="105" y="9625"/>
                  <a:pt x="84" y="9765"/>
                  <a:pt x="84" y="9906"/>
                </a:cubicBezTo>
                <a:cubicBezTo>
                  <a:pt x="84" y="9906"/>
                  <a:pt x="68" y="10048"/>
                  <a:pt x="68" y="10188"/>
                </a:cubicBezTo>
                <a:cubicBezTo>
                  <a:pt x="68" y="10329"/>
                  <a:pt x="88" y="10329"/>
                  <a:pt x="88" y="10470"/>
                </a:cubicBezTo>
                <a:cubicBezTo>
                  <a:pt x="88" y="10610"/>
                  <a:pt x="90" y="10610"/>
                  <a:pt x="90" y="10751"/>
                </a:cubicBezTo>
                <a:cubicBezTo>
                  <a:pt x="90" y="10891"/>
                  <a:pt x="103" y="10892"/>
                  <a:pt x="103" y="11033"/>
                </a:cubicBezTo>
                <a:cubicBezTo>
                  <a:pt x="103" y="11033"/>
                  <a:pt x="68" y="11173"/>
                  <a:pt x="68" y="11314"/>
                </a:cubicBezTo>
                <a:cubicBezTo>
                  <a:pt x="68" y="11455"/>
                  <a:pt x="68" y="11455"/>
                  <a:pt x="68" y="11595"/>
                </a:cubicBezTo>
                <a:cubicBezTo>
                  <a:pt x="68" y="11736"/>
                  <a:pt x="110" y="11737"/>
                  <a:pt x="110" y="11878"/>
                </a:cubicBezTo>
                <a:cubicBezTo>
                  <a:pt x="110" y="12018"/>
                  <a:pt x="88" y="12018"/>
                  <a:pt x="88" y="12159"/>
                </a:cubicBezTo>
                <a:cubicBezTo>
                  <a:pt x="88" y="12300"/>
                  <a:pt x="84" y="12299"/>
                  <a:pt x="84" y="12440"/>
                </a:cubicBezTo>
                <a:cubicBezTo>
                  <a:pt x="84" y="12581"/>
                  <a:pt x="79" y="12542"/>
                  <a:pt x="79" y="12722"/>
                </a:cubicBezTo>
                <a:cubicBezTo>
                  <a:pt x="79" y="12801"/>
                  <a:pt x="77" y="12896"/>
                  <a:pt x="77" y="13003"/>
                </a:cubicBezTo>
                <a:cubicBezTo>
                  <a:pt x="77" y="13089"/>
                  <a:pt x="97" y="13183"/>
                  <a:pt x="97" y="13285"/>
                </a:cubicBezTo>
                <a:cubicBezTo>
                  <a:pt x="97" y="13373"/>
                  <a:pt x="72" y="13467"/>
                  <a:pt x="72" y="13566"/>
                </a:cubicBezTo>
                <a:cubicBezTo>
                  <a:pt x="72" y="13656"/>
                  <a:pt x="99" y="13750"/>
                  <a:pt x="99" y="13848"/>
                </a:cubicBezTo>
                <a:cubicBezTo>
                  <a:pt x="99" y="13939"/>
                  <a:pt x="83" y="14032"/>
                  <a:pt x="83" y="14129"/>
                </a:cubicBezTo>
                <a:cubicBezTo>
                  <a:pt x="83" y="14221"/>
                  <a:pt x="75" y="14314"/>
                  <a:pt x="75" y="14410"/>
                </a:cubicBezTo>
                <a:cubicBezTo>
                  <a:pt x="75" y="14502"/>
                  <a:pt x="106" y="14597"/>
                  <a:pt x="106" y="14693"/>
                </a:cubicBezTo>
                <a:cubicBezTo>
                  <a:pt x="106" y="14785"/>
                  <a:pt x="83" y="14878"/>
                  <a:pt x="83" y="14974"/>
                </a:cubicBezTo>
                <a:cubicBezTo>
                  <a:pt x="83" y="15066"/>
                  <a:pt x="108" y="15160"/>
                  <a:pt x="108" y="15255"/>
                </a:cubicBezTo>
                <a:cubicBezTo>
                  <a:pt x="108" y="15348"/>
                  <a:pt x="99" y="15443"/>
                  <a:pt x="99" y="15537"/>
                </a:cubicBezTo>
                <a:cubicBezTo>
                  <a:pt x="99" y="15630"/>
                  <a:pt x="103" y="15724"/>
                  <a:pt x="103" y="15819"/>
                </a:cubicBezTo>
                <a:cubicBezTo>
                  <a:pt x="103" y="15912"/>
                  <a:pt x="83" y="16005"/>
                  <a:pt x="83" y="16100"/>
                </a:cubicBezTo>
                <a:cubicBezTo>
                  <a:pt x="83" y="16193"/>
                  <a:pt x="95" y="16288"/>
                  <a:pt x="95" y="16382"/>
                </a:cubicBezTo>
                <a:cubicBezTo>
                  <a:pt x="95" y="16476"/>
                  <a:pt x="81" y="16569"/>
                  <a:pt x="81" y="16663"/>
                </a:cubicBezTo>
                <a:cubicBezTo>
                  <a:pt x="81" y="16757"/>
                  <a:pt x="106" y="16852"/>
                  <a:pt x="106" y="16946"/>
                </a:cubicBezTo>
                <a:cubicBezTo>
                  <a:pt x="106" y="17039"/>
                  <a:pt x="73" y="17133"/>
                  <a:pt x="73" y="17227"/>
                </a:cubicBezTo>
                <a:cubicBezTo>
                  <a:pt x="73" y="17321"/>
                  <a:pt x="84" y="17415"/>
                  <a:pt x="84" y="17509"/>
                </a:cubicBezTo>
                <a:cubicBezTo>
                  <a:pt x="84" y="17603"/>
                  <a:pt x="73" y="17697"/>
                  <a:pt x="73" y="17790"/>
                </a:cubicBezTo>
                <a:cubicBezTo>
                  <a:pt x="73" y="17885"/>
                  <a:pt x="101" y="17979"/>
                  <a:pt x="101" y="18073"/>
                </a:cubicBezTo>
                <a:cubicBezTo>
                  <a:pt x="101" y="18167"/>
                  <a:pt x="112" y="18261"/>
                  <a:pt x="112" y="18354"/>
                </a:cubicBezTo>
                <a:cubicBezTo>
                  <a:pt x="112" y="18449"/>
                  <a:pt x="95" y="18543"/>
                  <a:pt x="95" y="18636"/>
                </a:cubicBezTo>
                <a:cubicBezTo>
                  <a:pt x="95" y="18731"/>
                  <a:pt x="101" y="18825"/>
                  <a:pt x="101" y="18917"/>
                </a:cubicBezTo>
                <a:cubicBezTo>
                  <a:pt x="101" y="19013"/>
                  <a:pt x="110" y="19107"/>
                  <a:pt x="110" y="19200"/>
                </a:cubicBezTo>
                <a:cubicBezTo>
                  <a:pt x="110" y="19295"/>
                  <a:pt x="94" y="19389"/>
                  <a:pt x="94" y="19481"/>
                </a:cubicBezTo>
                <a:cubicBezTo>
                  <a:pt x="94" y="19577"/>
                  <a:pt x="94" y="19670"/>
                  <a:pt x="94" y="19762"/>
                </a:cubicBezTo>
                <a:cubicBezTo>
                  <a:pt x="94" y="19859"/>
                  <a:pt x="97" y="19953"/>
                  <a:pt x="97" y="20044"/>
                </a:cubicBezTo>
                <a:cubicBezTo>
                  <a:pt x="97" y="20142"/>
                  <a:pt x="79" y="20235"/>
                  <a:pt x="79" y="20325"/>
                </a:cubicBezTo>
                <a:cubicBezTo>
                  <a:pt x="79" y="20425"/>
                  <a:pt x="84" y="20519"/>
                  <a:pt x="84" y="20608"/>
                </a:cubicBezTo>
                <a:cubicBezTo>
                  <a:pt x="84" y="20709"/>
                  <a:pt x="75" y="20803"/>
                  <a:pt x="75" y="20889"/>
                </a:cubicBezTo>
                <a:cubicBezTo>
                  <a:pt x="75" y="20997"/>
                  <a:pt x="95" y="21092"/>
                  <a:pt x="95" y="21171"/>
                </a:cubicBezTo>
                <a:cubicBezTo>
                  <a:pt x="95" y="21352"/>
                  <a:pt x="-111" y="21416"/>
                  <a:pt x="84" y="21463"/>
                </a:cubicBezTo>
                <a:cubicBezTo>
                  <a:pt x="280" y="21511"/>
                  <a:pt x="299" y="21441"/>
                  <a:pt x="507" y="21441"/>
                </a:cubicBezTo>
                <a:cubicBezTo>
                  <a:pt x="714" y="21441"/>
                  <a:pt x="653" y="21457"/>
                  <a:pt x="921" y="21457"/>
                </a:cubicBezTo>
                <a:cubicBezTo>
                  <a:pt x="1038" y="21457"/>
                  <a:pt x="1176" y="21457"/>
                  <a:pt x="1336" y="21457"/>
                </a:cubicBezTo>
                <a:cubicBezTo>
                  <a:pt x="1462" y="21457"/>
                  <a:pt x="1602" y="21441"/>
                  <a:pt x="1753" y="21441"/>
                </a:cubicBezTo>
                <a:cubicBezTo>
                  <a:pt x="1883" y="21441"/>
                  <a:pt x="2021" y="21463"/>
                  <a:pt x="2168" y="21463"/>
                </a:cubicBezTo>
                <a:cubicBezTo>
                  <a:pt x="2300" y="21463"/>
                  <a:pt x="2440" y="21460"/>
                  <a:pt x="2585" y="21460"/>
                </a:cubicBezTo>
                <a:cubicBezTo>
                  <a:pt x="2718" y="21460"/>
                  <a:pt x="2856" y="21461"/>
                  <a:pt x="2999" y="21461"/>
                </a:cubicBezTo>
                <a:cubicBezTo>
                  <a:pt x="3134" y="21461"/>
                  <a:pt x="3273" y="21466"/>
                  <a:pt x="3416" y="21466"/>
                </a:cubicBezTo>
                <a:cubicBezTo>
                  <a:pt x="3551" y="21466"/>
                  <a:pt x="3689" y="21463"/>
                  <a:pt x="3831" y="21463"/>
                </a:cubicBezTo>
                <a:cubicBezTo>
                  <a:pt x="3966" y="21463"/>
                  <a:pt x="4106" y="21459"/>
                  <a:pt x="4248" y="21459"/>
                </a:cubicBezTo>
                <a:cubicBezTo>
                  <a:pt x="4384" y="21459"/>
                  <a:pt x="4521" y="21461"/>
                  <a:pt x="4662" y="21461"/>
                </a:cubicBezTo>
                <a:cubicBezTo>
                  <a:pt x="4799" y="21461"/>
                  <a:pt x="4937" y="21462"/>
                  <a:pt x="5077" y="21462"/>
                </a:cubicBezTo>
                <a:cubicBezTo>
                  <a:pt x="5214" y="21462"/>
                  <a:pt x="5354" y="21441"/>
                  <a:pt x="5494" y="21441"/>
                </a:cubicBezTo>
                <a:cubicBezTo>
                  <a:pt x="5631" y="21441"/>
                  <a:pt x="5769" y="21447"/>
                  <a:pt x="5909" y="21447"/>
                </a:cubicBezTo>
                <a:cubicBezTo>
                  <a:pt x="6046" y="21447"/>
                  <a:pt x="6186" y="21457"/>
                  <a:pt x="6326" y="21457"/>
                </a:cubicBezTo>
                <a:cubicBezTo>
                  <a:pt x="6463" y="21457"/>
                  <a:pt x="6601" y="21449"/>
                  <a:pt x="6740" y="21449"/>
                </a:cubicBezTo>
                <a:cubicBezTo>
                  <a:pt x="6878" y="21449"/>
                  <a:pt x="7017" y="21447"/>
                  <a:pt x="7157" y="21447"/>
                </a:cubicBezTo>
                <a:cubicBezTo>
                  <a:pt x="7295" y="21447"/>
                  <a:pt x="7432" y="21440"/>
                  <a:pt x="7572" y="21440"/>
                </a:cubicBezTo>
                <a:cubicBezTo>
                  <a:pt x="7710" y="21440"/>
                  <a:pt x="7847" y="21452"/>
                  <a:pt x="7987" y="21452"/>
                </a:cubicBezTo>
                <a:cubicBezTo>
                  <a:pt x="8125" y="21452"/>
                  <a:pt x="8264" y="21437"/>
                  <a:pt x="8403" y="21437"/>
                </a:cubicBezTo>
                <a:cubicBezTo>
                  <a:pt x="8541" y="21437"/>
                  <a:pt x="8679" y="21460"/>
                  <a:pt x="8818" y="21460"/>
                </a:cubicBezTo>
                <a:cubicBezTo>
                  <a:pt x="8956" y="21460"/>
                  <a:pt x="9096" y="21461"/>
                  <a:pt x="9235" y="21461"/>
                </a:cubicBezTo>
                <a:cubicBezTo>
                  <a:pt x="9373" y="21461"/>
                  <a:pt x="9511" y="21457"/>
                  <a:pt x="9650" y="21457"/>
                </a:cubicBezTo>
                <a:cubicBezTo>
                  <a:pt x="9788" y="21457"/>
                  <a:pt x="9928" y="21463"/>
                  <a:pt x="10067" y="21463"/>
                </a:cubicBezTo>
                <a:cubicBezTo>
                  <a:pt x="10205" y="21463"/>
                  <a:pt x="10343" y="21445"/>
                  <a:pt x="10481" y="21445"/>
                </a:cubicBezTo>
                <a:cubicBezTo>
                  <a:pt x="10620" y="21445"/>
                  <a:pt x="10759" y="21446"/>
                  <a:pt x="10898" y="21446"/>
                </a:cubicBezTo>
                <a:cubicBezTo>
                  <a:pt x="11037" y="21446"/>
                  <a:pt x="11174" y="21451"/>
                  <a:pt x="11313" y="21451"/>
                </a:cubicBezTo>
                <a:cubicBezTo>
                  <a:pt x="11452" y="21451"/>
                  <a:pt x="11591" y="21462"/>
                  <a:pt x="11730" y="21462"/>
                </a:cubicBezTo>
                <a:cubicBezTo>
                  <a:pt x="11868" y="21462"/>
                  <a:pt x="12006" y="21444"/>
                  <a:pt x="12144" y="21444"/>
                </a:cubicBezTo>
                <a:cubicBezTo>
                  <a:pt x="12283" y="21444"/>
                  <a:pt x="12423" y="21461"/>
                  <a:pt x="12561" y="21461"/>
                </a:cubicBezTo>
                <a:cubicBezTo>
                  <a:pt x="12700" y="21461"/>
                  <a:pt x="12838" y="21442"/>
                  <a:pt x="12976" y="21442"/>
                </a:cubicBezTo>
                <a:cubicBezTo>
                  <a:pt x="13115" y="21442"/>
                  <a:pt x="13255" y="21456"/>
                  <a:pt x="13393" y="21456"/>
                </a:cubicBezTo>
                <a:cubicBezTo>
                  <a:pt x="13532" y="21456"/>
                  <a:pt x="13670" y="21439"/>
                  <a:pt x="13808" y="21439"/>
                </a:cubicBezTo>
                <a:cubicBezTo>
                  <a:pt x="13947" y="21439"/>
                  <a:pt x="14086" y="21449"/>
                  <a:pt x="14224" y="21449"/>
                </a:cubicBezTo>
                <a:cubicBezTo>
                  <a:pt x="14364" y="21449"/>
                  <a:pt x="14501" y="21460"/>
                  <a:pt x="14639" y="21460"/>
                </a:cubicBezTo>
                <a:cubicBezTo>
                  <a:pt x="14779" y="21460"/>
                  <a:pt x="14918" y="21464"/>
                  <a:pt x="15056" y="21463"/>
                </a:cubicBezTo>
                <a:cubicBezTo>
                  <a:pt x="15196" y="21463"/>
                  <a:pt x="15335" y="21441"/>
                  <a:pt x="15472" y="21441"/>
                </a:cubicBezTo>
                <a:cubicBezTo>
                  <a:pt x="15612" y="21441"/>
                  <a:pt x="15750" y="21450"/>
                  <a:pt x="15887" y="21450"/>
                </a:cubicBezTo>
                <a:cubicBezTo>
                  <a:pt x="16028" y="21450"/>
                  <a:pt x="16167" y="21437"/>
                  <a:pt x="16304" y="21437"/>
                </a:cubicBezTo>
                <a:cubicBezTo>
                  <a:pt x="16444" y="21437"/>
                  <a:pt x="16582" y="21464"/>
                  <a:pt x="16719" y="21463"/>
                </a:cubicBezTo>
                <a:cubicBezTo>
                  <a:pt x="16860" y="21463"/>
                  <a:pt x="16999" y="21451"/>
                  <a:pt x="17135" y="21451"/>
                </a:cubicBezTo>
                <a:cubicBezTo>
                  <a:pt x="17277" y="21451"/>
                  <a:pt x="17414" y="21452"/>
                  <a:pt x="17550" y="21452"/>
                </a:cubicBezTo>
                <a:cubicBezTo>
                  <a:pt x="17692" y="21452"/>
                  <a:pt x="17831" y="21461"/>
                  <a:pt x="17967" y="21461"/>
                </a:cubicBezTo>
                <a:cubicBezTo>
                  <a:pt x="18109" y="21461"/>
                  <a:pt x="18247" y="21467"/>
                  <a:pt x="18382" y="21467"/>
                </a:cubicBezTo>
                <a:cubicBezTo>
                  <a:pt x="18525" y="21467"/>
                  <a:pt x="18664" y="21441"/>
                  <a:pt x="18799" y="21441"/>
                </a:cubicBezTo>
                <a:cubicBezTo>
                  <a:pt x="18942" y="21441"/>
                  <a:pt x="19080" y="21454"/>
                  <a:pt x="19213" y="21454"/>
                </a:cubicBezTo>
                <a:cubicBezTo>
                  <a:pt x="19358" y="21454"/>
                  <a:pt x="19498" y="21455"/>
                  <a:pt x="19630" y="21455"/>
                </a:cubicBezTo>
                <a:cubicBezTo>
                  <a:pt x="19777" y="21455"/>
                  <a:pt x="19915" y="21463"/>
                  <a:pt x="20045" y="21463"/>
                </a:cubicBezTo>
                <a:cubicBezTo>
                  <a:pt x="20196" y="21463"/>
                  <a:pt x="20336" y="21444"/>
                  <a:pt x="20462" y="21444"/>
                </a:cubicBezTo>
                <a:cubicBezTo>
                  <a:pt x="20622" y="21444"/>
                  <a:pt x="20760" y="21456"/>
                  <a:pt x="20876" y="21456"/>
                </a:cubicBezTo>
                <a:cubicBezTo>
                  <a:pt x="21145" y="21456"/>
                  <a:pt x="21226" y="21585"/>
                  <a:pt x="21295" y="21452"/>
                </a:cubicBezTo>
                <a:cubicBezTo>
                  <a:pt x="21364" y="21320"/>
                  <a:pt x="21310" y="21312"/>
                  <a:pt x="21310" y="21171"/>
                </a:cubicBezTo>
                <a:cubicBezTo>
                  <a:pt x="21310" y="21031"/>
                  <a:pt x="21286" y="21031"/>
                  <a:pt x="21286" y="20890"/>
                </a:cubicBezTo>
                <a:cubicBezTo>
                  <a:pt x="21286" y="20749"/>
                  <a:pt x="21275" y="20748"/>
                  <a:pt x="21275" y="20608"/>
                </a:cubicBezTo>
                <a:cubicBezTo>
                  <a:pt x="21275" y="20467"/>
                  <a:pt x="21278" y="20467"/>
                  <a:pt x="21278" y="20327"/>
                </a:cubicBezTo>
                <a:cubicBezTo>
                  <a:pt x="21278" y="20186"/>
                  <a:pt x="21308" y="20186"/>
                  <a:pt x="21308" y="20045"/>
                </a:cubicBezTo>
                <a:cubicBezTo>
                  <a:pt x="21308" y="19905"/>
                  <a:pt x="21282" y="19905"/>
                  <a:pt x="21282" y="19764"/>
                </a:cubicBezTo>
                <a:cubicBezTo>
                  <a:pt x="21282" y="19624"/>
                  <a:pt x="21290" y="19623"/>
                  <a:pt x="21290" y="19482"/>
                </a:cubicBezTo>
                <a:cubicBezTo>
                  <a:pt x="21290" y="19341"/>
                  <a:pt x="21282" y="19341"/>
                  <a:pt x="21282" y="19201"/>
                </a:cubicBezTo>
                <a:cubicBezTo>
                  <a:pt x="21282" y="19060"/>
                  <a:pt x="21284" y="19060"/>
                  <a:pt x="21284" y="18920"/>
                </a:cubicBezTo>
                <a:cubicBezTo>
                  <a:pt x="21284" y="18779"/>
                  <a:pt x="21293" y="18779"/>
                  <a:pt x="21293" y="18639"/>
                </a:cubicBezTo>
                <a:cubicBezTo>
                  <a:pt x="21293" y="18498"/>
                  <a:pt x="21295" y="18498"/>
                  <a:pt x="21295" y="18357"/>
                </a:cubicBezTo>
                <a:cubicBezTo>
                  <a:pt x="21295" y="18217"/>
                  <a:pt x="21313" y="18216"/>
                  <a:pt x="21313" y="18075"/>
                </a:cubicBezTo>
                <a:cubicBezTo>
                  <a:pt x="21313" y="17934"/>
                  <a:pt x="21304" y="17935"/>
                  <a:pt x="21304" y="17794"/>
                </a:cubicBezTo>
                <a:cubicBezTo>
                  <a:pt x="21304" y="17653"/>
                  <a:pt x="21284" y="17654"/>
                  <a:pt x="21284" y="17513"/>
                </a:cubicBezTo>
                <a:cubicBezTo>
                  <a:pt x="21284" y="17372"/>
                  <a:pt x="21308" y="17371"/>
                  <a:pt x="21308" y="17230"/>
                </a:cubicBezTo>
                <a:cubicBezTo>
                  <a:pt x="21308" y="17090"/>
                  <a:pt x="21286" y="17090"/>
                  <a:pt x="21286" y="16949"/>
                </a:cubicBezTo>
                <a:cubicBezTo>
                  <a:pt x="21286" y="16809"/>
                  <a:pt x="21295" y="16809"/>
                  <a:pt x="21295" y="16668"/>
                </a:cubicBezTo>
                <a:cubicBezTo>
                  <a:pt x="21295" y="16668"/>
                  <a:pt x="21312" y="16528"/>
                  <a:pt x="21312" y="16387"/>
                </a:cubicBezTo>
                <a:cubicBezTo>
                  <a:pt x="21312" y="16246"/>
                  <a:pt x="21308" y="16287"/>
                  <a:pt x="21308" y="16105"/>
                </a:cubicBezTo>
                <a:cubicBezTo>
                  <a:pt x="21308" y="16026"/>
                  <a:pt x="21273" y="15932"/>
                  <a:pt x="21273" y="15823"/>
                </a:cubicBezTo>
                <a:cubicBezTo>
                  <a:pt x="21273" y="15738"/>
                  <a:pt x="21280" y="15645"/>
                  <a:pt x="21280" y="15542"/>
                </a:cubicBezTo>
                <a:cubicBezTo>
                  <a:pt x="21280" y="15454"/>
                  <a:pt x="21304" y="15361"/>
                  <a:pt x="21304" y="15261"/>
                </a:cubicBezTo>
                <a:cubicBezTo>
                  <a:pt x="21304" y="15172"/>
                  <a:pt x="21308" y="15077"/>
                  <a:pt x="21308" y="14979"/>
                </a:cubicBezTo>
                <a:cubicBezTo>
                  <a:pt x="21308" y="14889"/>
                  <a:pt x="21308" y="14795"/>
                  <a:pt x="21308" y="14698"/>
                </a:cubicBezTo>
                <a:cubicBezTo>
                  <a:pt x="21308" y="14607"/>
                  <a:pt x="21288" y="14513"/>
                  <a:pt x="21288" y="14417"/>
                </a:cubicBezTo>
                <a:cubicBezTo>
                  <a:pt x="21288" y="14325"/>
                  <a:pt x="21275" y="14230"/>
                  <a:pt x="21275" y="14134"/>
                </a:cubicBezTo>
                <a:cubicBezTo>
                  <a:pt x="21275" y="14043"/>
                  <a:pt x="21284" y="13949"/>
                  <a:pt x="21284" y="13853"/>
                </a:cubicBezTo>
                <a:cubicBezTo>
                  <a:pt x="21284" y="13761"/>
                  <a:pt x="21278" y="13668"/>
                  <a:pt x="21278" y="13572"/>
                </a:cubicBezTo>
                <a:cubicBezTo>
                  <a:pt x="21278" y="13480"/>
                  <a:pt x="21312" y="13386"/>
                  <a:pt x="21312" y="13291"/>
                </a:cubicBezTo>
                <a:cubicBezTo>
                  <a:pt x="21312" y="13198"/>
                  <a:pt x="21312" y="13105"/>
                  <a:pt x="21312" y="13010"/>
                </a:cubicBezTo>
                <a:cubicBezTo>
                  <a:pt x="21312" y="12917"/>
                  <a:pt x="21297" y="12822"/>
                  <a:pt x="21297" y="12727"/>
                </a:cubicBezTo>
                <a:cubicBezTo>
                  <a:pt x="21297" y="12635"/>
                  <a:pt x="21277" y="12541"/>
                  <a:pt x="21277" y="12446"/>
                </a:cubicBezTo>
                <a:cubicBezTo>
                  <a:pt x="21277" y="12353"/>
                  <a:pt x="21284" y="12260"/>
                  <a:pt x="21284" y="12165"/>
                </a:cubicBezTo>
                <a:cubicBezTo>
                  <a:pt x="21284" y="12072"/>
                  <a:pt x="21312" y="11977"/>
                  <a:pt x="21312" y="11883"/>
                </a:cubicBezTo>
                <a:cubicBezTo>
                  <a:pt x="21312" y="11790"/>
                  <a:pt x="21310" y="11696"/>
                  <a:pt x="21310" y="11602"/>
                </a:cubicBezTo>
                <a:cubicBezTo>
                  <a:pt x="21310" y="11508"/>
                  <a:pt x="21295" y="11415"/>
                  <a:pt x="21295" y="11320"/>
                </a:cubicBezTo>
                <a:cubicBezTo>
                  <a:pt x="21295" y="11227"/>
                  <a:pt x="21273" y="11133"/>
                  <a:pt x="21273" y="11038"/>
                </a:cubicBezTo>
                <a:cubicBezTo>
                  <a:pt x="21273" y="10945"/>
                  <a:pt x="21302" y="10851"/>
                  <a:pt x="21302" y="10757"/>
                </a:cubicBezTo>
                <a:cubicBezTo>
                  <a:pt x="21302" y="10664"/>
                  <a:pt x="21277" y="10570"/>
                  <a:pt x="21277" y="10476"/>
                </a:cubicBezTo>
                <a:cubicBezTo>
                  <a:pt x="21277" y="10382"/>
                  <a:pt x="21280" y="10289"/>
                  <a:pt x="21280" y="10195"/>
                </a:cubicBezTo>
                <a:cubicBezTo>
                  <a:pt x="21280" y="10101"/>
                  <a:pt x="21282" y="10006"/>
                  <a:pt x="21282" y="9912"/>
                </a:cubicBezTo>
                <a:cubicBezTo>
                  <a:pt x="21282" y="9819"/>
                  <a:pt x="21306" y="9725"/>
                  <a:pt x="21306" y="9631"/>
                </a:cubicBezTo>
                <a:cubicBezTo>
                  <a:pt x="21306" y="9538"/>
                  <a:pt x="21291" y="9444"/>
                  <a:pt x="21291" y="9350"/>
                </a:cubicBezTo>
                <a:cubicBezTo>
                  <a:pt x="21291" y="9256"/>
                  <a:pt x="21280" y="9162"/>
                  <a:pt x="21280" y="9068"/>
                </a:cubicBezTo>
                <a:cubicBezTo>
                  <a:pt x="21280" y="8974"/>
                  <a:pt x="21312" y="8880"/>
                  <a:pt x="21312" y="8787"/>
                </a:cubicBezTo>
                <a:cubicBezTo>
                  <a:pt x="21312" y="8693"/>
                  <a:pt x="21310" y="8599"/>
                  <a:pt x="21310" y="8505"/>
                </a:cubicBezTo>
                <a:cubicBezTo>
                  <a:pt x="21310" y="8412"/>
                  <a:pt x="21273" y="8317"/>
                  <a:pt x="21273" y="8223"/>
                </a:cubicBezTo>
                <a:cubicBezTo>
                  <a:pt x="21273" y="8129"/>
                  <a:pt x="21271" y="8036"/>
                  <a:pt x="21271" y="7942"/>
                </a:cubicBezTo>
                <a:cubicBezTo>
                  <a:pt x="21271" y="7848"/>
                  <a:pt x="21299" y="7753"/>
                  <a:pt x="21299" y="7660"/>
                </a:cubicBezTo>
                <a:cubicBezTo>
                  <a:pt x="21299" y="7565"/>
                  <a:pt x="21291" y="7472"/>
                  <a:pt x="21291" y="7378"/>
                </a:cubicBezTo>
                <a:cubicBezTo>
                  <a:pt x="21291" y="7284"/>
                  <a:pt x="21308" y="7190"/>
                  <a:pt x="21308" y="7096"/>
                </a:cubicBezTo>
                <a:cubicBezTo>
                  <a:pt x="21308" y="7002"/>
                  <a:pt x="21310" y="6909"/>
                  <a:pt x="21310" y="6815"/>
                </a:cubicBezTo>
                <a:cubicBezTo>
                  <a:pt x="21310" y="6721"/>
                  <a:pt x="21306" y="6626"/>
                  <a:pt x="21306" y="6533"/>
                </a:cubicBezTo>
                <a:cubicBezTo>
                  <a:pt x="21306" y="6438"/>
                  <a:pt x="21273" y="6345"/>
                  <a:pt x="21273" y="6251"/>
                </a:cubicBezTo>
                <a:cubicBezTo>
                  <a:pt x="21273" y="6157"/>
                  <a:pt x="21278" y="6064"/>
                  <a:pt x="21278" y="5970"/>
                </a:cubicBezTo>
                <a:cubicBezTo>
                  <a:pt x="21278" y="5876"/>
                  <a:pt x="21288" y="5781"/>
                  <a:pt x="21288" y="5688"/>
                </a:cubicBezTo>
                <a:cubicBezTo>
                  <a:pt x="21288" y="5593"/>
                  <a:pt x="21293" y="5500"/>
                  <a:pt x="21293" y="5407"/>
                </a:cubicBezTo>
                <a:cubicBezTo>
                  <a:pt x="21293" y="5312"/>
                  <a:pt x="21277" y="5218"/>
                  <a:pt x="21277" y="5124"/>
                </a:cubicBezTo>
                <a:cubicBezTo>
                  <a:pt x="21277" y="5030"/>
                  <a:pt x="21312" y="4936"/>
                  <a:pt x="21312" y="4843"/>
                </a:cubicBezTo>
                <a:cubicBezTo>
                  <a:pt x="21312" y="4749"/>
                  <a:pt x="21299" y="4654"/>
                  <a:pt x="21299" y="4561"/>
                </a:cubicBezTo>
                <a:cubicBezTo>
                  <a:pt x="21299" y="4466"/>
                  <a:pt x="21280" y="4373"/>
                  <a:pt x="21280" y="4280"/>
                </a:cubicBezTo>
                <a:cubicBezTo>
                  <a:pt x="21280" y="4185"/>
                  <a:pt x="21310" y="4092"/>
                  <a:pt x="21310" y="3999"/>
                </a:cubicBezTo>
                <a:cubicBezTo>
                  <a:pt x="21310" y="3904"/>
                  <a:pt x="21306" y="3809"/>
                  <a:pt x="21306" y="3716"/>
                </a:cubicBezTo>
                <a:cubicBezTo>
                  <a:pt x="21306" y="3621"/>
                  <a:pt x="21286" y="3528"/>
                  <a:pt x="21286" y="3435"/>
                </a:cubicBezTo>
                <a:cubicBezTo>
                  <a:pt x="21286" y="3340"/>
                  <a:pt x="21302" y="3245"/>
                  <a:pt x="21302" y="3153"/>
                </a:cubicBezTo>
                <a:cubicBezTo>
                  <a:pt x="21302" y="3057"/>
                  <a:pt x="21315" y="2964"/>
                  <a:pt x="21315" y="2872"/>
                </a:cubicBezTo>
                <a:cubicBezTo>
                  <a:pt x="21315" y="2776"/>
                  <a:pt x="21284" y="2681"/>
                  <a:pt x="21284" y="2589"/>
                </a:cubicBezTo>
                <a:cubicBezTo>
                  <a:pt x="21284" y="2493"/>
                  <a:pt x="21312" y="2400"/>
                  <a:pt x="21312" y="2308"/>
                </a:cubicBezTo>
                <a:cubicBezTo>
                  <a:pt x="21312" y="2212"/>
                  <a:pt x="21271" y="2118"/>
                  <a:pt x="21271" y="2027"/>
                </a:cubicBezTo>
                <a:cubicBezTo>
                  <a:pt x="21271" y="1930"/>
                  <a:pt x="21271" y="1836"/>
                  <a:pt x="21271" y="1745"/>
                </a:cubicBezTo>
                <a:cubicBezTo>
                  <a:pt x="21271" y="1647"/>
                  <a:pt x="21277" y="1554"/>
                  <a:pt x="21277" y="1463"/>
                </a:cubicBezTo>
                <a:cubicBezTo>
                  <a:pt x="21277" y="1365"/>
                  <a:pt x="21304" y="1272"/>
                  <a:pt x="21304" y="1182"/>
                </a:cubicBezTo>
                <a:cubicBezTo>
                  <a:pt x="21304" y="1083"/>
                  <a:pt x="21304" y="988"/>
                  <a:pt x="21304" y="900"/>
                </a:cubicBezTo>
                <a:cubicBezTo>
                  <a:pt x="21304" y="798"/>
                  <a:pt x="21308" y="704"/>
                  <a:pt x="21308" y="619"/>
                </a:cubicBezTo>
                <a:cubicBezTo>
                  <a:pt x="21308" y="510"/>
                  <a:pt x="21293" y="416"/>
                  <a:pt x="21293" y="338"/>
                </a:cubicBezTo>
                <a:cubicBezTo>
                  <a:pt x="21293" y="155"/>
                  <a:pt x="21489" y="99"/>
                  <a:pt x="21293" y="53"/>
                </a:cubicBezTo>
                <a:cubicBezTo>
                  <a:pt x="21097" y="6"/>
                  <a:pt x="21084" y="54"/>
                  <a:pt x="20876" y="54"/>
                </a:cubicBezTo>
                <a:cubicBezTo>
                  <a:pt x="20669" y="54"/>
                  <a:pt x="20669" y="70"/>
                  <a:pt x="20462" y="70"/>
                </a:cubicBezTo>
                <a:cubicBezTo>
                  <a:pt x="20254" y="70"/>
                  <a:pt x="20253" y="60"/>
                  <a:pt x="20045" y="60"/>
                </a:cubicBezTo>
                <a:cubicBezTo>
                  <a:pt x="19837" y="60"/>
                  <a:pt x="19838" y="64"/>
                  <a:pt x="19630" y="64"/>
                </a:cubicBezTo>
                <a:cubicBezTo>
                  <a:pt x="19422" y="64"/>
                  <a:pt x="19421" y="58"/>
                  <a:pt x="19213" y="58"/>
                </a:cubicBezTo>
                <a:cubicBezTo>
                  <a:pt x="19006" y="58"/>
                  <a:pt x="19006" y="44"/>
                  <a:pt x="18799" y="44"/>
                </a:cubicBezTo>
                <a:cubicBezTo>
                  <a:pt x="18591" y="44"/>
                  <a:pt x="18592" y="54"/>
                  <a:pt x="18384" y="54"/>
                </a:cubicBezTo>
                <a:cubicBezTo>
                  <a:pt x="18176" y="54"/>
                  <a:pt x="18175" y="50"/>
                  <a:pt x="17967" y="50"/>
                </a:cubicBezTo>
                <a:cubicBezTo>
                  <a:pt x="17759" y="50"/>
                  <a:pt x="17760" y="53"/>
                  <a:pt x="17552" y="53"/>
                </a:cubicBezTo>
                <a:cubicBezTo>
                  <a:pt x="17552" y="53"/>
                  <a:pt x="17343" y="53"/>
                  <a:pt x="17135" y="53"/>
                </a:cubicBezTo>
                <a:cubicBezTo>
                  <a:pt x="16928" y="53"/>
                  <a:pt x="16928" y="67"/>
                  <a:pt x="16721" y="67"/>
                </a:cubicBezTo>
                <a:cubicBezTo>
                  <a:pt x="16513" y="67"/>
                  <a:pt x="16512" y="57"/>
                  <a:pt x="16304" y="57"/>
                </a:cubicBezTo>
                <a:cubicBezTo>
                  <a:pt x="16096" y="57"/>
                  <a:pt x="16097" y="42"/>
                  <a:pt x="15889" y="42"/>
                </a:cubicBezTo>
                <a:cubicBezTo>
                  <a:pt x="15681" y="42"/>
                  <a:pt x="15682" y="52"/>
                  <a:pt x="15474" y="52"/>
                </a:cubicBezTo>
                <a:cubicBezTo>
                  <a:pt x="15266" y="52"/>
                  <a:pt x="15265" y="68"/>
                  <a:pt x="15058" y="68"/>
                </a:cubicBezTo>
                <a:cubicBezTo>
                  <a:pt x="14850" y="68"/>
                  <a:pt x="14851" y="55"/>
                  <a:pt x="14643" y="55"/>
                </a:cubicBezTo>
                <a:cubicBezTo>
                  <a:pt x="14435" y="55"/>
                  <a:pt x="14434" y="55"/>
                  <a:pt x="14226" y="55"/>
                </a:cubicBezTo>
                <a:cubicBezTo>
                  <a:pt x="14018" y="55"/>
                  <a:pt x="14019" y="62"/>
                  <a:pt x="13811" y="62"/>
                </a:cubicBezTo>
                <a:cubicBezTo>
                  <a:pt x="13603" y="62"/>
                  <a:pt x="13602" y="44"/>
                  <a:pt x="13394" y="44"/>
                </a:cubicBezTo>
                <a:cubicBezTo>
                  <a:pt x="13187" y="44"/>
                  <a:pt x="13187" y="60"/>
                  <a:pt x="12980" y="60"/>
                </a:cubicBezTo>
                <a:cubicBezTo>
                  <a:pt x="12772" y="60"/>
                  <a:pt x="12771" y="45"/>
                  <a:pt x="12563" y="45"/>
                </a:cubicBezTo>
                <a:cubicBezTo>
                  <a:pt x="12355" y="45"/>
                  <a:pt x="12356" y="54"/>
                  <a:pt x="12148" y="54"/>
                </a:cubicBezTo>
                <a:cubicBezTo>
                  <a:pt x="11940" y="54"/>
                  <a:pt x="11941" y="45"/>
                  <a:pt x="11733" y="45"/>
                </a:cubicBezTo>
                <a:cubicBezTo>
                  <a:pt x="11733" y="45"/>
                  <a:pt x="11525" y="59"/>
                  <a:pt x="11317" y="59"/>
                </a:cubicBezTo>
                <a:cubicBezTo>
                  <a:pt x="11109" y="59"/>
                  <a:pt x="11110" y="42"/>
                  <a:pt x="10902" y="42"/>
                </a:cubicBezTo>
                <a:cubicBezTo>
                  <a:pt x="10694" y="42"/>
                  <a:pt x="10750" y="52"/>
                  <a:pt x="10485" y="52"/>
                </a:cubicBezTo>
                <a:cubicBezTo>
                  <a:pt x="10368" y="52"/>
                  <a:pt x="10229" y="42"/>
                  <a:pt x="10070" y="42"/>
                </a:cubicBezTo>
                <a:cubicBezTo>
                  <a:pt x="9943" y="42"/>
                  <a:pt x="9803" y="72"/>
                  <a:pt x="9654" y="72"/>
                </a:cubicBezTo>
                <a:cubicBezTo>
                  <a:pt x="9523" y="72"/>
                  <a:pt x="9385" y="53"/>
                  <a:pt x="9239" y="53"/>
                </a:cubicBezTo>
                <a:cubicBezTo>
                  <a:pt x="9106" y="53"/>
                  <a:pt x="8966" y="45"/>
                  <a:pt x="8822" y="45"/>
                </a:cubicBezTo>
                <a:cubicBezTo>
                  <a:pt x="8688" y="45"/>
                  <a:pt x="8550" y="59"/>
                  <a:pt x="8407" y="59"/>
                </a:cubicBezTo>
                <a:cubicBezTo>
                  <a:pt x="8272" y="59"/>
                  <a:pt x="8132" y="53"/>
                  <a:pt x="7990" y="53"/>
                </a:cubicBezTo>
                <a:cubicBezTo>
                  <a:pt x="7854" y="53"/>
                  <a:pt x="7717" y="69"/>
                  <a:pt x="7576" y="69"/>
                </a:cubicBezTo>
                <a:cubicBezTo>
                  <a:pt x="7439" y="69"/>
                  <a:pt x="7301" y="67"/>
                  <a:pt x="7161" y="67"/>
                </a:cubicBezTo>
                <a:cubicBezTo>
                  <a:pt x="7024" y="67"/>
                  <a:pt x="6884" y="69"/>
                  <a:pt x="6744" y="69"/>
                </a:cubicBezTo>
                <a:cubicBezTo>
                  <a:pt x="6607" y="69"/>
                  <a:pt x="6469" y="48"/>
                  <a:pt x="6329" y="48"/>
                </a:cubicBezTo>
                <a:cubicBezTo>
                  <a:pt x="6191" y="48"/>
                  <a:pt x="6052" y="60"/>
                  <a:pt x="5913" y="60"/>
                </a:cubicBezTo>
                <a:cubicBezTo>
                  <a:pt x="5774" y="60"/>
                  <a:pt x="5636" y="69"/>
                  <a:pt x="5498" y="69"/>
                </a:cubicBezTo>
                <a:cubicBezTo>
                  <a:pt x="5359" y="69"/>
                  <a:pt x="5219" y="69"/>
                  <a:pt x="5081" y="69"/>
                </a:cubicBezTo>
                <a:cubicBezTo>
                  <a:pt x="4942" y="69"/>
                  <a:pt x="4802" y="69"/>
                  <a:pt x="4664" y="69"/>
                </a:cubicBezTo>
                <a:cubicBezTo>
                  <a:pt x="4525" y="69"/>
                  <a:pt x="4387" y="62"/>
                  <a:pt x="4249" y="62"/>
                </a:cubicBezTo>
                <a:cubicBezTo>
                  <a:pt x="4110" y="62"/>
                  <a:pt x="3970" y="50"/>
                  <a:pt x="3833" y="50"/>
                </a:cubicBezTo>
                <a:cubicBezTo>
                  <a:pt x="3692" y="50"/>
                  <a:pt x="3555" y="54"/>
                  <a:pt x="3418" y="54"/>
                </a:cubicBezTo>
                <a:cubicBezTo>
                  <a:pt x="3277" y="54"/>
                  <a:pt x="3137" y="62"/>
                  <a:pt x="3001" y="62"/>
                </a:cubicBezTo>
                <a:cubicBezTo>
                  <a:pt x="2859" y="62"/>
                  <a:pt x="2720" y="45"/>
                  <a:pt x="2585" y="45"/>
                </a:cubicBezTo>
                <a:cubicBezTo>
                  <a:pt x="2442" y="45"/>
                  <a:pt x="2304" y="68"/>
                  <a:pt x="2170" y="68"/>
                </a:cubicBezTo>
                <a:cubicBezTo>
                  <a:pt x="2026" y="68"/>
                  <a:pt x="1886" y="52"/>
                  <a:pt x="1753" y="52"/>
                </a:cubicBezTo>
                <a:cubicBezTo>
                  <a:pt x="1607" y="52"/>
                  <a:pt x="1469" y="67"/>
                  <a:pt x="1338" y="67"/>
                </a:cubicBezTo>
                <a:cubicBezTo>
                  <a:pt x="1188" y="67"/>
                  <a:pt x="1048" y="47"/>
                  <a:pt x="921" y="47"/>
                </a:cubicBezTo>
                <a:cubicBezTo>
                  <a:pt x="763" y="47"/>
                  <a:pt x="624" y="60"/>
                  <a:pt x="507" y="60"/>
                </a:cubicBezTo>
                <a:cubicBezTo>
                  <a:pt x="308" y="60"/>
                  <a:pt x="219" y="-15"/>
                  <a:pt x="158" y="3"/>
                </a:cubicBezTo>
                <a:close/>
              </a:path>
            </a:pathLst>
          </a:custGeom>
        </p:spPr>
      </p:pic>
      <p:sp>
        <p:nvSpPr>
          <p:cNvPr id="312" name="Shape 312"/>
          <p:cNvSpPr>
            <a:spLocks noGrp="1"/>
          </p:cNvSpPr>
          <p:nvPr>
            <p:ph type="body" idx="14"/>
          </p:nvPr>
        </p:nvSpPr>
        <p:spPr>
          <a:xfrm>
            <a:off x="4229100" y="1155700"/>
            <a:ext cx="5306302" cy="5308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593" extrusionOk="0">
                <a:moveTo>
                  <a:pt x="10787" y="0"/>
                </a:moveTo>
                <a:cubicBezTo>
                  <a:pt x="10667" y="0"/>
                  <a:pt x="10547" y="-2"/>
                  <a:pt x="10427" y="2"/>
                </a:cubicBezTo>
                <a:cubicBezTo>
                  <a:pt x="10307" y="6"/>
                  <a:pt x="10186" y="5"/>
                  <a:pt x="10067" y="13"/>
                </a:cubicBezTo>
                <a:cubicBezTo>
                  <a:pt x="9946" y="21"/>
                  <a:pt x="9828" y="45"/>
                  <a:pt x="9709" y="57"/>
                </a:cubicBezTo>
                <a:cubicBezTo>
                  <a:pt x="9589" y="68"/>
                  <a:pt x="9469" y="75"/>
                  <a:pt x="9350" y="91"/>
                </a:cubicBezTo>
                <a:cubicBezTo>
                  <a:pt x="9231" y="107"/>
                  <a:pt x="9109" y="110"/>
                  <a:pt x="8991" y="130"/>
                </a:cubicBezTo>
                <a:cubicBezTo>
                  <a:pt x="8872" y="150"/>
                  <a:pt x="8757" y="189"/>
                  <a:pt x="8640" y="213"/>
                </a:cubicBezTo>
                <a:cubicBezTo>
                  <a:pt x="8522" y="236"/>
                  <a:pt x="8400" y="244"/>
                  <a:pt x="8283" y="272"/>
                </a:cubicBezTo>
                <a:cubicBezTo>
                  <a:pt x="8166" y="299"/>
                  <a:pt x="8051" y="336"/>
                  <a:pt x="7935" y="368"/>
                </a:cubicBezTo>
                <a:cubicBezTo>
                  <a:pt x="7819" y="399"/>
                  <a:pt x="7707" y="442"/>
                  <a:pt x="7592" y="478"/>
                </a:cubicBezTo>
                <a:cubicBezTo>
                  <a:pt x="7477" y="513"/>
                  <a:pt x="7361" y="544"/>
                  <a:pt x="7247" y="583"/>
                </a:cubicBezTo>
                <a:cubicBezTo>
                  <a:pt x="7133" y="623"/>
                  <a:pt x="7026" y="678"/>
                  <a:pt x="6914" y="721"/>
                </a:cubicBezTo>
                <a:cubicBezTo>
                  <a:pt x="6802" y="765"/>
                  <a:pt x="6681" y="788"/>
                  <a:pt x="6571" y="834"/>
                </a:cubicBezTo>
                <a:cubicBezTo>
                  <a:pt x="6460" y="881"/>
                  <a:pt x="6350" y="930"/>
                  <a:pt x="6241" y="980"/>
                </a:cubicBezTo>
                <a:cubicBezTo>
                  <a:pt x="6132" y="1031"/>
                  <a:pt x="6029" y="1094"/>
                  <a:pt x="5922" y="1149"/>
                </a:cubicBezTo>
                <a:cubicBezTo>
                  <a:pt x="5814" y="1203"/>
                  <a:pt x="5703" y="1251"/>
                  <a:pt x="5598" y="1309"/>
                </a:cubicBezTo>
                <a:cubicBezTo>
                  <a:pt x="5493" y="1366"/>
                  <a:pt x="5388" y="1427"/>
                  <a:pt x="5285" y="1488"/>
                </a:cubicBezTo>
                <a:cubicBezTo>
                  <a:pt x="5182" y="1549"/>
                  <a:pt x="5082" y="1617"/>
                  <a:pt x="4981" y="1682"/>
                </a:cubicBezTo>
                <a:cubicBezTo>
                  <a:pt x="4880" y="1746"/>
                  <a:pt x="4790" y="1829"/>
                  <a:pt x="4691" y="1897"/>
                </a:cubicBezTo>
                <a:cubicBezTo>
                  <a:pt x="4592" y="1965"/>
                  <a:pt x="4493" y="2032"/>
                  <a:pt x="4396" y="2103"/>
                </a:cubicBezTo>
                <a:cubicBezTo>
                  <a:pt x="4300" y="2174"/>
                  <a:pt x="4195" y="2235"/>
                  <a:pt x="4101" y="2310"/>
                </a:cubicBezTo>
                <a:cubicBezTo>
                  <a:pt x="4007" y="2384"/>
                  <a:pt x="3915" y="2469"/>
                  <a:pt x="3823" y="2547"/>
                </a:cubicBezTo>
                <a:cubicBezTo>
                  <a:pt x="3729" y="2478"/>
                  <a:pt x="3629" y="2405"/>
                  <a:pt x="3530" y="2339"/>
                </a:cubicBezTo>
                <a:cubicBezTo>
                  <a:pt x="3431" y="2273"/>
                  <a:pt x="3338" y="2198"/>
                  <a:pt x="3237" y="2136"/>
                </a:cubicBezTo>
                <a:cubicBezTo>
                  <a:pt x="3135" y="2073"/>
                  <a:pt x="3026" y="2024"/>
                  <a:pt x="2924" y="1966"/>
                </a:cubicBezTo>
                <a:cubicBezTo>
                  <a:pt x="2819" y="1906"/>
                  <a:pt x="2718" y="1843"/>
                  <a:pt x="2616" y="1788"/>
                </a:cubicBezTo>
                <a:cubicBezTo>
                  <a:pt x="2507" y="1730"/>
                  <a:pt x="2401" y="1676"/>
                  <a:pt x="2300" y="1625"/>
                </a:cubicBezTo>
                <a:cubicBezTo>
                  <a:pt x="2186" y="1569"/>
                  <a:pt x="2081" y="1512"/>
                  <a:pt x="1981" y="1466"/>
                </a:cubicBezTo>
                <a:cubicBezTo>
                  <a:pt x="1858" y="1410"/>
                  <a:pt x="1742" y="1375"/>
                  <a:pt x="1649" y="1338"/>
                </a:cubicBezTo>
                <a:cubicBezTo>
                  <a:pt x="1415" y="1245"/>
                  <a:pt x="1292" y="1224"/>
                  <a:pt x="1373" y="1292"/>
                </a:cubicBezTo>
                <a:cubicBezTo>
                  <a:pt x="1477" y="1377"/>
                  <a:pt x="1580" y="1456"/>
                  <a:pt x="1670" y="1543"/>
                </a:cubicBezTo>
                <a:cubicBezTo>
                  <a:pt x="1766" y="1636"/>
                  <a:pt x="1858" y="1728"/>
                  <a:pt x="1940" y="1823"/>
                </a:cubicBezTo>
                <a:cubicBezTo>
                  <a:pt x="2028" y="1924"/>
                  <a:pt x="2094" y="2037"/>
                  <a:pt x="2166" y="2139"/>
                </a:cubicBezTo>
                <a:cubicBezTo>
                  <a:pt x="2244" y="2248"/>
                  <a:pt x="2322" y="2351"/>
                  <a:pt x="2383" y="2460"/>
                </a:cubicBezTo>
                <a:cubicBezTo>
                  <a:pt x="2449" y="2577"/>
                  <a:pt x="2509" y="2692"/>
                  <a:pt x="2557" y="2807"/>
                </a:cubicBezTo>
                <a:cubicBezTo>
                  <a:pt x="2610" y="2931"/>
                  <a:pt x="2664" y="3050"/>
                  <a:pt x="2699" y="3170"/>
                </a:cubicBezTo>
                <a:cubicBezTo>
                  <a:pt x="2736" y="3299"/>
                  <a:pt x="2765" y="3431"/>
                  <a:pt x="2785" y="3554"/>
                </a:cubicBezTo>
                <a:cubicBezTo>
                  <a:pt x="2705" y="3643"/>
                  <a:pt x="2606" y="3723"/>
                  <a:pt x="2529" y="3815"/>
                </a:cubicBezTo>
                <a:cubicBezTo>
                  <a:pt x="2451" y="3906"/>
                  <a:pt x="2395" y="4016"/>
                  <a:pt x="2321" y="4110"/>
                </a:cubicBezTo>
                <a:cubicBezTo>
                  <a:pt x="2246" y="4205"/>
                  <a:pt x="2177" y="4302"/>
                  <a:pt x="2106" y="4399"/>
                </a:cubicBezTo>
                <a:cubicBezTo>
                  <a:pt x="2035" y="4496"/>
                  <a:pt x="1938" y="4575"/>
                  <a:pt x="1870" y="4674"/>
                </a:cubicBezTo>
                <a:cubicBezTo>
                  <a:pt x="1802" y="4773"/>
                  <a:pt x="1745" y="4880"/>
                  <a:pt x="1680" y="4981"/>
                </a:cubicBezTo>
                <a:cubicBezTo>
                  <a:pt x="1615" y="5082"/>
                  <a:pt x="1571" y="5196"/>
                  <a:pt x="1510" y="5299"/>
                </a:cubicBezTo>
                <a:cubicBezTo>
                  <a:pt x="1448" y="5402"/>
                  <a:pt x="1364" y="5492"/>
                  <a:pt x="1306" y="5598"/>
                </a:cubicBezTo>
                <a:cubicBezTo>
                  <a:pt x="1248" y="5703"/>
                  <a:pt x="1191" y="5809"/>
                  <a:pt x="1137" y="5917"/>
                </a:cubicBezTo>
                <a:cubicBezTo>
                  <a:pt x="1083" y="6024"/>
                  <a:pt x="1051" y="6142"/>
                  <a:pt x="1001" y="6251"/>
                </a:cubicBezTo>
                <a:cubicBezTo>
                  <a:pt x="950" y="6360"/>
                  <a:pt x="892" y="6465"/>
                  <a:pt x="845" y="6576"/>
                </a:cubicBezTo>
                <a:cubicBezTo>
                  <a:pt x="798" y="6686"/>
                  <a:pt x="765" y="6802"/>
                  <a:pt x="721" y="6915"/>
                </a:cubicBezTo>
                <a:cubicBezTo>
                  <a:pt x="678" y="7027"/>
                  <a:pt x="638" y="7139"/>
                  <a:pt x="598" y="7253"/>
                </a:cubicBezTo>
                <a:cubicBezTo>
                  <a:pt x="559" y="7366"/>
                  <a:pt x="501" y="7474"/>
                  <a:pt x="465" y="7589"/>
                </a:cubicBezTo>
                <a:cubicBezTo>
                  <a:pt x="429" y="7703"/>
                  <a:pt x="410" y="7822"/>
                  <a:pt x="378" y="7939"/>
                </a:cubicBezTo>
                <a:cubicBezTo>
                  <a:pt x="346" y="8054"/>
                  <a:pt x="314" y="8170"/>
                  <a:pt x="286" y="8287"/>
                </a:cubicBezTo>
                <a:cubicBezTo>
                  <a:pt x="258" y="8404"/>
                  <a:pt x="216" y="8518"/>
                  <a:pt x="192" y="8636"/>
                </a:cubicBezTo>
                <a:cubicBezTo>
                  <a:pt x="169" y="8753"/>
                  <a:pt x="164" y="8875"/>
                  <a:pt x="144" y="8993"/>
                </a:cubicBezTo>
                <a:cubicBezTo>
                  <a:pt x="124" y="9112"/>
                  <a:pt x="84" y="9227"/>
                  <a:pt x="68" y="9347"/>
                </a:cubicBezTo>
                <a:cubicBezTo>
                  <a:pt x="52" y="9466"/>
                  <a:pt x="65" y="9588"/>
                  <a:pt x="53" y="9708"/>
                </a:cubicBezTo>
                <a:cubicBezTo>
                  <a:pt x="41" y="9827"/>
                  <a:pt x="20" y="9946"/>
                  <a:pt x="12" y="10066"/>
                </a:cubicBezTo>
                <a:cubicBezTo>
                  <a:pt x="4" y="10186"/>
                  <a:pt x="5" y="10306"/>
                  <a:pt x="2" y="10427"/>
                </a:cubicBezTo>
                <a:cubicBezTo>
                  <a:pt x="-2" y="10546"/>
                  <a:pt x="4" y="10666"/>
                  <a:pt x="4" y="10787"/>
                </a:cubicBezTo>
                <a:cubicBezTo>
                  <a:pt x="4" y="10908"/>
                  <a:pt x="2" y="11028"/>
                  <a:pt x="6" y="11147"/>
                </a:cubicBezTo>
                <a:cubicBezTo>
                  <a:pt x="10" y="11268"/>
                  <a:pt x="-6" y="11389"/>
                  <a:pt x="2" y="11509"/>
                </a:cubicBezTo>
                <a:cubicBezTo>
                  <a:pt x="10" y="11629"/>
                  <a:pt x="46" y="11747"/>
                  <a:pt x="58" y="11866"/>
                </a:cubicBezTo>
                <a:cubicBezTo>
                  <a:pt x="70" y="11986"/>
                  <a:pt x="52" y="12109"/>
                  <a:pt x="68" y="12228"/>
                </a:cubicBezTo>
                <a:cubicBezTo>
                  <a:pt x="84" y="12348"/>
                  <a:pt x="136" y="12462"/>
                  <a:pt x="156" y="12580"/>
                </a:cubicBezTo>
                <a:cubicBezTo>
                  <a:pt x="175" y="12699"/>
                  <a:pt x="161" y="12824"/>
                  <a:pt x="185" y="12941"/>
                </a:cubicBezTo>
                <a:cubicBezTo>
                  <a:pt x="209" y="13060"/>
                  <a:pt x="255" y="13173"/>
                  <a:pt x="283" y="13290"/>
                </a:cubicBezTo>
                <a:cubicBezTo>
                  <a:pt x="311" y="13407"/>
                  <a:pt x="322" y="13528"/>
                  <a:pt x="354" y="13644"/>
                </a:cubicBezTo>
                <a:cubicBezTo>
                  <a:pt x="386" y="13760"/>
                  <a:pt x="444" y="13869"/>
                  <a:pt x="480" y="13983"/>
                </a:cubicBezTo>
                <a:cubicBezTo>
                  <a:pt x="515" y="14098"/>
                  <a:pt x="531" y="14220"/>
                  <a:pt x="571" y="14333"/>
                </a:cubicBezTo>
                <a:cubicBezTo>
                  <a:pt x="610" y="14447"/>
                  <a:pt x="680" y="14550"/>
                  <a:pt x="723" y="14662"/>
                </a:cubicBezTo>
                <a:cubicBezTo>
                  <a:pt x="767" y="14774"/>
                  <a:pt x="805" y="14888"/>
                  <a:pt x="852" y="14998"/>
                </a:cubicBezTo>
                <a:cubicBezTo>
                  <a:pt x="899" y="15109"/>
                  <a:pt x="955" y="15216"/>
                  <a:pt x="1005" y="15325"/>
                </a:cubicBezTo>
                <a:cubicBezTo>
                  <a:pt x="1056" y="15434"/>
                  <a:pt x="1097" y="15547"/>
                  <a:pt x="1151" y="15655"/>
                </a:cubicBezTo>
                <a:cubicBezTo>
                  <a:pt x="1205" y="15762"/>
                  <a:pt x="1275" y="15861"/>
                  <a:pt x="1332" y="15966"/>
                </a:cubicBezTo>
                <a:cubicBezTo>
                  <a:pt x="1390" y="16072"/>
                  <a:pt x="1451" y="16175"/>
                  <a:pt x="1512" y="16278"/>
                </a:cubicBezTo>
                <a:cubicBezTo>
                  <a:pt x="1574" y="16382"/>
                  <a:pt x="1634" y="16486"/>
                  <a:pt x="1698" y="16587"/>
                </a:cubicBezTo>
                <a:cubicBezTo>
                  <a:pt x="1763" y="16688"/>
                  <a:pt x="1831" y="16787"/>
                  <a:pt x="1899" y="16886"/>
                </a:cubicBezTo>
                <a:cubicBezTo>
                  <a:pt x="1968" y="16985"/>
                  <a:pt x="2037" y="17082"/>
                  <a:pt x="2108" y="17179"/>
                </a:cubicBezTo>
                <a:cubicBezTo>
                  <a:pt x="2180" y="17276"/>
                  <a:pt x="2243" y="17378"/>
                  <a:pt x="2318" y="17473"/>
                </a:cubicBezTo>
                <a:cubicBezTo>
                  <a:pt x="2392" y="17567"/>
                  <a:pt x="2467" y="17662"/>
                  <a:pt x="2544" y="17753"/>
                </a:cubicBezTo>
                <a:cubicBezTo>
                  <a:pt x="2622" y="17845"/>
                  <a:pt x="2700" y="17937"/>
                  <a:pt x="2781" y="18026"/>
                </a:cubicBezTo>
                <a:cubicBezTo>
                  <a:pt x="2861" y="18115"/>
                  <a:pt x="2951" y="18196"/>
                  <a:pt x="3035" y="18282"/>
                </a:cubicBezTo>
                <a:cubicBezTo>
                  <a:pt x="3118" y="18368"/>
                  <a:pt x="3197" y="18459"/>
                  <a:pt x="3284" y="18543"/>
                </a:cubicBezTo>
                <a:cubicBezTo>
                  <a:pt x="3370" y="18627"/>
                  <a:pt x="3456" y="18711"/>
                  <a:pt x="3545" y="18791"/>
                </a:cubicBezTo>
                <a:cubicBezTo>
                  <a:pt x="3634" y="18872"/>
                  <a:pt x="3737" y="18937"/>
                  <a:pt x="3829" y="19015"/>
                </a:cubicBezTo>
                <a:cubicBezTo>
                  <a:pt x="3920" y="19093"/>
                  <a:pt x="4011" y="19171"/>
                  <a:pt x="4106" y="19245"/>
                </a:cubicBezTo>
                <a:cubicBezTo>
                  <a:pt x="4200" y="19320"/>
                  <a:pt x="4288" y="19402"/>
                  <a:pt x="4385" y="19474"/>
                </a:cubicBezTo>
                <a:cubicBezTo>
                  <a:pt x="4481" y="19545"/>
                  <a:pt x="4584" y="19609"/>
                  <a:pt x="4683" y="19677"/>
                </a:cubicBezTo>
                <a:cubicBezTo>
                  <a:pt x="4782" y="19745"/>
                  <a:pt x="4883" y="19810"/>
                  <a:pt x="4984" y="19874"/>
                </a:cubicBezTo>
                <a:cubicBezTo>
                  <a:pt x="5086" y="19939"/>
                  <a:pt x="5178" y="20018"/>
                  <a:pt x="5281" y="20080"/>
                </a:cubicBezTo>
                <a:cubicBezTo>
                  <a:pt x="5385" y="20141"/>
                  <a:pt x="5484" y="20211"/>
                  <a:pt x="5590" y="20269"/>
                </a:cubicBezTo>
                <a:cubicBezTo>
                  <a:pt x="5695" y="20326"/>
                  <a:pt x="5802" y="20383"/>
                  <a:pt x="5909" y="20437"/>
                </a:cubicBezTo>
                <a:cubicBezTo>
                  <a:pt x="6017" y="20491"/>
                  <a:pt x="6138" y="20517"/>
                  <a:pt x="6247" y="20568"/>
                </a:cubicBezTo>
                <a:cubicBezTo>
                  <a:pt x="6356" y="20618"/>
                  <a:pt x="6456" y="20690"/>
                  <a:pt x="6567" y="20737"/>
                </a:cubicBezTo>
                <a:cubicBezTo>
                  <a:pt x="6677" y="20784"/>
                  <a:pt x="6794" y="20816"/>
                  <a:pt x="6907" y="20859"/>
                </a:cubicBezTo>
                <a:cubicBezTo>
                  <a:pt x="7019" y="20902"/>
                  <a:pt x="7134" y="20936"/>
                  <a:pt x="7248" y="20975"/>
                </a:cubicBezTo>
                <a:cubicBezTo>
                  <a:pt x="7362" y="21015"/>
                  <a:pt x="7474" y="21059"/>
                  <a:pt x="7589" y="21094"/>
                </a:cubicBezTo>
                <a:cubicBezTo>
                  <a:pt x="7703" y="21130"/>
                  <a:pt x="7819" y="21161"/>
                  <a:pt x="7936" y="21193"/>
                </a:cubicBezTo>
                <a:cubicBezTo>
                  <a:pt x="8052" y="21224"/>
                  <a:pt x="8166" y="21264"/>
                  <a:pt x="8283" y="21292"/>
                </a:cubicBezTo>
                <a:cubicBezTo>
                  <a:pt x="8400" y="21319"/>
                  <a:pt x="8522" y="21323"/>
                  <a:pt x="8640" y="21347"/>
                </a:cubicBezTo>
                <a:cubicBezTo>
                  <a:pt x="8758" y="21370"/>
                  <a:pt x="8875" y="21393"/>
                  <a:pt x="8994" y="21413"/>
                </a:cubicBezTo>
                <a:cubicBezTo>
                  <a:pt x="9112" y="21433"/>
                  <a:pt x="9230" y="21454"/>
                  <a:pt x="9350" y="21470"/>
                </a:cubicBezTo>
                <a:cubicBezTo>
                  <a:pt x="9469" y="21486"/>
                  <a:pt x="9587" y="21508"/>
                  <a:pt x="9707" y="21520"/>
                </a:cubicBezTo>
                <a:cubicBezTo>
                  <a:pt x="9826" y="21532"/>
                  <a:pt x="9947" y="21531"/>
                  <a:pt x="10067" y="21539"/>
                </a:cubicBezTo>
                <a:cubicBezTo>
                  <a:pt x="10187" y="21547"/>
                  <a:pt x="10306" y="21567"/>
                  <a:pt x="10427" y="21571"/>
                </a:cubicBezTo>
                <a:cubicBezTo>
                  <a:pt x="10546" y="21575"/>
                  <a:pt x="10667" y="21593"/>
                  <a:pt x="10787" y="21593"/>
                </a:cubicBezTo>
                <a:cubicBezTo>
                  <a:pt x="10908" y="21593"/>
                  <a:pt x="11029" y="21582"/>
                  <a:pt x="11148" y="21578"/>
                </a:cubicBezTo>
                <a:cubicBezTo>
                  <a:pt x="11269" y="21574"/>
                  <a:pt x="11390" y="21574"/>
                  <a:pt x="11509" y="21566"/>
                </a:cubicBezTo>
                <a:cubicBezTo>
                  <a:pt x="11630" y="21558"/>
                  <a:pt x="11748" y="21524"/>
                  <a:pt x="11867" y="21512"/>
                </a:cubicBezTo>
                <a:cubicBezTo>
                  <a:pt x="11987" y="21501"/>
                  <a:pt x="12107" y="21495"/>
                  <a:pt x="12226" y="21480"/>
                </a:cubicBezTo>
                <a:cubicBezTo>
                  <a:pt x="12346" y="21464"/>
                  <a:pt x="12465" y="21449"/>
                  <a:pt x="12584" y="21430"/>
                </a:cubicBezTo>
                <a:cubicBezTo>
                  <a:pt x="12703" y="21410"/>
                  <a:pt x="12820" y="21384"/>
                  <a:pt x="12938" y="21360"/>
                </a:cubicBezTo>
                <a:cubicBezTo>
                  <a:pt x="13056" y="21336"/>
                  <a:pt x="13178" y="21332"/>
                  <a:pt x="13295" y="21304"/>
                </a:cubicBezTo>
                <a:cubicBezTo>
                  <a:pt x="13412" y="21276"/>
                  <a:pt x="13525" y="21232"/>
                  <a:pt x="13641" y="21200"/>
                </a:cubicBezTo>
                <a:cubicBezTo>
                  <a:pt x="13758" y="21169"/>
                  <a:pt x="13873" y="21134"/>
                  <a:pt x="13987" y="21098"/>
                </a:cubicBezTo>
                <a:cubicBezTo>
                  <a:pt x="14103" y="21063"/>
                  <a:pt x="14216" y="21024"/>
                  <a:pt x="14330" y="20984"/>
                </a:cubicBezTo>
                <a:cubicBezTo>
                  <a:pt x="14444" y="20945"/>
                  <a:pt x="14553" y="20894"/>
                  <a:pt x="14665" y="20851"/>
                </a:cubicBezTo>
                <a:cubicBezTo>
                  <a:pt x="14778" y="20808"/>
                  <a:pt x="14896" y="20780"/>
                  <a:pt x="15007" y="20733"/>
                </a:cubicBezTo>
                <a:cubicBezTo>
                  <a:pt x="15118" y="20686"/>
                  <a:pt x="15224" y="20630"/>
                  <a:pt x="15333" y="20579"/>
                </a:cubicBezTo>
                <a:cubicBezTo>
                  <a:pt x="15443" y="20528"/>
                  <a:pt x="15557" y="20488"/>
                  <a:pt x="15664" y="20434"/>
                </a:cubicBezTo>
                <a:cubicBezTo>
                  <a:pt x="15772" y="20380"/>
                  <a:pt x="15868" y="20304"/>
                  <a:pt x="15973" y="20247"/>
                </a:cubicBezTo>
                <a:cubicBezTo>
                  <a:pt x="16079" y="20189"/>
                  <a:pt x="16196" y="20151"/>
                  <a:pt x="16300" y="20090"/>
                </a:cubicBezTo>
                <a:cubicBezTo>
                  <a:pt x="16403" y="20028"/>
                  <a:pt x="16503" y="19960"/>
                  <a:pt x="16604" y="19895"/>
                </a:cubicBezTo>
                <a:cubicBezTo>
                  <a:pt x="16705" y="19830"/>
                  <a:pt x="16790" y="19741"/>
                  <a:pt x="16889" y="19672"/>
                </a:cubicBezTo>
                <a:cubicBezTo>
                  <a:pt x="16989" y="19604"/>
                  <a:pt x="17102" y="19556"/>
                  <a:pt x="17199" y="19485"/>
                </a:cubicBezTo>
                <a:cubicBezTo>
                  <a:pt x="17295" y="19413"/>
                  <a:pt x="17395" y="19345"/>
                  <a:pt x="17490" y="19270"/>
                </a:cubicBezTo>
                <a:cubicBezTo>
                  <a:pt x="17584" y="19196"/>
                  <a:pt x="17674" y="19115"/>
                  <a:pt x="17766" y="19037"/>
                </a:cubicBezTo>
                <a:cubicBezTo>
                  <a:pt x="17858" y="18960"/>
                  <a:pt x="17935" y="18865"/>
                  <a:pt x="18024" y="18785"/>
                </a:cubicBezTo>
                <a:cubicBezTo>
                  <a:pt x="18113" y="18704"/>
                  <a:pt x="18212" y="18633"/>
                  <a:pt x="18298" y="18550"/>
                </a:cubicBezTo>
                <a:cubicBezTo>
                  <a:pt x="18385" y="18466"/>
                  <a:pt x="18466" y="18377"/>
                  <a:pt x="18550" y="18291"/>
                </a:cubicBezTo>
                <a:cubicBezTo>
                  <a:pt x="18633" y="18204"/>
                  <a:pt x="18725" y="18125"/>
                  <a:pt x="18806" y="18036"/>
                </a:cubicBezTo>
                <a:cubicBezTo>
                  <a:pt x="18887" y="17947"/>
                  <a:pt x="18964" y="17854"/>
                  <a:pt x="19042" y="17762"/>
                </a:cubicBezTo>
                <a:cubicBezTo>
                  <a:pt x="19119" y="17671"/>
                  <a:pt x="19200" y="17580"/>
                  <a:pt x="19274" y="17486"/>
                </a:cubicBezTo>
                <a:cubicBezTo>
                  <a:pt x="19349" y="17392"/>
                  <a:pt x="19419" y="17293"/>
                  <a:pt x="19490" y="17196"/>
                </a:cubicBezTo>
                <a:cubicBezTo>
                  <a:pt x="19562" y="17099"/>
                  <a:pt x="19637" y="17005"/>
                  <a:pt x="19705" y="16906"/>
                </a:cubicBezTo>
                <a:cubicBezTo>
                  <a:pt x="19774" y="16807"/>
                  <a:pt x="19816" y="16691"/>
                  <a:pt x="19881" y="16590"/>
                </a:cubicBezTo>
                <a:cubicBezTo>
                  <a:pt x="19946" y="16488"/>
                  <a:pt x="20025" y="16396"/>
                  <a:pt x="20086" y="16292"/>
                </a:cubicBezTo>
                <a:cubicBezTo>
                  <a:pt x="20148" y="16189"/>
                  <a:pt x="20211" y="16086"/>
                  <a:pt x="20269" y="15980"/>
                </a:cubicBezTo>
                <a:cubicBezTo>
                  <a:pt x="20327" y="15875"/>
                  <a:pt x="20369" y="15762"/>
                  <a:pt x="20424" y="15654"/>
                </a:cubicBezTo>
                <a:cubicBezTo>
                  <a:pt x="20478" y="15547"/>
                  <a:pt x="20544" y="15445"/>
                  <a:pt x="20595" y="15336"/>
                </a:cubicBezTo>
                <a:cubicBezTo>
                  <a:pt x="20645" y="15227"/>
                  <a:pt x="20698" y="15118"/>
                  <a:pt x="20745" y="15007"/>
                </a:cubicBezTo>
                <a:cubicBezTo>
                  <a:pt x="20792" y="14897"/>
                  <a:pt x="20823" y="14779"/>
                  <a:pt x="20866" y="14667"/>
                </a:cubicBezTo>
                <a:cubicBezTo>
                  <a:pt x="20909" y="14555"/>
                  <a:pt x="20934" y="14436"/>
                  <a:pt x="20973" y="14323"/>
                </a:cubicBezTo>
                <a:cubicBezTo>
                  <a:pt x="21013" y="14209"/>
                  <a:pt x="21084" y="14106"/>
                  <a:pt x="21120" y="13991"/>
                </a:cubicBezTo>
                <a:cubicBezTo>
                  <a:pt x="21155" y="13876"/>
                  <a:pt x="21167" y="13754"/>
                  <a:pt x="21199" y="13638"/>
                </a:cubicBezTo>
                <a:cubicBezTo>
                  <a:pt x="21231" y="13522"/>
                  <a:pt x="21283" y="13411"/>
                  <a:pt x="21311" y="13294"/>
                </a:cubicBezTo>
                <a:cubicBezTo>
                  <a:pt x="21339" y="13177"/>
                  <a:pt x="21336" y="13054"/>
                  <a:pt x="21360" y="12935"/>
                </a:cubicBezTo>
                <a:cubicBezTo>
                  <a:pt x="21384" y="12818"/>
                  <a:pt x="21400" y="12699"/>
                  <a:pt x="21420" y="12580"/>
                </a:cubicBezTo>
                <a:cubicBezTo>
                  <a:pt x="21439" y="12462"/>
                  <a:pt x="21480" y="12346"/>
                  <a:pt x="21496" y="12227"/>
                </a:cubicBezTo>
                <a:cubicBezTo>
                  <a:pt x="21512" y="12108"/>
                  <a:pt x="21531" y="11989"/>
                  <a:pt x="21543" y="11869"/>
                </a:cubicBezTo>
                <a:cubicBezTo>
                  <a:pt x="21555" y="11750"/>
                  <a:pt x="21569" y="11630"/>
                  <a:pt x="21577" y="11509"/>
                </a:cubicBezTo>
                <a:cubicBezTo>
                  <a:pt x="21585" y="11390"/>
                  <a:pt x="21576" y="11268"/>
                  <a:pt x="21580" y="11148"/>
                </a:cubicBezTo>
                <a:cubicBezTo>
                  <a:pt x="21584" y="11028"/>
                  <a:pt x="21594" y="10908"/>
                  <a:pt x="21594" y="10787"/>
                </a:cubicBezTo>
                <a:cubicBezTo>
                  <a:pt x="21594" y="10666"/>
                  <a:pt x="21588" y="10546"/>
                  <a:pt x="21584" y="10426"/>
                </a:cubicBezTo>
                <a:cubicBezTo>
                  <a:pt x="21580" y="10305"/>
                  <a:pt x="21556" y="10186"/>
                  <a:pt x="21548" y="10067"/>
                </a:cubicBezTo>
                <a:cubicBezTo>
                  <a:pt x="21540" y="9946"/>
                  <a:pt x="21556" y="9824"/>
                  <a:pt x="21544" y="9705"/>
                </a:cubicBezTo>
                <a:cubicBezTo>
                  <a:pt x="21532" y="9585"/>
                  <a:pt x="21526" y="9464"/>
                  <a:pt x="21510" y="9345"/>
                </a:cubicBezTo>
                <a:cubicBezTo>
                  <a:pt x="21494" y="9226"/>
                  <a:pt x="21440" y="9112"/>
                  <a:pt x="21420" y="8994"/>
                </a:cubicBezTo>
                <a:cubicBezTo>
                  <a:pt x="21400" y="8875"/>
                  <a:pt x="21406" y="8752"/>
                  <a:pt x="21383" y="8634"/>
                </a:cubicBezTo>
                <a:cubicBezTo>
                  <a:pt x="21359" y="8516"/>
                  <a:pt x="21331" y="8399"/>
                  <a:pt x="21303" y="8282"/>
                </a:cubicBezTo>
                <a:cubicBezTo>
                  <a:pt x="21275" y="8165"/>
                  <a:pt x="21221" y="8054"/>
                  <a:pt x="21190" y="7939"/>
                </a:cubicBezTo>
                <a:cubicBezTo>
                  <a:pt x="21158" y="7822"/>
                  <a:pt x="21132" y="7705"/>
                  <a:pt x="21096" y="7590"/>
                </a:cubicBezTo>
                <a:cubicBezTo>
                  <a:pt x="21060" y="7475"/>
                  <a:pt x="21037" y="7357"/>
                  <a:pt x="20997" y="7243"/>
                </a:cubicBezTo>
                <a:cubicBezTo>
                  <a:pt x="20958" y="7129"/>
                  <a:pt x="20916" y="7016"/>
                  <a:pt x="20872" y="6904"/>
                </a:cubicBezTo>
                <a:cubicBezTo>
                  <a:pt x="20829" y="6792"/>
                  <a:pt x="20792" y="6677"/>
                  <a:pt x="20745" y="6566"/>
                </a:cubicBezTo>
                <a:cubicBezTo>
                  <a:pt x="20698" y="6455"/>
                  <a:pt x="20632" y="6353"/>
                  <a:pt x="20581" y="6244"/>
                </a:cubicBezTo>
                <a:cubicBezTo>
                  <a:pt x="20531" y="6135"/>
                  <a:pt x="20495" y="6018"/>
                  <a:pt x="20441" y="5911"/>
                </a:cubicBezTo>
                <a:cubicBezTo>
                  <a:pt x="20387" y="5803"/>
                  <a:pt x="20304" y="5711"/>
                  <a:pt x="20246" y="5606"/>
                </a:cubicBezTo>
                <a:cubicBezTo>
                  <a:pt x="20188" y="5500"/>
                  <a:pt x="20158" y="5379"/>
                  <a:pt x="20097" y="5275"/>
                </a:cubicBezTo>
                <a:cubicBezTo>
                  <a:pt x="20035" y="5172"/>
                  <a:pt x="19968" y="5072"/>
                  <a:pt x="19903" y="4970"/>
                </a:cubicBezTo>
                <a:cubicBezTo>
                  <a:pt x="19838" y="4869"/>
                  <a:pt x="19766" y="4772"/>
                  <a:pt x="19697" y="4673"/>
                </a:cubicBezTo>
                <a:cubicBezTo>
                  <a:pt x="19629" y="4574"/>
                  <a:pt x="19542" y="4489"/>
                  <a:pt x="19470" y="4392"/>
                </a:cubicBezTo>
                <a:cubicBezTo>
                  <a:pt x="19399" y="4296"/>
                  <a:pt x="19334" y="4194"/>
                  <a:pt x="19260" y="4099"/>
                </a:cubicBezTo>
                <a:cubicBezTo>
                  <a:pt x="19185" y="4005"/>
                  <a:pt x="19106" y="3915"/>
                  <a:pt x="19028" y="3823"/>
                </a:cubicBezTo>
                <a:cubicBezTo>
                  <a:pt x="18950" y="3731"/>
                  <a:pt x="18879" y="3634"/>
                  <a:pt x="18798" y="3545"/>
                </a:cubicBezTo>
                <a:cubicBezTo>
                  <a:pt x="18717" y="3456"/>
                  <a:pt x="18628" y="3374"/>
                  <a:pt x="18544" y="3288"/>
                </a:cubicBezTo>
                <a:cubicBezTo>
                  <a:pt x="18461" y="3201"/>
                  <a:pt x="18387" y="3105"/>
                  <a:pt x="18300" y="3022"/>
                </a:cubicBezTo>
                <a:cubicBezTo>
                  <a:pt x="18214" y="2938"/>
                  <a:pt x="18126" y="2855"/>
                  <a:pt x="18037" y="2774"/>
                </a:cubicBezTo>
                <a:cubicBezTo>
                  <a:pt x="17948" y="2694"/>
                  <a:pt x="17861" y="2610"/>
                  <a:pt x="17769" y="2532"/>
                </a:cubicBezTo>
                <a:cubicBezTo>
                  <a:pt x="17677" y="2455"/>
                  <a:pt x="17580" y="2382"/>
                  <a:pt x="17486" y="2308"/>
                </a:cubicBezTo>
                <a:cubicBezTo>
                  <a:pt x="17392" y="2233"/>
                  <a:pt x="17301" y="2153"/>
                  <a:pt x="17204" y="2081"/>
                </a:cubicBezTo>
                <a:cubicBezTo>
                  <a:pt x="17108" y="2010"/>
                  <a:pt x="16998" y="1956"/>
                  <a:pt x="16899" y="1887"/>
                </a:cubicBezTo>
                <a:cubicBezTo>
                  <a:pt x="16800" y="1819"/>
                  <a:pt x="16698" y="1756"/>
                  <a:pt x="16596" y="1691"/>
                </a:cubicBezTo>
                <a:cubicBezTo>
                  <a:pt x="16495" y="1626"/>
                  <a:pt x="16403" y="1546"/>
                  <a:pt x="16299" y="1485"/>
                </a:cubicBezTo>
                <a:cubicBezTo>
                  <a:pt x="16196" y="1423"/>
                  <a:pt x="16075" y="1392"/>
                  <a:pt x="15970" y="1334"/>
                </a:cubicBezTo>
                <a:cubicBezTo>
                  <a:pt x="15864" y="1276"/>
                  <a:pt x="15759" y="1219"/>
                  <a:pt x="15651" y="1165"/>
                </a:cubicBezTo>
                <a:cubicBezTo>
                  <a:pt x="15544" y="1111"/>
                  <a:pt x="15437" y="1058"/>
                  <a:pt x="15327" y="1007"/>
                </a:cubicBezTo>
                <a:cubicBezTo>
                  <a:pt x="15218" y="957"/>
                  <a:pt x="15120" y="883"/>
                  <a:pt x="15009" y="836"/>
                </a:cubicBezTo>
                <a:cubicBezTo>
                  <a:pt x="14898" y="789"/>
                  <a:pt x="14786" y="745"/>
                  <a:pt x="14673" y="701"/>
                </a:cubicBezTo>
                <a:cubicBezTo>
                  <a:pt x="14561" y="658"/>
                  <a:pt x="14444" y="629"/>
                  <a:pt x="14330" y="590"/>
                </a:cubicBezTo>
                <a:cubicBezTo>
                  <a:pt x="14216" y="550"/>
                  <a:pt x="14103" y="512"/>
                  <a:pt x="13987" y="476"/>
                </a:cubicBezTo>
                <a:cubicBezTo>
                  <a:pt x="13873" y="440"/>
                  <a:pt x="13757" y="406"/>
                  <a:pt x="13641" y="375"/>
                </a:cubicBezTo>
                <a:cubicBezTo>
                  <a:pt x="13525" y="343"/>
                  <a:pt x="13405" y="330"/>
                  <a:pt x="13288" y="302"/>
                </a:cubicBezTo>
                <a:cubicBezTo>
                  <a:pt x="13171" y="274"/>
                  <a:pt x="13061" y="213"/>
                  <a:pt x="12943" y="189"/>
                </a:cubicBezTo>
                <a:cubicBezTo>
                  <a:pt x="12825" y="165"/>
                  <a:pt x="12704" y="156"/>
                  <a:pt x="12585" y="136"/>
                </a:cubicBezTo>
                <a:cubicBezTo>
                  <a:pt x="12467" y="116"/>
                  <a:pt x="12347" y="105"/>
                  <a:pt x="12227" y="89"/>
                </a:cubicBezTo>
                <a:cubicBezTo>
                  <a:pt x="12108" y="73"/>
                  <a:pt x="11990" y="45"/>
                  <a:pt x="11870" y="33"/>
                </a:cubicBezTo>
                <a:cubicBezTo>
                  <a:pt x="11751" y="21"/>
                  <a:pt x="11630" y="9"/>
                  <a:pt x="11510" y="1"/>
                </a:cubicBezTo>
                <a:cubicBezTo>
                  <a:pt x="11390" y="-7"/>
                  <a:pt x="11268" y="22"/>
                  <a:pt x="11148" y="18"/>
                </a:cubicBezTo>
                <a:cubicBezTo>
                  <a:pt x="11028" y="14"/>
                  <a:pt x="10908" y="0"/>
                  <a:pt x="10787" y="0"/>
                </a:cubicBezTo>
                <a:close/>
              </a:path>
            </a:pathLst>
          </a:custGeom>
        </p:spPr>
        <p:txBody>
          <a:bodyPr/>
          <a:lstStyle/>
          <a:p>
            <a:pPr marL="0" indent="0" algn="ctr">
              <a:spcBef>
                <a:spcPts val="0"/>
              </a:spcBef>
              <a:buClrTx/>
              <a:buSzTx/>
              <a:buNone/>
            </a:pPr>
            <a:endParaRPr dirty="0"/>
          </a:p>
        </p:txBody>
      </p:sp>
      <p:sp>
        <p:nvSpPr>
          <p:cNvPr id="313" name="Shape 313"/>
          <p:cNvSpPr/>
          <p:nvPr/>
        </p:nvSpPr>
        <p:spPr>
          <a:xfrm>
            <a:off x="4187536" y="2050554"/>
            <a:ext cx="505460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pPr>
              <a:defRPr sz="3500" b="1"/>
            </a:pPr>
            <a:endParaRPr lang="en-US" altLang="zh-CN" dirty="0"/>
          </a:p>
          <a:p>
            <a:pPr>
              <a:defRPr sz="3500" b="1"/>
            </a:pPr>
            <a:endParaRPr lang="en-US" altLang="zh-CN" dirty="0"/>
          </a:p>
          <a:p>
            <a:pPr>
              <a:defRPr sz="3500" b="1"/>
            </a:pPr>
            <a:endParaRPr lang="en-US" altLang="zh-CN" dirty="0"/>
          </a:p>
          <a:p>
            <a:pPr>
              <a:defRPr sz="3500" b="1"/>
            </a:pPr>
            <a:r>
              <a:rPr lang="zh-CN" altLang="en-US" dirty="0"/>
              <a:t>三</a:t>
            </a:r>
            <a:r>
              <a:rPr lang="en-US" altLang="zh-CN" dirty="0"/>
              <a:t>.</a:t>
            </a:r>
            <a:r>
              <a:rPr lang="zh-CN" altLang="en-US" dirty="0"/>
              <a:t>实际应用</a:t>
            </a:r>
            <a:endParaRPr dirty="0"/>
          </a:p>
        </p:txBody>
      </p:sp>
      <p:sp>
        <p:nvSpPr>
          <p:cNvPr id="314" name="Shape 314"/>
          <p:cNvSpPr/>
          <p:nvPr/>
        </p:nvSpPr>
        <p:spPr>
          <a:xfrm>
            <a:off x="5253318" y="3798995"/>
            <a:ext cx="4173324" cy="2144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321786" indent="-321786" algn="l">
              <a:spcBef>
                <a:spcPts val="2200"/>
              </a:spcBef>
              <a:buClr>
                <a:srgbClr val="B42337"/>
              </a:buClr>
              <a:buSzPct val="50000"/>
              <a:buBlip>
                <a:blip r:embed="rId3"/>
              </a:buBlip>
              <a:defRPr sz="2600"/>
            </a:pPr>
            <a:endParaRPr dirty="0"/>
          </a:p>
          <a:p>
            <a:pPr marL="321786" indent="-321786" algn="l">
              <a:spcBef>
                <a:spcPts val="2200"/>
              </a:spcBef>
              <a:buClr>
                <a:srgbClr val="B42337"/>
              </a:buClr>
              <a:buSzPct val="50000"/>
              <a:buBlip>
                <a:blip r:embed="rId3"/>
              </a:buBlip>
              <a:defRPr sz="26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8740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 animBg="1" advAuto="0"/>
      <p:bldP spid="313" grpId="0" animBg="1" advAuto="0"/>
      <p:bldP spid="314" grpId="0" uiExpand="1" build="p" bldLvl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4"/>
          <p:cNvGrpSpPr/>
          <p:nvPr/>
        </p:nvGrpSpPr>
        <p:grpSpPr>
          <a:xfrm>
            <a:off x="5168899" y="3886220"/>
            <a:ext cx="4608479" cy="3352351"/>
            <a:chOff x="0" y="0"/>
            <a:chExt cx="4608477" cy="3352349"/>
          </a:xfrm>
        </p:grpSpPr>
        <p:pic>
          <p:nvPicPr>
            <p:cNvPr id="112" name="560133_77858821.jp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608478" cy="3352350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113" name="Shape 113"/>
            <p:cNvSpPr/>
            <p:nvPr/>
          </p:nvSpPr>
          <p:spPr>
            <a:xfrm>
              <a:off x="0" y="0"/>
              <a:ext cx="4608478" cy="3352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407" extrusionOk="0">
                  <a:moveTo>
                    <a:pt x="91" y="10"/>
                  </a:moveTo>
                  <a:cubicBezTo>
                    <a:pt x="71" y="25"/>
                    <a:pt x="53" y="62"/>
                    <a:pt x="36" y="129"/>
                  </a:cubicBezTo>
                  <a:cubicBezTo>
                    <a:pt x="-35" y="398"/>
                    <a:pt x="41" y="408"/>
                    <a:pt x="41" y="694"/>
                  </a:cubicBezTo>
                  <a:cubicBezTo>
                    <a:pt x="41" y="980"/>
                    <a:pt x="36" y="897"/>
                    <a:pt x="36" y="1264"/>
                  </a:cubicBezTo>
                  <a:cubicBezTo>
                    <a:pt x="36" y="1425"/>
                    <a:pt x="10" y="1618"/>
                    <a:pt x="10" y="1837"/>
                  </a:cubicBezTo>
                  <a:cubicBezTo>
                    <a:pt x="10" y="2011"/>
                    <a:pt x="34" y="2203"/>
                    <a:pt x="34" y="2410"/>
                  </a:cubicBezTo>
                  <a:cubicBezTo>
                    <a:pt x="34" y="2589"/>
                    <a:pt x="4" y="2779"/>
                    <a:pt x="4" y="2980"/>
                  </a:cubicBezTo>
                  <a:cubicBezTo>
                    <a:pt x="4" y="3162"/>
                    <a:pt x="39" y="3354"/>
                    <a:pt x="39" y="3553"/>
                  </a:cubicBezTo>
                  <a:cubicBezTo>
                    <a:pt x="39" y="3737"/>
                    <a:pt x="17" y="3926"/>
                    <a:pt x="17" y="4123"/>
                  </a:cubicBezTo>
                  <a:cubicBezTo>
                    <a:pt x="17" y="4308"/>
                    <a:pt x="0" y="4500"/>
                    <a:pt x="0" y="4696"/>
                  </a:cubicBezTo>
                  <a:cubicBezTo>
                    <a:pt x="0" y="4882"/>
                    <a:pt x="23" y="5074"/>
                    <a:pt x="23" y="5269"/>
                  </a:cubicBezTo>
                  <a:cubicBezTo>
                    <a:pt x="23" y="5456"/>
                    <a:pt x="15" y="5645"/>
                    <a:pt x="15" y="5839"/>
                  </a:cubicBezTo>
                  <a:cubicBezTo>
                    <a:pt x="15" y="6026"/>
                    <a:pt x="41" y="6218"/>
                    <a:pt x="41" y="6411"/>
                  </a:cubicBezTo>
                  <a:cubicBezTo>
                    <a:pt x="41" y="6600"/>
                    <a:pt x="0" y="6791"/>
                    <a:pt x="0" y="6984"/>
                  </a:cubicBezTo>
                  <a:cubicBezTo>
                    <a:pt x="0" y="7173"/>
                    <a:pt x="10" y="7362"/>
                    <a:pt x="10" y="7554"/>
                  </a:cubicBezTo>
                  <a:cubicBezTo>
                    <a:pt x="10" y="7743"/>
                    <a:pt x="26" y="7935"/>
                    <a:pt x="26" y="8127"/>
                  </a:cubicBezTo>
                  <a:cubicBezTo>
                    <a:pt x="26" y="8317"/>
                    <a:pt x="17" y="8508"/>
                    <a:pt x="17" y="8700"/>
                  </a:cubicBezTo>
                  <a:cubicBezTo>
                    <a:pt x="17" y="8890"/>
                    <a:pt x="26" y="9079"/>
                    <a:pt x="26" y="9270"/>
                  </a:cubicBezTo>
                  <a:cubicBezTo>
                    <a:pt x="26" y="9460"/>
                    <a:pt x="19" y="9652"/>
                    <a:pt x="19" y="9843"/>
                  </a:cubicBezTo>
                  <a:cubicBezTo>
                    <a:pt x="19" y="10033"/>
                    <a:pt x="19" y="10225"/>
                    <a:pt x="19" y="10416"/>
                  </a:cubicBezTo>
                  <a:cubicBezTo>
                    <a:pt x="19" y="10606"/>
                    <a:pt x="0" y="10795"/>
                    <a:pt x="0" y="10986"/>
                  </a:cubicBezTo>
                  <a:cubicBezTo>
                    <a:pt x="0" y="11177"/>
                    <a:pt x="26" y="11368"/>
                    <a:pt x="26" y="11559"/>
                  </a:cubicBezTo>
                  <a:cubicBezTo>
                    <a:pt x="26" y="11750"/>
                    <a:pt x="28" y="11941"/>
                    <a:pt x="28" y="12131"/>
                  </a:cubicBezTo>
                  <a:cubicBezTo>
                    <a:pt x="28" y="12323"/>
                    <a:pt x="19" y="12514"/>
                    <a:pt x="19" y="12704"/>
                  </a:cubicBezTo>
                  <a:cubicBezTo>
                    <a:pt x="19" y="12896"/>
                    <a:pt x="24" y="13087"/>
                    <a:pt x="24" y="13277"/>
                  </a:cubicBezTo>
                  <a:cubicBezTo>
                    <a:pt x="24" y="13469"/>
                    <a:pt x="41" y="13658"/>
                    <a:pt x="41" y="13847"/>
                  </a:cubicBezTo>
                  <a:cubicBezTo>
                    <a:pt x="41" y="14039"/>
                    <a:pt x="21" y="14231"/>
                    <a:pt x="21" y="14420"/>
                  </a:cubicBezTo>
                  <a:cubicBezTo>
                    <a:pt x="21" y="14612"/>
                    <a:pt x="2" y="14804"/>
                    <a:pt x="2" y="14993"/>
                  </a:cubicBezTo>
                  <a:cubicBezTo>
                    <a:pt x="2" y="15186"/>
                    <a:pt x="12" y="15375"/>
                    <a:pt x="12" y="15563"/>
                  </a:cubicBezTo>
                  <a:cubicBezTo>
                    <a:pt x="11" y="15756"/>
                    <a:pt x="0" y="15948"/>
                    <a:pt x="0" y="16136"/>
                  </a:cubicBezTo>
                  <a:cubicBezTo>
                    <a:pt x="0" y="16330"/>
                    <a:pt x="13" y="16521"/>
                    <a:pt x="13" y="16708"/>
                  </a:cubicBezTo>
                  <a:cubicBezTo>
                    <a:pt x="13" y="16903"/>
                    <a:pt x="2" y="17092"/>
                    <a:pt x="2" y="17279"/>
                  </a:cubicBezTo>
                  <a:cubicBezTo>
                    <a:pt x="2" y="17474"/>
                    <a:pt x="2" y="17666"/>
                    <a:pt x="2" y="17851"/>
                  </a:cubicBezTo>
                  <a:cubicBezTo>
                    <a:pt x="2" y="18048"/>
                    <a:pt x="13" y="18240"/>
                    <a:pt x="13" y="18424"/>
                  </a:cubicBezTo>
                  <a:cubicBezTo>
                    <a:pt x="13" y="18623"/>
                    <a:pt x="37" y="18812"/>
                    <a:pt x="37" y="18994"/>
                  </a:cubicBezTo>
                  <a:cubicBezTo>
                    <a:pt x="37" y="19196"/>
                    <a:pt x="6" y="19388"/>
                    <a:pt x="6" y="19567"/>
                  </a:cubicBezTo>
                  <a:cubicBezTo>
                    <a:pt x="6" y="19774"/>
                    <a:pt x="43" y="19966"/>
                    <a:pt x="43" y="20140"/>
                  </a:cubicBezTo>
                  <a:cubicBezTo>
                    <a:pt x="43" y="20359"/>
                    <a:pt x="26" y="20549"/>
                    <a:pt x="26" y="20710"/>
                  </a:cubicBezTo>
                  <a:cubicBezTo>
                    <a:pt x="26" y="21077"/>
                    <a:pt x="23" y="21268"/>
                    <a:pt x="23" y="21268"/>
                  </a:cubicBezTo>
                  <a:cubicBezTo>
                    <a:pt x="232" y="21268"/>
                    <a:pt x="231" y="21295"/>
                    <a:pt x="440" y="21295"/>
                  </a:cubicBezTo>
                  <a:cubicBezTo>
                    <a:pt x="649" y="21295"/>
                    <a:pt x="650" y="21295"/>
                    <a:pt x="860" y="21295"/>
                  </a:cubicBezTo>
                  <a:cubicBezTo>
                    <a:pt x="1069" y="21295"/>
                    <a:pt x="1068" y="21265"/>
                    <a:pt x="1277" y="21265"/>
                  </a:cubicBezTo>
                  <a:cubicBezTo>
                    <a:pt x="1486" y="21265"/>
                    <a:pt x="1487" y="21255"/>
                    <a:pt x="1696" y="21255"/>
                  </a:cubicBezTo>
                  <a:cubicBezTo>
                    <a:pt x="1906" y="21255"/>
                    <a:pt x="1905" y="21283"/>
                    <a:pt x="2114" y="21283"/>
                  </a:cubicBezTo>
                  <a:cubicBezTo>
                    <a:pt x="2323" y="21283"/>
                    <a:pt x="2322" y="21270"/>
                    <a:pt x="2532" y="21270"/>
                  </a:cubicBezTo>
                  <a:cubicBezTo>
                    <a:pt x="2741" y="21270"/>
                    <a:pt x="2742" y="21255"/>
                    <a:pt x="2951" y="21255"/>
                  </a:cubicBezTo>
                  <a:cubicBezTo>
                    <a:pt x="3160" y="21255"/>
                    <a:pt x="3159" y="21262"/>
                    <a:pt x="3368" y="21262"/>
                  </a:cubicBezTo>
                  <a:cubicBezTo>
                    <a:pt x="3578" y="21262"/>
                    <a:pt x="3579" y="21257"/>
                    <a:pt x="3788" y="21257"/>
                  </a:cubicBezTo>
                  <a:cubicBezTo>
                    <a:pt x="3997" y="21257"/>
                    <a:pt x="3936" y="21293"/>
                    <a:pt x="4205" y="21293"/>
                  </a:cubicBezTo>
                  <a:cubicBezTo>
                    <a:pt x="4323" y="21293"/>
                    <a:pt x="4462" y="21313"/>
                    <a:pt x="4623" y="21313"/>
                  </a:cubicBezTo>
                  <a:cubicBezTo>
                    <a:pt x="4750" y="21313"/>
                    <a:pt x="4891" y="21275"/>
                    <a:pt x="5042" y="21275"/>
                  </a:cubicBezTo>
                  <a:cubicBezTo>
                    <a:pt x="5173" y="21275"/>
                    <a:pt x="5312" y="21288"/>
                    <a:pt x="5460" y="21288"/>
                  </a:cubicBezTo>
                  <a:cubicBezTo>
                    <a:pt x="5593" y="21288"/>
                    <a:pt x="5734" y="21290"/>
                    <a:pt x="5879" y="21290"/>
                  </a:cubicBezTo>
                  <a:cubicBezTo>
                    <a:pt x="6014" y="21290"/>
                    <a:pt x="6153" y="21293"/>
                    <a:pt x="6297" y="21293"/>
                  </a:cubicBezTo>
                  <a:cubicBezTo>
                    <a:pt x="6432" y="21293"/>
                    <a:pt x="6573" y="21270"/>
                    <a:pt x="6716" y="21270"/>
                  </a:cubicBezTo>
                  <a:cubicBezTo>
                    <a:pt x="6852" y="21270"/>
                    <a:pt x="6991" y="21293"/>
                    <a:pt x="7134" y="21293"/>
                  </a:cubicBezTo>
                  <a:cubicBezTo>
                    <a:pt x="7270" y="21293"/>
                    <a:pt x="7409" y="21285"/>
                    <a:pt x="7551" y="21285"/>
                  </a:cubicBezTo>
                  <a:cubicBezTo>
                    <a:pt x="7688" y="21285"/>
                    <a:pt x="7829" y="21306"/>
                    <a:pt x="7971" y="21306"/>
                  </a:cubicBezTo>
                  <a:cubicBezTo>
                    <a:pt x="8108" y="21306"/>
                    <a:pt x="8247" y="21303"/>
                    <a:pt x="8388" y="21303"/>
                  </a:cubicBezTo>
                  <a:cubicBezTo>
                    <a:pt x="8526" y="21303"/>
                    <a:pt x="8666" y="21265"/>
                    <a:pt x="8808" y="21265"/>
                  </a:cubicBezTo>
                  <a:cubicBezTo>
                    <a:pt x="8946" y="21265"/>
                    <a:pt x="9084" y="21255"/>
                    <a:pt x="9225" y="21255"/>
                  </a:cubicBezTo>
                  <a:cubicBezTo>
                    <a:pt x="9363" y="21255"/>
                    <a:pt x="9504" y="21288"/>
                    <a:pt x="9644" y="21288"/>
                  </a:cubicBezTo>
                  <a:cubicBezTo>
                    <a:pt x="9783" y="21288"/>
                    <a:pt x="9922" y="21268"/>
                    <a:pt x="10062" y="21268"/>
                  </a:cubicBezTo>
                  <a:cubicBezTo>
                    <a:pt x="10201" y="21268"/>
                    <a:pt x="10339" y="21262"/>
                    <a:pt x="10480" y="21262"/>
                  </a:cubicBezTo>
                  <a:cubicBezTo>
                    <a:pt x="10618" y="21262"/>
                    <a:pt x="10759" y="21300"/>
                    <a:pt x="10899" y="21300"/>
                  </a:cubicBezTo>
                  <a:cubicBezTo>
                    <a:pt x="11038" y="21300"/>
                    <a:pt x="11176" y="21311"/>
                    <a:pt x="11316" y="21311"/>
                  </a:cubicBezTo>
                  <a:cubicBezTo>
                    <a:pt x="11456" y="21311"/>
                    <a:pt x="11596" y="21265"/>
                    <a:pt x="11736" y="21265"/>
                  </a:cubicBezTo>
                  <a:cubicBezTo>
                    <a:pt x="11875" y="21265"/>
                    <a:pt x="12014" y="21265"/>
                    <a:pt x="12153" y="21265"/>
                  </a:cubicBezTo>
                  <a:cubicBezTo>
                    <a:pt x="12293" y="21265"/>
                    <a:pt x="12433" y="21275"/>
                    <a:pt x="12573" y="21275"/>
                  </a:cubicBezTo>
                  <a:cubicBezTo>
                    <a:pt x="12712" y="21275"/>
                    <a:pt x="12851" y="21283"/>
                    <a:pt x="12990" y="21283"/>
                  </a:cubicBezTo>
                  <a:cubicBezTo>
                    <a:pt x="13130" y="21283"/>
                    <a:pt x="13270" y="21278"/>
                    <a:pt x="13410" y="21278"/>
                  </a:cubicBezTo>
                  <a:cubicBezTo>
                    <a:pt x="13550" y="21278"/>
                    <a:pt x="13690" y="21295"/>
                    <a:pt x="13829" y="21295"/>
                  </a:cubicBezTo>
                  <a:cubicBezTo>
                    <a:pt x="13969" y="21295"/>
                    <a:pt x="14108" y="21252"/>
                    <a:pt x="14247" y="21252"/>
                  </a:cubicBezTo>
                  <a:cubicBezTo>
                    <a:pt x="14387" y="21252"/>
                    <a:pt x="14527" y="21278"/>
                    <a:pt x="14666" y="21278"/>
                  </a:cubicBezTo>
                  <a:cubicBezTo>
                    <a:pt x="14806" y="21278"/>
                    <a:pt x="14945" y="21262"/>
                    <a:pt x="15084" y="21262"/>
                  </a:cubicBezTo>
                  <a:cubicBezTo>
                    <a:pt x="15224" y="21262"/>
                    <a:pt x="15364" y="21280"/>
                    <a:pt x="15503" y="21280"/>
                  </a:cubicBezTo>
                  <a:cubicBezTo>
                    <a:pt x="15644" y="21280"/>
                    <a:pt x="15782" y="21252"/>
                    <a:pt x="15921" y="21252"/>
                  </a:cubicBezTo>
                  <a:cubicBezTo>
                    <a:pt x="16061" y="21252"/>
                    <a:pt x="16202" y="21252"/>
                    <a:pt x="16340" y="21252"/>
                  </a:cubicBezTo>
                  <a:cubicBezTo>
                    <a:pt x="16481" y="21252"/>
                    <a:pt x="16621" y="21280"/>
                    <a:pt x="16759" y="21280"/>
                  </a:cubicBezTo>
                  <a:cubicBezTo>
                    <a:pt x="16901" y="21280"/>
                    <a:pt x="17039" y="21255"/>
                    <a:pt x="17177" y="21255"/>
                  </a:cubicBezTo>
                  <a:cubicBezTo>
                    <a:pt x="17319" y="21255"/>
                    <a:pt x="17459" y="21295"/>
                    <a:pt x="17596" y="21295"/>
                  </a:cubicBezTo>
                  <a:cubicBezTo>
                    <a:pt x="17738" y="21295"/>
                    <a:pt x="17877" y="21257"/>
                    <a:pt x="18014" y="21257"/>
                  </a:cubicBezTo>
                  <a:cubicBezTo>
                    <a:pt x="18157" y="21257"/>
                    <a:pt x="18297" y="21285"/>
                    <a:pt x="18433" y="21285"/>
                  </a:cubicBezTo>
                  <a:cubicBezTo>
                    <a:pt x="18577" y="21285"/>
                    <a:pt x="18715" y="21260"/>
                    <a:pt x="18851" y="21260"/>
                  </a:cubicBezTo>
                  <a:cubicBezTo>
                    <a:pt x="18995" y="21260"/>
                    <a:pt x="19136" y="21290"/>
                    <a:pt x="19270" y="21290"/>
                  </a:cubicBezTo>
                  <a:cubicBezTo>
                    <a:pt x="19416" y="21290"/>
                    <a:pt x="19554" y="21275"/>
                    <a:pt x="19688" y="21275"/>
                  </a:cubicBezTo>
                  <a:cubicBezTo>
                    <a:pt x="19835" y="21275"/>
                    <a:pt x="19976" y="21270"/>
                    <a:pt x="20107" y="21270"/>
                  </a:cubicBezTo>
                  <a:cubicBezTo>
                    <a:pt x="20259" y="21270"/>
                    <a:pt x="20398" y="21306"/>
                    <a:pt x="20525" y="21306"/>
                  </a:cubicBezTo>
                  <a:cubicBezTo>
                    <a:pt x="20685" y="21306"/>
                    <a:pt x="20827" y="21268"/>
                    <a:pt x="20944" y="21268"/>
                  </a:cubicBezTo>
                  <a:cubicBezTo>
                    <a:pt x="21214" y="21268"/>
                    <a:pt x="21310" y="21563"/>
                    <a:pt x="21380" y="21293"/>
                  </a:cubicBezTo>
                  <a:cubicBezTo>
                    <a:pt x="21450" y="21024"/>
                    <a:pt x="21367" y="20996"/>
                    <a:pt x="21367" y="20710"/>
                  </a:cubicBezTo>
                  <a:cubicBezTo>
                    <a:pt x="21367" y="20424"/>
                    <a:pt x="21378" y="20426"/>
                    <a:pt x="21378" y="20140"/>
                  </a:cubicBezTo>
                  <a:cubicBezTo>
                    <a:pt x="21378" y="19854"/>
                    <a:pt x="21369" y="19853"/>
                    <a:pt x="21369" y="19567"/>
                  </a:cubicBezTo>
                  <a:cubicBezTo>
                    <a:pt x="21369" y="19281"/>
                    <a:pt x="21371" y="19280"/>
                    <a:pt x="21371" y="18994"/>
                  </a:cubicBezTo>
                  <a:cubicBezTo>
                    <a:pt x="21371" y="18708"/>
                    <a:pt x="21350" y="18791"/>
                    <a:pt x="21350" y="18424"/>
                  </a:cubicBezTo>
                  <a:cubicBezTo>
                    <a:pt x="21350" y="18263"/>
                    <a:pt x="21374" y="18071"/>
                    <a:pt x="21374" y="17851"/>
                  </a:cubicBezTo>
                  <a:cubicBezTo>
                    <a:pt x="21374" y="17677"/>
                    <a:pt x="21369" y="17488"/>
                    <a:pt x="21369" y="17281"/>
                  </a:cubicBezTo>
                  <a:cubicBezTo>
                    <a:pt x="21369" y="17102"/>
                    <a:pt x="21360" y="16910"/>
                    <a:pt x="21360" y="16708"/>
                  </a:cubicBezTo>
                  <a:cubicBezTo>
                    <a:pt x="21360" y="16526"/>
                    <a:pt x="21358" y="16334"/>
                    <a:pt x="21358" y="16136"/>
                  </a:cubicBezTo>
                  <a:cubicBezTo>
                    <a:pt x="21358" y="15951"/>
                    <a:pt x="21363" y="15762"/>
                    <a:pt x="21363" y="15565"/>
                  </a:cubicBezTo>
                  <a:cubicBezTo>
                    <a:pt x="21363" y="15380"/>
                    <a:pt x="21369" y="15188"/>
                    <a:pt x="21369" y="14993"/>
                  </a:cubicBezTo>
                  <a:cubicBezTo>
                    <a:pt x="21369" y="14806"/>
                    <a:pt x="21358" y="14614"/>
                    <a:pt x="21358" y="14420"/>
                  </a:cubicBezTo>
                  <a:cubicBezTo>
                    <a:pt x="21358" y="14233"/>
                    <a:pt x="21371" y="14043"/>
                    <a:pt x="21371" y="13850"/>
                  </a:cubicBezTo>
                  <a:cubicBezTo>
                    <a:pt x="21371" y="13662"/>
                    <a:pt x="21339" y="13470"/>
                    <a:pt x="21339" y="13277"/>
                  </a:cubicBezTo>
                  <a:cubicBezTo>
                    <a:pt x="21339" y="13089"/>
                    <a:pt x="21339" y="12899"/>
                    <a:pt x="21339" y="12707"/>
                  </a:cubicBezTo>
                  <a:cubicBezTo>
                    <a:pt x="21339" y="12518"/>
                    <a:pt x="21384" y="12326"/>
                    <a:pt x="21384" y="12134"/>
                  </a:cubicBezTo>
                  <a:cubicBezTo>
                    <a:pt x="21384" y="11945"/>
                    <a:pt x="21376" y="11753"/>
                    <a:pt x="21376" y="11561"/>
                  </a:cubicBezTo>
                  <a:cubicBezTo>
                    <a:pt x="21376" y="11372"/>
                    <a:pt x="21354" y="11182"/>
                    <a:pt x="21354" y="10991"/>
                  </a:cubicBezTo>
                  <a:cubicBezTo>
                    <a:pt x="21354" y="10801"/>
                    <a:pt x="21378" y="10609"/>
                    <a:pt x="21378" y="10418"/>
                  </a:cubicBezTo>
                  <a:cubicBezTo>
                    <a:pt x="21378" y="10228"/>
                    <a:pt x="21365" y="10036"/>
                    <a:pt x="21365" y="9845"/>
                  </a:cubicBezTo>
                  <a:cubicBezTo>
                    <a:pt x="21365" y="9655"/>
                    <a:pt x="21347" y="9466"/>
                    <a:pt x="21347" y="9275"/>
                  </a:cubicBezTo>
                  <a:cubicBezTo>
                    <a:pt x="21347" y="9084"/>
                    <a:pt x="21365" y="8893"/>
                    <a:pt x="21365" y="8702"/>
                  </a:cubicBezTo>
                  <a:cubicBezTo>
                    <a:pt x="21365" y="8511"/>
                    <a:pt x="21345" y="8320"/>
                    <a:pt x="21345" y="8130"/>
                  </a:cubicBezTo>
                  <a:cubicBezTo>
                    <a:pt x="21345" y="7938"/>
                    <a:pt x="21367" y="7747"/>
                    <a:pt x="21367" y="7557"/>
                  </a:cubicBezTo>
                  <a:cubicBezTo>
                    <a:pt x="21367" y="7365"/>
                    <a:pt x="21358" y="7173"/>
                    <a:pt x="21358" y="6984"/>
                  </a:cubicBezTo>
                  <a:cubicBezTo>
                    <a:pt x="21358" y="6792"/>
                    <a:pt x="21352" y="6603"/>
                    <a:pt x="21352" y="6414"/>
                  </a:cubicBezTo>
                  <a:cubicBezTo>
                    <a:pt x="21352" y="6221"/>
                    <a:pt x="21384" y="6030"/>
                    <a:pt x="21384" y="5841"/>
                  </a:cubicBezTo>
                  <a:cubicBezTo>
                    <a:pt x="21384" y="5648"/>
                    <a:pt x="21367" y="5456"/>
                    <a:pt x="21367" y="5269"/>
                  </a:cubicBezTo>
                  <a:cubicBezTo>
                    <a:pt x="21367" y="5075"/>
                    <a:pt x="21373" y="4883"/>
                    <a:pt x="21373" y="4696"/>
                  </a:cubicBezTo>
                  <a:cubicBezTo>
                    <a:pt x="21373" y="4501"/>
                    <a:pt x="21363" y="4312"/>
                    <a:pt x="21363" y="4126"/>
                  </a:cubicBezTo>
                  <a:cubicBezTo>
                    <a:pt x="21363" y="3930"/>
                    <a:pt x="21380" y="3738"/>
                    <a:pt x="21380" y="3553"/>
                  </a:cubicBezTo>
                  <a:cubicBezTo>
                    <a:pt x="21380" y="3356"/>
                    <a:pt x="21361" y="3164"/>
                    <a:pt x="21361" y="2980"/>
                  </a:cubicBezTo>
                  <a:cubicBezTo>
                    <a:pt x="21361" y="2781"/>
                    <a:pt x="21358" y="2592"/>
                    <a:pt x="21358" y="2410"/>
                  </a:cubicBezTo>
                  <a:cubicBezTo>
                    <a:pt x="21358" y="2208"/>
                    <a:pt x="21380" y="2017"/>
                    <a:pt x="21380" y="1837"/>
                  </a:cubicBezTo>
                  <a:cubicBezTo>
                    <a:pt x="21380" y="1630"/>
                    <a:pt x="21369" y="1438"/>
                    <a:pt x="21369" y="1264"/>
                  </a:cubicBezTo>
                  <a:cubicBezTo>
                    <a:pt x="21369" y="1045"/>
                    <a:pt x="21360" y="855"/>
                    <a:pt x="21360" y="694"/>
                  </a:cubicBezTo>
                  <a:cubicBezTo>
                    <a:pt x="21359" y="327"/>
                    <a:pt x="21565" y="192"/>
                    <a:pt x="21369" y="96"/>
                  </a:cubicBezTo>
                  <a:cubicBezTo>
                    <a:pt x="21172" y="0"/>
                    <a:pt x="21153" y="144"/>
                    <a:pt x="20944" y="144"/>
                  </a:cubicBezTo>
                  <a:cubicBezTo>
                    <a:pt x="20735" y="144"/>
                    <a:pt x="20734" y="119"/>
                    <a:pt x="20525" y="119"/>
                  </a:cubicBezTo>
                  <a:cubicBezTo>
                    <a:pt x="20315" y="119"/>
                    <a:pt x="20316" y="99"/>
                    <a:pt x="20107" y="99"/>
                  </a:cubicBezTo>
                  <a:cubicBezTo>
                    <a:pt x="19898" y="99"/>
                    <a:pt x="19897" y="119"/>
                    <a:pt x="19688" y="119"/>
                  </a:cubicBezTo>
                  <a:cubicBezTo>
                    <a:pt x="19478" y="119"/>
                    <a:pt x="19479" y="134"/>
                    <a:pt x="19270" y="134"/>
                  </a:cubicBezTo>
                  <a:cubicBezTo>
                    <a:pt x="19061" y="134"/>
                    <a:pt x="19062" y="142"/>
                    <a:pt x="18853" y="142"/>
                  </a:cubicBezTo>
                  <a:cubicBezTo>
                    <a:pt x="18643" y="142"/>
                    <a:pt x="18642" y="144"/>
                    <a:pt x="18433" y="144"/>
                  </a:cubicBezTo>
                  <a:cubicBezTo>
                    <a:pt x="18224" y="144"/>
                    <a:pt x="18225" y="114"/>
                    <a:pt x="18016" y="114"/>
                  </a:cubicBezTo>
                  <a:cubicBezTo>
                    <a:pt x="17806" y="114"/>
                    <a:pt x="17805" y="129"/>
                    <a:pt x="17596" y="129"/>
                  </a:cubicBezTo>
                  <a:cubicBezTo>
                    <a:pt x="17387" y="129"/>
                    <a:pt x="17388" y="134"/>
                    <a:pt x="17179" y="134"/>
                  </a:cubicBezTo>
                  <a:cubicBezTo>
                    <a:pt x="16969" y="134"/>
                    <a:pt x="16968" y="134"/>
                    <a:pt x="16759" y="134"/>
                  </a:cubicBezTo>
                  <a:cubicBezTo>
                    <a:pt x="16550" y="134"/>
                    <a:pt x="16551" y="91"/>
                    <a:pt x="16342" y="91"/>
                  </a:cubicBezTo>
                  <a:cubicBezTo>
                    <a:pt x="16133" y="91"/>
                    <a:pt x="16133" y="116"/>
                    <a:pt x="15924" y="116"/>
                  </a:cubicBezTo>
                  <a:cubicBezTo>
                    <a:pt x="15715" y="116"/>
                    <a:pt x="15714" y="99"/>
                    <a:pt x="15505" y="99"/>
                  </a:cubicBezTo>
                  <a:cubicBezTo>
                    <a:pt x="15296" y="99"/>
                    <a:pt x="15296" y="139"/>
                    <a:pt x="15087" y="139"/>
                  </a:cubicBezTo>
                  <a:cubicBezTo>
                    <a:pt x="14878" y="139"/>
                    <a:pt x="14877" y="129"/>
                    <a:pt x="14668" y="129"/>
                  </a:cubicBezTo>
                  <a:cubicBezTo>
                    <a:pt x="14459" y="129"/>
                    <a:pt x="14460" y="126"/>
                    <a:pt x="14250" y="126"/>
                  </a:cubicBezTo>
                  <a:cubicBezTo>
                    <a:pt x="14041" y="126"/>
                    <a:pt x="14040" y="144"/>
                    <a:pt x="13831" y="144"/>
                  </a:cubicBezTo>
                  <a:cubicBezTo>
                    <a:pt x="13622" y="144"/>
                    <a:pt x="13623" y="116"/>
                    <a:pt x="13413" y="116"/>
                  </a:cubicBezTo>
                  <a:cubicBezTo>
                    <a:pt x="13204" y="116"/>
                    <a:pt x="13262" y="144"/>
                    <a:pt x="12994" y="144"/>
                  </a:cubicBezTo>
                  <a:cubicBezTo>
                    <a:pt x="12876" y="144"/>
                    <a:pt x="12737" y="126"/>
                    <a:pt x="12576" y="126"/>
                  </a:cubicBezTo>
                  <a:cubicBezTo>
                    <a:pt x="12449" y="126"/>
                    <a:pt x="12310" y="114"/>
                    <a:pt x="12159" y="114"/>
                  </a:cubicBezTo>
                  <a:cubicBezTo>
                    <a:pt x="12028" y="114"/>
                    <a:pt x="11887" y="142"/>
                    <a:pt x="11740" y="142"/>
                  </a:cubicBezTo>
                  <a:cubicBezTo>
                    <a:pt x="11606" y="142"/>
                    <a:pt x="11467" y="114"/>
                    <a:pt x="11322" y="114"/>
                  </a:cubicBezTo>
                  <a:cubicBezTo>
                    <a:pt x="11187" y="114"/>
                    <a:pt x="11047" y="142"/>
                    <a:pt x="10903" y="142"/>
                  </a:cubicBezTo>
                  <a:cubicBezTo>
                    <a:pt x="10767" y="142"/>
                    <a:pt x="10628" y="91"/>
                    <a:pt x="10485" y="91"/>
                  </a:cubicBezTo>
                  <a:cubicBezTo>
                    <a:pt x="10349" y="91"/>
                    <a:pt x="10208" y="147"/>
                    <a:pt x="10066" y="147"/>
                  </a:cubicBezTo>
                  <a:cubicBezTo>
                    <a:pt x="9929" y="147"/>
                    <a:pt x="9790" y="152"/>
                    <a:pt x="9648" y="152"/>
                  </a:cubicBezTo>
                  <a:cubicBezTo>
                    <a:pt x="9511" y="152"/>
                    <a:pt x="9372" y="114"/>
                    <a:pt x="9231" y="114"/>
                  </a:cubicBezTo>
                  <a:cubicBezTo>
                    <a:pt x="9093" y="114"/>
                    <a:pt x="8952" y="99"/>
                    <a:pt x="8811" y="99"/>
                  </a:cubicBezTo>
                  <a:cubicBezTo>
                    <a:pt x="8673" y="99"/>
                    <a:pt x="8534" y="126"/>
                    <a:pt x="8394" y="126"/>
                  </a:cubicBezTo>
                  <a:cubicBezTo>
                    <a:pt x="8255" y="126"/>
                    <a:pt x="8115" y="114"/>
                    <a:pt x="7974" y="114"/>
                  </a:cubicBezTo>
                  <a:cubicBezTo>
                    <a:pt x="7836" y="114"/>
                    <a:pt x="7697" y="99"/>
                    <a:pt x="7557" y="99"/>
                  </a:cubicBezTo>
                  <a:cubicBezTo>
                    <a:pt x="7418" y="99"/>
                    <a:pt x="7277" y="111"/>
                    <a:pt x="7137" y="111"/>
                  </a:cubicBezTo>
                  <a:cubicBezTo>
                    <a:pt x="6998" y="111"/>
                    <a:pt x="6859" y="142"/>
                    <a:pt x="6720" y="142"/>
                  </a:cubicBezTo>
                  <a:cubicBezTo>
                    <a:pt x="6580" y="142"/>
                    <a:pt x="6440" y="142"/>
                    <a:pt x="6300" y="142"/>
                  </a:cubicBezTo>
                  <a:cubicBezTo>
                    <a:pt x="6161" y="142"/>
                    <a:pt x="6020" y="121"/>
                    <a:pt x="5881" y="121"/>
                  </a:cubicBezTo>
                  <a:cubicBezTo>
                    <a:pt x="5741" y="121"/>
                    <a:pt x="5602" y="106"/>
                    <a:pt x="5464" y="106"/>
                  </a:cubicBezTo>
                  <a:cubicBezTo>
                    <a:pt x="5323" y="106"/>
                    <a:pt x="5183" y="104"/>
                    <a:pt x="5044" y="104"/>
                  </a:cubicBezTo>
                  <a:cubicBezTo>
                    <a:pt x="4904" y="104"/>
                    <a:pt x="4765" y="152"/>
                    <a:pt x="4627" y="152"/>
                  </a:cubicBezTo>
                  <a:cubicBezTo>
                    <a:pt x="4486" y="152"/>
                    <a:pt x="4345" y="137"/>
                    <a:pt x="4207" y="137"/>
                  </a:cubicBezTo>
                  <a:cubicBezTo>
                    <a:pt x="4066" y="137"/>
                    <a:pt x="3925" y="129"/>
                    <a:pt x="3788" y="129"/>
                  </a:cubicBezTo>
                  <a:cubicBezTo>
                    <a:pt x="3646" y="129"/>
                    <a:pt x="3507" y="144"/>
                    <a:pt x="3370" y="144"/>
                  </a:cubicBezTo>
                  <a:cubicBezTo>
                    <a:pt x="3228" y="144"/>
                    <a:pt x="3087" y="121"/>
                    <a:pt x="2951" y="121"/>
                  </a:cubicBezTo>
                  <a:cubicBezTo>
                    <a:pt x="2808" y="121"/>
                    <a:pt x="2669" y="126"/>
                    <a:pt x="2533" y="126"/>
                  </a:cubicBezTo>
                  <a:cubicBezTo>
                    <a:pt x="2389" y="126"/>
                    <a:pt x="2249" y="111"/>
                    <a:pt x="2114" y="111"/>
                  </a:cubicBezTo>
                  <a:cubicBezTo>
                    <a:pt x="1969" y="111"/>
                    <a:pt x="1830" y="104"/>
                    <a:pt x="1696" y="104"/>
                  </a:cubicBezTo>
                  <a:cubicBezTo>
                    <a:pt x="1549" y="104"/>
                    <a:pt x="1408" y="121"/>
                    <a:pt x="1277" y="121"/>
                  </a:cubicBezTo>
                  <a:cubicBezTo>
                    <a:pt x="1126" y="121"/>
                    <a:pt x="987" y="104"/>
                    <a:pt x="860" y="104"/>
                  </a:cubicBezTo>
                  <a:cubicBezTo>
                    <a:pt x="699" y="104"/>
                    <a:pt x="558" y="96"/>
                    <a:pt x="440" y="96"/>
                  </a:cubicBezTo>
                  <a:cubicBezTo>
                    <a:pt x="239" y="96"/>
                    <a:pt x="152" y="-37"/>
                    <a:pt x="91" y="10"/>
                  </a:cubicBezTo>
                  <a:close/>
                </a:path>
              </a:pathLst>
            </a:custGeom>
            <a:ln w="63500" cap="flat">
              <a:solidFill>
                <a:srgbClr val="231F24"/>
              </a:solidFill>
              <a:prstDash val="solid"/>
              <a:miter lim="400000"/>
            </a:ln>
          </p:spPr>
          <p:txBody>
            <a:bodyPr/>
            <a:lstStyle/>
            <a:p>
              <a:pPr lvl="0"/>
              <a:endParaRPr/>
            </a:p>
          </p:txBody>
        </p:sp>
      </p:grpSp>
      <p:grpSp>
        <p:nvGrpSpPr>
          <p:cNvPr id="117" name="Group 117"/>
          <p:cNvGrpSpPr/>
          <p:nvPr/>
        </p:nvGrpSpPr>
        <p:grpSpPr>
          <a:xfrm>
            <a:off x="5168900" y="381019"/>
            <a:ext cx="4608416" cy="3352445"/>
            <a:chOff x="0" y="0"/>
            <a:chExt cx="4608415" cy="3352444"/>
          </a:xfrm>
        </p:grpSpPr>
        <p:pic>
          <p:nvPicPr>
            <p:cNvPr id="115" name="1020019_62911930.jp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608416" cy="3352445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116" name="Shape 116"/>
            <p:cNvSpPr/>
            <p:nvPr/>
          </p:nvSpPr>
          <p:spPr>
            <a:xfrm>
              <a:off x="0" y="0"/>
              <a:ext cx="4608416" cy="3352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407" extrusionOk="0">
                  <a:moveTo>
                    <a:pt x="90" y="10"/>
                  </a:moveTo>
                  <a:cubicBezTo>
                    <a:pt x="70" y="26"/>
                    <a:pt x="52" y="61"/>
                    <a:pt x="35" y="129"/>
                  </a:cubicBezTo>
                  <a:cubicBezTo>
                    <a:pt x="-35" y="398"/>
                    <a:pt x="40" y="408"/>
                    <a:pt x="40" y="694"/>
                  </a:cubicBezTo>
                  <a:cubicBezTo>
                    <a:pt x="40" y="980"/>
                    <a:pt x="35" y="979"/>
                    <a:pt x="35" y="1264"/>
                  </a:cubicBezTo>
                  <a:cubicBezTo>
                    <a:pt x="35" y="1550"/>
                    <a:pt x="9" y="1470"/>
                    <a:pt x="9" y="1837"/>
                  </a:cubicBezTo>
                  <a:cubicBezTo>
                    <a:pt x="9" y="1998"/>
                    <a:pt x="33" y="2190"/>
                    <a:pt x="33" y="2410"/>
                  </a:cubicBezTo>
                  <a:cubicBezTo>
                    <a:pt x="33" y="2584"/>
                    <a:pt x="3" y="2773"/>
                    <a:pt x="3" y="2980"/>
                  </a:cubicBezTo>
                  <a:cubicBezTo>
                    <a:pt x="3" y="3159"/>
                    <a:pt x="39" y="3351"/>
                    <a:pt x="39" y="3553"/>
                  </a:cubicBezTo>
                  <a:cubicBezTo>
                    <a:pt x="39" y="3735"/>
                    <a:pt x="16" y="3924"/>
                    <a:pt x="16" y="4123"/>
                  </a:cubicBezTo>
                  <a:cubicBezTo>
                    <a:pt x="16" y="4307"/>
                    <a:pt x="0" y="4499"/>
                    <a:pt x="0" y="4696"/>
                  </a:cubicBezTo>
                  <a:cubicBezTo>
                    <a:pt x="0" y="4881"/>
                    <a:pt x="22" y="5073"/>
                    <a:pt x="22" y="5269"/>
                  </a:cubicBezTo>
                  <a:cubicBezTo>
                    <a:pt x="22" y="5455"/>
                    <a:pt x="15" y="5644"/>
                    <a:pt x="15" y="5839"/>
                  </a:cubicBezTo>
                  <a:cubicBezTo>
                    <a:pt x="15" y="6026"/>
                    <a:pt x="40" y="6218"/>
                    <a:pt x="40" y="6412"/>
                  </a:cubicBezTo>
                  <a:cubicBezTo>
                    <a:pt x="40" y="6599"/>
                    <a:pt x="0" y="6791"/>
                    <a:pt x="0" y="6984"/>
                  </a:cubicBezTo>
                  <a:cubicBezTo>
                    <a:pt x="0" y="7172"/>
                    <a:pt x="9" y="7362"/>
                    <a:pt x="9" y="7554"/>
                  </a:cubicBezTo>
                  <a:cubicBezTo>
                    <a:pt x="9" y="7743"/>
                    <a:pt x="26" y="7935"/>
                    <a:pt x="26" y="8127"/>
                  </a:cubicBezTo>
                  <a:cubicBezTo>
                    <a:pt x="26" y="8316"/>
                    <a:pt x="16" y="8508"/>
                    <a:pt x="16" y="8700"/>
                  </a:cubicBezTo>
                  <a:cubicBezTo>
                    <a:pt x="16" y="8889"/>
                    <a:pt x="26" y="9078"/>
                    <a:pt x="26" y="9270"/>
                  </a:cubicBezTo>
                  <a:cubicBezTo>
                    <a:pt x="26" y="9460"/>
                    <a:pt x="18" y="9651"/>
                    <a:pt x="18" y="9843"/>
                  </a:cubicBezTo>
                  <a:cubicBezTo>
                    <a:pt x="18" y="10033"/>
                    <a:pt x="18" y="10225"/>
                    <a:pt x="18" y="10416"/>
                  </a:cubicBezTo>
                  <a:cubicBezTo>
                    <a:pt x="18" y="10606"/>
                    <a:pt x="0" y="10795"/>
                    <a:pt x="0" y="10986"/>
                  </a:cubicBezTo>
                  <a:cubicBezTo>
                    <a:pt x="0" y="11177"/>
                    <a:pt x="26" y="11368"/>
                    <a:pt x="26" y="11559"/>
                  </a:cubicBezTo>
                  <a:cubicBezTo>
                    <a:pt x="26" y="11750"/>
                    <a:pt x="27" y="11941"/>
                    <a:pt x="27" y="12131"/>
                  </a:cubicBezTo>
                  <a:cubicBezTo>
                    <a:pt x="27" y="12323"/>
                    <a:pt x="18" y="12514"/>
                    <a:pt x="18" y="12704"/>
                  </a:cubicBezTo>
                  <a:cubicBezTo>
                    <a:pt x="18" y="12896"/>
                    <a:pt x="24" y="13087"/>
                    <a:pt x="24" y="13277"/>
                  </a:cubicBezTo>
                  <a:cubicBezTo>
                    <a:pt x="24" y="13469"/>
                    <a:pt x="40" y="13658"/>
                    <a:pt x="40" y="13847"/>
                  </a:cubicBezTo>
                  <a:cubicBezTo>
                    <a:pt x="40" y="14039"/>
                    <a:pt x="20" y="14231"/>
                    <a:pt x="20" y="14420"/>
                  </a:cubicBezTo>
                  <a:cubicBezTo>
                    <a:pt x="20" y="14612"/>
                    <a:pt x="2" y="14804"/>
                    <a:pt x="2" y="14993"/>
                  </a:cubicBezTo>
                  <a:cubicBezTo>
                    <a:pt x="2" y="15186"/>
                    <a:pt x="11" y="15377"/>
                    <a:pt x="11" y="15565"/>
                  </a:cubicBezTo>
                  <a:cubicBezTo>
                    <a:pt x="11" y="15759"/>
                    <a:pt x="0" y="15948"/>
                    <a:pt x="0" y="16136"/>
                  </a:cubicBezTo>
                  <a:cubicBezTo>
                    <a:pt x="0" y="16330"/>
                    <a:pt x="13" y="16521"/>
                    <a:pt x="13" y="16708"/>
                  </a:cubicBezTo>
                  <a:cubicBezTo>
                    <a:pt x="13" y="16903"/>
                    <a:pt x="2" y="17095"/>
                    <a:pt x="2" y="17281"/>
                  </a:cubicBezTo>
                  <a:cubicBezTo>
                    <a:pt x="2" y="17477"/>
                    <a:pt x="2" y="17666"/>
                    <a:pt x="2" y="17851"/>
                  </a:cubicBezTo>
                  <a:cubicBezTo>
                    <a:pt x="2" y="18048"/>
                    <a:pt x="13" y="18240"/>
                    <a:pt x="13" y="18424"/>
                  </a:cubicBezTo>
                  <a:cubicBezTo>
                    <a:pt x="13" y="18623"/>
                    <a:pt x="37" y="18815"/>
                    <a:pt x="37" y="18997"/>
                  </a:cubicBezTo>
                  <a:cubicBezTo>
                    <a:pt x="37" y="19199"/>
                    <a:pt x="5" y="19388"/>
                    <a:pt x="5" y="19567"/>
                  </a:cubicBezTo>
                  <a:cubicBezTo>
                    <a:pt x="5" y="19774"/>
                    <a:pt x="42" y="19966"/>
                    <a:pt x="42" y="20140"/>
                  </a:cubicBezTo>
                  <a:cubicBezTo>
                    <a:pt x="42" y="20359"/>
                    <a:pt x="26" y="20552"/>
                    <a:pt x="26" y="20712"/>
                  </a:cubicBezTo>
                  <a:cubicBezTo>
                    <a:pt x="26" y="21080"/>
                    <a:pt x="22" y="21270"/>
                    <a:pt x="22" y="21270"/>
                  </a:cubicBezTo>
                  <a:cubicBezTo>
                    <a:pt x="231" y="21270"/>
                    <a:pt x="230" y="21295"/>
                    <a:pt x="439" y="21295"/>
                  </a:cubicBezTo>
                  <a:cubicBezTo>
                    <a:pt x="649" y="21295"/>
                    <a:pt x="650" y="21295"/>
                    <a:pt x="859" y="21295"/>
                  </a:cubicBezTo>
                  <a:cubicBezTo>
                    <a:pt x="1068" y="21295"/>
                    <a:pt x="1067" y="21265"/>
                    <a:pt x="1276" y="21265"/>
                  </a:cubicBezTo>
                  <a:cubicBezTo>
                    <a:pt x="1486" y="21265"/>
                    <a:pt x="1487" y="21255"/>
                    <a:pt x="1696" y="21255"/>
                  </a:cubicBezTo>
                  <a:cubicBezTo>
                    <a:pt x="1905" y="21255"/>
                    <a:pt x="1904" y="21283"/>
                    <a:pt x="2113" y="21283"/>
                  </a:cubicBezTo>
                  <a:cubicBezTo>
                    <a:pt x="2323" y="21283"/>
                    <a:pt x="2261" y="21273"/>
                    <a:pt x="2531" y="21273"/>
                  </a:cubicBezTo>
                  <a:cubicBezTo>
                    <a:pt x="2648" y="21273"/>
                    <a:pt x="2789" y="21255"/>
                    <a:pt x="2950" y="21255"/>
                  </a:cubicBezTo>
                  <a:cubicBezTo>
                    <a:pt x="3077" y="21255"/>
                    <a:pt x="3216" y="21262"/>
                    <a:pt x="3368" y="21262"/>
                  </a:cubicBezTo>
                  <a:cubicBezTo>
                    <a:pt x="3499" y="21262"/>
                    <a:pt x="3639" y="21257"/>
                    <a:pt x="3787" y="21257"/>
                  </a:cubicBezTo>
                  <a:cubicBezTo>
                    <a:pt x="3920" y="21257"/>
                    <a:pt x="4059" y="21293"/>
                    <a:pt x="4205" y="21293"/>
                  </a:cubicBezTo>
                  <a:cubicBezTo>
                    <a:pt x="4339" y="21293"/>
                    <a:pt x="4478" y="21313"/>
                    <a:pt x="4623" y="21313"/>
                  </a:cubicBezTo>
                  <a:cubicBezTo>
                    <a:pt x="4758" y="21313"/>
                    <a:pt x="4898" y="21275"/>
                    <a:pt x="5042" y="21275"/>
                  </a:cubicBezTo>
                  <a:cubicBezTo>
                    <a:pt x="5178" y="21275"/>
                    <a:pt x="5317" y="21288"/>
                    <a:pt x="5459" y="21288"/>
                  </a:cubicBezTo>
                  <a:cubicBezTo>
                    <a:pt x="5596" y="21288"/>
                    <a:pt x="5737" y="21290"/>
                    <a:pt x="5879" y="21290"/>
                  </a:cubicBezTo>
                  <a:cubicBezTo>
                    <a:pt x="6016" y="21290"/>
                    <a:pt x="6155" y="21293"/>
                    <a:pt x="6296" y="21293"/>
                  </a:cubicBezTo>
                  <a:cubicBezTo>
                    <a:pt x="6434" y="21293"/>
                    <a:pt x="6574" y="21270"/>
                    <a:pt x="6716" y="21270"/>
                  </a:cubicBezTo>
                  <a:cubicBezTo>
                    <a:pt x="6853" y="21270"/>
                    <a:pt x="6992" y="21293"/>
                    <a:pt x="7133" y="21293"/>
                  </a:cubicBezTo>
                  <a:cubicBezTo>
                    <a:pt x="7271" y="21293"/>
                    <a:pt x="7412" y="21285"/>
                    <a:pt x="7553" y="21285"/>
                  </a:cubicBezTo>
                  <a:cubicBezTo>
                    <a:pt x="7691" y="21285"/>
                    <a:pt x="7830" y="21306"/>
                    <a:pt x="7970" y="21306"/>
                  </a:cubicBezTo>
                  <a:cubicBezTo>
                    <a:pt x="8109" y="21306"/>
                    <a:pt x="8247" y="21303"/>
                    <a:pt x="8388" y="21303"/>
                  </a:cubicBezTo>
                  <a:cubicBezTo>
                    <a:pt x="8526" y="21303"/>
                    <a:pt x="8667" y="21265"/>
                    <a:pt x="8807" y="21265"/>
                  </a:cubicBezTo>
                  <a:cubicBezTo>
                    <a:pt x="8946" y="21265"/>
                    <a:pt x="9085" y="21255"/>
                    <a:pt x="9225" y="21255"/>
                  </a:cubicBezTo>
                  <a:cubicBezTo>
                    <a:pt x="9364" y="21255"/>
                    <a:pt x="9504" y="21290"/>
                    <a:pt x="9644" y="21290"/>
                  </a:cubicBezTo>
                  <a:cubicBezTo>
                    <a:pt x="9783" y="21290"/>
                    <a:pt x="9922" y="21267"/>
                    <a:pt x="10062" y="21268"/>
                  </a:cubicBezTo>
                  <a:cubicBezTo>
                    <a:pt x="10201" y="21268"/>
                    <a:pt x="10340" y="21265"/>
                    <a:pt x="10480" y="21265"/>
                  </a:cubicBezTo>
                  <a:cubicBezTo>
                    <a:pt x="10619" y="21265"/>
                    <a:pt x="10759" y="21300"/>
                    <a:pt x="10899" y="21300"/>
                  </a:cubicBezTo>
                  <a:cubicBezTo>
                    <a:pt x="11038" y="21300"/>
                    <a:pt x="11177" y="21313"/>
                    <a:pt x="11316" y="21313"/>
                  </a:cubicBezTo>
                  <a:cubicBezTo>
                    <a:pt x="11456" y="21313"/>
                    <a:pt x="11596" y="21268"/>
                    <a:pt x="11736" y="21268"/>
                  </a:cubicBezTo>
                  <a:cubicBezTo>
                    <a:pt x="11875" y="21268"/>
                    <a:pt x="12016" y="21265"/>
                    <a:pt x="12155" y="21265"/>
                  </a:cubicBezTo>
                  <a:cubicBezTo>
                    <a:pt x="12295" y="21265"/>
                    <a:pt x="12434" y="21275"/>
                    <a:pt x="12573" y="21275"/>
                  </a:cubicBezTo>
                  <a:cubicBezTo>
                    <a:pt x="12713" y="21275"/>
                    <a:pt x="12853" y="21283"/>
                    <a:pt x="12992" y="21283"/>
                  </a:cubicBezTo>
                  <a:cubicBezTo>
                    <a:pt x="13132" y="21283"/>
                    <a:pt x="13271" y="21278"/>
                    <a:pt x="13410" y="21278"/>
                  </a:cubicBezTo>
                  <a:cubicBezTo>
                    <a:pt x="13550" y="21278"/>
                    <a:pt x="13690" y="21295"/>
                    <a:pt x="13829" y="21295"/>
                  </a:cubicBezTo>
                  <a:cubicBezTo>
                    <a:pt x="13969" y="21295"/>
                    <a:pt x="14108" y="21252"/>
                    <a:pt x="14247" y="21252"/>
                  </a:cubicBezTo>
                  <a:cubicBezTo>
                    <a:pt x="14387" y="21252"/>
                    <a:pt x="14528" y="21278"/>
                    <a:pt x="14666" y="21278"/>
                  </a:cubicBezTo>
                  <a:cubicBezTo>
                    <a:pt x="14807" y="21278"/>
                    <a:pt x="14945" y="21265"/>
                    <a:pt x="15084" y="21265"/>
                  </a:cubicBezTo>
                  <a:cubicBezTo>
                    <a:pt x="15225" y="21265"/>
                    <a:pt x="15365" y="21280"/>
                    <a:pt x="15503" y="21280"/>
                  </a:cubicBezTo>
                  <a:cubicBezTo>
                    <a:pt x="15644" y="21280"/>
                    <a:pt x="15784" y="21255"/>
                    <a:pt x="15923" y="21255"/>
                  </a:cubicBezTo>
                  <a:cubicBezTo>
                    <a:pt x="16064" y="21255"/>
                    <a:pt x="16202" y="21255"/>
                    <a:pt x="16340" y="21255"/>
                  </a:cubicBezTo>
                  <a:cubicBezTo>
                    <a:pt x="16482" y="21255"/>
                    <a:pt x="16622" y="21280"/>
                    <a:pt x="16760" y="21280"/>
                  </a:cubicBezTo>
                  <a:cubicBezTo>
                    <a:pt x="16901" y="21280"/>
                    <a:pt x="17040" y="21255"/>
                    <a:pt x="17177" y="21255"/>
                  </a:cubicBezTo>
                  <a:cubicBezTo>
                    <a:pt x="17319" y="21255"/>
                    <a:pt x="17460" y="21295"/>
                    <a:pt x="17597" y="21295"/>
                  </a:cubicBezTo>
                  <a:cubicBezTo>
                    <a:pt x="17739" y="21295"/>
                    <a:pt x="17878" y="21257"/>
                    <a:pt x="18014" y="21257"/>
                  </a:cubicBezTo>
                  <a:cubicBezTo>
                    <a:pt x="18157" y="21257"/>
                    <a:pt x="18298" y="21288"/>
                    <a:pt x="18434" y="21288"/>
                  </a:cubicBezTo>
                  <a:cubicBezTo>
                    <a:pt x="18577" y="21288"/>
                    <a:pt x="18716" y="21260"/>
                    <a:pt x="18851" y="21260"/>
                  </a:cubicBezTo>
                  <a:cubicBezTo>
                    <a:pt x="18996" y="21260"/>
                    <a:pt x="19136" y="21290"/>
                    <a:pt x="19271" y="21290"/>
                  </a:cubicBezTo>
                  <a:cubicBezTo>
                    <a:pt x="19416" y="21290"/>
                    <a:pt x="19555" y="21275"/>
                    <a:pt x="19688" y="21275"/>
                  </a:cubicBezTo>
                  <a:cubicBezTo>
                    <a:pt x="19836" y="21275"/>
                    <a:pt x="19977" y="21270"/>
                    <a:pt x="20108" y="21270"/>
                  </a:cubicBezTo>
                  <a:cubicBezTo>
                    <a:pt x="20259" y="21270"/>
                    <a:pt x="20398" y="21306"/>
                    <a:pt x="20525" y="21306"/>
                  </a:cubicBezTo>
                  <a:cubicBezTo>
                    <a:pt x="20686" y="21306"/>
                    <a:pt x="20827" y="21270"/>
                    <a:pt x="20945" y="21270"/>
                  </a:cubicBezTo>
                  <a:cubicBezTo>
                    <a:pt x="21215" y="21270"/>
                    <a:pt x="21311" y="21563"/>
                    <a:pt x="21381" y="21293"/>
                  </a:cubicBezTo>
                  <a:cubicBezTo>
                    <a:pt x="21450" y="21023"/>
                    <a:pt x="21368" y="20996"/>
                    <a:pt x="21368" y="20710"/>
                  </a:cubicBezTo>
                  <a:cubicBezTo>
                    <a:pt x="21368" y="20424"/>
                    <a:pt x="21379" y="20426"/>
                    <a:pt x="21379" y="20140"/>
                  </a:cubicBezTo>
                  <a:cubicBezTo>
                    <a:pt x="21379" y="19854"/>
                    <a:pt x="21369" y="19853"/>
                    <a:pt x="21369" y="19567"/>
                  </a:cubicBezTo>
                  <a:cubicBezTo>
                    <a:pt x="21369" y="19281"/>
                    <a:pt x="21371" y="19283"/>
                    <a:pt x="21371" y="18997"/>
                  </a:cubicBezTo>
                  <a:cubicBezTo>
                    <a:pt x="21371" y="18711"/>
                    <a:pt x="21351" y="18710"/>
                    <a:pt x="21351" y="18424"/>
                  </a:cubicBezTo>
                  <a:cubicBezTo>
                    <a:pt x="21351" y="18138"/>
                    <a:pt x="21375" y="18137"/>
                    <a:pt x="21375" y="17851"/>
                  </a:cubicBezTo>
                  <a:cubicBezTo>
                    <a:pt x="21375" y="17565"/>
                    <a:pt x="21369" y="17567"/>
                    <a:pt x="21369" y="17281"/>
                  </a:cubicBezTo>
                  <a:cubicBezTo>
                    <a:pt x="21369" y="16995"/>
                    <a:pt x="21360" y="16994"/>
                    <a:pt x="21360" y="16708"/>
                  </a:cubicBezTo>
                  <a:cubicBezTo>
                    <a:pt x="21360" y="16422"/>
                    <a:pt x="21358" y="16421"/>
                    <a:pt x="21358" y="16136"/>
                  </a:cubicBezTo>
                  <a:cubicBezTo>
                    <a:pt x="21358" y="15850"/>
                    <a:pt x="21366" y="15851"/>
                    <a:pt x="21366" y="15565"/>
                  </a:cubicBezTo>
                  <a:cubicBezTo>
                    <a:pt x="21366" y="15279"/>
                    <a:pt x="21369" y="15278"/>
                    <a:pt x="21369" y="14993"/>
                  </a:cubicBezTo>
                  <a:cubicBezTo>
                    <a:pt x="21369" y="14707"/>
                    <a:pt x="21360" y="14706"/>
                    <a:pt x="21360" y="14420"/>
                  </a:cubicBezTo>
                  <a:cubicBezTo>
                    <a:pt x="21360" y="14134"/>
                    <a:pt x="21371" y="14136"/>
                    <a:pt x="21371" y="13850"/>
                  </a:cubicBezTo>
                  <a:cubicBezTo>
                    <a:pt x="21371" y="13564"/>
                    <a:pt x="21340" y="13563"/>
                    <a:pt x="21340" y="13277"/>
                  </a:cubicBezTo>
                  <a:cubicBezTo>
                    <a:pt x="21340" y="12991"/>
                    <a:pt x="21342" y="12993"/>
                    <a:pt x="21342" y="12707"/>
                  </a:cubicBezTo>
                  <a:cubicBezTo>
                    <a:pt x="21342" y="12421"/>
                    <a:pt x="21384" y="12420"/>
                    <a:pt x="21384" y="12134"/>
                  </a:cubicBezTo>
                  <a:cubicBezTo>
                    <a:pt x="21384" y="11848"/>
                    <a:pt x="21377" y="11847"/>
                    <a:pt x="21377" y="11561"/>
                  </a:cubicBezTo>
                  <a:cubicBezTo>
                    <a:pt x="21377" y="11275"/>
                    <a:pt x="21355" y="11277"/>
                    <a:pt x="21355" y="10991"/>
                  </a:cubicBezTo>
                  <a:cubicBezTo>
                    <a:pt x="21355" y="10705"/>
                    <a:pt x="21379" y="10704"/>
                    <a:pt x="21379" y="10418"/>
                  </a:cubicBezTo>
                  <a:cubicBezTo>
                    <a:pt x="21379" y="10132"/>
                    <a:pt x="21366" y="10134"/>
                    <a:pt x="21366" y="9848"/>
                  </a:cubicBezTo>
                  <a:cubicBezTo>
                    <a:pt x="21366" y="9562"/>
                    <a:pt x="21347" y="9561"/>
                    <a:pt x="21347" y="9275"/>
                  </a:cubicBezTo>
                  <a:cubicBezTo>
                    <a:pt x="21347" y="8989"/>
                    <a:pt x="21366" y="9062"/>
                    <a:pt x="21366" y="8703"/>
                  </a:cubicBezTo>
                  <a:cubicBezTo>
                    <a:pt x="21366" y="8540"/>
                    <a:pt x="21345" y="8349"/>
                    <a:pt x="21345" y="8132"/>
                  </a:cubicBezTo>
                  <a:cubicBezTo>
                    <a:pt x="21345" y="7957"/>
                    <a:pt x="21368" y="7764"/>
                    <a:pt x="21368" y="7560"/>
                  </a:cubicBezTo>
                  <a:cubicBezTo>
                    <a:pt x="21368" y="7378"/>
                    <a:pt x="21358" y="7186"/>
                    <a:pt x="21358" y="6987"/>
                  </a:cubicBezTo>
                  <a:cubicBezTo>
                    <a:pt x="21358" y="6802"/>
                    <a:pt x="21353" y="6613"/>
                    <a:pt x="21353" y="6417"/>
                  </a:cubicBezTo>
                  <a:cubicBezTo>
                    <a:pt x="21353" y="6230"/>
                    <a:pt x="21384" y="6038"/>
                    <a:pt x="21384" y="5844"/>
                  </a:cubicBezTo>
                  <a:cubicBezTo>
                    <a:pt x="21384" y="5655"/>
                    <a:pt x="21368" y="5464"/>
                    <a:pt x="21368" y="5271"/>
                  </a:cubicBezTo>
                  <a:cubicBezTo>
                    <a:pt x="21368" y="5081"/>
                    <a:pt x="21373" y="4890"/>
                    <a:pt x="21373" y="4698"/>
                  </a:cubicBezTo>
                  <a:cubicBezTo>
                    <a:pt x="21373" y="4507"/>
                    <a:pt x="21364" y="4318"/>
                    <a:pt x="21364" y="4128"/>
                  </a:cubicBezTo>
                  <a:cubicBezTo>
                    <a:pt x="21364" y="3936"/>
                    <a:pt x="21381" y="3744"/>
                    <a:pt x="21381" y="3555"/>
                  </a:cubicBezTo>
                  <a:cubicBezTo>
                    <a:pt x="21381" y="3361"/>
                    <a:pt x="21362" y="3170"/>
                    <a:pt x="21362" y="2983"/>
                  </a:cubicBezTo>
                  <a:cubicBezTo>
                    <a:pt x="21362" y="2786"/>
                    <a:pt x="21358" y="2594"/>
                    <a:pt x="21358" y="2410"/>
                  </a:cubicBezTo>
                  <a:cubicBezTo>
                    <a:pt x="21358" y="2211"/>
                    <a:pt x="21381" y="2019"/>
                    <a:pt x="21381" y="1837"/>
                  </a:cubicBezTo>
                  <a:cubicBezTo>
                    <a:pt x="21381" y="1633"/>
                    <a:pt x="21369" y="1443"/>
                    <a:pt x="21369" y="1267"/>
                  </a:cubicBezTo>
                  <a:cubicBezTo>
                    <a:pt x="21369" y="1050"/>
                    <a:pt x="21360" y="857"/>
                    <a:pt x="21360" y="694"/>
                  </a:cubicBezTo>
                  <a:cubicBezTo>
                    <a:pt x="21360" y="335"/>
                    <a:pt x="21565" y="195"/>
                    <a:pt x="21369" y="96"/>
                  </a:cubicBezTo>
                  <a:cubicBezTo>
                    <a:pt x="21173" y="-3"/>
                    <a:pt x="21154" y="147"/>
                    <a:pt x="20945" y="147"/>
                  </a:cubicBezTo>
                  <a:cubicBezTo>
                    <a:pt x="20735" y="147"/>
                    <a:pt x="20734" y="119"/>
                    <a:pt x="20525" y="119"/>
                  </a:cubicBezTo>
                  <a:cubicBezTo>
                    <a:pt x="20316" y="119"/>
                    <a:pt x="20317" y="99"/>
                    <a:pt x="20108" y="99"/>
                  </a:cubicBezTo>
                  <a:cubicBezTo>
                    <a:pt x="19898" y="99"/>
                    <a:pt x="19897" y="119"/>
                    <a:pt x="19688" y="119"/>
                  </a:cubicBezTo>
                  <a:cubicBezTo>
                    <a:pt x="19479" y="119"/>
                    <a:pt x="19480" y="134"/>
                    <a:pt x="19271" y="134"/>
                  </a:cubicBezTo>
                  <a:cubicBezTo>
                    <a:pt x="19061" y="134"/>
                    <a:pt x="19062" y="142"/>
                    <a:pt x="18853" y="142"/>
                  </a:cubicBezTo>
                  <a:cubicBezTo>
                    <a:pt x="18644" y="142"/>
                    <a:pt x="18643" y="144"/>
                    <a:pt x="18434" y="144"/>
                  </a:cubicBezTo>
                  <a:cubicBezTo>
                    <a:pt x="18224" y="144"/>
                    <a:pt x="18286" y="114"/>
                    <a:pt x="18016" y="114"/>
                  </a:cubicBezTo>
                  <a:cubicBezTo>
                    <a:pt x="17899" y="114"/>
                    <a:pt x="17758" y="129"/>
                    <a:pt x="17597" y="129"/>
                  </a:cubicBezTo>
                  <a:cubicBezTo>
                    <a:pt x="17470" y="129"/>
                    <a:pt x="17331" y="134"/>
                    <a:pt x="17179" y="134"/>
                  </a:cubicBezTo>
                  <a:cubicBezTo>
                    <a:pt x="17048" y="134"/>
                    <a:pt x="16907" y="134"/>
                    <a:pt x="16760" y="134"/>
                  </a:cubicBezTo>
                  <a:cubicBezTo>
                    <a:pt x="16627" y="134"/>
                    <a:pt x="16488" y="91"/>
                    <a:pt x="16342" y="91"/>
                  </a:cubicBezTo>
                  <a:cubicBezTo>
                    <a:pt x="16208" y="91"/>
                    <a:pt x="16069" y="116"/>
                    <a:pt x="15924" y="116"/>
                  </a:cubicBezTo>
                  <a:cubicBezTo>
                    <a:pt x="15789" y="116"/>
                    <a:pt x="15649" y="99"/>
                    <a:pt x="15505" y="99"/>
                  </a:cubicBezTo>
                  <a:cubicBezTo>
                    <a:pt x="15369" y="99"/>
                    <a:pt x="15230" y="139"/>
                    <a:pt x="15088" y="139"/>
                  </a:cubicBezTo>
                  <a:cubicBezTo>
                    <a:pt x="14951" y="139"/>
                    <a:pt x="14810" y="129"/>
                    <a:pt x="14668" y="129"/>
                  </a:cubicBezTo>
                  <a:cubicBezTo>
                    <a:pt x="14531" y="129"/>
                    <a:pt x="14392" y="126"/>
                    <a:pt x="14251" y="126"/>
                  </a:cubicBezTo>
                  <a:cubicBezTo>
                    <a:pt x="14113" y="126"/>
                    <a:pt x="13974" y="144"/>
                    <a:pt x="13833" y="144"/>
                  </a:cubicBezTo>
                  <a:cubicBezTo>
                    <a:pt x="13695" y="144"/>
                    <a:pt x="13555" y="116"/>
                    <a:pt x="13414" y="116"/>
                  </a:cubicBezTo>
                  <a:cubicBezTo>
                    <a:pt x="13276" y="116"/>
                    <a:pt x="13137" y="144"/>
                    <a:pt x="12996" y="144"/>
                  </a:cubicBezTo>
                  <a:cubicBezTo>
                    <a:pt x="12858" y="144"/>
                    <a:pt x="12717" y="126"/>
                    <a:pt x="12577" y="126"/>
                  </a:cubicBezTo>
                  <a:cubicBezTo>
                    <a:pt x="12438" y="126"/>
                    <a:pt x="12299" y="114"/>
                    <a:pt x="12159" y="114"/>
                  </a:cubicBezTo>
                  <a:cubicBezTo>
                    <a:pt x="12020" y="114"/>
                    <a:pt x="11880" y="142"/>
                    <a:pt x="11740" y="142"/>
                  </a:cubicBezTo>
                  <a:cubicBezTo>
                    <a:pt x="11601" y="142"/>
                    <a:pt x="11462" y="114"/>
                    <a:pt x="11322" y="114"/>
                  </a:cubicBezTo>
                  <a:cubicBezTo>
                    <a:pt x="11183" y="114"/>
                    <a:pt x="11045" y="142"/>
                    <a:pt x="10904" y="142"/>
                  </a:cubicBezTo>
                  <a:cubicBezTo>
                    <a:pt x="10765" y="142"/>
                    <a:pt x="10625" y="91"/>
                    <a:pt x="10485" y="91"/>
                  </a:cubicBezTo>
                  <a:cubicBezTo>
                    <a:pt x="10346" y="91"/>
                    <a:pt x="10207" y="147"/>
                    <a:pt x="10067" y="147"/>
                  </a:cubicBezTo>
                  <a:cubicBezTo>
                    <a:pt x="9928" y="147"/>
                    <a:pt x="9788" y="152"/>
                    <a:pt x="9648" y="152"/>
                  </a:cubicBezTo>
                  <a:cubicBezTo>
                    <a:pt x="9509" y="152"/>
                    <a:pt x="9370" y="114"/>
                    <a:pt x="9231" y="114"/>
                  </a:cubicBezTo>
                  <a:cubicBezTo>
                    <a:pt x="9091" y="114"/>
                    <a:pt x="8951" y="99"/>
                    <a:pt x="8811" y="99"/>
                  </a:cubicBezTo>
                  <a:cubicBezTo>
                    <a:pt x="8671" y="99"/>
                    <a:pt x="8531" y="126"/>
                    <a:pt x="8392" y="126"/>
                  </a:cubicBezTo>
                  <a:cubicBezTo>
                    <a:pt x="8252" y="126"/>
                    <a:pt x="8113" y="114"/>
                    <a:pt x="7974" y="114"/>
                  </a:cubicBezTo>
                  <a:cubicBezTo>
                    <a:pt x="7834" y="114"/>
                    <a:pt x="7694" y="99"/>
                    <a:pt x="7555" y="99"/>
                  </a:cubicBezTo>
                  <a:cubicBezTo>
                    <a:pt x="7415" y="99"/>
                    <a:pt x="7276" y="111"/>
                    <a:pt x="7137" y="111"/>
                  </a:cubicBezTo>
                  <a:cubicBezTo>
                    <a:pt x="6997" y="111"/>
                    <a:pt x="6856" y="142"/>
                    <a:pt x="6718" y="142"/>
                  </a:cubicBezTo>
                  <a:cubicBezTo>
                    <a:pt x="6577" y="142"/>
                    <a:pt x="6439" y="142"/>
                    <a:pt x="6300" y="142"/>
                  </a:cubicBezTo>
                  <a:cubicBezTo>
                    <a:pt x="6160" y="142"/>
                    <a:pt x="6019" y="121"/>
                    <a:pt x="5881" y="121"/>
                  </a:cubicBezTo>
                  <a:cubicBezTo>
                    <a:pt x="5740" y="121"/>
                    <a:pt x="5600" y="106"/>
                    <a:pt x="5461" y="106"/>
                  </a:cubicBezTo>
                  <a:cubicBezTo>
                    <a:pt x="5320" y="106"/>
                    <a:pt x="5182" y="104"/>
                    <a:pt x="5044" y="104"/>
                  </a:cubicBezTo>
                  <a:cubicBezTo>
                    <a:pt x="4903" y="104"/>
                    <a:pt x="4762" y="152"/>
                    <a:pt x="4624" y="152"/>
                  </a:cubicBezTo>
                  <a:cubicBezTo>
                    <a:pt x="4483" y="152"/>
                    <a:pt x="4344" y="137"/>
                    <a:pt x="4207" y="137"/>
                  </a:cubicBezTo>
                  <a:cubicBezTo>
                    <a:pt x="4065" y="137"/>
                    <a:pt x="3924" y="129"/>
                    <a:pt x="3787" y="129"/>
                  </a:cubicBezTo>
                  <a:cubicBezTo>
                    <a:pt x="3645" y="129"/>
                    <a:pt x="3506" y="144"/>
                    <a:pt x="3370" y="144"/>
                  </a:cubicBezTo>
                  <a:cubicBezTo>
                    <a:pt x="3227" y="144"/>
                    <a:pt x="3087" y="121"/>
                    <a:pt x="2950" y="121"/>
                  </a:cubicBezTo>
                  <a:cubicBezTo>
                    <a:pt x="2807" y="121"/>
                    <a:pt x="2668" y="126"/>
                    <a:pt x="2533" y="126"/>
                  </a:cubicBezTo>
                  <a:cubicBezTo>
                    <a:pt x="2388" y="126"/>
                    <a:pt x="2248" y="111"/>
                    <a:pt x="2113" y="111"/>
                  </a:cubicBezTo>
                  <a:cubicBezTo>
                    <a:pt x="1968" y="111"/>
                    <a:pt x="1829" y="104"/>
                    <a:pt x="1696" y="104"/>
                  </a:cubicBezTo>
                  <a:cubicBezTo>
                    <a:pt x="1548" y="104"/>
                    <a:pt x="1407" y="121"/>
                    <a:pt x="1276" y="121"/>
                  </a:cubicBezTo>
                  <a:cubicBezTo>
                    <a:pt x="1125" y="121"/>
                    <a:pt x="986" y="104"/>
                    <a:pt x="859" y="104"/>
                  </a:cubicBezTo>
                  <a:cubicBezTo>
                    <a:pt x="698" y="104"/>
                    <a:pt x="557" y="96"/>
                    <a:pt x="439" y="96"/>
                  </a:cubicBezTo>
                  <a:cubicBezTo>
                    <a:pt x="237" y="96"/>
                    <a:pt x="151" y="-37"/>
                    <a:pt x="90" y="10"/>
                  </a:cubicBezTo>
                  <a:close/>
                </a:path>
              </a:pathLst>
            </a:custGeom>
            <a:ln w="63500" cap="flat">
              <a:solidFill>
                <a:srgbClr val="231F24"/>
              </a:solidFill>
              <a:prstDash val="solid"/>
              <a:miter lim="400000"/>
            </a:ln>
          </p:spPr>
          <p:txBody>
            <a:bodyPr/>
            <a:lstStyle/>
            <a:p>
              <a:pPr lvl="0"/>
              <a:endParaRPr/>
            </a:p>
          </p:txBody>
        </p:sp>
      </p:grpSp>
      <p:grpSp>
        <p:nvGrpSpPr>
          <p:cNvPr id="120" name="Group 120"/>
          <p:cNvGrpSpPr/>
          <p:nvPr/>
        </p:nvGrpSpPr>
        <p:grpSpPr>
          <a:xfrm>
            <a:off x="381036" y="380993"/>
            <a:ext cx="4621280" cy="3352108"/>
            <a:chOff x="0" y="0"/>
            <a:chExt cx="4621279" cy="3352107"/>
          </a:xfrm>
        </p:grpSpPr>
        <p:pic>
          <p:nvPicPr>
            <p:cNvPr id="118" name="952154_92793444.jp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4621280" cy="3352108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119" name="Shape 119"/>
            <p:cNvSpPr/>
            <p:nvPr/>
          </p:nvSpPr>
          <p:spPr>
            <a:xfrm>
              <a:off x="0" y="0"/>
              <a:ext cx="4621280" cy="3352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12" extrusionOk="0">
                  <a:moveTo>
                    <a:pt x="124" y="5"/>
                  </a:moveTo>
                  <a:cubicBezTo>
                    <a:pt x="102" y="17"/>
                    <a:pt x="83" y="49"/>
                    <a:pt x="66" y="117"/>
                  </a:cubicBezTo>
                  <a:cubicBezTo>
                    <a:pt x="-4" y="386"/>
                    <a:pt x="71" y="411"/>
                    <a:pt x="71" y="697"/>
                  </a:cubicBezTo>
                  <a:cubicBezTo>
                    <a:pt x="71" y="983"/>
                    <a:pt x="71" y="984"/>
                    <a:pt x="71" y="1270"/>
                  </a:cubicBezTo>
                  <a:cubicBezTo>
                    <a:pt x="71" y="1556"/>
                    <a:pt x="84" y="1554"/>
                    <a:pt x="84" y="1840"/>
                  </a:cubicBezTo>
                  <a:cubicBezTo>
                    <a:pt x="84" y="2126"/>
                    <a:pt x="82" y="2127"/>
                    <a:pt x="82" y="2413"/>
                  </a:cubicBezTo>
                  <a:cubicBezTo>
                    <a:pt x="82" y="2699"/>
                    <a:pt x="79" y="2700"/>
                    <a:pt x="79" y="2986"/>
                  </a:cubicBezTo>
                  <a:cubicBezTo>
                    <a:pt x="79" y="3272"/>
                    <a:pt x="101" y="3271"/>
                    <a:pt x="101" y="3557"/>
                  </a:cubicBezTo>
                  <a:cubicBezTo>
                    <a:pt x="101" y="3843"/>
                    <a:pt x="95" y="3844"/>
                    <a:pt x="95" y="4130"/>
                  </a:cubicBezTo>
                  <a:cubicBezTo>
                    <a:pt x="95" y="4416"/>
                    <a:pt x="93" y="4417"/>
                    <a:pt x="93" y="4703"/>
                  </a:cubicBezTo>
                  <a:cubicBezTo>
                    <a:pt x="93" y="4989"/>
                    <a:pt x="84" y="4987"/>
                    <a:pt x="84" y="5273"/>
                  </a:cubicBezTo>
                  <a:cubicBezTo>
                    <a:pt x="84" y="5559"/>
                    <a:pt x="68" y="5480"/>
                    <a:pt x="68" y="5846"/>
                  </a:cubicBezTo>
                  <a:cubicBezTo>
                    <a:pt x="68" y="6007"/>
                    <a:pt x="69" y="6197"/>
                    <a:pt x="69" y="6416"/>
                  </a:cubicBezTo>
                  <a:cubicBezTo>
                    <a:pt x="69" y="6591"/>
                    <a:pt x="82" y="6783"/>
                    <a:pt x="82" y="6989"/>
                  </a:cubicBezTo>
                  <a:cubicBezTo>
                    <a:pt x="82" y="7169"/>
                    <a:pt x="68" y="7361"/>
                    <a:pt x="68" y="7562"/>
                  </a:cubicBezTo>
                  <a:cubicBezTo>
                    <a:pt x="68" y="7745"/>
                    <a:pt x="80" y="7934"/>
                    <a:pt x="80" y="8133"/>
                  </a:cubicBezTo>
                  <a:cubicBezTo>
                    <a:pt x="80" y="8317"/>
                    <a:pt x="71" y="8509"/>
                    <a:pt x="71" y="8705"/>
                  </a:cubicBezTo>
                  <a:cubicBezTo>
                    <a:pt x="71" y="8891"/>
                    <a:pt x="99" y="9083"/>
                    <a:pt x="99" y="9278"/>
                  </a:cubicBezTo>
                  <a:cubicBezTo>
                    <a:pt x="99" y="9465"/>
                    <a:pt x="99" y="9655"/>
                    <a:pt x="99" y="9849"/>
                  </a:cubicBezTo>
                  <a:cubicBezTo>
                    <a:pt x="99" y="10036"/>
                    <a:pt x="88" y="10228"/>
                    <a:pt x="88" y="10422"/>
                  </a:cubicBezTo>
                  <a:cubicBezTo>
                    <a:pt x="88" y="10610"/>
                    <a:pt x="64" y="10799"/>
                    <a:pt x="64" y="10992"/>
                  </a:cubicBezTo>
                  <a:cubicBezTo>
                    <a:pt x="64" y="11181"/>
                    <a:pt x="95" y="11373"/>
                    <a:pt x="95" y="11565"/>
                  </a:cubicBezTo>
                  <a:cubicBezTo>
                    <a:pt x="95" y="11754"/>
                    <a:pt x="93" y="11946"/>
                    <a:pt x="93" y="12138"/>
                  </a:cubicBezTo>
                  <a:cubicBezTo>
                    <a:pt x="93" y="12328"/>
                    <a:pt x="104" y="12517"/>
                    <a:pt x="104" y="12708"/>
                  </a:cubicBezTo>
                  <a:cubicBezTo>
                    <a:pt x="104" y="12899"/>
                    <a:pt x="77" y="13090"/>
                    <a:pt x="77" y="13281"/>
                  </a:cubicBezTo>
                  <a:cubicBezTo>
                    <a:pt x="77" y="13472"/>
                    <a:pt x="73" y="13664"/>
                    <a:pt x="73" y="13854"/>
                  </a:cubicBezTo>
                  <a:cubicBezTo>
                    <a:pt x="73" y="14046"/>
                    <a:pt x="68" y="14237"/>
                    <a:pt x="68" y="14427"/>
                  </a:cubicBezTo>
                  <a:cubicBezTo>
                    <a:pt x="68" y="14619"/>
                    <a:pt x="99" y="14810"/>
                    <a:pt x="99" y="15000"/>
                  </a:cubicBezTo>
                  <a:cubicBezTo>
                    <a:pt x="99" y="15192"/>
                    <a:pt x="73" y="15381"/>
                    <a:pt x="73" y="15570"/>
                  </a:cubicBezTo>
                  <a:cubicBezTo>
                    <a:pt x="73" y="15763"/>
                    <a:pt x="88" y="15955"/>
                    <a:pt x="88" y="16143"/>
                  </a:cubicBezTo>
                  <a:cubicBezTo>
                    <a:pt x="88" y="16337"/>
                    <a:pt x="99" y="16528"/>
                    <a:pt x="99" y="16716"/>
                  </a:cubicBezTo>
                  <a:cubicBezTo>
                    <a:pt x="99" y="16911"/>
                    <a:pt x="101" y="17102"/>
                    <a:pt x="101" y="17289"/>
                  </a:cubicBezTo>
                  <a:cubicBezTo>
                    <a:pt x="101" y="17484"/>
                    <a:pt x="66" y="17674"/>
                    <a:pt x="66" y="17860"/>
                  </a:cubicBezTo>
                  <a:cubicBezTo>
                    <a:pt x="66" y="18056"/>
                    <a:pt x="75" y="18248"/>
                    <a:pt x="75" y="18433"/>
                  </a:cubicBezTo>
                  <a:cubicBezTo>
                    <a:pt x="75" y="18631"/>
                    <a:pt x="80" y="18823"/>
                    <a:pt x="80" y="19005"/>
                  </a:cubicBezTo>
                  <a:cubicBezTo>
                    <a:pt x="80" y="19207"/>
                    <a:pt x="99" y="19399"/>
                    <a:pt x="99" y="19578"/>
                  </a:cubicBezTo>
                  <a:cubicBezTo>
                    <a:pt x="99" y="19785"/>
                    <a:pt x="66" y="19974"/>
                    <a:pt x="66" y="20149"/>
                  </a:cubicBezTo>
                  <a:cubicBezTo>
                    <a:pt x="66" y="20368"/>
                    <a:pt x="88" y="20561"/>
                    <a:pt x="88" y="20722"/>
                  </a:cubicBezTo>
                  <a:cubicBezTo>
                    <a:pt x="88" y="21087"/>
                    <a:pt x="-109" y="21178"/>
                    <a:pt x="86" y="21274"/>
                  </a:cubicBezTo>
                  <a:cubicBezTo>
                    <a:pt x="282" y="21371"/>
                    <a:pt x="289" y="21274"/>
                    <a:pt x="497" y="21274"/>
                  </a:cubicBezTo>
                  <a:cubicBezTo>
                    <a:pt x="497" y="21274"/>
                    <a:pt x="704" y="21269"/>
                    <a:pt x="912" y="21269"/>
                  </a:cubicBezTo>
                  <a:cubicBezTo>
                    <a:pt x="1120" y="21269"/>
                    <a:pt x="1060" y="21315"/>
                    <a:pt x="1329" y="21315"/>
                  </a:cubicBezTo>
                  <a:cubicBezTo>
                    <a:pt x="1446" y="21315"/>
                    <a:pt x="1584" y="21297"/>
                    <a:pt x="1744" y="21297"/>
                  </a:cubicBezTo>
                  <a:cubicBezTo>
                    <a:pt x="1870" y="21297"/>
                    <a:pt x="2008" y="21267"/>
                    <a:pt x="2159" y="21267"/>
                  </a:cubicBezTo>
                  <a:cubicBezTo>
                    <a:pt x="2289" y="21267"/>
                    <a:pt x="2429" y="21272"/>
                    <a:pt x="2576" y="21272"/>
                  </a:cubicBezTo>
                  <a:cubicBezTo>
                    <a:pt x="2708" y="21272"/>
                    <a:pt x="2846" y="21269"/>
                    <a:pt x="2991" y="21269"/>
                  </a:cubicBezTo>
                  <a:cubicBezTo>
                    <a:pt x="3125" y="21269"/>
                    <a:pt x="3265" y="21272"/>
                    <a:pt x="3408" y="21272"/>
                  </a:cubicBezTo>
                  <a:cubicBezTo>
                    <a:pt x="3543" y="21272"/>
                    <a:pt x="3681" y="21317"/>
                    <a:pt x="3823" y="21317"/>
                  </a:cubicBezTo>
                  <a:cubicBezTo>
                    <a:pt x="3958" y="21317"/>
                    <a:pt x="4098" y="21307"/>
                    <a:pt x="4240" y="21307"/>
                  </a:cubicBezTo>
                  <a:cubicBezTo>
                    <a:pt x="4376" y="21307"/>
                    <a:pt x="4514" y="21287"/>
                    <a:pt x="4655" y="21287"/>
                  </a:cubicBezTo>
                  <a:cubicBezTo>
                    <a:pt x="4791" y="21287"/>
                    <a:pt x="4929" y="21300"/>
                    <a:pt x="5070" y="21300"/>
                  </a:cubicBezTo>
                  <a:cubicBezTo>
                    <a:pt x="5207" y="21300"/>
                    <a:pt x="5346" y="21279"/>
                    <a:pt x="5487" y="21279"/>
                  </a:cubicBezTo>
                  <a:cubicBezTo>
                    <a:pt x="5624" y="21279"/>
                    <a:pt x="5762" y="21279"/>
                    <a:pt x="5902" y="21279"/>
                  </a:cubicBezTo>
                  <a:cubicBezTo>
                    <a:pt x="6039" y="21279"/>
                    <a:pt x="6179" y="21279"/>
                    <a:pt x="6319" y="21279"/>
                  </a:cubicBezTo>
                  <a:cubicBezTo>
                    <a:pt x="6456" y="21279"/>
                    <a:pt x="6594" y="21292"/>
                    <a:pt x="6734" y="21292"/>
                  </a:cubicBezTo>
                  <a:cubicBezTo>
                    <a:pt x="6872" y="21292"/>
                    <a:pt x="7011" y="21277"/>
                    <a:pt x="7151" y="21277"/>
                  </a:cubicBezTo>
                  <a:cubicBezTo>
                    <a:pt x="7289" y="21277"/>
                    <a:pt x="7426" y="21290"/>
                    <a:pt x="7566" y="21290"/>
                  </a:cubicBezTo>
                  <a:cubicBezTo>
                    <a:pt x="7704" y="21290"/>
                    <a:pt x="7844" y="21267"/>
                    <a:pt x="7983" y="21267"/>
                  </a:cubicBezTo>
                  <a:cubicBezTo>
                    <a:pt x="8121" y="21267"/>
                    <a:pt x="8259" y="21302"/>
                    <a:pt x="8398" y="21302"/>
                  </a:cubicBezTo>
                  <a:cubicBezTo>
                    <a:pt x="8536" y="21302"/>
                    <a:pt x="8674" y="21305"/>
                    <a:pt x="8813" y="21305"/>
                  </a:cubicBezTo>
                  <a:cubicBezTo>
                    <a:pt x="8951" y="21305"/>
                    <a:pt x="9091" y="21315"/>
                    <a:pt x="9230" y="21315"/>
                  </a:cubicBezTo>
                  <a:cubicBezTo>
                    <a:pt x="9368" y="21315"/>
                    <a:pt x="9506" y="21264"/>
                    <a:pt x="9645" y="21264"/>
                  </a:cubicBezTo>
                  <a:cubicBezTo>
                    <a:pt x="9783" y="21264"/>
                    <a:pt x="9923" y="21290"/>
                    <a:pt x="10062" y="21290"/>
                  </a:cubicBezTo>
                  <a:cubicBezTo>
                    <a:pt x="10200" y="21290"/>
                    <a:pt x="10338" y="21305"/>
                    <a:pt x="10477" y="21305"/>
                  </a:cubicBezTo>
                  <a:cubicBezTo>
                    <a:pt x="10616" y="21305"/>
                    <a:pt x="10755" y="21282"/>
                    <a:pt x="10894" y="21282"/>
                  </a:cubicBezTo>
                  <a:cubicBezTo>
                    <a:pt x="11033" y="21282"/>
                    <a:pt x="11170" y="21274"/>
                    <a:pt x="11309" y="21274"/>
                  </a:cubicBezTo>
                  <a:cubicBezTo>
                    <a:pt x="11448" y="21274"/>
                    <a:pt x="11587" y="21315"/>
                    <a:pt x="11726" y="21315"/>
                  </a:cubicBezTo>
                  <a:cubicBezTo>
                    <a:pt x="11865" y="21315"/>
                    <a:pt x="12002" y="21284"/>
                    <a:pt x="12141" y="21284"/>
                  </a:cubicBezTo>
                  <a:cubicBezTo>
                    <a:pt x="12280" y="21284"/>
                    <a:pt x="12419" y="21300"/>
                    <a:pt x="12558" y="21300"/>
                  </a:cubicBezTo>
                  <a:cubicBezTo>
                    <a:pt x="12697" y="21300"/>
                    <a:pt x="12835" y="21325"/>
                    <a:pt x="12973" y="21325"/>
                  </a:cubicBezTo>
                  <a:cubicBezTo>
                    <a:pt x="13112" y="21325"/>
                    <a:pt x="13252" y="21307"/>
                    <a:pt x="13390" y="21307"/>
                  </a:cubicBezTo>
                  <a:cubicBezTo>
                    <a:pt x="13529" y="21307"/>
                    <a:pt x="13667" y="21287"/>
                    <a:pt x="13805" y="21287"/>
                  </a:cubicBezTo>
                  <a:cubicBezTo>
                    <a:pt x="13944" y="21287"/>
                    <a:pt x="14084" y="21279"/>
                    <a:pt x="14222" y="21279"/>
                  </a:cubicBezTo>
                  <a:cubicBezTo>
                    <a:pt x="14361" y="21279"/>
                    <a:pt x="14499" y="21310"/>
                    <a:pt x="14637" y="21310"/>
                  </a:cubicBezTo>
                  <a:cubicBezTo>
                    <a:pt x="14777" y="21310"/>
                    <a:pt x="14916" y="21277"/>
                    <a:pt x="15054" y="21277"/>
                  </a:cubicBezTo>
                  <a:cubicBezTo>
                    <a:pt x="15194" y="21277"/>
                    <a:pt x="15333" y="21302"/>
                    <a:pt x="15471" y="21302"/>
                  </a:cubicBezTo>
                  <a:cubicBezTo>
                    <a:pt x="15611" y="21302"/>
                    <a:pt x="15748" y="21305"/>
                    <a:pt x="15886" y="21305"/>
                  </a:cubicBezTo>
                  <a:cubicBezTo>
                    <a:pt x="16026" y="21305"/>
                    <a:pt x="16165" y="21295"/>
                    <a:pt x="16302" y="21295"/>
                  </a:cubicBezTo>
                  <a:cubicBezTo>
                    <a:pt x="16443" y="21295"/>
                    <a:pt x="16581" y="21292"/>
                    <a:pt x="16718" y="21292"/>
                  </a:cubicBezTo>
                  <a:cubicBezTo>
                    <a:pt x="16858" y="21292"/>
                    <a:pt x="16998" y="21307"/>
                    <a:pt x="17134" y="21307"/>
                  </a:cubicBezTo>
                  <a:cubicBezTo>
                    <a:pt x="17276" y="21307"/>
                    <a:pt x="17413" y="21292"/>
                    <a:pt x="17549" y="21292"/>
                  </a:cubicBezTo>
                  <a:cubicBezTo>
                    <a:pt x="17691" y="21292"/>
                    <a:pt x="17831" y="21269"/>
                    <a:pt x="17966" y="21269"/>
                  </a:cubicBezTo>
                  <a:cubicBezTo>
                    <a:pt x="18108" y="21269"/>
                    <a:pt x="18246" y="21279"/>
                    <a:pt x="18381" y="21279"/>
                  </a:cubicBezTo>
                  <a:cubicBezTo>
                    <a:pt x="18524" y="21279"/>
                    <a:pt x="18664" y="21279"/>
                    <a:pt x="18798" y="21279"/>
                  </a:cubicBezTo>
                  <a:cubicBezTo>
                    <a:pt x="18942" y="21279"/>
                    <a:pt x="19080" y="21277"/>
                    <a:pt x="19213" y="21277"/>
                  </a:cubicBezTo>
                  <a:cubicBezTo>
                    <a:pt x="19358" y="21277"/>
                    <a:pt x="19498" y="21300"/>
                    <a:pt x="19630" y="21300"/>
                  </a:cubicBezTo>
                  <a:cubicBezTo>
                    <a:pt x="19777" y="21300"/>
                    <a:pt x="19915" y="21277"/>
                    <a:pt x="20045" y="21277"/>
                  </a:cubicBezTo>
                  <a:cubicBezTo>
                    <a:pt x="20196" y="21277"/>
                    <a:pt x="20336" y="21274"/>
                    <a:pt x="20462" y="21274"/>
                  </a:cubicBezTo>
                  <a:cubicBezTo>
                    <a:pt x="20622" y="21274"/>
                    <a:pt x="20761" y="21267"/>
                    <a:pt x="20877" y="21267"/>
                  </a:cubicBezTo>
                  <a:cubicBezTo>
                    <a:pt x="21146" y="21267"/>
                    <a:pt x="21238" y="21570"/>
                    <a:pt x="21307" y="21300"/>
                  </a:cubicBezTo>
                  <a:cubicBezTo>
                    <a:pt x="21376" y="21030"/>
                    <a:pt x="21292" y="21008"/>
                    <a:pt x="21292" y="20722"/>
                  </a:cubicBezTo>
                  <a:cubicBezTo>
                    <a:pt x="21292" y="20436"/>
                    <a:pt x="21270" y="20435"/>
                    <a:pt x="21270" y="20149"/>
                  </a:cubicBezTo>
                  <a:cubicBezTo>
                    <a:pt x="21270" y="19863"/>
                    <a:pt x="21298" y="19864"/>
                    <a:pt x="21298" y="19578"/>
                  </a:cubicBezTo>
                  <a:cubicBezTo>
                    <a:pt x="21298" y="19292"/>
                    <a:pt x="21274" y="19373"/>
                    <a:pt x="21274" y="19005"/>
                  </a:cubicBezTo>
                  <a:cubicBezTo>
                    <a:pt x="21274" y="18845"/>
                    <a:pt x="21316" y="18652"/>
                    <a:pt x="21316" y="18433"/>
                  </a:cubicBezTo>
                  <a:cubicBezTo>
                    <a:pt x="21316" y="18259"/>
                    <a:pt x="21314" y="18069"/>
                    <a:pt x="21314" y="17862"/>
                  </a:cubicBezTo>
                  <a:cubicBezTo>
                    <a:pt x="21314" y="17683"/>
                    <a:pt x="21311" y="17491"/>
                    <a:pt x="21311" y="17289"/>
                  </a:cubicBezTo>
                  <a:cubicBezTo>
                    <a:pt x="21311" y="17107"/>
                    <a:pt x="21314" y="16918"/>
                    <a:pt x="21314" y="16719"/>
                  </a:cubicBezTo>
                  <a:cubicBezTo>
                    <a:pt x="21314" y="16535"/>
                    <a:pt x="21290" y="16343"/>
                    <a:pt x="21291" y="16146"/>
                  </a:cubicBezTo>
                  <a:cubicBezTo>
                    <a:pt x="21291" y="15960"/>
                    <a:pt x="21309" y="15769"/>
                    <a:pt x="21309" y="15573"/>
                  </a:cubicBezTo>
                  <a:cubicBezTo>
                    <a:pt x="21309" y="15386"/>
                    <a:pt x="21300" y="15197"/>
                    <a:pt x="21300" y="15003"/>
                  </a:cubicBezTo>
                  <a:cubicBezTo>
                    <a:pt x="21300" y="14815"/>
                    <a:pt x="21309" y="14624"/>
                    <a:pt x="21309" y="14430"/>
                  </a:cubicBezTo>
                  <a:cubicBezTo>
                    <a:pt x="21309" y="14242"/>
                    <a:pt x="21305" y="14050"/>
                    <a:pt x="21305" y="13857"/>
                  </a:cubicBezTo>
                  <a:cubicBezTo>
                    <a:pt x="21305" y="13668"/>
                    <a:pt x="21291" y="13479"/>
                    <a:pt x="21291" y="13286"/>
                  </a:cubicBezTo>
                  <a:cubicBezTo>
                    <a:pt x="21291" y="13098"/>
                    <a:pt x="21276" y="12906"/>
                    <a:pt x="21276" y="12713"/>
                  </a:cubicBezTo>
                  <a:cubicBezTo>
                    <a:pt x="21276" y="12524"/>
                    <a:pt x="21311" y="12333"/>
                    <a:pt x="21311" y="12140"/>
                  </a:cubicBezTo>
                  <a:cubicBezTo>
                    <a:pt x="21311" y="11951"/>
                    <a:pt x="21289" y="11762"/>
                    <a:pt x="21289" y="11570"/>
                  </a:cubicBezTo>
                  <a:cubicBezTo>
                    <a:pt x="21289" y="11380"/>
                    <a:pt x="21283" y="11189"/>
                    <a:pt x="21283" y="10997"/>
                  </a:cubicBezTo>
                  <a:cubicBezTo>
                    <a:pt x="21283" y="10807"/>
                    <a:pt x="21294" y="10615"/>
                    <a:pt x="21294" y="10424"/>
                  </a:cubicBezTo>
                  <a:cubicBezTo>
                    <a:pt x="21294" y="10234"/>
                    <a:pt x="21272" y="10045"/>
                    <a:pt x="21272" y="9854"/>
                  </a:cubicBezTo>
                  <a:cubicBezTo>
                    <a:pt x="21272" y="9663"/>
                    <a:pt x="21291" y="9472"/>
                    <a:pt x="21291" y="9281"/>
                  </a:cubicBezTo>
                  <a:cubicBezTo>
                    <a:pt x="21291" y="9090"/>
                    <a:pt x="21296" y="8898"/>
                    <a:pt x="21296" y="8708"/>
                  </a:cubicBezTo>
                  <a:cubicBezTo>
                    <a:pt x="21296" y="8516"/>
                    <a:pt x="21309" y="8325"/>
                    <a:pt x="21309" y="8135"/>
                  </a:cubicBezTo>
                  <a:cubicBezTo>
                    <a:pt x="21309" y="7943"/>
                    <a:pt x="21289" y="7752"/>
                    <a:pt x="21289" y="7562"/>
                  </a:cubicBezTo>
                  <a:cubicBezTo>
                    <a:pt x="21289" y="7370"/>
                    <a:pt x="21278" y="7181"/>
                    <a:pt x="21278" y="6992"/>
                  </a:cubicBezTo>
                  <a:cubicBezTo>
                    <a:pt x="21278" y="6799"/>
                    <a:pt x="21279" y="6608"/>
                    <a:pt x="21279" y="6419"/>
                  </a:cubicBezTo>
                  <a:cubicBezTo>
                    <a:pt x="21279" y="6226"/>
                    <a:pt x="21276" y="6034"/>
                    <a:pt x="21276" y="5846"/>
                  </a:cubicBezTo>
                  <a:cubicBezTo>
                    <a:pt x="21276" y="5652"/>
                    <a:pt x="21278" y="5463"/>
                    <a:pt x="21278" y="5275"/>
                  </a:cubicBezTo>
                  <a:cubicBezTo>
                    <a:pt x="21278" y="5081"/>
                    <a:pt x="21279" y="4890"/>
                    <a:pt x="21279" y="4703"/>
                  </a:cubicBezTo>
                  <a:cubicBezTo>
                    <a:pt x="21279" y="4508"/>
                    <a:pt x="21314" y="4316"/>
                    <a:pt x="21314" y="4130"/>
                  </a:cubicBezTo>
                  <a:cubicBezTo>
                    <a:pt x="21314" y="3934"/>
                    <a:pt x="21285" y="3742"/>
                    <a:pt x="21285" y="3557"/>
                  </a:cubicBezTo>
                  <a:cubicBezTo>
                    <a:pt x="21285" y="3360"/>
                    <a:pt x="21313" y="3170"/>
                    <a:pt x="21313" y="2986"/>
                  </a:cubicBezTo>
                  <a:cubicBezTo>
                    <a:pt x="21313" y="2787"/>
                    <a:pt x="21313" y="2596"/>
                    <a:pt x="21313" y="2413"/>
                  </a:cubicBezTo>
                  <a:cubicBezTo>
                    <a:pt x="21313" y="2212"/>
                    <a:pt x="21314" y="2020"/>
                    <a:pt x="21314" y="1840"/>
                  </a:cubicBezTo>
                  <a:cubicBezTo>
                    <a:pt x="21314" y="1634"/>
                    <a:pt x="21281" y="1444"/>
                    <a:pt x="21281" y="1270"/>
                  </a:cubicBezTo>
                  <a:cubicBezTo>
                    <a:pt x="21281" y="1051"/>
                    <a:pt x="21303" y="858"/>
                    <a:pt x="21303" y="697"/>
                  </a:cubicBezTo>
                  <a:cubicBezTo>
                    <a:pt x="21303" y="330"/>
                    <a:pt x="21491" y="213"/>
                    <a:pt x="21296" y="117"/>
                  </a:cubicBezTo>
                  <a:cubicBezTo>
                    <a:pt x="21100" y="20"/>
                    <a:pt x="21085" y="150"/>
                    <a:pt x="20877" y="150"/>
                  </a:cubicBezTo>
                  <a:cubicBezTo>
                    <a:pt x="20669" y="150"/>
                    <a:pt x="20670" y="142"/>
                    <a:pt x="20462" y="142"/>
                  </a:cubicBezTo>
                  <a:cubicBezTo>
                    <a:pt x="20254" y="142"/>
                    <a:pt x="20253" y="137"/>
                    <a:pt x="20045" y="137"/>
                  </a:cubicBezTo>
                  <a:cubicBezTo>
                    <a:pt x="19837" y="137"/>
                    <a:pt x="19838" y="134"/>
                    <a:pt x="19630" y="134"/>
                  </a:cubicBezTo>
                  <a:cubicBezTo>
                    <a:pt x="19422" y="134"/>
                    <a:pt x="19423" y="134"/>
                    <a:pt x="19215" y="134"/>
                  </a:cubicBezTo>
                  <a:cubicBezTo>
                    <a:pt x="19007" y="134"/>
                    <a:pt x="19006" y="147"/>
                    <a:pt x="18798" y="147"/>
                  </a:cubicBezTo>
                  <a:cubicBezTo>
                    <a:pt x="18590" y="147"/>
                    <a:pt x="18591" y="147"/>
                    <a:pt x="18383" y="147"/>
                  </a:cubicBezTo>
                  <a:cubicBezTo>
                    <a:pt x="18175" y="147"/>
                    <a:pt x="18174" y="99"/>
                    <a:pt x="17966" y="99"/>
                  </a:cubicBezTo>
                  <a:cubicBezTo>
                    <a:pt x="17758" y="99"/>
                    <a:pt x="17759" y="112"/>
                    <a:pt x="17551" y="112"/>
                  </a:cubicBezTo>
                  <a:cubicBezTo>
                    <a:pt x="17343" y="112"/>
                    <a:pt x="17342" y="147"/>
                    <a:pt x="17134" y="147"/>
                  </a:cubicBezTo>
                  <a:cubicBezTo>
                    <a:pt x="16926" y="147"/>
                    <a:pt x="16987" y="124"/>
                    <a:pt x="16719" y="124"/>
                  </a:cubicBezTo>
                  <a:cubicBezTo>
                    <a:pt x="16603" y="124"/>
                    <a:pt x="16464" y="119"/>
                    <a:pt x="16304" y="119"/>
                  </a:cubicBezTo>
                  <a:cubicBezTo>
                    <a:pt x="16178" y="119"/>
                    <a:pt x="16038" y="122"/>
                    <a:pt x="15887" y="122"/>
                  </a:cubicBezTo>
                  <a:cubicBezTo>
                    <a:pt x="15757" y="122"/>
                    <a:pt x="15619" y="99"/>
                    <a:pt x="15472" y="99"/>
                  </a:cubicBezTo>
                  <a:cubicBezTo>
                    <a:pt x="15340" y="99"/>
                    <a:pt x="15200" y="152"/>
                    <a:pt x="15055" y="152"/>
                  </a:cubicBezTo>
                  <a:cubicBezTo>
                    <a:pt x="14922" y="152"/>
                    <a:pt x="14784" y="132"/>
                    <a:pt x="14640" y="132"/>
                  </a:cubicBezTo>
                  <a:cubicBezTo>
                    <a:pt x="14506" y="132"/>
                    <a:pt x="14368" y="122"/>
                    <a:pt x="14225" y="122"/>
                  </a:cubicBezTo>
                  <a:cubicBezTo>
                    <a:pt x="14090" y="122"/>
                    <a:pt x="13950" y="96"/>
                    <a:pt x="13808" y="96"/>
                  </a:cubicBezTo>
                  <a:cubicBezTo>
                    <a:pt x="13673" y="96"/>
                    <a:pt x="13535" y="101"/>
                    <a:pt x="13393" y="101"/>
                  </a:cubicBezTo>
                  <a:cubicBezTo>
                    <a:pt x="13257" y="101"/>
                    <a:pt x="13117" y="144"/>
                    <a:pt x="12977" y="144"/>
                  </a:cubicBezTo>
                  <a:cubicBezTo>
                    <a:pt x="12840" y="144"/>
                    <a:pt x="12702" y="101"/>
                    <a:pt x="12561" y="101"/>
                  </a:cubicBezTo>
                  <a:cubicBezTo>
                    <a:pt x="12425" y="101"/>
                    <a:pt x="12285" y="99"/>
                    <a:pt x="12145" y="99"/>
                  </a:cubicBezTo>
                  <a:cubicBezTo>
                    <a:pt x="12007" y="99"/>
                    <a:pt x="11869" y="122"/>
                    <a:pt x="11730" y="122"/>
                  </a:cubicBezTo>
                  <a:cubicBezTo>
                    <a:pt x="11592" y="122"/>
                    <a:pt x="11454" y="150"/>
                    <a:pt x="11314" y="150"/>
                  </a:cubicBezTo>
                  <a:cubicBezTo>
                    <a:pt x="11177" y="150"/>
                    <a:pt x="11037" y="101"/>
                    <a:pt x="10898" y="101"/>
                  </a:cubicBezTo>
                  <a:cubicBezTo>
                    <a:pt x="10760" y="101"/>
                    <a:pt x="10622" y="117"/>
                    <a:pt x="10483" y="117"/>
                  </a:cubicBezTo>
                  <a:cubicBezTo>
                    <a:pt x="10344" y="117"/>
                    <a:pt x="10205" y="127"/>
                    <a:pt x="10066" y="127"/>
                  </a:cubicBezTo>
                  <a:cubicBezTo>
                    <a:pt x="9927" y="127"/>
                    <a:pt x="9790" y="134"/>
                    <a:pt x="9651" y="134"/>
                  </a:cubicBezTo>
                  <a:cubicBezTo>
                    <a:pt x="9512" y="134"/>
                    <a:pt x="9373" y="150"/>
                    <a:pt x="9234" y="150"/>
                  </a:cubicBezTo>
                  <a:cubicBezTo>
                    <a:pt x="9095" y="150"/>
                    <a:pt x="8957" y="124"/>
                    <a:pt x="8819" y="124"/>
                  </a:cubicBezTo>
                  <a:cubicBezTo>
                    <a:pt x="8680" y="124"/>
                    <a:pt x="8540" y="152"/>
                    <a:pt x="8402" y="152"/>
                  </a:cubicBezTo>
                  <a:cubicBezTo>
                    <a:pt x="8263" y="152"/>
                    <a:pt x="8123" y="122"/>
                    <a:pt x="7985" y="122"/>
                  </a:cubicBezTo>
                  <a:cubicBezTo>
                    <a:pt x="7846" y="122"/>
                    <a:pt x="7708" y="114"/>
                    <a:pt x="7570" y="114"/>
                  </a:cubicBezTo>
                  <a:cubicBezTo>
                    <a:pt x="7431" y="114"/>
                    <a:pt x="7291" y="134"/>
                    <a:pt x="7153" y="134"/>
                  </a:cubicBezTo>
                  <a:cubicBezTo>
                    <a:pt x="7014" y="134"/>
                    <a:pt x="6876" y="122"/>
                    <a:pt x="6738" y="122"/>
                  </a:cubicBezTo>
                  <a:cubicBezTo>
                    <a:pt x="6598" y="122"/>
                    <a:pt x="6459" y="134"/>
                    <a:pt x="6321" y="134"/>
                  </a:cubicBezTo>
                  <a:cubicBezTo>
                    <a:pt x="6181" y="134"/>
                    <a:pt x="6044" y="117"/>
                    <a:pt x="5906" y="117"/>
                  </a:cubicBezTo>
                  <a:cubicBezTo>
                    <a:pt x="5766" y="117"/>
                    <a:pt x="5626" y="104"/>
                    <a:pt x="5489" y="104"/>
                  </a:cubicBezTo>
                  <a:cubicBezTo>
                    <a:pt x="5349" y="104"/>
                    <a:pt x="5211" y="142"/>
                    <a:pt x="5074" y="142"/>
                  </a:cubicBezTo>
                  <a:cubicBezTo>
                    <a:pt x="4934" y="142"/>
                    <a:pt x="4794" y="99"/>
                    <a:pt x="4657" y="99"/>
                  </a:cubicBezTo>
                  <a:cubicBezTo>
                    <a:pt x="4516" y="99"/>
                    <a:pt x="4377" y="150"/>
                    <a:pt x="4240" y="150"/>
                  </a:cubicBezTo>
                  <a:cubicBezTo>
                    <a:pt x="4099" y="150"/>
                    <a:pt x="3961" y="137"/>
                    <a:pt x="3825" y="137"/>
                  </a:cubicBezTo>
                  <a:cubicBezTo>
                    <a:pt x="3684" y="137"/>
                    <a:pt x="3544" y="99"/>
                    <a:pt x="3408" y="99"/>
                  </a:cubicBezTo>
                  <a:cubicBezTo>
                    <a:pt x="3266" y="99"/>
                    <a:pt x="3129" y="114"/>
                    <a:pt x="2993" y="114"/>
                  </a:cubicBezTo>
                  <a:cubicBezTo>
                    <a:pt x="2851" y="114"/>
                    <a:pt x="2711" y="117"/>
                    <a:pt x="2576" y="117"/>
                  </a:cubicBezTo>
                  <a:cubicBezTo>
                    <a:pt x="2433" y="117"/>
                    <a:pt x="2295" y="157"/>
                    <a:pt x="2161" y="157"/>
                  </a:cubicBezTo>
                  <a:cubicBezTo>
                    <a:pt x="2016" y="157"/>
                    <a:pt x="1877" y="119"/>
                    <a:pt x="1744" y="119"/>
                  </a:cubicBezTo>
                  <a:cubicBezTo>
                    <a:pt x="1597" y="119"/>
                    <a:pt x="1459" y="101"/>
                    <a:pt x="1329" y="101"/>
                  </a:cubicBezTo>
                  <a:cubicBezTo>
                    <a:pt x="1179" y="101"/>
                    <a:pt x="1039" y="132"/>
                    <a:pt x="912" y="132"/>
                  </a:cubicBezTo>
                  <a:cubicBezTo>
                    <a:pt x="752" y="132"/>
                    <a:pt x="614" y="127"/>
                    <a:pt x="497" y="127"/>
                  </a:cubicBezTo>
                  <a:cubicBezTo>
                    <a:pt x="296" y="127"/>
                    <a:pt x="193" y="-30"/>
                    <a:pt x="124" y="5"/>
                  </a:cubicBezTo>
                  <a:close/>
                </a:path>
              </a:pathLst>
            </a:custGeom>
            <a:ln w="63500" cap="flat">
              <a:solidFill>
                <a:srgbClr val="231F24"/>
              </a:solidFill>
              <a:prstDash val="solid"/>
              <a:miter lim="400000"/>
            </a:ln>
          </p:spPr>
          <p:txBody>
            <a:bodyPr/>
            <a:lstStyle/>
            <a:p>
              <a:pPr lvl="0"/>
              <a:endParaRPr/>
            </a:p>
          </p:txBody>
        </p:sp>
      </p:grpSp>
      <p:sp>
        <p:nvSpPr>
          <p:cNvPr id="121" name="Shape 121"/>
          <p:cNvSpPr/>
          <p:nvPr/>
        </p:nvSpPr>
        <p:spPr>
          <a:xfrm>
            <a:off x="596900" y="4016250"/>
            <a:ext cx="4115844" cy="2975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93" extrusionOk="0">
                <a:moveTo>
                  <a:pt x="19331" y="4246"/>
                </a:moveTo>
                <a:cubicBezTo>
                  <a:pt x="19371" y="4095"/>
                  <a:pt x="19438" y="3934"/>
                  <a:pt x="19495" y="3776"/>
                </a:cubicBezTo>
                <a:cubicBezTo>
                  <a:pt x="19547" y="3632"/>
                  <a:pt x="19620" y="3496"/>
                  <a:pt x="19690" y="3349"/>
                </a:cubicBezTo>
                <a:cubicBezTo>
                  <a:pt x="19755" y="3214"/>
                  <a:pt x="19816" y="3068"/>
                  <a:pt x="19898" y="2933"/>
                </a:cubicBezTo>
                <a:cubicBezTo>
                  <a:pt x="19974" y="2808"/>
                  <a:pt x="20059" y="2686"/>
                  <a:pt x="20152" y="2565"/>
                </a:cubicBezTo>
                <a:cubicBezTo>
                  <a:pt x="20237" y="2452"/>
                  <a:pt x="20318" y="2320"/>
                  <a:pt x="20419" y="2212"/>
                </a:cubicBezTo>
                <a:cubicBezTo>
                  <a:pt x="20513" y="2112"/>
                  <a:pt x="20633" y="2048"/>
                  <a:pt x="20741" y="1954"/>
                </a:cubicBezTo>
                <a:cubicBezTo>
                  <a:pt x="20842" y="1866"/>
                  <a:pt x="20951" y="1787"/>
                  <a:pt x="21065" y="1706"/>
                </a:cubicBezTo>
                <a:cubicBezTo>
                  <a:pt x="21171" y="1630"/>
                  <a:pt x="21277" y="1544"/>
                  <a:pt x="21396" y="1475"/>
                </a:cubicBezTo>
                <a:cubicBezTo>
                  <a:pt x="21493" y="1418"/>
                  <a:pt x="21360" y="1388"/>
                  <a:pt x="21099" y="1425"/>
                </a:cubicBezTo>
                <a:cubicBezTo>
                  <a:pt x="20996" y="1440"/>
                  <a:pt x="20875" y="1496"/>
                  <a:pt x="20735" y="1526"/>
                </a:cubicBezTo>
                <a:cubicBezTo>
                  <a:pt x="20622" y="1549"/>
                  <a:pt x="20498" y="1561"/>
                  <a:pt x="20368" y="1595"/>
                </a:cubicBezTo>
                <a:cubicBezTo>
                  <a:pt x="20252" y="1624"/>
                  <a:pt x="20133" y="1675"/>
                  <a:pt x="20007" y="1712"/>
                </a:cubicBezTo>
                <a:cubicBezTo>
                  <a:pt x="19889" y="1748"/>
                  <a:pt x="19766" y="1773"/>
                  <a:pt x="19644" y="1814"/>
                </a:cubicBezTo>
                <a:cubicBezTo>
                  <a:pt x="19526" y="1855"/>
                  <a:pt x="19399" y="1866"/>
                  <a:pt x="19279" y="1913"/>
                </a:cubicBezTo>
                <a:cubicBezTo>
                  <a:pt x="19160" y="1960"/>
                  <a:pt x="19041" y="2013"/>
                  <a:pt x="18925" y="2067"/>
                </a:cubicBezTo>
                <a:cubicBezTo>
                  <a:pt x="18806" y="2121"/>
                  <a:pt x="18694" y="2196"/>
                  <a:pt x="18581" y="2257"/>
                </a:cubicBezTo>
                <a:cubicBezTo>
                  <a:pt x="18463" y="2322"/>
                  <a:pt x="18356" y="2410"/>
                  <a:pt x="18250" y="2481"/>
                </a:cubicBezTo>
                <a:cubicBezTo>
                  <a:pt x="18133" y="2560"/>
                  <a:pt x="18019" y="2604"/>
                  <a:pt x="17921" y="2691"/>
                </a:cubicBezTo>
                <a:cubicBezTo>
                  <a:pt x="17817" y="2599"/>
                  <a:pt x="17710" y="2532"/>
                  <a:pt x="17602" y="2444"/>
                </a:cubicBezTo>
                <a:cubicBezTo>
                  <a:pt x="17496" y="2357"/>
                  <a:pt x="17382" y="2287"/>
                  <a:pt x="17272" y="2204"/>
                </a:cubicBezTo>
                <a:cubicBezTo>
                  <a:pt x="17163" y="2122"/>
                  <a:pt x="17059" y="2028"/>
                  <a:pt x="16947" y="1950"/>
                </a:cubicBezTo>
                <a:cubicBezTo>
                  <a:pt x="16837" y="1873"/>
                  <a:pt x="16730" y="1783"/>
                  <a:pt x="16616" y="1710"/>
                </a:cubicBezTo>
                <a:cubicBezTo>
                  <a:pt x="16504" y="1638"/>
                  <a:pt x="16381" y="1594"/>
                  <a:pt x="16266" y="1526"/>
                </a:cubicBezTo>
                <a:cubicBezTo>
                  <a:pt x="16152" y="1458"/>
                  <a:pt x="16048" y="1358"/>
                  <a:pt x="15931" y="1295"/>
                </a:cubicBezTo>
                <a:cubicBezTo>
                  <a:pt x="15815" y="1232"/>
                  <a:pt x="15689" y="1205"/>
                  <a:pt x="15571" y="1146"/>
                </a:cubicBezTo>
                <a:cubicBezTo>
                  <a:pt x="15454" y="1088"/>
                  <a:pt x="15333" y="1046"/>
                  <a:pt x="15214" y="992"/>
                </a:cubicBezTo>
                <a:cubicBezTo>
                  <a:pt x="15095" y="939"/>
                  <a:pt x="14986" y="848"/>
                  <a:pt x="14865" y="799"/>
                </a:cubicBezTo>
                <a:cubicBezTo>
                  <a:pt x="14746" y="750"/>
                  <a:pt x="14625" y="704"/>
                  <a:pt x="14504" y="660"/>
                </a:cubicBezTo>
                <a:cubicBezTo>
                  <a:pt x="14384" y="616"/>
                  <a:pt x="14259" y="590"/>
                  <a:pt x="14137" y="550"/>
                </a:cubicBezTo>
                <a:cubicBezTo>
                  <a:pt x="14016" y="510"/>
                  <a:pt x="13892" y="486"/>
                  <a:pt x="13769" y="451"/>
                </a:cubicBezTo>
                <a:cubicBezTo>
                  <a:pt x="13647" y="416"/>
                  <a:pt x="13526" y="372"/>
                  <a:pt x="13402" y="341"/>
                </a:cubicBezTo>
                <a:cubicBezTo>
                  <a:pt x="13280" y="311"/>
                  <a:pt x="13158" y="267"/>
                  <a:pt x="13034" y="241"/>
                </a:cubicBezTo>
                <a:cubicBezTo>
                  <a:pt x="12911" y="215"/>
                  <a:pt x="12784" y="217"/>
                  <a:pt x="12660" y="195"/>
                </a:cubicBezTo>
                <a:cubicBezTo>
                  <a:pt x="12536" y="173"/>
                  <a:pt x="12411" y="161"/>
                  <a:pt x="12286" y="143"/>
                </a:cubicBezTo>
                <a:cubicBezTo>
                  <a:pt x="12162" y="126"/>
                  <a:pt x="12040" y="75"/>
                  <a:pt x="11915" y="62"/>
                </a:cubicBezTo>
                <a:cubicBezTo>
                  <a:pt x="11790" y="49"/>
                  <a:pt x="11664" y="77"/>
                  <a:pt x="11538" y="68"/>
                </a:cubicBezTo>
                <a:cubicBezTo>
                  <a:pt x="11414" y="59"/>
                  <a:pt x="11289" y="41"/>
                  <a:pt x="11164" y="37"/>
                </a:cubicBezTo>
                <a:cubicBezTo>
                  <a:pt x="11039" y="33"/>
                  <a:pt x="10914" y="0"/>
                  <a:pt x="10788" y="0"/>
                </a:cubicBezTo>
                <a:cubicBezTo>
                  <a:pt x="10664" y="0"/>
                  <a:pt x="10540" y="1"/>
                  <a:pt x="10417" y="5"/>
                </a:cubicBezTo>
                <a:cubicBezTo>
                  <a:pt x="10292" y="10"/>
                  <a:pt x="10170" y="46"/>
                  <a:pt x="10046" y="55"/>
                </a:cubicBezTo>
                <a:cubicBezTo>
                  <a:pt x="9922" y="63"/>
                  <a:pt x="9797" y="37"/>
                  <a:pt x="9674" y="49"/>
                </a:cubicBezTo>
                <a:cubicBezTo>
                  <a:pt x="9550" y="62"/>
                  <a:pt x="9429" y="115"/>
                  <a:pt x="9307" y="132"/>
                </a:cubicBezTo>
                <a:cubicBezTo>
                  <a:pt x="9183" y="149"/>
                  <a:pt x="9058" y="144"/>
                  <a:pt x="8936" y="165"/>
                </a:cubicBezTo>
                <a:cubicBezTo>
                  <a:pt x="8813" y="186"/>
                  <a:pt x="8689" y="198"/>
                  <a:pt x="8567" y="224"/>
                </a:cubicBezTo>
                <a:cubicBezTo>
                  <a:pt x="8444" y="250"/>
                  <a:pt x="8325" y="305"/>
                  <a:pt x="8204" y="334"/>
                </a:cubicBezTo>
                <a:cubicBezTo>
                  <a:pt x="8082" y="365"/>
                  <a:pt x="7962" y="407"/>
                  <a:pt x="7841" y="441"/>
                </a:cubicBezTo>
                <a:cubicBezTo>
                  <a:pt x="7720" y="476"/>
                  <a:pt x="7598" y="503"/>
                  <a:pt x="7478" y="542"/>
                </a:cubicBezTo>
                <a:cubicBezTo>
                  <a:pt x="7357" y="581"/>
                  <a:pt x="7239" y="631"/>
                  <a:pt x="7120" y="674"/>
                </a:cubicBezTo>
                <a:cubicBezTo>
                  <a:pt x="7000" y="718"/>
                  <a:pt x="6881" y="763"/>
                  <a:pt x="6763" y="811"/>
                </a:cubicBezTo>
                <a:cubicBezTo>
                  <a:pt x="6644" y="859"/>
                  <a:pt x="6524" y="897"/>
                  <a:pt x="6407" y="949"/>
                </a:cubicBezTo>
                <a:cubicBezTo>
                  <a:pt x="6289" y="1001"/>
                  <a:pt x="6175" y="1067"/>
                  <a:pt x="6059" y="1123"/>
                </a:cubicBezTo>
                <a:cubicBezTo>
                  <a:pt x="5942" y="1180"/>
                  <a:pt x="5823" y="1228"/>
                  <a:pt x="5709" y="1290"/>
                </a:cubicBezTo>
                <a:cubicBezTo>
                  <a:pt x="5593" y="1351"/>
                  <a:pt x="5480" y="1419"/>
                  <a:pt x="5367" y="1485"/>
                </a:cubicBezTo>
                <a:cubicBezTo>
                  <a:pt x="5253" y="1551"/>
                  <a:pt x="5146" y="1635"/>
                  <a:pt x="5034" y="1705"/>
                </a:cubicBezTo>
                <a:cubicBezTo>
                  <a:pt x="4922" y="1776"/>
                  <a:pt x="4799" y="1818"/>
                  <a:pt x="4690" y="1894"/>
                </a:cubicBezTo>
                <a:cubicBezTo>
                  <a:pt x="4579" y="1970"/>
                  <a:pt x="4467" y="2043"/>
                  <a:pt x="4360" y="2123"/>
                </a:cubicBezTo>
                <a:cubicBezTo>
                  <a:pt x="4251" y="2204"/>
                  <a:pt x="4152" y="2308"/>
                  <a:pt x="4046" y="2392"/>
                </a:cubicBezTo>
                <a:cubicBezTo>
                  <a:pt x="3939" y="2478"/>
                  <a:pt x="3823" y="2543"/>
                  <a:pt x="3720" y="2633"/>
                </a:cubicBezTo>
                <a:cubicBezTo>
                  <a:pt x="3615" y="2723"/>
                  <a:pt x="3524" y="2841"/>
                  <a:pt x="3423" y="2935"/>
                </a:cubicBezTo>
                <a:cubicBezTo>
                  <a:pt x="3321" y="3031"/>
                  <a:pt x="3227" y="3139"/>
                  <a:pt x="3129" y="3239"/>
                </a:cubicBezTo>
                <a:cubicBezTo>
                  <a:pt x="3029" y="3339"/>
                  <a:pt x="2911" y="3405"/>
                  <a:pt x="2815" y="3510"/>
                </a:cubicBezTo>
                <a:cubicBezTo>
                  <a:pt x="2718" y="3615"/>
                  <a:pt x="2642" y="3751"/>
                  <a:pt x="2549" y="3861"/>
                </a:cubicBezTo>
                <a:cubicBezTo>
                  <a:pt x="2456" y="3971"/>
                  <a:pt x="2366" y="4085"/>
                  <a:pt x="2277" y="4199"/>
                </a:cubicBezTo>
                <a:cubicBezTo>
                  <a:pt x="2187" y="4315"/>
                  <a:pt x="2093" y="4423"/>
                  <a:pt x="2008" y="4543"/>
                </a:cubicBezTo>
                <a:cubicBezTo>
                  <a:pt x="1921" y="4663"/>
                  <a:pt x="1846" y="4796"/>
                  <a:pt x="1765" y="4920"/>
                </a:cubicBezTo>
                <a:cubicBezTo>
                  <a:pt x="1683" y="5046"/>
                  <a:pt x="1577" y="5144"/>
                  <a:pt x="1500" y="5273"/>
                </a:cubicBezTo>
                <a:cubicBezTo>
                  <a:pt x="1422" y="5404"/>
                  <a:pt x="1364" y="5555"/>
                  <a:pt x="1292" y="5689"/>
                </a:cubicBezTo>
                <a:cubicBezTo>
                  <a:pt x="1219" y="5824"/>
                  <a:pt x="1133" y="5947"/>
                  <a:pt x="1065" y="6086"/>
                </a:cubicBezTo>
                <a:cubicBezTo>
                  <a:pt x="997" y="6226"/>
                  <a:pt x="957" y="6389"/>
                  <a:pt x="895" y="6532"/>
                </a:cubicBezTo>
                <a:cubicBezTo>
                  <a:pt x="833" y="6676"/>
                  <a:pt x="765" y="6815"/>
                  <a:pt x="708" y="6963"/>
                </a:cubicBezTo>
                <a:cubicBezTo>
                  <a:pt x="652" y="7112"/>
                  <a:pt x="607" y="7267"/>
                  <a:pt x="557" y="7419"/>
                </a:cubicBezTo>
                <a:cubicBezTo>
                  <a:pt x="507" y="7571"/>
                  <a:pt x="461" y="7725"/>
                  <a:pt x="417" y="7880"/>
                </a:cubicBezTo>
                <a:cubicBezTo>
                  <a:pt x="373" y="8036"/>
                  <a:pt x="330" y="8191"/>
                  <a:pt x="293" y="8350"/>
                </a:cubicBezTo>
                <a:cubicBezTo>
                  <a:pt x="256" y="8509"/>
                  <a:pt x="199" y="8660"/>
                  <a:pt x="169" y="8822"/>
                </a:cubicBezTo>
                <a:cubicBezTo>
                  <a:pt x="139" y="8983"/>
                  <a:pt x="127" y="9151"/>
                  <a:pt x="105" y="9315"/>
                </a:cubicBezTo>
                <a:cubicBezTo>
                  <a:pt x="82" y="9478"/>
                  <a:pt x="65" y="9642"/>
                  <a:pt x="50" y="9808"/>
                </a:cubicBezTo>
                <a:cubicBezTo>
                  <a:pt x="35" y="9973"/>
                  <a:pt x="9" y="10137"/>
                  <a:pt x="2" y="10304"/>
                </a:cubicBezTo>
                <a:cubicBezTo>
                  <a:pt x="-6" y="10470"/>
                  <a:pt x="16" y="10637"/>
                  <a:pt x="16" y="10804"/>
                </a:cubicBezTo>
                <a:cubicBezTo>
                  <a:pt x="16" y="10972"/>
                  <a:pt x="1" y="11138"/>
                  <a:pt x="8" y="11304"/>
                </a:cubicBezTo>
                <a:cubicBezTo>
                  <a:pt x="16" y="11471"/>
                  <a:pt x="28" y="11637"/>
                  <a:pt x="43" y="11802"/>
                </a:cubicBezTo>
                <a:cubicBezTo>
                  <a:pt x="58" y="11967"/>
                  <a:pt x="75" y="12132"/>
                  <a:pt x="98" y="12296"/>
                </a:cubicBezTo>
                <a:cubicBezTo>
                  <a:pt x="120" y="12460"/>
                  <a:pt x="152" y="12621"/>
                  <a:pt x="182" y="12783"/>
                </a:cubicBezTo>
                <a:cubicBezTo>
                  <a:pt x="212" y="12945"/>
                  <a:pt x="248" y="13103"/>
                  <a:pt x="285" y="13262"/>
                </a:cubicBezTo>
                <a:cubicBezTo>
                  <a:pt x="323" y="13421"/>
                  <a:pt x="351" y="13584"/>
                  <a:pt x="395" y="13740"/>
                </a:cubicBezTo>
                <a:cubicBezTo>
                  <a:pt x="439" y="13896"/>
                  <a:pt x="493" y="14046"/>
                  <a:pt x="543" y="14199"/>
                </a:cubicBezTo>
                <a:cubicBezTo>
                  <a:pt x="594" y="14350"/>
                  <a:pt x="631" y="14512"/>
                  <a:pt x="687" y="14661"/>
                </a:cubicBezTo>
                <a:cubicBezTo>
                  <a:pt x="744" y="14808"/>
                  <a:pt x="808" y="14952"/>
                  <a:pt x="871" y="15096"/>
                </a:cubicBezTo>
                <a:cubicBezTo>
                  <a:pt x="933" y="15240"/>
                  <a:pt x="1022" y="15362"/>
                  <a:pt x="1090" y="15502"/>
                </a:cubicBezTo>
                <a:cubicBezTo>
                  <a:pt x="1157" y="15641"/>
                  <a:pt x="1229" y="15775"/>
                  <a:pt x="1302" y="15911"/>
                </a:cubicBezTo>
                <a:cubicBezTo>
                  <a:pt x="1374" y="16045"/>
                  <a:pt x="1438" y="16188"/>
                  <a:pt x="1516" y="16319"/>
                </a:cubicBezTo>
                <a:cubicBezTo>
                  <a:pt x="1593" y="16448"/>
                  <a:pt x="1677" y="16570"/>
                  <a:pt x="1759" y="16696"/>
                </a:cubicBezTo>
                <a:cubicBezTo>
                  <a:pt x="1841" y="16820"/>
                  <a:pt x="1904" y="16969"/>
                  <a:pt x="1990" y="17089"/>
                </a:cubicBezTo>
                <a:cubicBezTo>
                  <a:pt x="2076" y="17208"/>
                  <a:pt x="2175" y="17311"/>
                  <a:pt x="2265" y="17427"/>
                </a:cubicBezTo>
                <a:cubicBezTo>
                  <a:pt x="2354" y="17541"/>
                  <a:pt x="2445" y="17655"/>
                  <a:pt x="2538" y="17765"/>
                </a:cubicBezTo>
                <a:cubicBezTo>
                  <a:pt x="2631" y="17875"/>
                  <a:pt x="2729" y="17976"/>
                  <a:pt x="2826" y="18082"/>
                </a:cubicBezTo>
                <a:cubicBezTo>
                  <a:pt x="2921" y="18186"/>
                  <a:pt x="3027" y="18275"/>
                  <a:pt x="3126" y="18375"/>
                </a:cubicBezTo>
                <a:cubicBezTo>
                  <a:pt x="3225" y="18474"/>
                  <a:pt x="3316" y="18589"/>
                  <a:pt x="3418" y="18685"/>
                </a:cubicBezTo>
                <a:cubicBezTo>
                  <a:pt x="3519" y="18779"/>
                  <a:pt x="3615" y="18885"/>
                  <a:pt x="3720" y="18976"/>
                </a:cubicBezTo>
                <a:cubicBezTo>
                  <a:pt x="3824" y="19065"/>
                  <a:pt x="3933" y="19145"/>
                  <a:pt x="4040" y="19231"/>
                </a:cubicBezTo>
                <a:cubicBezTo>
                  <a:pt x="4146" y="19315"/>
                  <a:pt x="4257" y="19389"/>
                  <a:pt x="4366" y="19470"/>
                </a:cubicBezTo>
                <a:cubicBezTo>
                  <a:pt x="4474" y="19550"/>
                  <a:pt x="4577" y="19643"/>
                  <a:pt x="4688" y="19719"/>
                </a:cubicBezTo>
                <a:cubicBezTo>
                  <a:pt x="4798" y="19795"/>
                  <a:pt x="4911" y="19862"/>
                  <a:pt x="5024" y="19933"/>
                </a:cubicBezTo>
                <a:cubicBezTo>
                  <a:pt x="5135" y="20004"/>
                  <a:pt x="5250" y="20068"/>
                  <a:pt x="5364" y="20135"/>
                </a:cubicBezTo>
                <a:cubicBezTo>
                  <a:pt x="5477" y="20200"/>
                  <a:pt x="5595" y="20252"/>
                  <a:pt x="5710" y="20314"/>
                </a:cubicBezTo>
                <a:cubicBezTo>
                  <a:pt x="5825" y="20375"/>
                  <a:pt x="5935" y="20452"/>
                  <a:pt x="6052" y="20509"/>
                </a:cubicBezTo>
                <a:cubicBezTo>
                  <a:pt x="6168" y="20566"/>
                  <a:pt x="6293" y="20590"/>
                  <a:pt x="6411" y="20642"/>
                </a:cubicBezTo>
                <a:cubicBezTo>
                  <a:pt x="6528" y="20694"/>
                  <a:pt x="6638" y="20779"/>
                  <a:pt x="6757" y="20827"/>
                </a:cubicBezTo>
                <a:cubicBezTo>
                  <a:pt x="6875" y="20874"/>
                  <a:pt x="6997" y="20906"/>
                  <a:pt x="7117" y="20949"/>
                </a:cubicBezTo>
                <a:cubicBezTo>
                  <a:pt x="7236" y="20992"/>
                  <a:pt x="7359" y="21015"/>
                  <a:pt x="7480" y="21054"/>
                </a:cubicBezTo>
                <a:cubicBezTo>
                  <a:pt x="7600" y="21092"/>
                  <a:pt x="7721" y="21127"/>
                  <a:pt x="7842" y="21161"/>
                </a:cubicBezTo>
                <a:cubicBezTo>
                  <a:pt x="7963" y="21195"/>
                  <a:pt x="8084" y="21227"/>
                  <a:pt x="8206" y="21257"/>
                </a:cubicBezTo>
                <a:cubicBezTo>
                  <a:pt x="8327" y="21287"/>
                  <a:pt x="8445" y="21344"/>
                  <a:pt x="8568" y="21370"/>
                </a:cubicBezTo>
                <a:cubicBezTo>
                  <a:pt x="8690" y="21395"/>
                  <a:pt x="8814" y="21402"/>
                  <a:pt x="8937" y="21423"/>
                </a:cubicBezTo>
                <a:cubicBezTo>
                  <a:pt x="9060" y="21444"/>
                  <a:pt x="9182" y="21467"/>
                  <a:pt x="9306" y="21484"/>
                </a:cubicBezTo>
                <a:cubicBezTo>
                  <a:pt x="9429" y="21501"/>
                  <a:pt x="9553" y="21501"/>
                  <a:pt x="9676" y="21513"/>
                </a:cubicBezTo>
                <a:cubicBezTo>
                  <a:pt x="9799" y="21526"/>
                  <a:pt x="9922" y="21548"/>
                  <a:pt x="10046" y="21556"/>
                </a:cubicBezTo>
                <a:cubicBezTo>
                  <a:pt x="10169" y="21564"/>
                  <a:pt x="10293" y="21580"/>
                  <a:pt x="10417" y="21585"/>
                </a:cubicBezTo>
                <a:cubicBezTo>
                  <a:pt x="10540" y="21589"/>
                  <a:pt x="10664" y="21584"/>
                  <a:pt x="10788" y="21584"/>
                </a:cubicBezTo>
                <a:cubicBezTo>
                  <a:pt x="10912" y="21584"/>
                  <a:pt x="11036" y="21575"/>
                  <a:pt x="11159" y="21571"/>
                </a:cubicBezTo>
                <a:cubicBezTo>
                  <a:pt x="11283" y="21567"/>
                  <a:pt x="11408" y="21600"/>
                  <a:pt x="11531" y="21592"/>
                </a:cubicBezTo>
                <a:cubicBezTo>
                  <a:pt x="11655" y="21583"/>
                  <a:pt x="11777" y="21528"/>
                  <a:pt x="11900" y="21515"/>
                </a:cubicBezTo>
                <a:cubicBezTo>
                  <a:pt x="12024" y="21502"/>
                  <a:pt x="12146" y="21480"/>
                  <a:pt x="12269" y="21464"/>
                </a:cubicBezTo>
                <a:cubicBezTo>
                  <a:pt x="12392" y="21447"/>
                  <a:pt x="12518" y="21466"/>
                  <a:pt x="12641" y="21445"/>
                </a:cubicBezTo>
                <a:cubicBezTo>
                  <a:pt x="12764" y="21424"/>
                  <a:pt x="12883" y="21368"/>
                  <a:pt x="13005" y="21343"/>
                </a:cubicBezTo>
                <a:cubicBezTo>
                  <a:pt x="13128" y="21317"/>
                  <a:pt x="13253" y="21315"/>
                  <a:pt x="13374" y="21285"/>
                </a:cubicBezTo>
                <a:cubicBezTo>
                  <a:pt x="13496" y="21255"/>
                  <a:pt x="13616" y="21215"/>
                  <a:pt x="13737" y="21181"/>
                </a:cubicBezTo>
                <a:cubicBezTo>
                  <a:pt x="13859" y="21146"/>
                  <a:pt x="13980" y="21113"/>
                  <a:pt x="14100" y="21075"/>
                </a:cubicBezTo>
                <a:cubicBezTo>
                  <a:pt x="14221" y="21036"/>
                  <a:pt x="14339" y="20986"/>
                  <a:pt x="14458" y="20943"/>
                </a:cubicBezTo>
                <a:cubicBezTo>
                  <a:pt x="14578" y="20900"/>
                  <a:pt x="14697" y="20855"/>
                  <a:pt x="14815" y="20808"/>
                </a:cubicBezTo>
                <a:cubicBezTo>
                  <a:pt x="14934" y="20760"/>
                  <a:pt x="15052" y="20707"/>
                  <a:pt x="15169" y="20655"/>
                </a:cubicBezTo>
                <a:cubicBezTo>
                  <a:pt x="15287" y="20603"/>
                  <a:pt x="15411" y="20577"/>
                  <a:pt x="15527" y="20521"/>
                </a:cubicBezTo>
                <a:cubicBezTo>
                  <a:pt x="15644" y="20463"/>
                  <a:pt x="15751" y="20375"/>
                  <a:pt x="15866" y="20314"/>
                </a:cubicBezTo>
                <a:cubicBezTo>
                  <a:pt x="15981" y="20252"/>
                  <a:pt x="16096" y="20190"/>
                  <a:pt x="16209" y="20125"/>
                </a:cubicBezTo>
                <a:cubicBezTo>
                  <a:pt x="16323" y="20058"/>
                  <a:pt x="16438" y="19995"/>
                  <a:pt x="16549" y="19925"/>
                </a:cubicBezTo>
                <a:cubicBezTo>
                  <a:pt x="16662" y="19853"/>
                  <a:pt x="16777" y="19791"/>
                  <a:pt x="16887" y="19716"/>
                </a:cubicBezTo>
                <a:cubicBezTo>
                  <a:pt x="16998" y="19640"/>
                  <a:pt x="17106" y="19559"/>
                  <a:pt x="17214" y="19479"/>
                </a:cubicBezTo>
                <a:cubicBezTo>
                  <a:pt x="17323" y="19398"/>
                  <a:pt x="17425" y="19303"/>
                  <a:pt x="17531" y="19218"/>
                </a:cubicBezTo>
                <a:cubicBezTo>
                  <a:pt x="17638" y="19132"/>
                  <a:pt x="17736" y="19029"/>
                  <a:pt x="17839" y="18940"/>
                </a:cubicBezTo>
                <a:cubicBezTo>
                  <a:pt x="17944" y="18849"/>
                  <a:pt x="18054" y="18771"/>
                  <a:pt x="18155" y="18676"/>
                </a:cubicBezTo>
                <a:cubicBezTo>
                  <a:pt x="18257" y="18581"/>
                  <a:pt x="18356" y="18482"/>
                  <a:pt x="18455" y="18383"/>
                </a:cubicBezTo>
                <a:cubicBezTo>
                  <a:pt x="18554" y="18282"/>
                  <a:pt x="18664" y="18201"/>
                  <a:pt x="18760" y="18096"/>
                </a:cubicBezTo>
                <a:cubicBezTo>
                  <a:pt x="18856" y="17991"/>
                  <a:pt x="18949" y="17879"/>
                  <a:pt x="19041" y="17770"/>
                </a:cubicBezTo>
                <a:cubicBezTo>
                  <a:pt x="19135" y="17659"/>
                  <a:pt x="19226" y="17545"/>
                  <a:pt x="19315" y="17431"/>
                </a:cubicBezTo>
                <a:cubicBezTo>
                  <a:pt x="19405" y="17315"/>
                  <a:pt x="19478" y="17178"/>
                  <a:pt x="19563" y="17059"/>
                </a:cubicBezTo>
                <a:cubicBezTo>
                  <a:pt x="19650" y="16938"/>
                  <a:pt x="19731" y="16814"/>
                  <a:pt x="19813" y="16690"/>
                </a:cubicBezTo>
                <a:cubicBezTo>
                  <a:pt x="19895" y="16564"/>
                  <a:pt x="20000" y="16465"/>
                  <a:pt x="20077" y="16336"/>
                </a:cubicBezTo>
                <a:cubicBezTo>
                  <a:pt x="20155" y="16205"/>
                  <a:pt x="20201" y="16043"/>
                  <a:pt x="20273" y="15909"/>
                </a:cubicBezTo>
                <a:cubicBezTo>
                  <a:pt x="20347" y="15774"/>
                  <a:pt x="20441" y="15660"/>
                  <a:pt x="20509" y="15521"/>
                </a:cubicBezTo>
                <a:cubicBezTo>
                  <a:pt x="20577" y="15381"/>
                  <a:pt x="20616" y="15218"/>
                  <a:pt x="20678" y="15074"/>
                </a:cubicBezTo>
                <a:cubicBezTo>
                  <a:pt x="20740" y="14930"/>
                  <a:pt x="20798" y="14784"/>
                  <a:pt x="20855" y="14637"/>
                </a:cubicBezTo>
                <a:cubicBezTo>
                  <a:pt x="20912" y="14488"/>
                  <a:pt x="20980" y="14349"/>
                  <a:pt x="21031" y="14197"/>
                </a:cubicBezTo>
                <a:cubicBezTo>
                  <a:pt x="21081" y="14044"/>
                  <a:pt x="21133" y="13893"/>
                  <a:pt x="21177" y="13737"/>
                </a:cubicBezTo>
                <a:cubicBezTo>
                  <a:pt x="21220" y="13581"/>
                  <a:pt x="21265" y="13425"/>
                  <a:pt x="21302" y="13267"/>
                </a:cubicBezTo>
                <a:cubicBezTo>
                  <a:pt x="21339" y="13108"/>
                  <a:pt x="21382" y="12950"/>
                  <a:pt x="21412" y="12788"/>
                </a:cubicBezTo>
                <a:cubicBezTo>
                  <a:pt x="21442" y="12627"/>
                  <a:pt x="21465" y="12462"/>
                  <a:pt x="21487" y="12298"/>
                </a:cubicBezTo>
                <a:cubicBezTo>
                  <a:pt x="21510" y="12134"/>
                  <a:pt x="21536" y="11970"/>
                  <a:pt x="21551" y="11804"/>
                </a:cubicBezTo>
                <a:cubicBezTo>
                  <a:pt x="21566" y="11640"/>
                  <a:pt x="21579" y="11472"/>
                  <a:pt x="21586" y="11305"/>
                </a:cubicBezTo>
                <a:cubicBezTo>
                  <a:pt x="21594" y="11140"/>
                  <a:pt x="21574" y="10972"/>
                  <a:pt x="21574" y="10804"/>
                </a:cubicBezTo>
                <a:cubicBezTo>
                  <a:pt x="21574" y="10639"/>
                  <a:pt x="21566" y="10474"/>
                  <a:pt x="21558" y="10311"/>
                </a:cubicBezTo>
                <a:cubicBezTo>
                  <a:pt x="21551" y="10145"/>
                  <a:pt x="21561" y="9978"/>
                  <a:pt x="21546" y="9815"/>
                </a:cubicBezTo>
                <a:cubicBezTo>
                  <a:pt x="21531" y="9651"/>
                  <a:pt x="21520" y="9485"/>
                  <a:pt x="21498" y="9324"/>
                </a:cubicBezTo>
                <a:cubicBezTo>
                  <a:pt x="21475" y="9161"/>
                  <a:pt x="21416" y="9010"/>
                  <a:pt x="21386" y="8850"/>
                </a:cubicBezTo>
                <a:cubicBezTo>
                  <a:pt x="21357" y="8690"/>
                  <a:pt x="21347" y="8522"/>
                  <a:pt x="21311" y="8365"/>
                </a:cubicBezTo>
                <a:cubicBezTo>
                  <a:pt x="21275" y="8208"/>
                  <a:pt x="21234" y="8052"/>
                  <a:pt x="21190" y="7897"/>
                </a:cubicBezTo>
                <a:cubicBezTo>
                  <a:pt x="21147" y="7743"/>
                  <a:pt x="21076" y="7605"/>
                  <a:pt x="21026" y="7454"/>
                </a:cubicBezTo>
                <a:cubicBezTo>
                  <a:pt x="20977" y="7303"/>
                  <a:pt x="20932" y="7150"/>
                  <a:pt x="20877" y="7003"/>
                </a:cubicBezTo>
                <a:cubicBezTo>
                  <a:pt x="20821" y="6856"/>
                  <a:pt x="20780" y="6699"/>
                  <a:pt x="20719" y="6556"/>
                </a:cubicBezTo>
                <a:cubicBezTo>
                  <a:pt x="20658" y="6413"/>
                  <a:pt x="20601" y="6266"/>
                  <a:pt x="20534" y="6127"/>
                </a:cubicBezTo>
                <a:cubicBezTo>
                  <a:pt x="20468" y="5989"/>
                  <a:pt x="20386" y="5864"/>
                  <a:pt x="20314" y="5729"/>
                </a:cubicBezTo>
                <a:cubicBezTo>
                  <a:pt x="20243" y="5596"/>
                  <a:pt x="20164" y="5470"/>
                  <a:pt x="20088" y="5340"/>
                </a:cubicBezTo>
                <a:cubicBezTo>
                  <a:pt x="20012" y="5212"/>
                  <a:pt x="19952" y="5063"/>
                  <a:pt x="19871" y="4938"/>
                </a:cubicBezTo>
                <a:cubicBezTo>
                  <a:pt x="19791" y="4815"/>
                  <a:pt x="19700" y="4703"/>
                  <a:pt x="19615" y="4583"/>
                </a:cubicBezTo>
                <a:cubicBezTo>
                  <a:pt x="19531" y="4464"/>
                  <a:pt x="19420" y="4361"/>
                  <a:pt x="19331" y="4246"/>
                </a:cubicBezTo>
                <a:close/>
              </a:path>
            </a:pathLst>
          </a:custGeom>
          <a:solidFill>
            <a:srgbClr val="F3EAD7"/>
          </a:solidFill>
          <a:ln w="63500">
            <a:solidFill/>
            <a:miter lim="400000"/>
          </a:ln>
        </p:spPr>
        <p:txBody>
          <a:bodyPr lIns="203200" tIns="203200" rIns="203200" bIns="203200" anchor="ctr"/>
          <a:lstStyle/>
          <a:p>
            <a:pPr lvl="0"/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xfrm>
            <a:off x="1907079" y="4540556"/>
            <a:ext cx="2265911" cy="1927263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3100"/>
            </a:lvl1pPr>
          </a:lstStyle>
          <a:p>
            <a:pPr marL="317500" lvl="0" indent="0">
              <a:buNone/>
              <a:defRPr sz="1800"/>
            </a:pPr>
            <a:r>
              <a:rPr lang="en-US" altLang="zh-CN" dirty="0"/>
              <a:t>4.</a:t>
            </a:r>
            <a:r>
              <a:rPr lang="zh-CN" altLang="en-US" dirty="0"/>
              <a:t>智能路径设计工作正在进行中</a:t>
            </a:r>
            <a:endParaRPr sz="3100" dirty="0"/>
          </a:p>
        </p:txBody>
      </p:sp>
      <p:sp>
        <p:nvSpPr>
          <p:cNvPr id="123" name="Shape 123"/>
          <p:cNvSpPr/>
          <p:nvPr/>
        </p:nvSpPr>
        <p:spPr>
          <a:xfrm>
            <a:off x="676100" y="1130017"/>
            <a:ext cx="4031143" cy="1169249"/>
          </a:xfrm>
          <a:prstGeom prst="rect">
            <a:avLst/>
          </a:prstGeom>
          <a:solidFill>
            <a:srgbClr val="F3EAD7"/>
          </a:solidFill>
          <a:ln w="635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3200" tIns="203200" rIns="203200" bIns="203200" anchor="ctr"/>
          <a:lstStyle>
            <a:lvl1pPr marL="388055" indent="-388055">
              <a:buSzPct val="100000"/>
              <a:buAutoNum type="arabicPeriod"/>
            </a:lvl1pPr>
          </a:lstStyle>
          <a:p>
            <a:pPr lvl="0">
              <a:defRPr sz="1800"/>
            </a:pPr>
            <a:r>
              <a:rPr lang="zh-CN" altLang="en-US" dirty="0"/>
              <a:t>基于</a:t>
            </a:r>
            <a:r>
              <a:rPr lang="en-US" altLang="zh-CN" dirty="0"/>
              <a:t>KETTLE</a:t>
            </a:r>
            <a:r>
              <a:rPr lang="zh-CN" altLang="en-US" dirty="0"/>
              <a:t>中间件</a:t>
            </a:r>
            <a:r>
              <a:rPr lang="zh-CN" altLang="en-US" sz="2200" dirty="0"/>
              <a:t>全流程数据监控在金山已经上线</a:t>
            </a:r>
            <a:r>
              <a:rPr sz="2200" dirty="0"/>
              <a:t>。</a:t>
            </a:r>
          </a:p>
        </p:txBody>
      </p:sp>
      <p:sp>
        <p:nvSpPr>
          <p:cNvPr id="124" name="Shape 124"/>
          <p:cNvSpPr/>
          <p:nvPr/>
        </p:nvSpPr>
        <p:spPr>
          <a:xfrm>
            <a:off x="5335611" y="1098267"/>
            <a:ext cx="4275058" cy="1232749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3200" tIns="203200" rIns="203200" bIns="203200" anchor="ctr"/>
          <a:lstStyle/>
          <a:p>
            <a:pPr lvl="0">
              <a:defRPr sz="1800"/>
            </a:pPr>
            <a:r>
              <a:rPr sz="2200" dirty="0"/>
              <a:t>2. </a:t>
            </a:r>
            <a:r>
              <a:rPr lang="zh-CN" altLang="en-US" dirty="0"/>
              <a:t>多径合一数据质量跟踪系统在金山正在调试中</a:t>
            </a:r>
            <a:r>
              <a:rPr sz="2200" dirty="0"/>
              <a:t>。</a:t>
            </a:r>
          </a:p>
        </p:txBody>
      </p:sp>
      <p:sp>
        <p:nvSpPr>
          <p:cNvPr id="125" name="Shape 125"/>
          <p:cNvSpPr/>
          <p:nvPr/>
        </p:nvSpPr>
        <p:spPr>
          <a:xfrm>
            <a:off x="5335611" y="4609430"/>
            <a:ext cx="4275058" cy="1421107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3200" tIns="203200" rIns="203200" bIns="203200" anchor="ctr"/>
          <a:lstStyle/>
          <a:p>
            <a:pPr lvl="0">
              <a:defRPr sz="1800"/>
            </a:pPr>
            <a:r>
              <a:rPr sz="2200" dirty="0"/>
              <a:t>3.</a:t>
            </a:r>
            <a:r>
              <a:rPr lang="zh-CN" altLang="en-US" sz="2200" dirty="0"/>
              <a:t>可</a:t>
            </a:r>
            <a:r>
              <a:rPr lang="zh-CN" altLang="en-US" sz="1800" dirty="0"/>
              <a:t>定制显示模式的领导桌面在金山已经部署。</a:t>
            </a:r>
            <a:endParaRPr sz="2200" dirty="0"/>
          </a:p>
        </p:txBody>
      </p:sp>
      <p:sp>
        <p:nvSpPr>
          <p:cNvPr id="126" name="Shape 126"/>
          <p:cNvSpPr/>
          <p:nvPr/>
        </p:nvSpPr>
        <p:spPr>
          <a:xfrm>
            <a:off x="472463" y="874337"/>
            <a:ext cx="444501" cy="444501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  <a:effectLst>
            <a:outerShdw blurRad="101600" dist="50800" dir="3600000" rotWithShape="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 lvl="0" algn="r" defTabSz="444500">
              <a:defRPr sz="1800"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9297630" y="936335"/>
            <a:ext cx="508001" cy="508001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  <a:effectLst>
            <a:outerShdw blurRad="127000" dist="76200" dir="3600000" rotWithShape="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 lvl="0" algn="r" defTabSz="444500">
              <a:defRPr sz="1800"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9297630" y="4314630"/>
            <a:ext cx="508001" cy="508001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  <a:effectLst>
            <a:outerShdw blurRad="101600" dist="50800" dir="3600000" rotWithShape="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 lvl="0" algn="r" defTabSz="444500">
              <a:defRPr sz="1800"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50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 advAuto="0"/>
      <p:bldP spid="124" grpId="0" animBg="1"/>
      <p:bldP spid="1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/>
        </p:nvSpPr>
        <p:spPr>
          <a:xfrm>
            <a:off x="3899275" y="5525004"/>
            <a:ext cx="5880102" cy="1714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9" h="21299" extrusionOk="0">
                <a:moveTo>
                  <a:pt x="40" y="105"/>
                </a:moveTo>
                <a:cubicBezTo>
                  <a:pt x="112" y="-95"/>
                  <a:pt x="148" y="144"/>
                  <a:pt x="250" y="144"/>
                </a:cubicBezTo>
                <a:cubicBezTo>
                  <a:pt x="352" y="144"/>
                  <a:pt x="352" y="133"/>
                  <a:pt x="454" y="133"/>
                </a:cubicBezTo>
                <a:cubicBezTo>
                  <a:pt x="556" y="133"/>
                  <a:pt x="556" y="113"/>
                  <a:pt x="658" y="113"/>
                </a:cubicBezTo>
                <a:cubicBezTo>
                  <a:pt x="760" y="113"/>
                  <a:pt x="760" y="126"/>
                  <a:pt x="863" y="126"/>
                </a:cubicBezTo>
                <a:cubicBezTo>
                  <a:pt x="965" y="126"/>
                  <a:pt x="965" y="107"/>
                  <a:pt x="1067" y="107"/>
                </a:cubicBezTo>
                <a:cubicBezTo>
                  <a:pt x="1169" y="107"/>
                  <a:pt x="1169" y="106"/>
                  <a:pt x="1271" y="106"/>
                </a:cubicBezTo>
                <a:cubicBezTo>
                  <a:pt x="1373" y="106"/>
                  <a:pt x="1373" y="106"/>
                  <a:pt x="1476" y="106"/>
                </a:cubicBezTo>
                <a:cubicBezTo>
                  <a:pt x="1578" y="106"/>
                  <a:pt x="1578" y="117"/>
                  <a:pt x="1680" y="117"/>
                </a:cubicBezTo>
                <a:cubicBezTo>
                  <a:pt x="1782" y="117"/>
                  <a:pt x="1782" y="102"/>
                  <a:pt x="1884" y="102"/>
                </a:cubicBezTo>
                <a:cubicBezTo>
                  <a:pt x="1986" y="102"/>
                  <a:pt x="1955" y="117"/>
                  <a:pt x="2088" y="117"/>
                </a:cubicBezTo>
                <a:cubicBezTo>
                  <a:pt x="2145" y="117"/>
                  <a:pt x="2214" y="93"/>
                  <a:pt x="2293" y="93"/>
                </a:cubicBezTo>
                <a:cubicBezTo>
                  <a:pt x="2354" y="93"/>
                  <a:pt x="2423" y="129"/>
                  <a:pt x="2497" y="129"/>
                </a:cubicBezTo>
                <a:cubicBezTo>
                  <a:pt x="2561" y="129"/>
                  <a:pt x="2629" y="131"/>
                  <a:pt x="2701" y="131"/>
                </a:cubicBezTo>
                <a:cubicBezTo>
                  <a:pt x="2766" y="131"/>
                  <a:pt x="2834" y="141"/>
                  <a:pt x="2905" y="141"/>
                </a:cubicBezTo>
                <a:cubicBezTo>
                  <a:pt x="2971" y="141"/>
                  <a:pt x="3039" y="91"/>
                  <a:pt x="3110" y="91"/>
                </a:cubicBezTo>
                <a:cubicBezTo>
                  <a:pt x="3175" y="91"/>
                  <a:pt x="3244" y="115"/>
                  <a:pt x="3314" y="115"/>
                </a:cubicBezTo>
                <a:cubicBezTo>
                  <a:pt x="3380" y="115"/>
                  <a:pt x="3448" y="132"/>
                  <a:pt x="3518" y="132"/>
                </a:cubicBezTo>
                <a:cubicBezTo>
                  <a:pt x="3585" y="132"/>
                  <a:pt x="3653" y="107"/>
                  <a:pt x="3722" y="107"/>
                </a:cubicBezTo>
                <a:cubicBezTo>
                  <a:pt x="3789" y="107"/>
                  <a:pt x="3857" y="100"/>
                  <a:pt x="3927" y="100"/>
                </a:cubicBezTo>
                <a:cubicBezTo>
                  <a:pt x="3993" y="100"/>
                  <a:pt x="4062" y="142"/>
                  <a:pt x="4131" y="142"/>
                </a:cubicBezTo>
                <a:cubicBezTo>
                  <a:pt x="4198" y="142"/>
                  <a:pt x="4266" y="111"/>
                  <a:pt x="4335" y="111"/>
                </a:cubicBezTo>
                <a:cubicBezTo>
                  <a:pt x="4402" y="111"/>
                  <a:pt x="4470" y="127"/>
                  <a:pt x="4540" y="127"/>
                </a:cubicBezTo>
                <a:cubicBezTo>
                  <a:pt x="4607" y="127"/>
                  <a:pt x="4675" y="150"/>
                  <a:pt x="4744" y="150"/>
                </a:cubicBezTo>
                <a:cubicBezTo>
                  <a:pt x="4811" y="150"/>
                  <a:pt x="4879" y="134"/>
                  <a:pt x="4948" y="134"/>
                </a:cubicBezTo>
                <a:cubicBezTo>
                  <a:pt x="5015" y="134"/>
                  <a:pt x="5084" y="114"/>
                  <a:pt x="5152" y="114"/>
                </a:cubicBezTo>
                <a:cubicBezTo>
                  <a:pt x="5220" y="114"/>
                  <a:pt x="5288" y="105"/>
                  <a:pt x="5357" y="105"/>
                </a:cubicBezTo>
                <a:cubicBezTo>
                  <a:pt x="5424" y="105"/>
                  <a:pt x="5492" y="137"/>
                  <a:pt x="5561" y="137"/>
                </a:cubicBezTo>
                <a:cubicBezTo>
                  <a:pt x="5629" y="137"/>
                  <a:pt x="5697" y="103"/>
                  <a:pt x="5765" y="103"/>
                </a:cubicBezTo>
                <a:cubicBezTo>
                  <a:pt x="5833" y="103"/>
                  <a:pt x="5901" y="130"/>
                  <a:pt x="5970" y="130"/>
                </a:cubicBezTo>
                <a:cubicBezTo>
                  <a:pt x="6037" y="130"/>
                  <a:pt x="6105" y="130"/>
                  <a:pt x="6174" y="130"/>
                </a:cubicBezTo>
                <a:cubicBezTo>
                  <a:pt x="6242" y="130"/>
                  <a:pt x="6310" y="120"/>
                  <a:pt x="6378" y="120"/>
                </a:cubicBezTo>
                <a:cubicBezTo>
                  <a:pt x="6446" y="120"/>
                  <a:pt x="6514" y="119"/>
                  <a:pt x="6582" y="119"/>
                </a:cubicBezTo>
                <a:cubicBezTo>
                  <a:pt x="6650" y="119"/>
                  <a:pt x="6718" y="134"/>
                  <a:pt x="6787" y="134"/>
                </a:cubicBezTo>
                <a:cubicBezTo>
                  <a:pt x="6854" y="134"/>
                  <a:pt x="6922" y="118"/>
                  <a:pt x="6991" y="118"/>
                </a:cubicBezTo>
                <a:cubicBezTo>
                  <a:pt x="7059" y="118"/>
                  <a:pt x="7127" y="96"/>
                  <a:pt x="7195" y="96"/>
                </a:cubicBezTo>
                <a:cubicBezTo>
                  <a:pt x="7263" y="96"/>
                  <a:pt x="7331" y="107"/>
                  <a:pt x="7399" y="107"/>
                </a:cubicBezTo>
                <a:cubicBezTo>
                  <a:pt x="7467" y="107"/>
                  <a:pt x="7535" y="105"/>
                  <a:pt x="7604" y="105"/>
                </a:cubicBezTo>
                <a:cubicBezTo>
                  <a:pt x="7671" y="105"/>
                  <a:pt x="7739" y="103"/>
                  <a:pt x="7808" y="103"/>
                </a:cubicBezTo>
                <a:cubicBezTo>
                  <a:pt x="7876" y="103"/>
                  <a:pt x="7944" y="127"/>
                  <a:pt x="8012" y="127"/>
                </a:cubicBezTo>
                <a:cubicBezTo>
                  <a:pt x="8080" y="127"/>
                  <a:pt x="8148" y="104"/>
                  <a:pt x="8216" y="104"/>
                </a:cubicBezTo>
                <a:cubicBezTo>
                  <a:pt x="8284" y="104"/>
                  <a:pt x="8352" y="100"/>
                  <a:pt x="8421" y="100"/>
                </a:cubicBezTo>
                <a:cubicBezTo>
                  <a:pt x="8488" y="100"/>
                  <a:pt x="8557" y="92"/>
                  <a:pt x="8625" y="92"/>
                </a:cubicBezTo>
                <a:cubicBezTo>
                  <a:pt x="8693" y="92"/>
                  <a:pt x="8761" y="139"/>
                  <a:pt x="8829" y="139"/>
                </a:cubicBezTo>
                <a:cubicBezTo>
                  <a:pt x="8897" y="139"/>
                  <a:pt x="8965" y="118"/>
                  <a:pt x="9034" y="118"/>
                </a:cubicBezTo>
                <a:cubicBezTo>
                  <a:pt x="9101" y="118"/>
                  <a:pt x="9170" y="89"/>
                  <a:pt x="9238" y="89"/>
                </a:cubicBezTo>
                <a:cubicBezTo>
                  <a:pt x="9306" y="89"/>
                  <a:pt x="9374" y="125"/>
                  <a:pt x="9442" y="125"/>
                </a:cubicBezTo>
                <a:cubicBezTo>
                  <a:pt x="9510" y="125"/>
                  <a:pt x="9578" y="92"/>
                  <a:pt x="9646" y="92"/>
                </a:cubicBezTo>
                <a:cubicBezTo>
                  <a:pt x="9714" y="92"/>
                  <a:pt x="9783" y="150"/>
                  <a:pt x="9851" y="150"/>
                </a:cubicBezTo>
                <a:cubicBezTo>
                  <a:pt x="9919" y="150"/>
                  <a:pt x="9987" y="148"/>
                  <a:pt x="10055" y="148"/>
                </a:cubicBezTo>
                <a:cubicBezTo>
                  <a:pt x="10123" y="148"/>
                  <a:pt x="10191" y="144"/>
                  <a:pt x="10259" y="144"/>
                </a:cubicBezTo>
                <a:cubicBezTo>
                  <a:pt x="10327" y="144"/>
                  <a:pt x="10395" y="147"/>
                  <a:pt x="10464" y="147"/>
                </a:cubicBezTo>
                <a:cubicBezTo>
                  <a:pt x="10532" y="147"/>
                  <a:pt x="10600" y="116"/>
                  <a:pt x="10668" y="116"/>
                </a:cubicBezTo>
                <a:cubicBezTo>
                  <a:pt x="10736" y="116"/>
                  <a:pt x="10804" y="142"/>
                  <a:pt x="10872" y="142"/>
                </a:cubicBezTo>
                <a:cubicBezTo>
                  <a:pt x="10940" y="142"/>
                  <a:pt x="11009" y="128"/>
                  <a:pt x="11077" y="128"/>
                </a:cubicBezTo>
                <a:cubicBezTo>
                  <a:pt x="11145" y="128"/>
                  <a:pt x="11213" y="141"/>
                  <a:pt x="11281" y="141"/>
                </a:cubicBezTo>
                <a:cubicBezTo>
                  <a:pt x="11349" y="141"/>
                  <a:pt x="11417" y="135"/>
                  <a:pt x="11485" y="135"/>
                </a:cubicBezTo>
                <a:cubicBezTo>
                  <a:pt x="11553" y="135"/>
                  <a:pt x="11621" y="117"/>
                  <a:pt x="11690" y="117"/>
                </a:cubicBezTo>
                <a:cubicBezTo>
                  <a:pt x="11758" y="117"/>
                  <a:pt x="11826" y="96"/>
                  <a:pt x="11894" y="96"/>
                </a:cubicBezTo>
                <a:cubicBezTo>
                  <a:pt x="11962" y="96"/>
                  <a:pt x="12030" y="144"/>
                  <a:pt x="12099" y="144"/>
                </a:cubicBezTo>
                <a:cubicBezTo>
                  <a:pt x="12167" y="144"/>
                  <a:pt x="12235" y="114"/>
                  <a:pt x="12303" y="114"/>
                </a:cubicBezTo>
                <a:cubicBezTo>
                  <a:pt x="12371" y="114"/>
                  <a:pt x="12439" y="106"/>
                  <a:pt x="12507" y="106"/>
                </a:cubicBezTo>
                <a:cubicBezTo>
                  <a:pt x="12576" y="106"/>
                  <a:pt x="12644" y="121"/>
                  <a:pt x="12712" y="121"/>
                </a:cubicBezTo>
                <a:cubicBezTo>
                  <a:pt x="12780" y="121"/>
                  <a:pt x="12848" y="90"/>
                  <a:pt x="12916" y="90"/>
                </a:cubicBezTo>
                <a:cubicBezTo>
                  <a:pt x="12984" y="90"/>
                  <a:pt x="13053" y="115"/>
                  <a:pt x="13121" y="115"/>
                </a:cubicBezTo>
                <a:cubicBezTo>
                  <a:pt x="13189" y="115"/>
                  <a:pt x="13257" y="122"/>
                  <a:pt x="13325" y="122"/>
                </a:cubicBezTo>
                <a:cubicBezTo>
                  <a:pt x="13393" y="122"/>
                  <a:pt x="13461" y="142"/>
                  <a:pt x="13529" y="142"/>
                </a:cubicBezTo>
                <a:cubicBezTo>
                  <a:pt x="13598" y="142"/>
                  <a:pt x="13666" y="112"/>
                  <a:pt x="13734" y="112"/>
                </a:cubicBezTo>
                <a:cubicBezTo>
                  <a:pt x="13802" y="112"/>
                  <a:pt x="13870" y="97"/>
                  <a:pt x="13938" y="97"/>
                </a:cubicBezTo>
                <a:cubicBezTo>
                  <a:pt x="14006" y="97"/>
                  <a:pt x="14075" y="100"/>
                  <a:pt x="14143" y="100"/>
                </a:cubicBezTo>
                <a:cubicBezTo>
                  <a:pt x="14211" y="100"/>
                  <a:pt x="14279" y="96"/>
                  <a:pt x="14347" y="96"/>
                </a:cubicBezTo>
                <a:cubicBezTo>
                  <a:pt x="14415" y="96"/>
                  <a:pt x="14483" y="97"/>
                  <a:pt x="14551" y="97"/>
                </a:cubicBezTo>
                <a:cubicBezTo>
                  <a:pt x="14620" y="97"/>
                  <a:pt x="14688" y="101"/>
                  <a:pt x="14756" y="101"/>
                </a:cubicBezTo>
                <a:cubicBezTo>
                  <a:pt x="14824" y="101"/>
                  <a:pt x="14892" y="148"/>
                  <a:pt x="14960" y="148"/>
                </a:cubicBezTo>
                <a:cubicBezTo>
                  <a:pt x="15029" y="148"/>
                  <a:pt x="15097" y="108"/>
                  <a:pt x="15165" y="108"/>
                </a:cubicBezTo>
                <a:cubicBezTo>
                  <a:pt x="15233" y="108"/>
                  <a:pt x="15301" y="146"/>
                  <a:pt x="15369" y="146"/>
                </a:cubicBezTo>
                <a:cubicBezTo>
                  <a:pt x="15438" y="146"/>
                  <a:pt x="15506" y="146"/>
                  <a:pt x="15574" y="146"/>
                </a:cubicBezTo>
                <a:cubicBezTo>
                  <a:pt x="15642" y="146"/>
                  <a:pt x="15710" y="149"/>
                  <a:pt x="15778" y="149"/>
                </a:cubicBezTo>
                <a:cubicBezTo>
                  <a:pt x="15847" y="149"/>
                  <a:pt x="15915" y="104"/>
                  <a:pt x="15983" y="104"/>
                </a:cubicBezTo>
                <a:cubicBezTo>
                  <a:pt x="16051" y="104"/>
                  <a:pt x="16119" y="133"/>
                  <a:pt x="16187" y="133"/>
                </a:cubicBezTo>
                <a:cubicBezTo>
                  <a:pt x="16256" y="133"/>
                  <a:pt x="16324" y="90"/>
                  <a:pt x="16391" y="90"/>
                </a:cubicBezTo>
                <a:cubicBezTo>
                  <a:pt x="16460" y="90"/>
                  <a:pt x="16528" y="98"/>
                  <a:pt x="16596" y="98"/>
                </a:cubicBezTo>
                <a:cubicBezTo>
                  <a:pt x="16665" y="98"/>
                  <a:pt x="16733" y="104"/>
                  <a:pt x="16800" y="104"/>
                </a:cubicBezTo>
                <a:cubicBezTo>
                  <a:pt x="16869" y="104"/>
                  <a:pt x="16937" y="127"/>
                  <a:pt x="17005" y="127"/>
                </a:cubicBezTo>
                <a:cubicBezTo>
                  <a:pt x="17074" y="127"/>
                  <a:pt x="17142" y="117"/>
                  <a:pt x="17209" y="117"/>
                </a:cubicBezTo>
                <a:cubicBezTo>
                  <a:pt x="17278" y="117"/>
                  <a:pt x="17346" y="90"/>
                  <a:pt x="17414" y="90"/>
                </a:cubicBezTo>
                <a:cubicBezTo>
                  <a:pt x="17482" y="90"/>
                  <a:pt x="17551" y="142"/>
                  <a:pt x="17618" y="142"/>
                </a:cubicBezTo>
                <a:cubicBezTo>
                  <a:pt x="17687" y="142"/>
                  <a:pt x="17755" y="107"/>
                  <a:pt x="17822" y="107"/>
                </a:cubicBezTo>
                <a:cubicBezTo>
                  <a:pt x="17891" y="107"/>
                  <a:pt x="17959" y="141"/>
                  <a:pt x="18027" y="141"/>
                </a:cubicBezTo>
                <a:cubicBezTo>
                  <a:pt x="18096" y="141"/>
                  <a:pt x="18164" y="129"/>
                  <a:pt x="18231" y="129"/>
                </a:cubicBezTo>
                <a:cubicBezTo>
                  <a:pt x="18300" y="129"/>
                  <a:pt x="18368" y="150"/>
                  <a:pt x="18435" y="150"/>
                </a:cubicBezTo>
                <a:cubicBezTo>
                  <a:pt x="18504" y="150"/>
                  <a:pt x="18573" y="113"/>
                  <a:pt x="18640" y="113"/>
                </a:cubicBezTo>
                <a:cubicBezTo>
                  <a:pt x="18709" y="113"/>
                  <a:pt x="18777" y="120"/>
                  <a:pt x="18844" y="120"/>
                </a:cubicBezTo>
                <a:cubicBezTo>
                  <a:pt x="18913" y="120"/>
                  <a:pt x="18982" y="142"/>
                  <a:pt x="19049" y="142"/>
                </a:cubicBezTo>
                <a:cubicBezTo>
                  <a:pt x="19118" y="142"/>
                  <a:pt x="19186" y="100"/>
                  <a:pt x="19253" y="100"/>
                </a:cubicBezTo>
                <a:cubicBezTo>
                  <a:pt x="19322" y="100"/>
                  <a:pt x="19390" y="144"/>
                  <a:pt x="19457" y="144"/>
                </a:cubicBezTo>
                <a:cubicBezTo>
                  <a:pt x="19527" y="144"/>
                  <a:pt x="19595" y="132"/>
                  <a:pt x="19662" y="132"/>
                </a:cubicBezTo>
                <a:cubicBezTo>
                  <a:pt x="19731" y="132"/>
                  <a:pt x="19799" y="115"/>
                  <a:pt x="19866" y="115"/>
                </a:cubicBezTo>
                <a:cubicBezTo>
                  <a:pt x="19936" y="115"/>
                  <a:pt x="20004" y="113"/>
                  <a:pt x="20070" y="113"/>
                </a:cubicBezTo>
                <a:cubicBezTo>
                  <a:pt x="20140" y="113"/>
                  <a:pt x="20209" y="124"/>
                  <a:pt x="20274" y="124"/>
                </a:cubicBezTo>
                <a:cubicBezTo>
                  <a:pt x="20345" y="124"/>
                  <a:pt x="20413" y="122"/>
                  <a:pt x="20479" y="122"/>
                </a:cubicBezTo>
                <a:cubicBezTo>
                  <a:pt x="20550" y="122"/>
                  <a:pt x="20618" y="94"/>
                  <a:pt x="20683" y="94"/>
                </a:cubicBezTo>
                <a:cubicBezTo>
                  <a:pt x="20755" y="94"/>
                  <a:pt x="20823" y="125"/>
                  <a:pt x="20887" y="125"/>
                </a:cubicBezTo>
                <a:cubicBezTo>
                  <a:pt x="20961" y="125"/>
                  <a:pt x="21030" y="130"/>
                  <a:pt x="21091" y="130"/>
                </a:cubicBezTo>
                <a:cubicBezTo>
                  <a:pt x="21170" y="130"/>
                  <a:pt x="21239" y="144"/>
                  <a:pt x="21296" y="144"/>
                </a:cubicBezTo>
                <a:cubicBezTo>
                  <a:pt x="21429" y="144"/>
                  <a:pt x="21475" y="-156"/>
                  <a:pt x="21508" y="111"/>
                </a:cubicBezTo>
                <a:cubicBezTo>
                  <a:pt x="21541" y="380"/>
                  <a:pt x="21492" y="404"/>
                  <a:pt x="21492" y="688"/>
                </a:cubicBezTo>
                <a:cubicBezTo>
                  <a:pt x="21492" y="972"/>
                  <a:pt x="21493" y="972"/>
                  <a:pt x="21493" y="1257"/>
                </a:cubicBezTo>
                <a:cubicBezTo>
                  <a:pt x="21493" y="1541"/>
                  <a:pt x="21507" y="1541"/>
                  <a:pt x="21507" y="1826"/>
                </a:cubicBezTo>
                <a:cubicBezTo>
                  <a:pt x="21507" y="2110"/>
                  <a:pt x="21501" y="2110"/>
                  <a:pt x="21501" y="2394"/>
                </a:cubicBezTo>
                <a:cubicBezTo>
                  <a:pt x="21501" y="2679"/>
                  <a:pt x="21502" y="2679"/>
                  <a:pt x="21502" y="2963"/>
                </a:cubicBezTo>
                <a:cubicBezTo>
                  <a:pt x="21502" y="3247"/>
                  <a:pt x="21508" y="3247"/>
                  <a:pt x="21508" y="3532"/>
                </a:cubicBezTo>
                <a:cubicBezTo>
                  <a:pt x="21508" y="3816"/>
                  <a:pt x="21494" y="3816"/>
                  <a:pt x="21494" y="4101"/>
                </a:cubicBezTo>
                <a:cubicBezTo>
                  <a:pt x="21494" y="4385"/>
                  <a:pt x="21506" y="4385"/>
                  <a:pt x="21506" y="4669"/>
                </a:cubicBezTo>
                <a:cubicBezTo>
                  <a:pt x="21506" y="4954"/>
                  <a:pt x="21491" y="4954"/>
                  <a:pt x="21491" y="5238"/>
                </a:cubicBezTo>
                <a:cubicBezTo>
                  <a:pt x="21491" y="5523"/>
                  <a:pt x="21504" y="5523"/>
                  <a:pt x="21504" y="5807"/>
                </a:cubicBezTo>
                <a:cubicBezTo>
                  <a:pt x="21504" y="6091"/>
                  <a:pt x="21499" y="6091"/>
                  <a:pt x="21499" y="6376"/>
                </a:cubicBezTo>
                <a:cubicBezTo>
                  <a:pt x="21499" y="6660"/>
                  <a:pt x="21500" y="6660"/>
                  <a:pt x="21500" y="6945"/>
                </a:cubicBezTo>
                <a:cubicBezTo>
                  <a:pt x="21500" y="7229"/>
                  <a:pt x="21498" y="7229"/>
                  <a:pt x="21498" y="7513"/>
                </a:cubicBezTo>
                <a:cubicBezTo>
                  <a:pt x="21498" y="7798"/>
                  <a:pt x="21498" y="7798"/>
                  <a:pt x="21498" y="8082"/>
                </a:cubicBezTo>
                <a:cubicBezTo>
                  <a:pt x="21498" y="8367"/>
                  <a:pt x="21499" y="8367"/>
                  <a:pt x="21499" y="8651"/>
                </a:cubicBezTo>
                <a:cubicBezTo>
                  <a:pt x="21499" y="8935"/>
                  <a:pt x="21490" y="8935"/>
                  <a:pt x="21490" y="9219"/>
                </a:cubicBezTo>
                <a:cubicBezTo>
                  <a:pt x="21490" y="9504"/>
                  <a:pt x="21492" y="9504"/>
                  <a:pt x="21492" y="9788"/>
                </a:cubicBezTo>
                <a:cubicBezTo>
                  <a:pt x="21492" y="10073"/>
                  <a:pt x="21492" y="10073"/>
                  <a:pt x="21492" y="10357"/>
                </a:cubicBezTo>
                <a:cubicBezTo>
                  <a:pt x="21492" y="10641"/>
                  <a:pt x="21502" y="10641"/>
                  <a:pt x="21502" y="10926"/>
                </a:cubicBezTo>
                <a:cubicBezTo>
                  <a:pt x="21502" y="11210"/>
                  <a:pt x="21504" y="11210"/>
                  <a:pt x="21504" y="11494"/>
                </a:cubicBezTo>
                <a:cubicBezTo>
                  <a:pt x="21504" y="11779"/>
                  <a:pt x="21504" y="11779"/>
                  <a:pt x="21504" y="12063"/>
                </a:cubicBezTo>
                <a:cubicBezTo>
                  <a:pt x="21504" y="12348"/>
                  <a:pt x="21508" y="12348"/>
                  <a:pt x="21508" y="12632"/>
                </a:cubicBezTo>
                <a:cubicBezTo>
                  <a:pt x="21508" y="12916"/>
                  <a:pt x="21489" y="12916"/>
                  <a:pt x="21489" y="13201"/>
                </a:cubicBezTo>
                <a:cubicBezTo>
                  <a:pt x="21489" y="13485"/>
                  <a:pt x="21509" y="13485"/>
                  <a:pt x="21509" y="13770"/>
                </a:cubicBezTo>
                <a:cubicBezTo>
                  <a:pt x="21509" y="14054"/>
                  <a:pt x="21502" y="14054"/>
                  <a:pt x="21502" y="14338"/>
                </a:cubicBezTo>
                <a:cubicBezTo>
                  <a:pt x="21502" y="14623"/>
                  <a:pt x="21501" y="14623"/>
                  <a:pt x="21501" y="14907"/>
                </a:cubicBezTo>
                <a:cubicBezTo>
                  <a:pt x="21501" y="15192"/>
                  <a:pt x="21502" y="15192"/>
                  <a:pt x="21502" y="15476"/>
                </a:cubicBezTo>
                <a:cubicBezTo>
                  <a:pt x="21502" y="15761"/>
                  <a:pt x="21509" y="15761"/>
                  <a:pt x="21509" y="16045"/>
                </a:cubicBezTo>
                <a:cubicBezTo>
                  <a:pt x="21509" y="16330"/>
                  <a:pt x="21501" y="16330"/>
                  <a:pt x="21501" y="16614"/>
                </a:cubicBezTo>
                <a:cubicBezTo>
                  <a:pt x="21501" y="16899"/>
                  <a:pt x="21493" y="16899"/>
                  <a:pt x="21493" y="17183"/>
                </a:cubicBezTo>
                <a:cubicBezTo>
                  <a:pt x="21493" y="17468"/>
                  <a:pt x="21493" y="17468"/>
                  <a:pt x="21493" y="17752"/>
                </a:cubicBezTo>
                <a:cubicBezTo>
                  <a:pt x="21493" y="18036"/>
                  <a:pt x="21490" y="18036"/>
                  <a:pt x="21490" y="18321"/>
                </a:cubicBezTo>
                <a:cubicBezTo>
                  <a:pt x="21490" y="18605"/>
                  <a:pt x="21489" y="18605"/>
                  <a:pt x="21489" y="18890"/>
                </a:cubicBezTo>
                <a:cubicBezTo>
                  <a:pt x="21489" y="19174"/>
                  <a:pt x="21509" y="19175"/>
                  <a:pt x="21509" y="19459"/>
                </a:cubicBezTo>
                <a:cubicBezTo>
                  <a:pt x="21509" y="19744"/>
                  <a:pt x="21491" y="19744"/>
                  <a:pt x="21491" y="20028"/>
                </a:cubicBezTo>
                <a:cubicBezTo>
                  <a:pt x="21491" y="20313"/>
                  <a:pt x="21501" y="20313"/>
                  <a:pt x="21501" y="20598"/>
                </a:cubicBezTo>
                <a:cubicBezTo>
                  <a:pt x="21501" y="20882"/>
                  <a:pt x="21568" y="20954"/>
                  <a:pt x="21496" y="21156"/>
                </a:cubicBezTo>
                <a:cubicBezTo>
                  <a:pt x="21424" y="21357"/>
                  <a:pt x="21397" y="21182"/>
                  <a:pt x="21295" y="21182"/>
                </a:cubicBezTo>
                <a:cubicBezTo>
                  <a:pt x="21193" y="21182"/>
                  <a:pt x="21193" y="21179"/>
                  <a:pt x="21091" y="21179"/>
                </a:cubicBezTo>
                <a:cubicBezTo>
                  <a:pt x="20989" y="21179"/>
                  <a:pt x="20989" y="21160"/>
                  <a:pt x="20887" y="21160"/>
                </a:cubicBezTo>
                <a:cubicBezTo>
                  <a:pt x="20785" y="21160"/>
                  <a:pt x="20785" y="21146"/>
                  <a:pt x="20682" y="21146"/>
                </a:cubicBezTo>
                <a:cubicBezTo>
                  <a:pt x="20580" y="21146"/>
                  <a:pt x="20580" y="21171"/>
                  <a:pt x="20478" y="21171"/>
                </a:cubicBezTo>
                <a:cubicBezTo>
                  <a:pt x="20376" y="21171"/>
                  <a:pt x="20376" y="21148"/>
                  <a:pt x="20274" y="21148"/>
                </a:cubicBezTo>
                <a:cubicBezTo>
                  <a:pt x="20172" y="21148"/>
                  <a:pt x="20172" y="21143"/>
                  <a:pt x="20070" y="21143"/>
                </a:cubicBezTo>
                <a:cubicBezTo>
                  <a:pt x="19967" y="21143"/>
                  <a:pt x="19967" y="21189"/>
                  <a:pt x="19865" y="21189"/>
                </a:cubicBezTo>
                <a:cubicBezTo>
                  <a:pt x="19763" y="21189"/>
                  <a:pt x="19763" y="21149"/>
                  <a:pt x="19661" y="21149"/>
                </a:cubicBezTo>
                <a:cubicBezTo>
                  <a:pt x="19559" y="21149"/>
                  <a:pt x="19559" y="21174"/>
                  <a:pt x="19457" y="21174"/>
                </a:cubicBezTo>
                <a:cubicBezTo>
                  <a:pt x="19355" y="21174"/>
                  <a:pt x="19355" y="21152"/>
                  <a:pt x="19252" y="21152"/>
                </a:cubicBezTo>
                <a:cubicBezTo>
                  <a:pt x="19150" y="21152"/>
                  <a:pt x="19150" y="21178"/>
                  <a:pt x="19048" y="21178"/>
                </a:cubicBezTo>
                <a:cubicBezTo>
                  <a:pt x="18946" y="21178"/>
                  <a:pt x="18946" y="21193"/>
                  <a:pt x="18844" y="21193"/>
                </a:cubicBezTo>
                <a:cubicBezTo>
                  <a:pt x="18742" y="21193"/>
                  <a:pt x="18742" y="21169"/>
                  <a:pt x="18640" y="21169"/>
                </a:cubicBezTo>
                <a:cubicBezTo>
                  <a:pt x="18537" y="21169"/>
                  <a:pt x="18537" y="21154"/>
                  <a:pt x="18435" y="21154"/>
                </a:cubicBezTo>
                <a:cubicBezTo>
                  <a:pt x="18333" y="21154"/>
                  <a:pt x="18333" y="21152"/>
                  <a:pt x="18231" y="21152"/>
                </a:cubicBezTo>
                <a:cubicBezTo>
                  <a:pt x="18129" y="21152"/>
                  <a:pt x="18129" y="21155"/>
                  <a:pt x="18027" y="21155"/>
                </a:cubicBezTo>
                <a:cubicBezTo>
                  <a:pt x="17924" y="21155"/>
                  <a:pt x="17924" y="21143"/>
                  <a:pt x="17822" y="21143"/>
                </a:cubicBezTo>
                <a:cubicBezTo>
                  <a:pt x="17720" y="21143"/>
                  <a:pt x="17720" y="21149"/>
                  <a:pt x="17618" y="21149"/>
                </a:cubicBezTo>
                <a:cubicBezTo>
                  <a:pt x="17516" y="21149"/>
                  <a:pt x="17516" y="21144"/>
                  <a:pt x="17414" y="21144"/>
                </a:cubicBezTo>
                <a:cubicBezTo>
                  <a:pt x="17312" y="21144"/>
                  <a:pt x="17312" y="21193"/>
                  <a:pt x="17209" y="21193"/>
                </a:cubicBezTo>
                <a:cubicBezTo>
                  <a:pt x="17209" y="21193"/>
                  <a:pt x="17107" y="21196"/>
                  <a:pt x="17005" y="21196"/>
                </a:cubicBezTo>
                <a:cubicBezTo>
                  <a:pt x="16903" y="21196"/>
                  <a:pt x="16903" y="21175"/>
                  <a:pt x="16801" y="21175"/>
                </a:cubicBezTo>
                <a:cubicBezTo>
                  <a:pt x="16699" y="21175"/>
                  <a:pt x="16699" y="21151"/>
                  <a:pt x="16597" y="21151"/>
                </a:cubicBezTo>
                <a:cubicBezTo>
                  <a:pt x="16495" y="21151"/>
                  <a:pt x="16495" y="21193"/>
                  <a:pt x="16393" y="21193"/>
                </a:cubicBezTo>
                <a:cubicBezTo>
                  <a:pt x="16290" y="21193"/>
                  <a:pt x="16290" y="21167"/>
                  <a:pt x="16188" y="21167"/>
                </a:cubicBezTo>
                <a:cubicBezTo>
                  <a:pt x="16086" y="21167"/>
                  <a:pt x="16086" y="21190"/>
                  <a:pt x="15984" y="21190"/>
                </a:cubicBezTo>
                <a:cubicBezTo>
                  <a:pt x="15882" y="21190"/>
                  <a:pt x="15882" y="21151"/>
                  <a:pt x="15780" y="21151"/>
                </a:cubicBezTo>
                <a:cubicBezTo>
                  <a:pt x="15678" y="21151"/>
                  <a:pt x="15678" y="21142"/>
                  <a:pt x="15575" y="21142"/>
                </a:cubicBezTo>
                <a:cubicBezTo>
                  <a:pt x="15473" y="21142"/>
                  <a:pt x="15473" y="21194"/>
                  <a:pt x="15371" y="21194"/>
                </a:cubicBezTo>
                <a:cubicBezTo>
                  <a:pt x="15269" y="21194"/>
                  <a:pt x="15269" y="21192"/>
                  <a:pt x="15167" y="21192"/>
                </a:cubicBezTo>
                <a:cubicBezTo>
                  <a:pt x="15065" y="21192"/>
                  <a:pt x="15065" y="21176"/>
                  <a:pt x="14963" y="21176"/>
                </a:cubicBezTo>
                <a:cubicBezTo>
                  <a:pt x="14861" y="21176"/>
                  <a:pt x="14861" y="21138"/>
                  <a:pt x="14759" y="21138"/>
                </a:cubicBezTo>
                <a:cubicBezTo>
                  <a:pt x="14656" y="21138"/>
                  <a:pt x="14656" y="21149"/>
                  <a:pt x="14554" y="21149"/>
                </a:cubicBezTo>
                <a:cubicBezTo>
                  <a:pt x="14452" y="21149"/>
                  <a:pt x="14452" y="21172"/>
                  <a:pt x="14350" y="21172"/>
                </a:cubicBezTo>
                <a:cubicBezTo>
                  <a:pt x="14248" y="21172"/>
                  <a:pt x="14248" y="21198"/>
                  <a:pt x="14146" y="21198"/>
                </a:cubicBezTo>
                <a:cubicBezTo>
                  <a:pt x="14044" y="21198"/>
                  <a:pt x="14044" y="21149"/>
                  <a:pt x="13941" y="21149"/>
                </a:cubicBezTo>
                <a:cubicBezTo>
                  <a:pt x="13839" y="21149"/>
                  <a:pt x="13839" y="21145"/>
                  <a:pt x="13737" y="21145"/>
                </a:cubicBezTo>
                <a:cubicBezTo>
                  <a:pt x="13737" y="21145"/>
                  <a:pt x="13635" y="21139"/>
                  <a:pt x="13533" y="21139"/>
                </a:cubicBezTo>
                <a:cubicBezTo>
                  <a:pt x="13431" y="21139"/>
                  <a:pt x="13431" y="21178"/>
                  <a:pt x="13329" y="21178"/>
                </a:cubicBezTo>
                <a:cubicBezTo>
                  <a:pt x="13227" y="21178"/>
                  <a:pt x="13227" y="21150"/>
                  <a:pt x="13124" y="21150"/>
                </a:cubicBezTo>
                <a:cubicBezTo>
                  <a:pt x="13022" y="21150"/>
                  <a:pt x="13022" y="21145"/>
                  <a:pt x="12920" y="21145"/>
                </a:cubicBezTo>
                <a:cubicBezTo>
                  <a:pt x="12818" y="21145"/>
                  <a:pt x="12818" y="21181"/>
                  <a:pt x="12716" y="21181"/>
                </a:cubicBezTo>
                <a:cubicBezTo>
                  <a:pt x="12614" y="21181"/>
                  <a:pt x="12614" y="21142"/>
                  <a:pt x="12512" y="21142"/>
                </a:cubicBezTo>
                <a:cubicBezTo>
                  <a:pt x="12409" y="21142"/>
                  <a:pt x="12409" y="21174"/>
                  <a:pt x="12307" y="21174"/>
                </a:cubicBezTo>
                <a:cubicBezTo>
                  <a:pt x="12205" y="21174"/>
                  <a:pt x="12205" y="21166"/>
                  <a:pt x="12103" y="21166"/>
                </a:cubicBezTo>
                <a:cubicBezTo>
                  <a:pt x="12001" y="21166"/>
                  <a:pt x="12001" y="21185"/>
                  <a:pt x="11899" y="21185"/>
                </a:cubicBezTo>
                <a:cubicBezTo>
                  <a:pt x="11797" y="21185"/>
                  <a:pt x="11797" y="21160"/>
                  <a:pt x="11694" y="21160"/>
                </a:cubicBezTo>
                <a:cubicBezTo>
                  <a:pt x="11592" y="21160"/>
                  <a:pt x="11592" y="21181"/>
                  <a:pt x="11490" y="21181"/>
                </a:cubicBezTo>
                <a:cubicBezTo>
                  <a:pt x="11388" y="21181"/>
                  <a:pt x="11388" y="21198"/>
                  <a:pt x="11286" y="21198"/>
                </a:cubicBezTo>
                <a:cubicBezTo>
                  <a:pt x="11184" y="21198"/>
                  <a:pt x="11184" y="21171"/>
                  <a:pt x="11082" y="21171"/>
                </a:cubicBezTo>
                <a:cubicBezTo>
                  <a:pt x="10979" y="21171"/>
                  <a:pt x="10979" y="21168"/>
                  <a:pt x="10877" y="21168"/>
                </a:cubicBezTo>
                <a:cubicBezTo>
                  <a:pt x="10775" y="21168"/>
                  <a:pt x="10775" y="21138"/>
                  <a:pt x="10673" y="21138"/>
                </a:cubicBezTo>
                <a:cubicBezTo>
                  <a:pt x="10571" y="21138"/>
                  <a:pt x="10571" y="21180"/>
                  <a:pt x="10469" y="21180"/>
                </a:cubicBezTo>
                <a:cubicBezTo>
                  <a:pt x="10366" y="21180"/>
                  <a:pt x="10366" y="21183"/>
                  <a:pt x="10264" y="21183"/>
                </a:cubicBezTo>
                <a:cubicBezTo>
                  <a:pt x="10162" y="21183"/>
                  <a:pt x="10162" y="21148"/>
                  <a:pt x="10060" y="21148"/>
                </a:cubicBezTo>
                <a:cubicBezTo>
                  <a:pt x="9958" y="21148"/>
                  <a:pt x="9958" y="21148"/>
                  <a:pt x="9856" y="21148"/>
                </a:cubicBezTo>
                <a:cubicBezTo>
                  <a:pt x="9754" y="21148"/>
                  <a:pt x="9784" y="21173"/>
                  <a:pt x="9651" y="21173"/>
                </a:cubicBezTo>
                <a:cubicBezTo>
                  <a:pt x="9594" y="21173"/>
                  <a:pt x="9526" y="21185"/>
                  <a:pt x="9447" y="21185"/>
                </a:cubicBezTo>
                <a:cubicBezTo>
                  <a:pt x="9385" y="21185"/>
                  <a:pt x="9317" y="21137"/>
                  <a:pt x="9243" y="21137"/>
                </a:cubicBezTo>
                <a:cubicBezTo>
                  <a:pt x="9179" y="21137"/>
                  <a:pt x="9111" y="21158"/>
                  <a:pt x="9038" y="21158"/>
                </a:cubicBezTo>
                <a:cubicBezTo>
                  <a:pt x="8973" y="21158"/>
                  <a:pt x="8905" y="21176"/>
                  <a:pt x="8834" y="21176"/>
                </a:cubicBezTo>
                <a:cubicBezTo>
                  <a:pt x="8768" y="21176"/>
                  <a:pt x="8700" y="21161"/>
                  <a:pt x="8630" y="21161"/>
                </a:cubicBezTo>
                <a:cubicBezTo>
                  <a:pt x="8564" y="21161"/>
                  <a:pt x="8496" y="21174"/>
                  <a:pt x="8425" y="21174"/>
                </a:cubicBezTo>
                <a:cubicBezTo>
                  <a:pt x="8359" y="21174"/>
                  <a:pt x="8291" y="21142"/>
                  <a:pt x="8221" y="21142"/>
                </a:cubicBezTo>
                <a:cubicBezTo>
                  <a:pt x="8154" y="21142"/>
                  <a:pt x="8086" y="21180"/>
                  <a:pt x="8017" y="21180"/>
                </a:cubicBezTo>
                <a:cubicBezTo>
                  <a:pt x="7950" y="21180"/>
                  <a:pt x="7882" y="21178"/>
                  <a:pt x="7812" y="21178"/>
                </a:cubicBezTo>
                <a:cubicBezTo>
                  <a:pt x="7745" y="21178"/>
                  <a:pt x="7677" y="21198"/>
                  <a:pt x="7608" y="21198"/>
                </a:cubicBezTo>
                <a:cubicBezTo>
                  <a:pt x="7541" y="21198"/>
                  <a:pt x="7473" y="21171"/>
                  <a:pt x="7404" y="21171"/>
                </a:cubicBezTo>
                <a:cubicBezTo>
                  <a:pt x="7336" y="21171"/>
                  <a:pt x="7268" y="21155"/>
                  <a:pt x="7199" y="21155"/>
                </a:cubicBezTo>
                <a:cubicBezTo>
                  <a:pt x="7132" y="21155"/>
                  <a:pt x="7064" y="21164"/>
                  <a:pt x="6995" y="21164"/>
                </a:cubicBezTo>
                <a:cubicBezTo>
                  <a:pt x="6927" y="21164"/>
                  <a:pt x="6859" y="21139"/>
                  <a:pt x="6790" y="21139"/>
                </a:cubicBezTo>
                <a:cubicBezTo>
                  <a:pt x="6723" y="21139"/>
                  <a:pt x="6655" y="21178"/>
                  <a:pt x="6586" y="21178"/>
                </a:cubicBezTo>
                <a:cubicBezTo>
                  <a:pt x="6519" y="21178"/>
                  <a:pt x="6451" y="21175"/>
                  <a:pt x="6382" y="21175"/>
                </a:cubicBezTo>
                <a:cubicBezTo>
                  <a:pt x="6314" y="21175"/>
                  <a:pt x="6246" y="21186"/>
                  <a:pt x="6178" y="21186"/>
                </a:cubicBezTo>
                <a:cubicBezTo>
                  <a:pt x="6110" y="21186"/>
                  <a:pt x="6042" y="21155"/>
                  <a:pt x="5973" y="21155"/>
                </a:cubicBezTo>
                <a:cubicBezTo>
                  <a:pt x="5906" y="21155"/>
                  <a:pt x="5837" y="21178"/>
                  <a:pt x="5769" y="21178"/>
                </a:cubicBezTo>
                <a:cubicBezTo>
                  <a:pt x="5701" y="21178"/>
                  <a:pt x="5633" y="21145"/>
                  <a:pt x="5565" y="21145"/>
                </a:cubicBezTo>
                <a:cubicBezTo>
                  <a:pt x="5497" y="21145"/>
                  <a:pt x="5429" y="21194"/>
                  <a:pt x="5360" y="21194"/>
                </a:cubicBezTo>
                <a:cubicBezTo>
                  <a:pt x="5292" y="21194"/>
                  <a:pt x="5224" y="21184"/>
                  <a:pt x="5156" y="21184"/>
                </a:cubicBezTo>
                <a:cubicBezTo>
                  <a:pt x="5088" y="21184"/>
                  <a:pt x="5020" y="21168"/>
                  <a:pt x="4952" y="21168"/>
                </a:cubicBezTo>
                <a:cubicBezTo>
                  <a:pt x="4883" y="21168"/>
                  <a:pt x="4815" y="21138"/>
                  <a:pt x="4747" y="21138"/>
                </a:cubicBezTo>
                <a:cubicBezTo>
                  <a:pt x="4679" y="21138"/>
                  <a:pt x="4611" y="21167"/>
                  <a:pt x="4543" y="21167"/>
                </a:cubicBezTo>
                <a:cubicBezTo>
                  <a:pt x="4474" y="21167"/>
                  <a:pt x="4406" y="21153"/>
                  <a:pt x="4338" y="21153"/>
                </a:cubicBezTo>
                <a:cubicBezTo>
                  <a:pt x="4270" y="21153"/>
                  <a:pt x="4202" y="21146"/>
                  <a:pt x="4134" y="21146"/>
                </a:cubicBezTo>
                <a:cubicBezTo>
                  <a:pt x="4065" y="21146"/>
                  <a:pt x="3997" y="21171"/>
                  <a:pt x="3929" y="21171"/>
                </a:cubicBezTo>
                <a:cubicBezTo>
                  <a:pt x="3861" y="21171"/>
                  <a:pt x="3793" y="21191"/>
                  <a:pt x="3725" y="21191"/>
                </a:cubicBezTo>
                <a:cubicBezTo>
                  <a:pt x="3656" y="21191"/>
                  <a:pt x="3588" y="21193"/>
                  <a:pt x="3520" y="21193"/>
                </a:cubicBezTo>
                <a:cubicBezTo>
                  <a:pt x="3452" y="21193"/>
                  <a:pt x="3384" y="21190"/>
                  <a:pt x="3316" y="21190"/>
                </a:cubicBezTo>
                <a:cubicBezTo>
                  <a:pt x="3247" y="21190"/>
                  <a:pt x="3179" y="21136"/>
                  <a:pt x="3111" y="21136"/>
                </a:cubicBezTo>
                <a:cubicBezTo>
                  <a:pt x="3043" y="21136"/>
                  <a:pt x="2975" y="21190"/>
                  <a:pt x="2907" y="21190"/>
                </a:cubicBezTo>
                <a:cubicBezTo>
                  <a:pt x="2838" y="21190"/>
                  <a:pt x="2770" y="21191"/>
                  <a:pt x="2703" y="21191"/>
                </a:cubicBezTo>
                <a:cubicBezTo>
                  <a:pt x="2634" y="21191"/>
                  <a:pt x="2565" y="21195"/>
                  <a:pt x="2498" y="21195"/>
                </a:cubicBezTo>
                <a:cubicBezTo>
                  <a:pt x="2429" y="21195"/>
                  <a:pt x="2361" y="21152"/>
                  <a:pt x="2294" y="21152"/>
                </a:cubicBezTo>
                <a:cubicBezTo>
                  <a:pt x="2225" y="21152"/>
                  <a:pt x="2156" y="21185"/>
                  <a:pt x="2089" y="21185"/>
                </a:cubicBezTo>
                <a:cubicBezTo>
                  <a:pt x="2020" y="21185"/>
                  <a:pt x="1952" y="21181"/>
                  <a:pt x="1885" y="21181"/>
                </a:cubicBezTo>
                <a:cubicBezTo>
                  <a:pt x="1815" y="21181"/>
                  <a:pt x="1747" y="21164"/>
                  <a:pt x="1680" y="21164"/>
                </a:cubicBezTo>
                <a:cubicBezTo>
                  <a:pt x="1611" y="21164"/>
                  <a:pt x="1542" y="21143"/>
                  <a:pt x="1476" y="21143"/>
                </a:cubicBezTo>
                <a:cubicBezTo>
                  <a:pt x="1406" y="21143"/>
                  <a:pt x="1338" y="21160"/>
                  <a:pt x="1272" y="21160"/>
                </a:cubicBezTo>
                <a:cubicBezTo>
                  <a:pt x="1201" y="21160"/>
                  <a:pt x="1133" y="21193"/>
                  <a:pt x="1067" y="21193"/>
                </a:cubicBezTo>
                <a:cubicBezTo>
                  <a:pt x="996" y="21193"/>
                  <a:pt x="928" y="21143"/>
                  <a:pt x="863" y="21143"/>
                </a:cubicBezTo>
                <a:cubicBezTo>
                  <a:pt x="790" y="21143"/>
                  <a:pt x="722" y="21142"/>
                  <a:pt x="658" y="21142"/>
                </a:cubicBezTo>
                <a:cubicBezTo>
                  <a:pt x="584" y="21142"/>
                  <a:pt x="516" y="21160"/>
                  <a:pt x="454" y="21160"/>
                </a:cubicBezTo>
                <a:cubicBezTo>
                  <a:pt x="375" y="21160"/>
                  <a:pt x="307" y="21190"/>
                  <a:pt x="250" y="21190"/>
                </a:cubicBezTo>
                <a:cubicBezTo>
                  <a:pt x="118" y="21190"/>
                  <a:pt x="69" y="21444"/>
                  <a:pt x="35" y="21177"/>
                </a:cubicBezTo>
                <a:cubicBezTo>
                  <a:pt x="1" y="20909"/>
                  <a:pt x="43" y="20883"/>
                  <a:pt x="43" y="20598"/>
                </a:cubicBezTo>
                <a:cubicBezTo>
                  <a:pt x="43" y="20314"/>
                  <a:pt x="53" y="20314"/>
                  <a:pt x="53" y="20029"/>
                </a:cubicBezTo>
                <a:cubicBezTo>
                  <a:pt x="53" y="19745"/>
                  <a:pt x="47" y="19745"/>
                  <a:pt x="47" y="19461"/>
                </a:cubicBezTo>
                <a:cubicBezTo>
                  <a:pt x="47" y="19176"/>
                  <a:pt x="52" y="19176"/>
                  <a:pt x="52" y="18892"/>
                </a:cubicBezTo>
                <a:cubicBezTo>
                  <a:pt x="52" y="18608"/>
                  <a:pt x="39" y="18608"/>
                  <a:pt x="39" y="18323"/>
                </a:cubicBezTo>
                <a:cubicBezTo>
                  <a:pt x="39" y="18323"/>
                  <a:pt x="48" y="18039"/>
                  <a:pt x="48" y="17754"/>
                </a:cubicBezTo>
                <a:cubicBezTo>
                  <a:pt x="48" y="17470"/>
                  <a:pt x="37" y="17470"/>
                  <a:pt x="37" y="17186"/>
                </a:cubicBezTo>
                <a:cubicBezTo>
                  <a:pt x="37" y="16901"/>
                  <a:pt x="51" y="16901"/>
                  <a:pt x="51" y="16617"/>
                </a:cubicBezTo>
                <a:cubicBezTo>
                  <a:pt x="51" y="16332"/>
                  <a:pt x="40" y="16332"/>
                  <a:pt x="40" y="16048"/>
                </a:cubicBezTo>
                <a:cubicBezTo>
                  <a:pt x="40" y="15764"/>
                  <a:pt x="35" y="15764"/>
                  <a:pt x="35" y="15479"/>
                </a:cubicBezTo>
                <a:cubicBezTo>
                  <a:pt x="35" y="15195"/>
                  <a:pt x="50" y="15195"/>
                  <a:pt x="50" y="14911"/>
                </a:cubicBezTo>
                <a:cubicBezTo>
                  <a:pt x="50" y="14626"/>
                  <a:pt x="54" y="14626"/>
                  <a:pt x="54" y="14342"/>
                </a:cubicBezTo>
                <a:cubicBezTo>
                  <a:pt x="54" y="14057"/>
                  <a:pt x="40" y="14057"/>
                  <a:pt x="40" y="13773"/>
                </a:cubicBezTo>
                <a:cubicBezTo>
                  <a:pt x="40" y="13773"/>
                  <a:pt x="44" y="13488"/>
                  <a:pt x="44" y="13204"/>
                </a:cubicBezTo>
                <a:cubicBezTo>
                  <a:pt x="44" y="13204"/>
                  <a:pt x="41" y="12920"/>
                  <a:pt x="41" y="12635"/>
                </a:cubicBezTo>
                <a:cubicBezTo>
                  <a:pt x="41" y="12351"/>
                  <a:pt x="37" y="12351"/>
                  <a:pt x="37" y="12067"/>
                </a:cubicBezTo>
                <a:cubicBezTo>
                  <a:pt x="37" y="11782"/>
                  <a:pt x="48" y="11782"/>
                  <a:pt x="48" y="11498"/>
                </a:cubicBezTo>
                <a:cubicBezTo>
                  <a:pt x="48" y="11214"/>
                  <a:pt x="45" y="11214"/>
                  <a:pt x="45" y="10929"/>
                </a:cubicBezTo>
                <a:cubicBezTo>
                  <a:pt x="45" y="10645"/>
                  <a:pt x="43" y="10645"/>
                  <a:pt x="43" y="10361"/>
                </a:cubicBezTo>
                <a:cubicBezTo>
                  <a:pt x="43" y="10076"/>
                  <a:pt x="39" y="10076"/>
                  <a:pt x="39" y="9792"/>
                </a:cubicBezTo>
                <a:cubicBezTo>
                  <a:pt x="39" y="9508"/>
                  <a:pt x="50" y="9508"/>
                  <a:pt x="50" y="9223"/>
                </a:cubicBezTo>
                <a:cubicBezTo>
                  <a:pt x="50" y="8939"/>
                  <a:pt x="42" y="8939"/>
                  <a:pt x="42" y="8655"/>
                </a:cubicBezTo>
                <a:cubicBezTo>
                  <a:pt x="42" y="8655"/>
                  <a:pt x="49" y="8370"/>
                  <a:pt x="49" y="8086"/>
                </a:cubicBezTo>
                <a:cubicBezTo>
                  <a:pt x="49" y="7801"/>
                  <a:pt x="41" y="7801"/>
                  <a:pt x="41" y="7517"/>
                </a:cubicBezTo>
                <a:cubicBezTo>
                  <a:pt x="41" y="7232"/>
                  <a:pt x="47" y="7232"/>
                  <a:pt x="47" y="6948"/>
                </a:cubicBezTo>
                <a:cubicBezTo>
                  <a:pt x="47" y="6663"/>
                  <a:pt x="37" y="6663"/>
                  <a:pt x="37" y="6379"/>
                </a:cubicBezTo>
                <a:cubicBezTo>
                  <a:pt x="37" y="6094"/>
                  <a:pt x="40" y="6094"/>
                  <a:pt x="40" y="5810"/>
                </a:cubicBezTo>
                <a:cubicBezTo>
                  <a:pt x="40" y="5525"/>
                  <a:pt x="55" y="5525"/>
                  <a:pt x="55" y="5241"/>
                </a:cubicBezTo>
                <a:cubicBezTo>
                  <a:pt x="55" y="4956"/>
                  <a:pt x="44" y="4956"/>
                  <a:pt x="44" y="4672"/>
                </a:cubicBezTo>
                <a:cubicBezTo>
                  <a:pt x="44" y="4388"/>
                  <a:pt x="38" y="4388"/>
                  <a:pt x="38" y="4103"/>
                </a:cubicBezTo>
                <a:cubicBezTo>
                  <a:pt x="38" y="4103"/>
                  <a:pt x="39" y="3819"/>
                  <a:pt x="39" y="3534"/>
                </a:cubicBezTo>
                <a:cubicBezTo>
                  <a:pt x="39" y="3250"/>
                  <a:pt x="41" y="3250"/>
                  <a:pt x="41" y="2965"/>
                </a:cubicBezTo>
                <a:cubicBezTo>
                  <a:pt x="41" y="2681"/>
                  <a:pt x="42" y="2681"/>
                  <a:pt x="42" y="2396"/>
                </a:cubicBezTo>
                <a:cubicBezTo>
                  <a:pt x="42" y="2112"/>
                  <a:pt x="34" y="2112"/>
                  <a:pt x="34" y="1827"/>
                </a:cubicBezTo>
                <a:cubicBezTo>
                  <a:pt x="34" y="1543"/>
                  <a:pt x="35" y="1543"/>
                  <a:pt x="35" y="1258"/>
                </a:cubicBezTo>
                <a:cubicBezTo>
                  <a:pt x="35" y="973"/>
                  <a:pt x="59" y="972"/>
                  <a:pt x="36" y="695"/>
                </a:cubicBezTo>
                <a:cubicBezTo>
                  <a:pt x="11" y="391"/>
                  <a:pt x="-32" y="307"/>
                  <a:pt x="40" y="105"/>
                </a:cubicBezTo>
                <a:close/>
              </a:path>
            </a:pathLst>
          </a:custGeom>
          <a:blipFill>
            <a:blip r:embed="rId2"/>
          </a:blipFill>
          <a:ln w="63500">
            <a:solidFill>
              <a:srgbClr val="231F24"/>
            </a:solidFill>
            <a:miter lim="400000"/>
          </a:ln>
        </p:spPr>
        <p:txBody>
          <a:bodyPr lIns="203200" tIns="203200" rIns="203200" bIns="203200" anchor="ctr"/>
          <a:lstStyle/>
          <a:p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381000" y="380999"/>
            <a:ext cx="3348850" cy="3341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5" h="21370" extrusionOk="0">
                <a:moveTo>
                  <a:pt x="99" y="94"/>
                </a:moveTo>
                <a:cubicBezTo>
                  <a:pt x="301" y="-109"/>
                  <a:pt x="397" y="87"/>
                  <a:pt x="682" y="87"/>
                </a:cubicBezTo>
                <a:cubicBezTo>
                  <a:pt x="967" y="87"/>
                  <a:pt x="967" y="97"/>
                  <a:pt x="1253" y="97"/>
                </a:cubicBezTo>
                <a:cubicBezTo>
                  <a:pt x="1538" y="97"/>
                  <a:pt x="1538" y="124"/>
                  <a:pt x="1824" y="124"/>
                </a:cubicBezTo>
                <a:cubicBezTo>
                  <a:pt x="2109" y="124"/>
                  <a:pt x="2109" y="98"/>
                  <a:pt x="2394" y="98"/>
                </a:cubicBezTo>
                <a:cubicBezTo>
                  <a:pt x="2680" y="98"/>
                  <a:pt x="2680" y="94"/>
                  <a:pt x="2965" y="94"/>
                </a:cubicBezTo>
                <a:cubicBezTo>
                  <a:pt x="3251" y="94"/>
                  <a:pt x="3251" y="100"/>
                  <a:pt x="3536" y="100"/>
                </a:cubicBezTo>
                <a:cubicBezTo>
                  <a:pt x="3821" y="100"/>
                  <a:pt x="3821" y="96"/>
                  <a:pt x="4107" y="96"/>
                </a:cubicBezTo>
                <a:cubicBezTo>
                  <a:pt x="4392" y="96"/>
                  <a:pt x="4392" y="75"/>
                  <a:pt x="4678" y="75"/>
                </a:cubicBezTo>
                <a:cubicBezTo>
                  <a:pt x="4963" y="75"/>
                  <a:pt x="4963" y="120"/>
                  <a:pt x="5248" y="120"/>
                </a:cubicBezTo>
                <a:cubicBezTo>
                  <a:pt x="5534" y="120"/>
                  <a:pt x="5534" y="131"/>
                  <a:pt x="5819" y="131"/>
                </a:cubicBezTo>
                <a:cubicBezTo>
                  <a:pt x="6105" y="131"/>
                  <a:pt x="6105" y="114"/>
                  <a:pt x="6390" y="114"/>
                </a:cubicBezTo>
                <a:cubicBezTo>
                  <a:pt x="6675" y="114"/>
                  <a:pt x="6675" y="133"/>
                  <a:pt x="6961" y="133"/>
                </a:cubicBezTo>
                <a:cubicBezTo>
                  <a:pt x="7246" y="133"/>
                  <a:pt x="7246" y="122"/>
                  <a:pt x="7532" y="122"/>
                </a:cubicBezTo>
                <a:cubicBezTo>
                  <a:pt x="7817" y="122"/>
                  <a:pt x="7817" y="89"/>
                  <a:pt x="8102" y="89"/>
                </a:cubicBezTo>
                <a:cubicBezTo>
                  <a:pt x="8388" y="89"/>
                  <a:pt x="8388" y="115"/>
                  <a:pt x="8673" y="115"/>
                </a:cubicBezTo>
                <a:cubicBezTo>
                  <a:pt x="8958" y="115"/>
                  <a:pt x="8958" y="130"/>
                  <a:pt x="9243" y="130"/>
                </a:cubicBezTo>
                <a:cubicBezTo>
                  <a:pt x="9529" y="130"/>
                  <a:pt x="9529" y="102"/>
                  <a:pt x="9814" y="102"/>
                </a:cubicBezTo>
                <a:cubicBezTo>
                  <a:pt x="10100" y="102"/>
                  <a:pt x="10100" y="136"/>
                  <a:pt x="10385" y="136"/>
                </a:cubicBezTo>
                <a:cubicBezTo>
                  <a:pt x="10670" y="136"/>
                  <a:pt x="10670" y="118"/>
                  <a:pt x="10956" y="118"/>
                </a:cubicBezTo>
                <a:cubicBezTo>
                  <a:pt x="11241" y="118"/>
                  <a:pt x="11241" y="94"/>
                  <a:pt x="11526" y="94"/>
                </a:cubicBezTo>
                <a:cubicBezTo>
                  <a:pt x="11812" y="94"/>
                  <a:pt x="11812" y="99"/>
                  <a:pt x="12097" y="99"/>
                </a:cubicBezTo>
                <a:cubicBezTo>
                  <a:pt x="12383" y="99"/>
                  <a:pt x="12383" y="135"/>
                  <a:pt x="12668" y="135"/>
                </a:cubicBezTo>
                <a:cubicBezTo>
                  <a:pt x="12953" y="135"/>
                  <a:pt x="12953" y="95"/>
                  <a:pt x="13239" y="95"/>
                </a:cubicBezTo>
                <a:cubicBezTo>
                  <a:pt x="13524" y="95"/>
                  <a:pt x="13524" y="127"/>
                  <a:pt x="13810" y="127"/>
                </a:cubicBezTo>
                <a:cubicBezTo>
                  <a:pt x="14095" y="127"/>
                  <a:pt x="14095" y="81"/>
                  <a:pt x="14381" y="81"/>
                </a:cubicBezTo>
                <a:cubicBezTo>
                  <a:pt x="14666" y="81"/>
                  <a:pt x="14666" y="133"/>
                  <a:pt x="14952" y="133"/>
                </a:cubicBezTo>
                <a:cubicBezTo>
                  <a:pt x="15237" y="133"/>
                  <a:pt x="15237" y="117"/>
                  <a:pt x="15523" y="117"/>
                </a:cubicBezTo>
                <a:cubicBezTo>
                  <a:pt x="15808" y="117"/>
                  <a:pt x="15808" y="80"/>
                  <a:pt x="16094" y="80"/>
                </a:cubicBezTo>
                <a:cubicBezTo>
                  <a:pt x="16379" y="80"/>
                  <a:pt x="16379" y="94"/>
                  <a:pt x="16665" y="94"/>
                </a:cubicBezTo>
                <a:cubicBezTo>
                  <a:pt x="16950" y="94"/>
                  <a:pt x="16950" y="89"/>
                  <a:pt x="17236" y="89"/>
                </a:cubicBezTo>
                <a:cubicBezTo>
                  <a:pt x="17521" y="89"/>
                  <a:pt x="17521" y="92"/>
                  <a:pt x="17806" y="92"/>
                </a:cubicBezTo>
                <a:cubicBezTo>
                  <a:pt x="18092" y="92"/>
                  <a:pt x="18092" y="135"/>
                  <a:pt x="18377" y="135"/>
                </a:cubicBezTo>
                <a:cubicBezTo>
                  <a:pt x="18663" y="135"/>
                  <a:pt x="18663" y="92"/>
                  <a:pt x="18948" y="92"/>
                </a:cubicBezTo>
                <a:cubicBezTo>
                  <a:pt x="19234" y="92"/>
                  <a:pt x="19234" y="78"/>
                  <a:pt x="19520" y="78"/>
                </a:cubicBezTo>
                <a:cubicBezTo>
                  <a:pt x="19805" y="78"/>
                  <a:pt x="19805" y="98"/>
                  <a:pt x="20091" y="98"/>
                </a:cubicBezTo>
                <a:cubicBezTo>
                  <a:pt x="20376" y="98"/>
                  <a:pt x="20376" y="103"/>
                  <a:pt x="20662" y="103"/>
                </a:cubicBezTo>
                <a:cubicBezTo>
                  <a:pt x="20948" y="103"/>
                  <a:pt x="21052" y="-117"/>
                  <a:pt x="21254" y="86"/>
                </a:cubicBezTo>
                <a:cubicBezTo>
                  <a:pt x="21456" y="288"/>
                  <a:pt x="21243" y="392"/>
                  <a:pt x="21243" y="679"/>
                </a:cubicBezTo>
                <a:cubicBezTo>
                  <a:pt x="21243" y="965"/>
                  <a:pt x="21252" y="965"/>
                  <a:pt x="21252" y="1252"/>
                </a:cubicBezTo>
                <a:cubicBezTo>
                  <a:pt x="21252" y="1538"/>
                  <a:pt x="21235" y="1538"/>
                  <a:pt x="21235" y="1824"/>
                </a:cubicBezTo>
                <a:cubicBezTo>
                  <a:pt x="21235" y="2111"/>
                  <a:pt x="21252" y="2111"/>
                  <a:pt x="21252" y="2397"/>
                </a:cubicBezTo>
                <a:cubicBezTo>
                  <a:pt x="21252" y="2683"/>
                  <a:pt x="21228" y="2683"/>
                  <a:pt x="21228" y="2970"/>
                </a:cubicBezTo>
                <a:cubicBezTo>
                  <a:pt x="21228" y="3256"/>
                  <a:pt x="21227" y="3256"/>
                  <a:pt x="21227" y="3542"/>
                </a:cubicBezTo>
                <a:cubicBezTo>
                  <a:pt x="21227" y="3829"/>
                  <a:pt x="21221" y="3829"/>
                  <a:pt x="21221" y="4115"/>
                </a:cubicBezTo>
                <a:cubicBezTo>
                  <a:pt x="21221" y="4402"/>
                  <a:pt x="21249" y="4402"/>
                  <a:pt x="21249" y="4688"/>
                </a:cubicBezTo>
                <a:cubicBezTo>
                  <a:pt x="21249" y="4974"/>
                  <a:pt x="21203" y="4974"/>
                  <a:pt x="21203" y="5261"/>
                </a:cubicBezTo>
                <a:cubicBezTo>
                  <a:pt x="21203" y="5547"/>
                  <a:pt x="21208" y="5547"/>
                  <a:pt x="21208" y="5833"/>
                </a:cubicBezTo>
                <a:cubicBezTo>
                  <a:pt x="21208" y="6120"/>
                  <a:pt x="21223" y="6120"/>
                  <a:pt x="21223" y="6406"/>
                </a:cubicBezTo>
                <a:cubicBezTo>
                  <a:pt x="21223" y="6692"/>
                  <a:pt x="21247" y="6692"/>
                  <a:pt x="21247" y="6979"/>
                </a:cubicBezTo>
                <a:cubicBezTo>
                  <a:pt x="21247" y="7265"/>
                  <a:pt x="21239" y="7265"/>
                  <a:pt x="21239" y="7552"/>
                </a:cubicBezTo>
                <a:cubicBezTo>
                  <a:pt x="21239" y="7838"/>
                  <a:pt x="21234" y="7838"/>
                  <a:pt x="21234" y="8124"/>
                </a:cubicBezTo>
                <a:cubicBezTo>
                  <a:pt x="21234" y="8411"/>
                  <a:pt x="21231" y="8411"/>
                  <a:pt x="21231" y="8697"/>
                </a:cubicBezTo>
                <a:cubicBezTo>
                  <a:pt x="21231" y="8983"/>
                  <a:pt x="21214" y="8906"/>
                  <a:pt x="21214" y="9269"/>
                </a:cubicBezTo>
                <a:cubicBezTo>
                  <a:pt x="21214" y="9431"/>
                  <a:pt x="21209" y="9624"/>
                  <a:pt x="21209" y="9842"/>
                </a:cubicBezTo>
                <a:cubicBezTo>
                  <a:pt x="21209" y="10017"/>
                  <a:pt x="21224" y="10209"/>
                  <a:pt x="21224" y="10415"/>
                </a:cubicBezTo>
                <a:cubicBezTo>
                  <a:pt x="21224" y="10595"/>
                  <a:pt x="21231" y="10787"/>
                  <a:pt x="21231" y="10988"/>
                </a:cubicBezTo>
                <a:cubicBezTo>
                  <a:pt x="21231" y="11171"/>
                  <a:pt x="21219" y="11362"/>
                  <a:pt x="21219" y="11560"/>
                </a:cubicBezTo>
                <a:cubicBezTo>
                  <a:pt x="21219" y="11746"/>
                  <a:pt x="21227" y="11937"/>
                  <a:pt x="21227" y="12133"/>
                </a:cubicBezTo>
                <a:cubicBezTo>
                  <a:pt x="21227" y="12320"/>
                  <a:pt x="21249" y="12511"/>
                  <a:pt x="21249" y="12706"/>
                </a:cubicBezTo>
                <a:cubicBezTo>
                  <a:pt x="21249" y="12894"/>
                  <a:pt x="21244" y="13085"/>
                  <a:pt x="21244" y="13278"/>
                </a:cubicBezTo>
                <a:cubicBezTo>
                  <a:pt x="21244" y="13467"/>
                  <a:pt x="21258" y="13658"/>
                  <a:pt x="21258" y="13851"/>
                </a:cubicBezTo>
                <a:cubicBezTo>
                  <a:pt x="21258" y="14041"/>
                  <a:pt x="21237" y="14232"/>
                  <a:pt x="21237" y="14424"/>
                </a:cubicBezTo>
                <a:cubicBezTo>
                  <a:pt x="21237" y="14614"/>
                  <a:pt x="21258" y="14806"/>
                  <a:pt x="21258" y="14997"/>
                </a:cubicBezTo>
                <a:cubicBezTo>
                  <a:pt x="21258" y="15188"/>
                  <a:pt x="21226" y="15379"/>
                  <a:pt x="21226" y="15570"/>
                </a:cubicBezTo>
                <a:cubicBezTo>
                  <a:pt x="21226" y="15762"/>
                  <a:pt x="21222" y="15953"/>
                  <a:pt x="21222" y="16143"/>
                </a:cubicBezTo>
                <a:cubicBezTo>
                  <a:pt x="21222" y="16336"/>
                  <a:pt x="21263" y="16527"/>
                  <a:pt x="21263" y="16716"/>
                </a:cubicBezTo>
                <a:cubicBezTo>
                  <a:pt x="21263" y="16910"/>
                  <a:pt x="21254" y="17101"/>
                  <a:pt x="21254" y="17290"/>
                </a:cubicBezTo>
                <a:cubicBezTo>
                  <a:pt x="21254" y="17484"/>
                  <a:pt x="21255" y="17676"/>
                  <a:pt x="21255" y="17863"/>
                </a:cubicBezTo>
                <a:cubicBezTo>
                  <a:pt x="21255" y="18059"/>
                  <a:pt x="21203" y="18250"/>
                  <a:pt x="21203" y="18436"/>
                </a:cubicBezTo>
                <a:cubicBezTo>
                  <a:pt x="21203" y="18634"/>
                  <a:pt x="21254" y="18825"/>
                  <a:pt x="21254" y="19009"/>
                </a:cubicBezTo>
                <a:cubicBezTo>
                  <a:pt x="21254" y="19210"/>
                  <a:pt x="21224" y="19402"/>
                  <a:pt x="21224" y="19582"/>
                </a:cubicBezTo>
                <a:cubicBezTo>
                  <a:pt x="21224" y="19788"/>
                  <a:pt x="21242" y="19980"/>
                  <a:pt x="21242" y="20155"/>
                </a:cubicBezTo>
                <a:cubicBezTo>
                  <a:pt x="21242" y="20373"/>
                  <a:pt x="21218" y="20566"/>
                  <a:pt x="21218" y="20728"/>
                </a:cubicBezTo>
                <a:cubicBezTo>
                  <a:pt x="21218" y="21091"/>
                  <a:pt x="21497" y="21190"/>
                  <a:pt x="21229" y="21288"/>
                </a:cubicBezTo>
                <a:cubicBezTo>
                  <a:pt x="20961" y="21386"/>
                  <a:pt x="20948" y="21322"/>
                  <a:pt x="20663" y="21322"/>
                </a:cubicBezTo>
                <a:cubicBezTo>
                  <a:pt x="20377" y="21322"/>
                  <a:pt x="20377" y="21281"/>
                  <a:pt x="20092" y="21281"/>
                </a:cubicBezTo>
                <a:cubicBezTo>
                  <a:pt x="19807" y="21281"/>
                  <a:pt x="19807" y="21282"/>
                  <a:pt x="19521" y="21282"/>
                </a:cubicBezTo>
                <a:cubicBezTo>
                  <a:pt x="19236" y="21282"/>
                  <a:pt x="19236" y="21274"/>
                  <a:pt x="18950" y="21274"/>
                </a:cubicBezTo>
                <a:cubicBezTo>
                  <a:pt x="18665" y="21274"/>
                  <a:pt x="18665" y="21272"/>
                  <a:pt x="18380" y="21272"/>
                </a:cubicBezTo>
                <a:cubicBezTo>
                  <a:pt x="18094" y="21272"/>
                  <a:pt x="18094" y="21291"/>
                  <a:pt x="17809" y="21291"/>
                </a:cubicBezTo>
                <a:cubicBezTo>
                  <a:pt x="17524" y="21291"/>
                  <a:pt x="17524" y="21285"/>
                  <a:pt x="17238" y="21285"/>
                </a:cubicBezTo>
                <a:cubicBezTo>
                  <a:pt x="16953" y="21285"/>
                  <a:pt x="16953" y="21270"/>
                  <a:pt x="16667" y="21270"/>
                </a:cubicBezTo>
                <a:cubicBezTo>
                  <a:pt x="16382" y="21270"/>
                  <a:pt x="16382" y="21303"/>
                  <a:pt x="16097" y="21303"/>
                </a:cubicBezTo>
                <a:cubicBezTo>
                  <a:pt x="15811" y="21303"/>
                  <a:pt x="15811" y="21295"/>
                  <a:pt x="15526" y="21295"/>
                </a:cubicBezTo>
                <a:cubicBezTo>
                  <a:pt x="15240" y="21295"/>
                  <a:pt x="15240" y="21270"/>
                  <a:pt x="14955" y="21270"/>
                </a:cubicBezTo>
                <a:cubicBezTo>
                  <a:pt x="14670" y="21270"/>
                  <a:pt x="14670" y="21325"/>
                  <a:pt x="14384" y="21325"/>
                </a:cubicBezTo>
                <a:cubicBezTo>
                  <a:pt x="14099" y="21325"/>
                  <a:pt x="14099" y="21269"/>
                  <a:pt x="13813" y="21269"/>
                </a:cubicBezTo>
                <a:cubicBezTo>
                  <a:pt x="13528" y="21269"/>
                  <a:pt x="13528" y="21269"/>
                  <a:pt x="13242" y="21269"/>
                </a:cubicBezTo>
                <a:cubicBezTo>
                  <a:pt x="12957" y="21269"/>
                  <a:pt x="12957" y="21329"/>
                  <a:pt x="12672" y="21329"/>
                </a:cubicBezTo>
                <a:cubicBezTo>
                  <a:pt x="12387" y="21329"/>
                  <a:pt x="12387" y="21288"/>
                  <a:pt x="12101" y="21288"/>
                </a:cubicBezTo>
                <a:cubicBezTo>
                  <a:pt x="11816" y="21288"/>
                  <a:pt x="11816" y="21272"/>
                  <a:pt x="11530" y="21272"/>
                </a:cubicBezTo>
                <a:cubicBezTo>
                  <a:pt x="11530" y="21272"/>
                  <a:pt x="11245" y="21327"/>
                  <a:pt x="10960" y="21327"/>
                </a:cubicBezTo>
                <a:cubicBezTo>
                  <a:pt x="10674" y="21327"/>
                  <a:pt x="10674" y="21330"/>
                  <a:pt x="10389" y="21330"/>
                </a:cubicBezTo>
                <a:cubicBezTo>
                  <a:pt x="10104" y="21330"/>
                  <a:pt x="10104" y="21278"/>
                  <a:pt x="9818" y="21278"/>
                </a:cubicBezTo>
                <a:cubicBezTo>
                  <a:pt x="9533" y="21278"/>
                  <a:pt x="9533" y="21303"/>
                  <a:pt x="9247" y="21303"/>
                </a:cubicBezTo>
                <a:cubicBezTo>
                  <a:pt x="8962" y="21303"/>
                  <a:pt x="8962" y="21286"/>
                  <a:pt x="8677" y="21286"/>
                </a:cubicBezTo>
                <a:cubicBezTo>
                  <a:pt x="8391" y="21286"/>
                  <a:pt x="8391" y="21324"/>
                  <a:pt x="8106" y="21324"/>
                </a:cubicBezTo>
                <a:cubicBezTo>
                  <a:pt x="7820" y="21324"/>
                  <a:pt x="7820" y="21320"/>
                  <a:pt x="7535" y="21320"/>
                </a:cubicBezTo>
                <a:cubicBezTo>
                  <a:pt x="7535" y="21320"/>
                  <a:pt x="7249" y="21291"/>
                  <a:pt x="6964" y="21291"/>
                </a:cubicBezTo>
                <a:cubicBezTo>
                  <a:pt x="6679" y="21291"/>
                  <a:pt x="6679" y="21288"/>
                  <a:pt x="6393" y="21288"/>
                </a:cubicBezTo>
                <a:cubicBezTo>
                  <a:pt x="6393" y="21288"/>
                  <a:pt x="6108" y="21286"/>
                  <a:pt x="5822" y="21286"/>
                </a:cubicBezTo>
                <a:cubicBezTo>
                  <a:pt x="5537" y="21286"/>
                  <a:pt x="5537" y="21284"/>
                  <a:pt x="5251" y="21284"/>
                </a:cubicBezTo>
                <a:cubicBezTo>
                  <a:pt x="4966" y="21284"/>
                  <a:pt x="4966" y="21299"/>
                  <a:pt x="4680" y="21299"/>
                </a:cubicBezTo>
                <a:cubicBezTo>
                  <a:pt x="4395" y="21299"/>
                  <a:pt x="4395" y="21330"/>
                  <a:pt x="4109" y="21330"/>
                </a:cubicBezTo>
                <a:cubicBezTo>
                  <a:pt x="3824" y="21330"/>
                  <a:pt x="3824" y="21299"/>
                  <a:pt x="3538" y="21299"/>
                </a:cubicBezTo>
                <a:cubicBezTo>
                  <a:pt x="3253" y="21299"/>
                  <a:pt x="3253" y="21322"/>
                  <a:pt x="2967" y="21322"/>
                </a:cubicBezTo>
                <a:cubicBezTo>
                  <a:pt x="2682" y="21322"/>
                  <a:pt x="2682" y="21288"/>
                  <a:pt x="2396" y="21288"/>
                </a:cubicBezTo>
                <a:cubicBezTo>
                  <a:pt x="2111" y="21288"/>
                  <a:pt x="2111" y="21321"/>
                  <a:pt x="1825" y="21321"/>
                </a:cubicBezTo>
                <a:cubicBezTo>
                  <a:pt x="1540" y="21321"/>
                  <a:pt x="1540" y="21282"/>
                  <a:pt x="1254" y="21282"/>
                </a:cubicBezTo>
                <a:cubicBezTo>
                  <a:pt x="968" y="21282"/>
                  <a:pt x="968" y="21279"/>
                  <a:pt x="683" y="21279"/>
                </a:cubicBezTo>
                <a:cubicBezTo>
                  <a:pt x="397" y="21279"/>
                  <a:pt x="333" y="21483"/>
                  <a:pt x="131" y="21280"/>
                </a:cubicBezTo>
                <a:cubicBezTo>
                  <a:pt x="-71" y="21078"/>
                  <a:pt x="131" y="21014"/>
                  <a:pt x="131" y="20728"/>
                </a:cubicBezTo>
                <a:cubicBezTo>
                  <a:pt x="131" y="20441"/>
                  <a:pt x="97" y="20441"/>
                  <a:pt x="97" y="20155"/>
                </a:cubicBezTo>
                <a:cubicBezTo>
                  <a:pt x="97" y="19869"/>
                  <a:pt x="106" y="19869"/>
                  <a:pt x="106" y="19582"/>
                </a:cubicBezTo>
                <a:cubicBezTo>
                  <a:pt x="106" y="19296"/>
                  <a:pt x="124" y="19296"/>
                  <a:pt x="124" y="19010"/>
                </a:cubicBezTo>
                <a:cubicBezTo>
                  <a:pt x="124" y="18723"/>
                  <a:pt x="134" y="18723"/>
                  <a:pt x="134" y="18437"/>
                </a:cubicBezTo>
                <a:cubicBezTo>
                  <a:pt x="134" y="18150"/>
                  <a:pt x="80" y="18150"/>
                  <a:pt x="80" y="17864"/>
                </a:cubicBezTo>
                <a:cubicBezTo>
                  <a:pt x="80" y="17578"/>
                  <a:pt x="90" y="17578"/>
                  <a:pt x="90" y="17291"/>
                </a:cubicBezTo>
                <a:cubicBezTo>
                  <a:pt x="90" y="17005"/>
                  <a:pt x="118" y="17005"/>
                  <a:pt x="118" y="16719"/>
                </a:cubicBezTo>
                <a:cubicBezTo>
                  <a:pt x="118" y="16432"/>
                  <a:pt x="113" y="16432"/>
                  <a:pt x="113" y="16146"/>
                </a:cubicBezTo>
                <a:cubicBezTo>
                  <a:pt x="113" y="15859"/>
                  <a:pt x="114" y="15859"/>
                  <a:pt x="114" y="15573"/>
                </a:cubicBezTo>
                <a:cubicBezTo>
                  <a:pt x="114" y="15573"/>
                  <a:pt x="109" y="15287"/>
                  <a:pt x="109" y="15000"/>
                </a:cubicBezTo>
                <a:cubicBezTo>
                  <a:pt x="109" y="14714"/>
                  <a:pt x="102" y="14714"/>
                  <a:pt x="102" y="14428"/>
                </a:cubicBezTo>
                <a:cubicBezTo>
                  <a:pt x="102" y="14141"/>
                  <a:pt x="80" y="14141"/>
                  <a:pt x="80" y="13855"/>
                </a:cubicBezTo>
                <a:cubicBezTo>
                  <a:pt x="80" y="13569"/>
                  <a:pt x="116" y="13569"/>
                  <a:pt x="116" y="13282"/>
                </a:cubicBezTo>
                <a:cubicBezTo>
                  <a:pt x="116" y="12996"/>
                  <a:pt x="105" y="12996"/>
                  <a:pt x="105" y="12710"/>
                </a:cubicBezTo>
                <a:cubicBezTo>
                  <a:pt x="105" y="12423"/>
                  <a:pt x="106" y="12423"/>
                  <a:pt x="106" y="12137"/>
                </a:cubicBezTo>
                <a:cubicBezTo>
                  <a:pt x="106" y="11851"/>
                  <a:pt x="127" y="11851"/>
                  <a:pt x="127" y="11564"/>
                </a:cubicBezTo>
                <a:cubicBezTo>
                  <a:pt x="127" y="11278"/>
                  <a:pt x="131" y="11278"/>
                  <a:pt x="131" y="10992"/>
                </a:cubicBezTo>
                <a:cubicBezTo>
                  <a:pt x="131" y="10705"/>
                  <a:pt x="85" y="10705"/>
                  <a:pt x="85" y="10419"/>
                </a:cubicBezTo>
                <a:cubicBezTo>
                  <a:pt x="85" y="10133"/>
                  <a:pt x="117" y="10133"/>
                  <a:pt x="117" y="9847"/>
                </a:cubicBezTo>
                <a:cubicBezTo>
                  <a:pt x="117" y="9560"/>
                  <a:pt x="128" y="9560"/>
                  <a:pt x="128" y="9274"/>
                </a:cubicBezTo>
                <a:cubicBezTo>
                  <a:pt x="128" y="8987"/>
                  <a:pt x="138" y="8987"/>
                  <a:pt x="138" y="8701"/>
                </a:cubicBezTo>
                <a:cubicBezTo>
                  <a:pt x="138" y="8415"/>
                  <a:pt x="97" y="8415"/>
                  <a:pt x="97" y="8128"/>
                </a:cubicBezTo>
                <a:cubicBezTo>
                  <a:pt x="97" y="7842"/>
                  <a:pt x="112" y="7842"/>
                  <a:pt x="112" y="7555"/>
                </a:cubicBezTo>
                <a:cubicBezTo>
                  <a:pt x="112" y="7269"/>
                  <a:pt x="132" y="7269"/>
                  <a:pt x="132" y="6983"/>
                </a:cubicBezTo>
                <a:cubicBezTo>
                  <a:pt x="132" y="6696"/>
                  <a:pt x="100" y="6696"/>
                  <a:pt x="100" y="6410"/>
                </a:cubicBezTo>
                <a:cubicBezTo>
                  <a:pt x="100" y="6123"/>
                  <a:pt x="117" y="6123"/>
                  <a:pt x="117" y="5837"/>
                </a:cubicBezTo>
                <a:cubicBezTo>
                  <a:pt x="117" y="5550"/>
                  <a:pt x="81" y="5550"/>
                  <a:pt x="81" y="5264"/>
                </a:cubicBezTo>
                <a:cubicBezTo>
                  <a:pt x="81" y="4977"/>
                  <a:pt x="96" y="4977"/>
                  <a:pt x="96" y="4691"/>
                </a:cubicBezTo>
                <a:cubicBezTo>
                  <a:pt x="96" y="4405"/>
                  <a:pt x="134" y="4405"/>
                  <a:pt x="134" y="4118"/>
                </a:cubicBezTo>
                <a:cubicBezTo>
                  <a:pt x="134" y="3832"/>
                  <a:pt x="135" y="3832"/>
                  <a:pt x="135" y="3545"/>
                </a:cubicBezTo>
                <a:cubicBezTo>
                  <a:pt x="135" y="3259"/>
                  <a:pt x="139" y="3259"/>
                  <a:pt x="139" y="2973"/>
                </a:cubicBezTo>
                <a:cubicBezTo>
                  <a:pt x="139" y="2686"/>
                  <a:pt x="88" y="2686"/>
                  <a:pt x="88" y="2400"/>
                </a:cubicBezTo>
                <a:cubicBezTo>
                  <a:pt x="88" y="2113"/>
                  <a:pt x="138" y="2113"/>
                  <a:pt x="138" y="1826"/>
                </a:cubicBezTo>
                <a:cubicBezTo>
                  <a:pt x="138" y="1540"/>
                  <a:pt x="91" y="1540"/>
                  <a:pt x="91" y="1253"/>
                </a:cubicBezTo>
                <a:cubicBezTo>
                  <a:pt x="91" y="967"/>
                  <a:pt x="187" y="957"/>
                  <a:pt x="124" y="677"/>
                </a:cubicBezTo>
                <a:cubicBezTo>
                  <a:pt x="56" y="371"/>
                  <a:pt x="-103" y="296"/>
                  <a:pt x="99" y="94"/>
                </a:cubicBezTo>
                <a:close/>
              </a:path>
            </a:pathLst>
          </a:custGeom>
          <a:blipFill>
            <a:blip r:embed="rId3"/>
          </a:blipFill>
          <a:ln w="63500">
            <a:solidFill>
              <a:srgbClr val="231F24"/>
            </a:solidFill>
            <a:miter lim="400000"/>
          </a:ln>
        </p:spPr>
        <p:txBody>
          <a:bodyPr lIns="38100" tIns="38100" rIns="38100" bIns="38100" anchor="ctr"/>
          <a:lstStyle/>
          <a:p>
            <a:endParaRPr/>
          </a:p>
        </p:txBody>
      </p:sp>
      <p:pic>
        <p:nvPicPr>
          <p:cNvPr id="341" name="837496_57301918 2.jpg"/>
          <p:cNvPicPr>
            <a:picLocks noChangeAspect="1"/>
          </p:cNvPicPr>
          <p:nvPr/>
        </p:nvPicPr>
        <p:blipFill>
          <a:blip r:embed="rId4">
            <a:extLst/>
          </a:blip>
          <a:srcRect l="4255" t="27333" r="46707" b="6287"/>
          <a:stretch>
            <a:fillRect/>
          </a:stretch>
        </p:blipFill>
        <p:spPr>
          <a:xfrm>
            <a:off x="383881" y="3899063"/>
            <a:ext cx="3345976" cy="334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7" h="21430" extrusionOk="0">
                <a:moveTo>
                  <a:pt x="21113" y="4"/>
                </a:moveTo>
                <a:cubicBezTo>
                  <a:pt x="20992" y="-23"/>
                  <a:pt x="20897" y="93"/>
                  <a:pt x="20682" y="93"/>
                </a:cubicBezTo>
                <a:cubicBezTo>
                  <a:pt x="20396" y="93"/>
                  <a:pt x="20396" y="100"/>
                  <a:pt x="20110" y="100"/>
                </a:cubicBezTo>
                <a:cubicBezTo>
                  <a:pt x="19824" y="100"/>
                  <a:pt x="19824" y="55"/>
                  <a:pt x="19538" y="55"/>
                </a:cubicBezTo>
                <a:cubicBezTo>
                  <a:pt x="19252" y="55"/>
                  <a:pt x="19252" y="80"/>
                  <a:pt x="18966" y="80"/>
                </a:cubicBezTo>
                <a:cubicBezTo>
                  <a:pt x="18680" y="80"/>
                  <a:pt x="18679" y="50"/>
                  <a:pt x="18393" y="50"/>
                </a:cubicBezTo>
                <a:cubicBezTo>
                  <a:pt x="18108" y="50"/>
                  <a:pt x="18109" y="88"/>
                  <a:pt x="17824" y="88"/>
                </a:cubicBezTo>
                <a:cubicBezTo>
                  <a:pt x="17538" y="88"/>
                  <a:pt x="17537" y="95"/>
                  <a:pt x="17251" y="95"/>
                </a:cubicBezTo>
                <a:cubicBezTo>
                  <a:pt x="16966" y="95"/>
                  <a:pt x="16965" y="70"/>
                  <a:pt x="16679" y="70"/>
                </a:cubicBezTo>
                <a:cubicBezTo>
                  <a:pt x="16393" y="70"/>
                  <a:pt x="16395" y="88"/>
                  <a:pt x="16110" y="88"/>
                </a:cubicBezTo>
                <a:cubicBezTo>
                  <a:pt x="15824" y="88"/>
                  <a:pt x="15823" y="103"/>
                  <a:pt x="15537" y="103"/>
                </a:cubicBezTo>
                <a:cubicBezTo>
                  <a:pt x="15252" y="103"/>
                  <a:pt x="15251" y="50"/>
                  <a:pt x="14965" y="50"/>
                </a:cubicBezTo>
                <a:cubicBezTo>
                  <a:pt x="14679" y="50"/>
                  <a:pt x="14681" y="65"/>
                  <a:pt x="14395" y="65"/>
                </a:cubicBezTo>
                <a:cubicBezTo>
                  <a:pt x="14110" y="65"/>
                  <a:pt x="14109" y="55"/>
                  <a:pt x="13823" y="55"/>
                </a:cubicBezTo>
                <a:cubicBezTo>
                  <a:pt x="13537" y="55"/>
                  <a:pt x="13537" y="103"/>
                  <a:pt x="13251" y="103"/>
                </a:cubicBezTo>
                <a:cubicBezTo>
                  <a:pt x="12965" y="103"/>
                  <a:pt x="12964" y="57"/>
                  <a:pt x="12679" y="57"/>
                </a:cubicBezTo>
                <a:cubicBezTo>
                  <a:pt x="12393" y="57"/>
                  <a:pt x="12395" y="108"/>
                  <a:pt x="12109" y="108"/>
                </a:cubicBezTo>
                <a:cubicBezTo>
                  <a:pt x="11823" y="108"/>
                  <a:pt x="11822" y="72"/>
                  <a:pt x="11537" y="72"/>
                </a:cubicBezTo>
                <a:cubicBezTo>
                  <a:pt x="11251" y="72"/>
                  <a:pt x="11253" y="90"/>
                  <a:pt x="10967" y="90"/>
                </a:cubicBezTo>
                <a:cubicBezTo>
                  <a:pt x="10681" y="90"/>
                  <a:pt x="10681" y="60"/>
                  <a:pt x="10395" y="60"/>
                </a:cubicBezTo>
                <a:cubicBezTo>
                  <a:pt x="10109" y="60"/>
                  <a:pt x="10108" y="55"/>
                  <a:pt x="9823" y="55"/>
                </a:cubicBezTo>
                <a:cubicBezTo>
                  <a:pt x="9537" y="55"/>
                  <a:pt x="9539" y="78"/>
                  <a:pt x="9253" y="78"/>
                </a:cubicBezTo>
                <a:cubicBezTo>
                  <a:pt x="8967" y="78"/>
                  <a:pt x="8966" y="67"/>
                  <a:pt x="8681" y="67"/>
                </a:cubicBezTo>
                <a:cubicBezTo>
                  <a:pt x="8395" y="67"/>
                  <a:pt x="8397" y="103"/>
                  <a:pt x="8111" y="103"/>
                </a:cubicBezTo>
                <a:cubicBezTo>
                  <a:pt x="7825" y="103"/>
                  <a:pt x="7824" y="55"/>
                  <a:pt x="7539" y="55"/>
                </a:cubicBezTo>
                <a:cubicBezTo>
                  <a:pt x="7253" y="55"/>
                  <a:pt x="7252" y="67"/>
                  <a:pt x="6967" y="67"/>
                </a:cubicBezTo>
                <a:cubicBezTo>
                  <a:pt x="6681" y="67"/>
                  <a:pt x="6683" y="60"/>
                  <a:pt x="6397" y="60"/>
                </a:cubicBezTo>
                <a:cubicBezTo>
                  <a:pt x="6111" y="60"/>
                  <a:pt x="6110" y="103"/>
                  <a:pt x="5825" y="103"/>
                </a:cubicBezTo>
                <a:cubicBezTo>
                  <a:pt x="5539" y="103"/>
                  <a:pt x="5538" y="83"/>
                  <a:pt x="5252" y="83"/>
                </a:cubicBezTo>
                <a:cubicBezTo>
                  <a:pt x="4967" y="83"/>
                  <a:pt x="4968" y="98"/>
                  <a:pt x="4683" y="98"/>
                </a:cubicBezTo>
                <a:cubicBezTo>
                  <a:pt x="4397" y="98"/>
                  <a:pt x="4396" y="90"/>
                  <a:pt x="4110" y="90"/>
                </a:cubicBezTo>
                <a:cubicBezTo>
                  <a:pt x="3825" y="90"/>
                  <a:pt x="3824" y="80"/>
                  <a:pt x="3538" y="80"/>
                </a:cubicBezTo>
                <a:cubicBezTo>
                  <a:pt x="3253" y="80"/>
                  <a:pt x="3254" y="93"/>
                  <a:pt x="2969" y="93"/>
                </a:cubicBezTo>
                <a:cubicBezTo>
                  <a:pt x="2683" y="93"/>
                  <a:pt x="2682" y="105"/>
                  <a:pt x="2396" y="105"/>
                </a:cubicBezTo>
                <a:cubicBezTo>
                  <a:pt x="2111" y="105"/>
                  <a:pt x="2112" y="111"/>
                  <a:pt x="1827" y="111"/>
                </a:cubicBezTo>
                <a:cubicBezTo>
                  <a:pt x="1541" y="111"/>
                  <a:pt x="1540" y="100"/>
                  <a:pt x="1254" y="100"/>
                </a:cubicBezTo>
                <a:cubicBezTo>
                  <a:pt x="969" y="100"/>
                  <a:pt x="968" y="55"/>
                  <a:pt x="682" y="55"/>
                </a:cubicBezTo>
                <a:cubicBezTo>
                  <a:pt x="397" y="55"/>
                  <a:pt x="386" y="-4"/>
                  <a:pt x="118" y="93"/>
                </a:cubicBezTo>
                <a:cubicBezTo>
                  <a:pt x="-151" y="190"/>
                  <a:pt x="123" y="288"/>
                  <a:pt x="123" y="654"/>
                </a:cubicBezTo>
                <a:cubicBezTo>
                  <a:pt x="123" y="816"/>
                  <a:pt x="107" y="1007"/>
                  <a:pt x="107" y="1226"/>
                </a:cubicBezTo>
                <a:cubicBezTo>
                  <a:pt x="107" y="1401"/>
                  <a:pt x="92" y="1593"/>
                  <a:pt x="92" y="1801"/>
                </a:cubicBezTo>
                <a:cubicBezTo>
                  <a:pt x="92" y="1981"/>
                  <a:pt x="85" y="2173"/>
                  <a:pt x="85" y="2375"/>
                </a:cubicBezTo>
                <a:cubicBezTo>
                  <a:pt x="85" y="2558"/>
                  <a:pt x="140" y="2748"/>
                  <a:pt x="140" y="2947"/>
                </a:cubicBezTo>
                <a:cubicBezTo>
                  <a:pt x="140" y="3132"/>
                  <a:pt x="85" y="3324"/>
                  <a:pt x="85" y="3521"/>
                </a:cubicBezTo>
                <a:cubicBezTo>
                  <a:pt x="85" y="3707"/>
                  <a:pt x="97" y="3899"/>
                  <a:pt x="97" y="4095"/>
                </a:cubicBezTo>
                <a:cubicBezTo>
                  <a:pt x="97" y="4283"/>
                  <a:pt x="107" y="4475"/>
                  <a:pt x="107" y="4670"/>
                </a:cubicBezTo>
                <a:cubicBezTo>
                  <a:pt x="107" y="4858"/>
                  <a:pt x="118" y="5047"/>
                  <a:pt x="118" y="5241"/>
                </a:cubicBezTo>
                <a:cubicBezTo>
                  <a:pt x="118" y="5430"/>
                  <a:pt x="140" y="5622"/>
                  <a:pt x="140" y="5816"/>
                </a:cubicBezTo>
                <a:cubicBezTo>
                  <a:pt x="140" y="6005"/>
                  <a:pt x="123" y="6197"/>
                  <a:pt x="123" y="6390"/>
                </a:cubicBezTo>
                <a:cubicBezTo>
                  <a:pt x="123" y="6580"/>
                  <a:pt x="135" y="6772"/>
                  <a:pt x="135" y="6964"/>
                </a:cubicBezTo>
                <a:cubicBezTo>
                  <a:pt x="135" y="7155"/>
                  <a:pt x="92" y="7347"/>
                  <a:pt x="92" y="7539"/>
                </a:cubicBezTo>
                <a:cubicBezTo>
                  <a:pt x="92" y="7730"/>
                  <a:pt x="123" y="7919"/>
                  <a:pt x="123" y="8110"/>
                </a:cubicBezTo>
                <a:cubicBezTo>
                  <a:pt x="123" y="8302"/>
                  <a:pt x="100" y="8494"/>
                  <a:pt x="100" y="8685"/>
                </a:cubicBezTo>
                <a:cubicBezTo>
                  <a:pt x="100" y="8876"/>
                  <a:pt x="97" y="9068"/>
                  <a:pt x="97" y="9259"/>
                </a:cubicBezTo>
                <a:cubicBezTo>
                  <a:pt x="97" y="9451"/>
                  <a:pt x="130" y="9641"/>
                  <a:pt x="130" y="9831"/>
                </a:cubicBezTo>
                <a:cubicBezTo>
                  <a:pt x="130" y="10023"/>
                  <a:pt x="140" y="10216"/>
                  <a:pt x="140" y="10405"/>
                </a:cubicBezTo>
                <a:cubicBezTo>
                  <a:pt x="140" y="10598"/>
                  <a:pt x="135" y="10790"/>
                  <a:pt x="135" y="10980"/>
                </a:cubicBezTo>
                <a:cubicBezTo>
                  <a:pt x="135" y="11173"/>
                  <a:pt x="140" y="11363"/>
                  <a:pt x="140" y="11551"/>
                </a:cubicBezTo>
                <a:cubicBezTo>
                  <a:pt x="140" y="11745"/>
                  <a:pt x="87" y="11938"/>
                  <a:pt x="87" y="12126"/>
                </a:cubicBezTo>
                <a:cubicBezTo>
                  <a:pt x="87" y="12320"/>
                  <a:pt x="105" y="12510"/>
                  <a:pt x="105" y="12697"/>
                </a:cubicBezTo>
                <a:cubicBezTo>
                  <a:pt x="105" y="12893"/>
                  <a:pt x="123" y="13085"/>
                  <a:pt x="123" y="13272"/>
                </a:cubicBezTo>
                <a:cubicBezTo>
                  <a:pt x="123" y="13469"/>
                  <a:pt x="115" y="13661"/>
                  <a:pt x="115" y="13846"/>
                </a:cubicBezTo>
                <a:cubicBezTo>
                  <a:pt x="115" y="14045"/>
                  <a:pt x="82" y="14235"/>
                  <a:pt x="82" y="14418"/>
                </a:cubicBezTo>
                <a:cubicBezTo>
                  <a:pt x="82" y="14620"/>
                  <a:pt x="115" y="14812"/>
                  <a:pt x="115" y="14992"/>
                </a:cubicBezTo>
                <a:cubicBezTo>
                  <a:pt x="115" y="15199"/>
                  <a:pt x="100" y="15392"/>
                  <a:pt x="100" y="15567"/>
                </a:cubicBezTo>
                <a:cubicBezTo>
                  <a:pt x="100" y="15786"/>
                  <a:pt x="87" y="15977"/>
                  <a:pt x="87" y="16138"/>
                </a:cubicBezTo>
                <a:cubicBezTo>
                  <a:pt x="87" y="16505"/>
                  <a:pt x="95" y="16426"/>
                  <a:pt x="95" y="16713"/>
                </a:cubicBezTo>
                <a:cubicBezTo>
                  <a:pt x="95" y="16999"/>
                  <a:pt x="130" y="17000"/>
                  <a:pt x="130" y="17287"/>
                </a:cubicBezTo>
                <a:cubicBezTo>
                  <a:pt x="130" y="17574"/>
                  <a:pt x="105" y="17572"/>
                  <a:pt x="105" y="17859"/>
                </a:cubicBezTo>
                <a:cubicBezTo>
                  <a:pt x="105" y="18145"/>
                  <a:pt x="135" y="18146"/>
                  <a:pt x="135" y="18433"/>
                </a:cubicBezTo>
                <a:cubicBezTo>
                  <a:pt x="135" y="18720"/>
                  <a:pt x="135" y="18718"/>
                  <a:pt x="135" y="19005"/>
                </a:cubicBezTo>
                <a:cubicBezTo>
                  <a:pt x="135" y="19292"/>
                  <a:pt x="115" y="19293"/>
                  <a:pt x="115" y="19579"/>
                </a:cubicBezTo>
                <a:cubicBezTo>
                  <a:pt x="115" y="19866"/>
                  <a:pt x="105" y="19867"/>
                  <a:pt x="105" y="20154"/>
                </a:cubicBezTo>
                <a:cubicBezTo>
                  <a:pt x="105" y="20440"/>
                  <a:pt x="118" y="20439"/>
                  <a:pt x="118" y="20725"/>
                </a:cubicBezTo>
                <a:cubicBezTo>
                  <a:pt x="118" y="21012"/>
                  <a:pt x="-6" y="21037"/>
                  <a:pt x="90" y="21307"/>
                </a:cubicBezTo>
                <a:cubicBezTo>
                  <a:pt x="186" y="21577"/>
                  <a:pt x="315" y="21317"/>
                  <a:pt x="682" y="21317"/>
                </a:cubicBezTo>
                <a:cubicBezTo>
                  <a:pt x="843" y="21317"/>
                  <a:pt x="1035" y="21269"/>
                  <a:pt x="1254" y="21269"/>
                </a:cubicBezTo>
                <a:cubicBezTo>
                  <a:pt x="1428" y="21269"/>
                  <a:pt x="1617" y="21269"/>
                  <a:pt x="1824" y="21269"/>
                </a:cubicBezTo>
                <a:cubicBezTo>
                  <a:pt x="2003" y="21269"/>
                  <a:pt x="2195" y="21279"/>
                  <a:pt x="2396" y="21279"/>
                </a:cubicBezTo>
                <a:cubicBezTo>
                  <a:pt x="2578" y="21279"/>
                  <a:pt x="2770" y="21277"/>
                  <a:pt x="2969" y="21277"/>
                </a:cubicBezTo>
                <a:cubicBezTo>
                  <a:pt x="3152" y="21277"/>
                  <a:pt x="3341" y="21284"/>
                  <a:pt x="3538" y="21284"/>
                </a:cubicBezTo>
                <a:cubicBezTo>
                  <a:pt x="3724" y="21284"/>
                  <a:pt x="3915" y="21287"/>
                  <a:pt x="4110" y="21287"/>
                </a:cubicBezTo>
                <a:cubicBezTo>
                  <a:pt x="4297" y="21287"/>
                  <a:pt x="4488" y="21295"/>
                  <a:pt x="4683" y="21295"/>
                </a:cubicBezTo>
                <a:cubicBezTo>
                  <a:pt x="4870" y="21295"/>
                  <a:pt x="5059" y="21320"/>
                  <a:pt x="5252" y="21320"/>
                </a:cubicBezTo>
                <a:cubicBezTo>
                  <a:pt x="5440" y="21320"/>
                  <a:pt x="5631" y="21289"/>
                  <a:pt x="5825" y="21289"/>
                </a:cubicBezTo>
                <a:cubicBezTo>
                  <a:pt x="6013" y="21289"/>
                  <a:pt x="6204" y="21284"/>
                  <a:pt x="6397" y="21284"/>
                </a:cubicBezTo>
                <a:cubicBezTo>
                  <a:pt x="6585" y="21284"/>
                  <a:pt x="6777" y="21279"/>
                  <a:pt x="6969" y="21279"/>
                </a:cubicBezTo>
                <a:cubicBezTo>
                  <a:pt x="7158" y="21279"/>
                  <a:pt x="7347" y="21279"/>
                  <a:pt x="7539" y="21279"/>
                </a:cubicBezTo>
                <a:cubicBezTo>
                  <a:pt x="7728" y="21279"/>
                  <a:pt x="7919" y="21312"/>
                  <a:pt x="8111" y="21312"/>
                </a:cubicBezTo>
                <a:cubicBezTo>
                  <a:pt x="8301" y="21312"/>
                  <a:pt x="8492" y="21282"/>
                  <a:pt x="8683" y="21282"/>
                </a:cubicBezTo>
                <a:cubicBezTo>
                  <a:pt x="8873" y="21282"/>
                  <a:pt x="9064" y="21312"/>
                  <a:pt x="9255" y="21312"/>
                </a:cubicBezTo>
                <a:cubicBezTo>
                  <a:pt x="9446" y="21312"/>
                  <a:pt x="9634" y="21295"/>
                  <a:pt x="9825" y="21295"/>
                </a:cubicBezTo>
                <a:cubicBezTo>
                  <a:pt x="10016" y="21295"/>
                  <a:pt x="10207" y="21325"/>
                  <a:pt x="10397" y="21325"/>
                </a:cubicBezTo>
                <a:cubicBezTo>
                  <a:pt x="10588" y="21325"/>
                  <a:pt x="10779" y="21289"/>
                  <a:pt x="10970" y="21289"/>
                </a:cubicBezTo>
                <a:cubicBezTo>
                  <a:pt x="11161" y="21289"/>
                  <a:pt x="11352" y="21328"/>
                  <a:pt x="11542" y="21328"/>
                </a:cubicBezTo>
                <a:cubicBezTo>
                  <a:pt x="11733" y="21328"/>
                  <a:pt x="11922" y="21307"/>
                  <a:pt x="12112" y="21307"/>
                </a:cubicBezTo>
                <a:cubicBezTo>
                  <a:pt x="12303" y="21307"/>
                  <a:pt x="12494" y="21289"/>
                  <a:pt x="12684" y="21289"/>
                </a:cubicBezTo>
                <a:cubicBezTo>
                  <a:pt x="12876" y="21289"/>
                  <a:pt x="13067" y="21300"/>
                  <a:pt x="13256" y="21300"/>
                </a:cubicBezTo>
                <a:cubicBezTo>
                  <a:pt x="13448" y="21300"/>
                  <a:pt x="13637" y="21269"/>
                  <a:pt x="13826" y="21269"/>
                </a:cubicBezTo>
                <a:cubicBezTo>
                  <a:pt x="14018" y="21269"/>
                  <a:pt x="14210" y="21272"/>
                  <a:pt x="14398" y="21272"/>
                </a:cubicBezTo>
                <a:cubicBezTo>
                  <a:pt x="14591" y="21272"/>
                  <a:pt x="14783" y="21305"/>
                  <a:pt x="14970" y="21305"/>
                </a:cubicBezTo>
                <a:cubicBezTo>
                  <a:pt x="15164" y="21305"/>
                  <a:pt x="15353" y="21307"/>
                  <a:pt x="15540" y="21307"/>
                </a:cubicBezTo>
                <a:cubicBezTo>
                  <a:pt x="15734" y="21307"/>
                  <a:pt x="15926" y="21312"/>
                  <a:pt x="16112" y="21312"/>
                </a:cubicBezTo>
                <a:cubicBezTo>
                  <a:pt x="16308" y="21312"/>
                  <a:pt x="16499" y="21315"/>
                  <a:pt x="16684" y="21315"/>
                </a:cubicBezTo>
                <a:cubicBezTo>
                  <a:pt x="16881" y="21315"/>
                  <a:pt x="17070" y="21287"/>
                  <a:pt x="17254" y="21287"/>
                </a:cubicBezTo>
                <a:cubicBezTo>
                  <a:pt x="17452" y="21287"/>
                  <a:pt x="17644" y="21312"/>
                  <a:pt x="17826" y="21312"/>
                </a:cubicBezTo>
                <a:cubicBezTo>
                  <a:pt x="18028" y="21312"/>
                  <a:pt x="18217" y="21287"/>
                  <a:pt x="18396" y="21287"/>
                </a:cubicBezTo>
                <a:cubicBezTo>
                  <a:pt x="18602" y="21287"/>
                  <a:pt x="18795" y="21317"/>
                  <a:pt x="18968" y="21317"/>
                </a:cubicBezTo>
                <a:cubicBezTo>
                  <a:pt x="19187" y="21317"/>
                  <a:pt x="19380" y="21300"/>
                  <a:pt x="19540" y="21300"/>
                </a:cubicBezTo>
                <a:cubicBezTo>
                  <a:pt x="19907" y="21300"/>
                  <a:pt x="19824" y="21272"/>
                  <a:pt x="20110" y="21272"/>
                </a:cubicBezTo>
                <a:cubicBezTo>
                  <a:pt x="20396" y="21272"/>
                  <a:pt x="20397" y="21312"/>
                  <a:pt x="20682" y="21312"/>
                </a:cubicBezTo>
                <a:cubicBezTo>
                  <a:pt x="20968" y="21312"/>
                  <a:pt x="21042" y="21492"/>
                  <a:pt x="21244" y="21289"/>
                </a:cubicBezTo>
                <a:cubicBezTo>
                  <a:pt x="21446" y="21086"/>
                  <a:pt x="21239" y="21012"/>
                  <a:pt x="21239" y="20725"/>
                </a:cubicBezTo>
                <a:cubicBezTo>
                  <a:pt x="21239" y="20438"/>
                  <a:pt x="21234" y="20438"/>
                  <a:pt x="21234" y="20151"/>
                </a:cubicBezTo>
                <a:cubicBezTo>
                  <a:pt x="21234" y="19864"/>
                  <a:pt x="21237" y="19863"/>
                  <a:pt x="21237" y="19577"/>
                </a:cubicBezTo>
                <a:cubicBezTo>
                  <a:pt x="21237" y="19290"/>
                  <a:pt x="21227" y="19292"/>
                  <a:pt x="21227" y="19005"/>
                </a:cubicBezTo>
                <a:cubicBezTo>
                  <a:pt x="21227" y="18718"/>
                  <a:pt x="21234" y="18717"/>
                  <a:pt x="21234" y="18431"/>
                </a:cubicBezTo>
                <a:cubicBezTo>
                  <a:pt x="21234" y="18144"/>
                  <a:pt x="21267" y="18143"/>
                  <a:pt x="21267" y="17856"/>
                </a:cubicBezTo>
                <a:cubicBezTo>
                  <a:pt x="21267" y="17570"/>
                  <a:pt x="21277" y="17571"/>
                  <a:pt x="21277" y="17284"/>
                </a:cubicBezTo>
                <a:cubicBezTo>
                  <a:pt x="21277" y="16998"/>
                  <a:pt x="21252" y="16997"/>
                  <a:pt x="21252" y="16710"/>
                </a:cubicBezTo>
                <a:cubicBezTo>
                  <a:pt x="21252" y="16423"/>
                  <a:pt x="21229" y="16423"/>
                  <a:pt x="21229" y="16136"/>
                </a:cubicBezTo>
                <a:cubicBezTo>
                  <a:pt x="21229" y="15849"/>
                  <a:pt x="21232" y="15848"/>
                  <a:pt x="21232" y="15561"/>
                </a:cubicBezTo>
                <a:cubicBezTo>
                  <a:pt x="21232" y="15275"/>
                  <a:pt x="21232" y="15277"/>
                  <a:pt x="21232" y="14990"/>
                </a:cubicBezTo>
                <a:cubicBezTo>
                  <a:pt x="21232" y="14703"/>
                  <a:pt x="21239" y="14702"/>
                  <a:pt x="21239" y="14415"/>
                </a:cubicBezTo>
                <a:cubicBezTo>
                  <a:pt x="21239" y="14129"/>
                  <a:pt x="21247" y="14128"/>
                  <a:pt x="21247" y="13841"/>
                </a:cubicBezTo>
                <a:cubicBezTo>
                  <a:pt x="21247" y="13554"/>
                  <a:pt x="21232" y="13556"/>
                  <a:pt x="21232" y="13269"/>
                </a:cubicBezTo>
                <a:cubicBezTo>
                  <a:pt x="21232" y="12983"/>
                  <a:pt x="21272" y="12982"/>
                  <a:pt x="21272" y="12695"/>
                </a:cubicBezTo>
                <a:cubicBezTo>
                  <a:pt x="21272" y="12408"/>
                  <a:pt x="21252" y="12407"/>
                  <a:pt x="21252" y="12121"/>
                </a:cubicBezTo>
                <a:cubicBezTo>
                  <a:pt x="21252" y="11834"/>
                  <a:pt x="21282" y="11836"/>
                  <a:pt x="21282" y="11549"/>
                </a:cubicBezTo>
                <a:cubicBezTo>
                  <a:pt x="21282" y="11262"/>
                  <a:pt x="21249" y="11261"/>
                  <a:pt x="21249" y="10974"/>
                </a:cubicBezTo>
                <a:cubicBezTo>
                  <a:pt x="21249" y="10688"/>
                  <a:pt x="21249" y="10689"/>
                  <a:pt x="21249" y="10403"/>
                </a:cubicBezTo>
                <a:cubicBezTo>
                  <a:pt x="21249" y="10116"/>
                  <a:pt x="21282" y="10115"/>
                  <a:pt x="21282" y="9828"/>
                </a:cubicBezTo>
                <a:cubicBezTo>
                  <a:pt x="21282" y="9542"/>
                  <a:pt x="21262" y="9541"/>
                  <a:pt x="21262" y="9254"/>
                </a:cubicBezTo>
                <a:cubicBezTo>
                  <a:pt x="21262" y="8968"/>
                  <a:pt x="21280" y="8969"/>
                  <a:pt x="21280" y="8682"/>
                </a:cubicBezTo>
                <a:cubicBezTo>
                  <a:pt x="21280" y="8396"/>
                  <a:pt x="21275" y="8395"/>
                  <a:pt x="21275" y="8108"/>
                </a:cubicBezTo>
                <a:cubicBezTo>
                  <a:pt x="21275" y="7821"/>
                  <a:pt x="21260" y="7823"/>
                  <a:pt x="21260" y="7536"/>
                </a:cubicBezTo>
                <a:cubicBezTo>
                  <a:pt x="21260" y="7249"/>
                  <a:pt x="21224" y="7248"/>
                  <a:pt x="21224" y="6962"/>
                </a:cubicBezTo>
                <a:cubicBezTo>
                  <a:pt x="21224" y="6675"/>
                  <a:pt x="21262" y="6674"/>
                  <a:pt x="21262" y="6387"/>
                </a:cubicBezTo>
                <a:cubicBezTo>
                  <a:pt x="21262" y="6101"/>
                  <a:pt x="21262" y="6102"/>
                  <a:pt x="21262" y="5816"/>
                </a:cubicBezTo>
                <a:cubicBezTo>
                  <a:pt x="21262" y="5529"/>
                  <a:pt x="21244" y="5528"/>
                  <a:pt x="21244" y="5241"/>
                </a:cubicBezTo>
                <a:cubicBezTo>
                  <a:pt x="21244" y="4955"/>
                  <a:pt x="21242" y="4954"/>
                  <a:pt x="21242" y="4667"/>
                </a:cubicBezTo>
                <a:cubicBezTo>
                  <a:pt x="21242" y="4380"/>
                  <a:pt x="21229" y="4382"/>
                  <a:pt x="21229" y="4095"/>
                </a:cubicBezTo>
                <a:cubicBezTo>
                  <a:pt x="21229" y="3809"/>
                  <a:pt x="21277" y="3808"/>
                  <a:pt x="21277" y="3521"/>
                </a:cubicBezTo>
                <a:cubicBezTo>
                  <a:pt x="21277" y="3234"/>
                  <a:pt x="21232" y="3233"/>
                  <a:pt x="21232" y="2947"/>
                </a:cubicBezTo>
                <a:cubicBezTo>
                  <a:pt x="21232" y="2660"/>
                  <a:pt x="21229" y="2661"/>
                  <a:pt x="21229" y="2375"/>
                </a:cubicBezTo>
                <a:cubicBezTo>
                  <a:pt x="21229" y="2088"/>
                  <a:pt x="21252" y="2087"/>
                  <a:pt x="21252" y="1801"/>
                </a:cubicBezTo>
                <a:cubicBezTo>
                  <a:pt x="21252" y="1514"/>
                  <a:pt x="21227" y="1513"/>
                  <a:pt x="21227" y="1226"/>
                </a:cubicBezTo>
                <a:cubicBezTo>
                  <a:pt x="21227" y="940"/>
                  <a:pt x="21280" y="941"/>
                  <a:pt x="21280" y="654"/>
                </a:cubicBezTo>
                <a:cubicBezTo>
                  <a:pt x="21280" y="368"/>
                  <a:pt x="21449" y="290"/>
                  <a:pt x="21247" y="88"/>
                </a:cubicBezTo>
                <a:cubicBezTo>
                  <a:pt x="21196" y="37"/>
                  <a:pt x="21153" y="13"/>
                  <a:pt x="21113" y="4"/>
                </a:cubicBezTo>
                <a:close/>
              </a:path>
            </a:pathLst>
          </a:custGeom>
          <a:ln w="63500">
            <a:solidFill>
              <a:srgbClr val="231F24"/>
            </a:solidFill>
            <a:miter lim="400000"/>
          </a:ln>
        </p:spPr>
      </p:pic>
      <p:pic>
        <p:nvPicPr>
          <p:cNvPr id="342" name="837885_50103539.jpg"/>
          <p:cNvPicPr>
            <a:picLocks/>
          </p:cNvPicPr>
          <p:nvPr/>
        </p:nvPicPr>
        <p:blipFill>
          <a:blip r:embed="rId5">
            <a:extLst/>
          </a:blip>
          <a:srcRect l="29" t="22688" r="37170" b="3620"/>
          <a:stretch>
            <a:fillRect/>
          </a:stretch>
        </p:blipFill>
        <p:spPr>
          <a:xfrm flipH="1">
            <a:off x="3907651" y="342047"/>
            <a:ext cx="5905358" cy="49910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2" h="21426" extrusionOk="0">
                <a:moveTo>
                  <a:pt x="67" y="4"/>
                </a:moveTo>
                <a:cubicBezTo>
                  <a:pt x="99" y="-26"/>
                  <a:pt x="149" y="142"/>
                  <a:pt x="249" y="142"/>
                </a:cubicBezTo>
                <a:cubicBezTo>
                  <a:pt x="305" y="142"/>
                  <a:pt x="373" y="147"/>
                  <a:pt x="452" y="147"/>
                </a:cubicBezTo>
                <a:cubicBezTo>
                  <a:pt x="514" y="147"/>
                  <a:pt x="582" y="123"/>
                  <a:pt x="656" y="123"/>
                </a:cubicBezTo>
                <a:cubicBezTo>
                  <a:pt x="719" y="123"/>
                  <a:pt x="787" y="111"/>
                  <a:pt x="860" y="111"/>
                </a:cubicBezTo>
                <a:cubicBezTo>
                  <a:pt x="924" y="111"/>
                  <a:pt x="992" y="94"/>
                  <a:pt x="1063" y="94"/>
                </a:cubicBezTo>
                <a:cubicBezTo>
                  <a:pt x="1128" y="94"/>
                  <a:pt x="1198" y="145"/>
                  <a:pt x="1268" y="145"/>
                </a:cubicBezTo>
                <a:cubicBezTo>
                  <a:pt x="1334" y="145"/>
                  <a:pt x="1402" y="123"/>
                  <a:pt x="1472" y="123"/>
                </a:cubicBezTo>
                <a:cubicBezTo>
                  <a:pt x="1538" y="123"/>
                  <a:pt x="1606" y="125"/>
                  <a:pt x="1676" y="125"/>
                </a:cubicBezTo>
                <a:cubicBezTo>
                  <a:pt x="1742" y="125"/>
                  <a:pt x="1810" y="119"/>
                  <a:pt x="1879" y="119"/>
                </a:cubicBezTo>
                <a:cubicBezTo>
                  <a:pt x="1946" y="119"/>
                  <a:pt x="2014" y="99"/>
                  <a:pt x="2083" y="99"/>
                </a:cubicBezTo>
                <a:cubicBezTo>
                  <a:pt x="2150" y="99"/>
                  <a:pt x="2217" y="131"/>
                  <a:pt x="2287" y="131"/>
                </a:cubicBezTo>
                <a:cubicBezTo>
                  <a:pt x="2353" y="131"/>
                  <a:pt x="2421" y="145"/>
                  <a:pt x="2490" y="145"/>
                </a:cubicBezTo>
                <a:cubicBezTo>
                  <a:pt x="2557" y="145"/>
                  <a:pt x="2626" y="97"/>
                  <a:pt x="2695" y="97"/>
                </a:cubicBezTo>
                <a:cubicBezTo>
                  <a:pt x="2762" y="97"/>
                  <a:pt x="2830" y="97"/>
                  <a:pt x="2899" y="97"/>
                </a:cubicBezTo>
                <a:cubicBezTo>
                  <a:pt x="2966" y="97"/>
                  <a:pt x="3034" y="109"/>
                  <a:pt x="3103" y="109"/>
                </a:cubicBezTo>
                <a:cubicBezTo>
                  <a:pt x="3170" y="109"/>
                  <a:pt x="3238" y="109"/>
                  <a:pt x="3306" y="109"/>
                </a:cubicBezTo>
                <a:cubicBezTo>
                  <a:pt x="3374" y="109"/>
                  <a:pt x="3441" y="109"/>
                  <a:pt x="3510" y="109"/>
                </a:cubicBezTo>
                <a:cubicBezTo>
                  <a:pt x="3577" y="109"/>
                  <a:pt x="3645" y="102"/>
                  <a:pt x="3714" y="102"/>
                </a:cubicBezTo>
                <a:cubicBezTo>
                  <a:pt x="3781" y="102"/>
                  <a:pt x="3850" y="94"/>
                  <a:pt x="3919" y="94"/>
                </a:cubicBezTo>
                <a:cubicBezTo>
                  <a:pt x="3986" y="94"/>
                  <a:pt x="4054" y="128"/>
                  <a:pt x="4123" y="128"/>
                </a:cubicBezTo>
                <a:cubicBezTo>
                  <a:pt x="4190" y="128"/>
                  <a:pt x="4258" y="102"/>
                  <a:pt x="4326" y="102"/>
                </a:cubicBezTo>
                <a:cubicBezTo>
                  <a:pt x="4394" y="102"/>
                  <a:pt x="4461" y="125"/>
                  <a:pt x="4530" y="125"/>
                </a:cubicBezTo>
                <a:cubicBezTo>
                  <a:pt x="4597" y="125"/>
                  <a:pt x="4665" y="116"/>
                  <a:pt x="4734" y="116"/>
                </a:cubicBezTo>
                <a:cubicBezTo>
                  <a:pt x="4801" y="116"/>
                  <a:pt x="4870" y="108"/>
                  <a:pt x="4939" y="108"/>
                </a:cubicBezTo>
                <a:cubicBezTo>
                  <a:pt x="5006" y="108"/>
                  <a:pt x="5074" y="109"/>
                  <a:pt x="5142" y="109"/>
                </a:cubicBezTo>
                <a:cubicBezTo>
                  <a:pt x="5210" y="109"/>
                  <a:pt x="5278" y="113"/>
                  <a:pt x="5346" y="113"/>
                </a:cubicBezTo>
                <a:cubicBezTo>
                  <a:pt x="5414" y="113"/>
                  <a:pt x="5481" y="94"/>
                  <a:pt x="5550" y="94"/>
                </a:cubicBezTo>
                <a:cubicBezTo>
                  <a:pt x="5617" y="94"/>
                  <a:pt x="5686" y="104"/>
                  <a:pt x="5755" y="104"/>
                </a:cubicBezTo>
                <a:cubicBezTo>
                  <a:pt x="5822" y="104"/>
                  <a:pt x="5890" y="142"/>
                  <a:pt x="5958" y="142"/>
                </a:cubicBezTo>
                <a:cubicBezTo>
                  <a:pt x="6026" y="142"/>
                  <a:pt x="6094" y="142"/>
                  <a:pt x="6162" y="142"/>
                </a:cubicBezTo>
                <a:cubicBezTo>
                  <a:pt x="6230" y="142"/>
                  <a:pt x="6299" y="116"/>
                  <a:pt x="6367" y="116"/>
                </a:cubicBezTo>
                <a:cubicBezTo>
                  <a:pt x="6435" y="116"/>
                  <a:pt x="6503" y="101"/>
                  <a:pt x="6571" y="101"/>
                </a:cubicBezTo>
                <a:cubicBezTo>
                  <a:pt x="6639" y="101"/>
                  <a:pt x="6706" y="143"/>
                  <a:pt x="6775" y="143"/>
                </a:cubicBezTo>
                <a:cubicBezTo>
                  <a:pt x="6842" y="143"/>
                  <a:pt x="6910" y="133"/>
                  <a:pt x="6978" y="133"/>
                </a:cubicBezTo>
                <a:cubicBezTo>
                  <a:pt x="7046" y="133"/>
                  <a:pt x="7114" y="150"/>
                  <a:pt x="7182" y="150"/>
                </a:cubicBezTo>
                <a:cubicBezTo>
                  <a:pt x="7250" y="150"/>
                  <a:pt x="7319" y="109"/>
                  <a:pt x="7387" y="109"/>
                </a:cubicBezTo>
                <a:cubicBezTo>
                  <a:pt x="7455" y="109"/>
                  <a:pt x="7522" y="96"/>
                  <a:pt x="7591" y="96"/>
                </a:cubicBezTo>
                <a:cubicBezTo>
                  <a:pt x="7658" y="96"/>
                  <a:pt x="7726" y="133"/>
                  <a:pt x="7794" y="133"/>
                </a:cubicBezTo>
                <a:cubicBezTo>
                  <a:pt x="7862" y="133"/>
                  <a:pt x="7930" y="109"/>
                  <a:pt x="7998" y="109"/>
                </a:cubicBezTo>
                <a:cubicBezTo>
                  <a:pt x="8066" y="109"/>
                  <a:pt x="8133" y="101"/>
                  <a:pt x="8202" y="101"/>
                </a:cubicBezTo>
                <a:cubicBezTo>
                  <a:pt x="8269" y="101"/>
                  <a:pt x="8339" y="113"/>
                  <a:pt x="8407" y="113"/>
                </a:cubicBezTo>
                <a:cubicBezTo>
                  <a:pt x="8475" y="113"/>
                  <a:pt x="8542" y="113"/>
                  <a:pt x="8610" y="113"/>
                </a:cubicBezTo>
                <a:cubicBezTo>
                  <a:pt x="8678" y="113"/>
                  <a:pt x="8746" y="119"/>
                  <a:pt x="8814" y="119"/>
                </a:cubicBezTo>
                <a:cubicBezTo>
                  <a:pt x="8882" y="119"/>
                  <a:pt x="8950" y="118"/>
                  <a:pt x="9018" y="118"/>
                </a:cubicBezTo>
                <a:cubicBezTo>
                  <a:pt x="9086" y="118"/>
                  <a:pt x="9153" y="119"/>
                  <a:pt x="9221" y="119"/>
                </a:cubicBezTo>
                <a:cubicBezTo>
                  <a:pt x="9289" y="119"/>
                  <a:pt x="9358" y="97"/>
                  <a:pt x="9426" y="97"/>
                </a:cubicBezTo>
                <a:cubicBezTo>
                  <a:pt x="9494" y="97"/>
                  <a:pt x="9562" y="145"/>
                  <a:pt x="9630" y="145"/>
                </a:cubicBezTo>
                <a:cubicBezTo>
                  <a:pt x="9698" y="145"/>
                  <a:pt x="9766" y="119"/>
                  <a:pt x="9834" y="119"/>
                </a:cubicBezTo>
                <a:cubicBezTo>
                  <a:pt x="9902" y="119"/>
                  <a:pt x="9969" y="116"/>
                  <a:pt x="10037" y="116"/>
                </a:cubicBezTo>
                <a:cubicBezTo>
                  <a:pt x="10105" y="116"/>
                  <a:pt x="10173" y="130"/>
                  <a:pt x="10241" y="130"/>
                </a:cubicBezTo>
                <a:cubicBezTo>
                  <a:pt x="10309" y="130"/>
                  <a:pt x="10378" y="89"/>
                  <a:pt x="10446" y="89"/>
                </a:cubicBezTo>
                <a:cubicBezTo>
                  <a:pt x="10514" y="89"/>
                  <a:pt x="10582" y="106"/>
                  <a:pt x="10650" y="106"/>
                </a:cubicBezTo>
                <a:cubicBezTo>
                  <a:pt x="10718" y="106"/>
                  <a:pt x="10786" y="94"/>
                  <a:pt x="10854" y="94"/>
                </a:cubicBezTo>
                <a:cubicBezTo>
                  <a:pt x="10922" y="94"/>
                  <a:pt x="10989" y="116"/>
                  <a:pt x="11057" y="116"/>
                </a:cubicBezTo>
                <a:cubicBezTo>
                  <a:pt x="11125" y="116"/>
                  <a:pt x="11193" y="106"/>
                  <a:pt x="11261" y="106"/>
                </a:cubicBezTo>
                <a:cubicBezTo>
                  <a:pt x="11329" y="106"/>
                  <a:pt x="11398" y="138"/>
                  <a:pt x="11466" y="138"/>
                </a:cubicBezTo>
                <a:cubicBezTo>
                  <a:pt x="11534" y="138"/>
                  <a:pt x="11602" y="89"/>
                  <a:pt x="11670" y="89"/>
                </a:cubicBezTo>
                <a:cubicBezTo>
                  <a:pt x="11738" y="89"/>
                  <a:pt x="11805" y="89"/>
                  <a:pt x="11873" y="89"/>
                </a:cubicBezTo>
                <a:cubicBezTo>
                  <a:pt x="11941" y="89"/>
                  <a:pt x="12009" y="138"/>
                  <a:pt x="12077" y="138"/>
                </a:cubicBezTo>
                <a:cubicBezTo>
                  <a:pt x="12145" y="138"/>
                  <a:pt x="12213" y="104"/>
                  <a:pt x="12281" y="104"/>
                </a:cubicBezTo>
                <a:cubicBezTo>
                  <a:pt x="12349" y="104"/>
                  <a:pt x="12416" y="108"/>
                  <a:pt x="12484" y="108"/>
                </a:cubicBezTo>
                <a:cubicBezTo>
                  <a:pt x="12552" y="108"/>
                  <a:pt x="12620" y="99"/>
                  <a:pt x="12688" y="99"/>
                </a:cubicBezTo>
                <a:cubicBezTo>
                  <a:pt x="12756" y="99"/>
                  <a:pt x="12824" y="106"/>
                  <a:pt x="12892" y="106"/>
                </a:cubicBezTo>
                <a:cubicBezTo>
                  <a:pt x="12960" y="106"/>
                  <a:pt x="13029" y="116"/>
                  <a:pt x="13097" y="116"/>
                </a:cubicBezTo>
                <a:cubicBezTo>
                  <a:pt x="13165" y="116"/>
                  <a:pt x="13233" y="125"/>
                  <a:pt x="13300" y="125"/>
                </a:cubicBezTo>
                <a:cubicBezTo>
                  <a:pt x="13369" y="125"/>
                  <a:pt x="13436" y="150"/>
                  <a:pt x="13504" y="150"/>
                </a:cubicBezTo>
                <a:cubicBezTo>
                  <a:pt x="13572" y="150"/>
                  <a:pt x="13640" y="138"/>
                  <a:pt x="13708" y="138"/>
                </a:cubicBezTo>
                <a:cubicBezTo>
                  <a:pt x="13776" y="138"/>
                  <a:pt x="13844" y="113"/>
                  <a:pt x="13911" y="113"/>
                </a:cubicBezTo>
                <a:cubicBezTo>
                  <a:pt x="13980" y="113"/>
                  <a:pt x="14047" y="137"/>
                  <a:pt x="14115" y="137"/>
                </a:cubicBezTo>
                <a:cubicBezTo>
                  <a:pt x="14183" y="137"/>
                  <a:pt x="14251" y="150"/>
                  <a:pt x="14319" y="150"/>
                </a:cubicBezTo>
                <a:cubicBezTo>
                  <a:pt x="14387" y="150"/>
                  <a:pt x="14455" y="125"/>
                  <a:pt x="14522" y="125"/>
                </a:cubicBezTo>
                <a:cubicBezTo>
                  <a:pt x="14591" y="125"/>
                  <a:pt x="14660" y="133"/>
                  <a:pt x="14727" y="133"/>
                </a:cubicBezTo>
                <a:cubicBezTo>
                  <a:pt x="14796" y="133"/>
                  <a:pt x="14863" y="148"/>
                  <a:pt x="14931" y="148"/>
                </a:cubicBezTo>
                <a:cubicBezTo>
                  <a:pt x="14999" y="148"/>
                  <a:pt x="15067" y="147"/>
                  <a:pt x="15135" y="147"/>
                </a:cubicBezTo>
                <a:cubicBezTo>
                  <a:pt x="15203" y="147"/>
                  <a:pt x="15271" y="145"/>
                  <a:pt x="15338" y="145"/>
                </a:cubicBezTo>
                <a:cubicBezTo>
                  <a:pt x="15407" y="145"/>
                  <a:pt x="15475" y="145"/>
                  <a:pt x="15542" y="145"/>
                </a:cubicBezTo>
                <a:cubicBezTo>
                  <a:pt x="15610" y="145"/>
                  <a:pt x="15678" y="133"/>
                  <a:pt x="15746" y="133"/>
                </a:cubicBezTo>
                <a:cubicBezTo>
                  <a:pt x="15814" y="133"/>
                  <a:pt x="15882" y="104"/>
                  <a:pt x="15949" y="104"/>
                </a:cubicBezTo>
                <a:cubicBezTo>
                  <a:pt x="16018" y="104"/>
                  <a:pt x="16086" y="133"/>
                  <a:pt x="16153" y="133"/>
                </a:cubicBezTo>
                <a:cubicBezTo>
                  <a:pt x="16222" y="133"/>
                  <a:pt x="16289" y="138"/>
                  <a:pt x="16357" y="138"/>
                </a:cubicBezTo>
                <a:cubicBezTo>
                  <a:pt x="16425" y="138"/>
                  <a:pt x="16493" y="97"/>
                  <a:pt x="16560" y="97"/>
                </a:cubicBezTo>
                <a:cubicBezTo>
                  <a:pt x="16629" y="97"/>
                  <a:pt x="16698" y="130"/>
                  <a:pt x="16766" y="130"/>
                </a:cubicBezTo>
                <a:cubicBezTo>
                  <a:pt x="16834" y="130"/>
                  <a:pt x="16902" y="108"/>
                  <a:pt x="16969" y="108"/>
                </a:cubicBezTo>
                <a:cubicBezTo>
                  <a:pt x="17038" y="108"/>
                  <a:pt x="17106" y="128"/>
                  <a:pt x="17173" y="128"/>
                </a:cubicBezTo>
                <a:cubicBezTo>
                  <a:pt x="17241" y="128"/>
                  <a:pt x="17309" y="131"/>
                  <a:pt x="17377" y="131"/>
                </a:cubicBezTo>
                <a:cubicBezTo>
                  <a:pt x="17445" y="131"/>
                  <a:pt x="17513" y="135"/>
                  <a:pt x="17580" y="135"/>
                </a:cubicBezTo>
                <a:cubicBezTo>
                  <a:pt x="17649" y="135"/>
                  <a:pt x="17717" y="104"/>
                  <a:pt x="17784" y="104"/>
                </a:cubicBezTo>
                <a:cubicBezTo>
                  <a:pt x="17853" y="104"/>
                  <a:pt x="17920" y="133"/>
                  <a:pt x="17988" y="133"/>
                </a:cubicBezTo>
                <a:cubicBezTo>
                  <a:pt x="18056" y="133"/>
                  <a:pt x="18126" y="92"/>
                  <a:pt x="18193" y="92"/>
                </a:cubicBezTo>
                <a:cubicBezTo>
                  <a:pt x="18262" y="92"/>
                  <a:pt x="18329" y="142"/>
                  <a:pt x="18396" y="142"/>
                </a:cubicBezTo>
                <a:cubicBezTo>
                  <a:pt x="18465" y="142"/>
                  <a:pt x="18533" y="123"/>
                  <a:pt x="18600" y="123"/>
                </a:cubicBezTo>
                <a:cubicBezTo>
                  <a:pt x="18669" y="123"/>
                  <a:pt x="18737" y="111"/>
                  <a:pt x="18804" y="111"/>
                </a:cubicBezTo>
                <a:cubicBezTo>
                  <a:pt x="18873" y="111"/>
                  <a:pt x="18941" y="138"/>
                  <a:pt x="19007" y="138"/>
                </a:cubicBezTo>
                <a:cubicBezTo>
                  <a:pt x="19077" y="138"/>
                  <a:pt x="19145" y="147"/>
                  <a:pt x="19211" y="147"/>
                </a:cubicBezTo>
                <a:cubicBezTo>
                  <a:pt x="19281" y="147"/>
                  <a:pt x="19348" y="114"/>
                  <a:pt x="19415" y="114"/>
                </a:cubicBezTo>
                <a:cubicBezTo>
                  <a:pt x="19485" y="114"/>
                  <a:pt x="19552" y="92"/>
                  <a:pt x="19618" y="92"/>
                </a:cubicBezTo>
                <a:cubicBezTo>
                  <a:pt x="19688" y="92"/>
                  <a:pt x="19756" y="147"/>
                  <a:pt x="19822" y="147"/>
                </a:cubicBezTo>
                <a:cubicBezTo>
                  <a:pt x="19893" y="147"/>
                  <a:pt x="19962" y="126"/>
                  <a:pt x="20027" y="126"/>
                </a:cubicBezTo>
                <a:cubicBezTo>
                  <a:pt x="20098" y="126"/>
                  <a:pt x="20166" y="128"/>
                  <a:pt x="20231" y="128"/>
                </a:cubicBezTo>
                <a:cubicBezTo>
                  <a:pt x="20303" y="128"/>
                  <a:pt x="20371" y="101"/>
                  <a:pt x="20434" y="101"/>
                </a:cubicBezTo>
                <a:cubicBezTo>
                  <a:pt x="20509" y="101"/>
                  <a:pt x="20577" y="148"/>
                  <a:pt x="20638" y="148"/>
                </a:cubicBezTo>
                <a:cubicBezTo>
                  <a:pt x="20717" y="148"/>
                  <a:pt x="20785" y="116"/>
                  <a:pt x="20842" y="116"/>
                </a:cubicBezTo>
                <a:cubicBezTo>
                  <a:pt x="20975" y="116"/>
                  <a:pt x="20943" y="143"/>
                  <a:pt x="21045" y="143"/>
                </a:cubicBezTo>
                <a:cubicBezTo>
                  <a:pt x="21147" y="143"/>
                  <a:pt x="21147" y="138"/>
                  <a:pt x="21249" y="138"/>
                </a:cubicBezTo>
                <a:cubicBezTo>
                  <a:pt x="21351" y="138"/>
                  <a:pt x="21354" y="45"/>
                  <a:pt x="21450" y="142"/>
                </a:cubicBezTo>
                <a:cubicBezTo>
                  <a:pt x="21546" y="239"/>
                  <a:pt x="21451" y="326"/>
                  <a:pt x="21451" y="692"/>
                </a:cubicBezTo>
                <a:cubicBezTo>
                  <a:pt x="21451" y="853"/>
                  <a:pt x="21463" y="1045"/>
                  <a:pt x="21463" y="1264"/>
                </a:cubicBezTo>
                <a:cubicBezTo>
                  <a:pt x="21463" y="1439"/>
                  <a:pt x="21453" y="1630"/>
                  <a:pt x="21453" y="1837"/>
                </a:cubicBezTo>
                <a:cubicBezTo>
                  <a:pt x="21453" y="2017"/>
                  <a:pt x="21451" y="2208"/>
                  <a:pt x="21451" y="2409"/>
                </a:cubicBezTo>
                <a:cubicBezTo>
                  <a:pt x="21451" y="2592"/>
                  <a:pt x="21456" y="2785"/>
                  <a:pt x="21456" y="2983"/>
                </a:cubicBezTo>
                <a:cubicBezTo>
                  <a:pt x="21456" y="3168"/>
                  <a:pt x="21454" y="3359"/>
                  <a:pt x="21454" y="3556"/>
                </a:cubicBezTo>
                <a:cubicBezTo>
                  <a:pt x="21454" y="3742"/>
                  <a:pt x="21448" y="3933"/>
                  <a:pt x="21448" y="4128"/>
                </a:cubicBezTo>
                <a:cubicBezTo>
                  <a:pt x="21448" y="4315"/>
                  <a:pt x="21444" y="4506"/>
                  <a:pt x="21444" y="4701"/>
                </a:cubicBezTo>
                <a:cubicBezTo>
                  <a:pt x="21444" y="4889"/>
                  <a:pt x="21460" y="5081"/>
                  <a:pt x="21460" y="5275"/>
                </a:cubicBezTo>
                <a:cubicBezTo>
                  <a:pt x="21460" y="5464"/>
                  <a:pt x="21445" y="5654"/>
                  <a:pt x="21445" y="5848"/>
                </a:cubicBezTo>
                <a:cubicBezTo>
                  <a:pt x="21445" y="6037"/>
                  <a:pt x="21453" y="6227"/>
                  <a:pt x="21453" y="6420"/>
                </a:cubicBezTo>
                <a:cubicBezTo>
                  <a:pt x="21453" y="6610"/>
                  <a:pt x="21456" y="6802"/>
                  <a:pt x="21456" y="6994"/>
                </a:cubicBezTo>
                <a:cubicBezTo>
                  <a:pt x="21456" y="7184"/>
                  <a:pt x="21443" y="7375"/>
                  <a:pt x="21443" y="7567"/>
                </a:cubicBezTo>
                <a:cubicBezTo>
                  <a:pt x="21443" y="7757"/>
                  <a:pt x="21450" y="7949"/>
                  <a:pt x="21450" y="8141"/>
                </a:cubicBezTo>
                <a:cubicBezTo>
                  <a:pt x="21450" y="8332"/>
                  <a:pt x="21445" y="8522"/>
                  <a:pt x="21445" y="8713"/>
                </a:cubicBezTo>
                <a:cubicBezTo>
                  <a:pt x="21445" y="8904"/>
                  <a:pt x="21459" y="9095"/>
                  <a:pt x="21458" y="9286"/>
                </a:cubicBezTo>
                <a:cubicBezTo>
                  <a:pt x="21458" y="9477"/>
                  <a:pt x="21445" y="9670"/>
                  <a:pt x="21445" y="9860"/>
                </a:cubicBezTo>
                <a:cubicBezTo>
                  <a:pt x="21445" y="10052"/>
                  <a:pt x="21464" y="10242"/>
                  <a:pt x="21464" y="10432"/>
                </a:cubicBezTo>
                <a:cubicBezTo>
                  <a:pt x="21464" y="10625"/>
                  <a:pt x="21454" y="10815"/>
                  <a:pt x="21454" y="11005"/>
                </a:cubicBezTo>
                <a:cubicBezTo>
                  <a:pt x="21454" y="11197"/>
                  <a:pt x="21450" y="11388"/>
                  <a:pt x="21450" y="11577"/>
                </a:cubicBezTo>
                <a:cubicBezTo>
                  <a:pt x="21450" y="11770"/>
                  <a:pt x="21458" y="11961"/>
                  <a:pt x="21458" y="12150"/>
                </a:cubicBezTo>
                <a:cubicBezTo>
                  <a:pt x="21458" y="12343"/>
                  <a:pt x="21461" y="12534"/>
                  <a:pt x="21461" y="12722"/>
                </a:cubicBezTo>
                <a:cubicBezTo>
                  <a:pt x="21461" y="12917"/>
                  <a:pt x="21464" y="13108"/>
                  <a:pt x="21464" y="13295"/>
                </a:cubicBezTo>
                <a:cubicBezTo>
                  <a:pt x="21464" y="13490"/>
                  <a:pt x="21448" y="13683"/>
                  <a:pt x="21448" y="13869"/>
                </a:cubicBezTo>
                <a:cubicBezTo>
                  <a:pt x="21448" y="14066"/>
                  <a:pt x="21458" y="14257"/>
                  <a:pt x="21458" y="14441"/>
                </a:cubicBezTo>
                <a:cubicBezTo>
                  <a:pt x="21458" y="14640"/>
                  <a:pt x="21443" y="14831"/>
                  <a:pt x="21443" y="15014"/>
                </a:cubicBezTo>
                <a:cubicBezTo>
                  <a:pt x="21443" y="15215"/>
                  <a:pt x="21444" y="15406"/>
                  <a:pt x="21444" y="15586"/>
                </a:cubicBezTo>
                <a:cubicBezTo>
                  <a:pt x="21444" y="15793"/>
                  <a:pt x="21444" y="15984"/>
                  <a:pt x="21444" y="16159"/>
                </a:cubicBezTo>
                <a:cubicBezTo>
                  <a:pt x="21444" y="16378"/>
                  <a:pt x="21457" y="16570"/>
                  <a:pt x="21457" y="16731"/>
                </a:cubicBezTo>
                <a:cubicBezTo>
                  <a:pt x="21457" y="17098"/>
                  <a:pt x="21443" y="17019"/>
                  <a:pt x="21443" y="17305"/>
                </a:cubicBezTo>
                <a:cubicBezTo>
                  <a:pt x="21443" y="17592"/>
                  <a:pt x="21460" y="17591"/>
                  <a:pt x="21460" y="17878"/>
                </a:cubicBezTo>
                <a:cubicBezTo>
                  <a:pt x="21460" y="18164"/>
                  <a:pt x="21461" y="18450"/>
                  <a:pt x="21461" y="18450"/>
                </a:cubicBezTo>
                <a:cubicBezTo>
                  <a:pt x="21461" y="18737"/>
                  <a:pt x="21461" y="18736"/>
                  <a:pt x="21461" y="19023"/>
                </a:cubicBezTo>
                <a:cubicBezTo>
                  <a:pt x="21461" y="19309"/>
                  <a:pt x="21460" y="19309"/>
                  <a:pt x="21460" y="19595"/>
                </a:cubicBezTo>
                <a:cubicBezTo>
                  <a:pt x="21460" y="19882"/>
                  <a:pt x="21461" y="19881"/>
                  <a:pt x="21461" y="20168"/>
                </a:cubicBezTo>
                <a:cubicBezTo>
                  <a:pt x="21461" y="20454"/>
                  <a:pt x="21456" y="20455"/>
                  <a:pt x="21456" y="20742"/>
                </a:cubicBezTo>
                <a:cubicBezTo>
                  <a:pt x="21456" y="21028"/>
                  <a:pt x="21480" y="21036"/>
                  <a:pt x="21445" y="21306"/>
                </a:cubicBezTo>
                <a:cubicBezTo>
                  <a:pt x="21411" y="21574"/>
                  <a:pt x="21379" y="21311"/>
                  <a:pt x="21249" y="21311"/>
                </a:cubicBezTo>
                <a:cubicBezTo>
                  <a:pt x="21192" y="21311"/>
                  <a:pt x="21123" y="21318"/>
                  <a:pt x="21045" y="21318"/>
                </a:cubicBezTo>
                <a:cubicBezTo>
                  <a:pt x="20983" y="21318"/>
                  <a:pt x="20915" y="21343"/>
                  <a:pt x="20842" y="21343"/>
                </a:cubicBezTo>
                <a:cubicBezTo>
                  <a:pt x="20778" y="21343"/>
                  <a:pt x="20710" y="21313"/>
                  <a:pt x="20638" y="21313"/>
                </a:cubicBezTo>
                <a:cubicBezTo>
                  <a:pt x="20573" y="21313"/>
                  <a:pt x="20504" y="21328"/>
                  <a:pt x="20433" y="21328"/>
                </a:cubicBezTo>
                <a:cubicBezTo>
                  <a:pt x="20367" y="21328"/>
                  <a:pt x="20299" y="21319"/>
                  <a:pt x="20229" y="21319"/>
                </a:cubicBezTo>
                <a:cubicBezTo>
                  <a:pt x="20163" y="21319"/>
                  <a:pt x="20095" y="21289"/>
                  <a:pt x="20026" y="21289"/>
                </a:cubicBezTo>
                <a:cubicBezTo>
                  <a:pt x="19959" y="21289"/>
                  <a:pt x="19891" y="21336"/>
                  <a:pt x="19822" y="21336"/>
                </a:cubicBezTo>
                <a:cubicBezTo>
                  <a:pt x="19755" y="21336"/>
                  <a:pt x="19686" y="21316"/>
                  <a:pt x="19617" y="21316"/>
                </a:cubicBezTo>
                <a:cubicBezTo>
                  <a:pt x="19550" y="21316"/>
                  <a:pt x="19482" y="21297"/>
                  <a:pt x="19413" y="21297"/>
                </a:cubicBezTo>
                <a:cubicBezTo>
                  <a:pt x="19346" y="21297"/>
                  <a:pt x="19278" y="21292"/>
                  <a:pt x="19210" y="21292"/>
                </a:cubicBezTo>
                <a:cubicBezTo>
                  <a:pt x="19142" y="21292"/>
                  <a:pt x="19073" y="21306"/>
                  <a:pt x="19004" y="21306"/>
                </a:cubicBezTo>
                <a:cubicBezTo>
                  <a:pt x="18937" y="21306"/>
                  <a:pt x="18869" y="21292"/>
                  <a:pt x="18801" y="21292"/>
                </a:cubicBezTo>
                <a:cubicBezTo>
                  <a:pt x="18733" y="21292"/>
                  <a:pt x="18665" y="21318"/>
                  <a:pt x="18597" y="21318"/>
                </a:cubicBezTo>
                <a:cubicBezTo>
                  <a:pt x="18529" y="21318"/>
                  <a:pt x="18461" y="21285"/>
                  <a:pt x="18393" y="21285"/>
                </a:cubicBezTo>
                <a:cubicBezTo>
                  <a:pt x="18325" y="21285"/>
                  <a:pt x="18256" y="21289"/>
                  <a:pt x="18188" y="21289"/>
                </a:cubicBezTo>
                <a:cubicBezTo>
                  <a:pt x="18120" y="21289"/>
                  <a:pt x="18052" y="21285"/>
                  <a:pt x="17985" y="21285"/>
                </a:cubicBezTo>
                <a:cubicBezTo>
                  <a:pt x="17916" y="21285"/>
                  <a:pt x="17848" y="21284"/>
                  <a:pt x="17781" y="21284"/>
                </a:cubicBezTo>
                <a:cubicBezTo>
                  <a:pt x="17712" y="21284"/>
                  <a:pt x="17644" y="21341"/>
                  <a:pt x="17577" y="21341"/>
                </a:cubicBezTo>
                <a:cubicBezTo>
                  <a:pt x="17508" y="21341"/>
                  <a:pt x="17441" y="21307"/>
                  <a:pt x="17374" y="21307"/>
                </a:cubicBezTo>
                <a:cubicBezTo>
                  <a:pt x="17304" y="21307"/>
                  <a:pt x="17237" y="21345"/>
                  <a:pt x="17170" y="21345"/>
                </a:cubicBezTo>
                <a:cubicBezTo>
                  <a:pt x="17100" y="21345"/>
                  <a:pt x="17031" y="21316"/>
                  <a:pt x="16965" y="21316"/>
                </a:cubicBezTo>
                <a:cubicBezTo>
                  <a:pt x="16895" y="21316"/>
                  <a:pt x="16827" y="21294"/>
                  <a:pt x="16761" y="21294"/>
                </a:cubicBezTo>
                <a:cubicBezTo>
                  <a:pt x="16691" y="21294"/>
                  <a:pt x="16623" y="21341"/>
                  <a:pt x="16558" y="21341"/>
                </a:cubicBezTo>
                <a:cubicBezTo>
                  <a:pt x="16486" y="21341"/>
                  <a:pt x="16418" y="21333"/>
                  <a:pt x="16354" y="21333"/>
                </a:cubicBezTo>
                <a:cubicBezTo>
                  <a:pt x="16280" y="21333"/>
                  <a:pt x="16212" y="21330"/>
                  <a:pt x="16150" y="21330"/>
                </a:cubicBezTo>
                <a:cubicBezTo>
                  <a:pt x="16072" y="21330"/>
                  <a:pt x="16004" y="21306"/>
                  <a:pt x="15947" y="21306"/>
                </a:cubicBezTo>
                <a:cubicBezTo>
                  <a:pt x="15816" y="21306"/>
                  <a:pt x="15843" y="21330"/>
                  <a:pt x="15741" y="21330"/>
                </a:cubicBezTo>
                <a:cubicBezTo>
                  <a:pt x="15640" y="21330"/>
                  <a:pt x="15640" y="21328"/>
                  <a:pt x="15538" y="21328"/>
                </a:cubicBezTo>
                <a:cubicBezTo>
                  <a:pt x="15436" y="21328"/>
                  <a:pt x="15436" y="21326"/>
                  <a:pt x="15334" y="21326"/>
                </a:cubicBezTo>
                <a:cubicBezTo>
                  <a:pt x="15232" y="21326"/>
                  <a:pt x="15232" y="21338"/>
                  <a:pt x="15130" y="21338"/>
                </a:cubicBezTo>
                <a:cubicBezTo>
                  <a:pt x="15029" y="21338"/>
                  <a:pt x="15029" y="21316"/>
                  <a:pt x="14927" y="21316"/>
                </a:cubicBezTo>
                <a:cubicBezTo>
                  <a:pt x="14825" y="21316"/>
                  <a:pt x="14824" y="21299"/>
                  <a:pt x="14722" y="21299"/>
                </a:cubicBezTo>
                <a:cubicBezTo>
                  <a:pt x="14620" y="21299"/>
                  <a:pt x="14518" y="21314"/>
                  <a:pt x="14518" y="21314"/>
                </a:cubicBezTo>
                <a:cubicBezTo>
                  <a:pt x="14416" y="21314"/>
                  <a:pt x="14416" y="21314"/>
                  <a:pt x="14314" y="21314"/>
                </a:cubicBezTo>
                <a:cubicBezTo>
                  <a:pt x="14212" y="21314"/>
                  <a:pt x="14213" y="21304"/>
                  <a:pt x="14111" y="21304"/>
                </a:cubicBezTo>
                <a:cubicBezTo>
                  <a:pt x="14009" y="21304"/>
                  <a:pt x="14009" y="21304"/>
                  <a:pt x="13907" y="21304"/>
                </a:cubicBezTo>
                <a:cubicBezTo>
                  <a:pt x="13805" y="21304"/>
                  <a:pt x="13805" y="21331"/>
                  <a:pt x="13703" y="21331"/>
                </a:cubicBezTo>
                <a:cubicBezTo>
                  <a:pt x="13601" y="21331"/>
                  <a:pt x="13600" y="21297"/>
                  <a:pt x="13498" y="21297"/>
                </a:cubicBezTo>
                <a:cubicBezTo>
                  <a:pt x="13396" y="21297"/>
                  <a:pt x="13397" y="21330"/>
                  <a:pt x="13295" y="21330"/>
                </a:cubicBezTo>
                <a:cubicBezTo>
                  <a:pt x="13193" y="21330"/>
                  <a:pt x="13193" y="21319"/>
                  <a:pt x="13091" y="21319"/>
                </a:cubicBezTo>
                <a:cubicBezTo>
                  <a:pt x="12989" y="21319"/>
                  <a:pt x="12989" y="21299"/>
                  <a:pt x="12887" y="21299"/>
                </a:cubicBezTo>
                <a:cubicBezTo>
                  <a:pt x="12785" y="21299"/>
                  <a:pt x="12786" y="21284"/>
                  <a:pt x="12684" y="21284"/>
                </a:cubicBezTo>
                <a:cubicBezTo>
                  <a:pt x="12582" y="21284"/>
                  <a:pt x="12582" y="21306"/>
                  <a:pt x="12480" y="21306"/>
                </a:cubicBezTo>
                <a:cubicBezTo>
                  <a:pt x="12378" y="21306"/>
                  <a:pt x="12377" y="21323"/>
                  <a:pt x="12275" y="21323"/>
                </a:cubicBezTo>
                <a:cubicBezTo>
                  <a:pt x="12173" y="21323"/>
                  <a:pt x="12173" y="21292"/>
                  <a:pt x="12071" y="21292"/>
                </a:cubicBezTo>
                <a:cubicBezTo>
                  <a:pt x="11969" y="21292"/>
                  <a:pt x="11969" y="21333"/>
                  <a:pt x="11868" y="21333"/>
                </a:cubicBezTo>
                <a:cubicBezTo>
                  <a:pt x="11766" y="21333"/>
                  <a:pt x="11766" y="21326"/>
                  <a:pt x="11664" y="21326"/>
                </a:cubicBezTo>
                <a:cubicBezTo>
                  <a:pt x="11562" y="21326"/>
                  <a:pt x="11562" y="21301"/>
                  <a:pt x="11460" y="21301"/>
                </a:cubicBezTo>
                <a:cubicBezTo>
                  <a:pt x="11358" y="21301"/>
                  <a:pt x="11358" y="21319"/>
                  <a:pt x="11257" y="21319"/>
                </a:cubicBezTo>
                <a:cubicBezTo>
                  <a:pt x="11155" y="21319"/>
                  <a:pt x="11155" y="21343"/>
                  <a:pt x="11053" y="21343"/>
                </a:cubicBezTo>
                <a:cubicBezTo>
                  <a:pt x="10951" y="21343"/>
                  <a:pt x="10950" y="21292"/>
                  <a:pt x="10848" y="21292"/>
                </a:cubicBezTo>
                <a:cubicBezTo>
                  <a:pt x="10746" y="21292"/>
                  <a:pt x="10746" y="21302"/>
                  <a:pt x="10644" y="21302"/>
                </a:cubicBezTo>
                <a:cubicBezTo>
                  <a:pt x="10542" y="21302"/>
                  <a:pt x="10542" y="21304"/>
                  <a:pt x="10440" y="21304"/>
                </a:cubicBezTo>
                <a:cubicBezTo>
                  <a:pt x="10339" y="21304"/>
                  <a:pt x="10339" y="21341"/>
                  <a:pt x="10237" y="21341"/>
                </a:cubicBezTo>
                <a:cubicBezTo>
                  <a:pt x="10135" y="21341"/>
                  <a:pt x="10135" y="21316"/>
                  <a:pt x="10033" y="21316"/>
                </a:cubicBezTo>
                <a:cubicBezTo>
                  <a:pt x="9931" y="21316"/>
                  <a:pt x="9931" y="21331"/>
                  <a:pt x="9829" y="21331"/>
                </a:cubicBezTo>
                <a:cubicBezTo>
                  <a:pt x="9728" y="21331"/>
                  <a:pt x="9728" y="21316"/>
                  <a:pt x="9626" y="21316"/>
                </a:cubicBezTo>
                <a:cubicBezTo>
                  <a:pt x="9524" y="21316"/>
                  <a:pt x="9524" y="21328"/>
                  <a:pt x="9422" y="21328"/>
                </a:cubicBezTo>
                <a:cubicBezTo>
                  <a:pt x="9320" y="21328"/>
                  <a:pt x="9319" y="21328"/>
                  <a:pt x="9217" y="21328"/>
                </a:cubicBezTo>
                <a:cubicBezTo>
                  <a:pt x="9115" y="21328"/>
                  <a:pt x="9115" y="21326"/>
                  <a:pt x="9013" y="21326"/>
                </a:cubicBezTo>
                <a:cubicBezTo>
                  <a:pt x="8911" y="21326"/>
                  <a:pt x="8912" y="21307"/>
                  <a:pt x="8810" y="21307"/>
                </a:cubicBezTo>
                <a:cubicBezTo>
                  <a:pt x="8708" y="21307"/>
                  <a:pt x="8708" y="21321"/>
                  <a:pt x="8606" y="21321"/>
                </a:cubicBezTo>
                <a:cubicBezTo>
                  <a:pt x="8504" y="21321"/>
                  <a:pt x="8504" y="21301"/>
                  <a:pt x="8402" y="21301"/>
                </a:cubicBezTo>
                <a:cubicBezTo>
                  <a:pt x="8300" y="21301"/>
                  <a:pt x="8301" y="21289"/>
                  <a:pt x="8199" y="21289"/>
                </a:cubicBezTo>
                <a:cubicBezTo>
                  <a:pt x="8097" y="21289"/>
                  <a:pt x="7995" y="21335"/>
                  <a:pt x="7995" y="21335"/>
                </a:cubicBezTo>
                <a:cubicBezTo>
                  <a:pt x="7893" y="21335"/>
                  <a:pt x="7893" y="21338"/>
                  <a:pt x="7791" y="21338"/>
                </a:cubicBezTo>
                <a:cubicBezTo>
                  <a:pt x="7689" y="21338"/>
                  <a:pt x="7690" y="21336"/>
                  <a:pt x="7588" y="21336"/>
                </a:cubicBezTo>
                <a:cubicBezTo>
                  <a:pt x="7486" y="21336"/>
                  <a:pt x="7485" y="21340"/>
                  <a:pt x="7383" y="21340"/>
                </a:cubicBezTo>
                <a:cubicBezTo>
                  <a:pt x="7281" y="21340"/>
                  <a:pt x="7179" y="21311"/>
                  <a:pt x="7179" y="21311"/>
                </a:cubicBezTo>
                <a:cubicBezTo>
                  <a:pt x="7077" y="21311"/>
                  <a:pt x="7077" y="21292"/>
                  <a:pt x="6975" y="21292"/>
                </a:cubicBezTo>
                <a:cubicBezTo>
                  <a:pt x="6873" y="21292"/>
                  <a:pt x="6874" y="21336"/>
                  <a:pt x="6772" y="21336"/>
                </a:cubicBezTo>
                <a:cubicBezTo>
                  <a:pt x="6670" y="21336"/>
                  <a:pt x="6670" y="21333"/>
                  <a:pt x="6568" y="21333"/>
                </a:cubicBezTo>
                <a:cubicBezTo>
                  <a:pt x="6466" y="21333"/>
                  <a:pt x="6466" y="21333"/>
                  <a:pt x="6364" y="21333"/>
                </a:cubicBezTo>
                <a:cubicBezTo>
                  <a:pt x="6262" y="21333"/>
                  <a:pt x="6262" y="21323"/>
                  <a:pt x="6161" y="21323"/>
                </a:cubicBezTo>
                <a:cubicBezTo>
                  <a:pt x="6059" y="21323"/>
                  <a:pt x="6059" y="21294"/>
                  <a:pt x="5957" y="21294"/>
                </a:cubicBezTo>
                <a:cubicBezTo>
                  <a:pt x="5855" y="21294"/>
                  <a:pt x="5753" y="21338"/>
                  <a:pt x="5753" y="21338"/>
                </a:cubicBezTo>
                <a:cubicBezTo>
                  <a:pt x="5651" y="21338"/>
                  <a:pt x="5652" y="21313"/>
                  <a:pt x="5550" y="21313"/>
                </a:cubicBezTo>
                <a:cubicBezTo>
                  <a:pt x="5448" y="21313"/>
                  <a:pt x="5447" y="21306"/>
                  <a:pt x="5345" y="21306"/>
                </a:cubicBezTo>
                <a:cubicBezTo>
                  <a:pt x="5243" y="21306"/>
                  <a:pt x="5243" y="21294"/>
                  <a:pt x="5141" y="21294"/>
                </a:cubicBezTo>
                <a:cubicBezTo>
                  <a:pt x="5039" y="21294"/>
                  <a:pt x="5039" y="21340"/>
                  <a:pt x="4937" y="21340"/>
                </a:cubicBezTo>
                <a:cubicBezTo>
                  <a:pt x="4835" y="21340"/>
                  <a:pt x="4835" y="21336"/>
                  <a:pt x="4734" y="21336"/>
                </a:cubicBezTo>
                <a:cubicBezTo>
                  <a:pt x="4632" y="21336"/>
                  <a:pt x="4632" y="21323"/>
                  <a:pt x="4530" y="21323"/>
                </a:cubicBezTo>
                <a:cubicBezTo>
                  <a:pt x="4428" y="21323"/>
                  <a:pt x="4428" y="21302"/>
                  <a:pt x="4326" y="21302"/>
                </a:cubicBezTo>
                <a:cubicBezTo>
                  <a:pt x="4224" y="21302"/>
                  <a:pt x="4224" y="21338"/>
                  <a:pt x="4123" y="21338"/>
                </a:cubicBezTo>
                <a:cubicBezTo>
                  <a:pt x="4021" y="21338"/>
                  <a:pt x="4021" y="21295"/>
                  <a:pt x="3919" y="21295"/>
                </a:cubicBezTo>
                <a:cubicBezTo>
                  <a:pt x="3817" y="21295"/>
                  <a:pt x="3817" y="21302"/>
                  <a:pt x="3715" y="21302"/>
                </a:cubicBezTo>
                <a:cubicBezTo>
                  <a:pt x="3613" y="21302"/>
                  <a:pt x="3612" y="21307"/>
                  <a:pt x="3510" y="21307"/>
                </a:cubicBezTo>
                <a:cubicBezTo>
                  <a:pt x="3408" y="21307"/>
                  <a:pt x="3408" y="21345"/>
                  <a:pt x="3306" y="21345"/>
                </a:cubicBezTo>
                <a:cubicBezTo>
                  <a:pt x="3205" y="21345"/>
                  <a:pt x="3205" y="21331"/>
                  <a:pt x="3103" y="21331"/>
                </a:cubicBezTo>
                <a:cubicBezTo>
                  <a:pt x="3001" y="21331"/>
                  <a:pt x="3001" y="21333"/>
                  <a:pt x="2899" y="21333"/>
                </a:cubicBezTo>
                <a:cubicBezTo>
                  <a:pt x="2797" y="21333"/>
                  <a:pt x="2797" y="21290"/>
                  <a:pt x="2695" y="21290"/>
                </a:cubicBezTo>
                <a:cubicBezTo>
                  <a:pt x="2594" y="21290"/>
                  <a:pt x="2594" y="21323"/>
                  <a:pt x="2492" y="21323"/>
                </a:cubicBezTo>
                <a:cubicBezTo>
                  <a:pt x="2390" y="21323"/>
                  <a:pt x="2390" y="21338"/>
                  <a:pt x="2288" y="21338"/>
                </a:cubicBezTo>
                <a:cubicBezTo>
                  <a:pt x="2186" y="21338"/>
                  <a:pt x="2185" y="21338"/>
                  <a:pt x="2083" y="21338"/>
                </a:cubicBezTo>
                <a:cubicBezTo>
                  <a:pt x="1981" y="21338"/>
                  <a:pt x="1981" y="21301"/>
                  <a:pt x="1879" y="21301"/>
                </a:cubicBezTo>
                <a:cubicBezTo>
                  <a:pt x="1777" y="21301"/>
                  <a:pt x="1778" y="21313"/>
                  <a:pt x="1676" y="21313"/>
                </a:cubicBezTo>
                <a:cubicBezTo>
                  <a:pt x="1574" y="21313"/>
                  <a:pt x="1574" y="21295"/>
                  <a:pt x="1472" y="21295"/>
                </a:cubicBezTo>
                <a:cubicBezTo>
                  <a:pt x="1370" y="21295"/>
                  <a:pt x="1370" y="21316"/>
                  <a:pt x="1268" y="21316"/>
                </a:cubicBezTo>
                <a:cubicBezTo>
                  <a:pt x="1166" y="21316"/>
                  <a:pt x="1167" y="21297"/>
                  <a:pt x="1065" y="21297"/>
                </a:cubicBezTo>
                <a:cubicBezTo>
                  <a:pt x="963" y="21297"/>
                  <a:pt x="963" y="21294"/>
                  <a:pt x="861" y="21294"/>
                </a:cubicBezTo>
                <a:cubicBezTo>
                  <a:pt x="759" y="21294"/>
                  <a:pt x="758" y="21319"/>
                  <a:pt x="656" y="21319"/>
                </a:cubicBezTo>
                <a:cubicBezTo>
                  <a:pt x="554" y="21319"/>
                  <a:pt x="554" y="21330"/>
                  <a:pt x="452" y="21330"/>
                </a:cubicBezTo>
                <a:cubicBezTo>
                  <a:pt x="350" y="21330"/>
                  <a:pt x="351" y="21333"/>
                  <a:pt x="249" y="21333"/>
                </a:cubicBezTo>
                <a:cubicBezTo>
                  <a:pt x="147" y="21333"/>
                  <a:pt x="138" y="21438"/>
                  <a:pt x="42" y="21340"/>
                </a:cubicBezTo>
                <a:cubicBezTo>
                  <a:pt x="-54" y="21241"/>
                  <a:pt x="46" y="21105"/>
                  <a:pt x="46" y="20742"/>
                </a:cubicBezTo>
                <a:cubicBezTo>
                  <a:pt x="46" y="20580"/>
                  <a:pt x="45" y="20388"/>
                  <a:pt x="45" y="20169"/>
                </a:cubicBezTo>
                <a:cubicBezTo>
                  <a:pt x="45" y="19994"/>
                  <a:pt x="44" y="19803"/>
                  <a:pt x="44" y="19597"/>
                </a:cubicBezTo>
                <a:cubicBezTo>
                  <a:pt x="44" y="19416"/>
                  <a:pt x="51" y="19224"/>
                  <a:pt x="51" y="19023"/>
                </a:cubicBezTo>
                <a:cubicBezTo>
                  <a:pt x="51" y="18839"/>
                  <a:pt x="49" y="18648"/>
                  <a:pt x="49" y="18450"/>
                </a:cubicBezTo>
                <a:cubicBezTo>
                  <a:pt x="49" y="18265"/>
                  <a:pt x="54" y="18072"/>
                  <a:pt x="54" y="17876"/>
                </a:cubicBezTo>
                <a:cubicBezTo>
                  <a:pt x="54" y="17689"/>
                  <a:pt x="45" y="17498"/>
                  <a:pt x="45" y="17304"/>
                </a:cubicBezTo>
                <a:cubicBezTo>
                  <a:pt x="45" y="17115"/>
                  <a:pt x="44" y="16923"/>
                  <a:pt x="44" y="16729"/>
                </a:cubicBezTo>
                <a:cubicBezTo>
                  <a:pt x="44" y="16540"/>
                  <a:pt x="54" y="16350"/>
                  <a:pt x="54" y="16157"/>
                </a:cubicBezTo>
                <a:cubicBezTo>
                  <a:pt x="54" y="15967"/>
                  <a:pt x="46" y="15776"/>
                  <a:pt x="46" y="15584"/>
                </a:cubicBezTo>
                <a:cubicBezTo>
                  <a:pt x="46" y="15394"/>
                  <a:pt x="35" y="15202"/>
                  <a:pt x="35" y="15010"/>
                </a:cubicBezTo>
                <a:cubicBezTo>
                  <a:pt x="35" y="14819"/>
                  <a:pt x="48" y="14628"/>
                  <a:pt x="48" y="14438"/>
                </a:cubicBezTo>
                <a:cubicBezTo>
                  <a:pt x="48" y="14246"/>
                  <a:pt x="49" y="14055"/>
                  <a:pt x="49" y="13865"/>
                </a:cubicBezTo>
                <a:cubicBezTo>
                  <a:pt x="49" y="13673"/>
                  <a:pt x="55" y="13480"/>
                  <a:pt x="55" y="13291"/>
                </a:cubicBezTo>
                <a:cubicBezTo>
                  <a:pt x="55" y="13098"/>
                  <a:pt x="42" y="12907"/>
                  <a:pt x="42" y="12719"/>
                </a:cubicBezTo>
                <a:cubicBezTo>
                  <a:pt x="42" y="12524"/>
                  <a:pt x="36" y="12333"/>
                  <a:pt x="36" y="12146"/>
                </a:cubicBezTo>
                <a:cubicBezTo>
                  <a:pt x="36" y="11950"/>
                  <a:pt x="55" y="11759"/>
                  <a:pt x="55" y="11574"/>
                </a:cubicBezTo>
                <a:cubicBezTo>
                  <a:pt x="55" y="11376"/>
                  <a:pt x="39" y="11185"/>
                  <a:pt x="39" y="11001"/>
                </a:cubicBezTo>
                <a:cubicBezTo>
                  <a:pt x="39" y="10801"/>
                  <a:pt x="52" y="10609"/>
                  <a:pt x="52" y="10429"/>
                </a:cubicBezTo>
                <a:cubicBezTo>
                  <a:pt x="52" y="10223"/>
                  <a:pt x="48" y="10030"/>
                  <a:pt x="48" y="9855"/>
                </a:cubicBezTo>
                <a:cubicBezTo>
                  <a:pt x="48" y="9636"/>
                  <a:pt x="42" y="9444"/>
                  <a:pt x="42" y="9282"/>
                </a:cubicBezTo>
                <a:cubicBezTo>
                  <a:pt x="42" y="8919"/>
                  <a:pt x="46" y="8996"/>
                  <a:pt x="46" y="8710"/>
                </a:cubicBezTo>
                <a:cubicBezTo>
                  <a:pt x="46" y="8423"/>
                  <a:pt x="42" y="8424"/>
                  <a:pt x="42" y="8137"/>
                </a:cubicBezTo>
                <a:cubicBezTo>
                  <a:pt x="42" y="7851"/>
                  <a:pt x="49" y="7851"/>
                  <a:pt x="49" y="7565"/>
                </a:cubicBezTo>
                <a:cubicBezTo>
                  <a:pt x="49" y="7279"/>
                  <a:pt x="46" y="7279"/>
                  <a:pt x="46" y="6992"/>
                </a:cubicBezTo>
                <a:cubicBezTo>
                  <a:pt x="46" y="6706"/>
                  <a:pt x="35" y="6706"/>
                  <a:pt x="35" y="6420"/>
                </a:cubicBezTo>
                <a:cubicBezTo>
                  <a:pt x="35" y="6134"/>
                  <a:pt x="45" y="6132"/>
                  <a:pt x="45" y="5846"/>
                </a:cubicBezTo>
                <a:cubicBezTo>
                  <a:pt x="45" y="5559"/>
                  <a:pt x="36" y="5560"/>
                  <a:pt x="36" y="5273"/>
                </a:cubicBezTo>
                <a:cubicBezTo>
                  <a:pt x="36" y="4987"/>
                  <a:pt x="42" y="4987"/>
                  <a:pt x="42" y="4701"/>
                </a:cubicBezTo>
                <a:cubicBezTo>
                  <a:pt x="42" y="4414"/>
                  <a:pt x="45" y="4415"/>
                  <a:pt x="45" y="4128"/>
                </a:cubicBezTo>
                <a:cubicBezTo>
                  <a:pt x="45" y="3842"/>
                  <a:pt x="49" y="3842"/>
                  <a:pt x="49" y="3556"/>
                </a:cubicBezTo>
                <a:cubicBezTo>
                  <a:pt x="49" y="3270"/>
                  <a:pt x="54" y="3270"/>
                  <a:pt x="54" y="2983"/>
                </a:cubicBezTo>
                <a:cubicBezTo>
                  <a:pt x="54" y="2697"/>
                  <a:pt x="36" y="2696"/>
                  <a:pt x="36" y="2409"/>
                </a:cubicBezTo>
                <a:cubicBezTo>
                  <a:pt x="36" y="2123"/>
                  <a:pt x="46" y="2123"/>
                  <a:pt x="46" y="1837"/>
                </a:cubicBezTo>
                <a:cubicBezTo>
                  <a:pt x="46" y="1550"/>
                  <a:pt x="55" y="1551"/>
                  <a:pt x="55" y="1264"/>
                </a:cubicBezTo>
                <a:cubicBezTo>
                  <a:pt x="55" y="978"/>
                  <a:pt x="54" y="978"/>
                  <a:pt x="54" y="692"/>
                </a:cubicBezTo>
                <a:cubicBezTo>
                  <a:pt x="54" y="406"/>
                  <a:pt x="6" y="383"/>
                  <a:pt x="39" y="113"/>
                </a:cubicBezTo>
                <a:cubicBezTo>
                  <a:pt x="47" y="45"/>
                  <a:pt x="56" y="13"/>
                  <a:pt x="67" y="4"/>
                </a:cubicBezTo>
                <a:close/>
              </a:path>
            </a:pathLst>
          </a:custGeom>
          <a:ln w="63500">
            <a:solidFill>
              <a:srgbClr val="231F24"/>
            </a:solidFill>
            <a:miter lim="400000"/>
          </a:ln>
        </p:spPr>
      </p:pic>
      <p:sp>
        <p:nvSpPr>
          <p:cNvPr id="343" name="Shape 343"/>
          <p:cNvSpPr/>
          <p:nvPr/>
        </p:nvSpPr>
        <p:spPr>
          <a:xfrm>
            <a:off x="4113089" y="4681785"/>
            <a:ext cx="5270501" cy="2400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0" h="21042" extrusionOk="0">
                <a:moveTo>
                  <a:pt x="37" y="198"/>
                </a:moveTo>
                <a:cubicBezTo>
                  <a:pt x="109" y="-186"/>
                  <a:pt x="146" y="268"/>
                  <a:pt x="248" y="268"/>
                </a:cubicBezTo>
                <a:cubicBezTo>
                  <a:pt x="350" y="268"/>
                  <a:pt x="350" y="293"/>
                  <a:pt x="452" y="293"/>
                </a:cubicBezTo>
                <a:cubicBezTo>
                  <a:pt x="554" y="293"/>
                  <a:pt x="554" y="226"/>
                  <a:pt x="656" y="226"/>
                </a:cubicBezTo>
                <a:cubicBezTo>
                  <a:pt x="758" y="226"/>
                  <a:pt x="758" y="275"/>
                  <a:pt x="860" y="275"/>
                </a:cubicBezTo>
                <a:cubicBezTo>
                  <a:pt x="962" y="275"/>
                  <a:pt x="962" y="198"/>
                  <a:pt x="1064" y="198"/>
                </a:cubicBezTo>
                <a:cubicBezTo>
                  <a:pt x="1166" y="198"/>
                  <a:pt x="1166" y="193"/>
                  <a:pt x="1268" y="193"/>
                </a:cubicBezTo>
                <a:cubicBezTo>
                  <a:pt x="1370" y="193"/>
                  <a:pt x="1370" y="263"/>
                  <a:pt x="1472" y="263"/>
                </a:cubicBezTo>
                <a:cubicBezTo>
                  <a:pt x="1574" y="263"/>
                  <a:pt x="1574" y="198"/>
                  <a:pt x="1676" y="198"/>
                </a:cubicBezTo>
                <a:cubicBezTo>
                  <a:pt x="1778" y="198"/>
                  <a:pt x="1778" y="283"/>
                  <a:pt x="1880" y="283"/>
                </a:cubicBezTo>
                <a:cubicBezTo>
                  <a:pt x="1982" y="283"/>
                  <a:pt x="1982" y="239"/>
                  <a:pt x="2084" y="239"/>
                </a:cubicBezTo>
                <a:cubicBezTo>
                  <a:pt x="2186" y="239"/>
                  <a:pt x="2186" y="195"/>
                  <a:pt x="2288" y="195"/>
                </a:cubicBezTo>
                <a:cubicBezTo>
                  <a:pt x="2390" y="195"/>
                  <a:pt x="2390" y="219"/>
                  <a:pt x="2492" y="219"/>
                </a:cubicBezTo>
                <a:cubicBezTo>
                  <a:pt x="2594" y="219"/>
                  <a:pt x="2594" y="238"/>
                  <a:pt x="2696" y="238"/>
                </a:cubicBezTo>
                <a:cubicBezTo>
                  <a:pt x="2798" y="238"/>
                  <a:pt x="2798" y="251"/>
                  <a:pt x="2900" y="251"/>
                </a:cubicBezTo>
                <a:cubicBezTo>
                  <a:pt x="3002" y="251"/>
                  <a:pt x="3002" y="216"/>
                  <a:pt x="3104" y="216"/>
                </a:cubicBezTo>
                <a:cubicBezTo>
                  <a:pt x="3206" y="216"/>
                  <a:pt x="3206" y="191"/>
                  <a:pt x="3308" y="191"/>
                </a:cubicBezTo>
                <a:cubicBezTo>
                  <a:pt x="3410" y="191"/>
                  <a:pt x="3410" y="243"/>
                  <a:pt x="3512" y="243"/>
                </a:cubicBezTo>
                <a:cubicBezTo>
                  <a:pt x="3614" y="243"/>
                  <a:pt x="3614" y="255"/>
                  <a:pt x="3716" y="255"/>
                </a:cubicBezTo>
                <a:cubicBezTo>
                  <a:pt x="3818" y="255"/>
                  <a:pt x="3818" y="197"/>
                  <a:pt x="3920" y="197"/>
                </a:cubicBezTo>
                <a:cubicBezTo>
                  <a:pt x="4022" y="197"/>
                  <a:pt x="4022" y="224"/>
                  <a:pt x="4124" y="224"/>
                </a:cubicBezTo>
                <a:cubicBezTo>
                  <a:pt x="4226" y="224"/>
                  <a:pt x="4226" y="265"/>
                  <a:pt x="4328" y="265"/>
                </a:cubicBezTo>
                <a:cubicBezTo>
                  <a:pt x="4430" y="265"/>
                  <a:pt x="4430" y="204"/>
                  <a:pt x="4532" y="204"/>
                </a:cubicBezTo>
                <a:cubicBezTo>
                  <a:pt x="4634" y="204"/>
                  <a:pt x="4634" y="217"/>
                  <a:pt x="4736" y="217"/>
                </a:cubicBezTo>
                <a:cubicBezTo>
                  <a:pt x="4838" y="217"/>
                  <a:pt x="4838" y="244"/>
                  <a:pt x="4939" y="244"/>
                </a:cubicBezTo>
                <a:cubicBezTo>
                  <a:pt x="5041" y="244"/>
                  <a:pt x="5041" y="280"/>
                  <a:pt x="5143" y="280"/>
                </a:cubicBezTo>
                <a:cubicBezTo>
                  <a:pt x="5245" y="280"/>
                  <a:pt x="5245" y="243"/>
                  <a:pt x="5347" y="243"/>
                </a:cubicBezTo>
                <a:cubicBezTo>
                  <a:pt x="5449" y="243"/>
                  <a:pt x="5449" y="174"/>
                  <a:pt x="5551" y="174"/>
                </a:cubicBezTo>
                <a:cubicBezTo>
                  <a:pt x="5653" y="174"/>
                  <a:pt x="5653" y="176"/>
                  <a:pt x="5755" y="176"/>
                </a:cubicBezTo>
                <a:cubicBezTo>
                  <a:pt x="5857" y="176"/>
                  <a:pt x="5857" y="222"/>
                  <a:pt x="5959" y="222"/>
                </a:cubicBezTo>
                <a:cubicBezTo>
                  <a:pt x="6061" y="222"/>
                  <a:pt x="6061" y="229"/>
                  <a:pt x="6163" y="229"/>
                </a:cubicBezTo>
                <a:cubicBezTo>
                  <a:pt x="6265" y="229"/>
                  <a:pt x="6265" y="272"/>
                  <a:pt x="6367" y="272"/>
                </a:cubicBezTo>
                <a:cubicBezTo>
                  <a:pt x="6469" y="272"/>
                  <a:pt x="6469" y="276"/>
                  <a:pt x="6571" y="276"/>
                </a:cubicBezTo>
                <a:cubicBezTo>
                  <a:pt x="6673" y="276"/>
                  <a:pt x="6673" y="190"/>
                  <a:pt x="6775" y="190"/>
                </a:cubicBezTo>
                <a:cubicBezTo>
                  <a:pt x="6877" y="190"/>
                  <a:pt x="6877" y="263"/>
                  <a:pt x="6979" y="263"/>
                </a:cubicBezTo>
                <a:cubicBezTo>
                  <a:pt x="7081" y="263"/>
                  <a:pt x="7081" y="247"/>
                  <a:pt x="7183" y="247"/>
                </a:cubicBezTo>
                <a:cubicBezTo>
                  <a:pt x="7285" y="247"/>
                  <a:pt x="7285" y="209"/>
                  <a:pt x="7387" y="209"/>
                </a:cubicBezTo>
                <a:cubicBezTo>
                  <a:pt x="7489" y="209"/>
                  <a:pt x="7489" y="214"/>
                  <a:pt x="7591" y="214"/>
                </a:cubicBezTo>
                <a:cubicBezTo>
                  <a:pt x="7693" y="214"/>
                  <a:pt x="7693" y="229"/>
                  <a:pt x="7795" y="229"/>
                </a:cubicBezTo>
                <a:cubicBezTo>
                  <a:pt x="7897" y="229"/>
                  <a:pt x="7897" y="222"/>
                  <a:pt x="7999" y="222"/>
                </a:cubicBezTo>
                <a:cubicBezTo>
                  <a:pt x="8101" y="222"/>
                  <a:pt x="8101" y="258"/>
                  <a:pt x="8203" y="258"/>
                </a:cubicBezTo>
                <a:cubicBezTo>
                  <a:pt x="8305" y="258"/>
                  <a:pt x="8305" y="250"/>
                  <a:pt x="8407" y="250"/>
                </a:cubicBezTo>
                <a:cubicBezTo>
                  <a:pt x="8509" y="250"/>
                  <a:pt x="8509" y="233"/>
                  <a:pt x="8611" y="233"/>
                </a:cubicBezTo>
                <a:cubicBezTo>
                  <a:pt x="8713" y="233"/>
                  <a:pt x="8713" y="195"/>
                  <a:pt x="8815" y="195"/>
                </a:cubicBezTo>
                <a:cubicBezTo>
                  <a:pt x="8917" y="195"/>
                  <a:pt x="8917" y="247"/>
                  <a:pt x="9019" y="247"/>
                </a:cubicBezTo>
                <a:cubicBezTo>
                  <a:pt x="9121" y="247"/>
                  <a:pt x="9121" y="185"/>
                  <a:pt x="9223" y="185"/>
                </a:cubicBezTo>
                <a:cubicBezTo>
                  <a:pt x="9325" y="185"/>
                  <a:pt x="9325" y="258"/>
                  <a:pt x="9427" y="258"/>
                </a:cubicBezTo>
                <a:cubicBezTo>
                  <a:pt x="9529" y="258"/>
                  <a:pt x="9529" y="215"/>
                  <a:pt x="9631" y="215"/>
                </a:cubicBezTo>
                <a:cubicBezTo>
                  <a:pt x="9733" y="215"/>
                  <a:pt x="9733" y="288"/>
                  <a:pt x="9835" y="288"/>
                </a:cubicBezTo>
                <a:cubicBezTo>
                  <a:pt x="9937" y="288"/>
                  <a:pt x="9937" y="260"/>
                  <a:pt x="10039" y="260"/>
                </a:cubicBezTo>
                <a:cubicBezTo>
                  <a:pt x="10141" y="260"/>
                  <a:pt x="10141" y="243"/>
                  <a:pt x="10243" y="243"/>
                </a:cubicBezTo>
                <a:cubicBezTo>
                  <a:pt x="10345" y="243"/>
                  <a:pt x="10345" y="186"/>
                  <a:pt x="10447" y="186"/>
                </a:cubicBezTo>
                <a:cubicBezTo>
                  <a:pt x="10549" y="186"/>
                  <a:pt x="10549" y="257"/>
                  <a:pt x="10651" y="257"/>
                </a:cubicBezTo>
                <a:cubicBezTo>
                  <a:pt x="10753" y="257"/>
                  <a:pt x="10753" y="264"/>
                  <a:pt x="10855" y="264"/>
                </a:cubicBezTo>
                <a:cubicBezTo>
                  <a:pt x="10957" y="264"/>
                  <a:pt x="10957" y="215"/>
                  <a:pt x="11059" y="215"/>
                </a:cubicBezTo>
                <a:cubicBezTo>
                  <a:pt x="11161" y="215"/>
                  <a:pt x="11131" y="253"/>
                  <a:pt x="11263" y="253"/>
                </a:cubicBezTo>
                <a:cubicBezTo>
                  <a:pt x="11320" y="253"/>
                  <a:pt x="11388" y="179"/>
                  <a:pt x="11467" y="179"/>
                </a:cubicBezTo>
                <a:cubicBezTo>
                  <a:pt x="11529" y="179"/>
                  <a:pt x="11597" y="206"/>
                  <a:pt x="11671" y="206"/>
                </a:cubicBezTo>
                <a:cubicBezTo>
                  <a:pt x="11735" y="206"/>
                  <a:pt x="11803" y="229"/>
                  <a:pt x="11875" y="229"/>
                </a:cubicBezTo>
                <a:cubicBezTo>
                  <a:pt x="11940" y="229"/>
                  <a:pt x="12008" y="234"/>
                  <a:pt x="12079" y="234"/>
                </a:cubicBezTo>
                <a:cubicBezTo>
                  <a:pt x="12145" y="234"/>
                  <a:pt x="12213" y="247"/>
                  <a:pt x="12283" y="247"/>
                </a:cubicBezTo>
                <a:cubicBezTo>
                  <a:pt x="12349" y="247"/>
                  <a:pt x="12417" y="181"/>
                  <a:pt x="12487" y="181"/>
                </a:cubicBezTo>
                <a:cubicBezTo>
                  <a:pt x="12553" y="181"/>
                  <a:pt x="12621" y="241"/>
                  <a:pt x="12691" y="241"/>
                </a:cubicBezTo>
                <a:cubicBezTo>
                  <a:pt x="12758" y="241"/>
                  <a:pt x="12826" y="270"/>
                  <a:pt x="12895" y="270"/>
                </a:cubicBezTo>
                <a:cubicBezTo>
                  <a:pt x="12962" y="270"/>
                  <a:pt x="13030" y="226"/>
                  <a:pt x="13099" y="226"/>
                </a:cubicBezTo>
                <a:cubicBezTo>
                  <a:pt x="13166" y="226"/>
                  <a:pt x="13234" y="245"/>
                  <a:pt x="13303" y="245"/>
                </a:cubicBezTo>
                <a:cubicBezTo>
                  <a:pt x="13370" y="245"/>
                  <a:pt x="13438" y="249"/>
                  <a:pt x="13507" y="249"/>
                </a:cubicBezTo>
                <a:cubicBezTo>
                  <a:pt x="13575" y="249"/>
                  <a:pt x="13643" y="293"/>
                  <a:pt x="13711" y="293"/>
                </a:cubicBezTo>
                <a:cubicBezTo>
                  <a:pt x="13779" y="293"/>
                  <a:pt x="13847" y="241"/>
                  <a:pt x="13915" y="241"/>
                </a:cubicBezTo>
                <a:cubicBezTo>
                  <a:pt x="13983" y="241"/>
                  <a:pt x="14051" y="291"/>
                  <a:pt x="14120" y="291"/>
                </a:cubicBezTo>
                <a:cubicBezTo>
                  <a:pt x="14187" y="291"/>
                  <a:pt x="14255" y="259"/>
                  <a:pt x="14324" y="259"/>
                </a:cubicBezTo>
                <a:cubicBezTo>
                  <a:pt x="14391" y="259"/>
                  <a:pt x="14459" y="254"/>
                  <a:pt x="14528" y="254"/>
                </a:cubicBezTo>
                <a:cubicBezTo>
                  <a:pt x="14595" y="254"/>
                  <a:pt x="14663" y="275"/>
                  <a:pt x="14732" y="275"/>
                </a:cubicBezTo>
                <a:cubicBezTo>
                  <a:pt x="14799" y="275"/>
                  <a:pt x="14867" y="246"/>
                  <a:pt x="14936" y="246"/>
                </a:cubicBezTo>
                <a:cubicBezTo>
                  <a:pt x="15003" y="246"/>
                  <a:pt x="15071" y="254"/>
                  <a:pt x="15140" y="254"/>
                </a:cubicBezTo>
                <a:cubicBezTo>
                  <a:pt x="15207" y="254"/>
                  <a:pt x="15275" y="283"/>
                  <a:pt x="15344" y="283"/>
                </a:cubicBezTo>
                <a:cubicBezTo>
                  <a:pt x="15411" y="283"/>
                  <a:pt x="15479" y="253"/>
                  <a:pt x="15548" y="253"/>
                </a:cubicBezTo>
                <a:cubicBezTo>
                  <a:pt x="15616" y="253"/>
                  <a:pt x="15684" y="245"/>
                  <a:pt x="15752" y="245"/>
                </a:cubicBezTo>
                <a:cubicBezTo>
                  <a:pt x="15820" y="245"/>
                  <a:pt x="15888" y="224"/>
                  <a:pt x="15956" y="224"/>
                </a:cubicBezTo>
                <a:cubicBezTo>
                  <a:pt x="16024" y="224"/>
                  <a:pt x="16092" y="293"/>
                  <a:pt x="16160" y="293"/>
                </a:cubicBezTo>
                <a:cubicBezTo>
                  <a:pt x="16228" y="293"/>
                  <a:pt x="16296" y="226"/>
                  <a:pt x="16364" y="226"/>
                </a:cubicBezTo>
                <a:cubicBezTo>
                  <a:pt x="16432" y="226"/>
                  <a:pt x="16500" y="230"/>
                  <a:pt x="16568" y="230"/>
                </a:cubicBezTo>
                <a:cubicBezTo>
                  <a:pt x="16636" y="230"/>
                  <a:pt x="16704" y="206"/>
                  <a:pt x="16772" y="206"/>
                </a:cubicBezTo>
                <a:cubicBezTo>
                  <a:pt x="16841" y="206"/>
                  <a:pt x="16909" y="278"/>
                  <a:pt x="16977" y="278"/>
                </a:cubicBezTo>
                <a:cubicBezTo>
                  <a:pt x="17045" y="278"/>
                  <a:pt x="17113" y="227"/>
                  <a:pt x="17181" y="227"/>
                </a:cubicBezTo>
                <a:cubicBezTo>
                  <a:pt x="17249" y="227"/>
                  <a:pt x="17317" y="226"/>
                  <a:pt x="17385" y="226"/>
                </a:cubicBezTo>
                <a:cubicBezTo>
                  <a:pt x="17453" y="226"/>
                  <a:pt x="17521" y="234"/>
                  <a:pt x="17589" y="234"/>
                </a:cubicBezTo>
                <a:cubicBezTo>
                  <a:pt x="17657" y="234"/>
                  <a:pt x="17725" y="184"/>
                  <a:pt x="17793" y="184"/>
                </a:cubicBezTo>
                <a:cubicBezTo>
                  <a:pt x="17862" y="184"/>
                  <a:pt x="17930" y="275"/>
                  <a:pt x="17997" y="275"/>
                </a:cubicBezTo>
                <a:cubicBezTo>
                  <a:pt x="18066" y="275"/>
                  <a:pt x="18134" y="242"/>
                  <a:pt x="18201" y="242"/>
                </a:cubicBezTo>
                <a:cubicBezTo>
                  <a:pt x="18270" y="242"/>
                  <a:pt x="18338" y="189"/>
                  <a:pt x="18406" y="189"/>
                </a:cubicBezTo>
                <a:cubicBezTo>
                  <a:pt x="18474" y="189"/>
                  <a:pt x="18542" y="263"/>
                  <a:pt x="18610" y="263"/>
                </a:cubicBezTo>
                <a:cubicBezTo>
                  <a:pt x="18679" y="263"/>
                  <a:pt x="18747" y="225"/>
                  <a:pt x="18814" y="225"/>
                </a:cubicBezTo>
                <a:cubicBezTo>
                  <a:pt x="18883" y="225"/>
                  <a:pt x="18951" y="192"/>
                  <a:pt x="19018" y="192"/>
                </a:cubicBezTo>
                <a:cubicBezTo>
                  <a:pt x="19087" y="192"/>
                  <a:pt x="19155" y="266"/>
                  <a:pt x="19222" y="266"/>
                </a:cubicBezTo>
                <a:cubicBezTo>
                  <a:pt x="19291" y="266"/>
                  <a:pt x="19359" y="176"/>
                  <a:pt x="19426" y="176"/>
                </a:cubicBezTo>
                <a:cubicBezTo>
                  <a:pt x="19496" y="176"/>
                  <a:pt x="19564" y="182"/>
                  <a:pt x="19631" y="182"/>
                </a:cubicBezTo>
                <a:cubicBezTo>
                  <a:pt x="19700" y="182"/>
                  <a:pt x="19768" y="275"/>
                  <a:pt x="19835" y="275"/>
                </a:cubicBezTo>
                <a:cubicBezTo>
                  <a:pt x="19904" y="275"/>
                  <a:pt x="19972" y="252"/>
                  <a:pt x="20039" y="252"/>
                </a:cubicBezTo>
                <a:cubicBezTo>
                  <a:pt x="20109" y="252"/>
                  <a:pt x="20177" y="290"/>
                  <a:pt x="20243" y="290"/>
                </a:cubicBezTo>
                <a:cubicBezTo>
                  <a:pt x="20313" y="290"/>
                  <a:pt x="20381" y="216"/>
                  <a:pt x="20447" y="216"/>
                </a:cubicBezTo>
                <a:cubicBezTo>
                  <a:pt x="20518" y="216"/>
                  <a:pt x="20586" y="234"/>
                  <a:pt x="20651" y="234"/>
                </a:cubicBezTo>
                <a:cubicBezTo>
                  <a:pt x="20723" y="234"/>
                  <a:pt x="20791" y="258"/>
                  <a:pt x="20855" y="258"/>
                </a:cubicBezTo>
                <a:cubicBezTo>
                  <a:pt x="20929" y="258"/>
                  <a:pt x="20997" y="183"/>
                  <a:pt x="21059" y="183"/>
                </a:cubicBezTo>
                <a:cubicBezTo>
                  <a:pt x="21138" y="183"/>
                  <a:pt x="21206" y="205"/>
                  <a:pt x="21263" y="205"/>
                </a:cubicBezTo>
                <a:cubicBezTo>
                  <a:pt x="21395" y="205"/>
                  <a:pt x="21432" y="-276"/>
                  <a:pt x="21466" y="236"/>
                </a:cubicBezTo>
                <a:cubicBezTo>
                  <a:pt x="21500" y="747"/>
                  <a:pt x="21465" y="776"/>
                  <a:pt x="21465" y="1317"/>
                </a:cubicBezTo>
                <a:cubicBezTo>
                  <a:pt x="21465" y="1858"/>
                  <a:pt x="21473" y="1858"/>
                  <a:pt x="21473" y="2399"/>
                </a:cubicBezTo>
                <a:cubicBezTo>
                  <a:pt x="21473" y="2940"/>
                  <a:pt x="21468" y="2940"/>
                  <a:pt x="21468" y="3481"/>
                </a:cubicBezTo>
                <a:cubicBezTo>
                  <a:pt x="21468" y="4023"/>
                  <a:pt x="21460" y="3883"/>
                  <a:pt x="21460" y="4563"/>
                </a:cubicBezTo>
                <a:cubicBezTo>
                  <a:pt x="21460" y="4871"/>
                  <a:pt x="21478" y="5236"/>
                  <a:pt x="21478" y="5646"/>
                </a:cubicBezTo>
                <a:cubicBezTo>
                  <a:pt x="21478" y="5979"/>
                  <a:pt x="21463" y="6341"/>
                  <a:pt x="21463" y="6728"/>
                </a:cubicBezTo>
                <a:cubicBezTo>
                  <a:pt x="21463" y="7071"/>
                  <a:pt x="21471" y="7433"/>
                  <a:pt x="21471" y="7810"/>
                </a:cubicBezTo>
                <a:cubicBezTo>
                  <a:pt x="21471" y="8160"/>
                  <a:pt x="21471" y="8522"/>
                  <a:pt x="21471" y="8893"/>
                </a:cubicBezTo>
                <a:cubicBezTo>
                  <a:pt x="21471" y="9246"/>
                  <a:pt x="21465" y="9608"/>
                  <a:pt x="21465" y="9975"/>
                </a:cubicBezTo>
                <a:cubicBezTo>
                  <a:pt x="21465" y="10332"/>
                  <a:pt x="21466" y="10694"/>
                  <a:pt x="21466" y="11058"/>
                </a:cubicBezTo>
                <a:cubicBezTo>
                  <a:pt x="21466" y="11417"/>
                  <a:pt x="21464" y="11779"/>
                  <a:pt x="21464" y="12141"/>
                </a:cubicBezTo>
                <a:cubicBezTo>
                  <a:pt x="21464" y="12503"/>
                  <a:pt x="21462" y="12865"/>
                  <a:pt x="21462" y="13224"/>
                </a:cubicBezTo>
                <a:cubicBezTo>
                  <a:pt x="21462" y="13589"/>
                  <a:pt x="21475" y="13951"/>
                  <a:pt x="21475" y="14307"/>
                </a:cubicBezTo>
                <a:cubicBezTo>
                  <a:pt x="21475" y="14675"/>
                  <a:pt x="21464" y="15037"/>
                  <a:pt x="21464" y="15391"/>
                </a:cubicBezTo>
                <a:cubicBezTo>
                  <a:pt x="21464" y="15762"/>
                  <a:pt x="21465" y="16124"/>
                  <a:pt x="21465" y="16474"/>
                </a:cubicBezTo>
                <a:cubicBezTo>
                  <a:pt x="21465" y="16851"/>
                  <a:pt x="21460" y="17213"/>
                  <a:pt x="21460" y="17557"/>
                </a:cubicBezTo>
                <a:cubicBezTo>
                  <a:pt x="21460" y="17944"/>
                  <a:pt x="21468" y="18307"/>
                  <a:pt x="21468" y="18640"/>
                </a:cubicBezTo>
                <a:cubicBezTo>
                  <a:pt x="21468" y="19051"/>
                  <a:pt x="21461" y="19415"/>
                  <a:pt x="21461" y="19723"/>
                </a:cubicBezTo>
                <a:cubicBezTo>
                  <a:pt x="21461" y="20404"/>
                  <a:pt x="21565" y="20655"/>
                  <a:pt x="21470" y="20842"/>
                </a:cubicBezTo>
                <a:cubicBezTo>
                  <a:pt x="21374" y="21031"/>
                  <a:pt x="21365" y="20804"/>
                  <a:pt x="21263" y="20804"/>
                </a:cubicBezTo>
                <a:cubicBezTo>
                  <a:pt x="21161" y="20804"/>
                  <a:pt x="21161" y="20814"/>
                  <a:pt x="21059" y="20814"/>
                </a:cubicBezTo>
                <a:cubicBezTo>
                  <a:pt x="20957" y="20814"/>
                  <a:pt x="20957" y="20771"/>
                  <a:pt x="20855" y="20771"/>
                </a:cubicBezTo>
                <a:cubicBezTo>
                  <a:pt x="20753" y="20771"/>
                  <a:pt x="20753" y="20748"/>
                  <a:pt x="20651" y="20748"/>
                </a:cubicBezTo>
                <a:cubicBezTo>
                  <a:pt x="20549" y="20748"/>
                  <a:pt x="20549" y="20842"/>
                  <a:pt x="20447" y="20842"/>
                </a:cubicBezTo>
                <a:cubicBezTo>
                  <a:pt x="20345" y="20842"/>
                  <a:pt x="20345" y="20805"/>
                  <a:pt x="20243" y="20805"/>
                </a:cubicBezTo>
                <a:cubicBezTo>
                  <a:pt x="20141" y="20805"/>
                  <a:pt x="20141" y="20832"/>
                  <a:pt x="20039" y="20832"/>
                </a:cubicBezTo>
                <a:cubicBezTo>
                  <a:pt x="19937" y="20832"/>
                  <a:pt x="19937" y="20763"/>
                  <a:pt x="19835" y="20763"/>
                </a:cubicBezTo>
                <a:cubicBezTo>
                  <a:pt x="19733" y="20763"/>
                  <a:pt x="19733" y="20820"/>
                  <a:pt x="19631" y="20820"/>
                </a:cubicBezTo>
                <a:cubicBezTo>
                  <a:pt x="19529" y="20820"/>
                  <a:pt x="19529" y="20812"/>
                  <a:pt x="19427" y="20812"/>
                </a:cubicBezTo>
                <a:cubicBezTo>
                  <a:pt x="19325" y="20812"/>
                  <a:pt x="19325" y="20865"/>
                  <a:pt x="19223" y="20865"/>
                </a:cubicBezTo>
                <a:cubicBezTo>
                  <a:pt x="19121" y="20865"/>
                  <a:pt x="19121" y="20803"/>
                  <a:pt x="19019" y="20803"/>
                </a:cubicBezTo>
                <a:cubicBezTo>
                  <a:pt x="18917" y="20803"/>
                  <a:pt x="18917" y="20769"/>
                  <a:pt x="18815" y="20769"/>
                </a:cubicBezTo>
                <a:cubicBezTo>
                  <a:pt x="18713" y="20769"/>
                  <a:pt x="18713" y="20796"/>
                  <a:pt x="18611" y="20796"/>
                </a:cubicBezTo>
                <a:cubicBezTo>
                  <a:pt x="18509" y="20796"/>
                  <a:pt x="18509" y="20825"/>
                  <a:pt x="18407" y="20825"/>
                </a:cubicBezTo>
                <a:cubicBezTo>
                  <a:pt x="18305" y="20825"/>
                  <a:pt x="18305" y="20805"/>
                  <a:pt x="18203" y="20805"/>
                </a:cubicBezTo>
                <a:cubicBezTo>
                  <a:pt x="18101" y="20805"/>
                  <a:pt x="18101" y="20793"/>
                  <a:pt x="17999" y="20793"/>
                </a:cubicBezTo>
                <a:cubicBezTo>
                  <a:pt x="17897" y="20793"/>
                  <a:pt x="17897" y="20751"/>
                  <a:pt x="17795" y="20751"/>
                </a:cubicBezTo>
                <a:cubicBezTo>
                  <a:pt x="17693" y="20751"/>
                  <a:pt x="17693" y="20793"/>
                  <a:pt x="17591" y="20793"/>
                </a:cubicBezTo>
                <a:cubicBezTo>
                  <a:pt x="17489" y="20793"/>
                  <a:pt x="17489" y="20822"/>
                  <a:pt x="17387" y="20822"/>
                </a:cubicBezTo>
                <a:cubicBezTo>
                  <a:pt x="17285" y="20822"/>
                  <a:pt x="17285" y="20809"/>
                  <a:pt x="17183" y="20809"/>
                </a:cubicBezTo>
                <a:cubicBezTo>
                  <a:pt x="17183" y="20809"/>
                  <a:pt x="17081" y="20848"/>
                  <a:pt x="16979" y="20848"/>
                </a:cubicBezTo>
                <a:cubicBezTo>
                  <a:pt x="16877" y="20848"/>
                  <a:pt x="16877" y="20797"/>
                  <a:pt x="16775" y="20797"/>
                </a:cubicBezTo>
                <a:cubicBezTo>
                  <a:pt x="16673" y="20797"/>
                  <a:pt x="16673" y="20785"/>
                  <a:pt x="16571" y="20785"/>
                </a:cubicBezTo>
                <a:cubicBezTo>
                  <a:pt x="16469" y="20785"/>
                  <a:pt x="16469" y="20785"/>
                  <a:pt x="16367" y="20785"/>
                </a:cubicBezTo>
                <a:cubicBezTo>
                  <a:pt x="16265" y="20785"/>
                  <a:pt x="16265" y="20761"/>
                  <a:pt x="16163" y="20761"/>
                </a:cubicBezTo>
                <a:cubicBezTo>
                  <a:pt x="16061" y="20761"/>
                  <a:pt x="16061" y="20858"/>
                  <a:pt x="15959" y="20858"/>
                </a:cubicBezTo>
                <a:cubicBezTo>
                  <a:pt x="15857" y="20858"/>
                  <a:pt x="15857" y="20766"/>
                  <a:pt x="15755" y="20766"/>
                </a:cubicBezTo>
                <a:cubicBezTo>
                  <a:pt x="15653" y="20766"/>
                  <a:pt x="15653" y="20792"/>
                  <a:pt x="15551" y="20792"/>
                </a:cubicBezTo>
                <a:cubicBezTo>
                  <a:pt x="15449" y="20792"/>
                  <a:pt x="15449" y="20851"/>
                  <a:pt x="15348" y="20851"/>
                </a:cubicBezTo>
                <a:cubicBezTo>
                  <a:pt x="15246" y="20851"/>
                  <a:pt x="15246" y="20754"/>
                  <a:pt x="15144" y="20754"/>
                </a:cubicBezTo>
                <a:cubicBezTo>
                  <a:pt x="15042" y="20754"/>
                  <a:pt x="15042" y="20865"/>
                  <a:pt x="14940" y="20865"/>
                </a:cubicBezTo>
                <a:cubicBezTo>
                  <a:pt x="14838" y="20865"/>
                  <a:pt x="14838" y="20859"/>
                  <a:pt x="14736" y="20859"/>
                </a:cubicBezTo>
                <a:cubicBezTo>
                  <a:pt x="14634" y="20859"/>
                  <a:pt x="14634" y="20854"/>
                  <a:pt x="14532" y="20854"/>
                </a:cubicBezTo>
                <a:cubicBezTo>
                  <a:pt x="14430" y="20854"/>
                  <a:pt x="14430" y="20841"/>
                  <a:pt x="14328" y="20841"/>
                </a:cubicBezTo>
                <a:cubicBezTo>
                  <a:pt x="14226" y="20841"/>
                  <a:pt x="14226" y="20825"/>
                  <a:pt x="14124" y="20825"/>
                </a:cubicBezTo>
                <a:cubicBezTo>
                  <a:pt x="14022" y="20825"/>
                  <a:pt x="14022" y="20799"/>
                  <a:pt x="13920" y="20799"/>
                </a:cubicBezTo>
                <a:cubicBezTo>
                  <a:pt x="13818" y="20799"/>
                  <a:pt x="13818" y="20791"/>
                  <a:pt x="13716" y="20791"/>
                </a:cubicBezTo>
                <a:cubicBezTo>
                  <a:pt x="13716" y="20791"/>
                  <a:pt x="13614" y="20865"/>
                  <a:pt x="13512" y="20865"/>
                </a:cubicBezTo>
                <a:cubicBezTo>
                  <a:pt x="13410" y="20865"/>
                  <a:pt x="13410" y="20781"/>
                  <a:pt x="13308" y="20781"/>
                </a:cubicBezTo>
                <a:cubicBezTo>
                  <a:pt x="13206" y="20781"/>
                  <a:pt x="13206" y="20842"/>
                  <a:pt x="13104" y="20842"/>
                </a:cubicBezTo>
                <a:cubicBezTo>
                  <a:pt x="13002" y="20842"/>
                  <a:pt x="13002" y="20844"/>
                  <a:pt x="12900" y="20844"/>
                </a:cubicBezTo>
                <a:cubicBezTo>
                  <a:pt x="12798" y="20844"/>
                  <a:pt x="12798" y="20784"/>
                  <a:pt x="12696" y="20784"/>
                </a:cubicBezTo>
                <a:cubicBezTo>
                  <a:pt x="12594" y="20784"/>
                  <a:pt x="12594" y="20844"/>
                  <a:pt x="12492" y="20844"/>
                </a:cubicBezTo>
                <a:cubicBezTo>
                  <a:pt x="12390" y="20844"/>
                  <a:pt x="12390" y="20832"/>
                  <a:pt x="12288" y="20832"/>
                </a:cubicBezTo>
                <a:cubicBezTo>
                  <a:pt x="12186" y="20832"/>
                  <a:pt x="12186" y="20799"/>
                  <a:pt x="12084" y="20799"/>
                </a:cubicBezTo>
                <a:cubicBezTo>
                  <a:pt x="11982" y="20799"/>
                  <a:pt x="11982" y="20770"/>
                  <a:pt x="11880" y="20770"/>
                </a:cubicBezTo>
                <a:cubicBezTo>
                  <a:pt x="11778" y="20770"/>
                  <a:pt x="11778" y="20791"/>
                  <a:pt x="11676" y="20791"/>
                </a:cubicBezTo>
                <a:cubicBezTo>
                  <a:pt x="11574" y="20791"/>
                  <a:pt x="11574" y="20751"/>
                  <a:pt x="11472" y="20751"/>
                </a:cubicBezTo>
                <a:cubicBezTo>
                  <a:pt x="11370" y="20751"/>
                  <a:pt x="11370" y="20762"/>
                  <a:pt x="11268" y="20762"/>
                </a:cubicBezTo>
                <a:cubicBezTo>
                  <a:pt x="11166" y="20762"/>
                  <a:pt x="11166" y="20765"/>
                  <a:pt x="11064" y="20765"/>
                </a:cubicBezTo>
                <a:cubicBezTo>
                  <a:pt x="10962" y="20765"/>
                  <a:pt x="10962" y="20847"/>
                  <a:pt x="10860" y="20847"/>
                </a:cubicBezTo>
                <a:cubicBezTo>
                  <a:pt x="10758" y="20847"/>
                  <a:pt x="10758" y="20805"/>
                  <a:pt x="10656" y="20805"/>
                </a:cubicBezTo>
                <a:cubicBezTo>
                  <a:pt x="10554" y="20805"/>
                  <a:pt x="10554" y="20845"/>
                  <a:pt x="10452" y="20845"/>
                </a:cubicBezTo>
                <a:cubicBezTo>
                  <a:pt x="10350" y="20845"/>
                  <a:pt x="10350" y="20783"/>
                  <a:pt x="10248" y="20783"/>
                </a:cubicBezTo>
                <a:cubicBezTo>
                  <a:pt x="10146" y="20783"/>
                  <a:pt x="10146" y="20815"/>
                  <a:pt x="10044" y="20815"/>
                </a:cubicBezTo>
                <a:cubicBezTo>
                  <a:pt x="9942" y="20815"/>
                  <a:pt x="9942" y="20824"/>
                  <a:pt x="9840" y="20824"/>
                </a:cubicBezTo>
                <a:cubicBezTo>
                  <a:pt x="9738" y="20824"/>
                  <a:pt x="9768" y="20802"/>
                  <a:pt x="9636" y="20802"/>
                </a:cubicBezTo>
                <a:cubicBezTo>
                  <a:pt x="9579" y="20802"/>
                  <a:pt x="9511" y="20860"/>
                  <a:pt x="9432" y="20860"/>
                </a:cubicBezTo>
                <a:cubicBezTo>
                  <a:pt x="9370" y="20860"/>
                  <a:pt x="9302" y="20853"/>
                  <a:pt x="9228" y="20853"/>
                </a:cubicBezTo>
                <a:cubicBezTo>
                  <a:pt x="9164" y="20853"/>
                  <a:pt x="9096" y="20842"/>
                  <a:pt x="9024" y="20842"/>
                </a:cubicBezTo>
                <a:cubicBezTo>
                  <a:pt x="8959" y="20842"/>
                  <a:pt x="8891" y="20817"/>
                  <a:pt x="8820" y="20817"/>
                </a:cubicBezTo>
                <a:cubicBezTo>
                  <a:pt x="8754" y="20817"/>
                  <a:pt x="8686" y="20750"/>
                  <a:pt x="8616" y="20750"/>
                </a:cubicBezTo>
                <a:cubicBezTo>
                  <a:pt x="8550" y="20750"/>
                  <a:pt x="8482" y="20799"/>
                  <a:pt x="8412" y="20799"/>
                </a:cubicBezTo>
                <a:cubicBezTo>
                  <a:pt x="8346" y="20799"/>
                  <a:pt x="8277" y="20770"/>
                  <a:pt x="8208" y="20770"/>
                </a:cubicBezTo>
                <a:cubicBezTo>
                  <a:pt x="8141" y="20770"/>
                  <a:pt x="8073" y="20801"/>
                  <a:pt x="8004" y="20801"/>
                </a:cubicBezTo>
                <a:cubicBezTo>
                  <a:pt x="7937" y="20801"/>
                  <a:pt x="7869" y="20832"/>
                  <a:pt x="7800" y="20832"/>
                </a:cubicBezTo>
                <a:cubicBezTo>
                  <a:pt x="7733" y="20832"/>
                  <a:pt x="7665" y="20829"/>
                  <a:pt x="7596" y="20829"/>
                </a:cubicBezTo>
                <a:cubicBezTo>
                  <a:pt x="7528" y="20829"/>
                  <a:pt x="7460" y="20817"/>
                  <a:pt x="7391" y="20817"/>
                </a:cubicBezTo>
                <a:cubicBezTo>
                  <a:pt x="7324" y="20817"/>
                  <a:pt x="7256" y="20852"/>
                  <a:pt x="7187" y="20852"/>
                </a:cubicBezTo>
                <a:cubicBezTo>
                  <a:pt x="7120" y="20852"/>
                  <a:pt x="7052" y="20795"/>
                  <a:pt x="6983" y="20795"/>
                </a:cubicBezTo>
                <a:cubicBezTo>
                  <a:pt x="6916" y="20795"/>
                  <a:pt x="6848" y="20864"/>
                  <a:pt x="6779" y="20864"/>
                </a:cubicBezTo>
                <a:cubicBezTo>
                  <a:pt x="6712" y="20864"/>
                  <a:pt x="6644" y="20793"/>
                  <a:pt x="6575" y="20793"/>
                </a:cubicBezTo>
                <a:cubicBezTo>
                  <a:pt x="6508" y="20793"/>
                  <a:pt x="6440" y="20824"/>
                  <a:pt x="6371" y="20824"/>
                </a:cubicBezTo>
                <a:cubicBezTo>
                  <a:pt x="6304" y="20824"/>
                  <a:pt x="6236" y="20848"/>
                  <a:pt x="6167" y="20848"/>
                </a:cubicBezTo>
                <a:cubicBezTo>
                  <a:pt x="6100" y="20848"/>
                  <a:pt x="6032" y="20773"/>
                  <a:pt x="5963" y="20773"/>
                </a:cubicBezTo>
                <a:cubicBezTo>
                  <a:pt x="5895" y="20773"/>
                  <a:pt x="5827" y="20806"/>
                  <a:pt x="5759" y="20806"/>
                </a:cubicBezTo>
                <a:cubicBezTo>
                  <a:pt x="5691" y="20806"/>
                  <a:pt x="5623" y="20839"/>
                  <a:pt x="5555" y="20839"/>
                </a:cubicBezTo>
                <a:cubicBezTo>
                  <a:pt x="5487" y="20839"/>
                  <a:pt x="5419" y="20808"/>
                  <a:pt x="5351" y="20808"/>
                </a:cubicBezTo>
                <a:cubicBezTo>
                  <a:pt x="5283" y="20808"/>
                  <a:pt x="5215" y="20845"/>
                  <a:pt x="5147" y="20845"/>
                </a:cubicBezTo>
                <a:cubicBezTo>
                  <a:pt x="5079" y="20845"/>
                  <a:pt x="5011" y="20756"/>
                  <a:pt x="4943" y="20756"/>
                </a:cubicBezTo>
                <a:cubicBezTo>
                  <a:pt x="4875" y="20756"/>
                  <a:pt x="4807" y="20789"/>
                  <a:pt x="4739" y="20789"/>
                </a:cubicBezTo>
                <a:cubicBezTo>
                  <a:pt x="4671" y="20789"/>
                  <a:pt x="4602" y="20834"/>
                  <a:pt x="4535" y="20834"/>
                </a:cubicBezTo>
                <a:cubicBezTo>
                  <a:pt x="4466" y="20834"/>
                  <a:pt x="4398" y="20821"/>
                  <a:pt x="4330" y="20821"/>
                </a:cubicBezTo>
                <a:cubicBezTo>
                  <a:pt x="4262" y="20821"/>
                  <a:pt x="4194" y="20775"/>
                  <a:pt x="4126" y="20775"/>
                </a:cubicBezTo>
                <a:cubicBezTo>
                  <a:pt x="4058" y="20775"/>
                  <a:pt x="3990" y="20784"/>
                  <a:pt x="3922" y="20784"/>
                </a:cubicBezTo>
                <a:cubicBezTo>
                  <a:pt x="3854" y="20784"/>
                  <a:pt x="3786" y="20747"/>
                  <a:pt x="3718" y="20747"/>
                </a:cubicBezTo>
                <a:cubicBezTo>
                  <a:pt x="3650" y="20747"/>
                  <a:pt x="3581" y="20835"/>
                  <a:pt x="3514" y="20835"/>
                </a:cubicBezTo>
                <a:cubicBezTo>
                  <a:pt x="3445" y="20835"/>
                  <a:pt x="3377" y="20749"/>
                  <a:pt x="3310" y="20749"/>
                </a:cubicBezTo>
                <a:cubicBezTo>
                  <a:pt x="3241" y="20749"/>
                  <a:pt x="3173" y="20843"/>
                  <a:pt x="3105" y="20843"/>
                </a:cubicBezTo>
                <a:cubicBezTo>
                  <a:pt x="3037" y="20843"/>
                  <a:pt x="2969" y="20860"/>
                  <a:pt x="2901" y="20860"/>
                </a:cubicBezTo>
                <a:cubicBezTo>
                  <a:pt x="2833" y="20860"/>
                  <a:pt x="2764" y="20755"/>
                  <a:pt x="2697" y="20755"/>
                </a:cubicBezTo>
                <a:cubicBezTo>
                  <a:pt x="2628" y="20755"/>
                  <a:pt x="2560" y="20820"/>
                  <a:pt x="2493" y="20820"/>
                </a:cubicBezTo>
                <a:cubicBezTo>
                  <a:pt x="2424" y="20820"/>
                  <a:pt x="2356" y="20820"/>
                  <a:pt x="2289" y="20820"/>
                </a:cubicBezTo>
                <a:cubicBezTo>
                  <a:pt x="2220" y="20820"/>
                  <a:pt x="2152" y="20757"/>
                  <a:pt x="2085" y="20757"/>
                </a:cubicBezTo>
                <a:cubicBezTo>
                  <a:pt x="2015" y="20757"/>
                  <a:pt x="1947" y="20759"/>
                  <a:pt x="1880" y="20759"/>
                </a:cubicBezTo>
                <a:cubicBezTo>
                  <a:pt x="1811" y="20759"/>
                  <a:pt x="1743" y="20767"/>
                  <a:pt x="1676" y="20767"/>
                </a:cubicBezTo>
                <a:cubicBezTo>
                  <a:pt x="1607" y="20767"/>
                  <a:pt x="1539" y="20777"/>
                  <a:pt x="1472" y="20777"/>
                </a:cubicBezTo>
                <a:cubicBezTo>
                  <a:pt x="1402" y="20777"/>
                  <a:pt x="1334" y="20767"/>
                  <a:pt x="1268" y="20767"/>
                </a:cubicBezTo>
                <a:cubicBezTo>
                  <a:pt x="1198" y="20767"/>
                  <a:pt x="1130" y="20747"/>
                  <a:pt x="1064" y="20747"/>
                </a:cubicBezTo>
                <a:cubicBezTo>
                  <a:pt x="993" y="20747"/>
                  <a:pt x="925" y="20765"/>
                  <a:pt x="860" y="20765"/>
                </a:cubicBezTo>
                <a:cubicBezTo>
                  <a:pt x="788" y="20765"/>
                  <a:pt x="719" y="20761"/>
                  <a:pt x="656" y="20761"/>
                </a:cubicBezTo>
                <a:cubicBezTo>
                  <a:pt x="582" y="20761"/>
                  <a:pt x="513" y="20772"/>
                  <a:pt x="452" y="20772"/>
                </a:cubicBezTo>
                <a:cubicBezTo>
                  <a:pt x="373" y="20772"/>
                  <a:pt x="305" y="20820"/>
                  <a:pt x="248" y="20820"/>
                </a:cubicBezTo>
                <a:cubicBezTo>
                  <a:pt x="116" y="20820"/>
                  <a:pt x="74" y="21324"/>
                  <a:pt x="40" y="20812"/>
                </a:cubicBezTo>
                <a:cubicBezTo>
                  <a:pt x="6" y="20302"/>
                  <a:pt x="46" y="20264"/>
                  <a:pt x="46" y="19723"/>
                </a:cubicBezTo>
                <a:cubicBezTo>
                  <a:pt x="46" y="19182"/>
                  <a:pt x="40" y="19182"/>
                  <a:pt x="40" y="18641"/>
                </a:cubicBezTo>
                <a:cubicBezTo>
                  <a:pt x="40" y="18099"/>
                  <a:pt x="49" y="18099"/>
                  <a:pt x="49" y="17558"/>
                </a:cubicBezTo>
                <a:cubicBezTo>
                  <a:pt x="49" y="17017"/>
                  <a:pt x="45" y="17017"/>
                  <a:pt x="45" y="16476"/>
                </a:cubicBezTo>
                <a:cubicBezTo>
                  <a:pt x="45" y="15935"/>
                  <a:pt x="55" y="15935"/>
                  <a:pt x="55" y="15393"/>
                </a:cubicBezTo>
                <a:cubicBezTo>
                  <a:pt x="55" y="14852"/>
                  <a:pt x="46" y="14852"/>
                  <a:pt x="46" y="14311"/>
                </a:cubicBezTo>
                <a:cubicBezTo>
                  <a:pt x="46" y="13769"/>
                  <a:pt x="55" y="13769"/>
                  <a:pt x="55" y="13228"/>
                </a:cubicBezTo>
                <a:cubicBezTo>
                  <a:pt x="55" y="12687"/>
                  <a:pt x="46" y="12687"/>
                  <a:pt x="46" y="12146"/>
                </a:cubicBezTo>
                <a:cubicBezTo>
                  <a:pt x="46" y="11605"/>
                  <a:pt x="40" y="11604"/>
                  <a:pt x="40" y="11063"/>
                </a:cubicBezTo>
                <a:cubicBezTo>
                  <a:pt x="40" y="10522"/>
                  <a:pt x="47" y="10522"/>
                  <a:pt x="47" y="9980"/>
                </a:cubicBezTo>
                <a:cubicBezTo>
                  <a:pt x="47" y="9439"/>
                  <a:pt x="46" y="9439"/>
                  <a:pt x="46" y="8898"/>
                </a:cubicBezTo>
                <a:cubicBezTo>
                  <a:pt x="46" y="8357"/>
                  <a:pt x="34" y="8356"/>
                  <a:pt x="34" y="7815"/>
                </a:cubicBezTo>
                <a:cubicBezTo>
                  <a:pt x="34" y="7274"/>
                  <a:pt x="41" y="7274"/>
                  <a:pt x="41" y="6733"/>
                </a:cubicBezTo>
                <a:cubicBezTo>
                  <a:pt x="41" y="6191"/>
                  <a:pt x="53" y="6191"/>
                  <a:pt x="53" y="5650"/>
                </a:cubicBezTo>
                <a:cubicBezTo>
                  <a:pt x="53" y="5109"/>
                  <a:pt x="54" y="5109"/>
                  <a:pt x="54" y="4567"/>
                </a:cubicBezTo>
                <a:cubicBezTo>
                  <a:pt x="54" y="4026"/>
                  <a:pt x="51" y="4026"/>
                  <a:pt x="51" y="3484"/>
                </a:cubicBezTo>
                <a:cubicBezTo>
                  <a:pt x="51" y="2943"/>
                  <a:pt x="35" y="2943"/>
                  <a:pt x="35" y="2401"/>
                </a:cubicBezTo>
                <a:cubicBezTo>
                  <a:pt x="35" y="1860"/>
                  <a:pt x="64" y="1849"/>
                  <a:pt x="41" y="1321"/>
                </a:cubicBezTo>
                <a:cubicBezTo>
                  <a:pt x="16" y="737"/>
                  <a:pt x="-35" y="580"/>
                  <a:pt x="37" y="198"/>
                </a:cubicBezTo>
                <a:close/>
              </a:path>
            </a:pathLst>
          </a:custGeom>
          <a:solidFill>
            <a:srgbClr val="F3EAD7"/>
          </a:solidFill>
          <a:ln w="63500">
            <a:solidFill>
              <a:srgbClr val="231F24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4303985" y="4990257"/>
            <a:ext cx="4965701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300"/>
            </a:pPr>
            <a:endParaRPr lang="en-US" altLang="zh-CN" sz="2400" dirty="0"/>
          </a:p>
          <a:p>
            <a:pPr>
              <a:defRPr sz="3300"/>
            </a:pPr>
            <a:r>
              <a:rPr lang="zh-CN" altLang="en-US" dirty="0"/>
              <a:t>在保证数据质量的前提下，一切才皆有可能。</a:t>
            </a:r>
            <a:endParaRPr dirty="0"/>
          </a:p>
        </p:txBody>
      </p:sp>
      <p:sp>
        <p:nvSpPr>
          <p:cNvPr id="345" name="Shape 345"/>
          <p:cNvSpPr/>
          <p:nvPr/>
        </p:nvSpPr>
        <p:spPr>
          <a:xfrm flipH="1">
            <a:off x="507999" y="787399"/>
            <a:ext cx="4691343" cy="3677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2" h="21466" extrusionOk="0">
                <a:moveTo>
                  <a:pt x="21520" y="9714"/>
                </a:moveTo>
                <a:cubicBezTo>
                  <a:pt x="21446" y="4222"/>
                  <a:pt x="16647" y="-126"/>
                  <a:pt x="10802" y="3"/>
                </a:cubicBezTo>
                <a:cubicBezTo>
                  <a:pt x="4958" y="131"/>
                  <a:pt x="280" y="4688"/>
                  <a:pt x="354" y="10180"/>
                </a:cubicBezTo>
                <a:cubicBezTo>
                  <a:pt x="388" y="12638"/>
                  <a:pt x="1368" y="14867"/>
                  <a:pt x="2965" y="16568"/>
                </a:cubicBezTo>
                <a:cubicBezTo>
                  <a:pt x="2953" y="16568"/>
                  <a:pt x="2941" y="16568"/>
                  <a:pt x="2928" y="16568"/>
                </a:cubicBezTo>
                <a:cubicBezTo>
                  <a:pt x="1825" y="16592"/>
                  <a:pt x="942" y="17370"/>
                  <a:pt x="955" y="18305"/>
                </a:cubicBezTo>
                <a:cubicBezTo>
                  <a:pt x="968" y="19241"/>
                  <a:pt x="1873" y="19979"/>
                  <a:pt x="2976" y="19955"/>
                </a:cubicBezTo>
                <a:cubicBezTo>
                  <a:pt x="4079" y="19931"/>
                  <a:pt x="4962" y="19153"/>
                  <a:pt x="4949" y="18218"/>
                </a:cubicBezTo>
                <a:cubicBezTo>
                  <a:pt x="4949" y="18214"/>
                  <a:pt x="4949" y="18211"/>
                  <a:pt x="4949" y="18208"/>
                </a:cubicBezTo>
                <a:cubicBezTo>
                  <a:pt x="6688" y="19314"/>
                  <a:pt x="8801" y="19941"/>
                  <a:pt x="11073" y="19891"/>
                </a:cubicBezTo>
                <a:cubicBezTo>
                  <a:pt x="16917" y="19762"/>
                  <a:pt x="21595" y="15206"/>
                  <a:pt x="21520" y="9714"/>
                </a:cubicBezTo>
                <a:close/>
                <a:moveTo>
                  <a:pt x="682" y="20166"/>
                </a:moveTo>
                <a:cubicBezTo>
                  <a:pt x="301" y="20174"/>
                  <a:pt x="-5" y="20472"/>
                  <a:pt x="0" y="20831"/>
                </a:cubicBezTo>
                <a:cubicBezTo>
                  <a:pt x="4" y="21190"/>
                  <a:pt x="317" y="21474"/>
                  <a:pt x="699" y="21465"/>
                </a:cubicBezTo>
                <a:cubicBezTo>
                  <a:pt x="1081" y="21457"/>
                  <a:pt x="1386" y="21159"/>
                  <a:pt x="1382" y="20801"/>
                </a:cubicBezTo>
                <a:cubicBezTo>
                  <a:pt x="1377" y="20442"/>
                  <a:pt x="1064" y="20158"/>
                  <a:pt x="682" y="20166"/>
                </a:cubicBezTo>
                <a:close/>
              </a:path>
            </a:pathLst>
          </a:custGeom>
          <a:solidFill>
            <a:srgbClr val="F3EAD7"/>
          </a:solidFill>
          <a:ln w="63500">
            <a:solidFill>
              <a:srgbClr val="231F24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dirty="0">
                <a:solidFill>
                  <a:schemeClr val="tx1"/>
                </a:solidFill>
              </a:rPr>
              <a:t>结尾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685800" y="1143000"/>
            <a:ext cx="4254500" cy="279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4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863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9" presetClass="entr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" grpId="0" animBg="1" advAuto="0"/>
      <p:bldP spid="341" grpId="0" animBg="1" advAuto="0"/>
      <p:bldP spid="343" grpId="0" animBg="1" advAuto="0"/>
      <p:bldP spid="344" grpId="0" animBg="1" advAuto="0"/>
      <p:bldP spid="345" grpId="0" animBg="1" advAuto="0"/>
      <p:bldP spid="346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853615_80503872.jp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6298" t="12878" r="465" b="12871"/>
          <a:stretch>
            <a:fillRect/>
          </a:stretch>
        </p:blipFill>
        <p:spPr>
          <a:xfrm>
            <a:off x="379138" y="293294"/>
            <a:ext cx="9401732" cy="4978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7" h="21478" extrusionOk="0">
                <a:moveTo>
                  <a:pt x="21451" y="4"/>
                </a:moveTo>
                <a:cubicBezTo>
                  <a:pt x="21418" y="-21"/>
                  <a:pt x="21369" y="81"/>
                  <a:pt x="21269" y="81"/>
                </a:cubicBezTo>
                <a:cubicBezTo>
                  <a:pt x="21212" y="81"/>
                  <a:pt x="21143" y="85"/>
                  <a:pt x="21064" y="85"/>
                </a:cubicBezTo>
                <a:cubicBezTo>
                  <a:pt x="21003" y="85"/>
                  <a:pt x="20934" y="93"/>
                  <a:pt x="20860" y="93"/>
                </a:cubicBezTo>
                <a:cubicBezTo>
                  <a:pt x="20797" y="93"/>
                  <a:pt x="20729" y="68"/>
                  <a:pt x="20657" y="68"/>
                </a:cubicBezTo>
                <a:cubicBezTo>
                  <a:pt x="20592" y="68"/>
                  <a:pt x="20524" y="88"/>
                  <a:pt x="20452" y="88"/>
                </a:cubicBezTo>
                <a:cubicBezTo>
                  <a:pt x="20387" y="88"/>
                  <a:pt x="20319" y="99"/>
                  <a:pt x="20248" y="99"/>
                </a:cubicBezTo>
                <a:cubicBezTo>
                  <a:pt x="20183" y="99"/>
                  <a:pt x="20115" y="99"/>
                  <a:pt x="20045" y="99"/>
                </a:cubicBezTo>
                <a:cubicBezTo>
                  <a:pt x="19979" y="99"/>
                  <a:pt x="19911" y="99"/>
                  <a:pt x="19841" y="99"/>
                </a:cubicBezTo>
                <a:cubicBezTo>
                  <a:pt x="19774" y="99"/>
                  <a:pt x="19706" y="93"/>
                  <a:pt x="19636" y="93"/>
                </a:cubicBezTo>
                <a:cubicBezTo>
                  <a:pt x="19570" y="93"/>
                  <a:pt x="19502" y="105"/>
                  <a:pt x="19433" y="105"/>
                </a:cubicBezTo>
                <a:cubicBezTo>
                  <a:pt x="19366" y="105"/>
                  <a:pt x="19298" y="87"/>
                  <a:pt x="19229" y="87"/>
                </a:cubicBezTo>
                <a:cubicBezTo>
                  <a:pt x="19162" y="87"/>
                  <a:pt x="19094" y="80"/>
                  <a:pt x="19024" y="80"/>
                </a:cubicBezTo>
                <a:cubicBezTo>
                  <a:pt x="18957" y="80"/>
                  <a:pt x="18889" y="102"/>
                  <a:pt x="18820" y="102"/>
                </a:cubicBezTo>
                <a:cubicBezTo>
                  <a:pt x="18753" y="102"/>
                  <a:pt x="18685" y="80"/>
                  <a:pt x="18616" y="80"/>
                </a:cubicBezTo>
                <a:cubicBezTo>
                  <a:pt x="18549" y="80"/>
                  <a:pt x="18481" y="93"/>
                  <a:pt x="18412" y="93"/>
                </a:cubicBezTo>
                <a:cubicBezTo>
                  <a:pt x="18345" y="93"/>
                  <a:pt x="18277" y="75"/>
                  <a:pt x="18208" y="75"/>
                </a:cubicBezTo>
                <a:cubicBezTo>
                  <a:pt x="18141" y="75"/>
                  <a:pt x="18073" y="78"/>
                  <a:pt x="18004" y="78"/>
                </a:cubicBezTo>
                <a:cubicBezTo>
                  <a:pt x="17937" y="78"/>
                  <a:pt x="17868" y="99"/>
                  <a:pt x="17800" y="99"/>
                </a:cubicBezTo>
                <a:cubicBezTo>
                  <a:pt x="17732" y="99"/>
                  <a:pt x="17665" y="97"/>
                  <a:pt x="17596" y="97"/>
                </a:cubicBezTo>
                <a:cubicBezTo>
                  <a:pt x="17529" y="97"/>
                  <a:pt x="17461" y="107"/>
                  <a:pt x="17392" y="107"/>
                </a:cubicBezTo>
                <a:cubicBezTo>
                  <a:pt x="17324" y="107"/>
                  <a:pt x="17256" y="81"/>
                  <a:pt x="17188" y="81"/>
                </a:cubicBezTo>
                <a:cubicBezTo>
                  <a:pt x="17120" y="81"/>
                  <a:pt x="17052" y="71"/>
                  <a:pt x="16983" y="71"/>
                </a:cubicBezTo>
                <a:cubicBezTo>
                  <a:pt x="16916" y="71"/>
                  <a:pt x="16848" y="97"/>
                  <a:pt x="16779" y="97"/>
                </a:cubicBezTo>
                <a:cubicBezTo>
                  <a:pt x="16712" y="97"/>
                  <a:pt x="16643" y="99"/>
                  <a:pt x="16575" y="99"/>
                </a:cubicBezTo>
                <a:cubicBezTo>
                  <a:pt x="16507" y="99"/>
                  <a:pt x="16439" y="73"/>
                  <a:pt x="16371" y="73"/>
                </a:cubicBezTo>
                <a:cubicBezTo>
                  <a:pt x="16303" y="73"/>
                  <a:pt x="16235" y="88"/>
                  <a:pt x="16166" y="88"/>
                </a:cubicBezTo>
                <a:cubicBezTo>
                  <a:pt x="16099" y="88"/>
                  <a:pt x="16030" y="87"/>
                  <a:pt x="15962" y="87"/>
                </a:cubicBezTo>
                <a:cubicBezTo>
                  <a:pt x="15894" y="87"/>
                  <a:pt x="15826" y="76"/>
                  <a:pt x="15758" y="76"/>
                </a:cubicBezTo>
                <a:cubicBezTo>
                  <a:pt x="15690" y="76"/>
                  <a:pt x="15622" y="83"/>
                  <a:pt x="15553" y="83"/>
                </a:cubicBezTo>
                <a:cubicBezTo>
                  <a:pt x="15486" y="83"/>
                  <a:pt x="15418" y="71"/>
                  <a:pt x="15350" y="71"/>
                </a:cubicBezTo>
                <a:cubicBezTo>
                  <a:pt x="15282" y="71"/>
                  <a:pt x="15214" y="81"/>
                  <a:pt x="15146" y="81"/>
                </a:cubicBezTo>
                <a:cubicBezTo>
                  <a:pt x="15078" y="81"/>
                  <a:pt x="15010" y="68"/>
                  <a:pt x="14942" y="68"/>
                </a:cubicBezTo>
                <a:cubicBezTo>
                  <a:pt x="14874" y="68"/>
                  <a:pt x="14806" y="85"/>
                  <a:pt x="14737" y="85"/>
                </a:cubicBezTo>
                <a:cubicBezTo>
                  <a:pt x="14669" y="85"/>
                  <a:pt x="14601" y="88"/>
                  <a:pt x="14533" y="88"/>
                </a:cubicBezTo>
                <a:cubicBezTo>
                  <a:pt x="14465" y="88"/>
                  <a:pt x="14397" y="88"/>
                  <a:pt x="14329" y="88"/>
                </a:cubicBezTo>
                <a:cubicBezTo>
                  <a:pt x="14261" y="88"/>
                  <a:pt x="14193" y="80"/>
                  <a:pt x="14124" y="80"/>
                </a:cubicBezTo>
                <a:cubicBezTo>
                  <a:pt x="14057" y="80"/>
                  <a:pt x="13988" y="95"/>
                  <a:pt x="13920" y="95"/>
                </a:cubicBezTo>
                <a:cubicBezTo>
                  <a:pt x="13852" y="95"/>
                  <a:pt x="13785" y="66"/>
                  <a:pt x="13717" y="66"/>
                </a:cubicBezTo>
                <a:cubicBezTo>
                  <a:pt x="13649" y="66"/>
                  <a:pt x="13581" y="95"/>
                  <a:pt x="13513" y="95"/>
                </a:cubicBezTo>
                <a:cubicBezTo>
                  <a:pt x="13445" y="95"/>
                  <a:pt x="13376" y="81"/>
                  <a:pt x="13308" y="81"/>
                </a:cubicBezTo>
                <a:cubicBezTo>
                  <a:pt x="13240" y="81"/>
                  <a:pt x="13172" y="105"/>
                  <a:pt x="13104" y="105"/>
                </a:cubicBezTo>
                <a:cubicBezTo>
                  <a:pt x="13036" y="105"/>
                  <a:pt x="12968" y="87"/>
                  <a:pt x="12900" y="87"/>
                </a:cubicBezTo>
                <a:cubicBezTo>
                  <a:pt x="12832" y="87"/>
                  <a:pt x="12764" y="90"/>
                  <a:pt x="12695" y="90"/>
                </a:cubicBezTo>
                <a:cubicBezTo>
                  <a:pt x="12627" y="90"/>
                  <a:pt x="12560" y="75"/>
                  <a:pt x="12492" y="75"/>
                </a:cubicBezTo>
                <a:cubicBezTo>
                  <a:pt x="12424" y="75"/>
                  <a:pt x="12356" y="80"/>
                  <a:pt x="12288" y="80"/>
                </a:cubicBezTo>
                <a:cubicBezTo>
                  <a:pt x="12220" y="80"/>
                  <a:pt x="12152" y="75"/>
                  <a:pt x="12084" y="75"/>
                </a:cubicBezTo>
                <a:cubicBezTo>
                  <a:pt x="12016" y="75"/>
                  <a:pt x="11947" y="104"/>
                  <a:pt x="11879" y="104"/>
                </a:cubicBezTo>
                <a:cubicBezTo>
                  <a:pt x="11811" y="104"/>
                  <a:pt x="11743" y="100"/>
                  <a:pt x="11675" y="100"/>
                </a:cubicBezTo>
                <a:cubicBezTo>
                  <a:pt x="11607" y="100"/>
                  <a:pt x="11539" y="85"/>
                  <a:pt x="11471" y="85"/>
                </a:cubicBezTo>
                <a:cubicBezTo>
                  <a:pt x="11403" y="85"/>
                  <a:pt x="11335" y="100"/>
                  <a:pt x="11266" y="100"/>
                </a:cubicBezTo>
                <a:cubicBezTo>
                  <a:pt x="11198" y="100"/>
                  <a:pt x="11131" y="64"/>
                  <a:pt x="11063" y="64"/>
                </a:cubicBezTo>
                <a:cubicBezTo>
                  <a:pt x="10995" y="64"/>
                  <a:pt x="10927" y="85"/>
                  <a:pt x="10859" y="85"/>
                </a:cubicBezTo>
                <a:cubicBezTo>
                  <a:pt x="10791" y="85"/>
                  <a:pt x="10723" y="92"/>
                  <a:pt x="10654" y="92"/>
                </a:cubicBezTo>
                <a:cubicBezTo>
                  <a:pt x="10586" y="92"/>
                  <a:pt x="10518" y="104"/>
                  <a:pt x="10450" y="104"/>
                </a:cubicBezTo>
                <a:cubicBezTo>
                  <a:pt x="10382" y="104"/>
                  <a:pt x="10315" y="66"/>
                  <a:pt x="10247" y="66"/>
                </a:cubicBezTo>
                <a:cubicBezTo>
                  <a:pt x="10179" y="66"/>
                  <a:pt x="10111" y="80"/>
                  <a:pt x="10043" y="80"/>
                </a:cubicBezTo>
                <a:cubicBezTo>
                  <a:pt x="9974" y="80"/>
                  <a:pt x="9906" y="68"/>
                  <a:pt x="9838" y="68"/>
                </a:cubicBezTo>
                <a:cubicBezTo>
                  <a:pt x="9770" y="68"/>
                  <a:pt x="9702" y="68"/>
                  <a:pt x="9634" y="68"/>
                </a:cubicBezTo>
                <a:cubicBezTo>
                  <a:pt x="9566" y="68"/>
                  <a:pt x="9498" y="66"/>
                  <a:pt x="9430" y="66"/>
                </a:cubicBezTo>
                <a:cubicBezTo>
                  <a:pt x="9362" y="66"/>
                  <a:pt x="9294" y="69"/>
                  <a:pt x="9226" y="69"/>
                </a:cubicBezTo>
                <a:cubicBezTo>
                  <a:pt x="9158" y="69"/>
                  <a:pt x="9090" y="90"/>
                  <a:pt x="9022" y="90"/>
                </a:cubicBezTo>
                <a:cubicBezTo>
                  <a:pt x="8954" y="90"/>
                  <a:pt x="8886" y="66"/>
                  <a:pt x="8818" y="66"/>
                </a:cubicBezTo>
                <a:cubicBezTo>
                  <a:pt x="8750" y="66"/>
                  <a:pt x="8682" y="97"/>
                  <a:pt x="8614" y="97"/>
                </a:cubicBezTo>
                <a:cubicBezTo>
                  <a:pt x="8546" y="97"/>
                  <a:pt x="8478" y="87"/>
                  <a:pt x="8410" y="87"/>
                </a:cubicBezTo>
                <a:cubicBezTo>
                  <a:pt x="8342" y="87"/>
                  <a:pt x="8274" y="69"/>
                  <a:pt x="8206" y="69"/>
                </a:cubicBezTo>
                <a:cubicBezTo>
                  <a:pt x="8138" y="69"/>
                  <a:pt x="8069" y="95"/>
                  <a:pt x="8002" y="95"/>
                </a:cubicBezTo>
                <a:cubicBezTo>
                  <a:pt x="7933" y="95"/>
                  <a:pt x="7866" y="105"/>
                  <a:pt x="7798" y="105"/>
                </a:cubicBezTo>
                <a:cubicBezTo>
                  <a:pt x="7730" y="105"/>
                  <a:pt x="7662" y="107"/>
                  <a:pt x="7594" y="107"/>
                </a:cubicBezTo>
                <a:cubicBezTo>
                  <a:pt x="7526" y="107"/>
                  <a:pt x="7457" y="95"/>
                  <a:pt x="7390" y="95"/>
                </a:cubicBezTo>
                <a:cubicBezTo>
                  <a:pt x="7321" y="95"/>
                  <a:pt x="7254" y="71"/>
                  <a:pt x="7186" y="71"/>
                </a:cubicBezTo>
                <a:cubicBezTo>
                  <a:pt x="7118" y="71"/>
                  <a:pt x="7050" y="102"/>
                  <a:pt x="6982" y="102"/>
                </a:cubicBezTo>
                <a:cubicBezTo>
                  <a:pt x="6914" y="102"/>
                  <a:pt x="6845" y="88"/>
                  <a:pt x="6778" y="88"/>
                </a:cubicBezTo>
                <a:cubicBezTo>
                  <a:pt x="6710" y="88"/>
                  <a:pt x="6642" y="81"/>
                  <a:pt x="6574" y="81"/>
                </a:cubicBezTo>
                <a:cubicBezTo>
                  <a:pt x="6506" y="81"/>
                  <a:pt x="6438" y="81"/>
                  <a:pt x="6370" y="81"/>
                </a:cubicBezTo>
                <a:cubicBezTo>
                  <a:pt x="6302" y="81"/>
                  <a:pt x="6234" y="73"/>
                  <a:pt x="6166" y="73"/>
                </a:cubicBezTo>
                <a:cubicBezTo>
                  <a:pt x="6098" y="73"/>
                  <a:pt x="6030" y="81"/>
                  <a:pt x="5962" y="81"/>
                </a:cubicBezTo>
                <a:cubicBezTo>
                  <a:pt x="5894" y="81"/>
                  <a:pt x="5826" y="68"/>
                  <a:pt x="5758" y="68"/>
                </a:cubicBezTo>
                <a:cubicBezTo>
                  <a:pt x="5690" y="68"/>
                  <a:pt x="5622" y="102"/>
                  <a:pt x="5554" y="102"/>
                </a:cubicBezTo>
                <a:cubicBezTo>
                  <a:pt x="5486" y="102"/>
                  <a:pt x="5418" y="71"/>
                  <a:pt x="5351" y="71"/>
                </a:cubicBezTo>
                <a:cubicBezTo>
                  <a:pt x="5282" y="71"/>
                  <a:pt x="5214" y="92"/>
                  <a:pt x="5146" y="92"/>
                </a:cubicBezTo>
                <a:cubicBezTo>
                  <a:pt x="5078" y="92"/>
                  <a:pt x="5010" y="93"/>
                  <a:pt x="4942" y="93"/>
                </a:cubicBezTo>
                <a:cubicBezTo>
                  <a:pt x="4873" y="93"/>
                  <a:pt x="4806" y="93"/>
                  <a:pt x="4739" y="93"/>
                </a:cubicBezTo>
                <a:cubicBezTo>
                  <a:pt x="4670" y="93"/>
                  <a:pt x="4602" y="75"/>
                  <a:pt x="4534" y="75"/>
                </a:cubicBezTo>
                <a:cubicBezTo>
                  <a:pt x="4466" y="75"/>
                  <a:pt x="4398" y="76"/>
                  <a:pt x="4330" y="76"/>
                </a:cubicBezTo>
                <a:cubicBezTo>
                  <a:pt x="4261" y="76"/>
                  <a:pt x="4193" y="104"/>
                  <a:pt x="4126" y="104"/>
                </a:cubicBezTo>
                <a:cubicBezTo>
                  <a:pt x="4057" y="104"/>
                  <a:pt x="3990" y="99"/>
                  <a:pt x="3922" y="99"/>
                </a:cubicBezTo>
                <a:cubicBezTo>
                  <a:pt x="3854" y="99"/>
                  <a:pt x="3785" y="71"/>
                  <a:pt x="3718" y="71"/>
                </a:cubicBezTo>
                <a:cubicBezTo>
                  <a:pt x="3649" y="71"/>
                  <a:pt x="3581" y="95"/>
                  <a:pt x="3514" y="95"/>
                </a:cubicBezTo>
                <a:cubicBezTo>
                  <a:pt x="3445" y="95"/>
                  <a:pt x="3377" y="100"/>
                  <a:pt x="3310" y="100"/>
                </a:cubicBezTo>
                <a:cubicBezTo>
                  <a:pt x="3241" y="100"/>
                  <a:pt x="3173" y="99"/>
                  <a:pt x="3106" y="99"/>
                </a:cubicBezTo>
                <a:cubicBezTo>
                  <a:pt x="3037" y="99"/>
                  <a:pt x="2969" y="83"/>
                  <a:pt x="2902" y="83"/>
                </a:cubicBezTo>
                <a:cubicBezTo>
                  <a:pt x="2833" y="83"/>
                  <a:pt x="2765" y="92"/>
                  <a:pt x="2698" y="92"/>
                </a:cubicBezTo>
                <a:cubicBezTo>
                  <a:pt x="2628" y="92"/>
                  <a:pt x="2560" y="92"/>
                  <a:pt x="2493" y="92"/>
                </a:cubicBezTo>
                <a:cubicBezTo>
                  <a:pt x="2424" y="92"/>
                  <a:pt x="2357" y="87"/>
                  <a:pt x="2290" y="87"/>
                </a:cubicBezTo>
                <a:cubicBezTo>
                  <a:pt x="2220" y="87"/>
                  <a:pt x="2152" y="73"/>
                  <a:pt x="2086" y="73"/>
                </a:cubicBezTo>
                <a:cubicBezTo>
                  <a:pt x="2016" y="73"/>
                  <a:pt x="1948" y="97"/>
                  <a:pt x="1882" y="97"/>
                </a:cubicBezTo>
                <a:cubicBezTo>
                  <a:pt x="1811" y="97"/>
                  <a:pt x="1744" y="107"/>
                  <a:pt x="1678" y="107"/>
                </a:cubicBezTo>
                <a:cubicBezTo>
                  <a:pt x="1607" y="107"/>
                  <a:pt x="1539" y="76"/>
                  <a:pt x="1474" y="76"/>
                </a:cubicBezTo>
                <a:cubicBezTo>
                  <a:pt x="1403" y="76"/>
                  <a:pt x="1334" y="99"/>
                  <a:pt x="1270" y="99"/>
                </a:cubicBezTo>
                <a:cubicBezTo>
                  <a:pt x="1197" y="99"/>
                  <a:pt x="1130" y="80"/>
                  <a:pt x="1066" y="80"/>
                </a:cubicBezTo>
                <a:cubicBezTo>
                  <a:pt x="992" y="80"/>
                  <a:pt x="923" y="102"/>
                  <a:pt x="862" y="102"/>
                </a:cubicBezTo>
                <a:cubicBezTo>
                  <a:pt x="783" y="102"/>
                  <a:pt x="715" y="76"/>
                  <a:pt x="658" y="76"/>
                </a:cubicBezTo>
                <a:cubicBezTo>
                  <a:pt x="524" y="76"/>
                  <a:pt x="556" y="97"/>
                  <a:pt x="454" y="97"/>
                </a:cubicBezTo>
                <a:cubicBezTo>
                  <a:pt x="352" y="97"/>
                  <a:pt x="352" y="107"/>
                  <a:pt x="250" y="107"/>
                </a:cubicBezTo>
                <a:cubicBezTo>
                  <a:pt x="148" y="107"/>
                  <a:pt x="142" y="19"/>
                  <a:pt x="46" y="83"/>
                </a:cubicBezTo>
                <a:cubicBezTo>
                  <a:pt x="-51" y="148"/>
                  <a:pt x="35" y="223"/>
                  <a:pt x="35" y="474"/>
                </a:cubicBezTo>
                <a:cubicBezTo>
                  <a:pt x="35" y="582"/>
                  <a:pt x="48" y="711"/>
                  <a:pt x="48" y="861"/>
                </a:cubicBezTo>
                <a:cubicBezTo>
                  <a:pt x="48" y="978"/>
                  <a:pt x="48" y="1107"/>
                  <a:pt x="48" y="1247"/>
                </a:cubicBezTo>
                <a:cubicBezTo>
                  <a:pt x="48" y="1369"/>
                  <a:pt x="38" y="1499"/>
                  <a:pt x="38" y="1636"/>
                </a:cubicBezTo>
                <a:cubicBezTo>
                  <a:pt x="38" y="1759"/>
                  <a:pt x="44" y="1888"/>
                  <a:pt x="44" y="2023"/>
                </a:cubicBezTo>
                <a:cubicBezTo>
                  <a:pt x="44" y="2147"/>
                  <a:pt x="52" y="2278"/>
                  <a:pt x="52" y="2412"/>
                </a:cubicBezTo>
                <a:cubicBezTo>
                  <a:pt x="52" y="2537"/>
                  <a:pt x="46" y="2666"/>
                  <a:pt x="46" y="2799"/>
                </a:cubicBezTo>
                <a:cubicBezTo>
                  <a:pt x="46" y="2925"/>
                  <a:pt x="51" y="3053"/>
                  <a:pt x="51" y="3186"/>
                </a:cubicBezTo>
                <a:cubicBezTo>
                  <a:pt x="51" y="3312"/>
                  <a:pt x="37" y="3443"/>
                  <a:pt x="37" y="3574"/>
                </a:cubicBezTo>
                <a:cubicBezTo>
                  <a:pt x="37" y="3701"/>
                  <a:pt x="41" y="3830"/>
                  <a:pt x="41" y="3961"/>
                </a:cubicBezTo>
                <a:cubicBezTo>
                  <a:pt x="41" y="4089"/>
                  <a:pt x="52" y="4219"/>
                  <a:pt x="52" y="4350"/>
                </a:cubicBezTo>
                <a:cubicBezTo>
                  <a:pt x="52" y="4477"/>
                  <a:pt x="52" y="4606"/>
                  <a:pt x="52" y="4737"/>
                </a:cubicBezTo>
                <a:cubicBezTo>
                  <a:pt x="52" y="4865"/>
                  <a:pt x="56" y="4995"/>
                  <a:pt x="56" y="5126"/>
                </a:cubicBezTo>
                <a:cubicBezTo>
                  <a:pt x="56" y="5254"/>
                  <a:pt x="37" y="5382"/>
                  <a:pt x="37" y="5513"/>
                </a:cubicBezTo>
                <a:cubicBezTo>
                  <a:pt x="37" y="5641"/>
                  <a:pt x="40" y="5769"/>
                  <a:pt x="40" y="5900"/>
                </a:cubicBezTo>
                <a:cubicBezTo>
                  <a:pt x="40" y="6028"/>
                  <a:pt x="51" y="6158"/>
                  <a:pt x="51" y="6288"/>
                </a:cubicBezTo>
                <a:cubicBezTo>
                  <a:pt x="51" y="6417"/>
                  <a:pt x="54" y="6545"/>
                  <a:pt x="54" y="6675"/>
                </a:cubicBezTo>
                <a:cubicBezTo>
                  <a:pt x="54" y="6804"/>
                  <a:pt x="47" y="6934"/>
                  <a:pt x="47" y="7064"/>
                </a:cubicBezTo>
                <a:cubicBezTo>
                  <a:pt x="47" y="7193"/>
                  <a:pt x="43" y="7321"/>
                  <a:pt x="43" y="7451"/>
                </a:cubicBezTo>
                <a:cubicBezTo>
                  <a:pt x="43" y="7580"/>
                  <a:pt x="48" y="7710"/>
                  <a:pt x="48" y="7840"/>
                </a:cubicBezTo>
                <a:cubicBezTo>
                  <a:pt x="48" y="7968"/>
                  <a:pt x="41" y="8097"/>
                  <a:pt x="41" y="8227"/>
                </a:cubicBezTo>
                <a:cubicBezTo>
                  <a:pt x="41" y="8355"/>
                  <a:pt x="49" y="8484"/>
                  <a:pt x="49" y="8614"/>
                </a:cubicBezTo>
                <a:cubicBezTo>
                  <a:pt x="49" y="8743"/>
                  <a:pt x="35" y="8873"/>
                  <a:pt x="35" y="9002"/>
                </a:cubicBezTo>
                <a:cubicBezTo>
                  <a:pt x="35" y="9131"/>
                  <a:pt x="47" y="9260"/>
                  <a:pt x="47" y="9389"/>
                </a:cubicBezTo>
                <a:cubicBezTo>
                  <a:pt x="47" y="9518"/>
                  <a:pt x="36" y="9649"/>
                  <a:pt x="36" y="9778"/>
                </a:cubicBezTo>
                <a:cubicBezTo>
                  <a:pt x="36" y="9907"/>
                  <a:pt x="45" y="10036"/>
                  <a:pt x="45" y="10165"/>
                </a:cubicBezTo>
                <a:cubicBezTo>
                  <a:pt x="45" y="10294"/>
                  <a:pt x="38" y="10424"/>
                  <a:pt x="38" y="10554"/>
                </a:cubicBezTo>
                <a:cubicBezTo>
                  <a:pt x="38" y="10683"/>
                  <a:pt x="43" y="10812"/>
                  <a:pt x="43" y="10941"/>
                </a:cubicBezTo>
                <a:cubicBezTo>
                  <a:pt x="43" y="11070"/>
                  <a:pt x="55" y="11199"/>
                  <a:pt x="55" y="11328"/>
                </a:cubicBezTo>
                <a:cubicBezTo>
                  <a:pt x="55" y="11457"/>
                  <a:pt x="48" y="11587"/>
                  <a:pt x="48" y="11716"/>
                </a:cubicBezTo>
                <a:cubicBezTo>
                  <a:pt x="49" y="11846"/>
                  <a:pt x="37" y="11974"/>
                  <a:pt x="37" y="12103"/>
                </a:cubicBezTo>
                <a:cubicBezTo>
                  <a:pt x="37" y="12233"/>
                  <a:pt x="41" y="12362"/>
                  <a:pt x="41" y="12490"/>
                </a:cubicBezTo>
                <a:cubicBezTo>
                  <a:pt x="41" y="12620"/>
                  <a:pt x="56" y="12750"/>
                  <a:pt x="56" y="12879"/>
                </a:cubicBezTo>
                <a:cubicBezTo>
                  <a:pt x="56" y="13009"/>
                  <a:pt x="42" y="13137"/>
                  <a:pt x="42" y="13266"/>
                </a:cubicBezTo>
                <a:cubicBezTo>
                  <a:pt x="42" y="13396"/>
                  <a:pt x="52" y="13525"/>
                  <a:pt x="52" y="13653"/>
                </a:cubicBezTo>
                <a:cubicBezTo>
                  <a:pt x="52" y="13783"/>
                  <a:pt x="53" y="13912"/>
                  <a:pt x="53" y="14040"/>
                </a:cubicBezTo>
                <a:cubicBezTo>
                  <a:pt x="53" y="14170"/>
                  <a:pt x="49" y="14300"/>
                  <a:pt x="49" y="14428"/>
                </a:cubicBezTo>
                <a:cubicBezTo>
                  <a:pt x="49" y="14559"/>
                  <a:pt x="55" y="14688"/>
                  <a:pt x="55" y="14815"/>
                </a:cubicBezTo>
                <a:cubicBezTo>
                  <a:pt x="55" y="14946"/>
                  <a:pt x="38" y="15075"/>
                  <a:pt x="38" y="15202"/>
                </a:cubicBezTo>
                <a:cubicBezTo>
                  <a:pt x="38" y="15333"/>
                  <a:pt x="38" y="15464"/>
                  <a:pt x="38" y="15591"/>
                </a:cubicBezTo>
                <a:cubicBezTo>
                  <a:pt x="38" y="15722"/>
                  <a:pt x="56" y="15851"/>
                  <a:pt x="56" y="15978"/>
                </a:cubicBezTo>
                <a:cubicBezTo>
                  <a:pt x="56" y="16109"/>
                  <a:pt x="41" y="16238"/>
                  <a:pt x="41" y="16365"/>
                </a:cubicBezTo>
                <a:cubicBezTo>
                  <a:pt x="41" y="16497"/>
                  <a:pt x="54" y="16627"/>
                  <a:pt x="54" y="16754"/>
                </a:cubicBezTo>
                <a:cubicBezTo>
                  <a:pt x="54" y="16886"/>
                  <a:pt x="41" y="17014"/>
                  <a:pt x="41" y="17141"/>
                </a:cubicBezTo>
                <a:cubicBezTo>
                  <a:pt x="41" y="17273"/>
                  <a:pt x="53" y="17402"/>
                  <a:pt x="53" y="17528"/>
                </a:cubicBezTo>
                <a:cubicBezTo>
                  <a:pt x="53" y="17661"/>
                  <a:pt x="41" y="17791"/>
                  <a:pt x="41" y="17916"/>
                </a:cubicBezTo>
                <a:cubicBezTo>
                  <a:pt x="41" y="18050"/>
                  <a:pt x="36" y="18179"/>
                  <a:pt x="36" y="18303"/>
                </a:cubicBezTo>
                <a:cubicBezTo>
                  <a:pt x="36" y="18438"/>
                  <a:pt x="39" y="18567"/>
                  <a:pt x="39" y="18690"/>
                </a:cubicBezTo>
                <a:cubicBezTo>
                  <a:pt x="39" y="18827"/>
                  <a:pt x="50" y="18958"/>
                  <a:pt x="50" y="19079"/>
                </a:cubicBezTo>
                <a:cubicBezTo>
                  <a:pt x="50" y="19220"/>
                  <a:pt x="39" y="19349"/>
                  <a:pt x="39" y="19466"/>
                </a:cubicBezTo>
                <a:cubicBezTo>
                  <a:pt x="39" y="19615"/>
                  <a:pt x="43" y="19744"/>
                  <a:pt x="43" y="19853"/>
                </a:cubicBezTo>
                <a:cubicBezTo>
                  <a:pt x="43" y="20104"/>
                  <a:pt x="42" y="20048"/>
                  <a:pt x="42" y="20242"/>
                </a:cubicBezTo>
                <a:cubicBezTo>
                  <a:pt x="42" y="20435"/>
                  <a:pt x="57" y="20435"/>
                  <a:pt x="57" y="20629"/>
                </a:cubicBezTo>
                <a:cubicBezTo>
                  <a:pt x="57" y="20822"/>
                  <a:pt x="56" y="20822"/>
                  <a:pt x="56" y="21016"/>
                </a:cubicBezTo>
                <a:cubicBezTo>
                  <a:pt x="56" y="21209"/>
                  <a:pt x="21" y="21214"/>
                  <a:pt x="55" y="21397"/>
                </a:cubicBezTo>
                <a:cubicBezTo>
                  <a:pt x="88" y="21579"/>
                  <a:pt x="117" y="21397"/>
                  <a:pt x="250" y="21397"/>
                </a:cubicBezTo>
                <a:cubicBezTo>
                  <a:pt x="307" y="21397"/>
                  <a:pt x="375" y="21406"/>
                  <a:pt x="453" y="21406"/>
                </a:cubicBezTo>
                <a:cubicBezTo>
                  <a:pt x="515" y="21406"/>
                  <a:pt x="583" y="21404"/>
                  <a:pt x="658" y="21404"/>
                </a:cubicBezTo>
                <a:cubicBezTo>
                  <a:pt x="721" y="21404"/>
                  <a:pt x="790" y="21396"/>
                  <a:pt x="862" y="21396"/>
                </a:cubicBezTo>
                <a:cubicBezTo>
                  <a:pt x="927" y="21396"/>
                  <a:pt x="995" y="21397"/>
                  <a:pt x="1066" y="21397"/>
                </a:cubicBezTo>
                <a:cubicBezTo>
                  <a:pt x="1132" y="21397"/>
                  <a:pt x="1199" y="21394"/>
                  <a:pt x="1270" y="21394"/>
                </a:cubicBezTo>
                <a:cubicBezTo>
                  <a:pt x="1335" y="21394"/>
                  <a:pt x="1404" y="21414"/>
                  <a:pt x="1474" y="21414"/>
                </a:cubicBezTo>
                <a:cubicBezTo>
                  <a:pt x="1540" y="21414"/>
                  <a:pt x="1608" y="21394"/>
                  <a:pt x="1678" y="21394"/>
                </a:cubicBezTo>
                <a:cubicBezTo>
                  <a:pt x="1745" y="21394"/>
                  <a:pt x="1812" y="21401"/>
                  <a:pt x="1882" y="21401"/>
                </a:cubicBezTo>
                <a:cubicBezTo>
                  <a:pt x="1948" y="21401"/>
                  <a:pt x="2016" y="21397"/>
                  <a:pt x="2086" y="21397"/>
                </a:cubicBezTo>
                <a:cubicBezTo>
                  <a:pt x="2153" y="21397"/>
                  <a:pt x="2221" y="21403"/>
                  <a:pt x="2290" y="21403"/>
                </a:cubicBezTo>
                <a:cubicBezTo>
                  <a:pt x="2357" y="21403"/>
                  <a:pt x="2425" y="21403"/>
                  <a:pt x="2494" y="21403"/>
                </a:cubicBezTo>
                <a:cubicBezTo>
                  <a:pt x="2561" y="21403"/>
                  <a:pt x="2630" y="21392"/>
                  <a:pt x="2699" y="21392"/>
                </a:cubicBezTo>
                <a:cubicBezTo>
                  <a:pt x="2766" y="21392"/>
                  <a:pt x="2833" y="21397"/>
                  <a:pt x="2902" y="21397"/>
                </a:cubicBezTo>
                <a:cubicBezTo>
                  <a:pt x="2969" y="21397"/>
                  <a:pt x="3037" y="21420"/>
                  <a:pt x="3106" y="21420"/>
                </a:cubicBezTo>
                <a:cubicBezTo>
                  <a:pt x="3174" y="21420"/>
                  <a:pt x="3242" y="21423"/>
                  <a:pt x="3311" y="21423"/>
                </a:cubicBezTo>
                <a:cubicBezTo>
                  <a:pt x="3378" y="21423"/>
                  <a:pt x="3446" y="21409"/>
                  <a:pt x="3515" y="21409"/>
                </a:cubicBezTo>
                <a:cubicBezTo>
                  <a:pt x="3582" y="21409"/>
                  <a:pt x="3650" y="21418"/>
                  <a:pt x="3719" y="21418"/>
                </a:cubicBezTo>
                <a:cubicBezTo>
                  <a:pt x="3787" y="21418"/>
                  <a:pt x="3855" y="21420"/>
                  <a:pt x="3923" y="21420"/>
                </a:cubicBezTo>
                <a:cubicBezTo>
                  <a:pt x="3991" y="21420"/>
                  <a:pt x="4058" y="21394"/>
                  <a:pt x="4127" y="21394"/>
                </a:cubicBezTo>
                <a:cubicBezTo>
                  <a:pt x="4194" y="21394"/>
                  <a:pt x="4263" y="21416"/>
                  <a:pt x="4331" y="21416"/>
                </a:cubicBezTo>
                <a:cubicBezTo>
                  <a:pt x="4399" y="21416"/>
                  <a:pt x="4467" y="21404"/>
                  <a:pt x="4535" y="21404"/>
                </a:cubicBezTo>
                <a:cubicBezTo>
                  <a:pt x="4603" y="21404"/>
                  <a:pt x="4671" y="21399"/>
                  <a:pt x="4740" y="21399"/>
                </a:cubicBezTo>
                <a:cubicBezTo>
                  <a:pt x="4807" y="21399"/>
                  <a:pt x="4875" y="21401"/>
                  <a:pt x="4944" y="21401"/>
                </a:cubicBezTo>
                <a:cubicBezTo>
                  <a:pt x="5012" y="21401"/>
                  <a:pt x="5080" y="21396"/>
                  <a:pt x="5148" y="21396"/>
                </a:cubicBezTo>
                <a:cubicBezTo>
                  <a:pt x="5216" y="21396"/>
                  <a:pt x="5284" y="21394"/>
                  <a:pt x="5352" y="21394"/>
                </a:cubicBezTo>
                <a:cubicBezTo>
                  <a:pt x="5420" y="21394"/>
                  <a:pt x="5487" y="21384"/>
                  <a:pt x="5556" y="21384"/>
                </a:cubicBezTo>
                <a:cubicBezTo>
                  <a:pt x="5624" y="21384"/>
                  <a:pt x="5692" y="21423"/>
                  <a:pt x="5760" y="21423"/>
                </a:cubicBezTo>
                <a:cubicBezTo>
                  <a:pt x="5828" y="21423"/>
                  <a:pt x="5896" y="21387"/>
                  <a:pt x="5964" y="21387"/>
                </a:cubicBezTo>
                <a:cubicBezTo>
                  <a:pt x="6032" y="21387"/>
                  <a:pt x="6100" y="21385"/>
                  <a:pt x="6169" y="21385"/>
                </a:cubicBezTo>
                <a:cubicBezTo>
                  <a:pt x="6237" y="21385"/>
                  <a:pt x="6305" y="21384"/>
                  <a:pt x="6373" y="21384"/>
                </a:cubicBezTo>
                <a:cubicBezTo>
                  <a:pt x="6441" y="21384"/>
                  <a:pt x="6509" y="21401"/>
                  <a:pt x="6577" y="21401"/>
                </a:cubicBezTo>
                <a:cubicBezTo>
                  <a:pt x="6645" y="21401"/>
                  <a:pt x="6713" y="21394"/>
                  <a:pt x="6781" y="21394"/>
                </a:cubicBezTo>
                <a:cubicBezTo>
                  <a:pt x="6849" y="21394"/>
                  <a:pt x="6918" y="21387"/>
                  <a:pt x="6986" y="21387"/>
                </a:cubicBezTo>
                <a:cubicBezTo>
                  <a:pt x="7054" y="21387"/>
                  <a:pt x="7122" y="21399"/>
                  <a:pt x="7190" y="21399"/>
                </a:cubicBezTo>
                <a:cubicBezTo>
                  <a:pt x="7258" y="21399"/>
                  <a:pt x="7325" y="21397"/>
                  <a:pt x="7393" y="21397"/>
                </a:cubicBezTo>
                <a:cubicBezTo>
                  <a:pt x="7461" y="21397"/>
                  <a:pt x="7530" y="21394"/>
                  <a:pt x="7598" y="21394"/>
                </a:cubicBezTo>
                <a:cubicBezTo>
                  <a:pt x="7666" y="21394"/>
                  <a:pt x="7734" y="21403"/>
                  <a:pt x="7802" y="21403"/>
                </a:cubicBezTo>
                <a:cubicBezTo>
                  <a:pt x="7870" y="21403"/>
                  <a:pt x="7938" y="21392"/>
                  <a:pt x="8006" y="21392"/>
                </a:cubicBezTo>
                <a:cubicBezTo>
                  <a:pt x="8074" y="21392"/>
                  <a:pt x="8142" y="21387"/>
                  <a:pt x="8210" y="21387"/>
                </a:cubicBezTo>
                <a:cubicBezTo>
                  <a:pt x="8278" y="21387"/>
                  <a:pt x="8346" y="21418"/>
                  <a:pt x="8414" y="21418"/>
                </a:cubicBezTo>
                <a:cubicBezTo>
                  <a:pt x="8482" y="21418"/>
                  <a:pt x="8550" y="21420"/>
                  <a:pt x="8618" y="21420"/>
                </a:cubicBezTo>
                <a:cubicBezTo>
                  <a:pt x="8686" y="21420"/>
                  <a:pt x="8754" y="21396"/>
                  <a:pt x="8822" y="21396"/>
                </a:cubicBezTo>
                <a:cubicBezTo>
                  <a:pt x="8891" y="21396"/>
                  <a:pt x="8958" y="21394"/>
                  <a:pt x="9026" y="21394"/>
                </a:cubicBezTo>
                <a:cubicBezTo>
                  <a:pt x="9094" y="21394"/>
                  <a:pt x="9162" y="21425"/>
                  <a:pt x="9230" y="21425"/>
                </a:cubicBezTo>
                <a:cubicBezTo>
                  <a:pt x="9298" y="21425"/>
                  <a:pt x="9366" y="21413"/>
                  <a:pt x="9434" y="21413"/>
                </a:cubicBezTo>
                <a:cubicBezTo>
                  <a:pt x="9503" y="21413"/>
                  <a:pt x="9571" y="21420"/>
                  <a:pt x="9639" y="21420"/>
                </a:cubicBezTo>
                <a:cubicBezTo>
                  <a:pt x="9707" y="21420"/>
                  <a:pt x="9775" y="21403"/>
                  <a:pt x="9843" y="21403"/>
                </a:cubicBezTo>
                <a:cubicBezTo>
                  <a:pt x="9911" y="21403"/>
                  <a:pt x="9978" y="21423"/>
                  <a:pt x="10046" y="21423"/>
                </a:cubicBezTo>
                <a:cubicBezTo>
                  <a:pt x="10115" y="21423"/>
                  <a:pt x="10183" y="21401"/>
                  <a:pt x="10250" y="21401"/>
                </a:cubicBezTo>
                <a:cubicBezTo>
                  <a:pt x="10319" y="21401"/>
                  <a:pt x="10387" y="21391"/>
                  <a:pt x="10455" y="21391"/>
                </a:cubicBezTo>
                <a:cubicBezTo>
                  <a:pt x="10523" y="21391"/>
                  <a:pt x="10591" y="21399"/>
                  <a:pt x="10659" y="21399"/>
                </a:cubicBezTo>
                <a:cubicBezTo>
                  <a:pt x="10727" y="21399"/>
                  <a:pt x="10796" y="21391"/>
                  <a:pt x="10863" y="21391"/>
                </a:cubicBezTo>
                <a:cubicBezTo>
                  <a:pt x="10932" y="21391"/>
                  <a:pt x="10999" y="21409"/>
                  <a:pt x="11067" y="21409"/>
                </a:cubicBezTo>
                <a:cubicBezTo>
                  <a:pt x="11135" y="21409"/>
                  <a:pt x="11203" y="21411"/>
                  <a:pt x="11271" y="21411"/>
                </a:cubicBezTo>
                <a:cubicBezTo>
                  <a:pt x="11340" y="21411"/>
                  <a:pt x="11408" y="21418"/>
                  <a:pt x="11475" y="21418"/>
                </a:cubicBezTo>
                <a:cubicBezTo>
                  <a:pt x="11544" y="21418"/>
                  <a:pt x="11612" y="21411"/>
                  <a:pt x="11679" y="21411"/>
                </a:cubicBezTo>
                <a:cubicBezTo>
                  <a:pt x="11748" y="21411"/>
                  <a:pt x="11816" y="21389"/>
                  <a:pt x="11883" y="21389"/>
                </a:cubicBezTo>
                <a:cubicBezTo>
                  <a:pt x="11952" y="21389"/>
                  <a:pt x="12020" y="21409"/>
                  <a:pt x="12087" y="21409"/>
                </a:cubicBezTo>
                <a:cubicBezTo>
                  <a:pt x="12156" y="21409"/>
                  <a:pt x="12224" y="21418"/>
                  <a:pt x="12291" y="21418"/>
                </a:cubicBezTo>
                <a:cubicBezTo>
                  <a:pt x="12360" y="21418"/>
                  <a:pt x="12429" y="21385"/>
                  <a:pt x="12496" y="21385"/>
                </a:cubicBezTo>
                <a:cubicBezTo>
                  <a:pt x="12565" y="21385"/>
                  <a:pt x="12633" y="21413"/>
                  <a:pt x="12700" y="21413"/>
                </a:cubicBezTo>
                <a:cubicBezTo>
                  <a:pt x="12769" y="21413"/>
                  <a:pt x="12837" y="21394"/>
                  <a:pt x="12903" y="21394"/>
                </a:cubicBezTo>
                <a:cubicBezTo>
                  <a:pt x="12973" y="21394"/>
                  <a:pt x="13041" y="21401"/>
                  <a:pt x="13108" y="21401"/>
                </a:cubicBezTo>
                <a:cubicBezTo>
                  <a:pt x="13177" y="21401"/>
                  <a:pt x="13246" y="21397"/>
                  <a:pt x="13312" y="21397"/>
                </a:cubicBezTo>
                <a:cubicBezTo>
                  <a:pt x="13382" y="21397"/>
                  <a:pt x="13450" y="21399"/>
                  <a:pt x="13516" y="21399"/>
                </a:cubicBezTo>
                <a:cubicBezTo>
                  <a:pt x="13586" y="21399"/>
                  <a:pt x="13654" y="21413"/>
                  <a:pt x="13720" y="21413"/>
                </a:cubicBezTo>
                <a:cubicBezTo>
                  <a:pt x="13790" y="21413"/>
                  <a:pt x="13858" y="21392"/>
                  <a:pt x="13924" y="21392"/>
                </a:cubicBezTo>
                <a:cubicBezTo>
                  <a:pt x="13995" y="21392"/>
                  <a:pt x="14063" y="21418"/>
                  <a:pt x="14128" y="21418"/>
                </a:cubicBezTo>
                <a:cubicBezTo>
                  <a:pt x="14200" y="21418"/>
                  <a:pt x="14269" y="21409"/>
                  <a:pt x="14332" y="21409"/>
                </a:cubicBezTo>
                <a:cubicBezTo>
                  <a:pt x="14407" y="21409"/>
                  <a:pt x="14474" y="21411"/>
                  <a:pt x="14536" y="21411"/>
                </a:cubicBezTo>
                <a:cubicBezTo>
                  <a:pt x="14615" y="21411"/>
                  <a:pt x="14683" y="21391"/>
                  <a:pt x="14740" y="21391"/>
                </a:cubicBezTo>
                <a:cubicBezTo>
                  <a:pt x="14873" y="21391"/>
                  <a:pt x="14842" y="21389"/>
                  <a:pt x="14944" y="21389"/>
                </a:cubicBezTo>
                <a:cubicBezTo>
                  <a:pt x="15046" y="21389"/>
                  <a:pt x="15046" y="21414"/>
                  <a:pt x="15148" y="21414"/>
                </a:cubicBezTo>
                <a:cubicBezTo>
                  <a:pt x="15250" y="21414"/>
                  <a:pt x="15250" y="21404"/>
                  <a:pt x="15352" y="21404"/>
                </a:cubicBezTo>
                <a:cubicBezTo>
                  <a:pt x="15454" y="21404"/>
                  <a:pt x="15453" y="21414"/>
                  <a:pt x="15555" y="21414"/>
                </a:cubicBezTo>
                <a:cubicBezTo>
                  <a:pt x="15657" y="21414"/>
                  <a:pt x="15760" y="21423"/>
                  <a:pt x="15760" y="21423"/>
                </a:cubicBezTo>
                <a:cubicBezTo>
                  <a:pt x="15862" y="21423"/>
                  <a:pt x="15862" y="21385"/>
                  <a:pt x="15964" y="21385"/>
                </a:cubicBezTo>
                <a:cubicBezTo>
                  <a:pt x="16066" y="21385"/>
                  <a:pt x="16066" y="21413"/>
                  <a:pt x="16168" y="21413"/>
                </a:cubicBezTo>
                <a:cubicBezTo>
                  <a:pt x="16270" y="21413"/>
                  <a:pt x="16269" y="21403"/>
                  <a:pt x="16371" y="21403"/>
                </a:cubicBezTo>
                <a:cubicBezTo>
                  <a:pt x="16473" y="21403"/>
                  <a:pt x="16474" y="21421"/>
                  <a:pt x="16576" y="21421"/>
                </a:cubicBezTo>
                <a:cubicBezTo>
                  <a:pt x="16678" y="21421"/>
                  <a:pt x="16678" y="21391"/>
                  <a:pt x="16780" y="21391"/>
                </a:cubicBezTo>
                <a:cubicBezTo>
                  <a:pt x="16882" y="21391"/>
                  <a:pt x="16881" y="21408"/>
                  <a:pt x="16983" y="21408"/>
                </a:cubicBezTo>
                <a:cubicBezTo>
                  <a:pt x="17085" y="21408"/>
                  <a:pt x="17086" y="21391"/>
                  <a:pt x="17188" y="21391"/>
                </a:cubicBezTo>
                <a:cubicBezTo>
                  <a:pt x="17290" y="21391"/>
                  <a:pt x="17290" y="21392"/>
                  <a:pt x="17392" y="21392"/>
                </a:cubicBezTo>
                <a:cubicBezTo>
                  <a:pt x="17494" y="21392"/>
                  <a:pt x="17493" y="21414"/>
                  <a:pt x="17595" y="21414"/>
                </a:cubicBezTo>
                <a:cubicBezTo>
                  <a:pt x="17697" y="21414"/>
                  <a:pt x="17698" y="21409"/>
                  <a:pt x="17800" y="21409"/>
                </a:cubicBezTo>
                <a:cubicBezTo>
                  <a:pt x="17902" y="21409"/>
                  <a:pt x="17902" y="21391"/>
                  <a:pt x="18004" y="21391"/>
                </a:cubicBezTo>
                <a:cubicBezTo>
                  <a:pt x="18106" y="21391"/>
                  <a:pt x="18106" y="21411"/>
                  <a:pt x="18208" y="21411"/>
                </a:cubicBezTo>
                <a:cubicBezTo>
                  <a:pt x="18310" y="21411"/>
                  <a:pt x="18310" y="21392"/>
                  <a:pt x="18412" y="21392"/>
                </a:cubicBezTo>
                <a:cubicBezTo>
                  <a:pt x="18514" y="21392"/>
                  <a:pt x="18514" y="21413"/>
                  <a:pt x="18616" y="21413"/>
                </a:cubicBezTo>
                <a:cubicBezTo>
                  <a:pt x="18718" y="21413"/>
                  <a:pt x="18718" y="21392"/>
                  <a:pt x="18820" y="21392"/>
                </a:cubicBezTo>
                <a:cubicBezTo>
                  <a:pt x="18922" y="21392"/>
                  <a:pt x="18922" y="21396"/>
                  <a:pt x="19024" y="21396"/>
                </a:cubicBezTo>
                <a:cubicBezTo>
                  <a:pt x="19126" y="21396"/>
                  <a:pt x="19126" y="21401"/>
                  <a:pt x="19228" y="21401"/>
                </a:cubicBezTo>
                <a:cubicBezTo>
                  <a:pt x="19330" y="21401"/>
                  <a:pt x="19330" y="21425"/>
                  <a:pt x="19432" y="21425"/>
                </a:cubicBezTo>
                <a:cubicBezTo>
                  <a:pt x="19534" y="21425"/>
                  <a:pt x="19534" y="21418"/>
                  <a:pt x="19636" y="21418"/>
                </a:cubicBezTo>
                <a:cubicBezTo>
                  <a:pt x="19738" y="21418"/>
                  <a:pt x="19738" y="21414"/>
                  <a:pt x="19840" y="21414"/>
                </a:cubicBezTo>
                <a:cubicBezTo>
                  <a:pt x="19942" y="21414"/>
                  <a:pt x="19942" y="21396"/>
                  <a:pt x="20044" y="21396"/>
                </a:cubicBezTo>
                <a:cubicBezTo>
                  <a:pt x="20146" y="21396"/>
                  <a:pt x="20146" y="21409"/>
                  <a:pt x="20248" y="21409"/>
                </a:cubicBezTo>
                <a:cubicBezTo>
                  <a:pt x="20350" y="21409"/>
                  <a:pt x="20350" y="21387"/>
                  <a:pt x="20452" y="21387"/>
                </a:cubicBezTo>
                <a:cubicBezTo>
                  <a:pt x="20555" y="21387"/>
                  <a:pt x="20554" y="21385"/>
                  <a:pt x="20656" y="21385"/>
                </a:cubicBezTo>
                <a:cubicBezTo>
                  <a:pt x="20758" y="21385"/>
                  <a:pt x="20758" y="21392"/>
                  <a:pt x="20860" y="21392"/>
                </a:cubicBezTo>
                <a:cubicBezTo>
                  <a:pt x="20962" y="21392"/>
                  <a:pt x="20962" y="21396"/>
                  <a:pt x="21064" y="21396"/>
                </a:cubicBezTo>
                <a:cubicBezTo>
                  <a:pt x="21166" y="21396"/>
                  <a:pt x="21167" y="21413"/>
                  <a:pt x="21269" y="21413"/>
                </a:cubicBezTo>
                <a:cubicBezTo>
                  <a:pt x="21371" y="21413"/>
                  <a:pt x="21405" y="21549"/>
                  <a:pt x="21477" y="21413"/>
                </a:cubicBezTo>
                <a:cubicBezTo>
                  <a:pt x="21549" y="21275"/>
                  <a:pt x="21470" y="21210"/>
                  <a:pt x="21470" y="21016"/>
                </a:cubicBezTo>
                <a:cubicBezTo>
                  <a:pt x="21470" y="20822"/>
                  <a:pt x="21462" y="20821"/>
                  <a:pt x="21462" y="20627"/>
                </a:cubicBezTo>
                <a:cubicBezTo>
                  <a:pt x="21462" y="20433"/>
                  <a:pt x="21481" y="20434"/>
                  <a:pt x="21481" y="20240"/>
                </a:cubicBezTo>
                <a:cubicBezTo>
                  <a:pt x="21481" y="20046"/>
                  <a:pt x="21464" y="20045"/>
                  <a:pt x="21464" y="19851"/>
                </a:cubicBezTo>
                <a:cubicBezTo>
                  <a:pt x="21464" y="19657"/>
                  <a:pt x="21478" y="19658"/>
                  <a:pt x="21478" y="19464"/>
                </a:cubicBezTo>
                <a:cubicBezTo>
                  <a:pt x="21478" y="19270"/>
                  <a:pt x="21467" y="19269"/>
                  <a:pt x="21467" y="19076"/>
                </a:cubicBezTo>
                <a:cubicBezTo>
                  <a:pt x="21467" y="18882"/>
                  <a:pt x="21469" y="18882"/>
                  <a:pt x="21469" y="18689"/>
                </a:cubicBezTo>
                <a:cubicBezTo>
                  <a:pt x="21469" y="18495"/>
                  <a:pt x="21477" y="18495"/>
                  <a:pt x="21477" y="18302"/>
                </a:cubicBezTo>
                <a:cubicBezTo>
                  <a:pt x="21477" y="18108"/>
                  <a:pt x="21475" y="18107"/>
                  <a:pt x="21475" y="17913"/>
                </a:cubicBezTo>
                <a:cubicBezTo>
                  <a:pt x="21475" y="17719"/>
                  <a:pt x="21476" y="17720"/>
                  <a:pt x="21476" y="17526"/>
                </a:cubicBezTo>
                <a:cubicBezTo>
                  <a:pt x="21476" y="17332"/>
                  <a:pt x="21466" y="17331"/>
                  <a:pt x="21466" y="17137"/>
                </a:cubicBezTo>
                <a:cubicBezTo>
                  <a:pt x="21466" y="16943"/>
                  <a:pt x="21476" y="16944"/>
                  <a:pt x="21476" y="16750"/>
                </a:cubicBezTo>
                <a:cubicBezTo>
                  <a:pt x="21476" y="16556"/>
                  <a:pt x="21477" y="16557"/>
                  <a:pt x="21477" y="16363"/>
                </a:cubicBezTo>
                <a:cubicBezTo>
                  <a:pt x="21477" y="16169"/>
                  <a:pt x="21475" y="16168"/>
                  <a:pt x="21475" y="15975"/>
                </a:cubicBezTo>
                <a:cubicBezTo>
                  <a:pt x="21475" y="15781"/>
                  <a:pt x="21481" y="15781"/>
                  <a:pt x="21481" y="15588"/>
                </a:cubicBezTo>
                <a:cubicBezTo>
                  <a:pt x="21481" y="15394"/>
                  <a:pt x="21463" y="15393"/>
                  <a:pt x="21463" y="15199"/>
                </a:cubicBezTo>
                <a:cubicBezTo>
                  <a:pt x="21463" y="15005"/>
                  <a:pt x="21481" y="15006"/>
                  <a:pt x="21481" y="14812"/>
                </a:cubicBezTo>
                <a:cubicBezTo>
                  <a:pt x="21481" y="14618"/>
                  <a:pt x="21467" y="14619"/>
                  <a:pt x="21467" y="14425"/>
                </a:cubicBezTo>
                <a:cubicBezTo>
                  <a:pt x="21467" y="14231"/>
                  <a:pt x="21464" y="14230"/>
                  <a:pt x="21464" y="14036"/>
                </a:cubicBezTo>
                <a:cubicBezTo>
                  <a:pt x="21464" y="13843"/>
                  <a:pt x="21465" y="13843"/>
                  <a:pt x="21465" y="13649"/>
                </a:cubicBezTo>
                <a:cubicBezTo>
                  <a:pt x="21465" y="13456"/>
                  <a:pt x="21470" y="13456"/>
                  <a:pt x="21470" y="13262"/>
                </a:cubicBezTo>
                <a:cubicBezTo>
                  <a:pt x="21470" y="13069"/>
                  <a:pt x="21477" y="13067"/>
                  <a:pt x="21477" y="12874"/>
                </a:cubicBezTo>
                <a:cubicBezTo>
                  <a:pt x="21477" y="12680"/>
                  <a:pt x="21478" y="12681"/>
                  <a:pt x="21478" y="12487"/>
                </a:cubicBezTo>
                <a:cubicBezTo>
                  <a:pt x="21478" y="12293"/>
                  <a:pt x="21478" y="12294"/>
                  <a:pt x="21478" y="12100"/>
                </a:cubicBezTo>
                <a:cubicBezTo>
                  <a:pt x="21478" y="11906"/>
                  <a:pt x="21482" y="11905"/>
                  <a:pt x="21482" y="11711"/>
                </a:cubicBezTo>
                <a:cubicBezTo>
                  <a:pt x="21482" y="11517"/>
                  <a:pt x="21467" y="11518"/>
                  <a:pt x="21467" y="11324"/>
                </a:cubicBezTo>
                <a:cubicBezTo>
                  <a:pt x="21467" y="11130"/>
                  <a:pt x="21462" y="11131"/>
                  <a:pt x="21462" y="10937"/>
                </a:cubicBezTo>
                <a:cubicBezTo>
                  <a:pt x="21462" y="10743"/>
                  <a:pt x="21475" y="10742"/>
                  <a:pt x="21475" y="10548"/>
                </a:cubicBezTo>
                <a:cubicBezTo>
                  <a:pt x="21475" y="10355"/>
                  <a:pt x="21471" y="10355"/>
                  <a:pt x="21471" y="10162"/>
                </a:cubicBezTo>
                <a:cubicBezTo>
                  <a:pt x="21471" y="9968"/>
                  <a:pt x="21474" y="9968"/>
                  <a:pt x="21474" y="9775"/>
                </a:cubicBezTo>
                <a:cubicBezTo>
                  <a:pt x="21474" y="9581"/>
                  <a:pt x="21470" y="9580"/>
                  <a:pt x="21470" y="9386"/>
                </a:cubicBezTo>
                <a:cubicBezTo>
                  <a:pt x="21470" y="9192"/>
                  <a:pt x="21462" y="9193"/>
                  <a:pt x="21462" y="8999"/>
                </a:cubicBezTo>
                <a:cubicBezTo>
                  <a:pt x="21462" y="8805"/>
                  <a:pt x="21467" y="8806"/>
                  <a:pt x="21467" y="8612"/>
                </a:cubicBezTo>
                <a:cubicBezTo>
                  <a:pt x="21467" y="8418"/>
                  <a:pt x="21480" y="8417"/>
                  <a:pt x="21480" y="8223"/>
                </a:cubicBezTo>
                <a:cubicBezTo>
                  <a:pt x="21480" y="8029"/>
                  <a:pt x="21474" y="8030"/>
                  <a:pt x="21474" y="7836"/>
                </a:cubicBezTo>
                <a:cubicBezTo>
                  <a:pt x="21474" y="7643"/>
                  <a:pt x="21465" y="7643"/>
                  <a:pt x="21465" y="7449"/>
                </a:cubicBezTo>
                <a:cubicBezTo>
                  <a:pt x="21465" y="7256"/>
                  <a:pt x="21477" y="7254"/>
                  <a:pt x="21477" y="7061"/>
                </a:cubicBezTo>
                <a:cubicBezTo>
                  <a:pt x="21477" y="6867"/>
                  <a:pt x="21475" y="6867"/>
                  <a:pt x="21475" y="6674"/>
                </a:cubicBezTo>
                <a:cubicBezTo>
                  <a:pt x="21475" y="6480"/>
                  <a:pt x="21462" y="6480"/>
                  <a:pt x="21462" y="6287"/>
                </a:cubicBezTo>
                <a:cubicBezTo>
                  <a:pt x="21462" y="6093"/>
                  <a:pt x="21473" y="6092"/>
                  <a:pt x="21473" y="5898"/>
                </a:cubicBezTo>
                <a:cubicBezTo>
                  <a:pt x="21473" y="5704"/>
                  <a:pt x="21468" y="5705"/>
                  <a:pt x="21468" y="5511"/>
                </a:cubicBezTo>
                <a:cubicBezTo>
                  <a:pt x="21468" y="5317"/>
                  <a:pt x="21479" y="5318"/>
                  <a:pt x="21479" y="5124"/>
                </a:cubicBezTo>
                <a:cubicBezTo>
                  <a:pt x="21479" y="4930"/>
                  <a:pt x="21462" y="4929"/>
                  <a:pt x="21462" y="4735"/>
                </a:cubicBezTo>
                <a:cubicBezTo>
                  <a:pt x="21462" y="4542"/>
                  <a:pt x="21479" y="4542"/>
                  <a:pt x="21479" y="4348"/>
                </a:cubicBezTo>
                <a:cubicBezTo>
                  <a:pt x="21479" y="4155"/>
                  <a:pt x="21461" y="4155"/>
                  <a:pt x="21461" y="3961"/>
                </a:cubicBezTo>
                <a:cubicBezTo>
                  <a:pt x="21461" y="3768"/>
                  <a:pt x="21465" y="3766"/>
                  <a:pt x="21465" y="3573"/>
                </a:cubicBezTo>
                <a:cubicBezTo>
                  <a:pt x="21465" y="3379"/>
                  <a:pt x="21480" y="3380"/>
                  <a:pt x="21480" y="3186"/>
                </a:cubicBezTo>
                <a:cubicBezTo>
                  <a:pt x="21480" y="2992"/>
                  <a:pt x="21480" y="2993"/>
                  <a:pt x="21480" y="2799"/>
                </a:cubicBezTo>
                <a:cubicBezTo>
                  <a:pt x="21480" y="2605"/>
                  <a:pt x="21477" y="2604"/>
                  <a:pt x="21477" y="2410"/>
                </a:cubicBezTo>
                <a:cubicBezTo>
                  <a:pt x="21477" y="2216"/>
                  <a:pt x="21461" y="2217"/>
                  <a:pt x="21461" y="2023"/>
                </a:cubicBezTo>
                <a:cubicBezTo>
                  <a:pt x="21461" y="1829"/>
                  <a:pt x="21469" y="1830"/>
                  <a:pt x="21469" y="1636"/>
                </a:cubicBezTo>
                <a:cubicBezTo>
                  <a:pt x="21469" y="1442"/>
                  <a:pt x="21472" y="1443"/>
                  <a:pt x="21472" y="1249"/>
                </a:cubicBezTo>
                <a:cubicBezTo>
                  <a:pt x="21472" y="1055"/>
                  <a:pt x="21469" y="1054"/>
                  <a:pt x="21469" y="861"/>
                </a:cubicBezTo>
                <a:cubicBezTo>
                  <a:pt x="21469" y="667"/>
                  <a:pt x="21466" y="667"/>
                  <a:pt x="21466" y="474"/>
                </a:cubicBezTo>
                <a:cubicBezTo>
                  <a:pt x="21466" y="280"/>
                  <a:pt x="21513" y="265"/>
                  <a:pt x="21479" y="81"/>
                </a:cubicBezTo>
                <a:cubicBezTo>
                  <a:pt x="21471" y="36"/>
                  <a:pt x="21462" y="13"/>
                  <a:pt x="21451" y="4"/>
                </a:cubicBezTo>
                <a:close/>
              </a:path>
            </a:pathLst>
          </a:custGeom>
        </p:spPr>
      </p:pic>
      <p:sp>
        <p:nvSpPr>
          <p:cNvPr id="290" name="Shape 290"/>
          <p:cNvSpPr>
            <a:spLocks noGrp="1"/>
          </p:cNvSpPr>
          <p:nvPr>
            <p:ph type="body" idx="14"/>
          </p:nvPr>
        </p:nvSpPr>
        <p:spPr>
          <a:xfrm>
            <a:off x="5241419" y="5484355"/>
            <a:ext cx="4444954" cy="1780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7" h="21593" extrusionOk="0">
                <a:moveTo>
                  <a:pt x="11059" y="39"/>
                </a:moveTo>
                <a:cubicBezTo>
                  <a:pt x="10937" y="39"/>
                  <a:pt x="10815" y="1"/>
                  <a:pt x="10693" y="5"/>
                </a:cubicBezTo>
                <a:cubicBezTo>
                  <a:pt x="10571" y="10"/>
                  <a:pt x="10449" y="12"/>
                  <a:pt x="10327" y="21"/>
                </a:cubicBezTo>
                <a:cubicBezTo>
                  <a:pt x="10205" y="29"/>
                  <a:pt x="10084" y="80"/>
                  <a:pt x="9962" y="93"/>
                </a:cubicBezTo>
                <a:cubicBezTo>
                  <a:pt x="9840" y="106"/>
                  <a:pt x="9718" y="107"/>
                  <a:pt x="9597" y="125"/>
                </a:cubicBezTo>
                <a:cubicBezTo>
                  <a:pt x="9475" y="142"/>
                  <a:pt x="9354" y="185"/>
                  <a:pt x="9233" y="206"/>
                </a:cubicBezTo>
                <a:cubicBezTo>
                  <a:pt x="9111" y="228"/>
                  <a:pt x="8991" y="277"/>
                  <a:pt x="8871" y="303"/>
                </a:cubicBezTo>
                <a:cubicBezTo>
                  <a:pt x="8749" y="330"/>
                  <a:pt x="8625" y="314"/>
                  <a:pt x="8505" y="345"/>
                </a:cubicBezTo>
                <a:cubicBezTo>
                  <a:pt x="8383" y="376"/>
                  <a:pt x="8265" y="452"/>
                  <a:pt x="8145" y="487"/>
                </a:cubicBezTo>
                <a:cubicBezTo>
                  <a:pt x="8024" y="524"/>
                  <a:pt x="7901" y="525"/>
                  <a:pt x="7781" y="565"/>
                </a:cubicBezTo>
                <a:cubicBezTo>
                  <a:pt x="7660" y="606"/>
                  <a:pt x="7542" y="671"/>
                  <a:pt x="7423" y="717"/>
                </a:cubicBezTo>
                <a:cubicBezTo>
                  <a:pt x="7303" y="763"/>
                  <a:pt x="7179" y="773"/>
                  <a:pt x="7061" y="824"/>
                </a:cubicBezTo>
                <a:cubicBezTo>
                  <a:pt x="6941" y="875"/>
                  <a:pt x="6826" y="966"/>
                  <a:pt x="6708" y="1022"/>
                </a:cubicBezTo>
                <a:cubicBezTo>
                  <a:pt x="6588" y="1078"/>
                  <a:pt x="6465" y="1098"/>
                  <a:pt x="6348" y="1159"/>
                </a:cubicBezTo>
                <a:cubicBezTo>
                  <a:pt x="6229" y="1221"/>
                  <a:pt x="6111" y="1282"/>
                  <a:pt x="5994" y="1349"/>
                </a:cubicBezTo>
                <a:cubicBezTo>
                  <a:pt x="5876" y="1416"/>
                  <a:pt x="5760" y="1492"/>
                  <a:pt x="5644" y="1564"/>
                </a:cubicBezTo>
                <a:cubicBezTo>
                  <a:pt x="5527" y="1637"/>
                  <a:pt x="5412" y="1720"/>
                  <a:pt x="5297" y="1797"/>
                </a:cubicBezTo>
                <a:cubicBezTo>
                  <a:pt x="5181" y="1877"/>
                  <a:pt x="5073" y="1995"/>
                  <a:pt x="4959" y="2079"/>
                </a:cubicBezTo>
                <a:cubicBezTo>
                  <a:pt x="4844" y="2164"/>
                  <a:pt x="4724" y="2221"/>
                  <a:pt x="4612" y="2311"/>
                </a:cubicBezTo>
                <a:cubicBezTo>
                  <a:pt x="4498" y="2403"/>
                  <a:pt x="4383" y="2489"/>
                  <a:pt x="4273" y="2586"/>
                </a:cubicBezTo>
                <a:cubicBezTo>
                  <a:pt x="4160" y="2685"/>
                  <a:pt x="4048" y="2785"/>
                  <a:pt x="3940" y="2889"/>
                </a:cubicBezTo>
                <a:cubicBezTo>
                  <a:pt x="3828" y="2996"/>
                  <a:pt x="3717" y="3096"/>
                  <a:pt x="3610" y="3208"/>
                </a:cubicBezTo>
                <a:cubicBezTo>
                  <a:pt x="3500" y="3322"/>
                  <a:pt x="3393" y="3440"/>
                  <a:pt x="3289" y="3560"/>
                </a:cubicBezTo>
                <a:cubicBezTo>
                  <a:pt x="3181" y="3682"/>
                  <a:pt x="3081" y="3793"/>
                  <a:pt x="2979" y="3920"/>
                </a:cubicBezTo>
                <a:cubicBezTo>
                  <a:pt x="2873" y="3834"/>
                  <a:pt x="2773" y="3752"/>
                  <a:pt x="2662" y="3673"/>
                </a:cubicBezTo>
                <a:cubicBezTo>
                  <a:pt x="2554" y="3595"/>
                  <a:pt x="2433" y="3579"/>
                  <a:pt x="2323" y="3508"/>
                </a:cubicBezTo>
                <a:cubicBezTo>
                  <a:pt x="2212" y="3437"/>
                  <a:pt x="2100" y="3376"/>
                  <a:pt x="1989" y="3312"/>
                </a:cubicBezTo>
                <a:cubicBezTo>
                  <a:pt x="1876" y="3247"/>
                  <a:pt x="1769" y="3151"/>
                  <a:pt x="1658" y="3094"/>
                </a:cubicBezTo>
                <a:cubicBezTo>
                  <a:pt x="1543" y="3034"/>
                  <a:pt x="1428" y="2994"/>
                  <a:pt x="1319" y="2943"/>
                </a:cubicBezTo>
                <a:cubicBezTo>
                  <a:pt x="1201" y="2887"/>
                  <a:pt x="1088" y="2824"/>
                  <a:pt x="980" y="2780"/>
                </a:cubicBezTo>
                <a:cubicBezTo>
                  <a:pt x="858" y="2729"/>
                  <a:pt x="746" y="2661"/>
                  <a:pt x="641" y="2625"/>
                </a:cubicBezTo>
                <a:cubicBezTo>
                  <a:pt x="509" y="2579"/>
                  <a:pt x="392" y="2542"/>
                  <a:pt x="296" y="2518"/>
                </a:cubicBezTo>
                <a:cubicBezTo>
                  <a:pt x="51" y="2458"/>
                  <a:pt x="-63" y="2495"/>
                  <a:pt x="36" y="2589"/>
                </a:cubicBezTo>
                <a:cubicBezTo>
                  <a:pt x="143" y="2691"/>
                  <a:pt x="238" y="2823"/>
                  <a:pt x="336" y="2932"/>
                </a:cubicBezTo>
                <a:cubicBezTo>
                  <a:pt x="440" y="3046"/>
                  <a:pt x="550" y="3126"/>
                  <a:pt x="643" y="3248"/>
                </a:cubicBezTo>
                <a:cubicBezTo>
                  <a:pt x="743" y="3376"/>
                  <a:pt x="840" y="3503"/>
                  <a:pt x="929" y="3638"/>
                </a:cubicBezTo>
                <a:cubicBezTo>
                  <a:pt x="1024" y="3781"/>
                  <a:pt x="1109" y="3940"/>
                  <a:pt x="1192" y="4088"/>
                </a:cubicBezTo>
                <a:cubicBezTo>
                  <a:pt x="1281" y="4246"/>
                  <a:pt x="1356" y="4421"/>
                  <a:pt x="1433" y="4584"/>
                </a:cubicBezTo>
                <a:cubicBezTo>
                  <a:pt x="1514" y="4756"/>
                  <a:pt x="1606" y="4904"/>
                  <a:pt x="1675" y="5079"/>
                </a:cubicBezTo>
                <a:cubicBezTo>
                  <a:pt x="1749" y="5266"/>
                  <a:pt x="1798" y="5477"/>
                  <a:pt x="1859" y="5665"/>
                </a:cubicBezTo>
                <a:cubicBezTo>
                  <a:pt x="1768" y="5837"/>
                  <a:pt x="1678" y="6002"/>
                  <a:pt x="1597" y="6179"/>
                </a:cubicBezTo>
                <a:cubicBezTo>
                  <a:pt x="1512" y="6362"/>
                  <a:pt x="1441" y="6564"/>
                  <a:pt x="1367" y="6753"/>
                </a:cubicBezTo>
                <a:cubicBezTo>
                  <a:pt x="1289" y="6949"/>
                  <a:pt x="1227" y="7159"/>
                  <a:pt x="1161" y="7361"/>
                </a:cubicBezTo>
                <a:cubicBezTo>
                  <a:pt x="1093" y="7569"/>
                  <a:pt x="1000" y="7745"/>
                  <a:pt x="944" y="7958"/>
                </a:cubicBezTo>
                <a:cubicBezTo>
                  <a:pt x="886" y="8178"/>
                  <a:pt x="838" y="8407"/>
                  <a:pt x="793" y="8633"/>
                </a:cubicBezTo>
                <a:cubicBezTo>
                  <a:pt x="748" y="8863"/>
                  <a:pt x="705" y="9097"/>
                  <a:pt x="674" y="9332"/>
                </a:cubicBezTo>
                <a:cubicBezTo>
                  <a:pt x="643" y="9570"/>
                  <a:pt x="626" y="9817"/>
                  <a:pt x="610" y="10060"/>
                </a:cubicBezTo>
                <a:cubicBezTo>
                  <a:pt x="594" y="10303"/>
                  <a:pt x="607" y="10550"/>
                  <a:pt x="607" y="10797"/>
                </a:cubicBezTo>
                <a:cubicBezTo>
                  <a:pt x="607" y="11041"/>
                  <a:pt x="613" y="11282"/>
                  <a:pt x="628" y="11523"/>
                </a:cubicBezTo>
                <a:cubicBezTo>
                  <a:pt x="644" y="11764"/>
                  <a:pt x="654" y="12009"/>
                  <a:pt x="684" y="12245"/>
                </a:cubicBezTo>
                <a:cubicBezTo>
                  <a:pt x="715" y="12479"/>
                  <a:pt x="770" y="12698"/>
                  <a:pt x="815" y="12927"/>
                </a:cubicBezTo>
                <a:cubicBezTo>
                  <a:pt x="859" y="13150"/>
                  <a:pt x="885" y="13394"/>
                  <a:pt x="943" y="13613"/>
                </a:cubicBezTo>
                <a:cubicBezTo>
                  <a:pt x="998" y="13826"/>
                  <a:pt x="1067" y="14029"/>
                  <a:pt x="1135" y="14236"/>
                </a:cubicBezTo>
                <a:cubicBezTo>
                  <a:pt x="1200" y="14437"/>
                  <a:pt x="1262" y="14650"/>
                  <a:pt x="1339" y="14845"/>
                </a:cubicBezTo>
                <a:cubicBezTo>
                  <a:pt x="1412" y="15033"/>
                  <a:pt x="1503" y="15200"/>
                  <a:pt x="1587" y="15383"/>
                </a:cubicBezTo>
                <a:cubicBezTo>
                  <a:pt x="1668" y="15559"/>
                  <a:pt x="1757" y="15724"/>
                  <a:pt x="1847" y="15895"/>
                </a:cubicBezTo>
                <a:cubicBezTo>
                  <a:pt x="1933" y="16060"/>
                  <a:pt x="2028" y="16213"/>
                  <a:pt x="2122" y="16373"/>
                </a:cubicBezTo>
                <a:cubicBezTo>
                  <a:pt x="2213" y="16527"/>
                  <a:pt x="2313" y="16665"/>
                  <a:pt x="2412" y="16814"/>
                </a:cubicBezTo>
                <a:cubicBezTo>
                  <a:pt x="2507" y="16958"/>
                  <a:pt x="2586" y="17157"/>
                  <a:pt x="2688" y="17296"/>
                </a:cubicBezTo>
                <a:cubicBezTo>
                  <a:pt x="2787" y="17431"/>
                  <a:pt x="2907" y="17506"/>
                  <a:pt x="3012" y="17636"/>
                </a:cubicBezTo>
                <a:cubicBezTo>
                  <a:pt x="3114" y="17763"/>
                  <a:pt x="3216" y="17892"/>
                  <a:pt x="3324" y="18014"/>
                </a:cubicBezTo>
                <a:cubicBezTo>
                  <a:pt x="3428" y="18132"/>
                  <a:pt x="3529" y="18266"/>
                  <a:pt x="3639" y="18380"/>
                </a:cubicBezTo>
                <a:cubicBezTo>
                  <a:pt x="3745" y="18490"/>
                  <a:pt x="3851" y="18614"/>
                  <a:pt x="3962" y="18719"/>
                </a:cubicBezTo>
                <a:cubicBezTo>
                  <a:pt x="4070" y="18822"/>
                  <a:pt x="4188" y="18890"/>
                  <a:pt x="4301" y="18989"/>
                </a:cubicBezTo>
                <a:cubicBezTo>
                  <a:pt x="4411" y="19085"/>
                  <a:pt x="4523" y="19177"/>
                  <a:pt x="4638" y="19268"/>
                </a:cubicBezTo>
                <a:cubicBezTo>
                  <a:pt x="4749" y="19358"/>
                  <a:pt x="4860" y="19457"/>
                  <a:pt x="4975" y="19542"/>
                </a:cubicBezTo>
                <a:cubicBezTo>
                  <a:pt x="5088" y="19625"/>
                  <a:pt x="5198" y="19738"/>
                  <a:pt x="5314" y="19816"/>
                </a:cubicBezTo>
                <a:cubicBezTo>
                  <a:pt x="5428" y="19894"/>
                  <a:pt x="5549" y="19937"/>
                  <a:pt x="5666" y="20010"/>
                </a:cubicBezTo>
                <a:cubicBezTo>
                  <a:pt x="5781" y="20081"/>
                  <a:pt x="5898" y="20147"/>
                  <a:pt x="6016" y="20214"/>
                </a:cubicBezTo>
                <a:cubicBezTo>
                  <a:pt x="6132" y="20279"/>
                  <a:pt x="6248" y="20349"/>
                  <a:pt x="6367" y="20411"/>
                </a:cubicBezTo>
                <a:cubicBezTo>
                  <a:pt x="6483" y="20471"/>
                  <a:pt x="6602" y="20525"/>
                  <a:pt x="6721" y="20581"/>
                </a:cubicBezTo>
                <a:cubicBezTo>
                  <a:pt x="6838" y="20636"/>
                  <a:pt x="6960" y="20663"/>
                  <a:pt x="7079" y="20714"/>
                </a:cubicBezTo>
                <a:cubicBezTo>
                  <a:pt x="7198" y="20764"/>
                  <a:pt x="7311" y="20867"/>
                  <a:pt x="7431" y="20913"/>
                </a:cubicBezTo>
                <a:cubicBezTo>
                  <a:pt x="7550" y="20958"/>
                  <a:pt x="7669" y="21015"/>
                  <a:pt x="7789" y="21056"/>
                </a:cubicBezTo>
                <a:cubicBezTo>
                  <a:pt x="7908" y="21096"/>
                  <a:pt x="8030" y="21112"/>
                  <a:pt x="8151" y="21148"/>
                </a:cubicBezTo>
                <a:cubicBezTo>
                  <a:pt x="8271" y="21184"/>
                  <a:pt x="8390" y="21241"/>
                  <a:pt x="8511" y="21273"/>
                </a:cubicBezTo>
                <a:cubicBezTo>
                  <a:pt x="8631" y="21304"/>
                  <a:pt x="8753" y="21318"/>
                  <a:pt x="8874" y="21345"/>
                </a:cubicBezTo>
                <a:cubicBezTo>
                  <a:pt x="8994" y="21371"/>
                  <a:pt x="9117" y="21354"/>
                  <a:pt x="9239" y="21376"/>
                </a:cubicBezTo>
                <a:cubicBezTo>
                  <a:pt x="9360" y="21397"/>
                  <a:pt x="9479" y="21450"/>
                  <a:pt x="9601" y="21468"/>
                </a:cubicBezTo>
                <a:cubicBezTo>
                  <a:pt x="9722" y="21485"/>
                  <a:pt x="9843" y="21519"/>
                  <a:pt x="9965" y="21532"/>
                </a:cubicBezTo>
                <a:cubicBezTo>
                  <a:pt x="10086" y="21545"/>
                  <a:pt x="10208" y="21520"/>
                  <a:pt x="10330" y="21528"/>
                </a:cubicBezTo>
                <a:cubicBezTo>
                  <a:pt x="10451" y="21537"/>
                  <a:pt x="10572" y="21587"/>
                  <a:pt x="10694" y="21592"/>
                </a:cubicBezTo>
                <a:cubicBezTo>
                  <a:pt x="10815" y="21596"/>
                  <a:pt x="10937" y="21574"/>
                  <a:pt x="11059" y="21574"/>
                </a:cubicBezTo>
                <a:cubicBezTo>
                  <a:pt x="11181" y="21574"/>
                  <a:pt x="11303" y="21542"/>
                  <a:pt x="11424" y="21538"/>
                </a:cubicBezTo>
                <a:cubicBezTo>
                  <a:pt x="11546" y="21534"/>
                  <a:pt x="11667" y="21534"/>
                  <a:pt x="11788" y="21525"/>
                </a:cubicBezTo>
                <a:cubicBezTo>
                  <a:pt x="11910" y="21517"/>
                  <a:pt x="12033" y="21551"/>
                  <a:pt x="12154" y="21538"/>
                </a:cubicBezTo>
                <a:cubicBezTo>
                  <a:pt x="12276" y="21525"/>
                  <a:pt x="12396" y="21460"/>
                  <a:pt x="12516" y="21443"/>
                </a:cubicBezTo>
                <a:cubicBezTo>
                  <a:pt x="12638" y="21425"/>
                  <a:pt x="12761" y="21445"/>
                  <a:pt x="12881" y="21423"/>
                </a:cubicBezTo>
                <a:cubicBezTo>
                  <a:pt x="13003" y="21401"/>
                  <a:pt x="13121" y="21320"/>
                  <a:pt x="13241" y="21294"/>
                </a:cubicBezTo>
                <a:cubicBezTo>
                  <a:pt x="13363" y="21267"/>
                  <a:pt x="13487" y="21303"/>
                  <a:pt x="13607" y="21272"/>
                </a:cubicBezTo>
                <a:cubicBezTo>
                  <a:pt x="13729" y="21241"/>
                  <a:pt x="13848" y="21188"/>
                  <a:pt x="13968" y="21153"/>
                </a:cubicBezTo>
                <a:cubicBezTo>
                  <a:pt x="14089" y="21117"/>
                  <a:pt x="14205" y="21032"/>
                  <a:pt x="14324" y="20992"/>
                </a:cubicBezTo>
                <a:cubicBezTo>
                  <a:pt x="14445" y="20951"/>
                  <a:pt x="14566" y="20926"/>
                  <a:pt x="14684" y="20880"/>
                </a:cubicBezTo>
                <a:cubicBezTo>
                  <a:pt x="14805" y="20835"/>
                  <a:pt x="14923" y="20781"/>
                  <a:pt x="15041" y="20731"/>
                </a:cubicBezTo>
                <a:cubicBezTo>
                  <a:pt x="15161" y="20681"/>
                  <a:pt x="15280" y="20630"/>
                  <a:pt x="15397" y="20575"/>
                </a:cubicBezTo>
                <a:cubicBezTo>
                  <a:pt x="15516" y="20519"/>
                  <a:pt x="15641" y="20514"/>
                  <a:pt x="15758" y="20453"/>
                </a:cubicBezTo>
                <a:cubicBezTo>
                  <a:pt x="15876" y="20392"/>
                  <a:pt x="15987" y="20276"/>
                  <a:pt x="16103" y="20210"/>
                </a:cubicBezTo>
                <a:cubicBezTo>
                  <a:pt x="16221" y="20143"/>
                  <a:pt x="16334" y="20057"/>
                  <a:pt x="16450" y="19986"/>
                </a:cubicBezTo>
                <a:cubicBezTo>
                  <a:pt x="16567" y="19913"/>
                  <a:pt x="16686" y="19863"/>
                  <a:pt x="16800" y="19786"/>
                </a:cubicBezTo>
                <a:cubicBezTo>
                  <a:pt x="16917" y="19707"/>
                  <a:pt x="17032" y="19632"/>
                  <a:pt x="17145" y="19549"/>
                </a:cubicBezTo>
                <a:cubicBezTo>
                  <a:pt x="17260" y="19464"/>
                  <a:pt x="17368" y="19346"/>
                  <a:pt x="17479" y="19256"/>
                </a:cubicBezTo>
                <a:cubicBezTo>
                  <a:pt x="17593" y="19165"/>
                  <a:pt x="17710" y="19095"/>
                  <a:pt x="17820" y="18999"/>
                </a:cubicBezTo>
                <a:cubicBezTo>
                  <a:pt x="17933" y="18900"/>
                  <a:pt x="18041" y="18789"/>
                  <a:pt x="18150" y="18686"/>
                </a:cubicBezTo>
                <a:cubicBezTo>
                  <a:pt x="18261" y="18580"/>
                  <a:pt x="18374" y="18492"/>
                  <a:pt x="18481" y="18381"/>
                </a:cubicBezTo>
                <a:cubicBezTo>
                  <a:pt x="18590" y="18268"/>
                  <a:pt x="18692" y="18133"/>
                  <a:pt x="18796" y="18015"/>
                </a:cubicBezTo>
                <a:cubicBezTo>
                  <a:pt x="18904" y="17893"/>
                  <a:pt x="19016" y="17797"/>
                  <a:pt x="19118" y="17670"/>
                </a:cubicBezTo>
                <a:cubicBezTo>
                  <a:pt x="19223" y="17540"/>
                  <a:pt x="19325" y="17408"/>
                  <a:pt x="19424" y="17273"/>
                </a:cubicBezTo>
                <a:cubicBezTo>
                  <a:pt x="19526" y="17134"/>
                  <a:pt x="19627" y="16998"/>
                  <a:pt x="19723" y="16853"/>
                </a:cubicBezTo>
                <a:cubicBezTo>
                  <a:pt x="19821" y="16704"/>
                  <a:pt x="19905" y="16525"/>
                  <a:pt x="19997" y="16370"/>
                </a:cubicBezTo>
                <a:cubicBezTo>
                  <a:pt x="20091" y="16210"/>
                  <a:pt x="20201" y="16091"/>
                  <a:pt x="20288" y="15926"/>
                </a:cubicBezTo>
                <a:cubicBezTo>
                  <a:pt x="20377" y="15755"/>
                  <a:pt x="20461" y="15575"/>
                  <a:pt x="20542" y="15399"/>
                </a:cubicBezTo>
                <a:cubicBezTo>
                  <a:pt x="20626" y="15216"/>
                  <a:pt x="20697" y="15016"/>
                  <a:pt x="20771" y="14828"/>
                </a:cubicBezTo>
                <a:cubicBezTo>
                  <a:pt x="20847" y="14634"/>
                  <a:pt x="20906" y="14418"/>
                  <a:pt x="20971" y="14218"/>
                </a:cubicBezTo>
                <a:cubicBezTo>
                  <a:pt x="21039" y="14011"/>
                  <a:pt x="21105" y="13807"/>
                  <a:pt x="21160" y="13595"/>
                </a:cubicBezTo>
                <a:cubicBezTo>
                  <a:pt x="21217" y="13376"/>
                  <a:pt x="21271" y="13158"/>
                  <a:pt x="21315" y="12934"/>
                </a:cubicBezTo>
                <a:cubicBezTo>
                  <a:pt x="21360" y="12706"/>
                  <a:pt x="21399" y="12475"/>
                  <a:pt x="21430" y="12242"/>
                </a:cubicBezTo>
                <a:cubicBezTo>
                  <a:pt x="21461" y="12005"/>
                  <a:pt x="21495" y="11769"/>
                  <a:pt x="21510" y="11528"/>
                </a:cubicBezTo>
                <a:cubicBezTo>
                  <a:pt x="21526" y="11287"/>
                  <a:pt x="21537" y="11041"/>
                  <a:pt x="21537" y="10796"/>
                </a:cubicBezTo>
                <a:cubicBezTo>
                  <a:pt x="21537" y="10551"/>
                  <a:pt x="21519" y="10307"/>
                  <a:pt x="21504" y="10066"/>
                </a:cubicBezTo>
                <a:cubicBezTo>
                  <a:pt x="21488" y="9825"/>
                  <a:pt x="21461" y="9587"/>
                  <a:pt x="21430" y="9350"/>
                </a:cubicBezTo>
                <a:cubicBezTo>
                  <a:pt x="21399" y="9117"/>
                  <a:pt x="21368" y="8879"/>
                  <a:pt x="21323" y="8651"/>
                </a:cubicBezTo>
                <a:cubicBezTo>
                  <a:pt x="21280" y="8427"/>
                  <a:pt x="21224" y="8208"/>
                  <a:pt x="21167" y="7990"/>
                </a:cubicBezTo>
                <a:cubicBezTo>
                  <a:pt x="21111" y="7777"/>
                  <a:pt x="21038" y="7582"/>
                  <a:pt x="20970" y="7375"/>
                </a:cubicBezTo>
                <a:cubicBezTo>
                  <a:pt x="20905" y="7175"/>
                  <a:pt x="20837" y="6974"/>
                  <a:pt x="20760" y="6780"/>
                </a:cubicBezTo>
                <a:cubicBezTo>
                  <a:pt x="20687" y="6592"/>
                  <a:pt x="20602" y="6419"/>
                  <a:pt x="20518" y="6236"/>
                </a:cubicBezTo>
                <a:cubicBezTo>
                  <a:pt x="20437" y="6060"/>
                  <a:pt x="20362" y="5868"/>
                  <a:pt x="20272" y="5697"/>
                </a:cubicBezTo>
                <a:cubicBezTo>
                  <a:pt x="20186" y="5532"/>
                  <a:pt x="20087" y="5391"/>
                  <a:pt x="19992" y="5231"/>
                </a:cubicBezTo>
                <a:cubicBezTo>
                  <a:pt x="19901" y="5077"/>
                  <a:pt x="19819" y="4894"/>
                  <a:pt x="19720" y="4744"/>
                </a:cubicBezTo>
                <a:cubicBezTo>
                  <a:pt x="19625" y="4600"/>
                  <a:pt x="19527" y="4453"/>
                  <a:pt x="19425" y="4314"/>
                </a:cubicBezTo>
                <a:cubicBezTo>
                  <a:pt x="19326" y="4178"/>
                  <a:pt x="19210" y="4090"/>
                  <a:pt x="19106" y="3960"/>
                </a:cubicBezTo>
                <a:cubicBezTo>
                  <a:pt x="19004" y="3834"/>
                  <a:pt x="18903" y="3701"/>
                  <a:pt x="18795" y="3579"/>
                </a:cubicBezTo>
                <a:cubicBezTo>
                  <a:pt x="18691" y="3461"/>
                  <a:pt x="18584" y="3347"/>
                  <a:pt x="18475" y="3234"/>
                </a:cubicBezTo>
                <a:cubicBezTo>
                  <a:pt x="18368" y="3124"/>
                  <a:pt x="18274" y="2956"/>
                  <a:pt x="18162" y="2851"/>
                </a:cubicBezTo>
                <a:cubicBezTo>
                  <a:pt x="18054" y="2748"/>
                  <a:pt x="17930" y="2706"/>
                  <a:pt x="17817" y="2608"/>
                </a:cubicBezTo>
                <a:cubicBezTo>
                  <a:pt x="17707" y="2512"/>
                  <a:pt x="17602" y="2382"/>
                  <a:pt x="17488" y="2291"/>
                </a:cubicBezTo>
                <a:cubicBezTo>
                  <a:pt x="17376" y="2201"/>
                  <a:pt x="17259" y="2136"/>
                  <a:pt x="17143" y="2051"/>
                </a:cubicBezTo>
                <a:cubicBezTo>
                  <a:pt x="17031" y="1967"/>
                  <a:pt x="16921" y="1858"/>
                  <a:pt x="16805" y="1779"/>
                </a:cubicBezTo>
                <a:cubicBezTo>
                  <a:pt x="16691" y="1702"/>
                  <a:pt x="16574" y="1629"/>
                  <a:pt x="16457" y="1556"/>
                </a:cubicBezTo>
                <a:cubicBezTo>
                  <a:pt x="16342" y="1485"/>
                  <a:pt x="16219" y="1459"/>
                  <a:pt x="16101" y="1392"/>
                </a:cubicBezTo>
                <a:cubicBezTo>
                  <a:pt x="15985" y="1326"/>
                  <a:pt x="15875" y="1213"/>
                  <a:pt x="15756" y="1151"/>
                </a:cubicBezTo>
                <a:cubicBezTo>
                  <a:pt x="15640" y="1091"/>
                  <a:pt x="15521" y="1033"/>
                  <a:pt x="15402" y="977"/>
                </a:cubicBezTo>
                <a:cubicBezTo>
                  <a:pt x="15284" y="922"/>
                  <a:pt x="15167" y="859"/>
                  <a:pt x="15047" y="809"/>
                </a:cubicBezTo>
                <a:cubicBezTo>
                  <a:pt x="14929" y="758"/>
                  <a:pt x="14809" y="707"/>
                  <a:pt x="14689" y="662"/>
                </a:cubicBezTo>
                <a:cubicBezTo>
                  <a:pt x="14571" y="616"/>
                  <a:pt x="14449" y="597"/>
                  <a:pt x="14328" y="557"/>
                </a:cubicBezTo>
                <a:cubicBezTo>
                  <a:pt x="14209" y="516"/>
                  <a:pt x="14089" y="470"/>
                  <a:pt x="13968" y="434"/>
                </a:cubicBezTo>
                <a:cubicBezTo>
                  <a:pt x="13849" y="399"/>
                  <a:pt x="13729" y="347"/>
                  <a:pt x="13608" y="316"/>
                </a:cubicBezTo>
                <a:cubicBezTo>
                  <a:pt x="13488" y="285"/>
                  <a:pt x="13365" y="298"/>
                  <a:pt x="13243" y="271"/>
                </a:cubicBezTo>
                <a:cubicBezTo>
                  <a:pt x="13123" y="245"/>
                  <a:pt x="13003" y="211"/>
                  <a:pt x="12881" y="189"/>
                </a:cubicBezTo>
                <a:cubicBezTo>
                  <a:pt x="12761" y="167"/>
                  <a:pt x="12640" y="116"/>
                  <a:pt x="12519" y="98"/>
                </a:cubicBezTo>
                <a:cubicBezTo>
                  <a:pt x="12398" y="81"/>
                  <a:pt x="12274" y="135"/>
                  <a:pt x="12152" y="122"/>
                </a:cubicBezTo>
                <a:cubicBezTo>
                  <a:pt x="12031" y="109"/>
                  <a:pt x="11912" y="28"/>
                  <a:pt x="11789" y="20"/>
                </a:cubicBezTo>
                <a:cubicBezTo>
                  <a:pt x="11668" y="11"/>
                  <a:pt x="11547" y="4"/>
                  <a:pt x="11425" y="0"/>
                </a:cubicBezTo>
                <a:cubicBezTo>
                  <a:pt x="11303" y="-4"/>
                  <a:pt x="11182" y="39"/>
                  <a:pt x="11059" y="39"/>
                </a:cubicBezTo>
                <a:close/>
              </a:path>
            </a:pathLst>
          </a:custGeom>
        </p:spPr>
        <p:txBody>
          <a:bodyPr/>
          <a:lstStyle/>
          <a:p>
            <a:pPr marL="0" indent="0" algn="ctr">
              <a:spcBef>
                <a:spcPts val="0"/>
              </a:spcBef>
              <a:buClrTx/>
              <a:buSzTx/>
              <a:buNone/>
            </a:pPr>
            <a:endParaRPr dirty="0"/>
          </a:p>
        </p:txBody>
      </p:sp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xfrm>
            <a:off x="5016500" y="4921388"/>
            <a:ext cx="4508500" cy="2476501"/>
          </a:xfrm>
          <a:prstGeom prst="rect">
            <a:avLst/>
          </a:prstGeom>
        </p:spPr>
        <p:txBody>
          <a:bodyPr/>
          <a:lstStyle>
            <a:lvl1pPr>
              <a:defRPr sz="2600" b="0"/>
            </a:lvl1pPr>
          </a:lstStyle>
          <a:p>
            <a:r>
              <a:rPr lang="zh-CN" altLang="en-US" dirty="0"/>
              <a:t>培训大纲</a:t>
            </a:r>
            <a:endParaRPr dirty="0"/>
          </a:p>
        </p:txBody>
      </p:sp>
      <p:sp>
        <p:nvSpPr>
          <p:cNvPr id="292" name="Shape 292"/>
          <p:cNvSpPr/>
          <p:nvPr/>
        </p:nvSpPr>
        <p:spPr>
          <a:xfrm>
            <a:off x="1226127" y="942291"/>
            <a:ext cx="2256906" cy="1606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93" extrusionOk="0">
                <a:moveTo>
                  <a:pt x="19331" y="4246"/>
                </a:moveTo>
                <a:cubicBezTo>
                  <a:pt x="19371" y="4095"/>
                  <a:pt x="19438" y="3934"/>
                  <a:pt x="19495" y="3776"/>
                </a:cubicBezTo>
                <a:cubicBezTo>
                  <a:pt x="19547" y="3632"/>
                  <a:pt x="19620" y="3496"/>
                  <a:pt x="19690" y="3349"/>
                </a:cubicBezTo>
                <a:cubicBezTo>
                  <a:pt x="19755" y="3214"/>
                  <a:pt x="19816" y="3068"/>
                  <a:pt x="19898" y="2933"/>
                </a:cubicBezTo>
                <a:cubicBezTo>
                  <a:pt x="19974" y="2808"/>
                  <a:pt x="20059" y="2686"/>
                  <a:pt x="20152" y="2565"/>
                </a:cubicBezTo>
                <a:cubicBezTo>
                  <a:pt x="20237" y="2452"/>
                  <a:pt x="20318" y="2320"/>
                  <a:pt x="20419" y="2212"/>
                </a:cubicBezTo>
                <a:cubicBezTo>
                  <a:pt x="20513" y="2112"/>
                  <a:pt x="20633" y="2048"/>
                  <a:pt x="20741" y="1954"/>
                </a:cubicBezTo>
                <a:cubicBezTo>
                  <a:pt x="20842" y="1866"/>
                  <a:pt x="20951" y="1787"/>
                  <a:pt x="21065" y="1706"/>
                </a:cubicBezTo>
                <a:cubicBezTo>
                  <a:pt x="21171" y="1630"/>
                  <a:pt x="21277" y="1544"/>
                  <a:pt x="21396" y="1475"/>
                </a:cubicBezTo>
                <a:cubicBezTo>
                  <a:pt x="21493" y="1418"/>
                  <a:pt x="21360" y="1388"/>
                  <a:pt x="21099" y="1425"/>
                </a:cubicBezTo>
                <a:cubicBezTo>
                  <a:pt x="20996" y="1440"/>
                  <a:pt x="20875" y="1496"/>
                  <a:pt x="20735" y="1526"/>
                </a:cubicBezTo>
                <a:cubicBezTo>
                  <a:pt x="20622" y="1549"/>
                  <a:pt x="20498" y="1561"/>
                  <a:pt x="20368" y="1595"/>
                </a:cubicBezTo>
                <a:cubicBezTo>
                  <a:pt x="20252" y="1624"/>
                  <a:pt x="20133" y="1675"/>
                  <a:pt x="20007" y="1712"/>
                </a:cubicBezTo>
                <a:cubicBezTo>
                  <a:pt x="19889" y="1748"/>
                  <a:pt x="19766" y="1773"/>
                  <a:pt x="19644" y="1814"/>
                </a:cubicBezTo>
                <a:cubicBezTo>
                  <a:pt x="19526" y="1855"/>
                  <a:pt x="19399" y="1866"/>
                  <a:pt x="19279" y="1913"/>
                </a:cubicBezTo>
                <a:cubicBezTo>
                  <a:pt x="19160" y="1960"/>
                  <a:pt x="19041" y="2013"/>
                  <a:pt x="18925" y="2067"/>
                </a:cubicBezTo>
                <a:cubicBezTo>
                  <a:pt x="18806" y="2121"/>
                  <a:pt x="18694" y="2196"/>
                  <a:pt x="18581" y="2257"/>
                </a:cubicBezTo>
                <a:cubicBezTo>
                  <a:pt x="18463" y="2322"/>
                  <a:pt x="18356" y="2410"/>
                  <a:pt x="18250" y="2481"/>
                </a:cubicBezTo>
                <a:cubicBezTo>
                  <a:pt x="18133" y="2560"/>
                  <a:pt x="18019" y="2604"/>
                  <a:pt x="17921" y="2691"/>
                </a:cubicBezTo>
                <a:cubicBezTo>
                  <a:pt x="17817" y="2599"/>
                  <a:pt x="17710" y="2532"/>
                  <a:pt x="17602" y="2444"/>
                </a:cubicBezTo>
                <a:cubicBezTo>
                  <a:pt x="17496" y="2357"/>
                  <a:pt x="17382" y="2287"/>
                  <a:pt x="17272" y="2204"/>
                </a:cubicBezTo>
                <a:cubicBezTo>
                  <a:pt x="17163" y="2122"/>
                  <a:pt x="17059" y="2028"/>
                  <a:pt x="16947" y="1950"/>
                </a:cubicBezTo>
                <a:cubicBezTo>
                  <a:pt x="16837" y="1873"/>
                  <a:pt x="16730" y="1783"/>
                  <a:pt x="16616" y="1710"/>
                </a:cubicBezTo>
                <a:cubicBezTo>
                  <a:pt x="16504" y="1638"/>
                  <a:pt x="16381" y="1594"/>
                  <a:pt x="16266" y="1526"/>
                </a:cubicBezTo>
                <a:cubicBezTo>
                  <a:pt x="16152" y="1458"/>
                  <a:pt x="16048" y="1358"/>
                  <a:pt x="15931" y="1295"/>
                </a:cubicBezTo>
                <a:cubicBezTo>
                  <a:pt x="15815" y="1232"/>
                  <a:pt x="15689" y="1205"/>
                  <a:pt x="15571" y="1146"/>
                </a:cubicBezTo>
                <a:cubicBezTo>
                  <a:pt x="15454" y="1088"/>
                  <a:pt x="15333" y="1046"/>
                  <a:pt x="15214" y="992"/>
                </a:cubicBezTo>
                <a:cubicBezTo>
                  <a:pt x="15095" y="939"/>
                  <a:pt x="14986" y="848"/>
                  <a:pt x="14865" y="799"/>
                </a:cubicBezTo>
                <a:cubicBezTo>
                  <a:pt x="14746" y="750"/>
                  <a:pt x="14625" y="704"/>
                  <a:pt x="14504" y="660"/>
                </a:cubicBezTo>
                <a:cubicBezTo>
                  <a:pt x="14384" y="616"/>
                  <a:pt x="14259" y="590"/>
                  <a:pt x="14137" y="550"/>
                </a:cubicBezTo>
                <a:cubicBezTo>
                  <a:pt x="14016" y="510"/>
                  <a:pt x="13892" y="486"/>
                  <a:pt x="13769" y="451"/>
                </a:cubicBezTo>
                <a:cubicBezTo>
                  <a:pt x="13647" y="416"/>
                  <a:pt x="13526" y="372"/>
                  <a:pt x="13402" y="341"/>
                </a:cubicBezTo>
                <a:cubicBezTo>
                  <a:pt x="13280" y="311"/>
                  <a:pt x="13158" y="267"/>
                  <a:pt x="13034" y="241"/>
                </a:cubicBezTo>
                <a:cubicBezTo>
                  <a:pt x="12911" y="215"/>
                  <a:pt x="12784" y="217"/>
                  <a:pt x="12660" y="195"/>
                </a:cubicBezTo>
                <a:cubicBezTo>
                  <a:pt x="12536" y="173"/>
                  <a:pt x="12411" y="161"/>
                  <a:pt x="12286" y="143"/>
                </a:cubicBezTo>
                <a:cubicBezTo>
                  <a:pt x="12162" y="126"/>
                  <a:pt x="12040" y="75"/>
                  <a:pt x="11915" y="62"/>
                </a:cubicBezTo>
                <a:cubicBezTo>
                  <a:pt x="11790" y="49"/>
                  <a:pt x="11664" y="77"/>
                  <a:pt x="11538" y="68"/>
                </a:cubicBezTo>
                <a:cubicBezTo>
                  <a:pt x="11414" y="59"/>
                  <a:pt x="11289" y="41"/>
                  <a:pt x="11164" y="37"/>
                </a:cubicBezTo>
                <a:cubicBezTo>
                  <a:pt x="11039" y="33"/>
                  <a:pt x="10914" y="0"/>
                  <a:pt x="10788" y="0"/>
                </a:cubicBezTo>
                <a:cubicBezTo>
                  <a:pt x="10664" y="0"/>
                  <a:pt x="10540" y="1"/>
                  <a:pt x="10417" y="5"/>
                </a:cubicBezTo>
                <a:cubicBezTo>
                  <a:pt x="10292" y="10"/>
                  <a:pt x="10170" y="46"/>
                  <a:pt x="10046" y="55"/>
                </a:cubicBezTo>
                <a:cubicBezTo>
                  <a:pt x="9922" y="63"/>
                  <a:pt x="9797" y="37"/>
                  <a:pt x="9674" y="49"/>
                </a:cubicBezTo>
                <a:cubicBezTo>
                  <a:pt x="9550" y="62"/>
                  <a:pt x="9429" y="115"/>
                  <a:pt x="9307" y="132"/>
                </a:cubicBezTo>
                <a:cubicBezTo>
                  <a:pt x="9183" y="149"/>
                  <a:pt x="9058" y="144"/>
                  <a:pt x="8936" y="165"/>
                </a:cubicBezTo>
                <a:cubicBezTo>
                  <a:pt x="8813" y="186"/>
                  <a:pt x="8689" y="198"/>
                  <a:pt x="8567" y="224"/>
                </a:cubicBezTo>
                <a:cubicBezTo>
                  <a:pt x="8444" y="250"/>
                  <a:pt x="8325" y="305"/>
                  <a:pt x="8204" y="334"/>
                </a:cubicBezTo>
                <a:cubicBezTo>
                  <a:pt x="8082" y="365"/>
                  <a:pt x="7962" y="407"/>
                  <a:pt x="7841" y="441"/>
                </a:cubicBezTo>
                <a:cubicBezTo>
                  <a:pt x="7720" y="476"/>
                  <a:pt x="7598" y="503"/>
                  <a:pt x="7478" y="542"/>
                </a:cubicBezTo>
                <a:cubicBezTo>
                  <a:pt x="7357" y="581"/>
                  <a:pt x="7239" y="631"/>
                  <a:pt x="7120" y="674"/>
                </a:cubicBezTo>
                <a:cubicBezTo>
                  <a:pt x="7000" y="718"/>
                  <a:pt x="6881" y="763"/>
                  <a:pt x="6763" y="811"/>
                </a:cubicBezTo>
                <a:cubicBezTo>
                  <a:pt x="6644" y="859"/>
                  <a:pt x="6524" y="897"/>
                  <a:pt x="6407" y="949"/>
                </a:cubicBezTo>
                <a:cubicBezTo>
                  <a:pt x="6289" y="1001"/>
                  <a:pt x="6175" y="1067"/>
                  <a:pt x="6059" y="1123"/>
                </a:cubicBezTo>
                <a:cubicBezTo>
                  <a:pt x="5942" y="1180"/>
                  <a:pt x="5823" y="1228"/>
                  <a:pt x="5709" y="1290"/>
                </a:cubicBezTo>
                <a:cubicBezTo>
                  <a:pt x="5593" y="1351"/>
                  <a:pt x="5480" y="1419"/>
                  <a:pt x="5367" y="1485"/>
                </a:cubicBezTo>
                <a:cubicBezTo>
                  <a:pt x="5253" y="1551"/>
                  <a:pt x="5146" y="1635"/>
                  <a:pt x="5034" y="1705"/>
                </a:cubicBezTo>
                <a:cubicBezTo>
                  <a:pt x="4922" y="1776"/>
                  <a:pt x="4799" y="1818"/>
                  <a:pt x="4690" y="1894"/>
                </a:cubicBezTo>
                <a:cubicBezTo>
                  <a:pt x="4579" y="1970"/>
                  <a:pt x="4467" y="2043"/>
                  <a:pt x="4360" y="2123"/>
                </a:cubicBezTo>
                <a:cubicBezTo>
                  <a:pt x="4251" y="2204"/>
                  <a:pt x="4152" y="2308"/>
                  <a:pt x="4046" y="2392"/>
                </a:cubicBezTo>
                <a:cubicBezTo>
                  <a:pt x="3939" y="2478"/>
                  <a:pt x="3823" y="2543"/>
                  <a:pt x="3720" y="2633"/>
                </a:cubicBezTo>
                <a:cubicBezTo>
                  <a:pt x="3615" y="2723"/>
                  <a:pt x="3524" y="2841"/>
                  <a:pt x="3423" y="2935"/>
                </a:cubicBezTo>
                <a:cubicBezTo>
                  <a:pt x="3321" y="3031"/>
                  <a:pt x="3227" y="3139"/>
                  <a:pt x="3129" y="3239"/>
                </a:cubicBezTo>
                <a:cubicBezTo>
                  <a:pt x="3029" y="3339"/>
                  <a:pt x="2911" y="3405"/>
                  <a:pt x="2815" y="3510"/>
                </a:cubicBezTo>
                <a:cubicBezTo>
                  <a:pt x="2718" y="3615"/>
                  <a:pt x="2642" y="3751"/>
                  <a:pt x="2549" y="3861"/>
                </a:cubicBezTo>
                <a:cubicBezTo>
                  <a:pt x="2456" y="3971"/>
                  <a:pt x="2366" y="4085"/>
                  <a:pt x="2277" y="4199"/>
                </a:cubicBezTo>
                <a:cubicBezTo>
                  <a:pt x="2187" y="4315"/>
                  <a:pt x="2093" y="4423"/>
                  <a:pt x="2008" y="4543"/>
                </a:cubicBezTo>
                <a:cubicBezTo>
                  <a:pt x="1921" y="4663"/>
                  <a:pt x="1846" y="4796"/>
                  <a:pt x="1765" y="4920"/>
                </a:cubicBezTo>
                <a:cubicBezTo>
                  <a:pt x="1683" y="5046"/>
                  <a:pt x="1577" y="5144"/>
                  <a:pt x="1500" y="5273"/>
                </a:cubicBezTo>
                <a:cubicBezTo>
                  <a:pt x="1422" y="5404"/>
                  <a:pt x="1364" y="5555"/>
                  <a:pt x="1292" y="5689"/>
                </a:cubicBezTo>
                <a:cubicBezTo>
                  <a:pt x="1219" y="5824"/>
                  <a:pt x="1133" y="5947"/>
                  <a:pt x="1065" y="6086"/>
                </a:cubicBezTo>
                <a:cubicBezTo>
                  <a:pt x="997" y="6226"/>
                  <a:pt x="957" y="6389"/>
                  <a:pt x="895" y="6532"/>
                </a:cubicBezTo>
                <a:cubicBezTo>
                  <a:pt x="833" y="6676"/>
                  <a:pt x="765" y="6815"/>
                  <a:pt x="708" y="6963"/>
                </a:cubicBezTo>
                <a:cubicBezTo>
                  <a:pt x="652" y="7112"/>
                  <a:pt x="607" y="7267"/>
                  <a:pt x="557" y="7419"/>
                </a:cubicBezTo>
                <a:cubicBezTo>
                  <a:pt x="507" y="7571"/>
                  <a:pt x="461" y="7725"/>
                  <a:pt x="417" y="7880"/>
                </a:cubicBezTo>
                <a:cubicBezTo>
                  <a:pt x="373" y="8036"/>
                  <a:pt x="330" y="8191"/>
                  <a:pt x="293" y="8350"/>
                </a:cubicBezTo>
                <a:cubicBezTo>
                  <a:pt x="256" y="8509"/>
                  <a:pt x="199" y="8660"/>
                  <a:pt x="169" y="8822"/>
                </a:cubicBezTo>
                <a:cubicBezTo>
                  <a:pt x="139" y="8983"/>
                  <a:pt x="127" y="9151"/>
                  <a:pt x="105" y="9315"/>
                </a:cubicBezTo>
                <a:cubicBezTo>
                  <a:pt x="82" y="9478"/>
                  <a:pt x="65" y="9642"/>
                  <a:pt x="50" y="9808"/>
                </a:cubicBezTo>
                <a:cubicBezTo>
                  <a:pt x="35" y="9973"/>
                  <a:pt x="9" y="10137"/>
                  <a:pt x="2" y="10304"/>
                </a:cubicBezTo>
                <a:cubicBezTo>
                  <a:pt x="-6" y="10470"/>
                  <a:pt x="16" y="10637"/>
                  <a:pt x="16" y="10804"/>
                </a:cubicBezTo>
                <a:cubicBezTo>
                  <a:pt x="16" y="10972"/>
                  <a:pt x="1" y="11138"/>
                  <a:pt x="8" y="11304"/>
                </a:cubicBezTo>
                <a:cubicBezTo>
                  <a:pt x="16" y="11471"/>
                  <a:pt x="28" y="11637"/>
                  <a:pt x="43" y="11802"/>
                </a:cubicBezTo>
                <a:cubicBezTo>
                  <a:pt x="58" y="11967"/>
                  <a:pt x="75" y="12132"/>
                  <a:pt x="98" y="12296"/>
                </a:cubicBezTo>
                <a:cubicBezTo>
                  <a:pt x="120" y="12460"/>
                  <a:pt x="152" y="12621"/>
                  <a:pt x="182" y="12783"/>
                </a:cubicBezTo>
                <a:cubicBezTo>
                  <a:pt x="212" y="12945"/>
                  <a:pt x="248" y="13103"/>
                  <a:pt x="285" y="13262"/>
                </a:cubicBezTo>
                <a:cubicBezTo>
                  <a:pt x="323" y="13421"/>
                  <a:pt x="351" y="13584"/>
                  <a:pt x="395" y="13740"/>
                </a:cubicBezTo>
                <a:cubicBezTo>
                  <a:pt x="439" y="13896"/>
                  <a:pt x="493" y="14046"/>
                  <a:pt x="543" y="14199"/>
                </a:cubicBezTo>
                <a:cubicBezTo>
                  <a:pt x="594" y="14350"/>
                  <a:pt x="631" y="14512"/>
                  <a:pt x="687" y="14661"/>
                </a:cubicBezTo>
                <a:cubicBezTo>
                  <a:pt x="744" y="14808"/>
                  <a:pt x="808" y="14952"/>
                  <a:pt x="871" y="15096"/>
                </a:cubicBezTo>
                <a:cubicBezTo>
                  <a:pt x="933" y="15240"/>
                  <a:pt x="1022" y="15362"/>
                  <a:pt x="1090" y="15502"/>
                </a:cubicBezTo>
                <a:cubicBezTo>
                  <a:pt x="1157" y="15641"/>
                  <a:pt x="1229" y="15775"/>
                  <a:pt x="1302" y="15911"/>
                </a:cubicBezTo>
                <a:cubicBezTo>
                  <a:pt x="1374" y="16045"/>
                  <a:pt x="1438" y="16188"/>
                  <a:pt x="1516" y="16319"/>
                </a:cubicBezTo>
                <a:cubicBezTo>
                  <a:pt x="1593" y="16448"/>
                  <a:pt x="1677" y="16570"/>
                  <a:pt x="1759" y="16696"/>
                </a:cubicBezTo>
                <a:cubicBezTo>
                  <a:pt x="1841" y="16820"/>
                  <a:pt x="1904" y="16969"/>
                  <a:pt x="1990" y="17089"/>
                </a:cubicBezTo>
                <a:cubicBezTo>
                  <a:pt x="2076" y="17208"/>
                  <a:pt x="2175" y="17311"/>
                  <a:pt x="2265" y="17427"/>
                </a:cubicBezTo>
                <a:cubicBezTo>
                  <a:pt x="2354" y="17541"/>
                  <a:pt x="2445" y="17655"/>
                  <a:pt x="2538" y="17765"/>
                </a:cubicBezTo>
                <a:cubicBezTo>
                  <a:pt x="2631" y="17875"/>
                  <a:pt x="2729" y="17976"/>
                  <a:pt x="2826" y="18082"/>
                </a:cubicBezTo>
                <a:cubicBezTo>
                  <a:pt x="2921" y="18186"/>
                  <a:pt x="3027" y="18275"/>
                  <a:pt x="3126" y="18375"/>
                </a:cubicBezTo>
                <a:cubicBezTo>
                  <a:pt x="3225" y="18474"/>
                  <a:pt x="3316" y="18589"/>
                  <a:pt x="3418" y="18685"/>
                </a:cubicBezTo>
                <a:cubicBezTo>
                  <a:pt x="3519" y="18779"/>
                  <a:pt x="3615" y="18885"/>
                  <a:pt x="3720" y="18976"/>
                </a:cubicBezTo>
                <a:cubicBezTo>
                  <a:pt x="3824" y="19065"/>
                  <a:pt x="3933" y="19145"/>
                  <a:pt x="4040" y="19231"/>
                </a:cubicBezTo>
                <a:cubicBezTo>
                  <a:pt x="4146" y="19315"/>
                  <a:pt x="4257" y="19389"/>
                  <a:pt x="4366" y="19470"/>
                </a:cubicBezTo>
                <a:cubicBezTo>
                  <a:pt x="4474" y="19550"/>
                  <a:pt x="4577" y="19643"/>
                  <a:pt x="4688" y="19719"/>
                </a:cubicBezTo>
                <a:cubicBezTo>
                  <a:pt x="4798" y="19795"/>
                  <a:pt x="4911" y="19862"/>
                  <a:pt x="5024" y="19933"/>
                </a:cubicBezTo>
                <a:cubicBezTo>
                  <a:pt x="5135" y="20004"/>
                  <a:pt x="5250" y="20068"/>
                  <a:pt x="5364" y="20135"/>
                </a:cubicBezTo>
                <a:cubicBezTo>
                  <a:pt x="5477" y="20200"/>
                  <a:pt x="5595" y="20252"/>
                  <a:pt x="5710" y="20314"/>
                </a:cubicBezTo>
                <a:cubicBezTo>
                  <a:pt x="5825" y="20375"/>
                  <a:pt x="5935" y="20452"/>
                  <a:pt x="6052" y="20509"/>
                </a:cubicBezTo>
                <a:cubicBezTo>
                  <a:pt x="6168" y="20566"/>
                  <a:pt x="6293" y="20590"/>
                  <a:pt x="6411" y="20642"/>
                </a:cubicBezTo>
                <a:cubicBezTo>
                  <a:pt x="6528" y="20694"/>
                  <a:pt x="6638" y="20779"/>
                  <a:pt x="6757" y="20827"/>
                </a:cubicBezTo>
                <a:cubicBezTo>
                  <a:pt x="6875" y="20874"/>
                  <a:pt x="6997" y="20906"/>
                  <a:pt x="7117" y="20949"/>
                </a:cubicBezTo>
                <a:cubicBezTo>
                  <a:pt x="7236" y="20992"/>
                  <a:pt x="7359" y="21015"/>
                  <a:pt x="7480" y="21054"/>
                </a:cubicBezTo>
                <a:cubicBezTo>
                  <a:pt x="7600" y="21092"/>
                  <a:pt x="7721" y="21127"/>
                  <a:pt x="7842" y="21161"/>
                </a:cubicBezTo>
                <a:cubicBezTo>
                  <a:pt x="7963" y="21195"/>
                  <a:pt x="8084" y="21227"/>
                  <a:pt x="8206" y="21257"/>
                </a:cubicBezTo>
                <a:cubicBezTo>
                  <a:pt x="8327" y="21287"/>
                  <a:pt x="8445" y="21344"/>
                  <a:pt x="8568" y="21370"/>
                </a:cubicBezTo>
                <a:cubicBezTo>
                  <a:pt x="8690" y="21395"/>
                  <a:pt x="8814" y="21402"/>
                  <a:pt x="8937" y="21423"/>
                </a:cubicBezTo>
                <a:cubicBezTo>
                  <a:pt x="9060" y="21444"/>
                  <a:pt x="9182" y="21467"/>
                  <a:pt x="9306" y="21484"/>
                </a:cubicBezTo>
                <a:cubicBezTo>
                  <a:pt x="9429" y="21501"/>
                  <a:pt x="9553" y="21501"/>
                  <a:pt x="9676" y="21513"/>
                </a:cubicBezTo>
                <a:cubicBezTo>
                  <a:pt x="9799" y="21526"/>
                  <a:pt x="9922" y="21548"/>
                  <a:pt x="10046" y="21556"/>
                </a:cubicBezTo>
                <a:cubicBezTo>
                  <a:pt x="10169" y="21564"/>
                  <a:pt x="10293" y="21580"/>
                  <a:pt x="10417" y="21585"/>
                </a:cubicBezTo>
                <a:cubicBezTo>
                  <a:pt x="10540" y="21589"/>
                  <a:pt x="10664" y="21584"/>
                  <a:pt x="10788" y="21584"/>
                </a:cubicBezTo>
                <a:cubicBezTo>
                  <a:pt x="10912" y="21584"/>
                  <a:pt x="11036" y="21575"/>
                  <a:pt x="11159" y="21571"/>
                </a:cubicBezTo>
                <a:cubicBezTo>
                  <a:pt x="11283" y="21567"/>
                  <a:pt x="11408" y="21600"/>
                  <a:pt x="11531" y="21592"/>
                </a:cubicBezTo>
                <a:cubicBezTo>
                  <a:pt x="11655" y="21583"/>
                  <a:pt x="11777" y="21528"/>
                  <a:pt x="11900" y="21515"/>
                </a:cubicBezTo>
                <a:cubicBezTo>
                  <a:pt x="12024" y="21502"/>
                  <a:pt x="12146" y="21480"/>
                  <a:pt x="12269" y="21464"/>
                </a:cubicBezTo>
                <a:cubicBezTo>
                  <a:pt x="12392" y="21447"/>
                  <a:pt x="12518" y="21466"/>
                  <a:pt x="12641" y="21445"/>
                </a:cubicBezTo>
                <a:cubicBezTo>
                  <a:pt x="12764" y="21424"/>
                  <a:pt x="12883" y="21368"/>
                  <a:pt x="13005" y="21343"/>
                </a:cubicBezTo>
                <a:cubicBezTo>
                  <a:pt x="13128" y="21317"/>
                  <a:pt x="13253" y="21315"/>
                  <a:pt x="13374" y="21285"/>
                </a:cubicBezTo>
                <a:cubicBezTo>
                  <a:pt x="13496" y="21255"/>
                  <a:pt x="13616" y="21215"/>
                  <a:pt x="13737" y="21181"/>
                </a:cubicBezTo>
                <a:cubicBezTo>
                  <a:pt x="13859" y="21146"/>
                  <a:pt x="13980" y="21113"/>
                  <a:pt x="14100" y="21075"/>
                </a:cubicBezTo>
                <a:cubicBezTo>
                  <a:pt x="14221" y="21036"/>
                  <a:pt x="14339" y="20986"/>
                  <a:pt x="14458" y="20943"/>
                </a:cubicBezTo>
                <a:cubicBezTo>
                  <a:pt x="14578" y="20900"/>
                  <a:pt x="14697" y="20855"/>
                  <a:pt x="14815" y="20808"/>
                </a:cubicBezTo>
                <a:cubicBezTo>
                  <a:pt x="14934" y="20760"/>
                  <a:pt x="15052" y="20707"/>
                  <a:pt x="15169" y="20655"/>
                </a:cubicBezTo>
                <a:cubicBezTo>
                  <a:pt x="15287" y="20603"/>
                  <a:pt x="15411" y="20577"/>
                  <a:pt x="15527" y="20521"/>
                </a:cubicBezTo>
                <a:cubicBezTo>
                  <a:pt x="15644" y="20463"/>
                  <a:pt x="15751" y="20375"/>
                  <a:pt x="15866" y="20314"/>
                </a:cubicBezTo>
                <a:cubicBezTo>
                  <a:pt x="15981" y="20252"/>
                  <a:pt x="16096" y="20190"/>
                  <a:pt x="16209" y="20125"/>
                </a:cubicBezTo>
                <a:cubicBezTo>
                  <a:pt x="16323" y="20058"/>
                  <a:pt x="16438" y="19995"/>
                  <a:pt x="16549" y="19925"/>
                </a:cubicBezTo>
                <a:cubicBezTo>
                  <a:pt x="16662" y="19853"/>
                  <a:pt x="16777" y="19791"/>
                  <a:pt x="16887" y="19716"/>
                </a:cubicBezTo>
                <a:cubicBezTo>
                  <a:pt x="16998" y="19640"/>
                  <a:pt x="17106" y="19559"/>
                  <a:pt x="17214" y="19479"/>
                </a:cubicBezTo>
                <a:cubicBezTo>
                  <a:pt x="17323" y="19398"/>
                  <a:pt x="17425" y="19303"/>
                  <a:pt x="17531" y="19218"/>
                </a:cubicBezTo>
                <a:cubicBezTo>
                  <a:pt x="17638" y="19132"/>
                  <a:pt x="17736" y="19029"/>
                  <a:pt x="17839" y="18940"/>
                </a:cubicBezTo>
                <a:cubicBezTo>
                  <a:pt x="17944" y="18849"/>
                  <a:pt x="18054" y="18771"/>
                  <a:pt x="18155" y="18676"/>
                </a:cubicBezTo>
                <a:cubicBezTo>
                  <a:pt x="18257" y="18581"/>
                  <a:pt x="18356" y="18482"/>
                  <a:pt x="18455" y="18383"/>
                </a:cubicBezTo>
                <a:cubicBezTo>
                  <a:pt x="18554" y="18282"/>
                  <a:pt x="18664" y="18201"/>
                  <a:pt x="18760" y="18096"/>
                </a:cubicBezTo>
                <a:cubicBezTo>
                  <a:pt x="18856" y="17991"/>
                  <a:pt x="18949" y="17879"/>
                  <a:pt x="19041" y="17770"/>
                </a:cubicBezTo>
                <a:cubicBezTo>
                  <a:pt x="19135" y="17659"/>
                  <a:pt x="19226" y="17545"/>
                  <a:pt x="19315" y="17431"/>
                </a:cubicBezTo>
                <a:cubicBezTo>
                  <a:pt x="19405" y="17315"/>
                  <a:pt x="19478" y="17178"/>
                  <a:pt x="19563" y="17059"/>
                </a:cubicBezTo>
                <a:cubicBezTo>
                  <a:pt x="19650" y="16938"/>
                  <a:pt x="19731" y="16814"/>
                  <a:pt x="19813" y="16690"/>
                </a:cubicBezTo>
                <a:cubicBezTo>
                  <a:pt x="19895" y="16564"/>
                  <a:pt x="20000" y="16465"/>
                  <a:pt x="20077" y="16336"/>
                </a:cubicBezTo>
                <a:cubicBezTo>
                  <a:pt x="20155" y="16205"/>
                  <a:pt x="20201" y="16043"/>
                  <a:pt x="20273" y="15909"/>
                </a:cubicBezTo>
                <a:cubicBezTo>
                  <a:pt x="20347" y="15774"/>
                  <a:pt x="20441" y="15660"/>
                  <a:pt x="20509" y="15521"/>
                </a:cubicBezTo>
                <a:cubicBezTo>
                  <a:pt x="20577" y="15381"/>
                  <a:pt x="20616" y="15218"/>
                  <a:pt x="20678" y="15074"/>
                </a:cubicBezTo>
                <a:cubicBezTo>
                  <a:pt x="20740" y="14930"/>
                  <a:pt x="20798" y="14784"/>
                  <a:pt x="20855" y="14637"/>
                </a:cubicBezTo>
                <a:cubicBezTo>
                  <a:pt x="20912" y="14488"/>
                  <a:pt x="20980" y="14349"/>
                  <a:pt x="21031" y="14197"/>
                </a:cubicBezTo>
                <a:cubicBezTo>
                  <a:pt x="21081" y="14044"/>
                  <a:pt x="21133" y="13893"/>
                  <a:pt x="21177" y="13737"/>
                </a:cubicBezTo>
                <a:cubicBezTo>
                  <a:pt x="21220" y="13581"/>
                  <a:pt x="21265" y="13425"/>
                  <a:pt x="21302" y="13267"/>
                </a:cubicBezTo>
                <a:cubicBezTo>
                  <a:pt x="21339" y="13108"/>
                  <a:pt x="21382" y="12950"/>
                  <a:pt x="21412" y="12788"/>
                </a:cubicBezTo>
                <a:cubicBezTo>
                  <a:pt x="21442" y="12627"/>
                  <a:pt x="21465" y="12462"/>
                  <a:pt x="21487" y="12298"/>
                </a:cubicBezTo>
                <a:cubicBezTo>
                  <a:pt x="21510" y="12134"/>
                  <a:pt x="21536" y="11970"/>
                  <a:pt x="21551" y="11804"/>
                </a:cubicBezTo>
                <a:cubicBezTo>
                  <a:pt x="21566" y="11640"/>
                  <a:pt x="21579" y="11472"/>
                  <a:pt x="21586" y="11305"/>
                </a:cubicBezTo>
                <a:cubicBezTo>
                  <a:pt x="21594" y="11140"/>
                  <a:pt x="21574" y="10972"/>
                  <a:pt x="21574" y="10804"/>
                </a:cubicBezTo>
                <a:cubicBezTo>
                  <a:pt x="21574" y="10639"/>
                  <a:pt x="21566" y="10474"/>
                  <a:pt x="21558" y="10311"/>
                </a:cubicBezTo>
                <a:cubicBezTo>
                  <a:pt x="21551" y="10145"/>
                  <a:pt x="21561" y="9978"/>
                  <a:pt x="21546" y="9815"/>
                </a:cubicBezTo>
                <a:cubicBezTo>
                  <a:pt x="21531" y="9651"/>
                  <a:pt x="21520" y="9485"/>
                  <a:pt x="21498" y="9324"/>
                </a:cubicBezTo>
                <a:cubicBezTo>
                  <a:pt x="21475" y="9161"/>
                  <a:pt x="21416" y="9010"/>
                  <a:pt x="21386" y="8850"/>
                </a:cubicBezTo>
                <a:cubicBezTo>
                  <a:pt x="21357" y="8690"/>
                  <a:pt x="21347" y="8522"/>
                  <a:pt x="21311" y="8365"/>
                </a:cubicBezTo>
                <a:cubicBezTo>
                  <a:pt x="21275" y="8208"/>
                  <a:pt x="21234" y="8052"/>
                  <a:pt x="21190" y="7897"/>
                </a:cubicBezTo>
                <a:cubicBezTo>
                  <a:pt x="21147" y="7743"/>
                  <a:pt x="21076" y="7605"/>
                  <a:pt x="21026" y="7454"/>
                </a:cubicBezTo>
                <a:cubicBezTo>
                  <a:pt x="20977" y="7303"/>
                  <a:pt x="20932" y="7150"/>
                  <a:pt x="20877" y="7003"/>
                </a:cubicBezTo>
                <a:cubicBezTo>
                  <a:pt x="20821" y="6856"/>
                  <a:pt x="20780" y="6699"/>
                  <a:pt x="20719" y="6556"/>
                </a:cubicBezTo>
                <a:cubicBezTo>
                  <a:pt x="20658" y="6413"/>
                  <a:pt x="20601" y="6266"/>
                  <a:pt x="20534" y="6127"/>
                </a:cubicBezTo>
                <a:cubicBezTo>
                  <a:pt x="20468" y="5989"/>
                  <a:pt x="20386" y="5864"/>
                  <a:pt x="20314" y="5729"/>
                </a:cubicBezTo>
                <a:cubicBezTo>
                  <a:pt x="20243" y="5596"/>
                  <a:pt x="20164" y="5470"/>
                  <a:pt x="20088" y="5340"/>
                </a:cubicBezTo>
                <a:cubicBezTo>
                  <a:pt x="20012" y="5212"/>
                  <a:pt x="19952" y="5063"/>
                  <a:pt x="19871" y="4938"/>
                </a:cubicBezTo>
                <a:cubicBezTo>
                  <a:pt x="19791" y="4815"/>
                  <a:pt x="19700" y="4703"/>
                  <a:pt x="19615" y="4583"/>
                </a:cubicBezTo>
                <a:cubicBezTo>
                  <a:pt x="19531" y="4464"/>
                  <a:pt x="19420" y="4361"/>
                  <a:pt x="19331" y="4246"/>
                </a:cubicBezTo>
                <a:close/>
              </a:path>
            </a:pathLst>
          </a:custGeom>
          <a:solidFill>
            <a:srgbClr val="F3EAD7"/>
          </a:solidFill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3200" tIns="203200" rIns="203200" bIns="203200" anchor="ctr"/>
          <a:lstStyle/>
          <a:p>
            <a:pPr lvl="1" indent="342900"/>
            <a:r>
              <a:rPr dirty="0"/>
              <a:t>1.</a:t>
            </a:r>
            <a:r>
              <a:rPr lang="zh-CN" altLang="en-US" dirty="0"/>
              <a:t>多径合一</a:t>
            </a:r>
            <a:endParaRPr dirty="0"/>
          </a:p>
        </p:txBody>
      </p:sp>
      <p:sp>
        <p:nvSpPr>
          <p:cNvPr id="293" name="Shape 293"/>
          <p:cNvSpPr/>
          <p:nvPr/>
        </p:nvSpPr>
        <p:spPr>
          <a:xfrm>
            <a:off x="6501507" y="600900"/>
            <a:ext cx="3023279" cy="2289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593" extrusionOk="0">
                <a:moveTo>
                  <a:pt x="10787" y="0"/>
                </a:moveTo>
                <a:cubicBezTo>
                  <a:pt x="10667" y="0"/>
                  <a:pt x="10547" y="-2"/>
                  <a:pt x="10427" y="2"/>
                </a:cubicBezTo>
                <a:cubicBezTo>
                  <a:pt x="10307" y="6"/>
                  <a:pt x="10186" y="5"/>
                  <a:pt x="10067" y="13"/>
                </a:cubicBezTo>
                <a:cubicBezTo>
                  <a:pt x="9946" y="21"/>
                  <a:pt x="9828" y="45"/>
                  <a:pt x="9709" y="57"/>
                </a:cubicBezTo>
                <a:cubicBezTo>
                  <a:pt x="9589" y="68"/>
                  <a:pt x="9469" y="75"/>
                  <a:pt x="9350" y="91"/>
                </a:cubicBezTo>
                <a:cubicBezTo>
                  <a:pt x="9231" y="107"/>
                  <a:pt x="9109" y="110"/>
                  <a:pt x="8991" y="130"/>
                </a:cubicBezTo>
                <a:cubicBezTo>
                  <a:pt x="8872" y="150"/>
                  <a:pt x="8757" y="189"/>
                  <a:pt x="8640" y="213"/>
                </a:cubicBezTo>
                <a:cubicBezTo>
                  <a:pt x="8522" y="236"/>
                  <a:pt x="8400" y="244"/>
                  <a:pt x="8283" y="272"/>
                </a:cubicBezTo>
                <a:cubicBezTo>
                  <a:pt x="8166" y="299"/>
                  <a:pt x="8051" y="336"/>
                  <a:pt x="7935" y="368"/>
                </a:cubicBezTo>
                <a:cubicBezTo>
                  <a:pt x="7819" y="399"/>
                  <a:pt x="7707" y="442"/>
                  <a:pt x="7592" y="478"/>
                </a:cubicBezTo>
                <a:cubicBezTo>
                  <a:pt x="7477" y="513"/>
                  <a:pt x="7361" y="544"/>
                  <a:pt x="7247" y="583"/>
                </a:cubicBezTo>
                <a:cubicBezTo>
                  <a:pt x="7133" y="623"/>
                  <a:pt x="7026" y="678"/>
                  <a:pt x="6914" y="721"/>
                </a:cubicBezTo>
                <a:cubicBezTo>
                  <a:pt x="6802" y="765"/>
                  <a:pt x="6681" y="788"/>
                  <a:pt x="6571" y="834"/>
                </a:cubicBezTo>
                <a:cubicBezTo>
                  <a:pt x="6460" y="881"/>
                  <a:pt x="6350" y="930"/>
                  <a:pt x="6241" y="980"/>
                </a:cubicBezTo>
                <a:cubicBezTo>
                  <a:pt x="6132" y="1031"/>
                  <a:pt x="6029" y="1094"/>
                  <a:pt x="5922" y="1149"/>
                </a:cubicBezTo>
                <a:cubicBezTo>
                  <a:pt x="5814" y="1203"/>
                  <a:pt x="5703" y="1251"/>
                  <a:pt x="5598" y="1309"/>
                </a:cubicBezTo>
                <a:cubicBezTo>
                  <a:pt x="5493" y="1366"/>
                  <a:pt x="5388" y="1427"/>
                  <a:pt x="5285" y="1488"/>
                </a:cubicBezTo>
                <a:cubicBezTo>
                  <a:pt x="5182" y="1549"/>
                  <a:pt x="5082" y="1617"/>
                  <a:pt x="4981" y="1682"/>
                </a:cubicBezTo>
                <a:cubicBezTo>
                  <a:pt x="4880" y="1746"/>
                  <a:pt x="4790" y="1829"/>
                  <a:pt x="4691" y="1897"/>
                </a:cubicBezTo>
                <a:cubicBezTo>
                  <a:pt x="4592" y="1965"/>
                  <a:pt x="4493" y="2032"/>
                  <a:pt x="4396" y="2103"/>
                </a:cubicBezTo>
                <a:cubicBezTo>
                  <a:pt x="4300" y="2174"/>
                  <a:pt x="4195" y="2235"/>
                  <a:pt x="4101" y="2310"/>
                </a:cubicBezTo>
                <a:cubicBezTo>
                  <a:pt x="4007" y="2384"/>
                  <a:pt x="3915" y="2469"/>
                  <a:pt x="3823" y="2547"/>
                </a:cubicBezTo>
                <a:cubicBezTo>
                  <a:pt x="3729" y="2478"/>
                  <a:pt x="3629" y="2405"/>
                  <a:pt x="3530" y="2339"/>
                </a:cubicBezTo>
                <a:cubicBezTo>
                  <a:pt x="3431" y="2273"/>
                  <a:pt x="3338" y="2198"/>
                  <a:pt x="3237" y="2136"/>
                </a:cubicBezTo>
                <a:cubicBezTo>
                  <a:pt x="3135" y="2073"/>
                  <a:pt x="3026" y="2024"/>
                  <a:pt x="2924" y="1966"/>
                </a:cubicBezTo>
                <a:cubicBezTo>
                  <a:pt x="2819" y="1906"/>
                  <a:pt x="2718" y="1843"/>
                  <a:pt x="2616" y="1788"/>
                </a:cubicBezTo>
                <a:cubicBezTo>
                  <a:pt x="2507" y="1730"/>
                  <a:pt x="2401" y="1676"/>
                  <a:pt x="2300" y="1625"/>
                </a:cubicBezTo>
                <a:cubicBezTo>
                  <a:pt x="2186" y="1569"/>
                  <a:pt x="2081" y="1512"/>
                  <a:pt x="1981" y="1466"/>
                </a:cubicBezTo>
                <a:cubicBezTo>
                  <a:pt x="1858" y="1410"/>
                  <a:pt x="1742" y="1375"/>
                  <a:pt x="1649" y="1338"/>
                </a:cubicBezTo>
                <a:cubicBezTo>
                  <a:pt x="1415" y="1245"/>
                  <a:pt x="1292" y="1224"/>
                  <a:pt x="1373" y="1292"/>
                </a:cubicBezTo>
                <a:cubicBezTo>
                  <a:pt x="1477" y="1377"/>
                  <a:pt x="1580" y="1456"/>
                  <a:pt x="1670" y="1543"/>
                </a:cubicBezTo>
                <a:cubicBezTo>
                  <a:pt x="1766" y="1636"/>
                  <a:pt x="1858" y="1728"/>
                  <a:pt x="1940" y="1823"/>
                </a:cubicBezTo>
                <a:cubicBezTo>
                  <a:pt x="2028" y="1924"/>
                  <a:pt x="2094" y="2037"/>
                  <a:pt x="2166" y="2139"/>
                </a:cubicBezTo>
                <a:cubicBezTo>
                  <a:pt x="2244" y="2248"/>
                  <a:pt x="2322" y="2351"/>
                  <a:pt x="2383" y="2460"/>
                </a:cubicBezTo>
                <a:cubicBezTo>
                  <a:pt x="2449" y="2577"/>
                  <a:pt x="2509" y="2692"/>
                  <a:pt x="2557" y="2807"/>
                </a:cubicBezTo>
                <a:cubicBezTo>
                  <a:pt x="2610" y="2931"/>
                  <a:pt x="2664" y="3050"/>
                  <a:pt x="2699" y="3170"/>
                </a:cubicBezTo>
                <a:cubicBezTo>
                  <a:pt x="2736" y="3299"/>
                  <a:pt x="2765" y="3431"/>
                  <a:pt x="2785" y="3554"/>
                </a:cubicBezTo>
                <a:cubicBezTo>
                  <a:pt x="2705" y="3643"/>
                  <a:pt x="2606" y="3723"/>
                  <a:pt x="2529" y="3815"/>
                </a:cubicBezTo>
                <a:cubicBezTo>
                  <a:pt x="2451" y="3906"/>
                  <a:pt x="2395" y="4016"/>
                  <a:pt x="2321" y="4110"/>
                </a:cubicBezTo>
                <a:cubicBezTo>
                  <a:pt x="2246" y="4205"/>
                  <a:pt x="2177" y="4302"/>
                  <a:pt x="2106" y="4399"/>
                </a:cubicBezTo>
                <a:cubicBezTo>
                  <a:pt x="2035" y="4496"/>
                  <a:pt x="1938" y="4575"/>
                  <a:pt x="1870" y="4674"/>
                </a:cubicBezTo>
                <a:cubicBezTo>
                  <a:pt x="1802" y="4773"/>
                  <a:pt x="1745" y="4880"/>
                  <a:pt x="1680" y="4981"/>
                </a:cubicBezTo>
                <a:cubicBezTo>
                  <a:pt x="1615" y="5082"/>
                  <a:pt x="1571" y="5196"/>
                  <a:pt x="1510" y="5299"/>
                </a:cubicBezTo>
                <a:cubicBezTo>
                  <a:pt x="1448" y="5402"/>
                  <a:pt x="1364" y="5492"/>
                  <a:pt x="1306" y="5598"/>
                </a:cubicBezTo>
                <a:cubicBezTo>
                  <a:pt x="1248" y="5703"/>
                  <a:pt x="1191" y="5809"/>
                  <a:pt x="1137" y="5917"/>
                </a:cubicBezTo>
                <a:cubicBezTo>
                  <a:pt x="1083" y="6024"/>
                  <a:pt x="1051" y="6142"/>
                  <a:pt x="1001" y="6251"/>
                </a:cubicBezTo>
                <a:cubicBezTo>
                  <a:pt x="950" y="6360"/>
                  <a:pt x="892" y="6465"/>
                  <a:pt x="845" y="6576"/>
                </a:cubicBezTo>
                <a:cubicBezTo>
                  <a:pt x="798" y="6686"/>
                  <a:pt x="765" y="6802"/>
                  <a:pt x="721" y="6915"/>
                </a:cubicBezTo>
                <a:cubicBezTo>
                  <a:pt x="678" y="7027"/>
                  <a:pt x="638" y="7139"/>
                  <a:pt x="598" y="7253"/>
                </a:cubicBezTo>
                <a:cubicBezTo>
                  <a:pt x="559" y="7366"/>
                  <a:pt x="501" y="7474"/>
                  <a:pt x="465" y="7589"/>
                </a:cubicBezTo>
                <a:cubicBezTo>
                  <a:pt x="429" y="7703"/>
                  <a:pt x="410" y="7822"/>
                  <a:pt x="378" y="7939"/>
                </a:cubicBezTo>
                <a:cubicBezTo>
                  <a:pt x="346" y="8054"/>
                  <a:pt x="314" y="8170"/>
                  <a:pt x="286" y="8287"/>
                </a:cubicBezTo>
                <a:cubicBezTo>
                  <a:pt x="258" y="8404"/>
                  <a:pt x="216" y="8518"/>
                  <a:pt x="192" y="8636"/>
                </a:cubicBezTo>
                <a:cubicBezTo>
                  <a:pt x="169" y="8753"/>
                  <a:pt x="164" y="8875"/>
                  <a:pt x="144" y="8993"/>
                </a:cubicBezTo>
                <a:cubicBezTo>
                  <a:pt x="124" y="9112"/>
                  <a:pt x="84" y="9227"/>
                  <a:pt x="68" y="9347"/>
                </a:cubicBezTo>
                <a:cubicBezTo>
                  <a:pt x="52" y="9466"/>
                  <a:pt x="65" y="9588"/>
                  <a:pt x="53" y="9708"/>
                </a:cubicBezTo>
                <a:cubicBezTo>
                  <a:pt x="41" y="9827"/>
                  <a:pt x="20" y="9946"/>
                  <a:pt x="12" y="10066"/>
                </a:cubicBezTo>
                <a:cubicBezTo>
                  <a:pt x="4" y="10186"/>
                  <a:pt x="5" y="10306"/>
                  <a:pt x="2" y="10427"/>
                </a:cubicBezTo>
                <a:cubicBezTo>
                  <a:pt x="-2" y="10546"/>
                  <a:pt x="4" y="10666"/>
                  <a:pt x="4" y="10787"/>
                </a:cubicBezTo>
                <a:cubicBezTo>
                  <a:pt x="4" y="10908"/>
                  <a:pt x="2" y="11028"/>
                  <a:pt x="6" y="11147"/>
                </a:cubicBezTo>
                <a:cubicBezTo>
                  <a:pt x="10" y="11268"/>
                  <a:pt x="-6" y="11389"/>
                  <a:pt x="2" y="11509"/>
                </a:cubicBezTo>
                <a:cubicBezTo>
                  <a:pt x="10" y="11629"/>
                  <a:pt x="46" y="11747"/>
                  <a:pt x="58" y="11866"/>
                </a:cubicBezTo>
                <a:cubicBezTo>
                  <a:pt x="70" y="11986"/>
                  <a:pt x="52" y="12109"/>
                  <a:pt x="68" y="12228"/>
                </a:cubicBezTo>
                <a:cubicBezTo>
                  <a:pt x="84" y="12348"/>
                  <a:pt x="136" y="12462"/>
                  <a:pt x="156" y="12580"/>
                </a:cubicBezTo>
                <a:cubicBezTo>
                  <a:pt x="175" y="12699"/>
                  <a:pt x="161" y="12824"/>
                  <a:pt x="185" y="12941"/>
                </a:cubicBezTo>
                <a:cubicBezTo>
                  <a:pt x="209" y="13060"/>
                  <a:pt x="255" y="13173"/>
                  <a:pt x="283" y="13290"/>
                </a:cubicBezTo>
                <a:cubicBezTo>
                  <a:pt x="311" y="13407"/>
                  <a:pt x="322" y="13528"/>
                  <a:pt x="354" y="13644"/>
                </a:cubicBezTo>
                <a:cubicBezTo>
                  <a:pt x="386" y="13760"/>
                  <a:pt x="444" y="13869"/>
                  <a:pt x="480" y="13983"/>
                </a:cubicBezTo>
                <a:cubicBezTo>
                  <a:pt x="515" y="14098"/>
                  <a:pt x="531" y="14220"/>
                  <a:pt x="571" y="14333"/>
                </a:cubicBezTo>
                <a:cubicBezTo>
                  <a:pt x="610" y="14447"/>
                  <a:pt x="680" y="14550"/>
                  <a:pt x="723" y="14662"/>
                </a:cubicBezTo>
                <a:cubicBezTo>
                  <a:pt x="767" y="14774"/>
                  <a:pt x="805" y="14888"/>
                  <a:pt x="852" y="14998"/>
                </a:cubicBezTo>
                <a:cubicBezTo>
                  <a:pt x="899" y="15109"/>
                  <a:pt x="955" y="15216"/>
                  <a:pt x="1005" y="15325"/>
                </a:cubicBezTo>
                <a:cubicBezTo>
                  <a:pt x="1056" y="15434"/>
                  <a:pt x="1097" y="15547"/>
                  <a:pt x="1151" y="15655"/>
                </a:cubicBezTo>
                <a:cubicBezTo>
                  <a:pt x="1205" y="15762"/>
                  <a:pt x="1275" y="15861"/>
                  <a:pt x="1332" y="15966"/>
                </a:cubicBezTo>
                <a:cubicBezTo>
                  <a:pt x="1390" y="16072"/>
                  <a:pt x="1451" y="16175"/>
                  <a:pt x="1512" y="16278"/>
                </a:cubicBezTo>
                <a:cubicBezTo>
                  <a:pt x="1574" y="16382"/>
                  <a:pt x="1634" y="16486"/>
                  <a:pt x="1698" y="16587"/>
                </a:cubicBezTo>
                <a:cubicBezTo>
                  <a:pt x="1763" y="16688"/>
                  <a:pt x="1831" y="16787"/>
                  <a:pt x="1899" y="16886"/>
                </a:cubicBezTo>
                <a:cubicBezTo>
                  <a:pt x="1968" y="16985"/>
                  <a:pt x="2037" y="17082"/>
                  <a:pt x="2108" y="17179"/>
                </a:cubicBezTo>
                <a:cubicBezTo>
                  <a:pt x="2180" y="17276"/>
                  <a:pt x="2243" y="17378"/>
                  <a:pt x="2318" y="17473"/>
                </a:cubicBezTo>
                <a:cubicBezTo>
                  <a:pt x="2392" y="17567"/>
                  <a:pt x="2467" y="17662"/>
                  <a:pt x="2544" y="17753"/>
                </a:cubicBezTo>
                <a:cubicBezTo>
                  <a:pt x="2622" y="17845"/>
                  <a:pt x="2700" y="17937"/>
                  <a:pt x="2781" y="18026"/>
                </a:cubicBezTo>
                <a:cubicBezTo>
                  <a:pt x="2861" y="18115"/>
                  <a:pt x="2951" y="18196"/>
                  <a:pt x="3035" y="18282"/>
                </a:cubicBezTo>
                <a:cubicBezTo>
                  <a:pt x="3118" y="18368"/>
                  <a:pt x="3197" y="18459"/>
                  <a:pt x="3284" y="18543"/>
                </a:cubicBezTo>
                <a:cubicBezTo>
                  <a:pt x="3370" y="18627"/>
                  <a:pt x="3456" y="18711"/>
                  <a:pt x="3545" y="18791"/>
                </a:cubicBezTo>
                <a:cubicBezTo>
                  <a:pt x="3634" y="18872"/>
                  <a:pt x="3737" y="18937"/>
                  <a:pt x="3829" y="19015"/>
                </a:cubicBezTo>
                <a:cubicBezTo>
                  <a:pt x="3920" y="19093"/>
                  <a:pt x="4011" y="19171"/>
                  <a:pt x="4106" y="19245"/>
                </a:cubicBezTo>
                <a:cubicBezTo>
                  <a:pt x="4200" y="19320"/>
                  <a:pt x="4288" y="19402"/>
                  <a:pt x="4385" y="19474"/>
                </a:cubicBezTo>
                <a:cubicBezTo>
                  <a:pt x="4481" y="19545"/>
                  <a:pt x="4584" y="19609"/>
                  <a:pt x="4683" y="19677"/>
                </a:cubicBezTo>
                <a:cubicBezTo>
                  <a:pt x="4782" y="19745"/>
                  <a:pt x="4883" y="19810"/>
                  <a:pt x="4984" y="19874"/>
                </a:cubicBezTo>
                <a:cubicBezTo>
                  <a:pt x="5086" y="19939"/>
                  <a:pt x="5178" y="20018"/>
                  <a:pt x="5281" y="20080"/>
                </a:cubicBezTo>
                <a:cubicBezTo>
                  <a:pt x="5385" y="20141"/>
                  <a:pt x="5484" y="20211"/>
                  <a:pt x="5590" y="20269"/>
                </a:cubicBezTo>
                <a:cubicBezTo>
                  <a:pt x="5695" y="20326"/>
                  <a:pt x="5802" y="20383"/>
                  <a:pt x="5909" y="20437"/>
                </a:cubicBezTo>
                <a:cubicBezTo>
                  <a:pt x="6017" y="20491"/>
                  <a:pt x="6138" y="20517"/>
                  <a:pt x="6247" y="20568"/>
                </a:cubicBezTo>
                <a:cubicBezTo>
                  <a:pt x="6356" y="20618"/>
                  <a:pt x="6456" y="20690"/>
                  <a:pt x="6567" y="20737"/>
                </a:cubicBezTo>
                <a:cubicBezTo>
                  <a:pt x="6677" y="20784"/>
                  <a:pt x="6794" y="20816"/>
                  <a:pt x="6907" y="20859"/>
                </a:cubicBezTo>
                <a:cubicBezTo>
                  <a:pt x="7019" y="20902"/>
                  <a:pt x="7134" y="20936"/>
                  <a:pt x="7248" y="20975"/>
                </a:cubicBezTo>
                <a:cubicBezTo>
                  <a:pt x="7362" y="21015"/>
                  <a:pt x="7474" y="21059"/>
                  <a:pt x="7589" y="21094"/>
                </a:cubicBezTo>
                <a:cubicBezTo>
                  <a:pt x="7703" y="21130"/>
                  <a:pt x="7819" y="21161"/>
                  <a:pt x="7936" y="21193"/>
                </a:cubicBezTo>
                <a:cubicBezTo>
                  <a:pt x="8052" y="21224"/>
                  <a:pt x="8166" y="21264"/>
                  <a:pt x="8283" y="21292"/>
                </a:cubicBezTo>
                <a:cubicBezTo>
                  <a:pt x="8400" y="21319"/>
                  <a:pt x="8522" y="21323"/>
                  <a:pt x="8640" y="21347"/>
                </a:cubicBezTo>
                <a:cubicBezTo>
                  <a:pt x="8758" y="21370"/>
                  <a:pt x="8875" y="21393"/>
                  <a:pt x="8994" y="21413"/>
                </a:cubicBezTo>
                <a:cubicBezTo>
                  <a:pt x="9112" y="21433"/>
                  <a:pt x="9230" y="21454"/>
                  <a:pt x="9350" y="21470"/>
                </a:cubicBezTo>
                <a:cubicBezTo>
                  <a:pt x="9469" y="21486"/>
                  <a:pt x="9587" y="21508"/>
                  <a:pt x="9707" y="21520"/>
                </a:cubicBezTo>
                <a:cubicBezTo>
                  <a:pt x="9826" y="21532"/>
                  <a:pt x="9947" y="21531"/>
                  <a:pt x="10067" y="21539"/>
                </a:cubicBezTo>
                <a:cubicBezTo>
                  <a:pt x="10187" y="21547"/>
                  <a:pt x="10306" y="21567"/>
                  <a:pt x="10427" y="21571"/>
                </a:cubicBezTo>
                <a:cubicBezTo>
                  <a:pt x="10546" y="21575"/>
                  <a:pt x="10667" y="21593"/>
                  <a:pt x="10787" y="21593"/>
                </a:cubicBezTo>
                <a:cubicBezTo>
                  <a:pt x="10908" y="21593"/>
                  <a:pt x="11029" y="21582"/>
                  <a:pt x="11148" y="21578"/>
                </a:cubicBezTo>
                <a:cubicBezTo>
                  <a:pt x="11269" y="21574"/>
                  <a:pt x="11390" y="21574"/>
                  <a:pt x="11509" y="21566"/>
                </a:cubicBezTo>
                <a:cubicBezTo>
                  <a:pt x="11630" y="21558"/>
                  <a:pt x="11748" y="21524"/>
                  <a:pt x="11867" y="21512"/>
                </a:cubicBezTo>
                <a:cubicBezTo>
                  <a:pt x="11987" y="21501"/>
                  <a:pt x="12107" y="21495"/>
                  <a:pt x="12226" y="21480"/>
                </a:cubicBezTo>
                <a:cubicBezTo>
                  <a:pt x="12346" y="21464"/>
                  <a:pt x="12465" y="21449"/>
                  <a:pt x="12584" y="21430"/>
                </a:cubicBezTo>
                <a:cubicBezTo>
                  <a:pt x="12703" y="21410"/>
                  <a:pt x="12820" y="21384"/>
                  <a:pt x="12938" y="21360"/>
                </a:cubicBezTo>
                <a:cubicBezTo>
                  <a:pt x="13056" y="21336"/>
                  <a:pt x="13178" y="21332"/>
                  <a:pt x="13295" y="21304"/>
                </a:cubicBezTo>
                <a:cubicBezTo>
                  <a:pt x="13412" y="21276"/>
                  <a:pt x="13525" y="21232"/>
                  <a:pt x="13641" y="21200"/>
                </a:cubicBezTo>
                <a:cubicBezTo>
                  <a:pt x="13758" y="21169"/>
                  <a:pt x="13873" y="21134"/>
                  <a:pt x="13987" y="21098"/>
                </a:cubicBezTo>
                <a:cubicBezTo>
                  <a:pt x="14103" y="21063"/>
                  <a:pt x="14216" y="21024"/>
                  <a:pt x="14330" y="20984"/>
                </a:cubicBezTo>
                <a:cubicBezTo>
                  <a:pt x="14444" y="20945"/>
                  <a:pt x="14553" y="20894"/>
                  <a:pt x="14665" y="20851"/>
                </a:cubicBezTo>
                <a:cubicBezTo>
                  <a:pt x="14778" y="20808"/>
                  <a:pt x="14896" y="20780"/>
                  <a:pt x="15007" y="20733"/>
                </a:cubicBezTo>
                <a:cubicBezTo>
                  <a:pt x="15118" y="20686"/>
                  <a:pt x="15224" y="20630"/>
                  <a:pt x="15333" y="20579"/>
                </a:cubicBezTo>
                <a:cubicBezTo>
                  <a:pt x="15443" y="20528"/>
                  <a:pt x="15557" y="20488"/>
                  <a:pt x="15664" y="20434"/>
                </a:cubicBezTo>
                <a:cubicBezTo>
                  <a:pt x="15772" y="20380"/>
                  <a:pt x="15868" y="20304"/>
                  <a:pt x="15973" y="20247"/>
                </a:cubicBezTo>
                <a:cubicBezTo>
                  <a:pt x="16079" y="20189"/>
                  <a:pt x="16196" y="20151"/>
                  <a:pt x="16300" y="20090"/>
                </a:cubicBezTo>
                <a:cubicBezTo>
                  <a:pt x="16403" y="20028"/>
                  <a:pt x="16503" y="19960"/>
                  <a:pt x="16604" y="19895"/>
                </a:cubicBezTo>
                <a:cubicBezTo>
                  <a:pt x="16705" y="19830"/>
                  <a:pt x="16790" y="19741"/>
                  <a:pt x="16889" y="19672"/>
                </a:cubicBezTo>
                <a:cubicBezTo>
                  <a:pt x="16989" y="19604"/>
                  <a:pt x="17102" y="19556"/>
                  <a:pt x="17199" y="19485"/>
                </a:cubicBezTo>
                <a:cubicBezTo>
                  <a:pt x="17295" y="19413"/>
                  <a:pt x="17395" y="19345"/>
                  <a:pt x="17490" y="19270"/>
                </a:cubicBezTo>
                <a:cubicBezTo>
                  <a:pt x="17584" y="19196"/>
                  <a:pt x="17674" y="19115"/>
                  <a:pt x="17766" y="19037"/>
                </a:cubicBezTo>
                <a:cubicBezTo>
                  <a:pt x="17858" y="18960"/>
                  <a:pt x="17935" y="18865"/>
                  <a:pt x="18024" y="18785"/>
                </a:cubicBezTo>
                <a:cubicBezTo>
                  <a:pt x="18113" y="18704"/>
                  <a:pt x="18212" y="18633"/>
                  <a:pt x="18298" y="18550"/>
                </a:cubicBezTo>
                <a:cubicBezTo>
                  <a:pt x="18385" y="18466"/>
                  <a:pt x="18466" y="18377"/>
                  <a:pt x="18550" y="18291"/>
                </a:cubicBezTo>
                <a:cubicBezTo>
                  <a:pt x="18633" y="18204"/>
                  <a:pt x="18725" y="18125"/>
                  <a:pt x="18806" y="18036"/>
                </a:cubicBezTo>
                <a:cubicBezTo>
                  <a:pt x="18887" y="17947"/>
                  <a:pt x="18964" y="17854"/>
                  <a:pt x="19042" y="17762"/>
                </a:cubicBezTo>
                <a:cubicBezTo>
                  <a:pt x="19119" y="17671"/>
                  <a:pt x="19200" y="17580"/>
                  <a:pt x="19274" y="17486"/>
                </a:cubicBezTo>
                <a:cubicBezTo>
                  <a:pt x="19349" y="17392"/>
                  <a:pt x="19419" y="17293"/>
                  <a:pt x="19490" y="17196"/>
                </a:cubicBezTo>
                <a:cubicBezTo>
                  <a:pt x="19562" y="17099"/>
                  <a:pt x="19637" y="17005"/>
                  <a:pt x="19705" y="16906"/>
                </a:cubicBezTo>
                <a:cubicBezTo>
                  <a:pt x="19774" y="16807"/>
                  <a:pt x="19816" y="16691"/>
                  <a:pt x="19881" y="16590"/>
                </a:cubicBezTo>
                <a:cubicBezTo>
                  <a:pt x="19946" y="16488"/>
                  <a:pt x="20025" y="16396"/>
                  <a:pt x="20086" y="16292"/>
                </a:cubicBezTo>
                <a:cubicBezTo>
                  <a:pt x="20148" y="16189"/>
                  <a:pt x="20211" y="16086"/>
                  <a:pt x="20269" y="15980"/>
                </a:cubicBezTo>
                <a:cubicBezTo>
                  <a:pt x="20327" y="15875"/>
                  <a:pt x="20369" y="15762"/>
                  <a:pt x="20424" y="15654"/>
                </a:cubicBezTo>
                <a:cubicBezTo>
                  <a:pt x="20478" y="15547"/>
                  <a:pt x="20544" y="15445"/>
                  <a:pt x="20595" y="15336"/>
                </a:cubicBezTo>
                <a:cubicBezTo>
                  <a:pt x="20645" y="15227"/>
                  <a:pt x="20698" y="15118"/>
                  <a:pt x="20745" y="15007"/>
                </a:cubicBezTo>
                <a:cubicBezTo>
                  <a:pt x="20792" y="14897"/>
                  <a:pt x="20823" y="14779"/>
                  <a:pt x="20866" y="14667"/>
                </a:cubicBezTo>
                <a:cubicBezTo>
                  <a:pt x="20909" y="14555"/>
                  <a:pt x="20934" y="14436"/>
                  <a:pt x="20973" y="14323"/>
                </a:cubicBezTo>
                <a:cubicBezTo>
                  <a:pt x="21013" y="14209"/>
                  <a:pt x="21084" y="14106"/>
                  <a:pt x="21120" y="13991"/>
                </a:cubicBezTo>
                <a:cubicBezTo>
                  <a:pt x="21155" y="13876"/>
                  <a:pt x="21167" y="13754"/>
                  <a:pt x="21199" y="13638"/>
                </a:cubicBezTo>
                <a:cubicBezTo>
                  <a:pt x="21231" y="13522"/>
                  <a:pt x="21283" y="13411"/>
                  <a:pt x="21311" y="13294"/>
                </a:cubicBezTo>
                <a:cubicBezTo>
                  <a:pt x="21339" y="13177"/>
                  <a:pt x="21336" y="13054"/>
                  <a:pt x="21360" y="12935"/>
                </a:cubicBezTo>
                <a:cubicBezTo>
                  <a:pt x="21384" y="12818"/>
                  <a:pt x="21400" y="12699"/>
                  <a:pt x="21420" y="12580"/>
                </a:cubicBezTo>
                <a:cubicBezTo>
                  <a:pt x="21439" y="12462"/>
                  <a:pt x="21480" y="12346"/>
                  <a:pt x="21496" y="12227"/>
                </a:cubicBezTo>
                <a:cubicBezTo>
                  <a:pt x="21512" y="12108"/>
                  <a:pt x="21531" y="11989"/>
                  <a:pt x="21543" y="11869"/>
                </a:cubicBezTo>
                <a:cubicBezTo>
                  <a:pt x="21555" y="11750"/>
                  <a:pt x="21569" y="11630"/>
                  <a:pt x="21577" y="11509"/>
                </a:cubicBezTo>
                <a:cubicBezTo>
                  <a:pt x="21585" y="11390"/>
                  <a:pt x="21576" y="11268"/>
                  <a:pt x="21580" y="11148"/>
                </a:cubicBezTo>
                <a:cubicBezTo>
                  <a:pt x="21584" y="11028"/>
                  <a:pt x="21594" y="10908"/>
                  <a:pt x="21594" y="10787"/>
                </a:cubicBezTo>
                <a:cubicBezTo>
                  <a:pt x="21594" y="10666"/>
                  <a:pt x="21588" y="10546"/>
                  <a:pt x="21584" y="10426"/>
                </a:cubicBezTo>
                <a:cubicBezTo>
                  <a:pt x="21580" y="10305"/>
                  <a:pt x="21556" y="10186"/>
                  <a:pt x="21548" y="10067"/>
                </a:cubicBezTo>
                <a:cubicBezTo>
                  <a:pt x="21540" y="9946"/>
                  <a:pt x="21556" y="9824"/>
                  <a:pt x="21544" y="9705"/>
                </a:cubicBezTo>
                <a:cubicBezTo>
                  <a:pt x="21532" y="9585"/>
                  <a:pt x="21526" y="9464"/>
                  <a:pt x="21510" y="9345"/>
                </a:cubicBezTo>
                <a:cubicBezTo>
                  <a:pt x="21494" y="9226"/>
                  <a:pt x="21440" y="9112"/>
                  <a:pt x="21420" y="8994"/>
                </a:cubicBezTo>
                <a:cubicBezTo>
                  <a:pt x="21400" y="8875"/>
                  <a:pt x="21406" y="8752"/>
                  <a:pt x="21383" y="8634"/>
                </a:cubicBezTo>
                <a:cubicBezTo>
                  <a:pt x="21359" y="8516"/>
                  <a:pt x="21331" y="8399"/>
                  <a:pt x="21303" y="8282"/>
                </a:cubicBezTo>
                <a:cubicBezTo>
                  <a:pt x="21275" y="8165"/>
                  <a:pt x="21221" y="8054"/>
                  <a:pt x="21190" y="7939"/>
                </a:cubicBezTo>
                <a:cubicBezTo>
                  <a:pt x="21158" y="7822"/>
                  <a:pt x="21132" y="7705"/>
                  <a:pt x="21096" y="7590"/>
                </a:cubicBezTo>
                <a:cubicBezTo>
                  <a:pt x="21060" y="7475"/>
                  <a:pt x="21037" y="7357"/>
                  <a:pt x="20997" y="7243"/>
                </a:cubicBezTo>
                <a:cubicBezTo>
                  <a:pt x="20958" y="7129"/>
                  <a:pt x="20916" y="7016"/>
                  <a:pt x="20872" y="6904"/>
                </a:cubicBezTo>
                <a:cubicBezTo>
                  <a:pt x="20829" y="6792"/>
                  <a:pt x="20792" y="6677"/>
                  <a:pt x="20745" y="6566"/>
                </a:cubicBezTo>
                <a:cubicBezTo>
                  <a:pt x="20698" y="6455"/>
                  <a:pt x="20632" y="6353"/>
                  <a:pt x="20581" y="6244"/>
                </a:cubicBezTo>
                <a:cubicBezTo>
                  <a:pt x="20531" y="6135"/>
                  <a:pt x="20495" y="6018"/>
                  <a:pt x="20441" y="5911"/>
                </a:cubicBezTo>
                <a:cubicBezTo>
                  <a:pt x="20387" y="5803"/>
                  <a:pt x="20304" y="5711"/>
                  <a:pt x="20246" y="5606"/>
                </a:cubicBezTo>
                <a:cubicBezTo>
                  <a:pt x="20188" y="5500"/>
                  <a:pt x="20158" y="5379"/>
                  <a:pt x="20097" y="5275"/>
                </a:cubicBezTo>
                <a:cubicBezTo>
                  <a:pt x="20035" y="5172"/>
                  <a:pt x="19968" y="5072"/>
                  <a:pt x="19903" y="4970"/>
                </a:cubicBezTo>
                <a:cubicBezTo>
                  <a:pt x="19838" y="4869"/>
                  <a:pt x="19766" y="4772"/>
                  <a:pt x="19697" y="4673"/>
                </a:cubicBezTo>
                <a:cubicBezTo>
                  <a:pt x="19629" y="4574"/>
                  <a:pt x="19542" y="4489"/>
                  <a:pt x="19470" y="4392"/>
                </a:cubicBezTo>
                <a:cubicBezTo>
                  <a:pt x="19399" y="4296"/>
                  <a:pt x="19334" y="4194"/>
                  <a:pt x="19260" y="4099"/>
                </a:cubicBezTo>
                <a:cubicBezTo>
                  <a:pt x="19185" y="4005"/>
                  <a:pt x="19106" y="3915"/>
                  <a:pt x="19028" y="3823"/>
                </a:cubicBezTo>
                <a:cubicBezTo>
                  <a:pt x="18950" y="3731"/>
                  <a:pt x="18879" y="3634"/>
                  <a:pt x="18798" y="3545"/>
                </a:cubicBezTo>
                <a:cubicBezTo>
                  <a:pt x="18717" y="3456"/>
                  <a:pt x="18628" y="3374"/>
                  <a:pt x="18544" y="3288"/>
                </a:cubicBezTo>
                <a:cubicBezTo>
                  <a:pt x="18461" y="3201"/>
                  <a:pt x="18387" y="3105"/>
                  <a:pt x="18300" y="3022"/>
                </a:cubicBezTo>
                <a:cubicBezTo>
                  <a:pt x="18214" y="2938"/>
                  <a:pt x="18126" y="2855"/>
                  <a:pt x="18037" y="2774"/>
                </a:cubicBezTo>
                <a:cubicBezTo>
                  <a:pt x="17948" y="2694"/>
                  <a:pt x="17861" y="2610"/>
                  <a:pt x="17769" y="2532"/>
                </a:cubicBezTo>
                <a:cubicBezTo>
                  <a:pt x="17677" y="2455"/>
                  <a:pt x="17580" y="2382"/>
                  <a:pt x="17486" y="2308"/>
                </a:cubicBezTo>
                <a:cubicBezTo>
                  <a:pt x="17392" y="2233"/>
                  <a:pt x="17301" y="2153"/>
                  <a:pt x="17204" y="2081"/>
                </a:cubicBezTo>
                <a:cubicBezTo>
                  <a:pt x="17108" y="2010"/>
                  <a:pt x="16998" y="1956"/>
                  <a:pt x="16899" y="1887"/>
                </a:cubicBezTo>
                <a:cubicBezTo>
                  <a:pt x="16800" y="1819"/>
                  <a:pt x="16698" y="1756"/>
                  <a:pt x="16596" y="1691"/>
                </a:cubicBezTo>
                <a:cubicBezTo>
                  <a:pt x="16495" y="1626"/>
                  <a:pt x="16403" y="1546"/>
                  <a:pt x="16299" y="1485"/>
                </a:cubicBezTo>
                <a:cubicBezTo>
                  <a:pt x="16196" y="1423"/>
                  <a:pt x="16075" y="1392"/>
                  <a:pt x="15970" y="1334"/>
                </a:cubicBezTo>
                <a:cubicBezTo>
                  <a:pt x="15864" y="1276"/>
                  <a:pt x="15759" y="1219"/>
                  <a:pt x="15651" y="1165"/>
                </a:cubicBezTo>
                <a:cubicBezTo>
                  <a:pt x="15544" y="1111"/>
                  <a:pt x="15437" y="1058"/>
                  <a:pt x="15327" y="1007"/>
                </a:cubicBezTo>
                <a:cubicBezTo>
                  <a:pt x="15218" y="957"/>
                  <a:pt x="15120" y="883"/>
                  <a:pt x="15009" y="836"/>
                </a:cubicBezTo>
                <a:cubicBezTo>
                  <a:pt x="14898" y="789"/>
                  <a:pt x="14786" y="745"/>
                  <a:pt x="14673" y="701"/>
                </a:cubicBezTo>
                <a:cubicBezTo>
                  <a:pt x="14561" y="658"/>
                  <a:pt x="14444" y="629"/>
                  <a:pt x="14330" y="590"/>
                </a:cubicBezTo>
                <a:cubicBezTo>
                  <a:pt x="14216" y="550"/>
                  <a:pt x="14103" y="512"/>
                  <a:pt x="13987" y="476"/>
                </a:cubicBezTo>
                <a:cubicBezTo>
                  <a:pt x="13873" y="440"/>
                  <a:pt x="13757" y="406"/>
                  <a:pt x="13641" y="375"/>
                </a:cubicBezTo>
                <a:cubicBezTo>
                  <a:pt x="13525" y="343"/>
                  <a:pt x="13405" y="330"/>
                  <a:pt x="13288" y="302"/>
                </a:cubicBezTo>
                <a:cubicBezTo>
                  <a:pt x="13171" y="274"/>
                  <a:pt x="13061" y="213"/>
                  <a:pt x="12943" y="189"/>
                </a:cubicBezTo>
                <a:cubicBezTo>
                  <a:pt x="12825" y="165"/>
                  <a:pt x="12704" y="156"/>
                  <a:pt x="12585" y="136"/>
                </a:cubicBezTo>
                <a:cubicBezTo>
                  <a:pt x="12467" y="116"/>
                  <a:pt x="12347" y="105"/>
                  <a:pt x="12227" y="89"/>
                </a:cubicBezTo>
                <a:cubicBezTo>
                  <a:pt x="12108" y="73"/>
                  <a:pt x="11990" y="45"/>
                  <a:pt x="11870" y="33"/>
                </a:cubicBezTo>
                <a:cubicBezTo>
                  <a:pt x="11751" y="21"/>
                  <a:pt x="11630" y="9"/>
                  <a:pt x="11510" y="1"/>
                </a:cubicBezTo>
                <a:cubicBezTo>
                  <a:pt x="11390" y="-7"/>
                  <a:pt x="11268" y="22"/>
                  <a:pt x="11148" y="18"/>
                </a:cubicBezTo>
                <a:cubicBezTo>
                  <a:pt x="11028" y="14"/>
                  <a:pt x="10908" y="0"/>
                  <a:pt x="10787" y="0"/>
                </a:cubicBezTo>
                <a:close/>
              </a:path>
            </a:pathLst>
          </a:custGeom>
          <a:solidFill>
            <a:srgbClr val="F3EAD7"/>
          </a:solidFill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3200" tIns="203200" rIns="203200" bIns="203200" anchor="ctr"/>
          <a:lstStyle/>
          <a:p>
            <a:r>
              <a:rPr lang="en-US" altLang="zh-CN" dirty="0"/>
              <a:t>2.</a:t>
            </a:r>
            <a:r>
              <a:rPr lang="zh-CN" altLang="en-US" dirty="0"/>
              <a:t>智能路径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94" name="Shape 294"/>
          <p:cNvSpPr/>
          <p:nvPr/>
        </p:nvSpPr>
        <p:spPr>
          <a:xfrm>
            <a:off x="3674226" y="793285"/>
            <a:ext cx="2708796" cy="1905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3EAD7"/>
          </a:solidFill>
          <a:ln w="63500">
            <a:solidFill>
              <a:srgbClr val="000000"/>
            </a:solidFill>
            <a:miter lim="400000"/>
          </a:ln>
        </p:spPr>
        <p:txBody>
          <a:bodyPr lIns="203200" tIns="203200" rIns="203200" bIns="203200" anchor="ctr"/>
          <a:lstStyle/>
          <a:p>
            <a:endParaRPr/>
          </a:p>
        </p:txBody>
      </p:sp>
      <p:sp>
        <p:nvSpPr>
          <p:cNvPr id="295" name="Shape 295"/>
          <p:cNvSpPr/>
          <p:nvPr/>
        </p:nvSpPr>
        <p:spPr>
          <a:xfrm flipH="1">
            <a:off x="1537447" y="2994483"/>
            <a:ext cx="2225313" cy="2276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93" extrusionOk="0">
                <a:moveTo>
                  <a:pt x="19331" y="4246"/>
                </a:moveTo>
                <a:cubicBezTo>
                  <a:pt x="19371" y="4095"/>
                  <a:pt x="19438" y="3934"/>
                  <a:pt x="19495" y="3776"/>
                </a:cubicBezTo>
                <a:cubicBezTo>
                  <a:pt x="19547" y="3632"/>
                  <a:pt x="19620" y="3496"/>
                  <a:pt x="19690" y="3349"/>
                </a:cubicBezTo>
                <a:cubicBezTo>
                  <a:pt x="19755" y="3214"/>
                  <a:pt x="19816" y="3068"/>
                  <a:pt x="19898" y="2933"/>
                </a:cubicBezTo>
                <a:cubicBezTo>
                  <a:pt x="19974" y="2808"/>
                  <a:pt x="20059" y="2686"/>
                  <a:pt x="20152" y="2565"/>
                </a:cubicBezTo>
                <a:cubicBezTo>
                  <a:pt x="20237" y="2452"/>
                  <a:pt x="20318" y="2320"/>
                  <a:pt x="20419" y="2212"/>
                </a:cubicBezTo>
                <a:cubicBezTo>
                  <a:pt x="20513" y="2112"/>
                  <a:pt x="20633" y="2048"/>
                  <a:pt x="20741" y="1954"/>
                </a:cubicBezTo>
                <a:cubicBezTo>
                  <a:pt x="20842" y="1866"/>
                  <a:pt x="20951" y="1787"/>
                  <a:pt x="21065" y="1706"/>
                </a:cubicBezTo>
                <a:cubicBezTo>
                  <a:pt x="21171" y="1630"/>
                  <a:pt x="21277" y="1544"/>
                  <a:pt x="21396" y="1475"/>
                </a:cubicBezTo>
                <a:cubicBezTo>
                  <a:pt x="21493" y="1418"/>
                  <a:pt x="21360" y="1388"/>
                  <a:pt x="21099" y="1425"/>
                </a:cubicBezTo>
                <a:cubicBezTo>
                  <a:pt x="20996" y="1440"/>
                  <a:pt x="20875" y="1496"/>
                  <a:pt x="20735" y="1526"/>
                </a:cubicBezTo>
                <a:cubicBezTo>
                  <a:pt x="20622" y="1549"/>
                  <a:pt x="20498" y="1561"/>
                  <a:pt x="20368" y="1595"/>
                </a:cubicBezTo>
                <a:cubicBezTo>
                  <a:pt x="20252" y="1624"/>
                  <a:pt x="20133" y="1675"/>
                  <a:pt x="20007" y="1712"/>
                </a:cubicBezTo>
                <a:cubicBezTo>
                  <a:pt x="19889" y="1748"/>
                  <a:pt x="19766" y="1773"/>
                  <a:pt x="19644" y="1814"/>
                </a:cubicBezTo>
                <a:cubicBezTo>
                  <a:pt x="19526" y="1855"/>
                  <a:pt x="19399" y="1866"/>
                  <a:pt x="19279" y="1913"/>
                </a:cubicBezTo>
                <a:cubicBezTo>
                  <a:pt x="19160" y="1960"/>
                  <a:pt x="19041" y="2013"/>
                  <a:pt x="18925" y="2067"/>
                </a:cubicBezTo>
                <a:cubicBezTo>
                  <a:pt x="18806" y="2121"/>
                  <a:pt x="18694" y="2196"/>
                  <a:pt x="18581" y="2257"/>
                </a:cubicBezTo>
                <a:cubicBezTo>
                  <a:pt x="18463" y="2322"/>
                  <a:pt x="18356" y="2410"/>
                  <a:pt x="18250" y="2481"/>
                </a:cubicBezTo>
                <a:cubicBezTo>
                  <a:pt x="18133" y="2560"/>
                  <a:pt x="18019" y="2604"/>
                  <a:pt x="17921" y="2691"/>
                </a:cubicBezTo>
                <a:cubicBezTo>
                  <a:pt x="17817" y="2599"/>
                  <a:pt x="17710" y="2532"/>
                  <a:pt x="17602" y="2444"/>
                </a:cubicBezTo>
                <a:cubicBezTo>
                  <a:pt x="17496" y="2357"/>
                  <a:pt x="17382" y="2287"/>
                  <a:pt x="17272" y="2204"/>
                </a:cubicBezTo>
                <a:cubicBezTo>
                  <a:pt x="17163" y="2122"/>
                  <a:pt x="17059" y="2028"/>
                  <a:pt x="16947" y="1950"/>
                </a:cubicBezTo>
                <a:cubicBezTo>
                  <a:pt x="16837" y="1873"/>
                  <a:pt x="16730" y="1783"/>
                  <a:pt x="16616" y="1710"/>
                </a:cubicBezTo>
                <a:cubicBezTo>
                  <a:pt x="16504" y="1638"/>
                  <a:pt x="16381" y="1594"/>
                  <a:pt x="16266" y="1526"/>
                </a:cubicBezTo>
                <a:cubicBezTo>
                  <a:pt x="16152" y="1458"/>
                  <a:pt x="16048" y="1358"/>
                  <a:pt x="15931" y="1295"/>
                </a:cubicBezTo>
                <a:cubicBezTo>
                  <a:pt x="15815" y="1232"/>
                  <a:pt x="15689" y="1205"/>
                  <a:pt x="15571" y="1146"/>
                </a:cubicBezTo>
                <a:cubicBezTo>
                  <a:pt x="15454" y="1088"/>
                  <a:pt x="15333" y="1046"/>
                  <a:pt x="15214" y="992"/>
                </a:cubicBezTo>
                <a:cubicBezTo>
                  <a:pt x="15095" y="939"/>
                  <a:pt x="14986" y="848"/>
                  <a:pt x="14865" y="799"/>
                </a:cubicBezTo>
                <a:cubicBezTo>
                  <a:pt x="14746" y="750"/>
                  <a:pt x="14625" y="704"/>
                  <a:pt x="14504" y="660"/>
                </a:cubicBezTo>
                <a:cubicBezTo>
                  <a:pt x="14384" y="616"/>
                  <a:pt x="14259" y="590"/>
                  <a:pt x="14137" y="550"/>
                </a:cubicBezTo>
                <a:cubicBezTo>
                  <a:pt x="14016" y="510"/>
                  <a:pt x="13892" y="486"/>
                  <a:pt x="13769" y="451"/>
                </a:cubicBezTo>
                <a:cubicBezTo>
                  <a:pt x="13647" y="416"/>
                  <a:pt x="13526" y="372"/>
                  <a:pt x="13402" y="341"/>
                </a:cubicBezTo>
                <a:cubicBezTo>
                  <a:pt x="13280" y="311"/>
                  <a:pt x="13158" y="267"/>
                  <a:pt x="13034" y="241"/>
                </a:cubicBezTo>
                <a:cubicBezTo>
                  <a:pt x="12911" y="215"/>
                  <a:pt x="12784" y="217"/>
                  <a:pt x="12660" y="195"/>
                </a:cubicBezTo>
                <a:cubicBezTo>
                  <a:pt x="12536" y="173"/>
                  <a:pt x="12411" y="161"/>
                  <a:pt x="12286" y="143"/>
                </a:cubicBezTo>
                <a:cubicBezTo>
                  <a:pt x="12162" y="126"/>
                  <a:pt x="12040" y="75"/>
                  <a:pt x="11915" y="62"/>
                </a:cubicBezTo>
                <a:cubicBezTo>
                  <a:pt x="11790" y="49"/>
                  <a:pt x="11664" y="77"/>
                  <a:pt x="11538" y="68"/>
                </a:cubicBezTo>
                <a:cubicBezTo>
                  <a:pt x="11414" y="59"/>
                  <a:pt x="11289" y="41"/>
                  <a:pt x="11164" y="37"/>
                </a:cubicBezTo>
                <a:cubicBezTo>
                  <a:pt x="11039" y="33"/>
                  <a:pt x="10914" y="0"/>
                  <a:pt x="10788" y="0"/>
                </a:cubicBezTo>
                <a:cubicBezTo>
                  <a:pt x="10664" y="0"/>
                  <a:pt x="10540" y="1"/>
                  <a:pt x="10417" y="5"/>
                </a:cubicBezTo>
                <a:cubicBezTo>
                  <a:pt x="10292" y="10"/>
                  <a:pt x="10170" y="46"/>
                  <a:pt x="10046" y="55"/>
                </a:cubicBezTo>
                <a:cubicBezTo>
                  <a:pt x="9922" y="63"/>
                  <a:pt x="9797" y="37"/>
                  <a:pt x="9674" y="49"/>
                </a:cubicBezTo>
                <a:cubicBezTo>
                  <a:pt x="9550" y="62"/>
                  <a:pt x="9429" y="115"/>
                  <a:pt x="9307" y="132"/>
                </a:cubicBezTo>
                <a:cubicBezTo>
                  <a:pt x="9183" y="149"/>
                  <a:pt x="9058" y="144"/>
                  <a:pt x="8936" y="165"/>
                </a:cubicBezTo>
                <a:cubicBezTo>
                  <a:pt x="8813" y="186"/>
                  <a:pt x="8689" y="198"/>
                  <a:pt x="8567" y="224"/>
                </a:cubicBezTo>
                <a:cubicBezTo>
                  <a:pt x="8444" y="250"/>
                  <a:pt x="8325" y="305"/>
                  <a:pt x="8204" y="334"/>
                </a:cubicBezTo>
                <a:cubicBezTo>
                  <a:pt x="8082" y="365"/>
                  <a:pt x="7962" y="407"/>
                  <a:pt x="7841" y="441"/>
                </a:cubicBezTo>
                <a:cubicBezTo>
                  <a:pt x="7720" y="476"/>
                  <a:pt x="7598" y="503"/>
                  <a:pt x="7478" y="542"/>
                </a:cubicBezTo>
                <a:cubicBezTo>
                  <a:pt x="7357" y="581"/>
                  <a:pt x="7239" y="631"/>
                  <a:pt x="7120" y="674"/>
                </a:cubicBezTo>
                <a:cubicBezTo>
                  <a:pt x="7000" y="718"/>
                  <a:pt x="6881" y="763"/>
                  <a:pt x="6763" y="811"/>
                </a:cubicBezTo>
                <a:cubicBezTo>
                  <a:pt x="6644" y="859"/>
                  <a:pt x="6524" y="897"/>
                  <a:pt x="6407" y="949"/>
                </a:cubicBezTo>
                <a:cubicBezTo>
                  <a:pt x="6289" y="1001"/>
                  <a:pt x="6175" y="1067"/>
                  <a:pt x="6059" y="1123"/>
                </a:cubicBezTo>
                <a:cubicBezTo>
                  <a:pt x="5942" y="1180"/>
                  <a:pt x="5823" y="1228"/>
                  <a:pt x="5709" y="1290"/>
                </a:cubicBezTo>
                <a:cubicBezTo>
                  <a:pt x="5593" y="1351"/>
                  <a:pt x="5480" y="1419"/>
                  <a:pt x="5367" y="1485"/>
                </a:cubicBezTo>
                <a:cubicBezTo>
                  <a:pt x="5253" y="1551"/>
                  <a:pt x="5146" y="1635"/>
                  <a:pt x="5034" y="1705"/>
                </a:cubicBezTo>
                <a:cubicBezTo>
                  <a:pt x="4922" y="1776"/>
                  <a:pt x="4799" y="1818"/>
                  <a:pt x="4690" y="1894"/>
                </a:cubicBezTo>
                <a:cubicBezTo>
                  <a:pt x="4579" y="1970"/>
                  <a:pt x="4467" y="2043"/>
                  <a:pt x="4360" y="2123"/>
                </a:cubicBezTo>
                <a:cubicBezTo>
                  <a:pt x="4251" y="2204"/>
                  <a:pt x="4152" y="2308"/>
                  <a:pt x="4046" y="2392"/>
                </a:cubicBezTo>
                <a:cubicBezTo>
                  <a:pt x="3939" y="2478"/>
                  <a:pt x="3823" y="2543"/>
                  <a:pt x="3720" y="2633"/>
                </a:cubicBezTo>
                <a:cubicBezTo>
                  <a:pt x="3615" y="2723"/>
                  <a:pt x="3524" y="2841"/>
                  <a:pt x="3423" y="2935"/>
                </a:cubicBezTo>
                <a:cubicBezTo>
                  <a:pt x="3321" y="3031"/>
                  <a:pt x="3227" y="3139"/>
                  <a:pt x="3129" y="3239"/>
                </a:cubicBezTo>
                <a:cubicBezTo>
                  <a:pt x="3029" y="3339"/>
                  <a:pt x="2911" y="3405"/>
                  <a:pt x="2815" y="3510"/>
                </a:cubicBezTo>
                <a:cubicBezTo>
                  <a:pt x="2718" y="3615"/>
                  <a:pt x="2642" y="3751"/>
                  <a:pt x="2549" y="3861"/>
                </a:cubicBezTo>
                <a:cubicBezTo>
                  <a:pt x="2456" y="3971"/>
                  <a:pt x="2366" y="4085"/>
                  <a:pt x="2277" y="4199"/>
                </a:cubicBezTo>
                <a:cubicBezTo>
                  <a:pt x="2187" y="4315"/>
                  <a:pt x="2093" y="4423"/>
                  <a:pt x="2008" y="4543"/>
                </a:cubicBezTo>
                <a:cubicBezTo>
                  <a:pt x="1921" y="4663"/>
                  <a:pt x="1846" y="4796"/>
                  <a:pt x="1765" y="4920"/>
                </a:cubicBezTo>
                <a:cubicBezTo>
                  <a:pt x="1683" y="5046"/>
                  <a:pt x="1577" y="5144"/>
                  <a:pt x="1500" y="5273"/>
                </a:cubicBezTo>
                <a:cubicBezTo>
                  <a:pt x="1422" y="5404"/>
                  <a:pt x="1364" y="5555"/>
                  <a:pt x="1292" y="5689"/>
                </a:cubicBezTo>
                <a:cubicBezTo>
                  <a:pt x="1219" y="5824"/>
                  <a:pt x="1133" y="5947"/>
                  <a:pt x="1065" y="6086"/>
                </a:cubicBezTo>
                <a:cubicBezTo>
                  <a:pt x="997" y="6226"/>
                  <a:pt x="957" y="6389"/>
                  <a:pt x="895" y="6532"/>
                </a:cubicBezTo>
                <a:cubicBezTo>
                  <a:pt x="833" y="6676"/>
                  <a:pt x="765" y="6815"/>
                  <a:pt x="708" y="6963"/>
                </a:cubicBezTo>
                <a:cubicBezTo>
                  <a:pt x="652" y="7112"/>
                  <a:pt x="607" y="7267"/>
                  <a:pt x="557" y="7419"/>
                </a:cubicBezTo>
                <a:cubicBezTo>
                  <a:pt x="507" y="7571"/>
                  <a:pt x="461" y="7725"/>
                  <a:pt x="417" y="7880"/>
                </a:cubicBezTo>
                <a:cubicBezTo>
                  <a:pt x="373" y="8036"/>
                  <a:pt x="330" y="8191"/>
                  <a:pt x="293" y="8350"/>
                </a:cubicBezTo>
                <a:cubicBezTo>
                  <a:pt x="256" y="8509"/>
                  <a:pt x="199" y="8660"/>
                  <a:pt x="169" y="8822"/>
                </a:cubicBezTo>
                <a:cubicBezTo>
                  <a:pt x="139" y="8983"/>
                  <a:pt x="127" y="9151"/>
                  <a:pt x="105" y="9315"/>
                </a:cubicBezTo>
                <a:cubicBezTo>
                  <a:pt x="82" y="9478"/>
                  <a:pt x="65" y="9642"/>
                  <a:pt x="50" y="9808"/>
                </a:cubicBezTo>
                <a:cubicBezTo>
                  <a:pt x="35" y="9973"/>
                  <a:pt x="9" y="10137"/>
                  <a:pt x="2" y="10304"/>
                </a:cubicBezTo>
                <a:cubicBezTo>
                  <a:pt x="-6" y="10470"/>
                  <a:pt x="16" y="10637"/>
                  <a:pt x="16" y="10804"/>
                </a:cubicBezTo>
                <a:cubicBezTo>
                  <a:pt x="16" y="10972"/>
                  <a:pt x="1" y="11138"/>
                  <a:pt x="8" y="11304"/>
                </a:cubicBezTo>
                <a:cubicBezTo>
                  <a:pt x="16" y="11471"/>
                  <a:pt x="28" y="11637"/>
                  <a:pt x="43" y="11802"/>
                </a:cubicBezTo>
                <a:cubicBezTo>
                  <a:pt x="58" y="11967"/>
                  <a:pt x="75" y="12132"/>
                  <a:pt x="98" y="12296"/>
                </a:cubicBezTo>
                <a:cubicBezTo>
                  <a:pt x="120" y="12460"/>
                  <a:pt x="152" y="12621"/>
                  <a:pt x="182" y="12783"/>
                </a:cubicBezTo>
                <a:cubicBezTo>
                  <a:pt x="212" y="12945"/>
                  <a:pt x="248" y="13103"/>
                  <a:pt x="285" y="13262"/>
                </a:cubicBezTo>
                <a:cubicBezTo>
                  <a:pt x="323" y="13421"/>
                  <a:pt x="351" y="13584"/>
                  <a:pt x="395" y="13740"/>
                </a:cubicBezTo>
                <a:cubicBezTo>
                  <a:pt x="439" y="13896"/>
                  <a:pt x="493" y="14046"/>
                  <a:pt x="543" y="14199"/>
                </a:cubicBezTo>
                <a:cubicBezTo>
                  <a:pt x="594" y="14350"/>
                  <a:pt x="631" y="14512"/>
                  <a:pt x="687" y="14661"/>
                </a:cubicBezTo>
                <a:cubicBezTo>
                  <a:pt x="744" y="14808"/>
                  <a:pt x="808" y="14952"/>
                  <a:pt x="871" y="15096"/>
                </a:cubicBezTo>
                <a:cubicBezTo>
                  <a:pt x="933" y="15240"/>
                  <a:pt x="1022" y="15362"/>
                  <a:pt x="1090" y="15502"/>
                </a:cubicBezTo>
                <a:cubicBezTo>
                  <a:pt x="1157" y="15641"/>
                  <a:pt x="1229" y="15775"/>
                  <a:pt x="1302" y="15911"/>
                </a:cubicBezTo>
                <a:cubicBezTo>
                  <a:pt x="1374" y="16045"/>
                  <a:pt x="1438" y="16188"/>
                  <a:pt x="1516" y="16319"/>
                </a:cubicBezTo>
                <a:cubicBezTo>
                  <a:pt x="1593" y="16448"/>
                  <a:pt x="1677" y="16570"/>
                  <a:pt x="1759" y="16696"/>
                </a:cubicBezTo>
                <a:cubicBezTo>
                  <a:pt x="1841" y="16820"/>
                  <a:pt x="1904" y="16969"/>
                  <a:pt x="1990" y="17089"/>
                </a:cubicBezTo>
                <a:cubicBezTo>
                  <a:pt x="2076" y="17208"/>
                  <a:pt x="2175" y="17311"/>
                  <a:pt x="2265" y="17427"/>
                </a:cubicBezTo>
                <a:cubicBezTo>
                  <a:pt x="2354" y="17541"/>
                  <a:pt x="2445" y="17655"/>
                  <a:pt x="2538" y="17765"/>
                </a:cubicBezTo>
                <a:cubicBezTo>
                  <a:pt x="2631" y="17875"/>
                  <a:pt x="2729" y="17976"/>
                  <a:pt x="2826" y="18082"/>
                </a:cubicBezTo>
                <a:cubicBezTo>
                  <a:pt x="2921" y="18186"/>
                  <a:pt x="3027" y="18275"/>
                  <a:pt x="3126" y="18375"/>
                </a:cubicBezTo>
                <a:cubicBezTo>
                  <a:pt x="3225" y="18474"/>
                  <a:pt x="3316" y="18589"/>
                  <a:pt x="3418" y="18685"/>
                </a:cubicBezTo>
                <a:cubicBezTo>
                  <a:pt x="3519" y="18779"/>
                  <a:pt x="3615" y="18885"/>
                  <a:pt x="3720" y="18976"/>
                </a:cubicBezTo>
                <a:cubicBezTo>
                  <a:pt x="3824" y="19065"/>
                  <a:pt x="3933" y="19145"/>
                  <a:pt x="4040" y="19231"/>
                </a:cubicBezTo>
                <a:cubicBezTo>
                  <a:pt x="4146" y="19315"/>
                  <a:pt x="4257" y="19389"/>
                  <a:pt x="4366" y="19470"/>
                </a:cubicBezTo>
                <a:cubicBezTo>
                  <a:pt x="4474" y="19550"/>
                  <a:pt x="4577" y="19643"/>
                  <a:pt x="4688" y="19719"/>
                </a:cubicBezTo>
                <a:cubicBezTo>
                  <a:pt x="4798" y="19795"/>
                  <a:pt x="4911" y="19862"/>
                  <a:pt x="5024" y="19933"/>
                </a:cubicBezTo>
                <a:cubicBezTo>
                  <a:pt x="5135" y="20004"/>
                  <a:pt x="5250" y="20068"/>
                  <a:pt x="5364" y="20135"/>
                </a:cubicBezTo>
                <a:cubicBezTo>
                  <a:pt x="5477" y="20200"/>
                  <a:pt x="5595" y="20252"/>
                  <a:pt x="5710" y="20314"/>
                </a:cubicBezTo>
                <a:cubicBezTo>
                  <a:pt x="5825" y="20375"/>
                  <a:pt x="5935" y="20452"/>
                  <a:pt x="6052" y="20509"/>
                </a:cubicBezTo>
                <a:cubicBezTo>
                  <a:pt x="6168" y="20566"/>
                  <a:pt x="6293" y="20590"/>
                  <a:pt x="6411" y="20642"/>
                </a:cubicBezTo>
                <a:cubicBezTo>
                  <a:pt x="6528" y="20694"/>
                  <a:pt x="6638" y="20779"/>
                  <a:pt x="6757" y="20827"/>
                </a:cubicBezTo>
                <a:cubicBezTo>
                  <a:pt x="6875" y="20874"/>
                  <a:pt x="6997" y="20906"/>
                  <a:pt x="7117" y="20949"/>
                </a:cubicBezTo>
                <a:cubicBezTo>
                  <a:pt x="7236" y="20992"/>
                  <a:pt x="7359" y="21015"/>
                  <a:pt x="7480" y="21054"/>
                </a:cubicBezTo>
                <a:cubicBezTo>
                  <a:pt x="7600" y="21092"/>
                  <a:pt x="7721" y="21127"/>
                  <a:pt x="7842" y="21161"/>
                </a:cubicBezTo>
                <a:cubicBezTo>
                  <a:pt x="7963" y="21195"/>
                  <a:pt x="8084" y="21227"/>
                  <a:pt x="8206" y="21257"/>
                </a:cubicBezTo>
                <a:cubicBezTo>
                  <a:pt x="8327" y="21287"/>
                  <a:pt x="8445" y="21344"/>
                  <a:pt x="8568" y="21370"/>
                </a:cubicBezTo>
                <a:cubicBezTo>
                  <a:pt x="8690" y="21395"/>
                  <a:pt x="8814" y="21402"/>
                  <a:pt x="8937" y="21423"/>
                </a:cubicBezTo>
                <a:cubicBezTo>
                  <a:pt x="9060" y="21444"/>
                  <a:pt x="9182" y="21467"/>
                  <a:pt x="9306" y="21484"/>
                </a:cubicBezTo>
                <a:cubicBezTo>
                  <a:pt x="9429" y="21501"/>
                  <a:pt x="9553" y="21501"/>
                  <a:pt x="9676" y="21513"/>
                </a:cubicBezTo>
                <a:cubicBezTo>
                  <a:pt x="9799" y="21526"/>
                  <a:pt x="9922" y="21548"/>
                  <a:pt x="10046" y="21556"/>
                </a:cubicBezTo>
                <a:cubicBezTo>
                  <a:pt x="10169" y="21564"/>
                  <a:pt x="10293" y="21580"/>
                  <a:pt x="10417" y="21585"/>
                </a:cubicBezTo>
                <a:cubicBezTo>
                  <a:pt x="10540" y="21589"/>
                  <a:pt x="10664" y="21584"/>
                  <a:pt x="10788" y="21584"/>
                </a:cubicBezTo>
                <a:cubicBezTo>
                  <a:pt x="10912" y="21584"/>
                  <a:pt x="11036" y="21575"/>
                  <a:pt x="11159" y="21571"/>
                </a:cubicBezTo>
                <a:cubicBezTo>
                  <a:pt x="11283" y="21567"/>
                  <a:pt x="11408" y="21600"/>
                  <a:pt x="11531" y="21592"/>
                </a:cubicBezTo>
                <a:cubicBezTo>
                  <a:pt x="11655" y="21583"/>
                  <a:pt x="11777" y="21528"/>
                  <a:pt x="11900" y="21515"/>
                </a:cubicBezTo>
                <a:cubicBezTo>
                  <a:pt x="12024" y="21502"/>
                  <a:pt x="12146" y="21480"/>
                  <a:pt x="12269" y="21464"/>
                </a:cubicBezTo>
                <a:cubicBezTo>
                  <a:pt x="12392" y="21447"/>
                  <a:pt x="12518" y="21466"/>
                  <a:pt x="12641" y="21445"/>
                </a:cubicBezTo>
                <a:cubicBezTo>
                  <a:pt x="12764" y="21424"/>
                  <a:pt x="12883" y="21368"/>
                  <a:pt x="13005" y="21343"/>
                </a:cubicBezTo>
                <a:cubicBezTo>
                  <a:pt x="13128" y="21317"/>
                  <a:pt x="13253" y="21315"/>
                  <a:pt x="13374" y="21285"/>
                </a:cubicBezTo>
                <a:cubicBezTo>
                  <a:pt x="13496" y="21255"/>
                  <a:pt x="13616" y="21215"/>
                  <a:pt x="13737" y="21181"/>
                </a:cubicBezTo>
                <a:cubicBezTo>
                  <a:pt x="13859" y="21146"/>
                  <a:pt x="13980" y="21113"/>
                  <a:pt x="14100" y="21075"/>
                </a:cubicBezTo>
                <a:cubicBezTo>
                  <a:pt x="14221" y="21036"/>
                  <a:pt x="14339" y="20986"/>
                  <a:pt x="14458" y="20943"/>
                </a:cubicBezTo>
                <a:cubicBezTo>
                  <a:pt x="14578" y="20900"/>
                  <a:pt x="14697" y="20855"/>
                  <a:pt x="14815" y="20808"/>
                </a:cubicBezTo>
                <a:cubicBezTo>
                  <a:pt x="14934" y="20760"/>
                  <a:pt x="15052" y="20707"/>
                  <a:pt x="15169" y="20655"/>
                </a:cubicBezTo>
                <a:cubicBezTo>
                  <a:pt x="15287" y="20603"/>
                  <a:pt x="15411" y="20577"/>
                  <a:pt x="15527" y="20521"/>
                </a:cubicBezTo>
                <a:cubicBezTo>
                  <a:pt x="15644" y="20463"/>
                  <a:pt x="15751" y="20375"/>
                  <a:pt x="15866" y="20314"/>
                </a:cubicBezTo>
                <a:cubicBezTo>
                  <a:pt x="15981" y="20252"/>
                  <a:pt x="16096" y="20190"/>
                  <a:pt x="16209" y="20125"/>
                </a:cubicBezTo>
                <a:cubicBezTo>
                  <a:pt x="16323" y="20058"/>
                  <a:pt x="16438" y="19995"/>
                  <a:pt x="16549" y="19925"/>
                </a:cubicBezTo>
                <a:cubicBezTo>
                  <a:pt x="16662" y="19853"/>
                  <a:pt x="16777" y="19791"/>
                  <a:pt x="16887" y="19716"/>
                </a:cubicBezTo>
                <a:cubicBezTo>
                  <a:pt x="16998" y="19640"/>
                  <a:pt x="17106" y="19559"/>
                  <a:pt x="17214" y="19479"/>
                </a:cubicBezTo>
                <a:cubicBezTo>
                  <a:pt x="17323" y="19398"/>
                  <a:pt x="17425" y="19303"/>
                  <a:pt x="17531" y="19218"/>
                </a:cubicBezTo>
                <a:cubicBezTo>
                  <a:pt x="17638" y="19132"/>
                  <a:pt x="17736" y="19029"/>
                  <a:pt x="17839" y="18940"/>
                </a:cubicBezTo>
                <a:cubicBezTo>
                  <a:pt x="17944" y="18849"/>
                  <a:pt x="18054" y="18771"/>
                  <a:pt x="18155" y="18676"/>
                </a:cubicBezTo>
                <a:cubicBezTo>
                  <a:pt x="18257" y="18581"/>
                  <a:pt x="18356" y="18482"/>
                  <a:pt x="18455" y="18383"/>
                </a:cubicBezTo>
                <a:cubicBezTo>
                  <a:pt x="18554" y="18282"/>
                  <a:pt x="18664" y="18201"/>
                  <a:pt x="18760" y="18096"/>
                </a:cubicBezTo>
                <a:cubicBezTo>
                  <a:pt x="18856" y="17991"/>
                  <a:pt x="18949" y="17879"/>
                  <a:pt x="19041" y="17770"/>
                </a:cubicBezTo>
                <a:cubicBezTo>
                  <a:pt x="19135" y="17659"/>
                  <a:pt x="19226" y="17545"/>
                  <a:pt x="19315" y="17431"/>
                </a:cubicBezTo>
                <a:cubicBezTo>
                  <a:pt x="19405" y="17315"/>
                  <a:pt x="19478" y="17178"/>
                  <a:pt x="19563" y="17059"/>
                </a:cubicBezTo>
                <a:cubicBezTo>
                  <a:pt x="19650" y="16938"/>
                  <a:pt x="19731" y="16814"/>
                  <a:pt x="19813" y="16690"/>
                </a:cubicBezTo>
                <a:cubicBezTo>
                  <a:pt x="19895" y="16564"/>
                  <a:pt x="20000" y="16465"/>
                  <a:pt x="20077" y="16336"/>
                </a:cubicBezTo>
                <a:cubicBezTo>
                  <a:pt x="20155" y="16205"/>
                  <a:pt x="20201" y="16043"/>
                  <a:pt x="20273" y="15909"/>
                </a:cubicBezTo>
                <a:cubicBezTo>
                  <a:pt x="20347" y="15774"/>
                  <a:pt x="20441" y="15660"/>
                  <a:pt x="20509" y="15521"/>
                </a:cubicBezTo>
                <a:cubicBezTo>
                  <a:pt x="20577" y="15381"/>
                  <a:pt x="20616" y="15218"/>
                  <a:pt x="20678" y="15074"/>
                </a:cubicBezTo>
                <a:cubicBezTo>
                  <a:pt x="20740" y="14930"/>
                  <a:pt x="20798" y="14784"/>
                  <a:pt x="20855" y="14637"/>
                </a:cubicBezTo>
                <a:cubicBezTo>
                  <a:pt x="20912" y="14488"/>
                  <a:pt x="20980" y="14349"/>
                  <a:pt x="21031" y="14197"/>
                </a:cubicBezTo>
                <a:cubicBezTo>
                  <a:pt x="21081" y="14044"/>
                  <a:pt x="21133" y="13893"/>
                  <a:pt x="21177" y="13737"/>
                </a:cubicBezTo>
                <a:cubicBezTo>
                  <a:pt x="21220" y="13581"/>
                  <a:pt x="21265" y="13425"/>
                  <a:pt x="21302" y="13267"/>
                </a:cubicBezTo>
                <a:cubicBezTo>
                  <a:pt x="21339" y="13108"/>
                  <a:pt x="21382" y="12950"/>
                  <a:pt x="21412" y="12788"/>
                </a:cubicBezTo>
                <a:cubicBezTo>
                  <a:pt x="21442" y="12627"/>
                  <a:pt x="21465" y="12462"/>
                  <a:pt x="21487" y="12298"/>
                </a:cubicBezTo>
                <a:cubicBezTo>
                  <a:pt x="21510" y="12134"/>
                  <a:pt x="21536" y="11970"/>
                  <a:pt x="21551" y="11804"/>
                </a:cubicBezTo>
                <a:cubicBezTo>
                  <a:pt x="21566" y="11640"/>
                  <a:pt x="21579" y="11472"/>
                  <a:pt x="21586" y="11305"/>
                </a:cubicBezTo>
                <a:cubicBezTo>
                  <a:pt x="21594" y="11140"/>
                  <a:pt x="21574" y="10972"/>
                  <a:pt x="21574" y="10804"/>
                </a:cubicBezTo>
                <a:cubicBezTo>
                  <a:pt x="21574" y="10639"/>
                  <a:pt x="21566" y="10474"/>
                  <a:pt x="21558" y="10311"/>
                </a:cubicBezTo>
                <a:cubicBezTo>
                  <a:pt x="21551" y="10145"/>
                  <a:pt x="21561" y="9978"/>
                  <a:pt x="21546" y="9815"/>
                </a:cubicBezTo>
                <a:cubicBezTo>
                  <a:pt x="21531" y="9651"/>
                  <a:pt x="21520" y="9485"/>
                  <a:pt x="21498" y="9324"/>
                </a:cubicBezTo>
                <a:cubicBezTo>
                  <a:pt x="21475" y="9161"/>
                  <a:pt x="21416" y="9010"/>
                  <a:pt x="21386" y="8850"/>
                </a:cubicBezTo>
                <a:cubicBezTo>
                  <a:pt x="21357" y="8690"/>
                  <a:pt x="21347" y="8522"/>
                  <a:pt x="21311" y="8365"/>
                </a:cubicBezTo>
                <a:cubicBezTo>
                  <a:pt x="21275" y="8208"/>
                  <a:pt x="21234" y="8052"/>
                  <a:pt x="21190" y="7897"/>
                </a:cubicBezTo>
                <a:cubicBezTo>
                  <a:pt x="21147" y="7743"/>
                  <a:pt x="21076" y="7605"/>
                  <a:pt x="21026" y="7454"/>
                </a:cubicBezTo>
                <a:cubicBezTo>
                  <a:pt x="20977" y="7303"/>
                  <a:pt x="20932" y="7150"/>
                  <a:pt x="20877" y="7003"/>
                </a:cubicBezTo>
                <a:cubicBezTo>
                  <a:pt x="20821" y="6856"/>
                  <a:pt x="20780" y="6699"/>
                  <a:pt x="20719" y="6556"/>
                </a:cubicBezTo>
                <a:cubicBezTo>
                  <a:pt x="20658" y="6413"/>
                  <a:pt x="20601" y="6266"/>
                  <a:pt x="20534" y="6127"/>
                </a:cubicBezTo>
                <a:cubicBezTo>
                  <a:pt x="20468" y="5989"/>
                  <a:pt x="20386" y="5864"/>
                  <a:pt x="20314" y="5729"/>
                </a:cubicBezTo>
                <a:cubicBezTo>
                  <a:pt x="20243" y="5596"/>
                  <a:pt x="20164" y="5470"/>
                  <a:pt x="20088" y="5340"/>
                </a:cubicBezTo>
                <a:cubicBezTo>
                  <a:pt x="20012" y="5212"/>
                  <a:pt x="19952" y="5063"/>
                  <a:pt x="19871" y="4938"/>
                </a:cubicBezTo>
                <a:cubicBezTo>
                  <a:pt x="19791" y="4815"/>
                  <a:pt x="19700" y="4703"/>
                  <a:pt x="19615" y="4583"/>
                </a:cubicBezTo>
                <a:cubicBezTo>
                  <a:pt x="19531" y="4464"/>
                  <a:pt x="19420" y="4361"/>
                  <a:pt x="19331" y="4246"/>
                </a:cubicBezTo>
                <a:close/>
              </a:path>
            </a:pathLst>
          </a:custGeom>
          <a:solidFill>
            <a:srgbClr val="F3EAD7"/>
          </a:solidFill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3200" tIns="203200" rIns="203200" bIns="203200" anchor="ctr"/>
          <a:lstStyle/>
          <a:p>
            <a:r>
              <a:rPr lang="en-US" altLang="zh-CN" dirty="0"/>
              <a:t>4</a:t>
            </a:r>
            <a:r>
              <a:rPr dirty="0"/>
              <a:t>.</a:t>
            </a:r>
            <a:r>
              <a:rPr lang="zh-CN" altLang="en-US" dirty="0"/>
              <a:t>应用效果</a:t>
            </a:r>
          </a:p>
          <a:p>
            <a:endParaRPr dirty="0"/>
          </a:p>
        </p:txBody>
      </p:sp>
      <p:sp>
        <p:nvSpPr>
          <p:cNvPr id="296" name="Shape 296"/>
          <p:cNvSpPr/>
          <p:nvPr/>
        </p:nvSpPr>
        <p:spPr>
          <a:xfrm>
            <a:off x="9715499" y="7226300"/>
            <a:ext cx="294436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normAutofit lnSpcReduction="10000"/>
          </a:bodyPr>
          <a:lstStyle/>
          <a:p>
            <a:pPr algn="r">
              <a:defRPr sz="12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fld id="{86CB4B4D-7CA3-9044-876B-883B54F8677D}" type="slidenum">
              <a:t>2</a:t>
            </a:fld>
            <a:r>
              <a:rPr dirty="0"/>
              <a:t>￼</a:t>
            </a:r>
          </a:p>
        </p:txBody>
      </p:sp>
      <p:sp>
        <p:nvSpPr>
          <p:cNvPr id="10" name="Shape 295"/>
          <p:cNvSpPr/>
          <p:nvPr/>
        </p:nvSpPr>
        <p:spPr>
          <a:xfrm flipH="1">
            <a:off x="7707955" y="3043095"/>
            <a:ext cx="2225313" cy="2276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93" extrusionOk="0">
                <a:moveTo>
                  <a:pt x="19331" y="4246"/>
                </a:moveTo>
                <a:cubicBezTo>
                  <a:pt x="19371" y="4095"/>
                  <a:pt x="19438" y="3934"/>
                  <a:pt x="19495" y="3776"/>
                </a:cubicBezTo>
                <a:cubicBezTo>
                  <a:pt x="19547" y="3632"/>
                  <a:pt x="19620" y="3496"/>
                  <a:pt x="19690" y="3349"/>
                </a:cubicBezTo>
                <a:cubicBezTo>
                  <a:pt x="19755" y="3214"/>
                  <a:pt x="19816" y="3068"/>
                  <a:pt x="19898" y="2933"/>
                </a:cubicBezTo>
                <a:cubicBezTo>
                  <a:pt x="19974" y="2808"/>
                  <a:pt x="20059" y="2686"/>
                  <a:pt x="20152" y="2565"/>
                </a:cubicBezTo>
                <a:cubicBezTo>
                  <a:pt x="20237" y="2452"/>
                  <a:pt x="20318" y="2320"/>
                  <a:pt x="20419" y="2212"/>
                </a:cubicBezTo>
                <a:cubicBezTo>
                  <a:pt x="20513" y="2112"/>
                  <a:pt x="20633" y="2048"/>
                  <a:pt x="20741" y="1954"/>
                </a:cubicBezTo>
                <a:cubicBezTo>
                  <a:pt x="20842" y="1866"/>
                  <a:pt x="20951" y="1787"/>
                  <a:pt x="21065" y="1706"/>
                </a:cubicBezTo>
                <a:cubicBezTo>
                  <a:pt x="21171" y="1630"/>
                  <a:pt x="21277" y="1544"/>
                  <a:pt x="21396" y="1475"/>
                </a:cubicBezTo>
                <a:cubicBezTo>
                  <a:pt x="21493" y="1418"/>
                  <a:pt x="21360" y="1388"/>
                  <a:pt x="21099" y="1425"/>
                </a:cubicBezTo>
                <a:cubicBezTo>
                  <a:pt x="20996" y="1440"/>
                  <a:pt x="20875" y="1496"/>
                  <a:pt x="20735" y="1526"/>
                </a:cubicBezTo>
                <a:cubicBezTo>
                  <a:pt x="20622" y="1549"/>
                  <a:pt x="20498" y="1561"/>
                  <a:pt x="20368" y="1595"/>
                </a:cubicBezTo>
                <a:cubicBezTo>
                  <a:pt x="20252" y="1624"/>
                  <a:pt x="20133" y="1675"/>
                  <a:pt x="20007" y="1712"/>
                </a:cubicBezTo>
                <a:cubicBezTo>
                  <a:pt x="19889" y="1748"/>
                  <a:pt x="19766" y="1773"/>
                  <a:pt x="19644" y="1814"/>
                </a:cubicBezTo>
                <a:cubicBezTo>
                  <a:pt x="19526" y="1855"/>
                  <a:pt x="19399" y="1866"/>
                  <a:pt x="19279" y="1913"/>
                </a:cubicBezTo>
                <a:cubicBezTo>
                  <a:pt x="19160" y="1960"/>
                  <a:pt x="19041" y="2013"/>
                  <a:pt x="18925" y="2067"/>
                </a:cubicBezTo>
                <a:cubicBezTo>
                  <a:pt x="18806" y="2121"/>
                  <a:pt x="18694" y="2196"/>
                  <a:pt x="18581" y="2257"/>
                </a:cubicBezTo>
                <a:cubicBezTo>
                  <a:pt x="18463" y="2322"/>
                  <a:pt x="18356" y="2410"/>
                  <a:pt x="18250" y="2481"/>
                </a:cubicBezTo>
                <a:cubicBezTo>
                  <a:pt x="18133" y="2560"/>
                  <a:pt x="18019" y="2604"/>
                  <a:pt x="17921" y="2691"/>
                </a:cubicBezTo>
                <a:cubicBezTo>
                  <a:pt x="17817" y="2599"/>
                  <a:pt x="17710" y="2532"/>
                  <a:pt x="17602" y="2444"/>
                </a:cubicBezTo>
                <a:cubicBezTo>
                  <a:pt x="17496" y="2357"/>
                  <a:pt x="17382" y="2287"/>
                  <a:pt x="17272" y="2204"/>
                </a:cubicBezTo>
                <a:cubicBezTo>
                  <a:pt x="17163" y="2122"/>
                  <a:pt x="17059" y="2028"/>
                  <a:pt x="16947" y="1950"/>
                </a:cubicBezTo>
                <a:cubicBezTo>
                  <a:pt x="16837" y="1873"/>
                  <a:pt x="16730" y="1783"/>
                  <a:pt x="16616" y="1710"/>
                </a:cubicBezTo>
                <a:cubicBezTo>
                  <a:pt x="16504" y="1638"/>
                  <a:pt x="16381" y="1594"/>
                  <a:pt x="16266" y="1526"/>
                </a:cubicBezTo>
                <a:cubicBezTo>
                  <a:pt x="16152" y="1458"/>
                  <a:pt x="16048" y="1358"/>
                  <a:pt x="15931" y="1295"/>
                </a:cubicBezTo>
                <a:cubicBezTo>
                  <a:pt x="15815" y="1232"/>
                  <a:pt x="15689" y="1205"/>
                  <a:pt x="15571" y="1146"/>
                </a:cubicBezTo>
                <a:cubicBezTo>
                  <a:pt x="15454" y="1088"/>
                  <a:pt x="15333" y="1046"/>
                  <a:pt x="15214" y="992"/>
                </a:cubicBezTo>
                <a:cubicBezTo>
                  <a:pt x="15095" y="939"/>
                  <a:pt x="14986" y="848"/>
                  <a:pt x="14865" y="799"/>
                </a:cubicBezTo>
                <a:cubicBezTo>
                  <a:pt x="14746" y="750"/>
                  <a:pt x="14625" y="704"/>
                  <a:pt x="14504" y="660"/>
                </a:cubicBezTo>
                <a:cubicBezTo>
                  <a:pt x="14384" y="616"/>
                  <a:pt x="14259" y="590"/>
                  <a:pt x="14137" y="550"/>
                </a:cubicBezTo>
                <a:cubicBezTo>
                  <a:pt x="14016" y="510"/>
                  <a:pt x="13892" y="486"/>
                  <a:pt x="13769" y="451"/>
                </a:cubicBezTo>
                <a:cubicBezTo>
                  <a:pt x="13647" y="416"/>
                  <a:pt x="13526" y="372"/>
                  <a:pt x="13402" y="341"/>
                </a:cubicBezTo>
                <a:cubicBezTo>
                  <a:pt x="13280" y="311"/>
                  <a:pt x="13158" y="267"/>
                  <a:pt x="13034" y="241"/>
                </a:cubicBezTo>
                <a:cubicBezTo>
                  <a:pt x="12911" y="215"/>
                  <a:pt x="12784" y="217"/>
                  <a:pt x="12660" y="195"/>
                </a:cubicBezTo>
                <a:cubicBezTo>
                  <a:pt x="12536" y="173"/>
                  <a:pt x="12411" y="161"/>
                  <a:pt x="12286" y="143"/>
                </a:cubicBezTo>
                <a:cubicBezTo>
                  <a:pt x="12162" y="126"/>
                  <a:pt x="12040" y="75"/>
                  <a:pt x="11915" y="62"/>
                </a:cubicBezTo>
                <a:cubicBezTo>
                  <a:pt x="11790" y="49"/>
                  <a:pt x="11664" y="77"/>
                  <a:pt x="11538" y="68"/>
                </a:cubicBezTo>
                <a:cubicBezTo>
                  <a:pt x="11414" y="59"/>
                  <a:pt x="11289" y="41"/>
                  <a:pt x="11164" y="37"/>
                </a:cubicBezTo>
                <a:cubicBezTo>
                  <a:pt x="11039" y="33"/>
                  <a:pt x="10914" y="0"/>
                  <a:pt x="10788" y="0"/>
                </a:cubicBezTo>
                <a:cubicBezTo>
                  <a:pt x="10664" y="0"/>
                  <a:pt x="10540" y="1"/>
                  <a:pt x="10417" y="5"/>
                </a:cubicBezTo>
                <a:cubicBezTo>
                  <a:pt x="10292" y="10"/>
                  <a:pt x="10170" y="46"/>
                  <a:pt x="10046" y="55"/>
                </a:cubicBezTo>
                <a:cubicBezTo>
                  <a:pt x="9922" y="63"/>
                  <a:pt x="9797" y="37"/>
                  <a:pt x="9674" y="49"/>
                </a:cubicBezTo>
                <a:cubicBezTo>
                  <a:pt x="9550" y="62"/>
                  <a:pt x="9429" y="115"/>
                  <a:pt x="9307" y="132"/>
                </a:cubicBezTo>
                <a:cubicBezTo>
                  <a:pt x="9183" y="149"/>
                  <a:pt x="9058" y="144"/>
                  <a:pt x="8936" y="165"/>
                </a:cubicBezTo>
                <a:cubicBezTo>
                  <a:pt x="8813" y="186"/>
                  <a:pt x="8689" y="198"/>
                  <a:pt x="8567" y="224"/>
                </a:cubicBezTo>
                <a:cubicBezTo>
                  <a:pt x="8444" y="250"/>
                  <a:pt x="8325" y="305"/>
                  <a:pt x="8204" y="334"/>
                </a:cubicBezTo>
                <a:cubicBezTo>
                  <a:pt x="8082" y="365"/>
                  <a:pt x="7962" y="407"/>
                  <a:pt x="7841" y="441"/>
                </a:cubicBezTo>
                <a:cubicBezTo>
                  <a:pt x="7720" y="476"/>
                  <a:pt x="7598" y="503"/>
                  <a:pt x="7478" y="542"/>
                </a:cubicBezTo>
                <a:cubicBezTo>
                  <a:pt x="7357" y="581"/>
                  <a:pt x="7239" y="631"/>
                  <a:pt x="7120" y="674"/>
                </a:cubicBezTo>
                <a:cubicBezTo>
                  <a:pt x="7000" y="718"/>
                  <a:pt x="6881" y="763"/>
                  <a:pt x="6763" y="811"/>
                </a:cubicBezTo>
                <a:cubicBezTo>
                  <a:pt x="6644" y="859"/>
                  <a:pt x="6524" y="897"/>
                  <a:pt x="6407" y="949"/>
                </a:cubicBezTo>
                <a:cubicBezTo>
                  <a:pt x="6289" y="1001"/>
                  <a:pt x="6175" y="1067"/>
                  <a:pt x="6059" y="1123"/>
                </a:cubicBezTo>
                <a:cubicBezTo>
                  <a:pt x="5942" y="1180"/>
                  <a:pt x="5823" y="1228"/>
                  <a:pt x="5709" y="1290"/>
                </a:cubicBezTo>
                <a:cubicBezTo>
                  <a:pt x="5593" y="1351"/>
                  <a:pt x="5480" y="1419"/>
                  <a:pt x="5367" y="1485"/>
                </a:cubicBezTo>
                <a:cubicBezTo>
                  <a:pt x="5253" y="1551"/>
                  <a:pt x="5146" y="1635"/>
                  <a:pt x="5034" y="1705"/>
                </a:cubicBezTo>
                <a:cubicBezTo>
                  <a:pt x="4922" y="1776"/>
                  <a:pt x="4799" y="1818"/>
                  <a:pt x="4690" y="1894"/>
                </a:cubicBezTo>
                <a:cubicBezTo>
                  <a:pt x="4579" y="1970"/>
                  <a:pt x="4467" y="2043"/>
                  <a:pt x="4360" y="2123"/>
                </a:cubicBezTo>
                <a:cubicBezTo>
                  <a:pt x="4251" y="2204"/>
                  <a:pt x="4152" y="2308"/>
                  <a:pt x="4046" y="2392"/>
                </a:cubicBezTo>
                <a:cubicBezTo>
                  <a:pt x="3939" y="2478"/>
                  <a:pt x="3823" y="2543"/>
                  <a:pt x="3720" y="2633"/>
                </a:cubicBezTo>
                <a:cubicBezTo>
                  <a:pt x="3615" y="2723"/>
                  <a:pt x="3524" y="2841"/>
                  <a:pt x="3423" y="2935"/>
                </a:cubicBezTo>
                <a:cubicBezTo>
                  <a:pt x="3321" y="3031"/>
                  <a:pt x="3227" y="3139"/>
                  <a:pt x="3129" y="3239"/>
                </a:cubicBezTo>
                <a:cubicBezTo>
                  <a:pt x="3029" y="3339"/>
                  <a:pt x="2911" y="3405"/>
                  <a:pt x="2815" y="3510"/>
                </a:cubicBezTo>
                <a:cubicBezTo>
                  <a:pt x="2718" y="3615"/>
                  <a:pt x="2642" y="3751"/>
                  <a:pt x="2549" y="3861"/>
                </a:cubicBezTo>
                <a:cubicBezTo>
                  <a:pt x="2456" y="3971"/>
                  <a:pt x="2366" y="4085"/>
                  <a:pt x="2277" y="4199"/>
                </a:cubicBezTo>
                <a:cubicBezTo>
                  <a:pt x="2187" y="4315"/>
                  <a:pt x="2093" y="4423"/>
                  <a:pt x="2008" y="4543"/>
                </a:cubicBezTo>
                <a:cubicBezTo>
                  <a:pt x="1921" y="4663"/>
                  <a:pt x="1846" y="4796"/>
                  <a:pt x="1765" y="4920"/>
                </a:cubicBezTo>
                <a:cubicBezTo>
                  <a:pt x="1683" y="5046"/>
                  <a:pt x="1577" y="5144"/>
                  <a:pt x="1500" y="5273"/>
                </a:cubicBezTo>
                <a:cubicBezTo>
                  <a:pt x="1422" y="5404"/>
                  <a:pt x="1364" y="5555"/>
                  <a:pt x="1292" y="5689"/>
                </a:cubicBezTo>
                <a:cubicBezTo>
                  <a:pt x="1219" y="5824"/>
                  <a:pt x="1133" y="5947"/>
                  <a:pt x="1065" y="6086"/>
                </a:cubicBezTo>
                <a:cubicBezTo>
                  <a:pt x="997" y="6226"/>
                  <a:pt x="957" y="6389"/>
                  <a:pt x="895" y="6532"/>
                </a:cubicBezTo>
                <a:cubicBezTo>
                  <a:pt x="833" y="6676"/>
                  <a:pt x="765" y="6815"/>
                  <a:pt x="708" y="6963"/>
                </a:cubicBezTo>
                <a:cubicBezTo>
                  <a:pt x="652" y="7112"/>
                  <a:pt x="607" y="7267"/>
                  <a:pt x="557" y="7419"/>
                </a:cubicBezTo>
                <a:cubicBezTo>
                  <a:pt x="507" y="7571"/>
                  <a:pt x="461" y="7725"/>
                  <a:pt x="417" y="7880"/>
                </a:cubicBezTo>
                <a:cubicBezTo>
                  <a:pt x="373" y="8036"/>
                  <a:pt x="330" y="8191"/>
                  <a:pt x="293" y="8350"/>
                </a:cubicBezTo>
                <a:cubicBezTo>
                  <a:pt x="256" y="8509"/>
                  <a:pt x="199" y="8660"/>
                  <a:pt x="169" y="8822"/>
                </a:cubicBezTo>
                <a:cubicBezTo>
                  <a:pt x="139" y="8983"/>
                  <a:pt x="127" y="9151"/>
                  <a:pt x="105" y="9315"/>
                </a:cubicBezTo>
                <a:cubicBezTo>
                  <a:pt x="82" y="9478"/>
                  <a:pt x="65" y="9642"/>
                  <a:pt x="50" y="9808"/>
                </a:cubicBezTo>
                <a:cubicBezTo>
                  <a:pt x="35" y="9973"/>
                  <a:pt x="9" y="10137"/>
                  <a:pt x="2" y="10304"/>
                </a:cubicBezTo>
                <a:cubicBezTo>
                  <a:pt x="-6" y="10470"/>
                  <a:pt x="16" y="10637"/>
                  <a:pt x="16" y="10804"/>
                </a:cubicBezTo>
                <a:cubicBezTo>
                  <a:pt x="16" y="10972"/>
                  <a:pt x="1" y="11138"/>
                  <a:pt x="8" y="11304"/>
                </a:cubicBezTo>
                <a:cubicBezTo>
                  <a:pt x="16" y="11471"/>
                  <a:pt x="28" y="11637"/>
                  <a:pt x="43" y="11802"/>
                </a:cubicBezTo>
                <a:cubicBezTo>
                  <a:pt x="58" y="11967"/>
                  <a:pt x="75" y="12132"/>
                  <a:pt x="98" y="12296"/>
                </a:cubicBezTo>
                <a:cubicBezTo>
                  <a:pt x="120" y="12460"/>
                  <a:pt x="152" y="12621"/>
                  <a:pt x="182" y="12783"/>
                </a:cubicBezTo>
                <a:cubicBezTo>
                  <a:pt x="212" y="12945"/>
                  <a:pt x="248" y="13103"/>
                  <a:pt x="285" y="13262"/>
                </a:cubicBezTo>
                <a:cubicBezTo>
                  <a:pt x="323" y="13421"/>
                  <a:pt x="351" y="13584"/>
                  <a:pt x="395" y="13740"/>
                </a:cubicBezTo>
                <a:cubicBezTo>
                  <a:pt x="439" y="13896"/>
                  <a:pt x="493" y="14046"/>
                  <a:pt x="543" y="14199"/>
                </a:cubicBezTo>
                <a:cubicBezTo>
                  <a:pt x="594" y="14350"/>
                  <a:pt x="631" y="14512"/>
                  <a:pt x="687" y="14661"/>
                </a:cubicBezTo>
                <a:cubicBezTo>
                  <a:pt x="744" y="14808"/>
                  <a:pt x="808" y="14952"/>
                  <a:pt x="871" y="15096"/>
                </a:cubicBezTo>
                <a:cubicBezTo>
                  <a:pt x="933" y="15240"/>
                  <a:pt x="1022" y="15362"/>
                  <a:pt x="1090" y="15502"/>
                </a:cubicBezTo>
                <a:cubicBezTo>
                  <a:pt x="1157" y="15641"/>
                  <a:pt x="1229" y="15775"/>
                  <a:pt x="1302" y="15911"/>
                </a:cubicBezTo>
                <a:cubicBezTo>
                  <a:pt x="1374" y="16045"/>
                  <a:pt x="1438" y="16188"/>
                  <a:pt x="1516" y="16319"/>
                </a:cubicBezTo>
                <a:cubicBezTo>
                  <a:pt x="1593" y="16448"/>
                  <a:pt x="1677" y="16570"/>
                  <a:pt x="1759" y="16696"/>
                </a:cubicBezTo>
                <a:cubicBezTo>
                  <a:pt x="1841" y="16820"/>
                  <a:pt x="1904" y="16969"/>
                  <a:pt x="1990" y="17089"/>
                </a:cubicBezTo>
                <a:cubicBezTo>
                  <a:pt x="2076" y="17208"/>
                  <a:pt x="2175" y="17311"/>
                  <a:pt x="2265" y="17427"/>
                </a:cubicBezTo>
                <a:cubicBezTo>
                  <a:pt x="2354" y="17541"/>
                  <a:pt x="2445" y="17655"/>
                  <a:pt x="2538" y="17765"/>
                </a:cubicBezTo>
                <a:cubicBezTo>
                  <a:pt x="2631" y="17875"/>
                  <a:pt x="2729" y="17976"/>
                  <a:pt x="2826" y="18082"/>
                </a:cubicBezTo>
                <a:cubicBezTo>
                  <a:pt x="2921" y="18186"/>
                  <a:pt x="3027" y="18275"/>
                  <a:pt x="3126" y="18375"/>
                </a:cubicBezTo>
                <a:cubicBezTo>
                  <a:pt x="3225" y="18474"/>
                  <a:pt x="3316" y="18589"/>
                  <a:pt x="3418" y="18685"/>
                </a:cubicBezTo>
                <a:cubicBezTo>
                  <a:pt x="3519" y="18779"/>
                  <a:pt x="3615" y="18885"/>
                  <a:pt x="3720" y="18976"/>
                </a:cubicBezTo>
                <a:cubicBezTo>
                  <a:pt x="3824" y="19065"/>
                  <a:pt x="3933" y="19145"/>
                  <a:pt x="4040" y="19231"/>
                </a:cubicBezTo>
                <a:cubicBezTo>
                  <a:pt x="4146" y="19315"/>
                  <a:pt x="4257" y="19389"/>
                  <a:pt x="4366" y="19470"/>
                </a:cubicBezTo>
                <a:cubicBezTo>
                  <a:pt x="4474" y="19550"/>
                  <a:pt x="4577" y="19643"/>
                  <a:pt x="4688" y="19719"/>
                </a:cubicBezTo>
                <a:cubicBezTo>
                  <a:pt x="4798" y="19795"/>
                  <a:pt x="4911" y="19862"/>
                  <a:pt x="5024" y="19933"/>
                </a:cubicBezTo>
                <a:cubicBezTo>
                  <a:pt x="5135" y="20004"/>
                  <a:pt x="5250" y="20068"/>
                  <a:pt x="5364" y="20135"/>
                </a:cubicBezTo>
                <a:cubicBezTo>
                  <a:pt x="5477" y="20200"/>
                  <a:pt x="5595" y="20252"/>
                  <a:pt x="5710" y="20314"/>
                </a:cubicBezTo>
                <a:cubicBezTo>
                  <a:pt x="5825" y="20375"/>
                  <a:pt x="5935" y="20452"/>
                  <a:pt x="6052" y="20509"/>
                </a:cubicBezTo>
                <a:cubicBezTo>
                  <a:pt x="6168" y="20566"/>
                  <a:pt x="6293" y="20590"/>
                  <a:pt x="6411" y="20642"/>
                </a:cubicBezTo>
                <a:cubicBezTo>
                  <a:pt x="6528" y="20694"/>
                  <a:pt x="6638" y="20779"/>
                  <a:pt x="6757" y="20827"/>
                </a:cubicBezTo>
                <a:cubicBezTo>
                  <a:pt x="6875" y="20874"/>
                  <a:pt x="6997" y="20906"/>
                  <a:pt x="7117" y="20949"/>
                </a:cubicBezTo>
                <a:cubicBezTo>
                  <a:pt x="7236" y="20992"/>
                  <a:pt x="7359" y="21015"/>
                  <a:pt x="7480" y="21054"/>
                </a:cubicBezTo>
                <a:cubicBezTo>
                  <a:pt x="7600" y="21092"/>
                  <a:pt x="7721" y="21127"/>
                  <a:pt x="7842" y="21161"/>
                </a:cubicBezTo>
                <a:cubicBezTo>
                  <a:pt x="7963" y="21195"/>
                  <a:pt x="8084" y="21227"/>
                  <a:pt x="8206" y="21257"/>
                </a:cubicBezTo>
                <a:cubicBezTo>
                  <a:pt x="8327" y="21287"/>
                  <a:pt x="8445" y="21344"/>
                  <a:pt x="8568" y="21370"/>
                </a:cubicBezTo>
                <a:cubicBezTo>
                  <a:pt x="8690" y="21395"/>
                  <a:pt x="8814" y="21402"/>
                  <a:pt x="8937" y="21423"/>
                </a:cubicBezTo>
                <a:cubicBezTo>
                  <a:pt x="9060" y="21444"/>
                  <a:pt x="9182" y="21467"/>
                  <a:pt x="9306" y="21484"/>
                </a:cubicBezTo>
                <a:cubicBezTo>
                  <a:pt x="9429" y="21501"/>
                  <a:pt x="9553" y="21501"/>
                  <a:pt x="9676" y="21513"/>
                </a:cubicBezTo>
                <a:cubicBezTo>
                  <a:pt x="9799" y="21526"/>
                  <a:pt x="9922" y="21548"/>
                  <a:pt x="10046" y="21556"/>
                </a:cubicBezTo>
                <a:cubicBezTo>
                  <a:pt x="10169" y="21564"/>
                  <a:pt x="10293" y="21580"/>
                  <a:pt x="10417" y="21585"/>
                </a:cubicBezTo>
                <a:cubicBezTo>
                  <a:pt x="10540" y="21589"/>
                  <a:pt x="10664" y="21584"/>
                  <a:pt x="10788" y="21584"/>
                </a:cubicBezTo>
                <a:cubicBezTo>
                  <a:pt x="10912" y="21584"/>
                  <a:pt x="11036" y="21575"/>
                  <a:pt x="11159" y="21571"/>
                </a:cubicBezTo>
                <a:cubicBezTo>
                  <a:pt x="11283" y="21567"/>
                  <a:pt x="11408" y="21600"/>
                  <a:pt x="11531" y="21592"/>
                </a:cubicBezTo>
                <a:cubicBezTo>
                  <a:pt x="11655" y="21583"/>
                  <a:pt x="11777" y="21528"/>
                  <a:pt x="11900" y="21515"/>
                </a:cubicBezTo>
                <a:cubicBezTo>
                  <a:pt x="12024" y="21502"/>
                  <a:pt x="12146" y="21480"/>
                  <a:pt x="12269" y="21464"/>
                </a:cubicBezTo>
                <a:cubicBezTo>
                  <a:pt x="12392" y="21447"/>
                  <a:pt x="12518" y="21466"/>
                  <a:pt x="12641" y="21445"/>
                </a:cubicBezTo>
                <a:cubicBezTo>
                  <a:pt x="12764" y="21424"/>
                  <a:pt x="12883" y="21368"/>
                  <a:pt x="13005" y="21343"/>
                </a:cubicBezTo>
                <a:cubicBezTo>
                  <a:pt x="13128" y="21317"/>
                  <a:pt x="13253" y="21315"/>
                  <a:pt x="13374" y="21285"/>
                </a:cubicBezTo>
                <a:cubicBezTo>
                  <a:pt x="13496" y="21255"/>
                  <a:pt x="13616" y="21215"/>
                  <a:pt x="13737" y="21181"/>
                </a:cubicBezTo>
                <a:cubicBezTo>
                  <a:pt x="13859" y="21146"/>
                  <a:pt x="13980" y="21113"/>
                  <a:pt x="14100" y="21075"/>
                </a:cubicBezTo>
                <a:cubicBezTo>
                  <a:pt x="14221" y="21036"/>
                  <a:pt x="14339" y="20986"/>
                  <a:pt x="14458" y="20943"/>
                </a:cubicBezTo>
                <a:cubicBezTo>
                  <a:pt x="14578" y="20900"/>
                  <a:pt x="14697" y="20855"/>
                  <a:pt x="14815" y="20808"/>
                </a:cubicBezTo>
                <a:cubicBezTo>
                  <a:pt x="14934" y="20760"/>
                  <a:pt x="15052" y="20707"/>
                  <a:pt x="15169" y="20655"/>
                </a:cubicBezTo>
                <a:cubicBezTo>
                  <a:pt x="15287" y="20603"/>
                  <a:pt x="15411" y="20577"/>
                  <a:pt x="15527" y="20521"/>
                </a:cubicBezTo>
                <a:cubicBezTo>
                  <a:pt x="15644" y="20463"/>
                  <a:pt x="15751" y="20375"/>
                  <a:pt x="15866" y="20314"/>
                </a:cubicBezTo>
                <a:cubicBezTo>
                  <a:pt x="15981" y="20252"/>
                  <a:pt x="16096" y="20190"/>
                  <a:pt x="16209" y="20125"/>
                </a:cubicBezTo>
                <a:cubicBezTo>
                  <a:pt x="16323" y="20058"/>
                  <a:pt x="16438" y="19995"/>
                  <a:pt x="16549" y="19925"/>
                </a:cubicBezTo>
                <a:cubicBezTo>
                  <a:pt x="16662" y="19853"/>
                  <a:pt x="16777" y="19791"/>
                  <a:pt x="16887" y="19716"/>
                </a:cubicBezTo>
                <a:cubicBezTo>
                  <a:pt x="16998" y="19640"/>
                  <a:pt x="17106" y="19559"/>
                  <a:pt x="17214" y="19479"/>
                </a:cubicBezTo>
                <a:cubicBezTo>
                  <a:pt x="17323" y="19398"/>
                  <a:pt x="17425" y="19303"/>
                  <a:pt x="17531" y="19218"/>
                </a:cubicBezTo>
                <a:cubicBezTo>
                  <a:pt x="17638" y="19132"/>
                  <a:pt x="17736" y="19029"/>
                  <a:pt x="17839" y="18940"/>
                </a:cubicBezTo>
                <a:cubicBezTo>
                  <a:pt x="17944" y="18849"/>
                  <a:pt x="18054" y="18771"/>
                  <a:pt x="18155" y="18676"/>
                </a:cubicBezTo>
                <a:cubicBezTo>
                  <a:pt x="18257" y="18581"/>
                  <a:pt x="18356" y="18482"/>
                  <a:pt x="18455" y="18383"/>
                </a:cubicBezTo>
                <a:cubicBezTo>
                  <a:pt x="18554" y="18282"/>
                  <a:pt x="18664" y="18201"/>
                  <a:pt x="18760" y="18096"/>
                </a:cubicBezTo>
                <a:cubicBezTo>
                  <a:pt x="18856" y="17991"/>
                  <a:pt x="18949" y="17879"/>
                  <a:pt x="19041" y="17770"/>
                </a:cubicBezTo>
                <a:cubicBezTo>
                  <a:pt x="19135" y="17659"/>
                  <a:pt x="19226" y="17545"/>
                  <a:pt x="19315" y="17431"/>
                </a:cubicBezTo>
                <a:cubicBezTo>
                  <a:pt x="19405" y="17315"/>
                  <a:pt x="19478" y="17178"/>
                  <a:pt x="19563" y="17059"/>
                </a:cubicBezTo>
                <a:cubicBezTo>
                  <a:pt x="19650" y="16938"/>
                  <a:pt x="19731" y="16814"/>
                  <a:pt x="19813" y="16690"/>
                </a:cubicBezTo>
                <a:cubicBezTo>
                  <a:pt x="19895" y="16564"/>
                  <a:pt x="20000" y="16465"/>
                  <a:pt x="20077" y="16336"/>
                </a:cubicBezTo>
                <a:cubicBezTo>
                  <a:pt x="20155" y="16205"/>
                  <a:pt x="20201" y="16043"/>
                  <a:pt x="20273" y="15909"/>
                </a:cubicBezTo>
                <a:cubicBezTo>
                  <a:pt x="20347" y="15774"/>
                  <a:pt x="20441" y="15660"/>
                  <a:pt x="20509" y="15521"/>
                </a:cubicBezTo>
                <a:cubicBezTo>
                  <a:pt x="20577" y="15381"/>
                  <a:pt x="20616" y="15218"/>
                  <a:pt x="20678" y="15074"/>
                </a:cubicBezTo>
                <a:cubicBezTo>
                  <a:pt x="20740" y="14930"/>
                  <a:pt x="20798" y="14784"/>
                  <a:pt x="20855" y="14637"/>
                </a:cubicBezTo>
                <a:cubicBezTo>
                  <a:pt x="20912" y="14488"/>
                  <a:pt x="20980" y="14349"/>
                  <a:pt x="21031" y="14197"/>
                </a:cubicBezTo>
                <a:cubicBezTo>
                  <a:pt x="21081" y="14044"/>
                  <a:pt x="21133" y="13893"/>
                  <a:pt x="21177" y="13737"/>
                </a:cubicBezTo>
                <a:cubicBezTo>
                  <a:pt x="21220" y="13581"/>
                  <a:pt x="21265" y="13425"/>
                  <a:pt x="21302" y="13267"/>
                </a:cubicBezTo>
                <a:cubicBezTo>
                  <a:pt x="21339" y="13108"/>
                  <a:pt x="21382" y="12950"/>
                  <a:pt x="21412" y="12788"/>
                </a:cubicBezTo>
                <a:cubicBezTo>
                  <a:pt x="21442" y="12627"/>
                  <a:pt x="21465" y="12462"/>
                  <a:pt x="21487" y="12298"/>
                </a:cubicBezTo>
                <a:cubicBezTo>
                  <a:pt x="21510" y="12134"/>
                  <a:pt x="21536" y="11970"/>
                  <a:pt x="21551" y="11804"/>
                </a:cubicBezTo>
                <a:cubicBezTo>
                  <a:pt x="21566" y="11640"/>
                  <a:pt x="21579" y="11472"/>
                  <a:pt x="21586" y="11305"/>
                </a:cubicBezTo>
                <a:cubicBezTo>
                  <a:pt x="21594" y="11140"/>
                  <a:pt x="21574" y="10972"/>
                  <a:pt x="21574" y="10804"/>
                </a:cubicBezTo>
                <a:cubicBezTo>
                  <a:pt x="21574" y="10639"/>
                  <a:pt x="21566" y="10474"/>
                  <a:pt x="21558" y="10311"/>
                </a:cubicBezTo>
                <a:cubicBezTo>
                  <a:pt x="21551" y="10145"/>
                  <a:pt x="21561" y="9978"/>
                  <a:pt x="21546" y="9815"/>
                </a:cubicBezTo>
                <a:cubicBezTo>
                  <a:pt x="21531" y="9651"/>
                  <a:pt x="21520" y="9485"/>
                  <a:pt x="21498" y="9324"/>
                </a:cubicBezTo>
                <a:cubicBezTo>
                  <a:pt x="21475" y="9161"/>
                  <a:pt x="21416" y="9010"/>
                  <a:pt x="21386" y="8850"/>
                </a:cubicBezTo>
                <a:cubicBezTo>
                  <a:pt x="21357" y="8690"/>
                  <a:pt x="21347" y="8522"/>
                  <a:pt x="21311" y="8365"/>
                </a:cubicBezTo>
                <a:cubicBezTo>
                  <a:pt x="21275" y="8208"/>
                  <a:pt x="21234" y="8052"/>
                  <a:pt x="21190" y="7897"/>
                </a:cubicBezTo>
                <a:cubicBezTo>
                  <a:pt x="21147" y="7743"/>
                  <a:pt x="21076" y="7605"/>
                  <a:pt x="21026" y="7454"/>
                </a:cubicBezTo>
                <a:cubicBezTo>
                  <a:pt x="20977" y="7303"/>
                  <a:pt x="20932" y="7150"/>
                  <a:pt x="20877" y="7003"/>
                </a:cubicBezTo>
                <a:cubicBezTo>
                  <a:pt x="20821" y="6856"/>
                  <a:pt x="20780" y="6699"/>
                  <a:pt x="20719" y="6556"/>
                </a:cubicBezTo>
                <a:cubicBezTo>
                  <a:pt x="20658" y="6413"/>
                  <a:pt x="20601" y="6266"/>
                  <a:pt x="20534" y="6127"/>
                </a:cubicBezTo>
                <a:cubicBezTo>
                  <a:pt x="20468" y="5989"/>
                  <a:pt x="20386" y="5864"/>
                  <a:pt x="20314" y="5729"/>
                </a:cubicBezTo>
                <a:cubicBezTo>
                  <a:pt x="20243" y="5596"/>
                  <a:pt x="20164" y="5470"/>
                  <a:pt x="20088" y="5340"/>
                </a:cubicBezTo>
                <a:cubicBezTo>
                  <a:pt x="20012" y="5212"/>
                  <a:pt x="19952" y="5063"/>
                  <a:pt x="19871" y="4938"/>
                </a:cubicBezTo>
                <a:cubicBezTo>
                  <a:pt x="19791" y="4815"/>
                  <a:pt x="19700" y="4703"/>
                  <a:pt x="19615" y="4583"/>
                </a:cubicBezTo>
                <a:cubicBezTo>
                  <a:pt x="19531" y="4464"/>
                  <a:pt x="19420" y="4361"/>
                  <a:pt x="19331" y="4246"/>
                </a:cubicBezTo>
                <a:close/>
              </a:path>
            </a:pathLst>
          </a:custGeom>
          <a:solidFill>
            <a:srgbClr val="F3EAD7"/>
          </a:solidFill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3200" tIns="203200" rIns="203200" bIns="203200" anchor="ctr"/>
          <a:lstStyle/>
          <a:p>
            <a:r>
              <a:rPr dirty="0"/>
              <a:t>3</a:t>
            </a:r>
            <a:r>
              <a:rPr lang="en-US" dirty="0"/>
              <a:t>.</a:t>
            </a:r>
            <a:r>
              <a:rPr lang="zh-CN" altLang="en-US" dirty="0"/>
              <a:t>技术支撑</a:t>
            </a:r>
          </a:p>
          <a:p>
            <a:endParaRPr dirty="0"/>
          </a:p>
        </p:txBody>
      </p:sp>
      <p:sp>
        <p:nvSpPr>
          <p:cNvPr id="11" name="Shape 294"/>
          <p:cNvSpPr/>
          <p:nvPr/>
        </p:nvSpPr>
        <p:spPr>
          <a:xfrm flipH="1">
            <a:off x="3798915" y="3215331"/>
            <a:ext cx="3909039" cy="1905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3EAD7"/>
          </a:solidFill>
          <a:ln w="63500">
            <a:solidFill>
              <a:srgbClr val="000000"/>
            </a:solidFill>
            <a:miter lim="400000"/>
          </a:ln>
        </p:spPr>
        <p:txBody>
          <a:bodyPr lIns="203200" tIns="203200" rIns="203200" bIns="203200" anchor="ctr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1" animBg="1" advAuto="0"/>
      <p:bldP spid="292" grpId="2" animBg="1" advAuto="0"/>
      <p:bldP spid="293" grpId="4" animBg="1" advAuto="0"/>
      <p:bldP spid="294" grpId="3" animBg="1" advAuto="0"/>
      <p:bldP spid="295" grpId="0" animBg="1"/>
      <p:bldP spid="10" grpId="0" animBg="1" advAuto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560133_77858821.jp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1264" r="6943"/>
          <a:stretch>
            <a:fillRect/>
          </a:stretch>
        </p:blipFill>
        <p:spPr>
          <a:xfrm>
            <a:off x="5168900" y="3886220"/>
            <a:ext cx="4608478" cy="33522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3" h="21407" extrusionOk="0">
                <a:moveTo>
                  <a:pt x="91" y="10"/>
                </a:moveTo>
                <a:cubicBezTo>
                  <a:pt x="71" y="25"/>
                  <a:pt x="53" y="62"/>
                  <a:pt x="36" y="129"/>
                </a:cubicBezTo>
                <a:cubicBezTo>
                  <a:pt x="-35" y="398"/>
                  <a:pt x="41" y="408"/>
                  <a:pt x="41" y="694"/>
                </a:cubicBezTo>
                <a:cubicBezTo>
                  <a:pt x="41" y="980"/>
                  <a:pt x="36" y="897"/>
                  <a:pt x="36" y="1264"/>
                </a:cubicBezTo>
                <a:cubicBezTo>
                  <a:pt x="36" y="1425"/>
                  <a:pt x="10" y="1618"/>
                  <a:pt x="10" y="1837"/>
                </a:cubicBezTo>
                <a:cubicBezTo>
                  <a:pt x="10" y="2011"/>
                  <a:pt x="34" y="2203"/>
                  <a:pt x="34" y="2410"/>
                </a:cubicBezTo>
                <a:cubicBezTo>
                  <a:pt x="34" y="2589"/>
                  <a:pt x="4" y="2779"/>
                  <a:pt x="4" y="2980"/>
                </a:cubicBezTo>
                <a:cubicBezTo>
                  <a:pt x="4" y="3162"/>
                  <a:pt x="39" y="3354"/>
                  <a:pt x="39" y="3553"/>
                </a:cubicBezTo>
                <a:cubicBezTo>
                  <a:pt x="39" y="3737"/>
                  <a:pt x="17" y="3926"/>
                  <a:pt x="17" y="4123"/>
                </a:cubicBezTo>
                <a:cubicBezTo>
                  <a:pt x="17" y="4308"/>
                  <a:pt x="0" y="4500"/>
                  <a:pt x="0" y="4696"/>
                </a:cubicBezTo>
                <a:cubicBezTo>
                  <a:pt x="0" y="4882"/>
                  <a:pt x="23" y="5074"/>
                  <a:pt x="23" y="5269"/>
                </a:cubicBezTo>
                <a:cubicBezTo>
                  <a:pt x="23" y="5456"/>
                  <a:pt x="15" y="5645"/>
                  <a:pt x="15" y="5839"/>
                </a:cubicBezTo>
                <a:cubicBezTo>
                  <a:pt x="15" y="6026"/>
                  <a:pt x="41" y="6218"/>
                  <a:pt x="41" y="6411"/>
                </a:cubicBezTo>
                <a:cubicBezTo>
                  <a:pt x="41" y="6600"/>
                  <a:pt x="0" y="6791"/>
                  <a:pt x="0" y="6984"/>
                </a:cubicBezTo>
                <a:cubicBezTo>
                  <a:pt x="0" y="7173"/>
                  <a:pt x="10" y="7362"/>
                  <a:pt x="10" y="7554"/>
                </a:cubicBezTo>
                <a:cubicBezTo>
                  <a:pt x="10" y="7743"/>
                  <a:pt x="26" y="7935"/>
                  <a:pt x="26" y="8127"/>
                </a:cubicBezTo>
                <a:cubicBezTo>
                  <a:pt x="26" y="8317"/>
                  <a:pt x="17" y="8508"/>
                  <a:pt x="17" y="8700"/>
                </a:cubicBezTo>
                <a:cubicBezTo>
                  <a:pt x="17" y="8890"/>
                  <a:pt x="26" y="9079"/>
                  <a:pt x="26" y="9270"/>
                </a:cubicBezTo>
                <a:cubicBezTo>
                  <a:pt x="26" y="9460"/>
                  <a:pt x="19" y="9652"/>
                  <a:pt x="19" y="9843"/>
                </a:cubicBezTo>
                <a:cubicBezTo>
                  <a:pt x="19" y="10033"/>
                  <a:pt x="19" y="10225"/>
                  <a:pt x="19" y="10416"/>
                </a:cubicBezTo>
                <a:cubicBezTo>
                  <a:pt x="19" y="10606"/>
                  <a:pt x="0" y="10795"/>
                  <a:pt x="0" y="10986"/>
                </a:cubicBezTo>
                <a:cubicBezTo>
                  <a:pt x="0" y="11177"/>
                  <a:pt x="26" y="11368"/>
                  <a:pt x="26" y="11559"/>
                </a:cubicBezTo>
                <a:cubicBezTo>
                  <a:pt x="26" y="11750"/>
                  <a:pt x="28" y="11941"/>
                  <a:pt x="28" y="12131"/>
                </a:cubicBezTo>
                <a:cubicBezTo>
                  <a:pt x="28" y="12323"/>
                  <a:pt x="19" y="12514"/>
                  <a:pt x="19" y="12704"/>
                </a:cubicBezTo>
                <a:cubicBezTo>
                  <a:pt x="19" y="12896"/>
                  <a:pt x="24" y="13087"/>
                  <a:pt x="24" y="13277"/>
                </a:cubicBezTo>
                <a:cubicBezTo>
                  <a:pt x="24" y="13469"/>
                  <a:pt x="41" y="13658"/>
                  <a:pt x="41" y="13847"/>
                </a:cubicBezTo>
                <a:cubicBezTo>
                  <a:pt x="41" y="14039"/>
                  <a:pt x="21" y="14231"/>
                  <a:pt x="21" y="14420"/>
                </a:cubicBezTo>
                <a:cubicBezTo>
                  <a:pt x="21" y="14612"/>
                  <a:pt x="2" y="14804"/>
                  <a:pt x="2" y="14993"/>
                </a:cubicBezTo>
                <a:cubicBezTo>
                  <a:pt x="2" y="15186"/>
                  <a:pt x="12" y="15375"/>
                  <a:pt x="12" y="15563"/>
                </a:cubicBezTo>
                <a:cubicBezTo>
                  <a:pt x="11" y="15756"/>
                  <a:pt x="0" y="15948"/>
                  <a:pt x="0" y="16136"/>
                </a:cubicBezTo>
                <a:cubicBezTo>
                  <a:pt x="0" y="16330"/>
                  <a:pt x="13" y="16521"/>
                  <a:pt x="13" y="16708"/>
                </a:cubicBezTo>
                <a:cubicBezTo>
                  <a:pt x="13" y="16903"/>
                  <a:pt x="2" y="17092"/>
                  <a:pt x="2" y="17279"/>
                </a:cubicBezTo>
                <a:cubicBezTo>
                  <a:pt x="2" y="17474"/>
                  <a:pt x="2" y="17666"/>
                  <a:pt x="2" y="17851"/>
                </a:cubicBezTo>
                <a:cubicBezTo>
                  <a:pt x="2" y="18048"/>
                  <a:pt x="13" y="18240"/>
                  <a:pt x="13" y="18424"/>
                </a:cubicBezTo>
                <a:cubicBezTo>
                  <a:pt x="13" y="18623"/>
                  <a:pt x="37" y="18812"/>
                  <a:pt x="37" y="18994"/>
                </a:cubicBezTo>
                <a:cubicBezTo>
                  <a:pt x="37" y="19196"/>
                  <a:pt x="6" y="19388"/>
                  <a:pt x="6" y="19567"/>
                </a:cubicBezTo>
                <a:cubicBezTo>
                  <a:pt x="6" y="19774"/>
                  <a:pt x="43" y="19966"/>
                  <a:pt x="43" y="20140"/>
                </a:cubicBezTo>
                <a:cubicBezTo>
                  <a:pt x="43" y="20359"/>
                  <a:pt x="26" y="20549"/>
                  <a:pt x="26" y="20710"/>
                </a:cubicBezTo>
                <a:cubicBezTo>
                  <a:pt x="26" y="21077"/>
                  <a:pt x="23" y="21268"/>
                  <a:pt x="23" y="21268"/>
                </a:cubicBezTo>
                <a:cubicBezTo>
                  <a:pt x="232" y="21268"/>
                  <a:pt x="231" y="21295"/>
                  <a:pt x="440" y="21295"/>
                </a:cubicBezTo>
                <a:cubicBezTo>
                  <a:pt x="649" y="21295"/>
                  <a:pt x="650" y="21295"/>
                  <a:pt x="860" y="21295"/>
                </a:cubicBezTo>
                <a:cubicBezTo>
                  <a:pt x="1069" y="21295"/>
                  <a:pt x="1068" y="21265"/>
                  <a:pt x="1277" y="21265"/>
                </a:cubicBezTo>
                <a:cubicBezTo>
                  <a:pt x="1486" y="21265"/>
                  <a:pt x="1487" y="21255"/>
                  <a:pt x="1696" y="21255"/>
                </a:cubicBezTo>
                <a:cubicBezTo>
                  <a:pt x="1906" y="21255"/>
                  <a:pt x="1905" y="21283"/>
                  <a:pt x="2114" y="21283"/>
                </a:cubicBezTo>
                <a:cubicBezTo>
                  <a:pt x="2323" y="21283"/>
                  <a:pt x="2322" y="21270"/>
                  <a:pt x="2532" y="21270"/>
                </a:cubicBezTo>
                <a:cubicBezTo>
                  <a:pt x="2741" y="21270"/>
                  <a:pt x="2742" y="21255"/>
                  <a:pt x="2951" y="21255"/>
                </a:cubicBezTo>
                <a:cubicBezTo>
                  <a:pt x="3160" y="21255"/>
                  <a:pt x="3159" y="21262"/>
                  <a:pt x="3368" y="21262"/>
                </a:cubicBezTo>
                <a:cubicBezTo>
                  <a:pt x="3578" y="21262"/>
                  <a:pt x="3579" y="21257"/>
                  <a:pt x="3788" y="21257"/>
                </a:cubicBezTo>
                <a:cubicBezTo>
                  <a:pt x="3997" y="21257"/>
                  <a:pt x="3936" y="21293"/>
                  <a:pt x="4205" y="21293"/>
                </a:cubicBezTo>
                <a:cubicBezTo>
                  <a:pt x="4323" y="21293"/>
                  <a:pt x="4462" y="21313"/>
                  <a:pt x="4623" y="21313"/>
                </a:cubicBezTo>
                <a:cubicBezTo>
                  <a:pt x="4750" y="21313"/>
                  <a:pt x="4891" y="21275"/>
                  <a:pt x="5042" y="21275"/>
                </a:cubicBezTo>
                <a:cubicBezTo>
                  <a:pt x="5173" y="21275"/>
                  <a:pt x="5312" y="21288"/>
                  <a:pt x="5460" y="21288"/>
                </a:cubicBezTo>
                <a:cubicBezTo>
                  <a:pt x="5593" y="21288"/>
                  <a:pt x="5734" y="21290"/>
                  <a:pt x="5879" y="21290"/>
                </a:cubicBezTo>
                <a:cubicBezTo>
                  <a:pt x="6014" y="21290"/>
                  <a:pt x="6153" y="21293"/>
                  <a:pt x="6297" y="21293"/>
                </a:cubicBezTo>
                <a:cubicBezTo>
                  <a:pt x="6432" y="21293"/>
                  <a:pt x="6573" y="21270"/>
                  <a:pt x="6716" y="21270"/>
                </a:cubicBezTo>
                <a:cubicBezTo>
                  <a:pt x="6852" y="21270"/>
                  <a:pt x="6991" y="21293"/>
                  <a:pt x="7134" y="21293"/>
                </a:cubicBezTo>
                <a:cubicBezTo>
                  <a:pt x="7270" y="21293"/>
                  <a:pt x="7409" y="21285"/>
                  <a:pt x="7551" y="21285"/>
                </a:cubicBezTo>
                <a:cubicBezTo>
                  <a:pt x="7688" y="21285"/>
                  <a:pt x="7829" y="21306"/>
                  <a:pt x="7971" y="21306"/>
                </a:cubicBezTo>
                <a:cubicBezTo>
                  <a:pt x="8108" y="21306"/>
                  <a:pt x="8247" y="21303"/>
                  <a:pt x="8388" y="21303"/>
                </a:cubicBezTo>
                <a:cubicBezTo>
                  <a:pt x="8526" y="21303"/>
                  <a:pt x="8666" y="21265"/>
                  <a:pt x="8808" y="21265"/>
                </a:cubicBezTo>
                <a:cubicBezTo>
                  <a:pt x="8946" y="21265"/>
                  <a:pt x="9084" y="21255"/>
                  <a:pt x="9225" y="21255"/>
                </a:cubicBezTo>
                <a:cubicBezTo>
                  <a:pt x="9363" y="21255"/>
                  <a:pt x="9504" y="21288"/>
                  <a:pt x="9644" y="21288"/>
                </a:cubicBezTo>
                <a:cubicBezTo>
                  <a:pt x="9783" y="21288"/>
                  <a:pt x="9922" y="21268"/>
                  <a:pt x="10062" y="21268"/>
                </a:cubicBezTo>
                <a:cubicBezTo>
                  <a:pt x="10201" y="21268"/>
                  <a:pt x="10339" y="21262"/>
                  <a:pt x="10480" y="21262"/>
                </a:cubicBezTo>
                <a:cubicBezTo>
                  <a:pt x="10618" y="21262"/>
                  <a:pt x="10759" y="21300"/>
                  <a:pt x="10899" y="21300"/>
                </a:cubicBezTo>
                <a:cubicBezTo>
                  <a:pt x="11038" y="21300"/>
                  <a:pt x="11176" y="21311"/>
                  <a:pt x="11316" y="21311"/>
                </a:cubicBezTo>
                <a:cubicBezTo>
                  <a:pt x="11456" y="21311"/>
                  <a:pt x="11596" y="21265"/>
                  <a:pt x="11736" y="21265"/>
                </a:cubicBezTo>
                <a:cubicBezTo>
                  <a:pt x="11875" y="21265"/>
                  <a:pt x="12014" y="21265"/>
                  <a:pt x="12153" y="21265"/>
                </a:cubicBezTo>
                <a:cubicBezTo>
                  <a:pt x="12293" y="21265"/>
                  <a:pt x="12433" y="21275"/>
                  <a:pt x="12573" y="21275"/>
                </a:cubicBezTo>
                <a:cubicBezTo>
                  <a:pt x="12712" y="21275"/>
                  <a:pt x="12851" y="21283"/>
                  <a:pt x="12990" y="21283"/>
                </a:cubicBezTo>
                <a:cubicBezTo>
                  <a:pt x="13130" y="21283"/>
                  <a:pt x="13270" y="21278"/>
                  <a:pt x="13410" y="21278"/>
                </a:cubicBezTo>
                <a:cubicBezTo>
                  <a:pt x="13550" y="21278"/>
                  <a:pt x="13690" y="21295"/>
                  <a:pt x="13829" y="21295"/>
                </a:cubicBezTo>
                <a:cubicBezTo>
                  <a:pt x="13969" y="21295"/>
                  <a:pt x="14108" y="21252"/>
                  <a:pt x="14247" y="21252"/>
                </a:cubicBezTo>
                <a:cubicBezTo>
                  <a:pt x="14387" y="21252"/>
                  <a:pt x="14527" y="21278"/>
                  <a:pt x="14666" y="21278"/>
                </a:cubicBezTo>
                <a:cubicBezTo>
                  <a:pt x="14806" y="21278"/>
                  <a:pt x="14945" y="21262"/>
                  <a:pt x="15084" y="21262"/>
                </a:cubicBezTo>
                <a:cubicBezTo>
                  <a:pt x="15224" y="21262"/>
                  <a:pt x="15364" y="21280"/>
                  <a:pt x="15503" y="21280"/>
                </a:cubicBezTo>
                <a:cubicBezTo>
                  <a:pt x="15644" y="21280"/>
                  <a:pt x="15782" y="21252"/>
                  <a:pt x="15921" y="21252"/>
                </a:cubicBezTo>
                <a:cubicBezTo>
                  <a:pt x="16061" y="21252"/>
                  <a:pt x="16202" y="21252"/>
                  <a:pt x="16340" y="21252"/>
                </a:cubicBezTo>
                <a:cubicBezTo>
                  <a:pt x="16481" y="21252"/>
                  <a:pt x="16621" y="21280"/>
                  <a:pt x="16759" y="21280"/>
                </a:cubicBezTo>
                <a:cubicBezTo>
                  <a:pt x="16901" y="21280"/>
                  <a:pt x="17039" y="21255"/>
                  <a:pt x="17177" y="21255"/>
                </a:cubicBezTo>
                <a:cubicBezTo>
                  <a:pt x="17319" y="21255"/>
                  <a:pt x="17459" y="21295"/>
                  <a:pt x="17596" y="21295"/>
                </a:cubicBezTo>
                <a:cubicBezTo>
                  <a:pt x="17738" y="21295"/>
                  <a:pt x="17877" y="21257"/>
                  <a:pt x="18014" y="21257"/>
                </a:cubicBezTo>
                <a:cubicBezTo>
                  <a:pt x="18157" y="21257"/>
                  <a:pt x="18297" y="21285"/>
                  <a:pt x="18433" y="21285"/>
                </a:cubicBezTo>
                <a:cubicBezTo>
                  <a:pt x="18577" y="21285"/>
                  <a:pt x="18715" y="21260"/>
                  <a:pt x="18851" y="21260"/>
                </a:cubicBezTo>
                <a:cubicBezTo>
                  <a:pt x="18995" y="21260"/>
                  <a:pt x="19136" y="21290"/>
                  <a:pt x="19270" y="21290"/>
                </a:cubicBezTo>
                <a:cubicBezTo>
                  <a:pt x="19416" y="21290"/>
                  <a:pt x="19554" y="21275"/>
                  <a:pt x="19688" y="21275"/>
                </a:cubicBezTo>
                <a:cubicBezTo>
                  <a:pt x="19835" y="21275"/>
                  <a:pt x="19976" y="21270"/>
                  <a:pt x="20107" y="21270"/>
                </a:cubicBezTo>
                <a:cubicBezTo>
                  <a:pt x="20259" y="21270"/>
                  <a:pt x="20398" y="21306"/>
                  <a:pt x="20525" y="21306"/>
                </a:cubicBezTo>
                <a:cubicBezTo>
                  <a:pt x="20685" y="21306"/>
                  <a:pt x="20827" y="21268"/>
                  <a:pt x="20944" y="21268"/>
                </a:cubicBezTo>
                <a:cubicBezTo>
                  <a:pt x="21214" y="21268"/>
                  <a:pt x="21310" y="21563"/>
                  <a:pt x="21380" y="21293"/>
                </a:cubicBezTo>
                <a:cubicBezTo>
                  <a:pt x="21450" y="21024"/>
                  <a:pt x="21367" y="20996"/>
                  <a:pt x="21367" y="20710"/>
                </a:cubicBezTo>
                <a:cubicBezTo>
                  <a:pt x="21367" y="20424"/>
                  <a:pt x="21378" y="20426"/>
                  <a:pt x="21378" y="20140"/>
                </a:cubicBezTo>
                <a:cubicBezTo>
                  <a:pt x="21378" y="19854"/>
                  <a:pt x="21369" y="19853"/>
                  <a:pt x="21369" y="19567"/>
                </a:cubicBezTo>
                <a:cubicBezTo>
                  <a:pt x="21369" y="19281"/>
                  <a:pt x="21371" y="19280"/>
                  <a:pt x="21371" y="18994"/>
                </a:cubicBezTo>
                <a:cubicBezTo>
                  <a:pt x="21371" y="18708"/>
                  <a:pt x="21350" y="18791"/>
                  <a:pt x="21350" y="18424"/>
                </a:cubicBezTo>
                <a:cubicBezTo>
                  <a:pt x="21350" y="18263"/>
                  <a:pt x="21374" y="18071"/>
                  <a:pt x="21374" y="17851"/>
                </a:cubicBezTo>
                <a:cubicBezTo>
                  <a:pt x="21374" y="17677"/>
                  <a:pt x="21369" y="17488"/>
                  <a:pt x="21369" y="17281"/>
                </a:cubicBezTo>
                <a:cubicBezTo>
                  <a:pt x="21369" y="17102"/>
                  <a:pt x="21360" y="16910"/>
                  <a:pt x="21360" y="16708"/>
                </a:cubicBezTo>
                <a:cubicBezTo>
                  <a:pt x="21360" y="16526"/>
                  <a:pt x="21358" y="16334"/>
                  <a:pt x="21358" y="16136"/>
                </a:cubicBezTo>
                <a:cubicBezTo>
                  <a:pt x="21358" y="15951"/>
                  <a:pt x="21363" y="15762"/>
                  <a:pt x="21363" y="15565"/>
                </a:cubicBezTo>
                <a:cubicBezTo>
                  <a:pt x="21363" y="15380"/>
                  <a:pt x="21369" y="15188"/>
                  <a:pt x="21369" y="14993"/>
                </a:cubicBezTo>
                <a:cubicBezTo>
                  <a:pt x="21369" y="14806"/>
                  <a:pt x="21358" y="14614"/>
                  <a:pt x="21358" y="14420"/>
                </a:cubicBezTo>
                <a:cubicBezTo>
                  <a:pt x="21358" y="14233"/>
                  <a:pt x="21371" y="14043"/>
                  <a:pt x="21371" y="13850"/>
                </a:cubicBezTo>
                <a:cubicBezTo>
                  <a:pt x="21371" y="13662"/>
                  <a:pt x="21339" y="13470"/>
                  <a:pt x="21339" y="13277"/>
                </a:cubicBezTo>
                <a:cubicBezTo>
                  <a:pt x="21339" y="13089"/>
                  <a:pt x="21339" y="12899"/>
                  <a:pt x="21339" y="12707"/>
                </a:cubicBezTo>
                <a:cubicBezTo>
                  <a:pt x="21339" y="12518"/>
                  <a:pt x="21384" y="12326"/>
                  <a:pt x="21384" y="12134"/>
                </a:cubicBezTo>
                <a:cubicBezTo>
                  <a:pt x="21384" y="11945"/>
                  <a:pt x="21376" y="11753"/>
                  <a:pt x="21376" y="11561"/>
                </a:cubicBezTo>
                <a:cubicBezTo>
                  <a:pt x="21376" y="11372"/>
                  <a:pt x="21354" y="11182"/>
                  <a:pt x="21354" y="10991"/>
                </a:cubicBezTo>
                <a:cubicBezTo>
                  <a:pt x="21354" y="10801"/>
                  <a:pt x="21378" y="10609"/>
                  <a:pt x="21378" y="10418"/>
                </a:cubicBezTo>
                <a:cubicBezTo>
                  <a:pt x="21378" y="10228"/>
                  <a:pt x="21365" y="10036"/>
                  <a:pt x="21365" y="9845"/>
                </a:cubicBezTo>
                <a:cubicBezTo>
                  <a:pt x="21365" y="9655"/>
                  <a:pt x="21347" y="9466"/>
                  <a:pt x="21347" y="9275"/>
                </a:cubicBezTo>
                <a:cubicBezTo>
                  <a:pt x="21347" y="9084"/>
                  <a:pt x="21365" y="8893"/>
                  <a:pt x="21365" y="8702"/>
                </a:cubicBezTo>
                <a:cubicBezTo>
                  <a:pt x="21365" y="8511"/>
                  <a:pt x="21345" y="8320"/>
                  <a:pt x="21345" y="8130"/>
                </a:cubicBezTo>
                <a:cubicBezTo>
                  <a:pt x="21345" y="7938"/>
                  <a:pt x="21367" y="7747"/>
                  <a:pt x="21367" y="7557"/>
                </a:cubicBezTo>
                <a:cubicBezTo>
                  <a:pt x="21367" y="7365"/>
                  <a:pt x="21358" y="7173"/>
                  <a:pt x="21358" y="6984"/>
                </a:cubicBezTo>
                <a:cubicBezTo>
                  <a:pt x="21358" y="6792"/>
                  <a:pt x="21352" y="6603"/>
                  <a:pt x="21352" y="6414"/>
                </a:cubicBezTo>
                <a:cubicBezTo>
                  <a:pt x="21352" y="6221"/>
                  <a:pt x="21384" y="6030"/>
                  <a:pt x="21384" y="5841"/>
                </a:cubicBezTo>
                <a:cubicBezTo>
                  <a:pt x="21384" y="5648"/>
                  <a:pt x="21367" y="5456"/>
                  <a:pt x="21367" y="5269"/>
                </a:cubicBezTo>
                <a:cubicBezTo>
                  <a:pt x="21367" y="5075"/>
                  <a:pt x="21373" y="4883"/>
                  <a:pt x="21373" y="4696"/>
                </a:cubicBezTo>
                <a:cubicBezTo>
                  <a:pt x="21373" y="4501"/>
                  <a:pt x="21363" y="4312"/>
                  <a:pt x="21363" y="4126"/>
                </a:cubicBezTo>
                <a:cubicBezTo>
                  <a:pt x="21363" y="3930"/>
                  <a:pt x="21380" y="3738"/>
                  <a:pt x="21380" y="3553"/>
                </a:cubicBezTo>
                <a:cubicBezTo>
                  <a:pt x="21380" y="3356"/>
                  <a:pt x="21361" y="3164"/>
                  <a:pt x="21361" y="2980"/>
                </a:cubicBezTo>
                <a:cubicBezTo>
                  <a:pt x="21361" y="2781"/>
                  <a:pt x="21358" y="2592"/>
                  <a:pt x="21358" y="2410"/>
                </a:cubicBezTo>
                <a:cubicBezTo>
                  <a:pt x="21358" y="2208"/>
                  <a:pt x="21380" y="2017"/>
                  <a:pt x="21380" y="1837"/>
                </a:cubicBezTo>
                <a:cubicBezTo>
                  <a:pt x="21380" y="1630"/>
                  <a:pt x="21369" y="1438"/>
                  <a:pt x="21369" y="1264"/>
                </a:cubicBezTo>
                <a:cubicBezTo>
                  <a:pt x="21369" y="1045"/>
                  <a:pt x="21360" y="855"/>
                  <a:pt x="21360" y="694"/>
                </a:cubicBezTo>
                <a:cubicBezTo>
                  <a:pt x="21359" y="327"/>
                  <a:pt x="21565" y="192"/>
                  <a:pt x="21369" y="96"/>
                </a:cubicBezTo>
                <a:cubicBezTo>
                  <a:pt x="21172" y="0"/>
                  <a:pt x="21153" y="144"/>
                  <a:pt x="20944" y="144"/>
                </a:cubicBezTo>
                <a:cubicBezTo>
                  <a:pt x="20735" y="144"/>
                  <a:pt x="20734" y="119"/>
                  <a:pt x="20525" y="119"/>
                </a:cubicBezTo>
                <a:cubicBezTo>
                  <a:pt x="20315" y="119"/>
                  <a:pt x="20316" y="99"/>
                  <a:pt x="20107" y="99"/>
                </a:cubicBezTo>
                <a:cubicBezTo>
                  <a:pt x="19898" y="99"/>
                  <a:pt x="19897" y="119"/>
                  <a:pt x="19688" y="119"/>
                </a:cubicBezTo>
                <a:cubicBezTo>
                  <a:pt x="19478" y="119"/>
                  <a:pt x="19479" y="134"/>
                  <a:pt x="19270" y="134"/>
                </a:cubicBezTo>
                <a:cubicBezTo>
                  <a:pt x="19061" y="134"/>
                  <a:pt x="19062" y="142"/>
                  <a:pt x="18853" y="142"/>
                </a:cubicBezTo>
                <a:cubicBezTo>
                  <a:pt x="18643" y="142"/>
                  <a:pt x="18642" y="144"/>
                  <a:pt x="18433" y="144"/>
                </a:cubicBezTo>
                <a:cubicBezTo>
                  <a:pt x="18224" y="144"/>
                  <a:pt x="18225" y="114"/>
                  <a:pt x="18016" y="114"/>
                </a:cubicBezTo>
                <a:cubicBezTo>
                  <a:pt x="17806" y="114"/>
                  <a:pt x="17805" y="129"/>
                  <a:pt x="17596" y="129"/>
                </a:cubicBezTo>
                <a:cubicBezTo>
                  <a:pt x="17387" y="129"/>
                  <a:pt x="17388" y="134"/>
                  <a:pt x="17179" y="134"/>
                </a:cubicBezTo>
                <a:cubicBezTo>
                  <a:pt x="16969" y="134"/>
                  <a:pt x="16968" y="134"/>
                  <a:pt x="16759" y="134"/>
                </a:cubicBezTo>
                <a:cubicBezTo>
                  <a:pt x="16550" y="134"/>
                  <a:pt x="16551" y="91"/>
                  <a:pt x="16342" y="91"/>
                </a:cubicBezTo>
                <a:cubicBezTo>
                  <a:pt x="16133" y="91"/>
                  <a:pt x="16133" y="116"/>
                  <a:pt x="15924" y="116"/>
                </a:cubicBezTo>
                <a:cubicBezTo>
                  <a:pt x="15715" y="116"/>
                  <a:pt x="15714" y="99"/>
                  <a:pt x="15505" y="99"/>
                </a:cubicBezTo>
                <a:cubicBezTo>
                  <a:pt x="15296" y="99"/>
                  <a:pt x="15296" y="139"/>
                  <a:pt x="15087" y="139"/>
                </a:cubicBezTo>
                <a:cubicBezTo>
                  <a:pt x="14878" y="139"/>
                  <a:pt x="14877" y="129"/>
                  <a:pt x="14668" y="129"/>
                </a:cubicBezTo>
                <a:cubicBezTo>
                  <a:pt x="14459" y="129"/>
                  <a:pt x="14460" y="126"/>
                  <a:pt x="14250" y="126"/>
                </a:cubicBezTo>
                <a:cubicBezTo>
                  <a:pt x="14041" y="126"/>
                  <a:pt x="14040" y="144"/>
                  <a:pt x="13831" y="144"/>
                </a:cubicBezTo>
                <a:cubicBezTo>
                  <a:pt x="13622" y="144"/>
                  <a:pt x="13623" y="116"/>
                  <a:pt x="13413" y="116"/>
                </a:cubicBezTo>
                <a:cubicBezTo>
                  <a:pt x="13204" y="116"/>
                  <a:pt x="13262" y="144"/>
                  <a:pt x="12994" y="144"/>
                </a:cubicBezTo>
                <a:cubicBezTo>
                  <a:pt x="12876" y="144"/>
                  <a:pt x="12737" y="126"/>
                  <a:pt x="12576" y="126"/>
                </a:cubicBezTo>
                <a:cubicBezTo>
                  <a:pt x="12449" y="126"/>
                  <a:pt x="12310" y="114"/>
                  <a:pt x="12159" y="114"/>
                </a:cubicBezTo>
                <a:cubicBezTo>
                  <a:pt x="12028" y="114"/>
                  <a:pt x="11887" y="142"/>
                  <a:pt x="11740" y="142"/>
                </a:cubicBezTo>
                <a:cubicBezTo>
                  <a:pt x="11606" y="142"/>
                  <a:pt x="11467" y="114"/>
                  <a:pt x="11322" y="114"/>
                </a:cubicBezTo>
                <a:cubicBezTo>
                  <a:pt x="11187" y="114"/>
                  <a:pt x="11047" y="142"/>
                  <a:pt x="10903" y="142"/>
                </a:cubicBezTo>
                <a:cubicBezTo>
                  <a:pt x="10767" y="142"/>
                  <a:pt x="10628" y="91"/>
                  <a:pt x="10485" y="91"/>
                </a:cubicBezTo>
                <a:cubicBezTo>
                  <a:pt x="10349" y="91"/>
                  <a:pt x="10208" y="147"/>
                  <a:pt x="10066" y="147"/>
                </a:cubicBezTo>
                <a:cubicBezTo>
                  <a:pt x="9929" y="147"/>
                  <a:pt x="9790" y="152"/>
                  <a:pt x="9648" y="152"/>
                </a:cubicBezTo>
                <a:cubicBezTo>
                  <a:pt x="9511" y="152"/>
                  <a:pt x="9372" y="114"/>
                  <a:pt x="9231" y="114"/>
                </a:cubicBezTo>
                <a:cubicBezTo>
                  <a:pt x="9093" y="114"/>
                  <a:pt x="8952" y="99"/>
                  <a:pt x="8811" y="99"/>
                </a:cubicBezTo>
                <a:cubicBezTo>
                  <a:pt x="8673" y="99"/>
                  <a:pt x="8534" y="126"/>
                  <a:pt x="8394" y="126"/>
                </a:cubicBezTo>
                <a:cubicBezTo>
                  <a:pt x="8255" y="126"/>
                  <a:pt x="8115" y="114"/>
                  <a:pt x="7974" y="114"/>
                </a:cubicBezTo>
                <a:cubicBezTo>
                  <a:pt x="7836" y="114"/>
                  <a:pt x="7697" y="99"/>
                  <a:pt x="7557" y="99"/>
                </a:cubicBezTo>
                <a:cubicBezTo>
                  <a:pt x="7418" y="99"/>
                  <a:pt x="7277" y="111"/>
                  <a:pt x="7137" y="111"/>
                </a:cubicBezTo>
                <a:cubicBezTo>
                  <a:pt x="6998" y="111"/>
                  <a:pt x="6859" y="142"/>
                  <a:pt x="6720" y="142"/>
                </a:cubicBezTo>
                <a:cubicBezTo>
                  <a:pt x="6580" y="142"/>
                  <a:pt x="6440" y="142"/>
                  <a:pt x="6300" y="142"/>
                </a:cubicBezTo>
                <a:cubicBezTo>
                  <a:pt x="6161" y="142"/>
                  <a:pt x="6020" y="121"/>
                  <a:pt x="5881" y="121"/>
                </a:cubicBezTo>
                <a:cubicBezTo>
                  <a:pt x="5741" y="121"/>
                  <a:pt x="5602" y="106"/>
                  <a:pt x="5464" y="106"/>
                </a:cubicBezTo>
                <a:cubicBezTo>
                  <a:pt x="5323" y="106"/>
                  <a:pt x="5183" y="104"/>
                  <a:pt x="5044" y="104"/>
                </a:cubicBezTo>
                <a:cubicBezTo>
                  <a:pt x="4904" y="104"/>
                  <a:pt x="4765" y="152"/>
                  <a:pt x="4627" y="152"/>
                </a:cubicBezTo>
                <a:cubicBezTo>
                  <a:pt x="4486" y="152"/>
                  <a:pt x="4345" y="137"/>
                  <a:pt x="4207" y="137"/>
                </a:cubicBezTo>
                <a:cubicBezTo>
                  <a:pt x="4066" y="137"/>
                  <a:pt x="3925" y="129"/>
                  <a:pt x="3788" y="129"/>
                </a:cubicBezTo>
                <a:cubicBezTo>
                  <a:pt x="3646" y="129"/>
                  <a:pt x="3507" y="144"/>
                  <a:pt x="3370" y="144"/>
                </a:cubicBezTo>
                <a:cubicBezTo>
                  <a:pt x="3228" y="144"/>
                  <a:pt x="3087" y="121"/>
                  <a:pt x="2951" y="121"/>
                </a:cubicBezTo>
                <a:cubicBezTo>
                  <a:pt x="2808" y="121"/>
                  <a:pt x="2669" y="126"/>
                  <a:pt x="2533" y="126"/>
                </a:cubicBezTo>
                <a:cubicBezTo>
                  <a:pt x="2389" y="126"/>
                  <a:pt x="2249" y="111"/>
                  <a:pt x="2114" y="111"/>
                </a:cubicBezTo>
                <a:cubicBezTo>
                  <a:pt x="1969" y="111"/>
                  <a:pt x="1830" y="104"/>
                  <a:pt x="1696" y="104"/>
                </a:cubicBezTo>
                <a:cubicBezTo>
                  <a:pt x="1549" y="104"/>
                  <a:pt x="1408" y="121"/>
                  <a:pt x="1277" y="121"/>
                </a:cubicBezTo>
                <a:cubicBezTo>
                  <a:pt x="1126" y="121"/>
                  <a:pt x="987" y="104"/>
                  <a:pt x="860" y="104"/>
                </a:cubicBezTo>
                <a:cubicBezTo>
                  <a:pt x="699" y="104"/>
                  <a:pt x="558" y="96"/>
                  <a:pt x="440" y="96"/>
                </a:cubicBezTo>
                <a:cubicBezTo>
                  <a:pt x="239" y="96"/>
                  <a:pt x="152" y="-37"/>
                  <a:pt x="91" y="10"/>
                </a:cubicBezTo>
                <a:close/>
              </a:path>
            </a:pathLst>
          </a:custGeom>
        </p:spPr>
      </p:pic>
      <p:pic>
        <p:nvPicPr>
          <p:cNvPr id="306" name="1020019_62911930.jpg"/>
          <p:cNvPicPr>
            <a:picLocks noGrp="1" noChangeAspect="1"/>
          </p:cNvPicPr>
          <p:nvPr>
            <p:ph type="pic" idx="14"/>
          </p:nvPr>
        </p:nvPicPr>
        <p:blipFill>
          <a:blip r:embed="rId3">
            <a:extLst/>
          </a:blip>
          <a:srcRect l="4197" t="1975" r="6205"/>
          <a:stretch>
            <a:fillRect/>
          </a:stretch>
        </p:blipFill>
        <p:spPr>
          <a:xfrm>
            <a:off x="5168899" y="351925"/>
            <a:ext cx="4608417" cy="3352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407" extrusionOk="0">
                <a:moveTo>
                  <a:pt x="90" y="10"/>
                </a:moveTo>
                <a:cubicBezTo>
                  <a:pt x="70" y="26"/>
                  <a:pt x="52" y="61"/>
                  <a:pt x="35" y="129"/>
                </a:cubicBezTo>
                <a:cubicBezTo>
                  <a:pt x="-35" y="398"/>
                  <a:pt x="40" y="408"/>
                  <a:pt x="40" y="694"/>
                </a:cubicBezTo>
                <a:cubicBezTo>
                  <a:pt x="40" y="980"/>
                  <a:pt x="35" y="979"/>
                  <a:pt x="35" y="1264"/>
                </a:cubicBezTo>
                <a:cubicBezTo>
                  <a:pt x="35" y="1550"/>
                  <a:pt x="9" y="1470"/>
                  <a:pt x="9" y="1837"/>
                </a:cubicBezTo>
                <a:cubicBezTo>
                  <a:pt x="9" y="1998"/>
                  <a:pt x="33" y="2190"/>
                  <a:pt x="33" y="2410"/>
                </a:cubicBezTo>
                <a:cubicBezTo>
                  <a:pt x="33" y="2584"/>
                  <a:pt x="3" y="2773"/>
                  <a:pt x="3" y="2980"/>
                </a:cubicBezTo>
                <a:cubicBezTo>
                  <a:pt x="3" y="3159"/>
                  <a:pt x="39" y="3351"/>
                  <a:pt x="39" y="3553"/>
                </a:cubicBezTo>
                <a:cubicBezTo>
                  <a:pt x="39" y="3735"/>
                  <a:pt x="16" y="3924"/>
                  <a:pt x="16" y="4123"/>
                </a:cubicBezTo>
                <a:cubicBezTo>
                  <a:pt x="16" y="4307"/>
                  <a:pt x="0" y="4499"/>
                  <a:pt x="0" y="4696"/>
                </a:cubicBezTo>
                <a:cubicBezTo>
                  <a:pt x="0" y="4881"/>
                  <a:pt x="22" y="5073"/>
                  <a:pt x="22" y="5269"/>
                </a:cubicBezTo>
                <a:cubicBezTo>
                  <a:pt x="22" y="5455"/>
                  <a:pt x="15" y="5644"/>
                  <a:pt x="15" y="5839"/>
                </a:cubicBezTo>
                <a:cubicBezTo>
                  <a:pt x="15" y="6026"/>
                  <a:pt x="40" y="6218"/>
                  <a:pt x="40" y="6412"/>
                </a:cubicBezTo>
                <a:cubicBezTo>
                  <a:pt x="40" y="6599"/>
                  <a:pt x="0" y="6791"/>
                  <a:pt x="0" y="6984"/>
                </a:cubicBezTo>
                <a:cubicBezTo>
                  <a:pt x="0" y="7172"/>
                  <a:pt x="9" y="7362"/>
                  <a:pt x="9" y="7554"/>
                </a:cubicBezTo>
                <a:cubicBezTo>
                  <a:pt x="9" y="7743"/>
                  <a:pt x="26" y="7935"/>
                  <a:pt x="26" y="8127"/>
                </a:cubicBezTo>
                <a:cubicBezTo>
                  <a:pt x="26" y="8316"/>
                  <a:pt x="16" y="8508"/>
                  <a:pt x="16" y="8700"/>
                </a:cubicBezTo>
                <a:cubicBezTo>
                  <a:pt x="16" y="8889"/>
                  <a:pt x="26" y="9078"/>
                  <a:pt x="26" y="9270"/>
                </a:cubicBezTo>
                <a:cubicBezTo>
                  <a:pt x="26" y="9460"/>
                  <a:pt x="18" y="9651"/>
                  <a:pt x="18" y="9843"/>
                </a:cubicBezTo>
                <a:cubicBezTo>
                  <a:pt x="18" y="10033"/>
                  <a:pt x="18" y="10225"/>
                  <a:pt x="18" y="10416"/>
                </a:cubicBezTo>
                <a:cubicBezTo>
                  <a:pt x="18" y="10606"/>
                  <a:pt x="0" y="10795"/>
                  <a:pt x="0" y="10986"/>
                </a:cubicBezTo>
                <a:cubicBezTo>
                  <a:pt x="0" y="11177"/>
                  <a:pt x="26" y="11368"/>
                  <a:pt x="26" y="11559"/>
                </a:cubicBezTo>
                <a:cubicBezTo>
                  <a:pt x="26" y="11750"/>
                  <a:pt x="27" y="11941"/>
                  <a:pt x="27" y="12131"/>
                </a:cubicBezTo>
                <a:cubicBezTo>
                  <a:pt x="27" y="12323"/>
                  <a:pt x="18" y="12514"/>
                  <a:pt x="18" y="12704"/>
                </a:cubicBezTo>
                <a:cubicBezTo>
                  <a:pt x="18" y="12896"/>
                  <a:pt x="24" y="13087"/>
                  <a:pt x="24" y="13277"/>
                </a:cubicBezTo>
                <a:cubicBezTo>
                  <a:pt x="24" y="13469"/>
                  <a:pt x="40" y="13658"/>
                  <a:pt x="40" y="13847"/>
                </a:cubicBezTo>
                <a:cubicBezTo>
                  <a:pt x="40" y="14039"/>
                  <a:pt x="20" y="14231"/>
                  <a:pt x="20" y="14420"/>
                </a:cubicBezTo>
                <a:cubicBezTo>
                  <a:pt x="20" y="14612"/>
                  <a:pt x="2" y="14804"/>
                  <a:pt x="2" y="14993"/>
                </a:cubicBezTo>
                <a:cubicBezTo>
                  <a:pt x="2" y="15186"/>
                  <a:pt x="11" y="15377"/>
                  <a:pt x="11" y="15565"/>
                </a:cubicBezTo>
                <a:cubicBezTo>
                  <a:pt x="11" y="15759"/>
                  <a:pt x="0" y="15948"/>
                  <a:pt x="0" y="16136"/>
                </a:cubicBezTo>
                <a:cubicBezTo>
                  <a:pt x="0" y="16330"/>
                  <a:pt x="13" y="16521"/>
                  <a:pt x="13" y="16708"/>
                </a:cubicBezTo>
                <a:cubicBezTo>
                  <a:pt x="13" y="16903"/>
                  <a:pt x="2" y="17095"/>
                  <a:pt x="2" y="17281"/>
                </a:cubicBezTo>
                <a:cubicBezTo>
                  <a:pt x="2" y="17477"/>
                  <a:pt x="2" y="17666"/>
                  <a:pt x="2" y="17851"/>
                </a:cubicBezTo>
                <a:cubicBezTo>
                  <a:pt x="2" y="18048"/>
                  <a:pt x="13" y="18240"/>
                  <a:pt x="13" y="18424"/>
                </a:cubicBezTo>
                <a:cubicBezTo>
                  <a:pt x="13" y="18623"/>
                  <a:pt x="37" y="18815"/>
                  <a:pt x="37" y="18997"/>
                </a:cubicBezTo>
                <a:cubicBezTo>
                  <a:pt x="37" y="19199"/>
                  <a:pt x="5" y="19388"/>
                  <a:pt x="5" y="19567"/>
                </a:cubicBezTo>
                <a:cubicBezTo>
                  <a:pt x="5" y="19774"/>
                  <a:pt x="42" y="19966"/>
                  <a:pt x="42" y="20140"/>
                </a:cubicBezTo>
                <a:cubicBezTo>
                  <a:pt x="42" y="20359"/>
                  <a:pt x="26" y="20552"/>
                  <a:pt x="26" y="20712"/>
                </a:cubicBezTo>
                <a:cubicBezTo>
                  <a:pt x="26" y="21080"/>
                  <a:pt x="22" y="21270"/>
                  <a:pt x="22" y="21270"/>
                </a:cubicBezTo>
                <a:cubicBezTo>
                  <a:pt x="231" y="21270"/>
                  <a:pt x="230" y="21295"/>
                  <a:pt x="439" y="21295"/>
                </a:cubicBezTo>
                <a:cubicBezTo>
                  <a:pt x="649" y="21295"/>
                  <a:pt x="650" y="21295"/>
                  <a:pt x="859" y="21295"/>
                </a:cubicBezTo>
                <a:cubicBezTo>
                  <a:pt x="1068" y="21295"/>
                  <a:pt x="1067" y="21265"/>
                  <a:pt x="1276" y="21265"/>
                </a:cubicBezTo>
                <a:cubicBezTo>
                  <a:pt x="1486" y="21265"/>
                  <a:pt x="1487" y="21255"/>
                  <a:pt x="1696" y="21255"/>
                </a:cubicBezTo>
                <a:cubicBezTo>
                  <a:pt x="1905" y="21255"/>
                  <a:pt x="1904" y="21283"/>
                  <a:pt x="2113" y="21283"/>
                </a:cubicBezTo>
                <a:cubicBezTo>
                  <a:pt x="2323" y="21283"/>
                  <a:pt x="2261" y="21273"/>
                  <a:pt x="2531" y="21273"/>
                </a:cubicBezTo>
                <a:cubicBezTo>
                  <a:pt x="2648" y="21273"/>
                  <a:pt x="2789" y="21255"/>
                  <a:pt x="2950" y="21255"/>
                </a:cubicBezTo>
                <a:cubicBezTo>
                  <a:pt x="3077" y="21255"/>
                  <a:pt x="3216" y="21262"/>
                  <a:pt x="3368" y="21262"/>
                </a:cubicBezTo>
                <a:cubicBezTo>
                  <a:pt x="3499" y="21262"/>
                  <a:pt x="3639" y="21257"/>
                  <a:pt x="3787" y="21257"/>
                </a:cubicBezTo>
                <a:cubicBezTo>
                  <a:pt x="3920" y="21257"/>
                  <a:pt x="4059" y="21293"/>
                  <a:pt x="4205" y="21293"/>
                </a:cubicBezTo>
                <a:cubicBezTo>
                  <a:pt x="4339" y="21293"/>
                  <a:pt x="4478" y="21313"/>
                  <a:pt x="4623" y="21313"/>
                </a:cubicBezTo>
                <a:cubicBezTo>
                  <a:pt x="4758" y="21313"/>
                  <a:pt x="4898" y="21275"/>
                  <a:pt x="5042" y="21275"/>
                </a:cubicBezTo>
                <a:cubicBezTo>
                  <a:pt x="5178" y="21275"/>
                  <a:pt x="5317" y="21288"/>
                  <a:pt x="5459" y="21288"/>
                </a:cubicBezTo>
                <a:cubicBezTo>
                  <a:pt x="5596" y="21288"/>
                  <a:pt x="5737" y="21290"/>
                  <a:pt x="5879" y="21290"/>
                </a:cubicBezTo>
                <a:cubicBezTo>
                  <a:pt x="6016" y="21290"/>
                  <a:pt x="6155" y="21293"/>
                  <a:pt x="6296" y="21293"/>
                </a:cubicBezTo>
                <a:cubicBezTo>
                  <a:pt x="6434" y="21293"/>
                  <a:pt x="6574" y="21270"/>
                  <a:pt x="6716" y="21270"/>
                </a:cubicBezTo>
                <a:cubicBezTo>
                  <a:pt x="6853" y="21270"/>
                  <a:pt x="6992" y="21293"/>
                  <a:pt x="7133" y="21293"/>
                </a:cubicBezTo>
                <a:cubicBezTo>
                  <a:pt x="7271" y="21293"/>
                  <a:pt x="7412" y="21285"/>
                  <a:pt x="7553" y="21285"/>
                </a:cubicBezTo>
                <a:cubicBezTo>
                  <a:pt x="7691" y="21285"/>
                  <a:pt x="7830" y="21306"/>
                  <a:pt x="7970" y="21306"/>
                </a:cubicBezTo>
                <a:cubicBezTo>
                  <a:pt x="8109" y="21306"/>
                  <a:pt x="8247" y="21303"/>
                  <a:pt x="8388" y="21303"/>
                </a:cubicBezTo>
                <a:cubicBezTo>
                  <a:pt x="8526" y="21303"/>
                  <a:pt x="8667" y="21265"/>
                  <a:pt x="8807" y="21265"/>
                </a:cubicBezTo>
                <a:cubicBezTo>
                  <a:pt x="8946" y="21265"/>
                  <a:pt x="9085" y="21255"/>
                  <a:pt x="9225" y="21255"/>
                </a:cubicBezTo>
                <a:cubicBezTo>
                  <a:pt x="9364" y="21255"/>
                  <a:pt x="9504" y="21290"/>
                  <a:pt x="9644" y="21290"/>
                </a:cubicBezTo>
                <a:cubicBezTo>
                  <a:pt x="9783" y="21290"/>
                  <a:pt x="9922" y="21267"/>
                  <a:pt x="10062" y="21268"/>
                </a:cubicBezTo>
                <a:cubicBezTo>
                  <a:pt x="10201" y="21268"/>
                  <a:pt x="10340" y="21265"/>
                  <a:pt x="10480" y="21265"/>
                </a:cubicBezTo>
                <a:cubicBezTo>
                  <a:pt x="10619" y="21265"/>
                  <a:pt x="10759" y="21300"/>
                  <a:pt x="10899" y="21300"/>
                </a:cubicBezTo>
                <a:cubicBezTo>
                  <a:pt x="11038" y="21300"/>
                  <a:pt x="11177" y="21313"/>
                  <a:pt x="11316" y="21313"/>
                </a:cubicBezTo>
                <a:cubicBezTo>
                  <a:pt x="11456" y="21313"/>
                  <a:pt x="11596" y="21268"/>
                  <a:pt x="11736" y="21268"/>
                </a:cubicBezTo>
                <a:cubicBezTo>
                  <a:pt x="11875" y="21268"/>
                  <a:pt x="12016" y="21265"/>
                  <a:pt x="12155" y="21265"/>
                </a:cubicBezTo>
                <a:cubicBezTo>
                  <a:pt x="12295" y="21265"/>
                  <a:pt x="12434" y="21275"/>
                  <a:pt x="12573" y="21275"/>
                </a:cubicBezTo>
                <a:cubicBezTo>
                  <a:pt x="12713" y="21275"/>
                  <a:pt x="12853" y="21283"/>
                  <a:pt x="12992" y="21283"/>
                </a:cubicBezTo>
                <a:cubicBezTo>
                  <a:pt x="13132" y="21283"/>
                  <a:pt x="13271" y="21278"/>
                  <a:pt x="13410" y="21278"/>
                </a:cubicBezTo>
                <a:cubicBezTo>
                  <a:pt x="13550" y="21278"/>
                  <a:pt x="13690" y="21295"/>
                  <a:pt x="13829" y="21295"/>
                </a:cubicBezTo>
                <a:cubicBezTo>
                  <a:pt x="13969" y="21295"/>
                  <a:pt x="14108" y="21252"/>
                  <a:pt x="14247" y="21252"/>
                </a:cubicBezTo>
                <a:cubicBezTo>
                  <a:pt x="14387" y="21252"/>
                  <a:pt x="14528" y="21278"/>
                  <a:pt x="14666" y="21278"/>
                </a:cubicBezTo>
                <a:cubicBezTo>
                  <a:pt x="14807" y="21278"/>
                  <a:pt x="14945" y="21265"/>
                  <a:pt x="15084" y="21265"/>
                </a:cubicBezTo>
                <a:cubicBezTo>
                  <a:pt x="15225" y="21265"/>
                  <a:pt x="15365" y="21280"/>
                  <a:pt x="15503" y="21280"/>
                </a:cubicBezTo>
                <a:cubicBezTo>
                  <a:pt x="15644" y="21280"/>
                  <a:pt x="15784" y="21255"/>
                  <a:pt x="15923" y="21255"/>
                </a:cubicBezTo>
                <a:cubicBezTo>
                  <a:pt x="16064" y="21255"/>
                  <a:pt x="16202" y="21255"/>
                  <a:pt x="16340" y="21255"/>
                </a:cubicBezTo>
                <a:cubicBezTo>
                  <a:pt x="16482" y="21255"/>
                  <a:pt x="16622" y="21280"/>
                  <a:pt x="16760" y="21280"/>
                </a:cubicBezTo>
                <a:cubicBezTo>
                  <a:pt x="16901" y="21280"/>
                  <a:pt x="17040" y="21255"/>
                  <a:pt x="17177" y="21255"/>
                </a:cubicBezTo>
                <a:cubicBezTo>
                  <a:pt x="17319" y="21255"/>
                  <a:pt x="17460" y="21295"/>
                  <a:pt x="17597" y="21295"/>
                </a:cubicBezTo>
                <a:cubicBezTo>
                  <a:pt x="17739" y="21295"/>
                  <a:pt x="17878" y="21257"/>
                  <a:pt x="18014" y="21257"/>
                </a:cubicBezTo>
                <a:cubicBezTo>
                  <a:pt x="18157" y="21257"/>
                  <a:pt x="18298" y="21288"/>
                  <a:pt x="18434" y="21288"/>
                </a:cubicBezTo>
                <a:cubicBezTo>
                  <a:pt x="18577" y="21288"/>
                  <a:pt x="18716" y="21260"/>
                  <a:pt x="18851" y="21260"/>
                </a:cubicBezTo>
                <a:cubicBezTo>
                  <a:pt x="18996" y="21260"/>
                  <a:pt x="19136" y="21290"/>
                  <a:pt x="19271" y="21290"/>
                </a:cubicBezTo>
                <a:cubicBezTo>
                  <a:pt x="19416" y="21290"/>
                  <a:pt x="19555" y="21275"/>
                  <a:pt x="19688" y="21275"/>
                </a:cubicBezTo>
                <a:cubicBezTo>
                  <a:pt x="19836" y="21275"/>
                  <a:pt x="19977" y="21270"/>
                  <a:pt x="20108" y="21270"/>
                </a:cubicBezTo>
                <a:cubicBezTo>
                  <a:pt x="20259" y="21270"/>
                  <a:pt x="20398" y="21306"/>
                  <a:pt x="20525" y="21306"/>
                </a:cubicBezTo>
                <a:cubicBezTo>
                  <a:pt x="20686" y="21306"/>
                  <a:pt x="20827" y="21270"/>
                  <a:pt x="20945" y="21270"/>
                </a:cubicBezTo>
                <a:cubicBezTo>
                  <a:pt x="21215" y="21270"/>
                  <a:pt x="21311" y="21563"/>
                  <a:pt x="21381" y="21293"/>
                </a:cubicBezTo>
                <a:cubicBezTo>
                  <a:pt x="21450" y="21023"/>
                  <a:pt x="21368" y="20996"/>
                  <a:pt x="21368" y="20710"/>
                </a:cubicBezTo>
                <a:cubicBezTo>
                  <a:pt x="21368" y="20424"/>
                  <a:pt x="21379" y="20426"/>
                  <a:pt x="21379" y="20140"/>
                </a:cubicBezTo>
                <a:cubicBezTo>
                  <a:pt x="21379" y="19854"/>
                  <a:pt x="21369" y="19853"/>
                  <a:pt x="21369" y="19567"/>
                </a:cubicBezTo>
                <a:cubicBezTo>
                  <a:pt x="21369" y="19281"/>
                  <a:pt x="21371" y="19283"/>
                  <a:pt x="21371" y="18997"/>
                </a:cubicBezTo>
                <a:cubicBezTo>
                  <a:pt x="21371" y="18711"/>
                  <a:pt x="21351" y="18710"/>
                  <a:pt x="21351" y="18424"/>
                </a:cubicBezTo>
                <a:cubicBezTo>
                  <a:pt x="21351" y="18138"/>
                  <a:pt x="21375" y="18137"/>
                  <a:pt x="21375" y="17851"/>
                </a:cubicBezTo>
                <a:cubicBezTo>
                  <a:pt x="21375" y="17565"/>
                  <a:pt x="21369" y="17567"/>
                  <a:pt x="21369" y="17281"/>
                </a:cubicBezTo>
                <a:cubicBezTo>
                  <a:pt x="21369" y="16995"/>
                  <a:pt x="21360" y="16994"/>
                  <a:pt x="21360" y="16708"/>
                </a:cubicBezTo>
                <a:cubicBezTo>
                  <a:pt x="21360" y="16422"/>
                  <a:pt x="21358" y="16421"/>
                  <a:pt x="21358" y="16136"/>
                </a:cubicBezTo>
                <a:cubicBezTo>
                  <a:pt x="21358" y="15850"/>
                  <a:pt x="21366" y="15851"/>
                  <a:pt x="21366" y="15565"/>
                </a:cubicBezTo>
                <a:cubicBezTo>
                  <a:pt x="21366" y="15279"/>
                  <a:pt x="21369" y="15278"/>
                  <a:pt x="21369" y="14993"/>
                </a:cubicBezTo>
                <a:cubicBezTo>
                  <a:pt x="21369" y="14707"/>
                  <a:pt x="21360" y="14706"/>
                  <a:pt x="21360" y="14420"/>
                </a:cubicBezTo>
                <a:cubicBezTo>
                  <a:pt x="21360" y="14134"/>
                  <a:pt x="21371" y="14136"/>
                  <a:pt x="21371" y="13850"/>
                </a:cubicBezTo>
                <a:cubicBezTo>
                  <a:pt x="21371" y="13564"/>
                  <a:pt x="21340" y="13563"/>
                  <a:pt x="21340" y="13277"/>
                </a:cubicBezTo>
                <a:cubicBezTo>
                  <a:pt x="21340" y="12991"/>
                  <a:pt x="21342" y="12993"/>
                  <a:pt x="21342" y="12707"/>
                </a:cubicBezTo>
                <a:cubicBezTo>
                  <a:pt x="21342" y="12421"/>
                  <a:pt x="21384" y="12420"/>
                  <a:pt x="21384" y="12134"/>
                </a:cubicBezTo>
                <a:cubicBezTo>
                  <a:pt x="21384" y="11848"/>
                  <a:pt x="21377" y="11847"/>
                  <a:pt x="21377" y="11561"/>
                </a:cubicBezTo>
                <a:cubicBezTo>
                  <a:pt x="21377" y="11275"/>
                  <a:pt x="21355" y="11277"/>
                  <a:pt x="21355" y="10991"/>
                </a:cubicBezTo>
                <a:cubicBezTo>
                  <a:pt x="21355" y="10705"/>
                  <a:pt x="21379" y="10704"/>
                  <a:pt x="21379" y="10418"/>
                </a:cubicBezTo>
                <a:cubicBezTo>
                  <a:pt x="21379" y="10132"/>
                  <a:pt x="21366" y="10134"/>
                  <a:pt x="21366" y="9848"/>
                </a:cubicBezTo>
                <a:cubicBezTo>
                  <a:pt x="21366" y="9562"/>
                  <a:pt x="21347" y="9561"/>
                  <a:pt x="21347" y="9275"/>
                </a:cubicBezTo>
                <a:cubicBezTo>
                  <a:pt x="21347" y="8989"/>
                  <a:pt x="21366" y="9062"/>
                  <a:pt x="21366" y="8703"/>
                </a:cubicBezTo>
                <a:cubicBezTo>
                  <a:pt x="21366" y="8540"/>
                  <a:pt x="21345" y="8349"/>
                  <a:pt x="21345" y="8132"/>
                </a:cubicBezTo>
                <a:cubicBezTo>
                  <a:pt x="21345" y="7957"/>
                  <a:pt x="21368" y="7764"/>
                  <a:pt x="21368" y="7560"/>
                </a:cubicBezTo>
                <a:cubicBezTo>
                  <a:pt x="21368" y="7378"/>
                  <a:pt x="21358" y="7186"/>
                  <a:pt x="21358" y="6987"/>
                </a:cubicBezTo>
                <a:cubicBezTo>
                  <a:pt x="21358" y="6802"/>
                  <a:pt x="21353" y="6613"/>
                  <a:pt x="21353" y="6417"/>
                </a:cubicBezTo>
                <a:cubicBezTo>
                  <a:pt x="21353" y="6230"/>
                  <a:pt x="21384" y="6038"/>
                  <a:pt x="21384" y="5844"/>
                </a:cubicBezTo>
                <a:cubicBezTo>
                  <a:pt x="21384" y="5655"/>
                  <a:pt x="21368" y="5464"/>
                  <a:pt x="21368" y="5271"/>
                </a:cubicBezTo>
                <a:cubicBezTo>
                  <a:pt x="21368" y="5081"/>
                  <a:pt x="21373" y="4890"/>
                  <a:pt x="21373" y="4698"/>
                </a:cubicBezTo>
                <a:cubicBezTo>
                  <a:pt x="21373" y="4507"/>
                  <a:pt x="21364" y="4318"/>
                  <a:pt x="21364" y="4128"/>
                </a:cubicBezTo>
                <a:cubicBezTo>
                  <a:pt x="21364" y="3936"/>
                  <a:pt x="21381" y="3744"/>
                  <a:pt x="21381" y="3555"/>
                </a:cubicBezTo>
                <a:cubicBezTo>
                  <a:pt x="21381" y="3361"/>
                  <a:pt x="21362" y="3170"/>
                  <a:pt x="21362" y="2983"/>
                </a:cubicBezTo>
                <a:cubicBezTo>
                  <a:pt x="21362" y="2786"/>
                  <a:pt x="21358" y="2594"/>
                  <a:pt x="21358" y="2410"/>
                </a:cubicBezTo>
                <a:cubicBezTo>
                  <a:pt x="21358" y="2211"/>
                  <a:pt x="21381" y="2019"/>
                  <a:pt x="21381" y="1837"/>
                </a:cubicBezTo>
                <a:cubicBezTo>
                  <a:pt x="21381" y="1633"/>
                  <a:pt x="21369" y="1443"/>
                  <a:pt x="21369" y="1267"/>
                </a:cubicBezTo>
                <a:cubicBezTo>
                  <a:pt x="21369" y="1050"/>
                  <a:pt x="21360" y="857"/>
                  <a:pt x="21360" y="694"/>
                </a:cubicBezTo>
                <a:cubicBezTo>
                  <a:pt x="21360" y="335"/>
                  <a:pt x="21565" y="195"/>
                  <a:pt x="21369" y="96"/>
                </a:cubicBezTo>
                <a:cubicBezTo>
                  <a:pt x="21173" y="-3"/>
                  <a:pt x="21154" y="147"/>
                  <a:pt x="20945" y="147"/>
                </a:cubicBezTo>
                <a:cubicBezTo>
                  <a:pt x="20735" y="147"/>
                  <a:pt x="20734" y="119"/>
                  <a:pt x="20525" y="119"/>
                </a:cubicBezTo>
                <a:cubicBezTo>
                  <a:pt x="20316" y="119"/>
                  <a:pt x="20317" y="99"/>
                  <a:pt x="20108" y="99"/>
                </a:cubicBezTo>
                <a:cubicBezTo>
                  <a:pt x="19898" y="99"/>
                  <a:pt x="19897" y="119"/>
                  <a:pt x="19688" y="119"/>
                </a:cubicBezTo>
                <a:cubicBezTo>
                  <a:pt x="19479" y="119"/>
                  <a:pt x="19480" y="134"/>
                  <a:pt x="19271" y="134"/>
                </a:cubicBezTo>
                <a:cubicBezTo>
                  <a:pt x="19061" y="134"/>
                  <a:pt x="19062" y="142"/>
                  <a:pt x="18853" y="142"/>
                </a:cubicBezTo>
                <a:cubicBezTo>
                  <a:pt x="18644" y="142"/>
                  <a:pt x="18643" y="144"/>
                  <a:pt x="18434" y="144"/>
                </a:cubicBezTo>
                <a:cubicBezTo>
                  <a:pt x="18224" y="144"/>
                  <a:pt x="18286" y="114"/>
                  <a:pt x="18016" y="114"/>
                </a:cubicBezTo>
                <a:cubicBezTo>
                  <a:pt x="17899" y="114"/>
                  <a:pt x="17758" y="129"/>
                  <a:pt x="17597" y="129"/>
                </a:cubicBezTo>
                <a:cubicBezTo>
                  <a:pt x="17470" y="129"/>
                  <a:pt x="17331" y="134"/>
                  <a:pt x="17179" y="134"/>
                </a:cubicBezTo>
                <a:cubicBezTo>
                  <a:pt x="17048" y="134"/>
                  <a:pt x="16907" y="134"/>
                  <a:pt x="16760" y="134"/>
                </a:cubicBezTo>
                <a:cubicBezTo>
                  <a:pt x="16627" y="134"/>
                  <a:pt x="16488" y="91"/>
                  <a:pt x="16342" y="91"/>
                </a:cubicBezTo>
                <a:cubicBezTo>
                  <a:pt x="16208" y="91"/>
                  <a:pt x="16069" y="116"/>
                  <a:pt x="15924" y="116"/>
                </a:cubicBezTo>
                <a:cubicBezTo>
                  <a:pt x="15789" y="116"/>
                  <a:pt x="15649" y="99"/>
                  <a:pt x="15505" y="99"/>
                </a:cubicBezTo>
                <a:cubicBezTo>
                  <a:pt x="15369" y="99"/>
                  <a:pt x="15230" y="139"/>
                  <a:pt x="15088" y="139"/>
                </a:cubicBezTo>
                <a:cubicBezTo>
                  <a:pt x="14951" y="139"/>
                  <a:pt x="14810" y="129"/>
                  <a:pt x="14668" y="129"/>
                </a:cubicBezTo>
                <a:cubicBezTo>
                  <a:pt x="14531" y="129"/>
                  <a:pt x="14392" y="126"/>
                  <a:pt x="14251" y="126"/>
                </a:cubicBezTo>
                <a:cubicBezTo>
                  <a:pt x="14113" y="126"/>
                  <a:pt x="13974" y="144"/>
                  <a:pt x="13833" y="144"/>
                </a:cubicBezTo>
                <a:cubicBezTo>
                  <a:pt x="13695" y="144"/>
                  <a:pt x="13555" y="116"/>
                  <a:pt x="13414" y="116"/>
                </a:cubicBezTo>
                <a:cubicBezTo>
                  <a:pt x="13276" y="116"/>
                  <a:pt x="13137" y="144"/>
                  <a:pt x="12996" y="144"/>
                </a:cubicBezTo>
                <a:cubicBezTo>
                  <a:pt x="12858" y="144"/>
                  <a:pt x="12717" y="126"/>
                  <a:pt x="12577" y="126"/>
                </a:cubicBezTo>
                <a:cubicBezTo>
                  <a:pt x="12438" y="126"/>
                  <a:pt x="12299" y="114"/>
                  <a:pt x="12159" y="114"/>
                </a:cubicBezTo>
                <a:cubicBezTo>
                  <a:pt x="12020" y="114"/>
                  <a:pt x="11880" y="142"/>
                  <a:pt x="11740" y="142"/>
                </a:cubicBezTo>
                <a:cubicBezTo>
                  <a:pt x="11601" y="142"/>
                  <a:pt x="11462" y="114"/>
                  <a:pt x="11322" y="114"/>
                </a:cubicBezTo>
                <a:cubicBezTo>
                  <a:pt x="11183" y="114"/>
                  <a:pt x="11045" y="142"/>
                  <a:pt x="10904" y="142"/>
                </a:cubicBezTo>
                <a:cubicBezTo>
                  <a:pt x="10765" y="142"/>
                  <a:pt x="10625" y="91"/>
                  <a:pt x="10485" y="91"/>
                </a:cubicBezTo>
                <a:cubicBezTo>
                  <a:pt x="10346" y="91"/>
                  <a:pt x="10207" y="147"/>
                  <a:pt x="10067" y="147"/>
                </a:cubicBezTo>
                <a:cubicBezTo>
                  <a:pt x="9928" y="147"/>
                  <a:pt x="9788" y="152"/>
                  <a:pt x="9648" y="152"/>
                </a:cubicBezTo>
                <a:cubicBezTo>
                  <a:pt x="9509" y="152"/>
                  <a:pt x="9370" y="114"/>
                  <a:pt x="9231" y="114"/>
                </a:cubicBezTo>
                <a:cubicBezTo>
                  <a:pt x="9091" y="114"/>
                  <a:pt x="8951" y="99"/>
                  <a:pt x="8811" y="99"/>
                </a:cubicBezTo>
                <a:cubicBezTo>
                  <a:pt x="8671" y="99"/>
                  <a:pt x="8531" y="126"/>
                  <a:pt x="8392" y="126"/>
                </a:cubicBezTo>
                <a:cubicBezTo>
                  <a:pt x="8252" y="126"/>
                  <a:pt x="8113" y="114"/>
                  <a:pt x="7974" y="114"/>
                </a:cubicBezTo>
                <a:cubicBezTo>
                  <a:pt x="7834" y="114"/>
                  <a:pt x="7694" y="99"/>
                  <a:pt x="7555" y="99"/>
                </a:cubicBezTo>
                <a:cubicBezTo>
                  <a:pt x="7415" y="99"/>
                  <a:pt x="7276" y="111"/>
                  <a:pt x="7137" y="111"/>
                </a:cubicBezTo>
                <a:cubicBezTo>
                  <a:pt x="6997" y="111"/>
                  <a:pt x="6856" y="142"/>
                  <a:pt x="6718" y="142"/>
                </a:cubicBezTo>
                <a:cubicBezTo>
                  <a:pt x="6577" y="142"/>
                  <a:pt x="6439" y="142"/>
                  <a:pt x="6300" y="142"/>
                </a:cubicBezTo>
                <a:cubicBezTo>
                  <a:pt x="6160" y="142"/>
                  <a:pt x="6019" y="121"/>
                  <a:pt x="5881" y="121"/>
                </a:cubicBezTo>
                <a:cubicBezTo>
                  <a:pt x="5740" y="121"/>
                  <a:pt x="5600" y="106"/>
                  <a:pt x="5461" y="106"/>
                </a:cubicBezTo>
                <a:cubicBezTo>
                  <a:pt x="5320" y="106"/>
                  <a:pt x="5182" y="104"/>
                  <a:pt x="5044" y="104"/>
                </a:cubicBezTo>
                <a:cubicBezTo>
                  <a:pt x="4903" y="104"/>
                  <a:pt x="4762" y="152"/>
                  <a:pt x="4624" y="152"/>
                </a:cubicBezTo>
                <a:cubicBezTo>
                  <a:pt x="4483" y="152"/>
                  <a:pt x="4344" y="137"/>
                  <a:pt x="4207" y="137"/>
                </a:cubicBezTo>
                <a:cubicBezTo>
                  <a:pt x="4065" y="137"/>
                  <a:pt x="3924" y="129"/>
                  <a:pt x="3787" y="129"/>
                </a:cubicBezTo>
                <a:cubicBezTo>
                  <a:pt x="3645" y="129"/>
                  <a:pt x="3506" y="144"/>
                  <a:pt x="3370" y="144"/>
                </a:cubicBezTo>
                <a:cubicBezTo>
                  <a:pt x="3227" y="144"/>
                  <a:pt x="3087" y="121"/>
                  <a:pt x="2950" y="121"/>
                </a:cubicBezTo>
                <a:cubicBezTo>
                  <a:pt x="2807" y="121"/>
                  <a:pt x="2668" y="126"/>
                  <a:pt x="2533" y="126"/>
                </a:cubicBezTo>
                <a:cubicBezTo>
                  <a:pt x="2388" y="126"/>
                  <a:pt x="2248" y="111"/>
                  <a:pt x="2113" y="111"/>
                </a:cubicBezTo>
                <a:cubicBezTo>
                  <a:pt x="1968" y="111"/>
                  <a:pt x="1829" y="104"/>
                  <a:pt x="1696" y="104"/>
                </a:cubicBezTo>
                <a:cubicBezTo>
                  <a:pt x="1548" y="104"/>
                  <a:pt x="1407" y="121"/>
                  <a:pt x="1276" y="121"/>
                </a:cubicBezTo>
                <a:cubicBezTo>
                  <a:pt x="1125" y="121"/>
                  <a:pt x="986" y="104"/>
                  <a:pt x="859" y="104"/>
                </a:cubicBezTo>
                <a:cubicBezTo>
                  <a:pt x="698" y="104"/>
                  <a:pt x="557" y="96"/>
                  <a:pt x="439" y="96"/>
                </a:cubicBezTo>
                <a:cubicBezTo>
                  <a:pt x="237" y="96"/>
                  <a:pt x="151" y="-37"/>
                  <a:pt x="90" y="10"/>
                </a:cubicBezTo>
                <a:close/>
              </a:path>
            </a:pathLst>
          </a:custGeom>
        </p:spPr>
      </p:pic>
      <p:pic>
        <p:nvPicPr>
          <p:cNvPr id="307" name="952154_92793444.jpg"/>
          <p:cNvPicPr>
            <a:picLocks noGrp="1" noChangeAspect="1"/>
          </p:cNvPicPr>
          <p:nvPr>
            <p:ph type="pic" idx="15"/>
          </p:nvPr>
        </p:nvPicPr>
        <p:blipFill>
          <a:blip r:embed="rId4">
            <a:extLst/>
          </a:blip>
          <a:srcRect t="1465" b="1818"/>
          <a:stretch>
            <a:fillRect/>
          </a:stretch>
        </p:blipFill>
        <p:spPr>
          <a:xfrm>
            <a:off x="381036" y="380992"/>
            <a:ext cx="4621218" cy="3352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5" h="21412" extrusionOk="0">
                <a:moveTo>
                  <a:pt x="124" y="5"/>
                </a:moveTo>
                <a:cubicBezTo>
                  <a:pt x="102" y="17"/>
                  <a:pt x="83" y="49"/>
                  <a:pt x="66" y="117"/>
                </a:cubicBezTo>
                <a:cubicBezTo>
                  <a:pt x="-4" y="386"/>
                  <a:pt x="71" y="411"/>
                  <a:pt x="71" y="697"/>
                </a:cubicBezTo>
                <a:cubicBezTo>
                  <a:pt x="71" y="983"/>
                  <a:pt x="71" y="984"/>
                  <a:pt x="71" y="1270"/>
                </a:cubicBezTo>
                <a:cubicBezTo>
                  <a:pt x="71" y="1556"/>
                  <a:pt x="84" y="1554"/>
                  <a:pt x="84" y="1840"/>
                </a:cubicBezTo>
                <a:cubicBezTo>
                  <a:pt x="84" y="2126"/>
                  <a:pt x="82" y="2127"/>
                  <a:pt x="82" y="2413"/>
                </a:cubicBezTo>
                <a:cubicBezTo>
                  <a:pt x="82" y="2699"/>
                  <a:pt x="79" y="2700"/>
                  <a:pt x="79" y="2986"/>
                </a:cubicBezTo>
                <a:cubicBezTo>
                  <a:pt x="79" y="3272"/>
                  <a:pt x="101" y="3271"/>
                  <a:pt x="101" y="3557"/>
                </a:cubicBezTo>
                <a:cubicBezTo>
                  <a:pt x="101" y="3843"/>
                  <a:pt x="95" y="3844"/>
                  <a:pt x="95" y="4130"/>
                </a:cubicBezTo>
                <a:cubicBezTo>
                  <a:pt x="95" y="4416"/>
                  <a:pt x="93" y="4417"/>
                  <a:pt x="93" y="4703"/>
                </a:cubicBezTo>
                <a:cubicBezTo>
                  <a:pt x="93" y="4989"/>
                  <a:pt x="84" y="4987"/>
                  <a:pt x="84" y="5273"/>
                </a:cubicBezTo>
                <a:cubicBezTo>
                  <a:pt x="84" y="5559"/>
                  <a:pt x="68" y="5480"/>
                  <a:pt x="68" y="5846"/>
                </a:cubicBezTo>
                <a:cubicBezTo>
                  <a:pt x="68" y="6007"/>
                  <a:pt x="69" y="6197"/>
                  <a:pt x="69" y="6416"/>
                </a:cubicBezTo>
                <a:cubicBezTo>
                  <a:pt x="69" y="6591"/>
                  <a:pt x="82" y="6783"/>
                  <a:pt x="82" y="6989"/>
                </a:cubicBezTo>
                <a:cubicBezTo>
                  <a:pt x="82" y="7169"/>
                  <a:pt x="68" y="7361"/>
                  <a:pt x="68" y="7562"/>
                </a:cubicBezTo>
                <a:cubicBezTo>
                  <a:pt x="68" y="7745"/>
                  <a:pt x="80" y="7934"/>
                  <a:pt x="80" y="8133"/>
                </a:cubicBezTo>
                <a:cubicBezTo>
                  <a:pt x="80" y="8317"/>
                  <a:pt x="71" y="8509"/>
                  <a:pt x="71" y="8705"/>
                </a:cubicBezTo>
                <a:cubicBezTo>
                  <a:pt x="71" y="8891"/>
                  <a:pt x="99" y="9083"/>
                  <a:pt x="99" y="9278"/>
                </a:cubicBezTo>
                <a:cubicBezTo>
                  <a:pt x="99" y="9465"/>
                  <a:pt x="99" y="9655"/>
                  <a:pt x="99" y="9849"/>
                </a:cubicBezTo>
                <a:cubicBezTo>
                  <a:pt x="99" y="10036"/>
                  <a:pt x="88" y="10228"/>
                  <a:pt x="88" y="10422"/>
                </a:cubicBezTo>
                <a:cubicBezTo>
                  <a:pt x="88" y="10610"/>
                  <a:pt x="64" y="10799"/>
                  <a:pt x="64" y="10992"/>
                </a:cubicBezTo>
                <a:cubicBezTo>
                  <a:pt x="64" y="11181"/>
                  <a:pt x="95" y="11373"/>
                  <a:pt x="95" y="11565"/>
                </a:cubicBezTo>
                <a:cubicBezTo>
                  <a:pt x="95" y="11754"/>
                  <a:pt x="93" y="11946"/>
                  <a:pt x="93" y="12138"/>
                </a:cubicBezTo>
                <a:cubicBezTo>
                  <a:pt x="93" y="12328"/>
                  <a:pt x="104" y="12517"/>
                  <a:pt x="104" y="12708"/>
                </a:cubicBezTo>
                <a:cubicBezTo>
                  <a:pt x="104" y="12899"/>
                  <a:pt x="77" y="13090"/>
                  <a:pt x="77" y="13281"/>
                </a:cubicBezTo>
                <a:cubicBezTo>
                  <a:pt x="77" y="13472"/>
                  <a:pt x="73" y="13664"/>
                  <a:pt x="73" y="13854"/>
                </a:cubicBezTo>
                <a:cubicBezTo>
                  <a:pt x="73" y="14046"/>
                  <a:pt x="68" y="14237"/>
                  <a:pt x="68" y="14427"/>
                </a:cubicBezTo>
                <a:cubicBezTo>
                  <a:pt x="68" y="14619"/>
                  <a:pt x="99" y="14810"/>
                  <a:pt x="99" y="15000"/>
                </a:cubicBezTo>
                <a:cubicBezTo>
                  <a:pt x="99" y="15192"/>
                  <a:pt x="73" y="15381"/>
                  <a:pt x="73" y="15570"/>
                </a:cubicBezTo>
                <a:cubicBezTo>
                  <a:pt x="73" y="15763"/>
                  <a:pt x="88" y="15955"/>
                  <a:pt x="88" y="16143"/>
                </a:cubicBezTo>
                <a:cubicBezTo>
                  <a:pt x="88" y="16337"/>
                  <a:pt x="99" y="16528"/>
                  <a:pt x="99" y="16716"/>
                </a:cubicBezTo>
                <a:cubicBezTo>
                  <a:pt x="99" y="16911"/>
                  <a:pt x="101" y="17102"/>
                  <a:pt x="101" y="17289"/>
                </a:cubicBezTo>
                <a:cubicBezTo>
                  <a:pt x="101" y="17484"/>
                  <a:pt x="66" y="17674"/>
                  <a:pt x="66" y="17860"/>
                </a:cubicBezTo>
                <a:cubicBezTo>
                  <a:pt x="66" y="18056"/>
                  <a:pt x="75" y="18248"/>
                  <a:pt x="75" y="18433"/>
                </a:cubicBezTo>
                <a:cubicBezTo>
                  <a:pt x="75" y="18631"/>
                  <a:pt x="80" y="18823"/>
                  <a:pt x="80" y="19005"/>
                </a:cubicBezTo>
                <a:cubicBezTo>
                  <a:pt x="80" y="19207"/>
                  <a:pt x="99" y="19399"/>
                  <a:pt x="99" y="19578"/>
                </a:cubicBezTo>
                <a:cubicBezTo>
                  <a:pt x="99" y="19785"/>
                  <a:pt x="66" y="19974"/>
                  <a:pt x="66" y="20149"/>
                </a:cubicBezTo>
                <a:cubicBezTo>
                  <a:pt x="66" y="20368"/>
                  <a:pt x="88" y="20561"/>
                  <a:pt x="88" y="20722"/>
                </a:cubicBezTo>
                <a:cubicBezTo>
                  <a:pt x="88" y="21087"/>
                  <a:pt x="-109" y="21178"/>
                  <a:pt x="86" y="21274"/>
                </a:cubicBezTo>
                <a:cubicBezTo>
                  <a:pt x="282" y="21371"/>
                  <a:pt x="289" y="21274"/>
                  <a:pt x="497" y="21274"/>
                </a:cubicBezTo>
                <a:cubicBezTo>
                  <a:pt x="497" y="21274"/>
                  <a:pt x="704" y="21269"/>
                  <a:pt x="912" y="21269"/>
                </a:cubicBezTo>
                <a:cubicBezTo>
                  <a:pt x="1120" y="21269"/>
                  <a:pt x="1060" y="21315"/>
                  <a:pt x="1329" y="21315"/>
                </a:cubicBezTo>
                <a:cubicBezTo>
                  <a:pt x="1446" y="21315"/>
                  <a:pt x="1584" y="21297"/>
                  <a:pt x="1744" y="21297"/>
                </a:cubicBezTo>
                <a:cubicBezTo>
                  <a:pt x="1870" y="21297"/>
                  <a:pt x="2008" y="21267"/>
                  <a:pt x="2159" y="21267"/>
                </a:cubicBezTo>
                <a:cubicBezTo>
                  <a:pt x="2289" y="21267"/>
                  <a:pt x="2429" y="21272"/>
                  <a:pt x="2576" y="21272"/>
                </a:cubicBezTo>
                <a:cubicBezTo>
                  <a:pt x="2708" y="21272"/>
                  <a:pt x="2846" y="21269"/>
                  <a:pt x="2991" y="21269"/>
                </a:cubicBezTo>
                <a:cubicBezTo>
                  <a:pt x="3125" y="21269"/>
                  <a:pt x="3265" y="21272"/>
                  <a:pt x="3408" y="21272"/>
                </a:cubicBezTo>
                <a:cubicBezTo>
                  <a:pt x="3543" y="21272"/>
                  <a:pt x="3681" y="21317"/>
                  <a:pt x="3823" y="21317"/>
                </a:cubicBezTo>
                <a:cubicBezTo>
                  <a:pt x="3958" y="21317"/>
                  <a:pt x="4098" y="21307"/>
                  <a:pt x="4240" y="21307"/>
                </a:cubicBezTo>
                <a:cubicBezTo>
                  <a:pt x="4376" y="21307"/>
                  <a:pt x="4514" y="21287"/>
                  <a:pt x="4655" y="21287"/>
                </a:cubicBezTo>
                <a:cubicBezTo>
                  <a:pt x="4791" y="21287"/>
                  <a:pt x="4929" y="21300"/>
                  <a:pt x="5070" y="21300"/>
                </a:cubicBezTo>
                <a:cubicBezTo>
                  <a:pt x="5207" y="21300"/>
                  <a:pt x="5346" y="21279"/>
                  <a:pt x="5487" y="21279"/>
                </a:cubicBezTo>
                <a:cubicBezTo>
                  <a:pt x="5624" y="21279"/>
                  <a:pt x="5762" y="21279"/>
                  <a:pt x="5902" y="21279"/>
                </a:cubicBezTo>
                <a:cubicBezTo>
                  <a:pt x="6039" y="21279"/>
                  <a:pt x="6179" y="21279"/>
                  <a:pt x="6319" y="21279"/>
                </a:cubicBezTo>
                <a:cubicBezTo>
                  <a:pt x="6456" y="21279"/>
                  <a:pt x="6594" y="21292"/>
                  <a:pt x="6734" y="21292"/>
                </a:cubicBezTo>
                <a:cubicBezTo>
                  <a:pt x="6872" y="21292"/>
                  <a:pt x="7011" y="21277"/>
                  <a:pt x="7151" y="21277"/>
                </a:cubicBezTo>
                <a:cubicBezTo>
                  <a:pt x="7289" y="21277"/>
                  <a:pt x="7426" y="21290"/>
                  <a:pt x="7566" y="21290"/>
                </a:cubicBezTo>
                <a:cubicBezTo>
                  <a:pt x="7704" y="21290"/>
                  <a:pt x="7844" y="21267"/>
                  <a:pt x="7983" y="21267"/>
                </a:cubicBezTo>
                <a:cubicBezTo>
                  <a:pt x="8121" y="21267"/>
                  <a:pt x="8259" y="21302"/>
                  <a:pt x="8398" y="21302"/>
                </a:cubicBezTo>
                <a:cubicBezTo>
                  <a:pt x="8536" y="21302"/>
                  <a:pt x="8674" y="21305"/>
                  <a:pt x="8813" y="21305"/>
                </a:cubicBezTo>
                <a:cubicBezTo>
                  <a:pt x="8951" y="21305"/>
                  <a:pt x="9091" y="21315"/>
                  <a:pt x="9230" y="21315"/>
                </a:cubicBezTo>
                <a:cubicBezTo>
                  <a:pt x="9368" y="21315"/>
                  <a:pt x="9506" y="21264"/>
                  <a:pt x="9645" y="21264"/>
                </a:cubicBezTo>
                <a:cubicBezTo>
                  <a:pt x="9783" y="21264"/>
                  <a:pt x="9923" y="21290"/>
                  <a:pt x="10062" y="21290"/>
                </a:cubicBezTo>
                <a:cubicBezTo>
                  <a:pt x="10200" y="21290"/>
                  <a:pt x="10338" y="21305"/>
                  <a:pt x="10477" y="21305"/>
                </a:cubicBezTo>
                <a:cubicBezTo>
                  <a:pt x="10616" y="21305"/>
                  <a:pt x="10755" y="21282"/>
                  <a:pt x="10894" y="21282"/>
                </a:cubicBezTo>
                <a:cubicBezTo>
                  <a:pt x="11033" y="21282"/>
                  <a:pt x="11170" y="21274"/>
                  <a:pt x="11309" y="21274"/>
                </a:cubicBezTo>
                <a:cubicBezTo>
                  <a:pt x="11448" y="21274"/>
                  <a:pt x="11587" y="21315"/>
                  <a:pt x="11726" y="21315"/>
                </a:cubicBezTo>
                <a:cubicBezTo>
                  <a:pt x="11865" y="21315"/>
                  <a:pt x="12002" y="21284"/>
                  <a:pt x="12141" y="21284"/>
                </a:cubicBezTo>
                <a:cubicBezTo>
                  <a:pt x="12280" y="21284"/>
                  <a:pt x="12419" y="21300"/>
                  <a:pt x="12558" y="21300"/>
                </a:cubicBezTo>
                <a:cubicBezTo>
                  <a:pt x="12697" y="21300"/>
                  <a:pt x="12835" y="21325"/>
                  <a:pt x="12973" y="21325"/>
                </a:cubicBezTo>
                <a:cubicBezTo>
                  <a:pt x="13112" y="21325"/>
                  <a:pt x="13252" y="21307"/>
                  <a:pt x="13390" y="21307"/>
                </a:cubicBezTo>
                <a:cubicBezTo>
                  <a:pt x="13529" y="21307"/>
                  <a:pt x="13667" y="21287"/>
                  <a:pt x="13805" y="21287"/>
                </a:cubicBezTo>
                <a:cubicBezTo>
                  <a:pt x="13944" y="21287"/>
                  <a:pt x="14084" y="21279"/>
                  <a:pt x="14222" y="21279"/>
                </a:cubicBezTo>
                <a:cubicBezTo>
                  <a:pt x="14361" y="21279"/>
                  <a:pt x="14499" y="21310"/>
                  <a:pt x="14637" y="21310"/>
                </a:cubicBezTo>
                <a:cubicBezTo>
                  <a:pt x="14777" y="21310"/>
                  <a:pt x="14916" y="21277"/>
                  <a:pt x="15054" y="21277"/>
                </a:cubicBezTo>
                <a:cubicBezTo>
                  <a:pt x="15194" y="21277"/>
                  <a:pt x="15333" y="21302"/>
                  <a:pt x="15471" y="21302"/>
                </a:cubicBezTo>
                <a:cubicBezTo>
                  <a:pt x="15611" y="21302"/>
                  <a:pt x="15748" y="21305"/>
                  <a:pt x="15886" y="21305"/>
                </a:cubicBezTo>
                <a:cubicBezTo>
                  <a:pt x="16026" y="21305"/>
                  <a:pt x="16165" y="21295"/>
                  <a:pt x="16302" y="21295"/>
                </a:cubicBezTo>
                <a:cubicBezTo>
                  <a:pt x="16443" y="21295"/>
                  <a:pt x="16581" y="21292"/>
                  <a:pt x="16718" y="21292"/>
                </a:cubicBezTo>
                <a:cubicBezTo>
                  <a:pt x="16858" y="21292"/>
                  <a:pt x="16998" y="21307"/>
                  <a:pt x="17134" y="21307"/>
                </a:cubicBezTo>
                <a:cubicBezTo>
                  <a:pt x="17276" y="21307"/>
                  <a:pt x="17413" y="21292"/>
                  <a:pt x="17549" y="21292"/>
                </a:cubicBezTo>
                <a:cubicBezTo>
                  <a:pt x="17691" y="21292"/>
                  <a:pt x="17831" y="21269"/>
                  <a:pt x="17966" y="21269"/>
                </a:cubicBezTo>
                <a:cubicBezTo>
                  <a:pt x="18108" y="21269"/>
                  <a:pt x="18246" y="21279"/>
                  <a:pt x="18381" y="21279"/>
                </a:cubicBezTo>
                <a:cubicBezTo>
                  <a:pt x="18524" y="21279"/>
                  <a:pt x="18664" y="21279"/>
                  <a:pt x="18798" y="21279"/>
                </a:cubicBezTo>
                <a:cubicBezTo>
                  <a:pt x="18942" y="21279"/>
                  <a:pt x="19080" y="21277"/>
                  <a:pt x="19213" y="21277"/>
                </a:cubicBezTo>
                <a:cubicBezTo>
                  <a:pt x="19358" y="21277"/>
                  <a:pt x="19498" y="21300"/>
                  <a:pt x="19630" y="21300"/>
                </a:cubicBezTo>
                <a:cubicBezTo>
                  <a:pt x="19777" y="21300"/>
                  <a:pt x="19915" y="21277"/>
                  <a:pt x="20045" y="21277"/>
                </a:cubicBezTo>
                <a:cubicBezTo>
                  <a:pt x="20196" y="21277"/>
                  <a:pt x="20336" y="21274"/>
                  <a:pt x="20462" y="21274"/>
                </a:cubicBezTo>
                <a:cubicBezTo>
                  <a:pt x="20622" y="21274"/>
                  <a:pt x="20761" y="21267"/>
                  <a:pt x="20877" y="21267"/>
                </a:cubicBezTo>
                <a:cubicBezTo>
                  <a:pt x="21146" y="21267"/>
                  <a:pt x="21238" y="21570"/>
                  <a:pt x="21307" y="21300"/>
                </a:cubicBezTo>
                <a:cubicBezTo>
                  <a:pt x="21376" y="21030"/>
                  <a:pt x="21292" y="21008"/>
                  <a:pt x="21292" y="20722"/>
                </a:cubicBezTo>
                <a:cubicBezTo>
                  <a:pt x="21292" y="20436"/>
                  <a:pt x="21270" y="20435"/>
                  <a:pt x="21270" y="20149"/>
                </a:cubicBezTo>
                <a:cubicBezTo>
                  <a:pt x="21270" y="19863"/>
                  <a:pt x="21298" y="19864"/>
                  <a:pt x="21298" y="19578"/>
                </a:cubicBezTo>
                <a:cubicBezTo>
                  <a:pt x="21298" y="19292"/>
                  <a:pt x="21274" y="19373"/>
                  <a:pt x="21274" y="19005"/>
                </a:cubicBezTo>
                <a:cubicBezTo>
                  <a:pt x="21274" y="18845"/>
                  <a:pt x="21316" y="18652"/>
                  <a:pt x="21316" y="18433"/>
                </a:cubicBezTo>
                <a:cubicBezTo>
                  <a:pt x="21316" y="18259"/>
                  <a:pt x="21314" y="18069"/>
                  <a:pt x="21314" y="17862"/>
                </a:cubicBezTo>
                <a:cubicBezTo>
                  <a:pt x="21314" y="17683"/>
                  <a:pt x="21311" y="17491"/>
                  <a:pt x="21311" y="17289"/>
                </a:cubicBezTo>
                <a:cubicBezTo>
                  <a:pt x="21311" y="17107"/>
                  <a:pt x="21314" y="16918"/>
                  <a:pt x="21314" y="16719"/>
                </a:cubicBezTo>
                <a:cubicBezTo>
                  <a:pt x="21314" y="16535"/>
                  <a:pt x="21290" y="16343"/>
                  <a:pt x="21291" y="16146"/>
                </a:cubicBezTo>
                <a:cubicBezTo>
                  <a:pt x="21291" y="15960"/>
                  <a:pt x="21309" y="15769"/>
                  <a:pt x="21309" y="15573"/>
                </a:cubicBezTo>
                <a:cubicBezTo>
                  <a:pt x="21309" y="15386"/>
                  <a:pt x="21300" y="15197"/>
                  <a:pt x="21300" y="15003"/>
                </a:cubicBezTo>
                <a:cubicBezTo>
                  <a:pt x="21300" y="14815"/>
                  <a:pt x="21309" y="14624"/>
                  <a:pt x="21309" y="14430"/>
                </a:cubicBezTo>
                <a:cubicBezTo>
                  <a:pt x="21309" y="14242"/>
                  <a:pt x="21305" y="14050"/>
                  <a:pt x="21305" y="13857"/>
                </a:cubicBezTo>
                <a:cubicBezTo>
                  <a:pt x="21305" y="13668"/>
                  <a:pt x="21291" y="13479"/>
                  <a:pt x="21291" y="13286"/>
                </a:cubicBezTo>
                <a:cubicBezTo>
                  <a:pt x="21291" y="13098"/>
                  <a:pt x="21276" y="12906"/>
                  <a:pt x="21276" y="12713"/>
                </a:cubicBezTo>
                <a:cubicBezTo>
                  <a:pt x="21276" y="12524"/>
                  <a:pt x="21311" y="12333"/>
                  <a:pt x="21311" y="12140"/>
                </a:cubicBezTo>
                <a:cubicBezTo>
                  <a:pt x="21311" y="11951"/>
                  <a:pt x="21289" y="11762"/>
                  <a:pt x="21289" y="11570"/>
                </a:cubicBezTo>
                <a:cubicBezTo>
                  <a:pt x="21289" y="11380"/>
                  <a:pt x="21283" y="11189"/>
                  <a:pt x="21283" y="10997"/>
                </a:cubicBezTo>
                <a:cubicBezTo>
                  <a:pt x="21283" y="10807"/>
                  <a:pt x="21294" y="10615"/>
                  <a:pt x="21294" y="10424"/>
                </a:cubicBezTo>
                <a:cubicBezTo>
                  <a:pt x="21294" y="10234"/>
                  <a:pt x="21272" y="10045"/>
                  <a:pt x="21272" y="9854"/>
                </a:cubicBezTo>
                <a:cubicBezTo>
                  <a:pt x="21272" y="9663"/>
                  <a:pt x="21291" y="9472"/>
                  <a:pt x="21291" y="9281"/>
                </a:cubicBezTo>
                <a:cubicBezTo>
                  <a:pt x="21291" y="9090"/>
                  <a:pt x="21296" y="8898"/>
                  <a:pt x="21296" y="8708"/>
                </a:cubicBezTo>
                <a:cubicBezTo>
                  <a:pt x="21296" y="8516"/>
                  <a:pt x="21309" y="8325"/>
                  <a:pt x="21309" y="8135"/>
                </a:cubicBezTo>
                <a:cubicBezTo>
                  <a:pt x="21309" y="7943"/>
                  <a:pt x="21289" y="7752"/>
                  <a:pt x="21289" y="7562"/>
                </a:cubicBezTo>
                <a:cubicBezTo>
                  <a:pt x="21289" y="7370"/>
                  <a:pt x="21278" y="7181"/>
                  <a:pt x="21278" y="6992"/>
                </a:cubicBezTo>
                <a:cubicBezTo>
                  <a:pt x="21278" y="6799"/>
                  <a:pt x="21279" y="6608"/>
                  <a:pt x="21279" y="6419"/>
                </a:cubicBezTo>
                <a:cubicBezTo>
                  <a:pt x="21279" y="6226"/>
                  <a:pt x="21276" y="6034"/>
                  <a:pt x="21276" y="5846"/>
                </a:cubicBezTo>
                <a:cubicBezTo>
                  <a:pt x="21276" y="5652"/>
                  <a:pt x="21278" y="5463"/>
                  <a:pt x="21278" y="5275"/>
                </a:cubicBezTo>
                <a:cubicBezTo>
                  <a:pt x="21278" y="5081"/>
                  <a:pt x="21279" y="4890"/>
                  <a:pt x="21279" y="4703"/>
                </a:cubicBezTo>
                <a:cubicBezTo>
                  <a:pt x="21279" y="4508"/>
                  <a:pt x="21314" y="4316"/>
                  <a:pt x="21314" y="4130"/>
                </a:cubicBezTo>
                <a:cubicBezTo>
                  <a:pt x="21314" y="3934"/>
                  <a:pt x="21285" y="3742"/>
                  <a:pt x="21285" y="3557"/>
                </a:cubicBezTo>
                <a:cubicBezTo>
                  <a:pt x="21285" y="3360"/>
                  <a:pt x="21313" y="3170"/>
                  <a:pt x="21313" y="2986"/>
                </a:cubicBezTo>
                <a:cubicBezTo>
                  <a:pt x="21313" y="2787"/>
                  <a:pt x="21313" y="2596"/>
                  <a:pt x="21313" y="2413"/>
                </a:cubicBezTo>
                <a:cubicBezTo>
                  <a:pt x="21313" y="2212"/>
                  <a:pt x="21314" y="2020"/>
                  <a:pt x="21314" y="1840"/>
                </a:cubicBezTo>
                <a:cubicBezTo>
                  <a:pt x="21314" y="1634"/>
                  <a:pt x="21281" y="1444"/>
                  <a:pt x="21281" y="1270"/>
                </a:cubicBezTo>
                <a:cubicBezTo>
                  <a:pt x="21281" y="1051"/>
                  <a:pt x="21303" y="858"/>
                  <a:pt x="21303" y="697"/>
                </a:cubicBezTo>
                <a:cubicBezTo>
                  <a:pt x="21303" y="330"/>
                  <a:pt x="21491" y="213"/>
                  <a:pt x="21296" y="117"/>
                </a:cubicBezTo>
                <a:cubicBezTo>
                  <a:pt x="21100" y="20"/>
                  <a:pt x="21085" y="150"/>
                  <a:pt x="20877" y="150"/>
                </a:cubicBezTo>
                <a:cubicBezTo>
                  <a:pt x="20669" y="150"/>
                  <a:pt x="20670" y="142"/>
                  <a:pt x="20462" y="142"/>
                </a:cubicBezTo>
                <a:cubicBezTo>
                  <a:pt x="20254" y="142"/>
                  <a:pt x="20253" y="137"/>
                  <a:pt x="20045" y="137"/>
                </a:cubicBezTo>
                <a:cubicBezTo>
                  <a:pt x="19837" y="137"/>
                  <a:pt x="19838" y="134"/>
                  <a:pt x="19630" y="134"/>
                </a:cubicBezTo>
                <a:cubicBezTo>
                  <a:pt x="19422" y="134"/>
                  <a:pt x="19423" y="134"/>
                  <a:pt x="19215" y="134"/>
                </a:cubicBezTo>
                <a:cubicBezTo>
                  <a:pt x="19007" y="134"/>
                  <a:pt x="19006" y="147"/>
                  <a:pt x="18798" y="147"/>
                </a:cubicBezTo>
                <a:cubicBezTo>
                  <a:pt x="18590" y="147"/>
                  <a:pt x="18591" y="147"/>
                  <a:pt x="18383" y="147"/>
                </a:cubicBezTo>
                <a:cubicBezTo>
                  <a:pt x="18175" y="147"/>
                  <a:pt x="18174" y="99"/>
                  <a:pt x="17966" y="99"/>
                </a:cubicBezTo>
                <a:cubicBezTo>
                  <a:pt x="17758" y="99"/>
                  <a:pt x="17759" y="112"/>
                  <a:pt x="17551" y="112"/>
                </a:cubicBezTo>
                <a:cubicBezTo>
                  <a:pt x="17343" y="112"/>
                  <a:pt x="17342" y="147"/>
                  <a:pt x="17134" y="147"/>
                </a:cubicBezTo>
                <a:cubicBezTo>
                  <a:pt x="16926" y="147"/>
                  <a:pt x="16987" y="124"/>
                  <a:pt x="16719" y="124"/>
                </a:cubicBezTo>
                <a:cubicBezTo>
                  <a:pt x="16603" y="124"/>
                  <a:pt x="16464" y="119"/>
                  <a:pt x="16304" y="119"/>
                </a:cubicBezTo>
                <a:cubicBezTo>
                  <a:pt x="16178" y="119"/>
                  <a:pt x="16038" y="122"/>
                  <a:pt x="15887" y="122"/>
                </a:cubicBezTo>
                <a:cubicBezTo>
                  <a:pt x="15757" y="122"/>
                  <a:pt x="15619" y="99"/>
                  <a:pt x="15472" y="99"/>
                </a:cubicBezTo>
                <a:cubicBezTo>
                  <a:pt x="15340" y="99"/>
                  <a:pt x="15200" y="152"/>
                  <a:pt x="15055" y="152"/>
                </a:cubicBezTo>
                <a:cubicBezTo>
                  <a:pt x="14922" y="152"/>
                  <a:pt x="14784" y="132"/>
                  <a:pt x="14640" y="132"/>
                </a:cubicBezTo>
                <a:cubicBezTo>
                  <a:pt x="14506" y="132"/>
                  <a:pt x="14368" y="122"/>
                  <a:pt x="14225" y="122"/>
                </a:cubicBezTo>
                <a:cubicBezTo>
                  <a:pt x="14090" y="122"/>
                  <a:pt x="13950" y="96"/>
                  <a:pt x="13808" y="96"/>
                </a:cubicBezTo>
                <a:cubicBezTo>
                  <a:pt x="13673" y="96"/>
                  <a:pt x="13535" y="101"/>
                  <a:pt x="13393" y="101"/>
                </a:cubicBezTo>
                <a:cubicBezTo>
                  <a:pt x="13257" y="101"/>
                  <a:pt x="13117" y="144"/>
                  <a:pt x="12977" y="144"/>
                </a:cubicBezTo>
                <a:cubicBezTo>
                  <a:pt x="12840" y="144"/>
                  <a:pt x="12702" y="101"/>
                  <a:pt x="12561" y="101"/>
                </a:cubicBezTo>
                <a:cubicBezTo>
                  <a:pt x="12425" y="101"/>
                  <a:pt x="12285" y="99"/>
                  <a:pt x="12145" y="99"/>
                </a:cubicBezTo>
                <a:cubicBezTo>
                  <a:pt x="12007" y="99"/>
                  <a:pt x="11869" y="122"/>
                  <a:pt x="11730" y="122"/>
                </a:cubicBezTo>
                <a:cubicBezTo>
                  <a:pt x="11592" y="122"/>
                  <a:pt x="11454" y="150"/>
                  <a:pt x="11314" y="150"/>
                </a:cubicBezTo>
                <a:cubicBezTo>
                  <a:pt x="11177" y="150"/>
                  <a:pt x="11037" y="101"/>
                  <a:pt x="10898" y="101"/>
                </a:cubicBezTo>
                <a:cubicBezTo>
                  <a:pt x="10760" y="101"/>
                  <a:pt x="10622" y="117"/>
                  <a:pt x="10483" y="117"/>
                </a:cubicBezTo>
                <a:cubicBezTo>
                  <a:pt x="10344" y="117"/>
                  <a:pt x="10205" y="127"/>
                  <a:pt x="10066" y="127"/>
                </a:cubicBezTo>
                <a:cubicBezTo>
                  <a:pt x="9927" y="127"/>
                  <a:pt x="9790" y="134"/>
                  <a:pt x="9651" y="134"/>
                </a:cubicBezTo>
                <a:cubicBezTo>
                  <a:pt x="9512" y="134"/>
                  <a:pt x="9373" y="150"/>
                  <a:pt x="9234" y="150"/>
                </a:cubicBezTo>
                <a:cubicBezTo>
                  <a:pt x="9095" y="150"/>
                  <a:pt x="8957" y="124"/>
                  <a:pt x="8819" y="124"/>
                </a:cubicBezTo>
                <a:cubicBezTo>
                  <a:pt x="8680" y="124"/>
                  <a:pt x="8540" y="152"/>
                  <a:pt x="8402" y="152"/>
                </a:cubicBezTo>
                <a:cubicBezTo>
                  <a:pt x="8263" y="152"/>
                  <a:pt x="8123" y="122"/>
                  <a:pt x="7985" y="122"/>
                </a:cubicBezTo>
                <a:cubicBezTo>
                  <a:pt x="7846" y="122"/>
                  <a:pt x="7708" y="114"/>
                  <a:pt x="7570" y="114"/>
                </a:cubicBezTo>
                <a:cubicBezTo>
                  <a:pt x="7431" y="114"/>
                  <a:pt x="7291" y="134"/>
                  <a:pt x="7153" y="134"/>
                </a:cubicBezTo>
                <a:cubicBezTo>
                  <a:pt x="7014" y="134"/>
                  <a:pt x="6876" y="122"/>
                  <a:pt x="6738" y="122"/>
                </a:cubicBezTo>
                <a:cubicBezTo>
                  <a:pt x="6598" y="122"/>
                  <a:pt x="6459" y="134"/>
                  <a:pt x="6321" y="134"/>
                </a:cubicBezTo>
                <a:cubicBezTo>
                  <a:pt x="6181" y="134"/>
                  <a:pt x="6044" y="117"/>
                  <a:pt x="5906" y="117"/>
                </a:cubicBezTo>
                <a:cubicBezTo>
                  <a:pt x="5766" y="117"/>
                  <a:pt x="5626" y="104"/>
                  <a:pt x="5489" y="104"/>
                </a:cubicBezTo>
                <a:cubicBezTo>
                  <a:pt x="5349" y="104"/>
                  <a:pt x="5211" y="142"/>
                  <a:pt x="5074" y="142"/>
                </a:cubicBezTo>
                <a:cubicBezTo>
                  <a:pt x="4934" y="142"/>
                  <a:pt x="4794" y="99"/>
                  <a:pt x="4657" y="99"/>
                </a:cubicBezTo>
                <a:cubicBezTo>
                  <a:pt x="4516" y="99"/>
                  <a:pt x="4377" y="150"/>
                  <a:pt x="4240" y="150"/>
                </a:cubicBezTo>
                <a:cubicBezTo>
                  <a:pt x="4099" y="150"/>
                  <a:pt x="3961" y="137"/>
                  <a:pt x="3825" y="137"/>
                </a:cubicBezTo>
                <a:cubicBezTo>
                  <a:pt x="3684" y="137"/>
                  <a:pt x="3544" y="99"/>
                  <a:pt x="3408" y="99"/>
                </a:cubicBezTo>
                <a:cubicBezTo>
                  <a:pt x="3266" y="99"/>
                  <a:pt x="3129" y="114"/>
                  <a:pt x="2993" y="114"/>
                </a:cubicBezTo>
                <a:cubicBezTo>
                  <a:pt x="2851" y="114"/>
                  <a:pt x="2711" y="117"/>
                  <a:pt x="2576" y="117"/>
                </a:cubicBezTo>
                <a:cubicBezTo>
                  <a:pt x="2433" y="117"/>
                  <a:pt x="2295" y="157"/>
                  <a:pt x="2161" y="157"/>
                </a:cubicBezTo>
                <a:cubicBezTo>
                  <a:pt x="2016" y="157"/>
                  <a:pt x="1877" y="119"/>
                  <a:pt x="1744" y="119"/>
                </a:cubicBezTo>
                <a:cubicBezTo>
                  <a:pt x="1597" y="119"/>
                  <a:pt x="1459" y="101"/>
                  <a:pt x="1329" y="101"/>
                </a:cubicBezTo>
                <a:cubicBezTo>
                  <a:pt x="1179" y="101"/>
                  <a:pt x="1039" y="132"/>
                  <a:pt x="912" y="132"/>
                </a:cubicBezTo>
                <a:cubicBezTo>
                  <a:pt x="752" y="132"/>
                  <a:pt x="614" y="127"/>
                  <a:pt x="497" y="127"/>
                </a:cubicBezTo>
                <a:cubicBezTo>
                  <a:pt x="296" y="127"/>
                  <a:pt x="193" y="-30"/>
                  <a:pt x="124" y="5"/>
                </a:cubicBezTo>
                <a:close/>
              </a:path>
            </a:pathLst>
          </a:custGeom>
        </p:spPr>
      </p:pic>
      <p:sp>
        <p:nvSpPr>
          <p:cNvPr id="308" name="Shape 308"/>
          <p:cNvSpPr>
            <a:spLocks noGrp="1"/>
          </p:cNvSpPr>
          <p:nvPr>
            <p:ph type="body" idx="16"/>
          </p:nvPr>
        </p:nvSpPr>
        <p:spPr>
          <a:xfrm>
            <a:off x="596900" y="3998259"/>
            <a:ext cx="4288865" cy="2993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93" extrusionOk="0">
                <a:moveTo>
                  <a:pt x="19331" y="4246"/>
                </a:moveTo>
                <a:cubicBezTo>
                  <a:pt x="19371" y="4095"/>
                  <a:pt x="19438" y="3934"/>
                  <a:pt x="19495" y="3776"/>
                </a:cubicBezTo>
                <a:cubicBezTo>
                  <a:pt x="19547" y="3632"/>
                  <a:pt x="19620" y="3496"/>
                  <a:pt x="19690" y="3349"/>
                </a:cubicBezTo>
                <a:cubicBezTo>
                  <a:pt x="19755" y="3214"/>
                  <a:pt x="19816" y="3068"/>
                  <a:pt x="19898" y="2933"/>
                </a:cubicBezTo>
                <a:cubicBezTo>
                  <a:pt x="19974" y="2808"/>
                  <a:pt x="20059" y="2686"/>
                  <a:pt x="20152" y="2565"/>
                </a:cubicBezTo>
                <a:cubicBezTo>
                  <a:pt x="20237" y="2452"/>
                  <a:pt x="20318" y="2320"/>
                  <a:pt x="20419" y="2212"/>
                </a:cubicBezTo>
                <a:cubicBezTo>
                  <a:pt x="20513" y="2112"/>
                  <a:pt x="20633" y="2048"/>
                  <a:pt x="20741" y="1954"/>
                </a:cubicBezTo>
                <a:cubicBezTo>
                  <a:pt x="20842" y="1866"/>
                  <a:pt x="20951" y="1787"/>
                  <a:pt x="21065" y="1706"/>
                </a:cubicBezTo>
                <a:cubicBezTo>
                  <a:pt x="21171" y="1630"/>
                  <a:pt x="21277" y="1544"/>
                  <a:pt x="21396" y="1475"/>
                </a:cubicBezTo>
                <a:cubicBezTo>
                  <a:pt x="21493" y="1418"/>
                  <a:pt x="21360" y="1388"/>
                  <a:pt x="21099" y="1425"/>
                </a:cubicBezTo>
                <a:cubicBezTo>
                  <a:pt x="20996" y="1440"/>
                  <a:pt x="20875" y="1496"/>
                  <a:pt x="20735" y="1526"/>
                </a:cubicBezTo>
                <a:cubicBezTo>
                  <a:pt x="20622" y="1549"/>
                  <a:pt x="20498" y="1561"/>
                  <a:pt x="20368" y="1595"/>
                </a:cubicBezTo>
                <a:cubicBezTo>
                  <a:pt x="20252" y="1624"/>
                  <a:pt x="20133" y="1675"/>
                  <a:pt x="20007" y="1712"/>
                </a:cubicBezTo>
                <a:cubicBezTo>
                  <a:pt x="19889" y="1748"/>
                  <a:pt x="19766" y="1773"/>
                  <a:pt x="19644" y="1814"/>
                </a:cubicBezTo>
                <a:cubicBezTo>
                  <a:pt x="19526" y="1855"/>
                  <a:pt x="19399" y="1866"/>
                  <a:pt x="19279" y="1913"/>
                </a:cubicBezTo>
                <a:cubicBezTo>
                  <a:pt x="19160" y="1960"/>
                  <a:pt x="19041" y="2013"/>
                  <a:pt x="18925" y="2067"/>
                </a:cubicBezTo>
                <a:cubicBezTo>
                  <a:pt x="18806" y="2121"/>
                  <a:pt x="18694" y="2196"/>
                  <a:pt x="18581" y="2257"/>
                </a:cubicBezTo>
                <a:cubicBezTo>
                  <a:pt x="18463" y="2322"/>
                  <a:pt x="18356" y="2410"/>
                  <a:pt x="18250" y="2481"/>
                </a:cubicBezTo>
                <a:cubicBezTo>
                  <a:pt x="18133" y="2560"/>
                  <a:pt x="18019" y="2604"/>
                  <a:pt x="17921" y="2691"/>
                </a:cubicBezTo>
                <a:cubicBezTo>
                  <a:pt x="17817" y="2599"/>
                  <a:pt x="17710" y="2532"/>
                  <a:pt x="17602" y="2444"/>
                </a:cubicBezTo>
                <a:cubicBezTo>
                  <a:pt x="17496" y="2357"/>
                  <a:pt x="17382" y="2287"/>
                  <a:pt x="17272" y="2204"/>
                </a:cubicBezTo>
                <a:cubicBezTo>
                  <a:pt x="17163" y="2122"/>
                  <a:pt x="17059" y="2028"/>
                  <a:pt x="16947" y="1950"/>
                </a:cubicBezTo>
                <a:cubicBezTo>
                  <a:pt x="16837" y="1873"/>
                  <a:pt x="16730" y="1783"/>
                  <a:pt x="16616" y="1710"/>
                </a:cubicBezTo>
                <a:cubicBezTo>
                  <a:pt x="16504" y="1638"/>
                  <a:pt x="16381" y="1594"/>
                  <a:pt x="16266" y="1526"/>
                </a:cubicBezTo>
                <a:cubicBezTo>
                  <a:pt x="16152" y="1458"/>
                  <a:pt x="16048" y="1358"/>
                  <a:pt x="15931" y="1295"/>
                </a:cubicBezTo>
                <a:cubicBezTo>
                  <a:pt x="15815" y="1232"/>
                  <a:pt x="15689" y="1205"/>
                  <a:pt x="15571" y="1146"/>
                </a:cubicBezTo>
                <a:cubicBezTo>
                  <a:pt x="15454" y="1088"/>
                  <a:pt x="15333" y="1046"/>
                  <a:pt x="15214" y="992"/>
                </a:cubicBezTo>
                <a:cubicBezTo>
                  <a:pt x="15095" y="939"/>
                  <a:pt x="14986" y="848"/>
                  <a:pt x="14865" y="799"/>
                </a:cubicBezTo>
                <a:cubicBezTo>
                  <a:pt x="14746" y="750"/>
                  <a:pt x="14625" y="704"/>
                  <a:pt x="14504" y="660"/>
                </a:cubicBezTo>
                <a:cubicBezTo>
                  <a:pt x="14384" y="616"/>
                  <a:pt x="14259" y="590"/>
                  <a:pt x="14137" y="550"/>
                </a:cubicBezTo>
                <a:cubicBezTo>
                  <a:pt x="14016" y="510"/>
                  <a:pt x="13892" y="486"/>
                  <a:pt x="13769" y="451"/>
                </a:cubicBezTo>
                <a:cubicBezTo>
                  <a:pt x="13647" y="416"/>
                  <a:pt x="13526" y="372"/>
                  <a:pt x="13402" y="341"/>
                </a:cubicBezTo>
                <a:cubicBezTo>
                  <a:pt x="13280" y="311"/>
                  <a:pt x="13158" y="267"/>
                  <a:pt x="13034" y="241"/>
                </a:cubicBezTo>
                <a:cubicBezTo>
                  <a:pt x="12911" y="215"/>
                  <a:pt x="12784" y="217"/>
                  <a:pt x="12660" y="195"/>
                </a:cubicBezTo>
                <a:cubicBezTo>
                  <a:pt x="12536" y="173"/>
                  <a:pt x="12411" y="161"/>
                  <a:pt x="12286" y="143"/>
                </a:cubicBezTo>
                <a:cubicBezTo>
                  <a:pt x="12162" y="126"/>
                  <a:pt x="12040" y="75"/>
                  <a:pt x="11915" y="62"/>
                </a:cubicBezTo>
                <a:cubicBezTo>
                  <a:pt x="11790" y="49"/>
                  <a:pt x="11664" y="77"/>
                  <a:pt x="11538" y="68"/>
                </a:cubicBezTo>
                <a:cubicBezTo>
                  <a:pt x="11414" y="59"/>
                  <a:pt x="11289" y="41"/>
                  <a:pt x="11164" y="37"/>
                </a:cubicBezTo>
                <a:cubicBezTo>
                  <a:pt x="11039" y="33"/>
                  <a:pt x="10914" y="0"/>
                  <a:pt x="10788" y="0"/>
                </a:cubicBezTo>
                <a:cubicBezTo>
                  <a:pt x="10664" y="0"/>
                  <a:pt x="10540" y="1"/>
                  <a:pt x="10417" y="5"/>
                </a:cubicBezTo>
                <a:cubicBezTo>
                  <a:pt x="10292" y="10"/>
                  <a:pt x="10170" y="46"/>
                  <a:pt x="10046" y="55"/>
                </a:cubicBezTo>
                <a:cubicBezTo>
                  <a:pt x="9922" y="63"/>
                  <a:pt x="9797" y="37"/>
                  <a:pt x="9674" y="49"/>
                </a:cubicBezTo>
                <a:cubicBezTo>
                  <a:pt x="9550" y="62"/>
                  <a:pt x="9429" y="115"/>
                  <a:pt x="9307" y="132"/>
                </a:cubicBezTo>
                <a:cubicBezTo>
                  <a:pt x="9183" y="149"/>
                  <a:pt x="9058" y="144"/>
                  <a:pt x="8936" y="165"/>
                </a:cubicBezTo>
                <a:cubicBezTo>
                  <a:pt x="8813" y="186"/>
                  <a:pt x="8689" y="198"/>
                  <a:pt x="8567" y="224"/>
                </a:cubicBezTo>
                <a:cubicBezTo>
                  <a:pt x="8444" y="250"/>
                  <a:pt x="8325" y="305"/>
                  <a:pt x="8204" y="334"/>
                </a:cubicBezTo>
                <a:cubicBezTo>
                  <a:pt x="8082" y="365"/>
                  <a:pt x="7962" y="407"/>
                  <a:pt x="7841" y="441"/>
                </a:cubicBezTo>
                <a:cubicBezTo>
                  <a:pt x="7720" y="476"/>
                  <a:pt x="7598" y="503"/>
                  <a:pt x="7478" y="542"/>
                </a:cubicBezTo>
                <a:cubicBezTo>
                  <a:pt x="7357" y="581"/>
                  <a:pt x="7239" y="631"/>
                  <a:pt x="7120" y="674"/>
                </a:cubicBezTo>
                <a:cubicBezTo>
                  <a:pt x="7000" y="718"/>
                  <a:pt x="6881" y="763"/>
                  <a:pt x="6763" y="811"/>
                </a:cubicBezTo>
                <a:cubicBezTo>
                  <a:pt x="6644" y="859"/>
                  <a:pt x="6524" y="897"/>
                  <a:pt x="6407" y="949"/>
                </a:cubicBezTo>
                <a:cubicBezTo>
                  <a:pt x="6289" y="1001"/>
                  <a:pt x="6175" y="1067"/>
                  <a:pt x="6059" y="1123"/>
                </a:cubicBezTo>
                <a:cubicBezTo>
                  <a:pt x="5942" y="1180"/>
                  <a:pt x="5823" y="1228"/>
                  <a:pt x="5709" y="1290"/>
                </a:cubicBezTo>
                <a:cubicBezTo>
                  <a:pt x="5593" y="1351"/>
                  <a:pt x="5480" y="1419"/>
                  <a:pt x="5367" y="1485"/>
                </a:cubicBezTo>
                <a:cubicBezTo>
                  <a:pt x="5253" y="1551"/>
                  <a:pt x="5146" y="1635"/>
                  <a:pt x="5034" y="1705"/>
                </a:cubicBezTo>
                <a:cubicBezTo>
                  <a:pt x="4922" y="1776"/>
                  <a:pt x="4799" y="1818"/>
                  <a:pt x="4690" y="1894"/>
                </a:cubicBezTo>
                <a:cubicBezTo>
                  <a:pt x="4579" y="1970"/>
                  <a:pt x="4467" y="2043"/>
                  <a:pt x="4360" y="2123"/>
                </a:cubicBezTo>
                <a:cubicBezTo>
                  <a:pt x="4251" y="2204"/>
                  <a:pt x="4152" y="2308"/>
                  <a:pt x="4046" y="2392"/>
                </a:cubicBezTo>
                <a:cubicBezTo>
                  <a:pt x="3939" y="2478"/>
                  <a:pt x="3823" y="2543"/>
                  <a:pt x="3720" y="2633"/>
                </a:cubicBezTo>
                <a:cubicBezTo>
                  <a:pt x="3615" y="2723"/>
                  <a:pt x="3524" y="2841"/>
                  <a:pt x="3423" y="2935"/>
                </a:cubicBezTo>
                <a:cubicBezTo>
                  <a:pt x="3321" y="3031"/>
                  <a:pt x="3227" y="3139"/>
                  <a:pt x="3129" y="3239"/>
                </a:cubicBezTo>
                <a:cubicBezTo>
                  <a:pt x="3029" y="3339"/>
                  <a:pt x="2911" y="3405"/>
                  <a:pt x="2815" y="3510"/>
                </a:cubicBezTo>
                <a:cubicBezTo>
                  <a:pt x="2718" y="3615"/>
                  <a:pt x="2642" y="3751"/>
                  <a:pt x="2549" y="3861"/>
                </a:cubicBezTo>
                <a:cubicBezTo>
                  <a:pt x="2456" y="3971"/>
                  <a:pt x="2366" y="4085"/>
                  <a:pt x="2277" y="4199"/>
                </a:cubicBezTo>
                <a:cubicBezTo>
                  <a:pt x="2187" y="4315"/>
                  <a:pt x="2093" y="4423"/>
                  <a:pt x="2008" y="4543"/>
                </a:cubicBezTo>
                <a:cubicBezTo>
                  <a:pt x="1921" y="4663"/>
                  <a:pt x="1846" y="4796"/>
                  <a:pt x="1765" y="4920"/>
                </a:cubicBezTo>
                <a:cubicBezTo>
                  <a:pt x="1683" y="5046"/>
                  <a:pt x="1577" y="5144"/>
                  <a:pt x="1500" y="5273"/>
                </a:cubicBezTo>
                <a:cubicBezTo>
                  <a:pt x="1422" y="5404"/>
                  <a:pt x="1364" y="5555"/>
                  <a:pt x="1292" y="5689"/>
                </a:cubicBezTo>
                <a:cubicBezTo>
                  <a:pt x="1219" y="5824"/>
                  <a:pt x="1133" y="5947"/>
                  <a:pt x="1065" y="6086"/>
                </a:cubicBezTo>
                <a:cubicBezTo>
                  <a:pt x="997" y="6226"/>
                  <a:pt x="957" y="6389"/>
                  <a:pt x="895" y="6532"/>
                </a:cubicBezTo>
                <a:cubicBezTo>
                  <a:pt x="833" y="6676"/>
                  <a:pt x="765" y="6815"/>
                  <a:pt x="708" y="6963"/>
                </a:cubicBezTo>
                <a:cubicBezTo>
                  <a:pt x="652" y="7112"/>
                  <a:pt x="607" y="7267"/>
                  <a:pt x="557" y="7419"/>
                </a:cubicBezTo>
                <a:cubicBezTo>
                  <a:pt x="507" y="7571"/>
                  <a:pt x="461" y="7725"/>
                  <a:pt x="417" y="7880"/>
                </a:cubicBezTo>
                <a:cubicBezTo>
                  <a:pt x="373" y="8036"/>
                  <a:pt x="330" y="8191"/>
                  <a:pt x="293" y="8350"/>
                </a:cubicBezTo>
                <a:cubicBezTo>
                  <a:pt x="256" y="8509"/>
                  <a:pt x="199" y="8660"/>
                  <a:pt x="169" y="8822"/>
                </a:cubicBezTo>
                <a:cubicBezTo>
                  <a:pt x="139" y="8983"/>
                  <a:pt x="127" y="9151"/>
                  <a:pt x="105" y="9315"/>
                </a:cubicBezTo>
                <a:cubicBezTo>
                  <a:pt x="82" y="9478"/>
                  <a:pt x="65" y="9642"/>
                  <a:pt x="50" y="9808"/>
                </a:cubicBezTo>
                <a:cubicBezTo>
                  <a:pt x="35" y="9973"/>
                  <a:pt x="9" y="10137"/>
                  <a:pt x="2" y="10304"/>
                </a:cubicBezTo>
                <a:cubicBezTo>
                  <a:pt x="-6" y="10470"/>
                  <a:pt x="16" y="10637"/>
                  <a:pt x="16" y="10804"/>
                </a:cubicBezTo>
                <a:cubicBezTo>
                  <a:pt x="16" y="10972"/>
                  <a:pt x="1" y="11138"/>
                  <a:pt x="8" y="11304"/>
                </a:cubicBezTo>
                <a:cubicBezTo>
                  <a:pt x="16" y="11471"/>
                  <a:pt x="28" y="11637"/>
                  <a:pt x="43" y="11802"/>
                </a:cubicBezTo>
                <a:cubicBezTo>
                  <a:pt x="58" y="11967"/>
                  <a:pt x="75" y="12132"/>
                  <a:pt x="98" y="12296"/>
                </a:cubicBezTo>
                <a:cubicBezTo>
                  <a:pt x="120" y="12460"/>
                  <a:pt x="152" y="12621"/>
                  <a:pt x="182" y="12783"/>
                </a:cubicBezTo>
                <a:cubicBezTo>
                  <a:pt x="212" y="12945"/>
                  <a:pt x="248" y="13103"/>
                  <a:pt x="285" y="13262"/>
                </a:cubicBezTo>
                <a:cubicBezTo>
                  <a:pt x="323" y="13421"/>
                  <a:pt x="351" y="13584"/>
                  <a:pt x="395" y="13740"/>
                </a:cubicBezTo>
                <a:cubicBezTo>
                  <a:pt x="439" y="13896"/>
                  <a:pt x="493" y="14046"/>
                  <a:pt x="543" y="14199"/>
                </a:cubicBezTo>
                <a:cubicBezTo>
                  <a:pt x="594" y="14350"/>
                  <a:pt x="631" y="14512"/>
                  <a:pt x="687" y="14661"/>
                </a:cubicBezTo>
                <a:cubicBezTo>
                  <a:pt x="744" y="14808"/>
                  <a:pt x="808" y="14952"/>
                  <a:pt x="871" y="15096"/>
                </a:cubicBezTo>
                <a:cubicBezTo>
                  <a:pt x="933" y="15240"/>
                  <a:pt x="1022" y="15362"/>
                  <a:pt x="1090" y="15502"/>
                </a:cubicBezTo>
                <a:cubicBezTo>
                  <a:pt x="1157" y="15641"/>
                  <a:pt x="1229" y="15775"/>
                  <a:pt x="1302" y="15911"/>
                </a:cubicBezTo>
                <a:cubicBezTo>
                  <a:pt x="1374" y="16045"/>
                  <a:pt x="1438" y="16188"/>
                  <a:pt x="1516" y="16319"/>
                </a:cubicBezTo>
                <a:cubicBezTo>
                  <a:pt x="1593" y="16448"/>
                  <a:pt x="1677" y="16570"/>
                  <a:pt x="1759" y="16696"/>
                </a:cubicBezTo>
                <a:cubicBezTo>
                  <a:pt x="1841" y="16820"/>
                  <a:pt x="1904" y="16969"/>
                  <a:pt x="1990" y="17089"/>
                </a:cubicBezTo>
                <a:cubicBezTo>
                  <a:pt x="2076" y="17208"/>
                  <a:pt x="2175" y="17311"/>
                  <a:pt x="2265" y="17427"/>
                </a:cubicBezTo>
                <a:cubicBezTo>
                  <a:pt x="2354" y="17541"/>
                  <a:pt x="2445" y="17655"/>
                  <a:pt x="2538" y="17765"/>
                </a:cubicBezTo>
                <a:cubicBezTo>
                  <a:pt x="2631" y="17875"/>
                  <a:pt x="2729" y="17976"/>
                  <a:pt x="2826" y="18082"/>
                </a:cubicBezTo>
                <a:cubicBezTo>
                  <a:pt x="2921" y="18186"/>
                  <a:pt x="3027" y="18275"/>
                  <a:pt x="3126" y="18375"/>
                </a:cubicBezTo>
                <a:cubicBezTo>
                  <a:pt x="3225" y="18474"/>
                  <a:pt x="3316" y="18589"/>
                  <a:pt x="3418" y="18685"/>
                </a:cubicBezTo>
                <a:cubicBezTo>
                  <a:pt x="3519" y="18779"/>
                  <a:pt x="3615" y="18885"/>
                  <a:pt x="3720" y="18976"/>
                </a:cubicBezTo>
                <a:cubicBezTo>
                  <a:pt x="3824" y="19065"/>
                  <a:pt x="3933" y="19145"/>
                  <a:pt x="4040" y="19231"/>
                </a:cubicBezTo>
                <a:cubicBezTo>
                  <a:pt x="4146" y="19315"/>
                  <a:pt x="4257" y="19389"/>
                  <a:pt x="4366" y="19470"/>
                </a:cubicBezTo>
                <a:cubicBezTo>
                  <a:pt x="4474" y="19550"/>
                  <a:pt x="4577" y="19643"/>
                  <a:pt x="4688" y="19719"/>
                </a:cubicBezTo>
                <a:cubicBezTo>
                  <a:pt x="4798" y="19795"/>
                  <a:pt x="4911" y="19862"/>
                  <a:pt x="5024" y="19933"/>
                </a:cubicBezTo>
                <a:cubicBezTo>
                  <a:pt x="5135" y="20004"/>
                  <a:pt x="5250" y="20068"/>
                  <a:pt x="5364" y="20135"/>
                </a:cubicBezTo>
                <a:cubicBezTo>
                  <a:pt x="5477" y="20200"/>
                  <a:pt x="5595" y="20252"/>
                  <a:pt x="5710" y="20314"/>
                </a:cubicBezTo>
                <a:cubicBezTo>
                  <a:pt x="5825" y="20375"/>
                  <a:pt x="5935" y="20452"/>
                  <a:pt x="6052" y="20509"/>
                </a:cubicBezTo>
                <a:cubicBezTo>
                  <a:pt x="6168" y="20566"/>
                  <a:pt x="6293" y="20590"/>
                  <a:pt x="6411" y="20642"/>
                </a:cubicBezTo>
                <a:cubicBezTo>
                  <a:pt x="6528" y="20694"/>
                  <a:pt x="6638" y="20779"/>
                  <a:pt x="6757" y="20827"/>
                </a:cubicBezTo>
                <a:cubicBezTo>
                  <a:pt x="6875" y="20874"/>
                  <a:pt x="6997" y="20906"/>
                  <a:pt x="7117" y="20949"/>
                </a:cubicBezTo>
                <a:cubicBezTo>
                  <a:pt x="7236" y="20992"/>
                  <a:pt x="7359" y="21015"/>
                  <a:pt x="7480" y="21054"/>
                </a:cubicBezTo>
                <a:cubicBezTo>
                  <a:pt x="7600" y="21092"/>
                  <a:pt x="7721" y="21127"/>
                  <a:pt x="7842" y="21161"/>
                </a:cubicBezTo>
                <a:cubicBezTo>
                  <a:pt x="7963" y="21195"/>
                  <a:pt x="8084" y="21227"/>
                  <a:pt x="8206" y="21257"/>
                </a:cubicBezTo>
                <a:cubicBezTo>
                  <a:pt x="8327" y="21287"/>
                  <a:pt x="8445" y="21344"/>
                  <a:pt x="8568" y="21370"/>
                </a:cubicBezTo>
                <a:cubicBezTo>
                  <a:pt x="8690" y="21395"/>
                  <a:pt x="8814" y="21402"/>
                  <a:pt x="8937" y="21423"/>
                </a:cubicBezTo>
                <a:cubicBezTo>
                  <a:pt x="9060" y="21444"/>
                  <a:pt x="9182" y="21467"/>
                  <a:pt x="9306" y="21484"/>
                </a:cubicBezTo>
                <a:cubicBezTo>
                  <a:pt x="9429" y="21501"/>
                  <a:pt x="9553" y="21501"/>
                  <a:pt x="9676" y="21513"/>
                </a:cubicBezTo>
                <a:cubicBezTo>
                  <a:pt x="9799" y="21526"/>
                  <a:pt x="9922" y="21548"/>
                  <a:pt x="10046" y="21556"/>
                </a:cubicBezTo>
                <a:cubicBezTo>
                  <a:pt x="10169" y="21564"/>
                  <a:pt x="10293" y="21580"/>
                  <a:pt x="10417" y="21585"/>
                </a:cubicBezTo>
                <a:cubicBezTo>
                  <a:pt x="10540" y="21589"/>
                  <a:pt x="10664" y="21584"/>
                  <a:pt x="10788" y="21584"/>
                </a:cubicBezTo>
                <a:cubicBezTo>
                  <a:pt x="10912" y="21584"/>
                  <a:pt x="11036" y="21575"/>
                  <a:pt x="11159" y="21571"/>
                </a:cubicBezTo>
                <a:cubicBezTo>
                  <a:pt x="11283" y="21567"/>
                  <a:pt x="11408" y="21600"/>
                  <a:pt x="11531" y="21592"/>
                </a:cubicBezTo>
                <a:cubicBezTo>
                  <a:pt x="11655" y="21583"/>
                  <a:pt x="11777" y="21528"/>
                  <a:pt x="11900" y="21515"/>
                </a:cubicBezTo>
                <a:cubicBezTo>
                  <a:pt x="12024" y="21502"/>
                  <a:pt x="12146" y="21480"/>
                  <a:pt x="12269" y="21464"/>
                </a:cubicBezTo>
                <a:cubicBezTo>
                  <a:pt x="12392" y="21447"/>
                  <a:pt x="12518" y="21466"/>
                  <a:pt x="12641" y="21445"/>
                </a:cubicBezTo>
                <a:cubicBezTo>
                  <a:pt x="12764" y="21424"/>
                  <a:pt x="12883" y="21368"/>
                  <a:pt x="13005" y="21343"/>
                </a:cubicBezTo>
                <a:cubicBezTo>
                  <a:pt x="13128" y="21317"/>
                  <a:pt x="13253" y="21315"/>
                  <a:pt x="13374" y="21285"/>
                </a:cubicBezTo>
                <a:cubicBezTo>
                  <a:pt x="13496" y="21255"/>
                  <a:pt x="13616" y="21215"/>
                  <a:pt x="13737" y="21181"/>
                </a:cubicBezTo>
                <a:cubicBezTo>
                  <a:pt x="13859" y="21146"/>
                  <a:pt x="13980" y="21113"/>
                  <a:pt x="14100" y="21075"/>
                </a:cubicBezTo>
                <a:cubicBezTo>
                  <a:pt x="14221" y="21036"/>
                  <a:pt x="14339" y="20986"/>
                  <a:pt x="14458" y="20943"/>
                </a:cubicBezTo>
                <a:cubicBezTo>
                  <a:pt x="14578" y="20900"/>
                  <a:pt x="14697" y="20855"/>
                  <a:pt x="14815" y="20808"/>
                </a:cubicBezTo>
                <a:cubicBezTo>
                  <a:pt x="14934" y="20760"/>
                  <a:pt x="15052" y="20707"/>
                  <a:pt x="15169" y="20655"/>
                </a:cubicBezTo>
                <a:cubicBezTo>
                  <a:pt x="15287" y="20603"/>
                  <a:pt x="15411" y="20577"/>
                  <a:pt x="15527" y="20521"/>
                </a:cubicBezTo>
                <a:cubicBezTo>
                  <a:pt x="15644" y="20463"/>
                  <a:pt x="15751" y="20375"/>
                  <a:pt x="15866" y="20314"/>
                </a:cubicBezTo>
                <a:cubicBezTo>
                  <a:pt x="15981" y="20252"/>
                  <a:pt x="16096" y="20190"/>
                  <a:pt x="16209" y="20125"/>
                </a:cubicBezTo>
                <a:cubicBezTo>
                  <a:pt x="16323" y="20058"/>
                  <a:pt x="16438" y="19995"/>
                  <a:pt x="16549" y="19925"/>
                </a:cubicBezTo>
                <a:cubicBezTo>
                  <a:pt x="16662" y="19853"/>
                  <a:pt x="16777" y="19791"/>
                  <a:pt x="16887" y="19716"/>
                </a:cubicBezTo>
                <a:cubicBezTo>
                  <a:pt x="16998" y="19640"/>
                  <a:pt x="17106" y="19559"/>
                  <a:pt x="17214" y="19479"/>
                </a:cubicBezTo>
                <a:cubicBezTo>
                  <a:pt x="17323" y="19398"/>
                  <a:pt x="17425" y="19303"/>
                  <a:pt x="17531" y="19218"/>
                </a:cubicBezTo>
                <a:cubicBezTo>
                  <a:pt x="17638" y="19132"/>
                  <a:pt x="17736" y="19029"/>
                  <a:pt x="17839" y="18940"/>
                </a:cubicBezTo>
                <a:cubicBezTo>
                  <a:pt x="17944" y="18849"/>
                  <a:pt x="18054" y="18771"/>
                  <a:pt x="18155" y="18676"/>
                </a:cubicBezTo>
                <a:cubicBezTo>
                  <a:pt x="18257" y="18581"/>
                  <a:pt x="18356" y="18482"/>
                  <a:pt x="18455" y="18383"/>
                </a:cubicBezTo>
                <a:cubicBezTo>
                  <a:pt x="18554" y="18282"/>
                  <a:pt x="18664" y="18201"/>
                  <a:pt x="18760" y="18096"/>
                </a:cubicBezTo>
                <a:cubicBezTo>
                  <a:pt x="18856" y="17991"/>
                  <a:pt x="18949" y="17879"/>
                  <a:pt x="19041" y="17770"/>
                </a:cubicBezTo>
                <a:cubicBezTo>
                  <a:pt x="19135" y="17659"/>
                  <a:pt x="19226" y="17545"/>
                  <a:pt x="19315" y="17431"/>
                </a:cubicBezTo>
                <a:cubicBezTo>
                  <a:pt x="19405" y="17315"/>
                  <a:pt x="19478" y="17178"/>
                  <a:pt x="19563" y="17059"/>
                </a:cubicBezTo>
                <a:cubicBezTo>
                  <a:pt x="19650" y="16938"/>
                  <a:pt x="19731" y="16814"/>
                  <a:pt x="19813" y="16690"/>
                </a:cubicBezTo>
                <a:cubicBezTo>
                  <a:pt x="19895" y="16564"/>
                  <a:pt x="20000" y="16465"/>
                  <a:pt x="20077" y="16336"/>
                </a:cubicBezTo>
                <a:cubicBezTo>
                  <a:pt x="20155" y="16205"/>
                  <a:pt x="20201" y="16043"/>
                  <a:pt x="20273" y="15909"/>
                </a:cubicBezTo>
                <a:cubicBezTo>
                  <a:pt x="20347" y="15774"/>
                  <a:pt x="20441" y="15660"/>
                  <a:pt x="20509" y="15521"/>
                </a:cubicBezTo>
                <a:cubicBezTo>
                  <a:pt x="20577" y="15381"/>
                  <a:pt x="20616" y="15218"/>
                  <a:pt x="20678" y="15074"/>
                </a:cubicBezTo>
                <a:cubicBezTo>
                  <a:pt x="20740" y="14930"/>
                  <a:pt x="20798" y="14784"/>
                  <a:pt x="20855" y="14637"/>
                </a:cubicBezTo>
                <a:cubicBezTo>
                  <a:pt x="20912" y="14488"/>
                  <a:pt x="20980" y="14349"/>
                  <a:pt x="21031" y="14197"/>
                </a:cubicBezTo>
                <a:cubicBezTo>
                  <a:pt x="21081" y="14044"/>
                  <a:pt x="21133" y="13893"/>
                  <a:pt x="21177" y="13737"/>
                </a:cubicBezTo>
                <a:cubicBezTo>
                  <a:pt x="21220" y="13581"/>
                  <a:pt x="21265" y="13425"/>
                  <a:pt x="21302" y="13267"/>
                </a:cubicBezTo>
                <a:cubicBezTo>
                  <a:pt x="21339" y="13108"/>
                  <a:pt x="21382" y="12950"/>
                  <a:pt x="21412" y="12788"/>
                </a:cubicBezTo>
                <a:cubicBezTo>
                  <a:pt x="21442" y="12627"/>
                  <a:pt x="21465" y="12462"/>
                  <a:pt x="21487" y="12298"/>
                </a:cubicBezTo>
                <a:cubicBezTo>
                  <a:pt x="21510" y="12134"/>
                  <a:pt x="21536" y="11970"/>
                  <a:pt x="21551" y="11804"/>
                </a:cubicBezTo>
                <a:cubicBezTo>
                  <a:pt x="21566" y="11640"/>
                  <a:pt x="21579" y="11472"/>
                  <a:pt x="21586" y="11305"/>
                </a:cubicBezTo>
                <a:cubicBezTo>
                  <a:pt x="21594" y="11140"/>
                  <a:pt x="21574" y="10972"/>
                  <a:pt x="21574" y="10804"/>
                </a:cubicBezTo>
                <a:cubicBezTo>
                  <a:pt x="21574" y="10639"/>
                  <a:pt x="21566" y="10474"/>
                  <a:pt x="21558" y="10311"/>
                </a:cubicBezTo>
                <a:cubicBezTo>
                  <a:pt x="21551" y="10145"/>
                  <a:pt x="21561" y="9978"/>
                  <a:pt x="21546" y="9815"/>
                </a:cubicBezTo>
                <a:cubicBezTo>
                  <a:pt x="21531" y="9651"/>
                  <a:pt x="21520" y="9485"/>
                  <a:pt x="21498" y="9324"/>
                </a:cubicBezTo>
                <a:cubicBezTo>
                  <a:pt x="21475" y="9161"/>
                  <a:pt x="21416" y="9010"/>
                  <a:pt x="21386" y="8850"/>
                </a:cubicBezTo>
                <a:cubicBezTo>
                  <a:pt x="21357" y="8690"/>
                  <a:pt x="21347" y="8522"/>
                  <a:pt x="21311" y="8365"/>
                </a:cubicBezTo>
                <a:cubicBezTo>
                  <a:pt x="21275" y="8208"/>
                  <a:pt x="21234" y="8052"/>
                  <a:pt x="21190" y="7897"/>
                </a:cubicBezTo>
                <a:cubicBezTo>
                  <a:pt x="21147" y="7743"/>
                  <a:pt x="21076" y="7605"/>
                  <a:pt x="21026" y="7454"/>
                </a:cubicBezTo>
                <a:cubicBezTo>
                  <a:pt x="20977" y="7303"/>
                  <a:pt x="20932" y="7150"/>
                  <a:pt x="20877" y="7003"/>
                </a:cubicBezTo>
                <a:cubicBezTo>
                  <a:pt x="20821" y="6856"/>
                  <a:pt x="20780" y="6699"/>
                  <a:pt x="20719" y="6556"/>
                </a:cubicBezTo>
                <a:cubicBezTo>
                  <a:pt x="20658" y="6413"/>
                  <a:pt x="20601" y="6266"/>
                  <a:pt x="20534" y="6127"/>
                </a:cubicBezTo>
                <a:cubicBezTo>
                  <a:pt x="20468" y="5989"/>
                  <a:pt x="20386" y="5864"/>
                  <a:pt x="20314" y="5729"/>
                </a:cubicBezTo>
                <a:cubicBezTo>
                  <a:pt x="20243" y="5596"/>
                  <a:pt x="20164" y="5470"/>
                  <a:pt x="20088" y="5340"/>
                </a:cubicBezTo>
                <a:cubicBezTo>
                  <a:pt x="20012" y="5212"/>
                  <a:pt x="19952" y="5063"/>
                  <a:pt x="19871" y="4938"/>
                </a:cubicBezTo>
                <a:cubicBezTo>
                  <a:pt x="19791" y="4815"/>
                  <a:pt x="19700" y="4703"/>
                  <a:pt x="19615" y="4583"/>
                </a:cubicBezTo>
                <a:cubicBezTo>
                  <a:pt x="19531" y="4464"/>
                  <a:pt x="19420" y="4361"/>
                  <a:pt x="19331" y="4246"/>
                </a:cubicBezTo>
                <a:close/>
              </a:path>
            </a:pathLst>
          </a:custGeom>
        </p:spPr>
        <p:txBody>
          <a:bodyPr/>
          <a:lstStyle/>
          <a:p>
            <a:pPr marL="0" indent="0" algn="ctr">
              <a:spcBef>
                <a:spcPts val="0"/>
              </a:spcBef>
              <a:buClrTx/>
              <a:buSzTx/>
              <a:buNone/>
            </a:pPr>
            <a:r>
              <a:rPr lang="zh-CN" altLang="en-US" dirty="0"/>
              <a:t>跟踪数据状态变化的每一个步骤，可以追踪，可以回溯。</a:t>
            </a:r>
            <a:endParaRPr dirty="0"/>
          </a:p>
        </p:txBody>
      </p:sp>
      <p:sp>
        <p:nvSpPr>
          <p:cNvPr id="309" name="Shape 309"/>
          <p:cNvSpPr>
            <a:spLocks noGrp="1"/>
          </p:cNvSpPr>
          <p:nvPr>
            <p:ph type="body" sz="quarter" idx="1"/>
          </p:nvPr>
        </p:nvSpPr>
        <p:spPr>
          <a:xfrm>
            <a:off x="1055594" y="4206143"/>
            <a:ext cx="3142333" cy="2578100"/>
          </a:xfrm>
          <a:prstGeom prst="rect">
            <a:avLst/>
          </a:prstGeom>
        </p:spPr>
        <p:txBody>
          <a:bodyPr anchor="ctr"/>
          <a:lstStyle/>
          <a:p>
            <a:pPr algn="l">
              <a:defRPr sz="3100"/>
            </a:pPr>
            <a:r>
              <a:rPr lang="en-US" altLang="zh-CN" sz="1800" dirty="0"/>
              <a:t> </a:t>
            </a:r>
          </a:p>
        </p:txBody>
      </p:sp>
      <p:sp>
        <p:nvSpPr>
          <p:cNvPr id="7" name="Shape 309"/>
          <p:cNvSpPr txBox="1">
            <a:spLocks/>
          </p:cNvSpPr>
          <p:nvPr/>
        </p:nvSpPr>
        <p:spPr>
          <a:xfrm>
            <a:off x="5493123" y="656120"/>
            <a:ext cx="4584700" cy="2578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5pPr>
            <a:lvl6pPr marL="2226786" marR="0" indent="-321786" algn="l" defTabSz="457200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B42337"/>
              </a:buClr>
              <a:buSzPct val="50000"/>
              <a:buFontTx/>
              <a:buBlip>
                <a:blip r:embed="rId5"/>
              </a:buBlip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6pPr>
            <a:lvl7pPr marL="2544286" marR="0" indent="-321786" algn="l" defTabSz="457200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B42337"/>
              </a:buClr>
              <a:buSzPct val="50000"/>
              <a:buFontTx/>
              <a:buBlip>
                <a:blip r:embed="rId5"/>
              </a:buBlip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7pPr>
            <a:lvl8pPr marL="2861786" marR="0" indent="-321786" algn="l" defTabSz="457200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B42337"/>
              </a:buClr>
              <a:buSzPct val="50000"/>
              <a:buFontTx/>
              <a:buBlip>
                <a:blip r:embed="rId5"/>
              </a:buBlip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8pPr>
            <a:lvl9pPr marL="3179286" marR="0" indent="-321786" algn="l" defTabSz="457200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B42337"/>
              </a:buClr>
              <a:buSzPct val="50000"/>
              <a:buFontTx/>
              <a:buBlip>
                <a:blip r:embed="rId5"/>
              </a:buBlip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9pPr>
          </a:lstStyle>
          <a:p>
            <a:pPr algn="l" hangingPunct="1">
              <a:defRPr sz="3100"/>
            </a:pPr>
            <a:r>
              <a:rPr lang="zh-CN" altLang="en-US" sz="2800" dirty="0"/>
              <a:t>高质量的数据才是一切</a:t>
            </a:r>
            <a:endParaRPr lang="en-US" altLang="zh-CN" sz="2800" dirty="0"/>
          </a:p>
          <a:p>
            <a:pPr algn="l" hangingPunct="1">
              <a:defRPr sz="3100"/>
            </a:pPr>
            <a:r>
              <a:rPr lang="zh-CN" altLang="en-US" sz="2800" dirty="0"/>
              <a:t>应用的基础</a:t>
            </a:r>
            <a:endParaRPr lang="en-US" altLang="zh-CN" sz="2800" dirty="0"/>
          </a:p>
        </p:txBody>
      </p:sp>
      <p:sp>
        <p:nvSpPr>
          <p:cNvPr id="8" name="Shape 309"/>
          <p:cNvSpPr txBox="1">
            <a:spLocks/>
          </p:cNvSpPr>
          <p:nvPr/>
        </p:nvSpPr>
        <p:spPr>
          <a:xfrm>
            <a:off x="607916" y="767996"/>
            <a:ext cx="4584700" cy="2578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5pPr>
            <a:lvl6pPr marL="2226786" marR="0" indent="-321786" algn="l" defTabSz="457200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B42337"/>
              </a:buClr>
              <a:buSzPct val="50000"/>
              <a:buFontTx/>
              <a:buBlip>
                <a:blip r:embed="rId5"/>
              </a:buBlip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6pPr>
            <a:lvl7pPr marL="2544286" marR="0" indent="-321786" algn="l" defTabSz="457200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B42337"/>
              </a:buClr>
              <a:buSzPct val="50000"/>
              <a:buFontTx/>
              <a:buBlip>
                <a:blip r:embed="rId5"/>
              </a:buBlip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7pPr>
            <a:lvl8pPr marL="2861786" marR="0" indent="-321786" algn="l" defTabSz="457200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B42337"/>
              </a:buClr>
              <a:buSzPct val="50000"/>
              <a:buFontTx/>
              <a:buBlip>
                <a:blip r:embed="rId5"/>
              </a:buBlip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8pPr>
            <a:lvl9pPr marL="3179286" marR="0" indent="-321786" algn="l" defTabSz="457200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B42337"/>
              </a:buClr>
              <a:buSzPct val="50000"/>
              <a:buFontTx/>
              <a:buBlip>
                <a:blip r:embed="rId5"/>
              </a:buBlip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9pPr>
          </a:lstStyle>
          <a:p>
            <a:pPr algn="l" hangingPunct="1">
              <a:defRPr sz="3100"/>
            </a:pPr>
            <a:r>
              <a:rPr lang="zh-CN" altLang="en-US" sz="3600" dirty="0">
                <a:solidFill>
                  <a:schemeClr val="bg1"/>
                </a:solidFill>
              </a:rPr>
              <a:t>永远都要记住这条规则，垃圾数据进，</a:t>
            </a:r>
            <a:endParaRPr lang="en-US" altLang="zh-CN" sz="3600" dirty="0">
              <a:solidFill>
                <a:schemeClr val="bg1"/>
              </a:solidFill>
            </a:endParaRPr>
          </a:p>
          <a:p>
            <a:pPr algn="l" hangingPunct="1">
              <a:defRPr sz="3100"/>
            </a:pPr>
            <a:r>
              <a:rPr lang="zh-CN" altLang="en-US" sz="3600" dirty="0">
                <a:solidFill>
                  <a:schemeClr val="bg1"/>
                </a:solidFill>
              </a:rPr>
              <a:t>必然是垃圾数据出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algn="l" hangingPunct="1">
              <a:defRPr sz="3100"/>
            </a:pPr>
            <a:endParaRPr lang="en-US" altLang="zh-CN" sz="1800" dirty="0"/>
          </a:p>
        </p:txBody>
      </p:sp>
      <p:sp>
        <p:nvSpPr>
          <p:cNvPr id="9" name="Shape 309"/>
          <p:cNvSpPr txBox="1">
            <a:spLocks/>
          </p:cNvSpPr>
          <p:nvPr/>
        </p:nvSpPr>
        <p:spPr>
          <a:xfrm>
            <a:off x="5511425" y="4094267"/>
            <a:ext cx="3923363" cy="2578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5pPr>
            <a:lvl6pPr marL="2226786" marR="0" indent="-321786" algn="l" defTabSz="457200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B42337"/>
              </a:buClr>
              <a:buSzPct val="50000"/>
              <a:buFontTx/>
              <a:buBlip>
                <a:blip r:embed="rId5"/>
              </a:buBlip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6pPr>
            <a:lvl7pPr marL="2544286" marR="0" indent="-321786" algn="l" defTabSz="457200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B42337"/>
              </a:buClr>
              <a:buSzPct val="50000"/>
              <a:buFontTx/>
              <a:buBlip>
                <a:blip r:embed="rId5"/>
              </a:buBlip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7pPr>
            <a:lvl8pPr marL="2861786" marR="0" indent="-321786" algn="l" defTabSz="457200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B42337"/>
              </a:buClr>
              <a:buSzPct val="50000"/>
              <a:buFontTx/>
              <a:buBlip>
                <a:blip r:embed="rId5"/>
              </a:buBlip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8pPr>
            <a:lvl9pPr marL="3179286" marR="0" indent="-321786" algn="l" defTabSz="457200" rtl="0" latinLnBrk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B42337"/>
              </a:buClr>
              <a:buSzPct val="50000"/>
              <a:buFontTx/>
              <a:buBlip>
                <a:blip r:embed="rId5"/>
              </a:buBlip>
              <a:tabLst/>
              <a:defRPr sz="2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Marker Felt"/>
              </a:defRPr>
            </a:lvl9pPr>
          </a:lstStyle>
          <a:p>
            <a:pPr algn="l" hangingPunct="1">
              <a:defRPr sz="3100"/>
            </a:pPr>
            <a:r>
              <a:rPr lang="zh-CN" altLang="en-US" sz="2400" dirty="0"/>
              <a:t> 高质量的数据</a:t>
            </a:r>
            <a:r>
              <a:rPr lang="en-US" altLang="zh-CN" sz="2400" dirty="0"/>
              <a:t>+</a:t>
            </a:r>
            <a:r>
              <a:rPr lang="zh-CN" altLang="en-US" sz="2400" dirty="0"/>
              <a:t>智能路径</a:t>
            </a:r>
            <a:r>
              <a:rPr lang="en-US" altLang="zh-CN" sz="2400" dirty="0"/>
              <a:t>+</a:t>
            </a:r>
            <a:r>
              <a:rPr lang="zh-CN" altLang="en-US" sz="2400" dirty="0"/>
              <a:t>可定制的领导桌面</a:t>
            </a:r>
            <a:r>
              <a:rPr lang="en-US" altLang="zh-CN" sz="2400" dirty="0"/>
              <a:t>+ </a:t>
            </a:r>
            <a:r>
              <a:rPr lang="zh-CN" altLang="en-US" sz="2400" dirty="0"/>
              <a:t>多维度多层级的数据分析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3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1" animBg="1" advAuto="0"/>
      <p:bldP spid="309" grpId="2" animBg="1" advAuto="0"/>
      <p:bldP spid="7" grpId="0" animBg="1" advAuto="0"/>
      <p:bldP spid="8" grpId="0" animBg="1" advAuto="0"/>
      <p:bldP spid="9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837182_57254836.jp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2268" r="6051"/>
          <a:stretch>
            <a:fillRect/>
          </a:stretch>
        </p:blipFill>
        <p:spPr>
          <a:xfrm>
            <a:off x="381077" y="381000"/>
            <a:ext cx="4622475" cy="6863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0" h="21512" extrusionOk="0">
                <a:moveTo>
                  <a:pt x="158" y="3"/>
                </a:moveTo>
                <a:cubicBezTo>
                  <a:pt x="137" y="9"/>
                  <a:pt x="120" y="26"/>
                  <a:pt x="103" y="59"/>
                </a:cubicBezTo>
                <a:cubicBezTo>
                  <a:pt x="32" y="191"/>
                  <a:pt x="97" y="197"/>
                  <a:pt x="97" y="338"/>
                </a:cubicBezTo>
                <a:cubicBezTo>
                  <a:pt x="97" y="478"/>
                  <a:pt x="108" y="478"/>
                  <a:pt x="108" y="619"/>
                </a:cubicBezTo>
                <a:cubicBezTo>
                  <a:pt x="108" y="759"/>
                  <a:pt x="86" y="759"/>
                  <a:pt x="86" y="900"/>
                </a:cubicBezTo>
                <a:cubicBezTo>
                  <a:pt x="86" y="1041"/>
                  <a:pt x="94" y="1040"/>
                  <a:pt x="94" y="1181"/>
                </a:cubicBezTo>
                <a:cubicBezTo>
                  <a:pt x="94" y="1322"/>
                  <a:pt x="88" y="1322"/>
                  <a:pt x="88" y="1462"/>
                </a:cubicBezTo>
                <a:cubicBezTo>
                  <a:pt x="88" y="1603"/>
                  <a:pt x="84" y="1604"/>
                  <a:pt x="84" y="1745"/>
                </a:cubicBezTo>
                <a:cubicBezTo>
                  <a:pt x="84" y="1885"/>
                  <a:pt x="99" y="1885"/>
                  <a:pt x="99" y="2026"/>
                </a:cubicBezTo>
                <a:cubicBezTo>
                  <a:pt x="99" y="2166"/>
                  <a:pt x="94" y="2166"/>
                  <a:pt x="94" y="2307"/>
                </a:cubicBezTo>
                <a:cubicBezTo>
                  <a:pt x="94" y="2448"/>
                  <a:pt x="101" y="2447"/>
                  <a:pt x="101" y="2588"/>
                </a:cubicBezTo>
                <a:cubicBezTo>
                  <a:pt x="101" y="2729"/>
                  <a:pt x="81" y="2728"/>
                  <a:pt x="81" y="2869"/>
                </a:cubicBezTo>
                <a:cubicBezTo>
                  <a:pt x="81" y="3010"/>
                  <a:pt x="75" y="3011"/>
                  <a:pt x="75" y="3151"/>
                </a:cubicBezTo>
                <a:cubicBezTo>
                  <a:pt x="75" y="3292"/>
                  <a:pt x="106" y="3292"/>
                  <a:pt x="106" y="3433"/>
                </a:cubicBezTo>
                <a:cubicBezTo>
                  <a:pt x="106" y="3573"/>
                  <a:pt x="106" y="3573"/>
                  <a:pt x="106" y="3714"/>
                </a:cubicBezTo>
                <a:cubicBezTo>
                  <a:pt x="106" y="3855"/>
                  <a:pt x="110" y="3855"/>
                  <a:pt x="110" y="3996"/>
                </a:cubicBezTo>
                <a:cubicBezTo>
                  <a:pt x="110" y="4137"/>
                  <a:pt x="73" y="4137"/>
                  <a:pt x="73" y="4277"/>
                </a:cubicBezTo>
                <a:cubicBezTo>
                  <a:pt x="73" y="4418"/>
                  <a:pt x="79" y="4418"/>
                  <a:pt x="79" y="4558"/>
                </a:cubicBezTo>
                <a:cubicBezTo>
                  <a:pt x="79" y="4699"/>
                  <a:pt x="92" y="4699"/>
                  <a:pt x="92" y="4840"/>
                </a:cubicBezTo>
                <a:cubicBezTo>
                  <a:pt x="92" y="4980"/>
                  <a:pt x="79" y="4980"/>
                  <a:pt x="79" y="5121"/>
                </a:cubicBezTo>
                <a:cubicBezTo>
                  <a:pt x="79" y="5261"/>
                  <a:pt x="73" y="5262"/>
                  <a:pt x="73" y="5403"/>
                </a:cubicBezTo>
                <a:cubicBezTo>
                  <a:pt x="73" y="5544"/>
                  <a:pt x="84" y="5543"/>
                  <a:pt x="84" y="5684"/>
                </a:cubicBezTo>
                <a:cubicBezTo>
                  <a:pt x="84" y="5825"/>
                  <a:pt x="79" y="5825"/>
                  <a:pt x="79" y="5965"/>
                </a:cubicBezTo>
                <a:cubicBezTo>
                  <a:pt x="79" y="6106"/>
                  <a:pt x="86" y="6107"/>
                  <a:pt x="86" y="6248"/>
                </a:cubicBezTo>
                <a:cubicBezTo>
                  <a:pt x="86" y="6388"/>
                  <a:pt x="86" y="6388"/>
                  <a:pt x="86" y="6529"/>
                </a:cubicBezTo>
                <a:cubicBezTo>
                  <a:pt x="86" y="6670"/>
                  <a:pt x="81" y="6669"/>
                  <a:pt x="81" y="6810"/>
                </a:cubicBezTo>
                <a:cubicBezTo>
                  <a:pt x="81" y="6951"/>
                  <a:pt x="77" y="6950"/>
                  <a:pt x="77" y="7091"/>
                </a:cubicBezTo>
                <a:cubicBezTo>
                  <a:pt x="77" y="7232"/>
                  <a:pt x="73" y="7233"/>
                  <a:pt x="73" y="7373"/>
                </a:cubicBezTo>
                <a:cubicBezTo>
                  <a:pt x="73" y="7514"/>
                  <a:pt x="105" y="7514"/>
                  <a:pt x="105" y="7655"/>
                </a:cubicBezTo>
                <a:cubicBezTo>
                  <a:pt x="105" y="7795"/>
                  <a:pt x="97" y="7795"/>
                  <a:pt x="97" y="7936"/>
                </a:cubicBezTo>
                <a:cubicBezTo>
                  <a:pt x="97" y="7936"/>
                  <a:pt x="88" y="8077"/>
                  <a:pt x="88" y="8218"/>
                </a:cubicBezTo>
                <a:cubicBezTo>
                  <a:pt x="88" y="8218"/>
                  <a:pt x="73" y="8358"/>
                  <a:pt x="73" y="8499"/>
                </a:cubicBezTo>
                <a:cubicBezTo>
                  <a:pt x="73" y="8640"/>
                  <a:pt x="99" y="8640"/>
                  <a:pt x="99" y="8780"/>
                </a:cubicBezTo>
                <a:cubicBezTo>
                  <a:pt x="99" y="8921"/>
                  <a:pt x="106" y="8921"/>
                  <a:pt x="106" y="9061"/>
                </a:cubicBezTo>
                <a:cubicBezTo>
                  <a:pt x="106" y="9202"/>
                  <a:pt x="75" y="9203"/>
                  <a:pt x="75" y="9344"/>
                </a:cubicBezTo>
                <a:cubicBezTo>
                  <a:pt x="75" y="9485"/>
                  <a:pt x="105" y="9484"/>
                  <a:pt x="105" y="9625"/>
                </a:cubicBezTo>
                <a:cubicBezTo>
                  <a:pt x="105" y="9625"/>
                  <a:pt x="84" y="9765"/>
                  <a:pt x="84" y="9906"/>
                </a:cubicBezTo>
                <a:cubicBezTo>
                  <a:pt x="84" y="9906"/>
                  <a:pt x="68" y="10048"/>
                  <a:pt x="68" y="10188"/>
                </a:cubicBezTo>
                <a:cubicBezTo>
                  <a:pt x="68" y="10329"/>
                  <a:pt x="88" y="10329"/>
                  <a:pt x="88" y="10470"/>
                </a:cubicBezTo>
                <a:cubicBezTo>
                  <a:pt x="88" y="10610"/>
                  <a:pt x="90" y="10610"/>
                  <a:pt x="90" y="10751"/>
                </a:cubicBezTo>
                <a:cubicBezTo>
                  <a:pt x="90" y="10891"/>
                  <a:pt x="103" y="10892"/>
                  <a:pt x="103" y="11033"/>
                </a:cubicBezTo>
                <a:cubicBezTo>
                  <a:pt x="103" y="11033"/>
                  <a:pt x="68" y="11173"/>
                  <a:pt x="68" y="11314"/>
                </a:cubicBezTo>
                <a:cubicBezTo>
                  <a:pt x="68" y="11455"/>
                  <a:pt x="68" y="11455"/>
                  <a:pt x="68" y="11595"/>
                </a:cubicBezTo>
                <a:cubicBezTo>
                  <a:pt x="68" y="11736"/>
                  <a:pt x="110" y="11737"/>
                  <a:pt x="110" y="11878"/>
                </a:cubicBezTo>
                <a:cubicBezTo>
                  <a:pt x="110" y="12018"/>
                  <a:pt x="88" y="12018"/>
                  <a:pt x="88" y="12159"/>
                </a:cubicBezTo>
                <a:cubicBezTo>
                  <a:pt x="88" y="12300"/>
                  <a:pt x="84" y="12299"/>
                  <a:pt x="84" y="12440"/>
                </a:cubicBezTo>
                <a:cubicBezTo>
                  <a:pt x="84" y="12581"/>
                  <a:pt x="79" y="12542"/>
                  <a:pt x="79" y="12722"/>
                </a:cubicBezTo>
                <a:cubicBezTo>
                  <a:pt x="79" y="12801"/>
                  <a:pt x="77" y="12896"/>
                  <a:pt x="77" y="13003"/>
                </a:cubicBezTo>
                <a:cubicBezTo>
                  <a:pt x="77" y="13089"/>
                  <a:pt x="97" y="13183"/>
                  <a:pt x="97" y="13285"/>
                </a:cubicBezTo>
                <a:cubicBezTo>
                  <a:pt x="97" y="13373"/>
                  <a:pt x="72" y="13467"/>
                  <a:pt x="72" y="13566"/>
                </a:cubicBezTo>
                <a:cubicBezTo>
                  <a:pt x="72" y="13656"/>
                  <a:pt x="99" y="13750"/>
                  <a:pt x="99" y="13848"/>
                </a:cubicBezTo>
                <a:cubicBezTo>
                  <a:pt x="99" y="13939"/>
                  <a:pt x="83" y="14032"/>
                  <a:pt x="83" y="14129"/>
                </a:cubicBezTo>
                <a:cubicBezTo>
                  <a:pt x="83" y="14221"/>
                  <a:pt x="75" y="14314"/>
                  <a:pt x="75" y="14410"/>
                </a:cubicBezTo>
                <a:cubicBezTo>
                  <a:pt x="75" y="14502"/>
                  <a:pt x="106" y="14597"/>
                  <a:pt x="106" y="14693"/>
                </a:cubicBezTo>
                <a:cubicBezTo>
                  <a:pt x="106" y="14785"/>
                  <a:pt x="83" y="14878"/>
                  <a:pt x="83" y="14974"/>
                </a:cubicBezTo>
                <a:cubicBezTo>
                  <a:pt x="83" y="15066"/>
                  <a:pt x="108" y="15160"/>
                  <a:pt x="108" y="15255"/>
                </a:cubicBezTo>
                <a:cubicBezTo>
                  <a:pt x="108" y="15348"/>
                  <a:pt x="99" y="15443"/>
                  <a:pt x="99" y="15537"/>
                </a:cubicBezTo>
                <a:cubicBezTo>
                  <a:pt x="99" y="15630"/>
                  <a:pt x="103" y="15724"/>
                  <a:pt x="103" y="15819"/>
                </a:cubicBezTo>
                <a:cubicBezTo>
                  <a:pt x="103" y="15912"/>
                  <a:pt x="83" y="16005"/>
                  <a:pt x="83" y="16100"/>
                </a:cubicBezTo>
                <a:cubicBezTo>
                  <a:pt x="83" y="16193"/>
                  <a:pt x="95" y="16288"/>
                  <a:pt x="95" y="16382"/>
                </a:cubicBezTo>
                <a:cubicBezTo>
                  <a:pt x="95" y="16476"/>
                  <a:pt x="81" y="16569"/>
                  <a:pt x="81" y="16663"/>
                </a:cubicBezTo>
                <a:cubicBezTo>
                  <a:pt x="81" y="16757"/>
                  <a:pt x="106" y="16852"/>
                  <a:pt x="106" y="16946"/>
                </a:cubicBezTo>
                <a:cubicBezTo>
                  <a:pt x="106" y="17039"/>
                  <a:pt x="73" y="17133"/>
                  <a:pt x="73" y="17227"/>
                </a:cubicBezTo>
                <a:cubicBezTo>
                  <a:pt x="73" y="17321"/>
                  <a:pt x="84" y="17415"/>
                  <a:pt x="84" y="17509"/>
                </a:cubicBezTo>
                <a:cubicBezTo>
                  <a:pt x="84" y="17603"/>
                  <a:pt x="73" y="17697"/>
                  <a:pt x="73" y="17790"/>
                </a:cubicBezTo>
                <a:cubicBezTo>
                  <a:pt x="73" y="17885"/>
                  <a:pt x="101" y="17979"/>
                  <a:pt x="101" y="18073"/>
                </a:cubicBezTo>
                <a:cubicBezTo>
                  <a:pt x="101" y="18167"/>
                  <a:pt x="112" y="18261"/>
                  <a:pt x="112" y="18354"/>
                </a:cubicBezTo>
                <a:cubicBezTo>
                  <a:pt x="112" y="18449"/>
                  <a:pt x="95" y="18543"/>
                  <a:pt x="95" y="18636"/>
                </a:cubicBezTo>
                <a:cubicBezTo>
                  <a:pt x="95" y="18731"/>
                  <a:pt x="101" y="18825"/>
                  <a:pt x="101" y="18917"/>
                </a:cubicBezTo>
                <a:cubicBezTo>
                  <a:pt x="101" y="19013"/>
                  <a:pt x="110" y="19107"/>
                  <a:pt x="110" y="19200"/>
                </a:cubicBezTo>
                <a:cubicBezTo>
                  <a:pt x="110" y="19295"/>
                  <a:pt x="94" y="19389"/>
                  <a:pt x="94" y="19481"/>
                </a:cubicBezTo>
                <a:cubicBezTo>
                  <a:pt x="94" y="19577"/>
                  <a:pt x="94" y="19670"/>
                  <a:pt x="94" y="19762"/>
                </a:cubicBezTo>
                <a:cubicBezTo>
                  <a:pt x="94" y="19859"/>
                  <a:pt x="97" y="19953"/>
                  <a:pt x="97" y="20044"/>
                </a:cubicBezTo>
                <a:cubicBezTo>
                  <a:pt x="97" y="20142"/>
                  <a:pt x="79" y="20235"/>
                  <a:pt x="79" y="20325"/>
                </a:cubicBezTo>
                <a:cubicBezTo>
                  <a:pt x="79" y="20425"/>
                  <a:pt x="84" y="20519"/>
                  <a:pt x="84" y="20608"/>
                </a:cubicBezTo>
                <a:cubicBezTo>
                  <a:pt x="84" y="20709"/>
                  <a:pt x="75" y="20803"/>
                  <a:pt x="75" y="20889"/>
                </a:cubicBezTo>
                <a:cubicBezTo>
                  <a:pt x="75" y="20997"/>
                  <a:pt x="95" y="21092"/>
                  <a:pt x="95" y="21171"/>
                </a:cubicBezTo>
                <a:cubicBezTo>
                  <a:pt x="95" y="21352"/>
                  <a:pt x="-111" y="21416"/>
                  <a:pt x="84" y="21463"/>
                </a:cubicBezTo>
                <a:cubicBezTo>
                  <a:pt x="280" y="21511"/>
                  <a:pt x="299" y="21441"/>
                  <a:pt x="507" y="21441"/>
                </a:cubicBezTo>
                <a:cubicBezTo>
                  <a:pt x="714" y="21441"/>
                  <a:pt x="653" y="21457"/>
                  <a:pt x="921" y="21457"/>
                </a:cubicBezTo>
                <a:cubicBezTo>
                  <a:pt x="1038" y="21457"/>
                  <a:pt x="1176" y="21457"/>
                  <a:pt x="1336" y="21457"/>
                </a:cubicBezTo>
                <a:cubicBezTo>
                  <a:pt x="1462" y="21457"/>
                  <a:pt x="1602" y="21441"/>
                  <a:pt x="1753" y="21441"/>
                </a:cubicBezTo>
                <a:cubicBezTo>
                  <a:pt x="1883" y="21441"/>
                  <a:pt x="2021" y="21463"/>
                  <a:pt x="2168" y="21463"/>
                </a:cubicBezTo>
                <a:cubicBezTo>
                  <a:pt x="2300" y="21463"/>
                  <a:pt x="2440" y="21460"/>
                  <a:pt x="2585" y="21460"/>
                </a:cubicBezTo>
                <a:cubicBezTo>
                  <a:pt x="2718" y="21460"/>
                  <a:pt x="2856" y="21461"/>
                  <a:pt x="2999" y="21461"/>
                </a:cubicBezTo>
                <a:cubicBezTo>
                  <a:pt x="3134" y="21461"/>
                  <a:pt x="3273" y="21466"/>
                  <a:pt x="3416" y="21466"/>
                </a:cubicBezTo>
                <a:cubicBezTo>
                  <a:pt x="3551" y="21466"/>
                  <a:pt x="3689" y="21463"/>
                  <a:pt x="3831" y="21463"/>
                </a:cubicBezTo>
                <a:cubicBezTo>
                  <a:pt x="3966" y="21463"/>
                  <a:pt x="4106" y="21459"/>
                  <a:pt x="4248" y="21459"/>
                </a:cubicBezTo>
                <a:cubicBezTo>
                  <a:pt x="4384" y="21459"/>
                  <a:pt x="4521" y="21461"/>
                  <a:pt x="4662" y="21461"/>
                </a:cubicBezTo>
                <a:cubicBezTo>
                  <a:pt x="4799" y="21461"/>
                  <a:pt x="4937" y="21462"/>
                  <a:pt x="5077" y="21462"/>
                </a:cubicBezTo>
                <a:cubicBezTo>
                  <a:pt x="5214" y="21462"/>
                  <a:pt x="5354" y="21441"/>
                  <a:pt x="5494" y="21441"/>
                </a:cubicBezTo>
                <a:cubicBezTo>
                  <a:pt x="5631" y="21441"/>
                  <a:pt x="5769" y="21447"/>
                  <a:pt x="5909" y="21447"/>
                </a:cubicBezTo>
                <a:cubicBezTo>
                  <a:pt x="6046" y="21447"/>
                  <a:pt x="6186" y="21457"/>
                  <a:pt x="6326" y="21457"/>
                </a:cubicBezTo>
                <a:cubicBezTo>
                  <a:pt x="6463" y="21457"/>
                  <a:pt x="6601" y="21449"/>
                  <a:pt x="6740" y="21449"/>
                </a:cubicBezTo>
                <a:cubicBezTo>
                  <a:pt x="6878" y="21449"/>
                  <a:pt x="7017" y="21447"/>
                  <a:pt x="7157" y="21447"/>
                </a:cubicBezTo>
                <a:cubicBezTo>
                  <a:pt x="7295" y="21447"/>
                  <a:pt x="7432" y="21440"/>
                  <a:pt x="7572" y="21440"/>
                </a:cubicBezTo>
                <a:cubicBezTo>
                  <a:pt x="7710" y="21440"/>
                  <a:pt x="7847" y="21452"/>
                  <a:pt x="7987" y="21452"/>
                </a:cubicBezTo>
                <a:cubicBezTo>
                  <a:pt x="8125" y="21452"/>
                  <a:pt x="8264" y="21437"/>
                  <a:pt x="8403" y="21437"/>
                </a:cubicBezTo>
                <a:cubicBezTo>
                  <a:pt x="8541" y="21437"/>
                  <a:pt x="8679" y="21460"/>
                  <a:pt x="8818" y="21460"/>
                </a:cubicBezTo>
                <a:cubicBezTo>
                  <a:pt x="8956" y="21460"/>
                  <a:pt x="9096" y="21461"/>
                  <a:pt x="9235" y="21461"/>
                </a:cubicBezTo>
                <a:cubicBezTo>
                  <a:pt x="9373" y="21461"/>
                  <a:pt x="9511" y="21457"/>
                  <a:pt x="9650" y="21457"/>
                </a:cubicBezTo>
                <a:cubicBezTo>
                  <a:pt x="9788" y="21457"/>
                  <a:pt x="9928" y="21463"/>
                  <a:pt x="10067" y="21463"/>
                </a:cubicBezTo>
                <a:cubicBezTo>
                  <a:pt x="10205" y="21463"/>
                  <a:pt x="10343" y="21445"/>
                  <a:pt x="10481" y="21445"/>
                </a:cubicBezTo>
                <a:cubicBezTo>
                  <a:pt x="10620" y="21445"/>
                  <a:pt x="10759" y="21446"/>
                  <a:pt x="10898" y="21446"/>
                </a:cubicBezTo>
                <a:cubicBezTo>
                  <a:pt x="11037" y="21446"/>
                  <a:pt x="11174" y="21451"/>
                  <a:pt x="11313" y="21451"/>
                </a:cubicBezTo>
                <a:cubicBezTo>
                  <a:pt x="11452" y="21451"/>
                  <a:pt x="11591" y="21462"/>
                  <a:pt x="11730" y="21462"/>
                </a:cubicBezTo>
                <a:cubicBezTo>
                  <a:pt x="11868" y="21462"/>
                  <a:pt x="12006" y="21444"/>
                  <a:pt x="12144" y="21444"/>
                </a:cubicBezTo>
                <a:cubicBezTo>
                  <a:pt x="12283" y="21444"/>
                  <a:pt x="12423" y="21461"/>
                  <a:pt x="12561" y="21461"/>
                </a:cubicBezTo>
                <a:cubicBezTo>
                  <a:pt x="12700" y="21461"/>
                  <a:pt x="12838" y="21442"/>
                  <a:pt x="12976" y="21442"/>
                </a:cubicBezTo>
                <a:cubicBezTo>
                  <a:pt x="13115" y="21442"/>
                  <a:pt x="13255" y="21456"/>
                  <a:pt x="13393" y="21456"/>
                </a:cubicBezTo>
                <a:cubicBezTo>
                  <a:pt x="13532" y="21456"/>
                  <a:pt x="13670" y="21439"/>
                  <a:pt x="13808" y="21439"/>
                </a:cubicBezTo>
                <a:cubicBezTo>
                  <a:pt x="13947" y="21439"/>
                  <a:pt x="14086" y="21449"/>
                  <a:pt x="14224" y="21449"/>
                </a:cubicBezTo>
                <a:cubicBezTo>
                  <a:pt x="14364" y="21449"/>
                  <a:pt x="14501" y="21460"/>
                  <a:pt x="14639" y="21460"/>
                </a:cubicBezTo>
                <a:cubicBezTo>
                  <a:pt x="14779" y="21460"/>
                  <a:pt x="14918" y="21464"/>
                  <a:pt x="15056" y="21463"/>
                </a:cubicBezTo>
                <a:cubicBezTo>
                  <a:pt x="15196" y="21463"/>
                  <a:pt x="15335" y="21441"/>
                  <a:pt x="15472" y="21441"/>
                </a:cubicBezTo>
                <a:cubicBezTo>
                  <a:pt x="15612" y="21441"/>
                  <a:pt x="15750" y="21450"/>
                  <a:pt x="15887" y="21450"/>
                </a:cubicBezTo>
                <a:cubicBezTo>
                  <a:pt x="16028" y="21450"/>
                  <a:pt x="16167" y="21437"/>
                  <a:pt x="16304" y="21437"/>
                </a:cubicBezTo>
                <a:cubicBezTo>
                  <a:pt x="16444" y="21437"/>
                  <a:pt x="16582" y="21464"/>
                  <a:pt x="16719" y="21463"/>
                </a:cubicBezTo>
                <a:cubicBezTo>
                  <a:pt x="16860" y="21463"/>
                  <a:pt x="16999" y="21451"/>
                  <a:pt x="17135" y="21451"/>
                </a:cubicBezTo>
                <a:cubicBezTo>
                  <a:pt x="17277" y="21451"/>
                  <a:pt x="17414" y="21452"/>
                  <a:pt x="17550" y="21452"/>
                </a:cubicBezTo>
                <a:cubicBezTo>
                  <a:pt x="17692" y="21452"/>
                  <a:pt x="17831" y="21461"/>
                  <a:pt x="17967" y="21461"/>
                </a:cubicBezTo>
                <a:cubicBezTo>
                  <a:pt x="18109" y="21461"/>
                  <a:pt x="18247" y="21467"/>
                  <a:pt x="18382" y="21467"/>
                </a:cubicBezTo>
                <a:cubicBezTo>
                  <a:pt x="18525" y="21467"/>
                  <a:pt x="18664" y="21441"/>
                  <a:pt x="18799" y="21441"/>
                </a:cubicBezTo>
                <a:cubicBezTo>
                  <a:pt x="18942" y="21441"/>
                  <a:pt x="19080" y="21454"/>
                  <a:pt x="19213" y="21454"/>
                </a:cubicBezTo>
                <a:cubicBezTo>
                  <a:pt x="19358" y="21454"/>
                  <a:pt x="19498" y="21455"/>
                  <a:pt x="19630" y="21455"/>
                </a:cubicBezTo>
                <a:cubicBezTo>
                  <a:pt x="19777" y="21455"/>
                  <a:pt x="19915" y="21463"/>
                  <a:pt x="20045" y="21463"/>
                </a:cubicBezTo>
                <a:cubicBezTo>
                  <a:pt x="20196" y="21463"/>
                  <a:pt x="20336" y="21444"/>
                  <a:pt x="20462" y="21444"/>
                </a:cubicBezTo>
                <a:cubicBezTo>
                  <a:pt x="20622" y="21444"/>
                  <a:pt x="20760" y="21456"/>
                  <a:pt x="20876" y="21456"/>
                </a:cubicBezTo>
                <a:cubicBezTo>
                  <a:pt x="21145" y="21456"/>
                  <a:pt x="21226" y="21585"/>
                  <a:pt x="21295" y="21452"/>
                </a:cubicBezTo>
                <a:cubicBezTo>
                  <a:pt x="21364" y="21320"/>
                  <a:pt x="21310" y="21312"/>
                  <a:pt x="21310" y="21171"/>
                </a:cubicBezTo>
                <a:cubicBezTo>
                  <a:pt x="21310" y="21031"/>
                  <a:pt x="21286" y="21031"/>
                  <a:pt x="21286" y="20890"/>
                </a:cubicBezTo>
                <a:cubicBezTo>
                  <a:pt x="21286" y="20749"/>
                  <a:pt x="21275" y="20748"/>
                  <a:pt x="21275" y="20608"/>
                </a:cubicBezTo>
                <a:cubicBezTo>
                  <a:pt x="21275" y="20467"/>
                  <a:pt x="21278" y="20467"/>
                  <a:pt x="21278" y="20327"/>
                </a:cubicBezTo>
                <a:cubicBezTo>
                  <a:pt x="21278" y="20186"/>
                  <a:pt x="21308" y="20186"/>
                  <a:pt x="21308" y="20045"/>
                </a:cubicBezTo>
                <a:cubicBezTo>
                  <a:pt x="21308" y="19905"/>
                  <a:pt x="21282" y="19905"/>
                  <a:pt x="21282" y="19764"/>
                </a:cubicBezTo>
                <a:cubicBezTo>
                  <a:pt x="21282" y="19624"/>
                  <a:pt x="21290" y="19623"/>
                  <a:pt x="21290" y="19482"/>
                </a:cubicBezTo>
                <a:cubicBezTo>
                  <a:pt x="21290" y="19341"/>
                  <a:pt x="21282" y="19341"/>
                  <a:pt x="21282" y="19201"/>
                </a:cubicBezTo>
                <a:cubicBezTo>
                  <a:pt x="21282" y="19060"/>
                  <a:pt x="21284" y="19060"/>
                  <a:pt x="21284" y="18920"/>
                </a:cubicBezTo>
                <a:cubicBezTo>
                  <a:pt x="21284" y="18779"/>
                  <a:pt x="21293" y="18779"/>
                  <a:pt x="21293" y="18639"/>
                </a:cubicBezTo>
                <a:cubicBezTo>
                  <a:pt x="21293" y="18498"/>
                  <a:pt x="21295" y="18498"/>
                  <a:pt x="21295" y="18357"/>
                </a:cubicBezTo>
                <a:cubicBezTo>
                  <a:pt x="21295" y="18217"/>
                  <a:pt x="21313" y="18216"/>
                  <a:pt x="21313" y="18075"/>
                </a:cubicBezTo>
                <a:cubicBezTo>
                  <a:pt x="21313" y="17934"/>
                  <a:pt x="21304" y="17935"/>
                  <a:pt x="21304" y="17794"/>
                </a:cubicBezTo>
                <a:cubicBezTo>
                  <a:pt x="21304" y="17653"/>
                  <a:pt x="21284" y="17654"/>
                  <a:pt x="21284" y="17513"/>
                </a:cubicBezTo>
                <a:cubicBezTo>
                  <a:pt x="21284" y="17372"/>
                  <a:pt x="21308" y="17371"/>
                  <a:pt x="21308" y="17230"/>
                </a:cubicBezTo>
                <a:cubicBezTo>
                  <a:pt x="21308" y="17090"/>
                  <a:pt x="21286" y="17090"/>
                  <a:pt x="21286" y="16949"/>
                </a:cubicBezTo>
                <a:cubicBezTo>
                  <a:pt x="21286" y="16809"/>
                  <a:pt x="21295" y="16809"/>
                  <a:pt x="21295" y="16668"/>
                </a:cubicBezTo>
                <a:cubicBezTo>
                  <a:pt x="21295" y="16668"/>
                  <a:pt x="21312" y="16528"/>
                  <a:pt x="21312" y="16387"/>
                </a:cubicBezTo>
                <a:cubicBezTo>
                  <a:pt x="21312" y="16246"/>
                  <a:pt x="21308" y="16287"/>
                  <a:pt x="21308" y="16105"/>
                </a:cubicBezTo>
                <a:cubicBezTo>
                  <a:pt x="21308" y="16026"/>
                  <a:pt x="21273" y="15932"/>
                  <a:pt x="21273" y="15823"/>
                </a:cubicBezTo>
                <a:cubicBezTo>
                  <a:pt x="21273" y="15738"/>
                  <a:pt x="21280" y="15645"/>
                  <a:pt x="21280" y="15542"/>
                </a:cubicBezTo>
                <a:cubicBezTo>
                  <a:pt x="21280" y="15454"/>
                  <a:pt x="21304" y="15361"/>
                  <a:pt x="21304" y="15261"/>
                </a:cubicBezTo>
                <a:cubicBezTo>
                  <a:pt x="21304" y="15172"/>
                  <a:pt x="21308" y="15077"/>
                  <a:pt x="21308" y="14979"/>
                </a:cubicBezTo>
                <a:cubicBezTo>
                  <a:pt x="21308" y="14889"/>
                  <a:pt x="21308" y="14795"/>
                  <a:pt x="21308" y="14698"/>
                </a:cubicBezTo>
                <a:cubicBezTo>
                  <a:pt x="21308" y="14607"/>
                  <a:pt x="21288" y="14513"/>
                  <a:pt x="21288" y="14417"/>
                </a:cubicBezTo>
                <a:cubicBezTo>
                  <a:pt x="21288" y="14325"/>
                  <a:pt x="21275" y="14230"/>
                  <a:pt x="21275" y="14134"/>
                </a:cubicBezTo>
                <a:cubicBezTo>
                  <a:pt x="21275" y="14043"/>
                  <a:pt x="21284" y="13949"/>
                  <a:pt x="21284" y="13853"/>
                </a:cubicBezTo>
                <a:cubicBezTo>
                  <a:pt x="21284" y="13761"/>
                  <a:pt x="21278" y="13668"/>
                  <a:pt x="21278" y="13572"/>
                </a:cubicBezTo>
                <a:cubicBezTo>
                  <a:pt x="21278" y="13480"/>
                  <a:pt x="21312" y="13386"/>
                  <a:pt x="21312" y="13291"/>
                </a:cubicBezTo>
                <a:cubicBezTo>
                  <a:pt x="21312" y="13198"/>
                  <a:pt x="21312" y="13105"/>
                  <a:pt x="21312" y="13010"/>
                </a:cubicBezTo>
                <a:cubicBezTo>
                  <a:pt x="21312" y="12917"/>
                  <a:pt x="21297" y="12822"/>
                  <a:pt x="21297" y="12727"/>
                </a:cubicBezTo>
                <a:cubicBezTo>
                  <a:pt x="21297" y="12635"/>
                  <a:pt x="21277" y="12541"/>
                  <a:pt x="21277" y="12446"/>
                </a:cubicBezTo>
                <a:cubicBezTo>
                  <a:pt x="21277" y="12353"/>
                  <a:pt x="21284" y="12260"/>
                  <a:pt x="21284" y="12165"/>
                </a:cubicBezTo>
                <a:cubicBezTo>
                  <a:pt x="21284" y="12072"/>
                  <a:pt x="21312" y="11977"/>
                  <a:pt x="21312" y="11883"/>
                </a:cubicBezTo>
                <a:cubicBezTo>
                  <a:pt x="21312" y="11790"/>
                  <a:pt x="21310" y="11696"/>
                  <a:pt x="21310" y="11602"/>
                </a:cubicBezTo>
                <a:cubicBezTo>
                  <a:pt x="21310" y="11508"/>
                  <a:pt x="21295" y="11415"/>
                  <a:pt x="21295" y="11320"/>
                </a:cubicBezTo>
                <a:cubicBezTo>
                  <a:pt x="21295" y="11227"/>
                  <a:pt x="21273" y="11133"/>
                  <a:pt x="21273" y="11038"/>
                </a:cubicBezTo>
                <a:cubicBezTo>
                  <a:pt x="21273" y="10945"/>
                  <a:pt x="21302" y="10851"/>
                  <a:pt x="21302" y="10757"/>
                </a:cubicBezTo>
                <a:cubicBezTo>
                  <a:pt x="21302" y="10664"/>
                  <a:pt x="21277" y="10570"/>
                  <a:pt x="21277" y="10476"/>
                </a:cubicBezTo>
                <a:cubicBezTo>
                  <a:pt x="21277" y="10382"/>
                  <a:pt x="21280" y="10289"/>
                  <a:pt x="21280" y="10195"/>
                </a:cubicBezTo>
                <a:cubicBezTo>
                  <a:pt x="21280" y="10101"/>
                  <a:pt x="21282" y="10006"/>
                  <a:pt x="21282" y="9912"/>
                </a:cubicBezTo>
                <a:cubicBezTo>
                  <a:pt x="21282" y="9819"/>
                  <a:pt x="21306" y="9725"/>
                  <a:pt x="21306" y="9631"/>
                </a:cubicBezTo>
                <a:cubicBezTo>
                  <a:pt x="21306" y="9538"/>
                  <a:pt x="21291" y="9444"/>
                  <a:pt x="21291" y="9350"/>
                </a:cubicBezTo>
                <a:cubicBezTo>
                  <a:pt x="21291" y="9256"/>
                  <a:pt x="21280" y="9162"/>
                  <a:pt x="21280" y="9068"/>
                </a:cubicBezTo>
                <a:cubicBezTo>
                  <a:pt x="21280" y="8974"/>
                  <a:pt x="21312" y="8880"/>
                  <a:pt x="21312" y="8787"/>
                </a:cubicBezTo>
                <a:cubicBezTo>
                  <a:pt x="21312" y="8693"/>
                  <a:pt x="21310" y="8599"/>
                  <a:pt x="21310" y="8505"/>
                </a:cubicBezTo>
                <a:cubicBezTo>
                  <a:pt x="21310" y="8412"/>
                  <a:pt x="21273" y="8317"/>
                  <a:pt x="21273" y="8223"/>
                </a:cubicBezTo>
                <a:cubicBezTo>
                  <a:pt x="21273" y="8129"/>
                  <a:pt x="21271" y="8036"/>
                  <a:pt x="21271" y="7942"/>
                </a:cubicBezTo>
                <a:cubicBezTo>
                  <a:pt x="21271" y="7848"/>
                  <a:pt x="21299" y="7753"/>
                  <a:pt x="21299" y="7660"/>
                </a:cubicBezTo>
                <a:cubicBezTo>
                  <a:pt x="21299" y="7565"/>
                  <a:pt x="21291" y="7472"/>
                  <a:pt x="21291" y="7378"/>
                </a:cubicBezTo>
                <a:cubicBezTo>
                  <a:pt x="21291" y="7284"/>
                  <a:pt x="21308" y="7190"/>
                  <a:pt x="21308" y="7096"/>
                </a:cubicBezTo>
                <a:cubicBezTo>
                  <a:pt x="21308" y="7002"/>
                  <a:pt x="21310" y="6909"/>
                  <a:pt x="21310" y="6815"/>
                </a:cubicBezTo>
                <a:cubicBezTo>
                  <a:pt x="21310" y="6721"/>
                  <a:pt x="21306" y="6626"/>
                  <a:pt x="21306" y="6533"/>
                </a:cubicBezTo>
                <a:cubicBezTo>
                  <a:pt x="21306" y="6438"/>
                  <a:pt x="21273" y="6345"/>
                  <a:pt x="21273" y="6251"/>
                </a:cubicBezTo>
                <a:cubicBezTo>
                  <a:pt x="21273" y="6157"/>
                  <a:pt x="21278" y="6064"/>
                  <a:pt x="21278" y="5970"/>
                </a:cubicBezTo>
                <a:cubicBezTo>
                  <a:pt x="21278" y="5876"/>
                  <a:pt x="21288" y="5781"/>
                  <a:pt x="21288" y="5688"/>
                </a:cubicBezTo>
                <a:cubicBezTo>
                  <a:pt x="21288" y="5593"/>
                  <a:pt x="21293" y="5500"/>
                  <a:pt x="21293" y="5407"/>
                </a:cubicBezTo>
                <a:cubicBezTo>
                  <a:pt x="21293" y="5312"/>
                  <a:pt x="21277" y="5218"/>
                  <a:pt x="21277" y="5124"/>
                </a:cubicBezTo>
                <a:cubicBezTo>
                  <a:pt x="21277" y="5030"/>
                  <a:pt x="21312" y="4936"/>
                  <a:pt x="21312" y="4843"/>
                </a:cubicBezTo>
                <a:cubicBezTo>
                  <a:pt x="21312" y="4749"/>
                  <a:pt x="21299" y="4654"/>
                  <a:pt x="21299" y="4561"/>
                </a:cubicBezTo>
                <a:cubicBezTo>
                  <a:pt x="21299" y="4466"/>
                  <a:pt x="21280" y="4373"/>
                  <a:pt x="21280" y="4280"/>
                </a:cubicBezTo>
                <a:cubicBezTo>
                  <a:pt x="21280" y="4185"/>
                  <a:pt x="21310" y="4092"/>
                  <a:pt x="21310" y="3999"/>
                </a:cubicBezTo>
                <a:cubicBezTo>
                  <a:pt x="21310" y="3904"/>
                  <a:pt x="21306" y="3809"/>
                  <a:pt x="21306" y="3716"/>
                </a:cubicBezTo>
                <a:cubicBezTo>
                  <a:pt x="21306" y="3621"/>
                  <a:pt x="21286" y="3528"/>
                  <a:pt x="21286" y="3435"/>
                </a:cubicBezTo>
                <a:cubicBezTo>
                  <a:pt x="21286" y="3340"/>
                  <a:pt x="21302" y="3245"/>
                  <a:pt x="21302" y="3153"/>
                </a:cubicBezTo>
                <a:cubicBezTo>
                  <a:pt x="21302" y="3057"/>
                  <a:pt x="21315" y="2964"/>
                  <a:pt x="21315" y="2872"/>
                </a:cubicBezTo>
                <a:cubicBezTo>
                  <a:pt x="21315" y="2776"/>
                  <a:pt x="21284" y="2681"/>
                  <a:pt x="21284" y="2589"/>
                </a:cubicBezTo>
                <a:cubicBezTo>
                  <a:pt x="21284" y="2493"/>
                  <a:pt x="21312" y="2400"/>
                  <a:pt x="21312" y="2308"/>
                </a:cubicBezTo>
                <a:cubicBezTo>
                  <a:pt x="21312" y="2212"/>
                  <a:pt x="21271" y="2118"/>
                  <a:pt x="21271" y="2027"/>
                </a:cubicBezTo>
                <a:cubicBezTo>
                  <a:pt x="21271" y="1930"/>
                  <a:pt x="21271" y="1836"/>
                  <a:pt x="21271" y="1745"/>
                </a:cubicBezTo>
                <a:cubicBezTo>
                  <a:pt x="21271" y="1647"/>
                  <a:pt x="21277" y="1554"/>
                  <a:pt x="21277" y="1463"/>
                </a:cubicBezTo>
                <a:cubicBezTo>
                  <a:pt x="21277" y="1365"/>
                  <a:pt x="21304" y="1272"/>
                  <a:pt x="21304" y="1182"/>
                </a:cubicBezTo>
                <a:cubicBezTo>
                  <a:pt x="21304" y="1083"/>
                  <a:pt x="21304" y="988"/>
                  <a:pt x="21304" y="900"/>
                </a:cubicBezTo>
                <a:cubicBezTo>
                  <a:pt x="21304" y="798"/>
                  <a:pt x="21308" y="704"/>
                  <a:pt x="21308" y="619"/>
                </a:cubicBezTo>
                <a:cubicBezTo>
                  <a:pt x="21308" y="510"/>
                  <a:pt x="21293" y="416"/>
                  <a:pt x="21293" y="338"/>
                </a:cubicBezTo>
                <a:cubicBezTo>
                  <a:pt x="21293" y="155"/>
                  <a:pt x="21489" y="99"/>
                  <a:pt x="21293" y="53"/>
                </a:cubicBezTo>
                <a:cubicBezTo>
                  <a:pt x="21097" y="6"/>
                  <a:pt x="21084" y="54"/>
                  <a:pt x="20876" y="54"/>
                </a:cubicBezTo>
                <a:cubicBezTo>
                  <a:pt x="20669" y="54"/>
                  <a:pt x="20669" y="70"/>
                  <a:pt x="20462" y="70"/>
                </a:cubicBezTo>
                <a:cubicBezTo>
                  <a:pt x="20254" y="70"/>
                  <a:pt x="20253" y="60"/>
                  <a:pt x="20045" y="60"/>
                </a:cubicBezTo>
                <a:cubicBezTo>
                  <a:pt x="19837" y="60"/>
                  <a:pt x="19838" y="64"/>
                  <a:pt x="19630" y="64"/>
                </a:cubicBezTo>
                <a:cubicBezTo>
                  <a:pt x="19422" y="64"/>
                  <a:pt x="19421" y="58"/>
                  <a:pt x="19213" y="58"/>
                </a:cubicBezTo>
                <a:cubicBezTo>
                  <a:pt x="19006" y="58"/>
                  <a:pt x="19006" y="44"/>
                  <a:pt x="18799" y="44"/>
                </a:cubicBezTo>
                <a:cubicBezTo>
                  <a:pt x="18591" y="44"/>
                  <a:pt x="18592" y="54"/>
                  <a:pt x="18384" y="54"/>
                </a:cubicBezTo>
                <a:cubicBezTo>
                  <a:pt x="18176" y="54"/>
                  <a:pt x="18175" y="50"/>
                  <a:pt x="17967" y="50"/>
                </a:cubicBezTo>
                <a:cubicBezTo>
                  <a:pt x="17759" y="50"/>
                  <a:pt x="17760" y="53"/>
                  <a:pt x="17552" y="53"/>
                </a:cubicBezTo>
                <a:cubicBezTo>
                  <a:pt x="17552" y="53"/>
                  <a:pt x="17343" y="53"/>
                  <a:pt x="17135" y="53"/>
                </a:cubicBezTo>
                <a:cubicBezTo>
                  <a:pt x="16928" y="53"/>
                  <a:pt x="16928" y="67"/>
                  <a:pt x="16721" y="67"/>
                </a:cubicBezTo>
                <a:cubicBezTo>
                  <a:pt x="16513" y="67"/>
                  <a:pt x="16512" y="57"/>
                  <a:pt x="16304" y="57"/>
                </a:cubicBezTo>
                <a:cubicBezTo>
                  <a:pt x="16096" y="57"/>
                  <a:pt x="16097" y="42"/>
                  <a:pt x="15889" y="42"/>
                </a:cubicBezTo>
                <a:cubicBezTo>
                  <a:pt x="15681" y="42"/>
                  <a:pt x="15682" y="52"/>
                  <a:pt x="15474" y="52"/>
                </a:cubicBezTo>
                <a:cubicBezTo>
                  <a:pt x="15266" y="52"/>
                  <a:pt x="15265" y="68"/>
                  <a:pt x="15058" y="68"/>
                </a:cubicBezTo>
                <a:cubicBezTo>
                  <a:pt x="14850" y="68"/>
                  <a:pt x="14851" y="55"/>
                  <a:pt x="14643" y="55"/>
                </a:cubicBezTo>
                <a:cubicBezTo>
                  <a:pt x="14435" y="55"/>
                  <a:pt x="14434" y="55"/>
                  <a:pt x="14226" y="55"/>
                </a:cubicBezTo>
                <a:cubicBezTo>
                  <a:pt x="14018" y="55"/>
                  <a:pt x="14019" y="62"/>
                  <a:pt x="13811" y="62"/>
                </a:cubicBezTo>
                <a:cubicBezTo>
                  <a:pt x="13603" y="62"/>
                  <a:pt x="13602" y="44"/>
                  <a:pt x="13394" y="44"/>
                </a:cubicBezTo>
                <a:cubicBezTo>
                  <a:pt x="13187" y="44"/>
                  <a:pt x="13187" y="60"/>
                  <a:pt x="12980" y="60"/>
                </a:cubicBezTo>
                <a:cubicBezTo>
                  <a:pt x="12772" y="60"/>
                  <a:pt x="12771" y="45"/>
                  <a:pt x="12563" y="45"/>
                </a:cubicBezTo>
                <a:cubicBezTo>
                  <a:pt x="12355" y="45"/>
                  <a:pt x="12356" y="54"/>
                  <a:pt x="12148" y="54"/>
                </a:cubicBezTo>
                <a:cubicBezTo>
                  <a:pt x="11940" y="54"/>
                  <a:pt x="11941" y="45"/>
                  <a:pt x="11733" y="45"/>
                </a:cubicBezTo>
                <a:cubicBezTo>
                  <a:pt x="11733" y="45"/>
                  <a:pt x="11525" y="59"/>
                  <a:pt x="11317" y="59"/>
                </a:cubicBezTo>
                <a:cubicBezTo>
                  <a:pt x="11109" y="59"/>
                  <a:pt x="11110" y="42"/>
                  <a:pt x="10902" y="42"/>
                </a:cubicBezTo>
                <a:cubicBezTo>
                  <a:pt x="10694" y="42"/>
                  <a:pt x="10750" y="52"/>
                  <a:pt x="10485" y="52"/>
                </a:cubicBezTo>
                <a:cubicBezTo>
                  <a:pt x="10368" y="52"/>
                  <a:pt x="10229" y="42"/>
                  <a:pt x="10070" y="42"/>
                </a:cubicBezTo>
                <a:cubicBezTo>
                  <a:pt x="9943" y="42"/>
                  <a:pt x="9803" y="72"/>
                  <a:pt x="9654" y="72"/>
                </a:cubicBezTo>
                <a:cubicBezTo>
                  <a:pt x="9523" y="72"/>
                  <a:pt x="9385" y="53"/>
                  <a:pt x="9239" y="53"/>
                </a:cubicBezTo>
                <a:cubicBezTo>
                  <a:pt x="9106" y="53"/>
                  <a:pt x="8966" y="45"/>
                  <a:pt x="8822" y="45"/>
                </a:cubicBezTo>
                <a:cubicBezTo>
                  <a:pt x="8688" y="45"/>
                  <a:pt x="8550" y="59"/>
                  <a:pt x="8407" y="59"/>
                </a:cubicBezTo>
                <a:cubicBezTo>
                  <a:pt x="8272" y="59"/>
                  <a:pt x="8132" y="53"/>
                  <a:pt x="7990" y="53"/>
                </a:cubicBezTo>
                <a:cubicBezTo>
                  <a:pt x="7854" y="53"/>
                  <a:pt x="7717" y="69"/>
                  <a:pt x="7576" y="69"/>
                </a:cubicBezTo>
                <a:cubicBezTo>
                  <a:pt x="7439" y="69"/>
                  <a:pt x="7301" y="67"/>
                  <a:pt x="7161" y="67"/>
                </a:cubicBezTo>
                <a:cubicBezTo>
                  <a:pt x="7024" y="67"/>
                  <a:pt x="6884" y="69"/>
                  <a:pt x="6744" y="69"/>
                </a:cubicBezTo>
                <a:cubicBezTo>
                  <a:pt x="6607" y="69"/>
                  <a:pt x="6469" y="48"/>
                  <a:pt x="6329" y="48"/>
                </a:cubicBezTo>
                <a:cubicBezTo>
                  <a:pt x="6191" y="48"/>
                  <a:pt x="6052" y="60"/>
                  <a:pt x="5913" y="60"/>
                </a:cubicBezTo>
                <a:cubicBezTo>
                  <a:pt x="5774" y="60"/>
                  <a:pt x="5636" y="69"/>
                  <a:pt x="5498" y="69"/>
                </a:cubicBezTo>
                <a:cubicBezTo>
                  <a:pt x="5359" y="69"/>
                  <a:pt x="5219" y="69"/>
                  <a:pt x="5081" y="69"/>
                </a:cubicBezTo>
                <a:cubicBezTo>
                  <a:pt x="4942" y="69"/>
                  <a:pt x="4802" y="69"/>
                  <a:pt x="4664" y="69"/>
                </a:cubicBezTo>
                <a:cubicBezTo>
                  <a:pt x="4525" y="69"/>
                  <a:pt x="4387" y="62"/>
                  <a:pt x="4249" y="62"/>
                </a:cubicBezTo>
                <a:cubicBezTo>
                  <a:pt x="4110" y="62"/>
                  <a:pt x="3970" y="50"/>
                  <a:pt x="3833" y="50"/>
                </a:cubicBezTo>
                <a:cubicBezTo>
                  <a:pt x="3692" y="50"/>
                  <a:pt x="3555" y="54"/>
                  <a:pt x="3418" y="54"/>
                </a:cubicBezTo>
                <a:cubicBezTo>
                  <a:pt x="3277" y="54"/>
                  <a:pt x="3137" y="62"/>
                  <a:pt x="3001" y="62"/>
                </a:cubicBezTo>
                <a:cubicBezTo>
                  <a:pt x="2859" y="62"/>
                  <a:pt x="2720" y="45"/>
                  <a:pt x="2585" y="45"/>
                </a:cubicBezTo>
                <a:cubicBezTo>
                  <a:pt x="2442" y="45"/>
                  <a:pt x="2304" y="68"/>
                  <a:pt x="2170" y="68"/>
                </a:cubicBezTo>
                <a:cubicBezTo>
                  <a:pt x="2026" y="68"/>
                  <a:pt x="1886" y="52"/>
                  <a:pt x="1753" y="52"/>
                </a:cubicBezTo>
                <a:cubicBezTo>
                  <a:pt x="1607" y="52"/>
                  <a:pt x="1469" y="67"/>
                  <a:pt x="1338" y="67"/>
                </a:cubicBezTo>
                <a:cubicBezTo>
                  <a:pt x="1188" y="67"/>
                  <a:pt x="1048" y="47"/>
                  <a:pt x="921" y="47"/>
                </a:cubicBezTo>
                <a:cubicBezTo>
                  <a:pt x="763" y="47"/>
                  <a:pt x="624" y="60"/>
                  <a:pt x="507" y="60"/>
                </a:cubicBezTo>
                <a:cubicBezTo>
                  <a:pt x="308" y="60"/>
                  <a:pt x="219" y="-15"/>
                  <a:pt x="158" y="3"/>
                </a:cubicBezTo>
                <a:close/>
              </a:path>
            </a:pathLst>
          </a:custGeom>
        </p:spPr>
      </p:pic>
      <p:sp>
        <p:nvSpPr>
          <p:cNvPr id="312" name="Shape 312"/>
          <p:cNvSpPr>
            <a:spLocks noGrp="1"/>
          </p:cNvSpPr>
          <p:nvPr>
            <p:ph type="body" idx="14"/>
          </p:nvPr>
        </p:nvSpPr>
        <p:spPr>
          <a:xfrm>
            <a:off x="4229100" y="1155700"/>
            <a:ext cx="5306302" cy="5308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593" extrusionOk="0">
                <a:moveTo>
                  <a:pt x="10787" y="0"/>
                </a:moveTo>
                <a:cubicBezTo>
                  <a:pt x="10667" y="0"/>
                  <a:pt x="10547" y="-2"/>
                  <a:pt x="10427" y="2"/>
                </a:cubicBezTo>
                <a:cubicBezTo>
                  <a:pt x="10307" y="6"/>
                  <a:pt x="10186" y="5"/>
                  <a:pt x="10067" y="13"/>
                </a:cubicBezTo>
                <a:cubicBezTo>
                  <a:pt x="9946" y="21"/>
                  <a:pt x="9828" y="45"/>
                  <a:pt x="9709" y="57"/>
                </a:cubicBezTo>
                <a:cubicBezTo>
                  <a:pt x="9589" y="68"/>
                  <a:pt x="9469" y="75"/>
                  <a:pt x="9350" y="91"/>
                </a:cubicBezTo>
                <a:cubicBezTo>
                  <a:pt x="9231" y="107"/>
                  <a:pt x="9109" y="110"/>
                  <a:pt x="8991" y="130"/>
                </a:cubicBezTo>
                <a:cubicBezTo>
                  <a:pt x="8872" y="150"/>
                  <a:pt x="8757" y="189"/>
                  <a:pt x="8640" y="213"/>
                </a:cubicBezTo>
                <a:cubicBezTo>
                  <a:pt x="8522" y="236"/>
                  <a:pt x="8400" y="244"/>
                  <a:pt x="8283" y="272"/>
                </a:cubicBezTo>
                <a:cubicBezTo>
                  <a:pt x="8166" y="299"/>
                  <a:pt x="8051" y="336"/>
                  <a:pt x="7935" y="368"/>
                </a:cubicBezTo>
                <a:cubicBezTo>
                  <a:pt x="7819" y="399"/>
                  <a:pt x="7707" y="442"/>
                  <a:pt x="7592" y="478"/>
                </a:cubicBezTo>
                <a:cubicBezTo>
                  <a:pt x="7477" y="513"/>
                  <a:pt x="7361" y="544"/>
                  <a:pt x="7247" y="583"/>
                </a:cubicBezTo>
                <a:cubicBezTo>
                  <a:pt x="7133" y="623"/>
                  <a:pt x="7026" y="678"/>
                  <a:pt x="6914" y="721"/>
                </a:cubicBezTo>
                <a:cubicBezTo>
                  <a:pt x="6802" y="765"/>
                  <a:pt x="6681" y="788"/>
                  <a:pt x="6571" y="834"/>
                </a:cubicBezTo>
                <a:cubicBezTo>
                  <a:pt x="6460" y="881"/>
                  <a:pt x="6350" y="930"/>
                  <a:pt x="6241" y="980"/>
                </a:cubicBezTo>
                <a:cubicBezTo>
                  <a:pt x="6132" y="1031"/>
                  <a:pt x="6029" y="1094"/>
                  <a:pt x="5922" y="1149"/>
                </a:cubicBezTo>
                <a:cubicBezTo>
                  <a:pt x="5814" y="1203"/>
                  <a:pt x="5703" y="1251"/>
                  <a:pt x="5598" y="1309"/>
                </a:cubicBezTo>
                <a:cubicBezTo>
                  <a:pt x="5493" y="1366"/>
                  <a:pt x="5388" y="1427"/>
                  <a:pt x="5285" y="1488"/>
                </a:cubicBezTo>
                <a:cubicBezTo>
                  <a:pt x="5182" y="1549"/>
                  <a:pt x="5082" y="1617"/>
                  <a:pt x="4981" y="1682"/>
                </a:cubicBezTo>
                <a:cubicBezTo>
                  <a:pt x="4880" y="1746"/>
                  <a:pt x="4790" y="1829"/>
                  <a:pt x="4691" y="1897"/>
                </a:cubicBezTo>
                <a:cubicBezTo>
                  <a:pt x="4592" y="1965"/>
                  <a:pt x="4493" y="2032"/>
                  <a:pt x="4396" y="2103"/>
                </a:cubicBezTo>
                <a:cubicBezTo>
                  <a:pt x="4300" y="2174"/>
                  <a:pt x="4195" y="2235"/>
                  <a:pt x="4101" y="2310"/>
                </a:cubicBezTo>
                <a:cubicBezTo>
                  <a:pt x="4007" y="2384"/>
                  <a:pt x="3915" y="2469"/>
                  <a:pt x="3823" y="2547"/>
                </a:cubicBezTo>
                <a:cubicBezTo>
                  <a:pt x="3729" y="2478"/>
                  <a:pt x="3629" y="2405"/>
                  <a:pt x="3530" y="2339"/>
                </a:cubicBezTo>
                <a:cubicBezTo>
                  <a:pt x="3431" y="2273"/>
                  <a:pt x="3338" y="2198"/>
                  <a:pt x="3237" y="2136"/>
                </a:cubicBezTo>
                <a:cubicBezTo>
                  <a:pt x="3135" y="2073"/>
                  <a:pt x="3026" y="2024"/>
                  <a:pt x="2924" y="1966"/>
                </a:cubicBezTo>
                <a:cubicBezTo>
                  <a:pt x="2819" y="1906"/>
                  <a:pt x="2718" y="1843"/>
                  <a:pt x="2616" y="1788"/>
                </a:cubicBezTo>
                <a:cubicBezTo>
                  <a:pt x="2507" y="1730"/>
                  <a:pt x="2401" y="1676"/>
                  <a:pt x="2300" y="1625"/>
                </a:cubicBezTo>
                <a:cubicBezTo>
                  <a:pt x="2186" y="1569"/>
                  <a:pt x="2081" y="1512"/>
                  <a:pt x="1981" y="1466"/>
                </a:cubicBezTo>
                <a:cubicBezTo>
                  <a:pt x="1858" y="1410"/>
                  <a:pt x="1742" y="1375"/>
                  <a:pt x="1649" y="1338"/>
                </a:cubicBezTo>
                <a:cubicBezTo>
                  <a:pt x="1415" y="1245"/>
                  <a:pt x="1292" y="1224"/>
                  <a:pt x="1373" y="1292"/>
                </a:cubicBezTo>
                <a:cubicBezTo>
                  <a:pt x="1477" y="1377"/>
                  <a:pt x="1580" y="1456"/>
                  <a:pt x="1670" y="1543"/>
                </a:cubicBezTo>
                <a:cubicBezTo>
                  <a:pt x="1766" y="1636"/>
                  <a:pt x="1858" y="1728"/>
                  <a:pt x="1940" y="1823"/>
                </a:cubicBezTo>
                <a:cubicBezTo>
                  <a:pt x="2028" y="1924"/>
                  <a:pt x="2094" y="2037"/>
                  <a:pt x="2166" y="2139"/>
                </a:cubicBezTo>
                <a:cubicBezTo>
                  <a:pt x="2244" y="2248"/>
                  <a:pt x="2322" y="2351"/>
                  <a:pt x="2383" y="2460"/>
                </a:cubicBezTo>
                <a:cubicBezTo>
                  <a:pt x="2449" y="2577"/>
                  <a:pt x="2509" y="2692"/>
                  <a:pt x="2557" y="2807"/>
                </a:cubicBezTo>
                <a:cubicBezTo>
                  <a:pt x="2610" y="2931"/>
                  <a:pt x="2664" y="3050"/>
                  <a:pt x="2699" y="3170"/>
                </a:cubicBezTo>
                <a:cubicBezTo>
                  <a:pt x="2736" y="3299"/>
                  <a:pt x="2765" y="3431"/>
                  <a:pt x="2785" y="3554"/>
                </a:cubicBezTo>
                <a:cubicBezTo>
                  <a:pt x="2705" y="3643"/>
                  <a:pt x="2606" y="3723"/>
                  <a:pt x="2529" y="3815"/>
                </a:cubicBezTo>
                <a:cubicBezTo>
                  <a:pt x="2451" y="3906"/>
                  <a:pt x="2395" y="4016"/>
                  <a:pt x="2321" y="4110"/>
                </a:cubicBezTo>
                <a:cubicBezTo>
                  <a:pt x="2246" y="4205"/>
                  <a:pt x="2177" y="4302"/>
                  <a:pt x="2106" y="4399"/>
                </a:cubicBezTo>
                <a:cubicBezTo>
                  <a:pt x="2035" y="4496"/>
                  <a:pt x="1938" y="4575"/>
                  <a:pt x="1870" y="4674"/>
                </a:cubicBezTo>
                <a:cubicBezTo>
                  <a:pt x="1802" y="4773"/>
                  <a:pt x="1745" y="4880"/>
                  <a:pt x="1680" y="4981"/>
                </a:cubicBezTo>
                <a:cubicBezTo>
                  <a:pt x="1615" y="5082"/>
                  <a:pt x="1571" y="5196"/>
                  <a:pt x="1510" y="5299"/>
                </a:cubicBezTo>
                <a:cubicBezTo>
                  <a:pt x="1448" y="5402"/>
                  <a:pt x="1364" y="5492"/>
                  <a:pt x="1306" y="5598"/>
                </a:cubicBezTo>
                <a:cubicBezTo>
                  <a:pt x="1248" y="5703"/>
                  <a:pt x="1191" y="5809"/>
                  <a:pt x="1137" y="5917"/>
                </a:cubicBezTo>
                <a:cubicBezTo>
                  <a:pt x="1083" y="6024"/>
                  <a:pt x="1051" y="6142"/>
                  <a:pt x="1001" y="6251"/>
                </a:cubicBezTo>
                <a:cubicBezTo>
                  <a:pt x="950" y="6360"/>
                  <a:pt x="892" y="6465"/>
                  <a:pt x="845" y="6576"/>
                </a:cubicBezTo>
                <a:cubicBezTo>
                  <a:pt x="798" y="6686"/>
                  <a:pt x="765" y="6802"/>
                  <a:pt x="721" y="6915"/>
                </a:cubicBezTo>
                <a:cubicBezTo>
                  <a:pt x="678" y="7027"/>
                  <a:pt x="638" y="7139"/>
                  <a:pt x="598" y="7253"/>
                </a:cubicBezTo>
                <a:cubicBezTo>
                  <a:pt x="559" y="7366"/>
                  <a:pt x="501" y="7474"/>
                  <a:pt x="465" y="7589"/>
                </a:cubicBezTo>
                <a:cubicBezTo>
                  <a:pt x="429" y="7703"/>
                  <a:pt x="410" y="7822"/>
                  <a:pt x="378" y="7939"/>
                </a:cubicBezTo>
                <a:cubicBezTo>
                  <a:pt x="346" y="8054"/>
                  <a:pt x="314" y="8170"/>
                  <a:pt x="286" y="8287"/>
                </a:cubicBezTo>
                <a:cubicBezTo>
                  <a:pt x="258" y="8404"/>
                  <a:pt x="216" y="8518"/>
                  <a:pt x="192" y="8636"/>
                </a:cubicBezTo>
                <a:cubicBezTo>
                  <a:pt x="169" y="8753"/>
                  <a:pt x="164" y="8875"/>
                  <a:pt x="144" y="8993"/>
                </a:cubicBezTo>
                <a:cubicBezTo>
                  <a:pt x="124" y="9112"/>
                  <a:pt x="84" y="9227"/>
                  <a:pt x="68" y="9347"/>
                </a:cubicBezTo>
                <a:cubicBezTo>
                  <a:pt x="52" y="9466"/>
                  <a:pt x="65" y="9588"/>
                  <a:pt x="53" y="9708"/>
                </a:cubicBezTo>
                <a:cubicBezTo>
                  <a:pt x="41" y="9827"/>
                  <a:pt x="20" y="9946"/>
                  <a:pt x="12" y="10066"/>
                </a:cubicBezTo>
                <a:cubicBezTo>
                  <a:pt x="4" y="10186"/>
                  <a:pt x="5" y="10306"/>
                  <a:pt x="2" y="10427"/>
                </a:cubicBezTo>
                <a:cubicBezTo>
                  <a:pt x="-2" y="10546"/>
                  <a:pt x="4" y="10666"/>
                  <a:pt x="4" y="10787"/>
                </a:cubicBezTo>
                <a:cubicBezTo>
                  <a:pt x="4" y="10908"/>
                  <a:pt x="2" y="11028"/>
                  <a:pt x="6" y="11147"/>
                </a:cubicBezTo>
                <a:cubicBezTo>
                  <a:pt x="10" y="11268"/>
                  <a:pt x="-6" y="11389"/>
                  <a:pt x="2" y="11509"/>
                </a:cubicBezTo>
                <a:cubicBezTo>
                  <a:pt x="10" y="11629"/>
                  <a:pt x="46" y="11747"/>
                  <a:pt x="58" y="11866"/>
                </a:cubicBezTo>
                <a:cubicBezTo>
                  <a:pt x="70" y="11986"/>
                  <a:pt x="52" y="12109"/>
                  <a:pt x="68" y="12228"/>
                </a:cubicBezTo>
                <a:cubicBezTo>
                  <a:pt x="84" y="12348"/>
                  <a:pt x="136" y="12462"/>
                  <a:pt x="156" y="12580"/>
                </a:cubicBezTo>
                <a:cubicBezTo>
                  <a:pt x="175" y="12699"/>
                  <a:pt x="161" y="12824"/>
                  <a:pt x="185" y="12941"/>
                </a:cubicBezTo>
                <a:cubicBezTo>
                  <a:pt x="209" y="13060"/>
                  <a:pt x="255" y="13173"/>
                  <a:pt x="283" y="13290"/>
                </a:cubicBezTo>
                <a:cubicBezTo>
                  <a:pt x="311" y="13407"/>
                  <a:pt x="322" y="13528"/>
                  <a:pt x="354" y="13644"/>
                </a:cubicBezTo>
                <a:cubicBezTo>
                  <a:pt x="386" y="13760"/>
                  <a:pt x="444" y="13869"/>
                  <a:pt x="480" y="13983"/>
                </a:cubicBezTo>
                <a:cubicBezTo>
                  <a:pt x="515" y="14098"/>
                  <a:pt x="531" y="14220"/>
                  <a:pt x="571" y="14333"/>
                </a:cubicBezTo>
                <a:cubicBezTo>
                  <a:pt x="610" y="14447"/>
                  <a:pt x="680" y="14550"/>
                  <a:pt x="723" y="14662"/>
                </a:cubicBezTo>
                <a:cubicBezTo>
                  <a:pt x="767" y="14774"/>
                  <a:pt x="805" y="14888"/>
                  <a:pt x="852" y="14998"/>
                </a:cubicBezTo>
                <a:cubicBezTo>
                  <a:pt x="899" y="15109"/>
                  <a:pt x="955" y="15216"/>
                  <a:pt x="1005" y="15325"/>
                </a:cubicBezTo>
                <a:cubicBezTo>
                  <a:pt x="1056" y="15434"/>
                  <a:pt x="1097" y="15547"/>
                  <a:pt x="1151" y="15655"/>
                </a:cubicBezTo>
                <a:cubicBezTo>
                  <a:pt x="1205" y="15762"/>
                  <a:pt x="1275" y="15861"/>
                  <a:pt x="1332" y="15966"/>
                </a:cubicBezTo>
                <a:cubicBezTo>
                  <a:pt x="1390" y="16072"/>
                  <a:pt x="1451" y="16175"/>
                  <a:pt x="1512" y="16278"/>
                </a:cubicBezTo>
                <a:cubicBezTo>
                  <a:pt x="1574" y="16382"/>
                  <a:pt x="1634" y="16486"/>
                  <a:pt x="1698" y="16587"/>
                </a:cubicBezTo>
                <a:cubicBezTo>
                  <a:pt x="1763" y="16688"/>
                  <a:pt x="1831" y="16787"/>
                  <a:pt x="1899" y="16886"/>
                </a:cubicBezTo>
                <a:cubicBezTo>
                  <a:pt x="1968" y="16985"/>
                  <a:pt x="2037" y="17082"/>
                  <a:pt x="2108" y="17179"/>
                </a:cubicBezTo>
                <a:cubicBezTo>
                  <a:pt x="2180" y="17276"/>
                  <a:pt x="2243" y="17378"/>
                  <a:pt x="2318" y="17473"/>
                </a:cubicBezTo>
                <a:cubicBezTo>
                  <a:pt x="2392" y="17567"/>
                  <a:pt x="2467" y="17662"/>
                  <a:pt x="2544" y="17753"/>
                </a:cubicBezTo>
                <a:cubicBezTo>
                  <a:pt x="2622" y="17845"/>
                  <a:pt x="2700" y="17937"/>
                  <a:pt x="2781" y="18026"/>
                </a:cubicBezTo>
                <a:cubicBezTo>
                  <a:pt x="2861" y="18115"/>
                  <a:pt x="2951" y="18196"/>
                  <a:pt x="3035" y="18282"/>
                </a:cubicBezTo>
                <a:cubicBezTo>
                  <a:pt x="3118" y="18368"/>
                  <a:pt x="3197" y="18459"/>
                  <a:pt x="3284" y="18543"/>
                </a:cubicBezTo>
                <a:cubicBezTo>
                  <a:pt x="3370" y="18627"/>
                  <a:pt x="3456" y="18711"/>
                  <a:pt x="3545" y="18791"/>
                </a:cubicBezTo>
                <a:cubicBezTo>
                  <a:pt x="3634" y="18872"/>
                  <a:pt x="3737" y="18937"/>
                  <a:pt x="3829" y="19015"/>
                </a:cubicBezTo>
                <a:cubicBezTo>
                  <a:pt x="3920" y="19093"/>
                  <a:pt x="4011" y="19171"/>
                  <a:pt x="4106" y="19245"/>
                </a:cubicBezTo>
                <a:cubicBezTo>
                  <a:pt x="4200" y="19320"/>
                  <a:pt x="4288" y="19402"/>
                  <a:pt x="4385" y="19474"/>
                </a:cubicBezTo>
                <a:cubicBezTo>
                  <a:pt x="4481" y="19545"/>
                  <a:pt x="4584" y="19609"/>
                  <a:pt x="4683" y="19677"/>
                </a:cubicBezTo>
                <a:cubicBezTo>
                  <a:pt x="4782" y="19745"/>
                  <a:pt x="4883" y="19810"/>
                  <a:pt x="4984" y="19874"/>
                </a:cubicBezTo>
                <a:cubicBezTo>
                  <a:pt x="5086" y="19939"/>
                  <a:pt x="5178" y="20018"/>
                  <a:pt x="5281" y="20080"/>
                </a:cubicBezTo>
                <a:cubicBezTo>
                  <a:pt x="5385" y="20141"/>
                  <a:pt x="5484" y="20211"/>
                  <a:pt x="5590" y="20269"/>
                </a:cubicBezTo>
                <a:cubicBezTo>
                  <a:pt x="5695" y="20326"/>
                  <a:pt x="5802" y="20383"/>
                  <a:pt x="5909" y="20437"/>
                </a:cubicBezTo>
                <a:cubicBezTo>
                  <a:pt x="6017" y="20491"/>
                  <a:pt x="6138" y="20517"/>
                  <a:pt x="6247" y="20568"/>
                </a:cubicBezTo>
                <a:cubicBezTo>
                  <a:pt x="6356" y="20618"/>
                  <a:pt x="6456" y="20690"/>
                  <a:pt x="6567" y="20737"/>
                </a:cubicBezTo>
                <a:cubicBezTo>
                  <a:pt x="6677" y="20784"/>
                  <a:pt x="6794" y="20816"/>
                  <a:pt x="6907" y="20859"/>
                </a:cubicBezTo>
                <a:cubicBezTo>
                  <a:pt x="7019" y="20902"/>
                  <a:pt x="7134" y="20936"/>
                  <a:pt x="7248" y="20975"/>
                </a:cubicBezTo>
                <a:cubicBezTo>
                  <a:pt x="7362" y="21015"/>
                  <a:pt x="7474" y="21059"/>
                  <a:pt x="7589" y="21094"/>
                </a:cubicBezTo>
                <a:cubicBezTo>
                  <a:pt x="7703" y="21130"/>
                  <a:pt x="7819" y="21161"/>
                  <a:pt x="7936" y="21193"/>
                </a:cubicBezTo>
                <a:cubicBezTo>
                  <a:pt x="8052" y="21224"/>
                  <a:pt x="8166" y="21264"/>
                  <a:pt x="8283" y="21292"/>
                </a:cubicBezTo>
                <a:cubicBezTo>
                  <a:pt x="8400" y="21319"/>
                  <a:pt x="8522" y="21323"/>
                  <a:pt x="8640" y="21347"/>
                </a:cubicBezTo>
                <a:cubicBezTo>
                  <a:pt x="8758" y="21370"/>
                  <a:pt x="8875" y="21393"/>
                  <a:pt x="8994" y="21413"/>
                </a:cubicBezTo>
                <a:cubicBezTo>
                  <a:pt x="9112" y="21433"/>
                  <a:pt x="9230" y="21454"/>
                  <a:pt x="9350" y="21470"/>
                </a:cubicBezTo>
                <a:cubicBezTo>
                  <a:pt x="9469" y="21486"/>
                  <a:pt x="9587" y="21508"/>
                  <a:pt x="9707" y="21520"/>
                </a:cubicBezTo>
                <a:cubicBezTo>
                  <a:pt x="9826" y="21532"/>
                  <a:pt x="9947" y="21531"/>
                  <a:pt x="10067" y="21539"/>
                </a:cubicBezTo>
                <a:cubicBezTo>
                  <a:pt x="10187" y="21547"/>
                  <a:pt x="10306" y="21567"/>
                  <a:pt x="10427" y="21571"/>
                </a:cubicBezTo>
                <a:cubicBezTo>
                  <a:pt x="10546" y="21575"/>
                  <a:pt x="10667" y="21593"/>
                  <a:pt x="10787" y="21593"/>
                </a:cubicBezTo>
                <a:cubicBezTo>
                  <a:pt x="10908" y="21593"/>
                  <a:pt x="11029" y="21582"/>
                  <a:pt x="11148" y="21578"/>
                </a:cubicBezTo>
                <a:cubicBezTo>
                  <a:pt x="11269" y="21574"/>
                  <a:pt x="11390" y="21574"/>
                  <a:pt x="11509" y="21566"/>
                </a:cubicBezTo>
                <a:cubicBezTo>
                  <a:pt x="11630" y="21558"/>
                  <a:pt x="11748" y="21524"/>
                  <a:pt x="11867" y="21512"/>
                </a:cubicBezTo>
                <a:cubicBezTo>
                  <a:pt x="11987" y="21501"/>
                  <a:pt x="12107" y="21495"/>
                  <a:pt x="12226" y="21480"/>
                </a:cubicBezTo>
                <a:cubicBezTo>
                  <a:pt x="12346" y="21464"/>
                  <a:pt x="12465" y="21449"/>
                  <a:pt x="12584" y="21430"/>
                </a:cubicBezTo>
                <a:cubicBezTo>
                  <a:pt x="12703" y="21410"/>
                  <a:pt x="12820" y="21384"/>
                  <a:pt x="12938" y="21360"/>
                </a:cubicBezTo>
                <a:cubicBezTo>
                  <a:pt x="13056" y="21336"/>
                  <a:pt x="13178" y="21332"/>
                  <a:pt x="13295" y="21304"/>
                </a:cubicBezTo>
                <a:cubicBezTo>
                  <a:pt x="13412" y="21276"/>
                  <a:pt x="13525" y="21232"/>
                  <a:pt x="13641" y="21200"/>
                </a:cubicBezTo>
                <a:cubicBezTo>
                  <a:pt x="13758" y="21169"/>
                  <a:pt x="13873" y="21134"/>
                  <a:pt x="13987" y="21098"/>
                </a:cubicBezTo>
                <a:cubicBezTo>
                  <a:pt x="14103" y="21063"/>
                  <a:pt x="14216" y="21024"/>
                  <a:pt x="14330" y="20984"/>
                </a:cubicBezTo>
                <a:cubicBezTo>
                  <a:pt x="14444" y="20945"/>
                  <a:pt x="14553" y="20894"/>
                  <a:pt x="14665" y="20851"/>
                </a:cubicBezTo>
                <a:cubicBezTo>
                  <a:pt x="14778" y="20808"/>
                  <a:pt x="14896" y="20780"/>
                  <a:pt x="15007" y="20733"/>
                </a:cubicBezTo>
                <a:cubicBezTo>
                  <a:pt x="15118" y="20686"/>
                  <a:pt x="15224" y="20630"/>
                  <a:pt x="15333" y="20579"/>
                </a:cubicBezTo>
                <a:cubicBezTo>
                  <a:pt x="15443" y="20528"/>
                  <a:pt x="15557" y="20488"/>
                  <a:pt x="15664" y="20434"/>
                </a:cubicBezTo>
                <a:cubicBezTo>
                  <a:pt x="15772" y="20380"/>
                  <a:pt x="15868" y="20304"/>
                  <a:pt x="15973" y="20247"/>
                </a:cubicBezTo>
                <a:cubicBezTo>
                  <a:pt x="16079" y="20189"/>
                  <a:pt x="16196" y="20151"/>
                  <a:pt x="16300" y="20090"/>
                </a:cubicBezTo>
                <a:cubicBezTo>
                  <a:pt x="16403" y="20028"/>
                  <a:pt x="16503" y="19960"/>
                  <a:pt x="16604" y="19895"/>
                </a:cubicBezTo>
                <a:cubicBezTo>
                  <a:pt x="16705" y="19830"/>
                  <a:pt x="16790" y="19741"/>
                  <a:pt x="16889" y="19672"/>
                </a:cubicBezTo>
                <a:cubicBezTo>
                  <a:pt x="16989" y="19604"/>
                  <a:pt x="17102" y="19556"/>
                  <a:pt x="17199" y="19485"/>
                </a:cubicBezTo>
                <a:cubicBezTo>
                  <a:pt x="17295" y="19413"/>
                  <a:pt x="17395" y="19345"/>
                  <a:pt x="17490" y="19270"/>
                </a:cubicBezTo>
                <a:cubicBezTo>
                  <a:pt x="17584" y="19196"/>
                  <a:pt x="17674" y="19115"/>
                  <a:pt x="17766" y="19037"/>
                </a:cubicBezTo>
                <a:cubicBezTo>
                  <a:pt x="17858" y="18960"/>
                  <a:pt x="17935" y="18865"/>
                  <a:pt x="18024" y="18785"/>
                </a:cubicBezTo>
                <a:cubicBezTo>
                  <a:pt x="18113" y="18704"/>
                  <a:pt x="18212" y="18633"/>
                  <a:pt x="18298" y="18550"/>
                </a:cubicBezTo>
                <a:cubicBezTo>
                  <a:pt x="18385" y="18466"/>
                  <a:pt x="18466" y="18377"/>
                  <a:pt x="18550" y="18291"/>
                </a:cubicBezTo>
                <a:cubicBezTo>
                  <a:pt x="18633" y="18204"/>
                  <a:pt x="18725" y="18125"/>
                  <a:pt x="18806" y="18036"/>
                </a:cubicBezTo>
                <a:cubicBezTo>
                  <a:pt x="18887" y="17947"/>
                  <a:pt x="18964" y="17854"/>
                  <a:pt x="19042" y="17762"/>
                </a:cubicBezTo>
                <a:cubicBezTo>
                  <a:pt x="19119" y="17671"/>
                  <a:pt x="19200" y="17580"/>
                  <a:pt x="19274" y="17486"/>
                </a:cubicBezTo>
                <a:cubicBezTo>
                  <a:pt x="19349" y="17392"/>
                  <a:pt x="19419" y="17293"/>
                  <a:pt x="19490" y="17196"/>
                </a:cubicBezTo>
                <a:cubicBezTo>
                  <a:pt x="19562" y="17099"/>
                  <a:pt x="19637" y="17005"/>
                  <a:pt x="19705" y="16906"/>
                </a:cubicBezTo>
                <a:cubicBezTo>
                  <a:pt x="19774" y="16807"/>
                  <a:pt x="19816" y="16691"/>
                  <a:pt x="19881" y="16590"/>
                </a:cubicBezTo>
                <a:cubicBezTo>
                  <a:pt x="19946" y="16488"/>
                  <a:pt x="20025" y="16396"/>
                  <a:pt x="20086" y="16292"/>
                </a:cubicBezTo>
                <a:cubicBezTo>
                  <a:pt x="20148" y="16189"/>
                  <a:pt x="20211" y="16086"/>
                  <a:pt x="20269" y="15980"/>
                </a:cubicBezTo>
                <a:cubicBezTo>
                  <a:pt x="20327" y="15875"/>
                  <a:pt x="20369" y="15762"/>
                  <a:pt x="20424" y="15654"/>
                </a:cubicBezTo>
                <a:cubicBezTo>
                  <a:pt x="20478" y="15547"/>
                  <a:pt x="20544" y="15445"/>
                  <a:pt x="20595" y="15336"/>
                </a:cubicBezTo>
                <a:cubicBezTo>
                  <a:pt x="20645" y="15227"/>
                  <a:pt x="20698" y="15118"/>
                  <a:pt x="20745" y="15007"/>
                </a:cubicBezTo>
                <a:cubicBezTo>
                  <a:pt x="20792" y="14897"/>
                  <a:pt x="20823" y="14779"/>
                  <a:pt x="20866" y="14667"/>
                </a:cubicBezTo>
                <a:cubicBezTo>
                  <a:pt x="20909" y="14555"/>
                  <a:pt x="20934" y="14436"/>
                  <a:pt x="20973" y="14323"/>
                </a:cubicBezTo>
                <a:cubicBezTo>
                  <a:pt x="21013" y="14209"/>
                  <a:pt x="21084" y="14106"/>
                  <a:pt x="21120" y="13991"/>
                </a:cubicBezTo>
                <a:cubicBezTo>
                  <a:pt x="21155" y="13876"/>
                  <a:pt x="21167" y="13754"/>
                  <a:pt x="21199" y="13638"/>
                </a:cubicBezTo>
                <a:cubicBezTo>
                  <a:pt x="21231" y="13522"/>
                  <a:pt x="21283" y="13411"/>
                  <a:pt x="21311" y="13294"/>
                </a:cubicBezTo>
                <a:cubicBezTo>
                  <a:pt x="21339" y="13177"/>
                  <a:pt x="21336" y="13054"/>
                  <a:pt x="21360" y="12935"/>
                </a:cubicBezTo>
                <a:cubicBezTo>
                  <a:pt x="21384" y="12818"/>
                  <a:pt x="21400" y="12699"/>
                  <a:pt x="21420" y="12580"/>
                </a:cubicBezTo>
                <a:cubicBezTo>
                  <a:pt x="21439" y="12462"/>
                  <a:pt x="21480" y="12346"/>
                  <a:pt x="21496" y="12227"/>
                </a:cubicBezTo>
                <a:cubicBezTo>
                  <a:pt x="21512" y="12108"/>
                  <a:pt x="21531" y="11989"/>
                  <a:pt x="21543" y="11869"/>
                </a:cubicBezTo>
                <a:cubicBezTo>
                  <a:pt x="21555" y="11750"/>
                  <a:pt x="21569" y="11630"/>
                  <a:pt x="21577" y="11509"/>
                </a:cubicBezTo>
                <a:cubicBezTo>
                  <a:pt x="21585" y="11390"/>
                  <a:pt x="21576" y="11268"/>
                  <a:pt x="21580" y="11148"/>
                </a:cubicBezTo>
                <a:cubicBezTo>
                  <a:pt x="21584" y="11028"/>
                  <a:pt x="21594" y="10908"/>
                  <a:pt x="21594" y="10787"/>
                </a:cubicBezTo>
                <a:cubicBezTo>
                  <a:pt x="21594" y="10666"/>
                  <a:pt x="21588" y="10546"/>
                  <a:pt x="21584" y="10426"/>
                </a:cubicBezTo>
                <a:cubicBezTo>
                  <a:pt x="21580" y="10305"/>
                  <a:pt x="21556" y="10186"/>
                  <a:pt x="21548" y="10067"/>
                </a:cubicBezTo>
                <a:cubicBezTo>
                  <a:pt x="21540" y="9946"/>
                  <a:pt x="21556" y="9824"/>
                  <a:pt x="21544" y="9705"/>
                </a:cubicBezTo>
                <a:cubicBezTo>
                  <a:pt x="21532" y="9585"/>
                  <a:pt x="21526" y="9464"/>
                  <a:pt x="21510" y="9345"/>
                </a:cubicBezTo>
                <a:cubicBezTo>
                  <a:pt x="21494" y="9226"/>
                  <a:pt x="21440" y="9112"/>
                  <a:pt x="21420" y="8994"/>
                </a:cubicBezTo>
                <a:cubicBezTo>
                  <a:pt x="21400" y="8875"/>
                  <a:pt x="21406" y="8752"/>
                  <a:pt x="21383" y="8634"/>
                </a:cubicBezTo>
                <a:cubicBezTo>
                  <a:pt x="21359" y="8516"/>
                  <a:pt x="21331" y="8399"/>
                  <a:pt x="21303" y="8282"/>
                </a:cubicBezTo>
                <a:cubicBezTo>
                  <a:pt x="21275" y="8165"/>
                  <a:pt x="21221" y="8054"/>
                  <a:pt x="21190" y="7939"/>
                </a:cubicBezTo>
                <a:cubicBezTo>
                  <a:pt x="21158" y="7822"/>
                  <a:pt x="21132" y="7705"/>
                  <a:pt x="21096" y="7590"/>
                </a:cubicBezTo>
                <a:cubicBezTo>
                  <a:pt x="21060" y="7475"/>
                  <a:pt x="21037" y="7357"/>
                  <a:pt x="20997" y="7243"/>
                </a:cubicBezTo>
                <a:cubicBezTo>
                  <a:pt x="20958" y="7129"/>
                  <a:pt x="20916" y="7016"/>
                  <a:pt x="20872" y="6904"/>
                </a:cubicBezTo>
                <a:cubicBezTo>
                  <a:pt x="20829" y="6792"/>
                  <a:pt x="20792" y="6677"/>
                  <a:pt x="20745" y="6566"/>
                </a:cubicBezTo>
                <a:cubicBezTo>
                  <a:pt x="20698" y="6455"/>
                  <a:pt x="20632" y="6353"/>
                  <a:pt x="20581" y="6244"/>
                </a:cubicBezTo>
                <a:cubicBezTo>
                  <a:pt x="20531" y="6135"/>
                  <a:pt x="20495" y="6018"/>
                  <a:pt x="20441" y="5911"/>
                </a:cubicBezTo>
                <a:cubicBezTo>
                  <a:pt x="20387" y="5803"/>
                  <a:pt x="20304" y="5711"/>
                  <a:pt x="20246" y="5606"/>
                </a:cubicBezTo>
                <a:cubicBezTo>
                  <a:pt x="20188" y="5500"/>
                  <a:pt x="20158" y="5379"/>
                  <a:pt x="20097" y="5275"/>
                </a:cubicBezTo>
                <a:cubicBezTo>
                  <a:pt x="20035" y="5172"/>
                  <a:pt x="19968" y="5072"/>
                  <a:pt x="19903" y="4970"/>
                </a:cubicBezTo>
                <a:cubicBezTo>
                  <a:pt x="19838" y="4869"/>
                  <a:pt x="19766" y="4772"/>
                  <a:pt x="19697" y="4673"/>
                </a:cubicBezTo>
                <a:cubicBezTo>
                  <a:pt x="19629" y="4574"/>
                  <a:pt x="19542" y="4489"/>
                  <a:pt x="19470" y="4392"/>
                </a:cubicBezTo>
                <a:cubicBezTo>
                  <a:pt x="19399" y="4296"/>
                  <a:pt x="19334" y="4194"/>
                  <a:pt x="19260" y="4099"/>
                </a:cubicBezTo>
                <a:cubicBezTo>
                  <a:pt x="19185" y="4005"/>
                  <a:pt x="19106" y="3915"/>
                  <a:pt x="19028" y="3823"/>
                </a:cubicBezTo>
                <a:cubicBezTo>
                  <a:pt x="18950" y="3731"/>
                  <a:pt x="18879" y="3634"/>
                  <a:pt x="18798" y="3545"/>
                </a:cubicBezTo>
                <a:cubicBezTo>
                  <a:pt x="18717" y="3456"/>
                  <a:pt x="18628" y="3374"/>
                  <a:pt x="18544" y="3288"/>
                </a:cubicBezTo>
                <a:cubicBezTo>
                  <a:pt x="18461" y="3201"/>
                  <a:pt x="18387" y="3105"/>
                  <a:pt x="18300" y="3022"/>
                </a:cubicBezTo>
                <a:cubicBezTo>
                  <a:pt x="18214" y="2938"/>
                  <a:pt x="18126" y="2855"/>
                  <a:pt x="18037" y="2774"/>
                </a:cubicBezTo>
                <a:cubicBezTo>
                  <a:pt x="17948" y="2694"/>
                  <a:pt x="17861" y="2610"/>
                  <a:pt x="17769" y="2532"/>
                </a:cubicBezTo>
                <a:cubicBezTo>
                  <a:pt x="17677" y="2455"/>
                  <a:pt x="17580" y="2382"/>
                  <a:pt x="17486" y="2308"/>
                </a:cubicBezTo>
                <a:cubicBezTo>
                  <a:pt x="17392" y="2233"/>
                  <a:pt x="17301" y="2153"/>
                  <a:pt x="17204" y="2081"/>
                </a:cubicBezTo>
                <a:cubicBezTo>
                  <a:pt x="17108" y="2010"/>
                  <a:pt x="16998" y="1956"/>
                  <a:pt x="16899" y="1887"/>
                </a:cubicBezTo>
                <a:cubicBezTo>
                  <a:pt x="16800" y="1819"/>
                  <a:pt x="16698" y="1756"/>
                  <a:pt x="16596" y="1691"/>
                </a:cubicBezTo>
                <a:cubicBezTo>
                  <a:pt x="16495" y="1626"/>
                  <a:pt x="16403" y="1546"/>
                  <a:pt x="16299" y="1485"/>
                </a:cubicBezTo>
                <a:cubicBezTo>
                  <a:pt x="16196" y="1423"/>
                  <a:pt x="16075" y="1392"/>
                  <a:pt x="15970" y="1334"/>
                </a:cubicBezTo>
                <a:cubicBezTo>
                  <a:pt x="15864" y="1276"/>
                  <a:pt x="15759" y="1219"/>
                  <a:pt x="15651" y="1165"/>
                </a:cubicBezTo>
                <a:cubicBezTo>
                  <a:pt x="15544" y="1111"/>
                  <a:pt x="15437" y="1058"/>
                  <a:pt x="15327" y="1007"/>
                </a:cubicBezTo>
                <a:cubicBezTo>
                  <a:pt x="15218" y="957"/>
                  <a:pt x="15120" y="883"/>
                  <a:pt x="15009" y="836"/>
                </a:cubicBezTo>
                <a:cubicBezTo>
                  <a:pt x="14898" y="789"/>
                  <a:pt x="14786" y="745"/>
                  <a:pt x="14673" y="701"/>
                </a:cubicBezTo>
                <a:cubicBezTo>
                  <a:pt x="14561" y="658"/>
                  <a:pt x="14444" y="629"/>
                  <a:pt x="14330" y="590"/>
                </a:cubicBezTo>
                <a:cubicBezTo>
                  <a:pt x="14216" y="550"/>
                  <a:pt x="14103" y="512"/>
                  <a:pt x="13987" y="476"/>
                </a:cubicBezTo>
                <a:cubicBezTo>
                  <a:pt x="13873" y="440"/>
                  <a:pt x="13757" y="406"/>
                  <a:pt x="13641" y="375"/>
                </a:cubicBezTo>
                <a:cubicBezTo>
                  <a:pt x="13525" y="343"/>
                  <a:pt x="13405" y="330"/>
                  <a:pt x="13288" y="302"/>
                </a:cubicBezTo>
                <a:cubicBezTo>
                  <a:pt x="13171" y="274"/>
                  <a:pt x="13061" y="213"/>
                  <a:pt x="12943" y="189"/>
                </a:cubicBezTo>
                <a:cubicBezTo>
                  <a:pt x="12825" y="165"/>
                  <a:pt x="12704" y="156"/>
                  <a:pt x="12585" y="136"/>
                </a:cubicBezTo>
                <a:cubicBezTo>
                  <a:pt x="12467" y="116"/>
                  <a:pt x="12347" y="105"/>
                  <a:pt x="12227" y="89"/>
                </a:cubicBezTo>
                <a:cubicBezTo>
                  <a:pt x="12108" y="73"/>
                  <a:pt x="11990" y="45"/>
                  <a:pt x="11870" y="33"/>
                </a:cubicBezTo>
                <a:cubicBezTo>
                  <a:pt x="11751" y="21"/>
                  <a:pt x="11630" y="9"/>
                  <a:pt x="11510" y="1"/>
                </a:cubicBezTo>
                <a:cubicBezTo>
                  <a:pt x="11390" y="-7"/>
                  <a:pt x="11268" y="22"/>
                  <a:pt x="11148" y="18"/>
                </a:cubicBezTo>
                <a:cubicBezTo>
                  <a:pt x="11028" y="14"/>
                  <a:pt x="10908" y="0"/>
                  <a:pt x="10787" y="0"/>
                </a:cubicBezTo>
                <a:close/>
              </a:path>
            </a:pathLst>
          </a:custGeom>
        </p:spPr>
        <p:txBody>
          <a:bodyPr/>
          <a:lstStyle/>
          <a:p>
            <a:pPr marL="0" indent="0" algn="ctr">
              <a:spcBef>
                <a:spcPts val="0"/>
              </a:spcBef>
              <a:buClrTx/>
              <a:buSzTx/>
              <a:buNone/>
            </a:pPr>
            <a:endParaRPr dirty="0"/>
          </a:p>
        </p:txBody>
      </p:sp>
      <p:sp>
        <p:nvSpPr>
          <p:cNvPr id="313" name="Shape 313"/>
          <p:cNvSpPr/>
          <p:nvPr/>
        </p:nvSpPr>
        <p:spPr>
          <a:xfrm>
            <a:off x="4229100" y="591670"/>
            <a:ext cx="505460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pPr>
              <a:defRPr sz="3500" b="1"/>
            </a:pPr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数据质控</a:t>
            </a:r>
            <a:endParaRPr dirty="0"/>
          </a:p>
        </p:txBody>
      </p:sp>
      <p:sp>
        <p:nvSpPr>
          <p:cNvPr id="314" name="Shape 314"/>
          <p:cNvSpPr/>
          <p:nvPr/>
        </p:nvSpPr>
        <p:spPr>
          <a:xfrm>
            <a:off x="5253318" y="3801034"/>
            <a:ext cx="4173324" cy="1685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321786" indent="-321786" algn="l">
              <a:spcBef>
                <a:spcPts val="2200"/>
              </a:spcBef>
              <a:buClr>
                <a:srgbClr val="B42337"/>
              </a:buClr>
              <a:buSzPct val="50000"/>
              <a:buBlip>
                <a:blip r:embed="rId3"/>
              </a:buBlip>
              <a:defRPr sz="2600"/>
            </a:pPr>
            <a:r>
              <a:rPr lang="zh-CN" altLang="en-US" dirty="0"/>
              <a:t>理论先行是根本</a:t>
            </a:r>
            <a:endParaRPr lang="en-US" altLang="zh-CN" dirty="0"/>
          </a:p>
          <a:p>
            <a:pPr marL="321786" indent="-321786" algn="l">
              <a:spcBef>
                <a:spcPts val="2200"/>
              </a:spcBef>
              <a:buClr>
                <a:srgbClr val="B42337"/>
              </a:buClr>
              <a:buSzPct val="50000"/>
              <a:buBlip>
                <a:blip r:embed="rId3"/>
              </a:buBlip>
              <a:defRPr sz="2600"/>
            </a:pPr>
            <a:r>
              <a:rPr lang="zh-CN" altLang="en-US" dirty="0"/>
              <a:t>方法论很重要</a:t>
            </a:r>
            <a:endParaRPr lang="en-US" altLang="zh-CN" dirty="0"/>
          </a:p>
          <a:p>
            <a:pPr marL="321786" indent="-321786" algn="l">
              <a:spcBef>
                <a:spcPts val="2200"/>
              </a:spcBef>
              <a:buClr>
                <a:srgbClr val="B42337"/>
              </a:buClr>
              <a:buSzPct val="50000"/>
              <a:buBlip>
                <a:blip r:embed="rId3"/>
              </a:buBlip>
              <a:defRPr sz="2600"/>
            </a:pPr>
            <a:r>
              <a:rPr lang="zh-CN" altLang="en-US" dirty="0"/>
              <a:t>校验的核心是规则</a:t>
            </a:r>
            <a:endParaRPr lang="en-US" altLang="zh-CN" dirty="0"/>
          </a:p>
          <a:p>
            <a:pPr marL="321786" indent="-321786" algn="l">
              <a:spcBef>
                <a:spcPts val="2200"/>
              </a:spcBef>
              <a:buClr>
                <a:srgbClr val="B42337"/>
              </a:buClr>
              <a:buSzPct val="50000"/>
              <a:buBlip>
                <a:blip r:embed="rId3"/>
              </a:buBlip>
              <a:defRPr sz="2600"/>
            </a:pPr>
            <a:endParaRPr dirty="0"/>
          </a:p>
          <a:p>
            <a:pPr marL="321786" indent="-321786" algn="l">
              <a:spcBef>
                <a:spcPts val="2200"/>
              </a:spcBef>
              <a:buClr>
                <a:srgbClr val="B42337"/>
              </a:buClr>
              <a:buSzPct val="50000"/>
              <a:buBlip>
                <a:blip r:embed="rId3"/>
              </a:buBlip>
              <a:defRPr sz="2600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3" presetClass="entr" presetSubtype="16" fill="hold" grpId="3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3" presetClass="entr" presetSubtype="16" fill="hold" grpId="3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3" presetClass="entr" presetSubtype="16" fill="hold" grpId="3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3" presetClass="entr" presetSubtype="16" fill="hold" grpId="3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1" animBg="1" advAuto="0"/>
      <p:bldP spid="313" grpId="2" animBg="1" advAuto="0"/>
      <p:bldP spid="314" grpId="3" uiExpan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298"/>
          <p:cNvGrpSpPr/>
          <p:nvPr/>
        </p:nvGrpSpPr>
        <p:grpSpPr>
          <a:xfrm>
            <a:off x="432214" y="557880"/>
            <a:ext cx="9453286" cy="6326927"/>
            <a:chOff x="111676" y="671900"/>
            <a:chExt cx="8888274" cy="5514200"/>
          </a:xfrm>
        </p:grpSpPr>
        <p:grpSp>
          <p:nvGrpSpPr>
            <p:cNvPr id="4" name="Process"/>
            <p:cNvGrpSpPr/>
            <p:nvPr/>
          </p:nvGrpSpPr>
          <p:grpSpPr>
            <a:xfrm>
              <a:off x="6679651" y="4187209"/>
              <a:ext cx="746457" cy="447874"/>
              <a:chOff x="6679651" y="4187209"/>
              <a:chExt cx="746457" cy="447874"/>
            </a:xfrm>
          </p:grpSpPr>
          <p:sp>
            <p:nvSpPr>
              <p:cNvPr id="160" name="任意多边形 159"/>
              <p:cNvSpPr/>
              <p:nvPr/>
            </p:nvSpPr>
            <p:spPr>
              <a:xfrm>
                <a:off x="6679651" y="4187209"/>
                <a:ext cx="746457" cy="447874"/>
              </a:xfrm>
              <a:custGeom>
                <a:avLst/>
                <a:gdLst/>
                <a:ahLst/>
                <a:cxnLst/>
                <a:rect l="0" t="0" r="0" b="0"/>
                <a:pathLst>
                  <a:path w="746457" h="447874">
                    <a:moveTo>
                      <a:pt x="27268" y="0"/>
                    </a:moveTo>
                    <a:lnTo>
                      <a:pt x="719189" y="0"/>
                    </a:lnTo>
                    <a:cubicBezTo>
                      <a:pt x="734248" y="0"/>
                      <a:pt x="746457" y="8648"/>
                      <a:pt x="746457" y="19315"/>
                    </a:cubicBezTo>
                    <a:lnTo>
                      <a:pt x="746457" y="428559"/>
                    </a:lnTo>
                    <a:cubicBezTo>
                      <a:pt x="746457" y="439226"/>
                      <a:pt x="734248" y="447874"/>
                      <a:pt x="719189" y="447874"/>
                    </a:cubicBezTo>
                    <a:lnTo>
                      <a:pt x="27268" y="447874"/>
                    </a:lnTo>
                    <a:cubicBezTo>
                      <a:pt x="12208" y="447874"/>
                      <a:pt x="0" y="439226"/>
                      <a:pt x="0" y="428559"/>
                    </a:cubicBezTo>
                    <a:lnTo>
                      <a:pt x="0" y="19315"/>
                    </a:lnTo>
                    <a:cubicBezTo>
                      <a:pt x="0" y="8648"/>
                      <a:pt x="12208" y="0"/>
                      <a:pt x="27268" y="0"/>
                    </a:cubicBezTo>
                    <a:close/>
                  </a:path>
                </a:pathLst>
              </a:custGeom>
              <a:solidFill>
                <a:srgbClr val="00AEEE"/>
              </a:solidFill>
              <a:ln w="7900" cap="flat">
                <a:solidFill>
                  <a:srgbClr val="1E90FF"/>
                </a:solidFill>
                <a:bevel/>
              </a:ln>
            </p:spPr>
          </p:sp>
          <p:sp>
            <p:nvSpPr>
              <p:cNvPr id="161" name="任意多边形 160"/>
              <p:cNvSpPr/>
              <p:nvPr/>
            </p:nvSpPr>
            <p:spPr>
              <a:xfrm>
                <a:off x="6690847" y="4193927"/>
                <a:ext cx="724063" cy="434438"/>
              </a:xfrm>
              <a:custGeom>
                <a:avLst/>
                <a:gdLst/>
                <a:ahLst/>
                <a:cxnLst/>
                <a:rect l="0" t="0" r="0" b="0"/>
                <a:pathLst>
                  <a:path w="724063" h="434438" stroke="0">
                    <a:moveTo>
                      <a:pt x="28119" y="0"/>
                    </a:moveTo>
                    <a:lnTo>
                      <a:pt x="695944" y="0"/>
                    </a:lnTo>
                    <a:cubicBezTo>
                      <a:pt x="711474" y="0"/>
                      <a:pt x="724063" y="9126"/>
                      <a:pt x="724063" y="20384"/>
                    </a:cubicBezTo>
                    <a:lnTo>
                      <a:pt x="724063" y="414054"/>
                    </a:lnTo>
                    <a:cubicBezTo>
                      <a:pt x="724063" y="425312"/>
                      <a:pt x="711474" y="434438"/>
                      <a:pt x="695944" y="434438"/>
                    </a:cubicBezTo>
                    <a:lnTo>
                      <a:pt x="28119" y="434438"/>
                    </a:lnTo>
                    <a:cubicBezTo>
                      <a:pt x="12589" y="434438"/>
                      <a:pt x="0" y="425312"/>
                      <a:pt x="0" y="414054"/>
                    </a:cubicBezTo>
                    <a:lnTo>
                      <a:pt x="0" y="20384"/>
                    </a:lnTo>
                    <a:cubicBezTo>
                      <a:pt x="0" y="9126"/>
                      <a:pt x="12589" y="0"/>
                      <a:pt x="2811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49000"/>
                    </a:srgbClr>
                  </a:gs>
                  <a:gs pos="85000">
                    <a:srgbClr val="FFFFFF">
                      <a:alpha val="15000"/>
                    </a:srgbClr>
                  </a:gs>
                  <a:gs pos="100000">
                    <a:srgbClr val="FFFFFF">
                      <a:alpha val="15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7900" cap="flat">
                <a:solidFill>
                  <a:srgbClr val="366092"/>
                </a:solidFill>
                <a:bevel/>
              </a:ln>
            </p:spPr>
          </p:sp>
          <p:sp>
            <p:nvSpPr>
              <p:cNvPr id="162" name="任意多边形 161"/>
              <p:cNvSpPr/>
              <p:nvPr/>
            </p:nvSpPr>
            <p:spPr>
              <a:xfrm>
                <a:off x="6690847" y="4196981"/>
                <a:ext cx="724063" cy="143320"/>
              </a:xfrm>
              <a:custGeom>
                <a:avLst/>
                <a:gdLst/>
                <a:ahLst/>
                <a:cxnLst/>
                <a:rect l="0" t="0" r="0" b="0"/>
                <a:pathLst>
                  <a:path w="724063" h="143320" stroke="0">
                    <a:moveTo>
                      <a:pt x="28122" y="0"/>
                    </a:moveTo>
                    <a:lnTo>
                      <a:pt x="696050" y="0"/>
                    </a:lnTo>
                    <a:cubicBezTo>
                      <a:pt x="711030" y="0"/>
                      <a:pt x="724063" y="9746"/>
                      <a:pt x="724063" y="20847"/>
                    </a:cubicBezTo>
                    <a:cubicBezTo>
                      <a:pt x="724063" y="55895"/>
                      <a:pt x="711030" y="81692"/>
                      <a:pt x="695825" y="101757"/>
                    </a:cubicBezTo>
                    <a:cubicBezTo>
                      <a:pt x="682791" y="118525"/>
                      <a:pt x="651657" y="143320"/>
                      <a:pt x="629935" y="143320"/>
                    </a:cubicBezTo>
                    <a:lnTo>
                      <a:pt x="94128" y="143320"/>
                    </a:lnTo>
                    <a:cubicBezTo>
                      <a:pt x="72406" y="143320"/>
                      <a:pt x="41272" y="118525"/>
                      <a:pt x="28238" y="101757"/>
                    </a:cubicBezTo>
                    <a:cubicBezTo>
                      <a:pt x="13033" y="84663"/>
                      <a:pt x="0" y="55895"/>
                      <a:pt x="0" y="20847"/>
                    </a:cubicBezTo>
                    <a:cubicBezTo>
                      <a:pt x="0" y="9746"/>
                      <a:pt x="12651" y="0"/>
                      <a:pt x="2812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 w="7900" cap="flat">
                <a:solidFill>
                  <a:srgbClr val="366092"/>
                </a:solidFill>
                <a:bevel/>
              </a:ln>
            </p:spPr>
          </p:sp>
          <p:sp>
            <p:nvSpPr>
              <p:cNvPr id="163" name="任意多边形 162"/>
              <p:cNvSpPr/>
              <p:nvPr/>
            </p:nvSpPr>
            <p:spPr>
              <a:xfrm>
                <a:off x="6690847" y="4571159"/>
                <a:ext cx="724063" cy="53745"/>
              </a:xfrm>
              <a:custGeom>
                <a:avLst/>
                <a:gdLst/>
                <a:ahLst/>
                <a:cxnLst/>
                <a:rect l="0" t="0" r="0" b="0"/>
                <a:pathLst>
                  <a:path w="724063" h="53745" stroke="0">
                    <a:moveTo>
                      <a:pt x="36203" y="0"/>
                    </a:moveTo>
                    <a:cubicBezTo>
                      <a:pt x="36203" y="0"/>
                      <a:pt x="687860" y="0"/>
                      <a:pt x="687860" y="0"/>
                    </a:cubicBezTo>
                    <a:cubicBezTo>
                      <a:pt x="702341" y="0"/>
                      <a:pt x="724063" y="22573"/>
                      <a:pt x="724063" y="33214"/>
                    </a:cubicBezTo>
                    <a:cubicBezTo>
                      <a:pt x="724063" y="46651"/>
                      <a:pt x="713202" y="53745"/>
                      <a:pt x="695876" y="53745"/>
                    </a:cubicBezTo>
                    <a:lnTo>
                      <a:pt x="26434" y="53745"/>
                    </a:lnTo>
                    <a:cubicBezTo>
                      <a:pt x="10861" y="53745"/>
                      <a:pt x="0" y="46651"/>
                      <a:pt x="0" y="33214"/>
                    </a:cubicBezTo>
                    <a:cubicBezTo>
                      <a:pt x="0" y="22573"/>
                      <a:pt x="21722" y="0"/>
                      <a:pt x="3620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9000"/>
                    </a:srgbClr>
                  </a:gs>
                  <a:gs pos="100000">
                    <a:srgbClr val="FFFFFF">
                      <a:alpha val="80000"/>
                    </a:srgbClr>
                  </a:gs>
                </a:gsLst>
                <a:lin ang="5400000" scaled="0"/>
              </a:gradFill>
              <a:ln w="7900" cap="flat">
                <a:solidFill>
                  <a:srgbClr val="366092"/>
                </a:solidFill>
                <a:bevel/>
              </a:ln>
            </p:spPr>
          </p:sp>
          <p:sp>
            <p:nvSpPr>
              <p:cNvPr id="164" name="Text 299"/>
              <p:cNvSpPr txBox="1"/>
              <p:nvPr/>
            </p:nvSpPr>
            <p:spPr>
              <a:xfrm>
                <a:off x="6679651" y="4187209"/>
                <a:ext cx="746457" cy="447874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1000" dirty="0">
                    <a:solidFill>
                      <a:srgbClr val="28130E"/>
                    </a:solidFill>
                    <a:latin typeface="Arial"/>
                  </a:rPr>
                  <a:t>一次数据集市</a:t>
                </a:r>
                <a:endParaRPr lang="en-US" altLang="zh-CN" sz="1000" dirty="0">
                  <a:solidFill>
                    <a:srgbClr val="28130E"/>
                  </a:solidFill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zh-CN" altLang="en-US" sz="1000" dirty="0">
                    <a:solidFill>
                      <a:srgbClr val="28130E"/>
                    </a:solidFill>
                    <a:latin typeface="Arial"/>
                  </a:rPr>
                  <a:t>分析</a:t>
                </a:r>
                <a:endParaRPr sz="1000" dirty="0">
                  <a:solidFill>
                    <a:srgbClr val="28130E"/>
                  </a:solidFill>
                  <a:latin typeface="Arial"/>
                </a:endParaRPr>
              </a:p>
            </p:txBody>
          </p:sp>
        </p:grpSp>
        <p:sp>
          <p:nvSpPr>
            <p:cNvPr id="5" name="ConnectLine"/>
            <p:cNvSpPr/>
            <p:nvPr/>
          </p:nvSpPr>
          <p:spPr>
            <a:xfrm>
              <a:off x="1854434" y="2724853"/>
              <a:ext cx="62" cy="501246"/>
            </a:xfrm>
            <a:custGeom>
              <a:avLst/>
              <a:gdLst/>
              <a:ahLst/>
              <a:cxnLst/>
              <a:rect l="0" t="0" r="0" b="0"/>
              <a:pathLst>
                <a:path w="62" h="501246" fill="none">
                  <a:moveTo>
                    <a:pt x="0" y="0"/>
                  </a:moveTo>
                  <a:lnTo>
                    <a:pt x="62" y="501246"/>
                  </a:lnTo>
                </a:path>
              </a:pathLst>
            </a:custGeom>
            <a:gradFill>
              <a:gsLst>
                <a:gs pos="0">
                  <a:srgbClr val="7CB6E1"/>
                </a:gs>
                <a:gs pos="90000">
                  <a:srgbClr val="009DD9"/>
                </a:gs>
                <a:gs pos="91000">
                  <a:srgbClr val="008ABF"/>
                </a:gs>
                <a:gs pos="100000">
                  <a:srgbClr val="009DD9"/>
                </a:gs>
              </a:gsLst>
              <a:lin ang="5400000" scaled="0"/>
            </a:gradFill>
            <a:ln w="7900" cap="flat">
              <a:solidFill>
                <a:srgbClr val="085091"/>
              </a:solidFill>
              <a:bevel/>
              <a:tailEnd type="stealth" w="med" len="med"/>
            </a:ln>
          </p:spPr>
        </p:sp>
        <p:sp>
          <p:nvSpPr>
            <p:cNvPr id="6" name="ConnectLine"/>
            <p:cNvSpPr/>
            <p:nvPr/>
          </p:nvSpPr>
          <p:spPr>
            <a:xfrm>
              <a:off x="1854496" y="1642491"/>
              <a:ext cx="62" cy="485197"/>
            </a:xfrm>
            <a:custGeom>
              <a:avLst/>
              <a:gdLst/>
              <a:ahLst/>
              <a:cxnLst/>
              <a:rect l="0" t="0" r="0" b="0"/>
              <a:pathLst>
                <a:path w="62" h="485197" fill="none">
                  <a:moveTo>
                    <a:pt x="0" y="0"/>
                  </a:moveTo>
                  <a:lnTo>
                    <a:pt x="-62" y="485197"/>
                  </a:lnTo>
                </a:path>
              </a:pathLst>
            </a:custGeom>
            <a:gradFill>
              <a:gsLst>
                <a:gs pos="0">
                  <a:srgbClr val="7CB6E1"/>
                </a:gs>
                <a:gs pos="90000">
                  <a:srgbClr val="009DD9"/>
                </a:gs>
                <a:gs pos="91000">
                  <a:srgbClr val="008ABF"/>
                </a:gs>
                <a:gs pos="100000">
                  <a:srgbClr val="009DD9"/>
                </a:gs>
              </a:gsLst>
              <a:lin ang="5400000" scaled="0"/>
            </a:gradFill>
            <a:ln w="7900" cap="flat">
              <a:solidFill>
                <a:srgbClr val="085091"/>
              </a:solidFill>
              <a:bevel/>
              <a:tailEnd type="stealth" w="med" len="med"/>
            </a:ln>
          </p:spPr>
        </p:sp>
        <p:sp>
          <p:nvSpPr>
            <p:cNvPr id="7" name="ConnectLine"/>
            <p:cNvSpPr/>
            <p:nvPr/>
          </p:nvSpPr>
          <p:spPr>
            <a:xfrm>
              <a:off x="1854434" y="3695247"/>
              <a:ext cx="893760" cy="735198"/>
            </a:xfrm>
            <a:custGeom>
              <a:avLst/>
              <a:gdLst/>
              <a:ahLst/>
              <a:cxnLst/>
              <a:rect l="0" t="0" r="0" b="0"/>
              <a:pathLst>
                <a:path w="893760" h="735198" fill="none">
                  <a:moveTo>
                    <a:pt x="0" y="0"/>
                  </a:moveTo>
                  <a:lnTo>
                    <a:pt x="0" y="735198"/>
                  </a:lnTo>
                  <a:lnTo>
                    <a:pt x="893760" y="735198"/>
                  </a:lnTo>
                </a:path>
              </a:pathLst>
            </a:custGeom>
            <a:gradFill>
              <a:gsLst>
                <a:gs pos="0">
                  <a:srgbClr val="7CB6E1"/>
                </a:gs>
                <a:gs pos="90000">
                  <a:srgbClr val="009DD9"/>
                </a:gs>
                <a:gs pos="91000">
                  <a:srgbClr val="008ABF"/>
                </a:gs>
                <a:gs pos="100000">
                  <a:srgbClr val="009DD9"/>
                </a:gs>
              </a:gsLst>
              <a:lin ang="5400000" scaled="0"/>
            </a:gradFill>
            <a:ln w="7900" cap="flat">
              <a:solidFill>
                <a:srgbClr val="085091"/>
              </a:solidFill>
              <a:bevel/>
              <a:tailEnd type="stealth" w="med" len="med"/>
            </a:ln>
          </p:spPr>
        </p:sp>
        <p:grpSp>
          <p:nvGrpSpPr>
            <p:cNvPr id="8" name="Delay"/>
            <p:cNvGrpSpPr/>
            <p:nvPr/>
          </p:nvGrpSpPr>
          <p:grpSpPr>
            <a:xfrm>
              <a:off x="2748194" y="4206507"/>
              <a:ext cx="746457" cy="447874"/>
              <a:chOff x="2748194" y="4206507"/>
              <a:chExt cx="746457" cy="447874"/>
            </a:xfrm>
          </p:grpSpPr>
          <p:sp>
            <p:nvSpPr>
              <p:cNvPr id="155" name="任意多边形 154"/>
              <p:cNvSpPr/>
              <p:nvPr/>
            </p:nvSpPr>
            <p:spPr>
              <a:xfrm>
                <a:off x="2748194" y="4206507"/>
                <a:ext cx="746457" cy="447874"/>
              </a:xfrm>
              <a:custGeom>
                <a:avLst/>
                <a:gdLst/>
                <a:ahLst/>
                <a:cxnLst/>
                <a:rect l="0" t="0" r="0" b="0"/>
                <a:pathLst>
                  <a:path w="746457" h="447874">
                    <a:moveTo>
                      <a:pt x="0" y="0"/>
                    </a:moveTo>
                    <a:lnTo>
                      <a:pt x="559843" y="0"/>
                    </a:lnTo>
                    <a:cubicBezTo>
                      <a:pt x="627024" y="0"/>
                      <a:pt x="746457" y="98532"/>
                      <a:pt x="746457" y="223937"/>
                    </a:cubicBezTo>
                    <a:cubicBezTo>
                      <a:pt x="746457" y="349342"/>
                      <a:pt x="627024" y="447874"/>
                      <a:pt x="559843" y="447874"/>
                    </a:cubicBezTo>
                    <a:lnTo>
                      <a:pt x="0" y="447874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DAE0F0"/>
                  </a:gs>
                  <a:gs pos="50000">
                    <a:srgbClr val="AABBDF"/>
                  </a:gs>
                  <a:gs pos="51000">
                    <a:srgbClr val="7D9BD3"/>
                  </a:gs>
                  <a:gs pos="100000">
                    <a:srgbClr val="AABBDF"/>
                  </a:gs>
                </a:gsLst>
                <a:lin ang="5400000" scaled="0"/>
              </a:gradFill>
              <a:ln w="7900" cap="flat">
                <a:solidFill>
                  <a:srgbClr val="0F6FC6"/>
                </a:solidFill>
                <a:bevel/>
              </a:ln>
            </p:spPr>
          </p:sp>
          <p:sp>
            <p:nvSpPr>
              <p:cNvPr id="156" name="任意多边形 155"/>
              <p:cNvSpPr/>
              <p:nvPr/>
            </p:nvSpPr>
            <p:spPr>
              <a:xfrm>
                <a:off x="2759390" y="4213225"/>
                <a:ext cx="724063" cy="434438"/>
              </a:xfrm>
              <a:custGeom>
                <a:avLst/>
                <a:gdLst/>
                <a:ahLst/>
                <a:cxnLst/>
                <a:rect l="0" t="0" r="0" b="0"/>
                <a:pathLst>
                  <a:path w="724063" h="434438" stroke="0">
                    <a:moveTo>
                      <a:pt x="0" y="0"/>
                    </a:moveTo>
                    <a:lnTo>
                      <a:pt x="543047" y="0"/>
                    </a:lnTo>
                    <a:cubicBezTo>
                      <a:pt x="608213" y="0"/>
                      <a:pt x="724063" y="95576"/>
                      <a:pt x="724063" y="217219"/>
                    </a:cubicBezTo>
                    <a:cubicBezTo>
                      <a:pt x="724063" y="338861"/>
                      <a:pt x="608213" y="434438"/>
                      <a:pt x="543047" y="434438"/>
                    </a:cubicBezTo>
                    <a:lnTo>
                      <a:pt x="0" y="43443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49000"/>
                    </a:srgbClr>
                  </a:gs>
                  <a:gs pos="85000">
                    <a:srgbClr val="FFFFFF">
                      <a:alpha val="15000"/>
                    </a:srgbClr>
                  </a:gs>
                  <a:gs pos="100000">
                    <a:srgbClr val="FFFFFF">
                      <a:alpha val="15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7900" cap="flat">
                <a:solidFill>
                  <a:srgbClr val="366092"/>
                </a:solidFill>
                <a:bevel/>
              </a:ln>
            </p:spPr>
          </p:sp>
          <p:sp>
            <p:nvSpPr>
              <p:cNvPr id="157" name="任意多边形 156"/>
              <p:cNvSpPr/>
              <p:nvPr/>
            </p:nvSpPr>
            <p:spPr>
              <a:xfrm>
                <a:off x="2759390" y="4214345"/>
                <a:ext cx="724063" cy="217219"/>
              </a:xfrm>
              <a:custGeom>
                <a:avLst/>
                <a:gdLst/>
                <a:ahLst/>
                <a:cxnLst/>
                <a:rect l="0" t="0" r="0" b="0"/>
                <a:pathLst>
                  <a:path w="724063" h="217219" stroke="0">
                    <a:moveTo>
                      <a:pt x="0" y="0"/>
                    </a:moveTo>
                    <a:lnTo>
                      <a:pt x="542897" y="0"/>
                    </a:lnTo>
                    <a:cubicBezTo>
                      <a:pt x="608047" y="0"/>
                      <a:pt x="724063" y="95577"/>
                      <a:pt x="724063" y="217219"/>
                    </a:cubicBezTo>
                    <a:cubicBezTo>
                      <a:pt x="698298" y="181514"/>
                      <a:pt x="680448" y="151103"/>
                      <a:pt x="615299" y="151103"/>
                    </a:cubicBezTo>
                    <a:cubicBezTo>
                      <a:pt x="615299" y="151103"/>
                      <a:pt x="88906" y="151103"/>
                      <a:pt x="88906" y="151103"/>
                    </a:cubicBezTo>
                    <a:cubicBezTo>
                      <a:pt x="69248" y="151103"/>
                      <a:pt x="49153" y="152841"/>
                      <a:pt x="29932" y="168480"/>
                    </a:cubicBezTo>
                    <a:cubicBezTo>
                      <a:pt x="10428" y="184351"/>
                      <a:pt x="0" y="211924"/>
                      <a:pt x="0" y="211924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 w="7900" cap="flat">
                <a:solidFill>
                  <a:srgbClr val="366092"/>
                </a:solidFill>
                <a:bevel/>
              </a:ln>
            </p:spPr>
          </p:sp>
          <p:sp>
            <p:nvSpPr>
              <p:cNvPr id="158" name="任意多边形 157"/>
              <p:cNvSpPr/>
              <p:nvPr/>
            </p:nvSpPr>
            <p:spPr>
              <a:xfrm>
                <a:off x="2770587" y="4222183"/>
                <a:ext cx="552378" cy="22394"/>
              </a:xfrm>
              <a:custGeom>
                <a:avLst/>
                <a:gdLst/>
                <a:ahLst/>
                <a:cxnLst/>
                <a:rect l="0" t="0" r="0" b="0"/>
                <a:pathLst>
                  <a:path w="552378" h="22394" stroke="0">
                    <a:moveTo>
                      <a:pt x="12494" y="0"/>
                    </a:moveTo>
                    <a:lnTo>
                      <a:pt x="539884" y="0"/>
                    </a:lnTo>
                    <a:cubicBezTo>
                      <a:pt x="546784" y="0"/>
                      <a:pt x="552378" y="5013"/>
                      <a:pt x="552378" y="11197"/>
                    </a:cubicBezTo>
                    <a:cubicBezTo>
                      <a:pt x="552378" y="17381"/>
                      <a:pt x="546784" y="22394"/>
                      <a:pt x="539884" y="22394"/>
                    </a:cubicBezTo>
                    <a:lnTo>
                      <a:pt x="12494" y="22394"/>
                    </a:lnTo>
                    <a:cubicBezTo>
                      <a:pt x="5594" y="22394"/>
                      <a:pt x="0" y="17381"/>
                      <a:pt x="0" y="11197"/>
                    </a:cubicBezTo>
                    <a:cubicBezTo>
                      <a:pt x="0" y="5013"/>
                      <a:pt x="5594" y="0"/>
                      <a:pt x="12494" y="0"/>
                    </a:cubicBezTo>
                    <a:close/>
                  </a:path>
                </a:pathLst>
              </a:custGeom>
              <a:solidFill>
                <a:srgbClr val="FFFFFF">
                  <a:alpha val="69000"/>
                </a:srgbClr>
              </a:solidFill>
              <a:ln w="7900" cap="flat">
                <a:solidFill>
                  <a:srgbClr val="366092"/>
                </a:solidFill>
                <a:bevel/>
              </a:ln>
            </p:spPr>
          </p:sp>
          <p:sp>
            <p:nvSpPr>
              <p:cNvPr id="159" name="Text 300"/>
              <p:cNvSpPr txBox="1"/>
              <p:nvPr/>
            </p:nvSpPr>
            <p:spPr>
              <a:xfrm>
                <a:off x="2748194" y="4206507"/>
                <a:ext cx="746457" cy="447874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000" b="1" dirty="0" err="1">
                    <a:solidFill>
                      <a:srgbClr val="28130E"/>
                    </a:solidFill>
                    <a:latin typeface="Arial"/>
                  </a:rPr>
                  <a:t>交换库</a:t>
                </a:r>
                <a:endParaRPr sz="1000" b="1" dirty="0">
                  <a:solidFill>
                    <a:srgbClr val="28130E"/>
                  </a:solidFill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sz="1000" b="1" dirty="0">
                    <a:solidFill>
                      <a:srgbClr val="28130E"/>
                    </a:solidFill>
                    <a:latin typeface="Arial"/>
                  </a:rPr>
                  <a:t>(</a:t>
                </a:r>
                <a:r>
                  <a:rPr sz="1000" b="1" dirty="0" err="1">
                    <a:solidFill>
                      <a:srgbClr val="28130E"/>
                    </a:solidFill>
                    <a:latin typeface="Arial"/>
                  </a:rPr>
                  <a:t>应收，实收</a:t>
                </a:r>
                <a:r>
                  <a:rPr sz="800" b="1" dirty="0">
                    <a:solidFill>
                      <a:srgbClr val="28130E"/>
                    </a:solidFill>
                    <a:latin typeface="Arial"/>
                  </a:rPr>
                  <a:t>)</a:t>
                </a:r>
              </a:p>
            </p:txBody>
          </p:sp>
        </p:grpSp>
        <p:grpSp>
          <p:nvGrpSpPr>
            <p:cNvPr id="9" name="Desicion"/>
            <p:cNvGrpSpPr/>
            <p:nvPr/>
          </p:nvGrpSpPr>
          <p:grpSpPr>
            <a:xfrm>
              <a:off x="2624713" y="3208025"/>
              <a:ext cx="995273" cy="597165"/>
              <a:chOff x="2624713" y="3208025"/>
              <a:chExt cx="995273" cy="597165"/>
            </a:xfrm>
          </p:grpSpPr>
          <p:sp>
            <p:nvSpPr>
              <p:cNvPr id="150" name="任意多边形 149"/>
              <p:cNvSpPr/>
              <p:nvPr/>
            </p:nvSpPr>
            <p:spPr>
              <a:xfrm>
                <a:off x="2624713" y="3208025"/>
                <a:ext cx="995273" cy="597165"/>
              </a:xfrm>
              <a:custGeom>
                <a:avLst/>
                <a:gdLst/>
                <a:ahLst/>
                <a:cxnLst/>
                <a:rect l="0" t="0" r="0" b="0"/>
                <a:pathLst>
                  <a:path w="995273" h="597165">
                    <a:moveTo>
                      <a:pt x="0" y="298583"/>
                    </a:moveTo>
                    <a:cubicBezTo>
                      <a:pt x="0" y="283654"/>
                      <a:pt x="19905" y="271710"/>
                      <a:pt x="19905" y="271710"/>
                    </a:cubicBezTo>
                    <a:lnTo>
                      <a:pt x="457826" y="16123"/>
                    </a:lnTo>
                    <a:cubicBezTo>
                      <a:pt x="457826" y="16123"/>
                      <a:pt x="479722" y="0"/>
                      <a:pt x="497637" y="0"/>
                    </a:cubicBezTo>
                    <a:cubicBezTo>
                      <a:pt x="515551" y="0"/>
                      <a:pt x="537447" y="16123"/>
                      <a:pt x="537447" y="16123"/>
                    </a:cubicBezTo>
                    <a:lnTo>
                      <a:pt x="975368" y="271710"/>
                    </a:lnTo>
                    <a:cubicBezTo>
                      <a:pt x="975368" y="271710"/>
                      <a:pt x="995273" y="283654"/>
                      <a:pt x="995273" y="298583"/>
                    </a:cubicBezTo>
                    <a:cubicBezTo>
                      <a:pt x="995273" y="313512"/>
                      <a:pt x="975368" y="325455"/>
                      <a:pt x="975368" y="325455"/>
                    </a:cubicBezTo>
                    <a:lnTo>
                      <a:pt x="537447" y="581042"/>
                    </a:lnTo>
                    <a:cubicBezTo>
                      <a:pt x="537447" y="581042"/>
                      <a:pt x="515551" y="597165"/>
                      <a:pt x="497637" y="597165"/>
                    </a:cubicBezTo>
                    <a:cubicBezTo>
                      <a:pt x="479722" y="597165"/>
                      <a:pt x="457826" y="581042"/>
                      <a:pt x="457826" y="581042"/>
                    </a:cubicBezTo>
                    <a:lnTo>
                      <a:pt x="19905" y="325455"/>
                    </a:lnTo>
                    <a:cubicBezTo>
                      <a:pt x="19905" y="325455"/>
                      <a:pt x="0" y="313512"/>
                      <a:pt x="0" y="298583"/>
                    </a:cubicBezTo>
                    <a:close/>
                  </a:path>
                </a:pathLst>
              </a:custGeom>
              <a:solidFill>
                <a:srgbClr val="FF8000"/>
              </a:solidFill>
              <a:ln w="7900" cap="flat">
                <a:solidFill>
                  <a:srgbClr val="CD853F"/>
                </a:solidFill>
                <a:bevel/>
              </a:ln>
            </p:spPr>
          </p:sp>
          <p:sp>
            <p:nvSpPr>
              <p:cNvPr id="151" name="任意多边形 150"/>
              <p:cNvSpPr/>
              <p:nvPr/>
            </p:nvSpPr>
            <p:spPr>
              <a:xfrm>
                <a:off x="2639643" y="3216982"/>
                <a:ext cx="965415" cy="579250"/>
              </a:xfrm>
              <a:custGeom>
                <a:avLst/>
                <a:gdLst/>
                <a:ahLst/>
                <a:cxnLst/>
                <a:rect l="0" t="0" r="0" b="0"/>
                <a:pathLst>
                  <a:path w="965415" h="579250" stroke="0">
                    <a:moveTo>
                      <a:pt x="0" y="289625"/>
                    </a:moveTo>
                    <a:cubicBezTo>
                      <a:pt x="0" y="275144"/>
                      <a:pt x="19308" y="263559"/>
                      <a:pt x="19308" y="263559"/>
                    </a:cubicBezTo>
                    <a:lnTo>
                      <a:pt x="444091" y="15640"/>
                    </a:lnTo>
                    <a:cubicBezTo>
                      <a:pt x="444091" y="15640"/>
                      <a:pt x="465330" y="0"/>
                      <a:pt x="482707" y="0"/>
                    </a:cubicBezTo>
                    <a:cubicBezTo>
                      <a:pt x="500085" y="0"/>
                      <a:pt x="521324" y="15640"/>
                      <a:pt x="521324" y="15640"/>
                    </a:cubicBezTo>
                    <a:lnTo>
                      <a:pt x="946107" y="263559"/>
                    </a:lnTo>
                    <a:cubicBezTo>
                      <a:pt x="946107" y="263559"/>
                      <a:pt x="965415" y="275144"/>
                      <a:pt x="965415" y="289625"/>
                    </a:cubicBezTo>
                    <a:cubicBezTo>
                      <a:pt x="965415" y="304106"/>
                      <a:pt x="946107" y="315691"/>
                      <a:pt x="946107" y="315691"/>
                    </a:cubicBezTo>
                    <a:lnTo>
                      <a:pt x="521324" y="563611"/>
                    </a:lnTo>
                    <a:cubicBezTo>
                      <a:pt x="521324" y="563611"/>
                      <a:pt x="500085" y="579250"/>
                      <a:pt x="482707" y="579250"/>
                    </a:cubicBezTo>
                    <a:cubicBezTo>
                      <a:pt x="465330" y="579250"/>
                      <a:pt x="444091" y="563611"/>
                      <a:pt x="444091" y="563611"/>
                    </a:cubicBezTo>
                    <a:lnTo>
                      <a:pt x="19308" y="315691"/>
                    </a:lnTo>
                    <a:cubicBezTo>
                      <a:pt x="19308" y="315691"/>
                      <a:pt x="0" y="304106"/>
                      <a:pt x="0" y="28962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49000"/>
                    </a:srgbClr>
                  </a:gs>
                  <a:gs pos="85000">
                    <a:srgbClr val="FFFFFF">
                      <a:alpha val="15000"/>
                    </a:srgbClr>
                  </a:gs>
                  <a:gs pos="100000">
                    <a:srgbClr val="FFFFFF">
                      <a:alpha val="15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7900" cap="flat">
                <a:solidFill>
                  <a:srgbClr val="366092"/>
                </a:solidFill>
                <a:bevel/>
              </a:ln>
            </p:spPr>
          </p:sp>
          <p:sp>
            <p:nvSpPr>
              <p:cNvPr id="152" name="任意多边形 151"/>
              <p:cNvSpPr/>
              <p:nvPr/>
            </p:nvSpPr>
            <p:spPr>
              <a:xfrm>
                <a:off x="2858603" y="3216982"/>
                <a:ext cx="746455" cy="316498"/>
              </a:xfrm>
              <a:custGeom>
                <a:avLst/>
                <a:gdLst/>
                <a:ahLst/>
                <a:cxnLst/>
                <a:rect l="0" t="0" r="0" b="0"/>
                <a:pathLst>
                  <a:path w="746455" h="316498" stroke="0">
                    <a:moveTo>
                      <a:pt x="190250" y="177567"/>
                    </a:moveTo>
                    <a:cubicBezTo>
                      <a:pt x="114602" y="153453"/>
                      <a:pt x="0" y="149069"/>
                      <a:pt x="0" y="149069"/>
                    </a:cubicBezTo>
                    <a:lnTo>
                      <a:pt x="224981" y="15626"/>
                    </a:lnTo>
                    <a:cubicBezTo>
                      <a:pt x="224981" y="15626"/>
                      <a:pt x="246223" y="0"/>
                      <a:pt x="263622" y="0"/>
                    </a:cubicBezTo>
                    <a:cubicBezTo>
                      <a:pt x="280988" y="0"/>
                      <a:pt x="302231" y="15626"/>
                      <a:pt x="302231" y="15626"/>
                    </a:cubicBezTo>
                    <a:lnTo>
                      <a:pt x="727110" y="263326"/>
                    </a:lnTo>
                    <a:cubicBezTo>
                      <a:pt x="727110" y="263326"/>
                      <a:pt x="746455" y="274900"/>
                      <a:pt x="746455" y="289369"/>
                    </a:cubicBezTo>
                    <a:cubicBezTo>
                      <a:pt x="746455" y="303838"/>
                      <a:pt x="727110" y="315538"/>
                      <a:pt x="727110" y="315538"/>
                    </a:cubicBezTo>
                    <a:cubicBezTo>
                      <a:pt x="727110" y="315538"/>
                      <a:pt x="673960" y="317488"/>
                      <a:pt x="630386" y="315676"/>
                    </a:cubicBezTo>
                    <a:cubicBezTo>
                      <a:pt x="577661" y="313483"/>
                      <a:pt x="545568" y="306907"/>
                      <a:pt x="440119" y="280600"/>
                    </a:cubicBezTo>
                    <a:cubicBezTo>
                      <a:pt x="372479" y="263726"/>
                      <a:pt x="265898" y="201681"/>
                      <a:pt x="190250" y="17756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 w="7900" cap="flat">
                <a:solidFill>
                  <a:srgbClr val="366092"/>
                </a:solidFill>
                <a:bevel/>
              </a:ln>
            </p:spPr>
          </p:sp>
          <p:sp>
            <p:nvSpPr>
              <p:cNvPr id="153" name="任意多边形 152"/>
              <p:cNvSpPr/>
              <p:nvPr/>
            </p:nvSpPr>
            <p:spPr>
              <a:xfrm>
                <a:off x="3041387" y="3216807"/>
                <a:ext cx="563997" cy="344687"/>
              </a:xfrm>
              <a:custGeom>
                <a:avLst/>
                <a:gdLst/>
                <a:ahLst/>
                <a:cxnLst/>
                <a:rect l="0" t="0" r="0" b="0"/>
                <a:pathLst>
                  <a:path w="563997" h="344687" stroke="0">
                    <a:moveTo>
                      <a:pt x="68733" y="30005"/>
                    </a:moveTo>
                    <a:cubicBezTo>
                      <a:pt x="45800" y="27809"/>
                      <a:pt x="0" y="41714"/>
                      <a:pt x="0" y="41714"/>
                    </a:cubicBezTo>
                    <a:lnTo>
                      <a:pt x="42323" y="15649"/>
                    </a:lnTo>
                    <a:cubicBezTo>
                      <a:pt x="42323" y="15649"/>
                      <a:pt x="63574" y="0"/>
                      <a:pt x="80980" y="0"/>
                    </a:cubicBezTo>
                    <a:cubicBezTo>
                      <a:pt x="98352" y="0"/>
                      <a:pt x="119604" y="15649"/>
                      <a:pt x="119604" y="15649"/>
                    </a:cubicBezTo>
                    <a:lnTo>
                      <a:pt x="544645" y="263719"/>
                    </a:lnTo>
                    <a:cubicBezTo>
                      <a:pt x="544645" y="263719"/>
                      <a:pt x="563997" y="275310"/>
                      <a:pt x="563997" y="289801"/>
                    </a:cubicBezTo>
                    <a:cubicBezTo>
                      <a:pt x="563997" y="304291"/>
                      <a:pt x="544645" y="315883"/>
                      <a:pt x="544645" y="315883"/>
                    </a:cubicBezTo>
                    <a:lnTo>
                      <a:pt x="496042" y="344687"/>
                    </a:lnTo>
                    <a:cubicBezTo>
                      <a:pt x="496042" y="344687"/>
                      <a:pt x="533499" y="314683"/>
                      <a:pt x="529677" y="296387"/>
                    </a:cubicBezTo>
                    <a:cubicBezTo>
                      <a:pt x="526619" y="283946"/>
                      <a:pt x="500629" y="270042"/>
                      <a:pt x="500629" y="270042"/>
                    </a:cubicBezTo>
                    <a:lnTo>
                      <a:pt x="109247" y="44641"/>
                    </a:lnTo>
                    <a:cubicBezTo>
                      <a:pt x="109276" y="44641"/>
                      <a:pt x="91665" y="32200"/>
                      <a:pt x="68733" y="3000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 w="7900" cap="flat">
                <a:solidFill>
                  <a:srgbClr val="366092"/>
                </a:solidFill>
                <a:bevel/>
              </a:ln>
            </p:spPr>
          </p:sp>
          <p:sp>
            <p:nvSpPr>
              <p:cNvPr id="154" name="Text 301"/>
              <p:cNvSpPr txBox="1"/>
              <p:nvPr/>
            </p:nvSpPr>
            <p:spPr>
              <a:xfrm>
                <a:off x="2624713" y="3208025"/>
                <a:ext cx="995273" cy="597165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000" dirty="0" err="1">
                    <a:solidFill>
                      <a:srgbClr val="28130E"/>
                    </a:solidFill>
                    <a:latin typeface="Arial"/>
                  </a:rPr>
                  <a:t>表级校验</a:t>
                </a:r>
                <a:endParaRPr sz="1000" dirty="0">
                  <a:solidFill>
                    <a:srgbClr val="28130E"/>
                  </a:solidFill>
                  <a:latin typeface="Arial"/>
                </a:endParaRPr>
              </a:p>
            </p:txBody>
          </p:sp>
        </p:grpSp>
        <p:grpSp>
          <p:nvGrpSpPr>
            <p:cNvPr id="10" name="Desicion"/>
            <p:cNvGrpSpPr/>
            <p:nvPr/>
          </p:nvGrpSpPr>
          <p:grpSpPr>
            <a:xfrm>
              <a:off x="4410050" y="4132475"/>
              <a:ext cx="995273" cy="597165"/>
              <a:chOff x="4410050" y="4132475"/>
              <a:chExt cx="995273" cy="597165"/>
            </a:xfrm>
          </p:grpSpPr>
          <p:sp>
            <p:nvSpPr>
              <p:cNvPr id="145" name="任意多边形 144"/>
              <p:cNvSpPr/>
              <p:nvPr/>
            </p:nvSpPr>
            <p:spPr>
              <a:xfrm>
                <a:off x="4410050" y="4132475"/>
                <a:ext cx="995273" cy="597165"/>
              </a:xfrm>
              <a:custGeom>
                <a:avLst/>
                <a:gdLst/>
                <a:ahLst/>
                <a:cxnLst/>
                <a:rect l="0" t="0" r="0" b="0"/>
                <a:pathLst>
                  <a:path w="995273" h="597165">
                    <a:moveTo>
                      <a:pt x="0" y="298583"/>
                    </a:moveTo>
                    <a:cubicBezTo>
                      <a:pt x="0" y="283654"/>
                      <a:pt x="19905" y="271710"/>
                      <a:pt x="19905" y="271710"/>
                    </a:cubicBezTo>
                    <a:lnTo>
                      <a:pt x="457826" y="16123"/>
                    </a:lnTo>
                    <a:cubicBezTo>
                      <a:pt x="457826" y="16123"/>
                      <a:pt x="479722" y="0"/>
                      <a:pt x="497637" y="0"/>
                    </a:cubicBezTo>
                    <a:cubicBezTo>
                      <a:pt x="515551" y="0"/>
                      <a:pt x="537447" y="16123"/>
                      <a:pt x="537447" y="16123"/>
                    </a:cubicBezTo>
                    <a:lnTo>
                      <a:pt x="975368" y="271710"/>
                    </a:lnTo>
                    <a:cubicBezTo>
                      <a:pt x="975368" y="271710"/>
                      <a:pt x="995273" y="283654"/>
                      <a:pt x="995273" y="298583"/>
                    </a:cubicBezTo>
                    <a:cubicBezTo>
                      <a:pt x="995273" y="313512"/>
                      <a:pt x="975368" y="325455"/>
                      <a:pt x="975368" y="325455"/>
                    </a:cubicBezTo>
                    <a:lnTo>
                      <a:pt x="537447" y="581042"/>
                    </a:lnTo>
                    <a:cubicBezTo>
                      <a:pt x="537447" y="581042"/>
                      <a:pt x="515551" y="597165"/>
                      <a:pt x="497637" y="597165"/>
                    </a:cubicBezTo>
                    <a:cubicBezTo>
                      <a:pt x="479722" y="597165"/>
                      <a:pt x="457826" y="581042"/>
                      <a:pt x="457826" y="581042"/>
                    </a:cubicBezTo>
                    <a:lnTo>
                      <a:pt x="19905" y="325455"/>
                    </a:lnTo>
                    <a:cubicBezTo>
                      <a:pt x="19905" y="325455"/>
                      <a:pt x="0" y="313512"/>
                      <a:pt x="0" y="298583"/>
                    </a:cubicBezTo>
                    <a:close/>
                  </a:path>
                </a:pathLst>
              </a:custGeom>
              <a:solidFill>
                <a:srgbClr val="FF4200"/>
              </a:solidFill>
              <a:ln w="7900" cap="flat">
                <a:solidFill>
                  <a:srgbClr val="A52A2A"/>
                </a:solidFill>
                <a:bevel/>
              </a:ln>
            </p:spPr>
          </p:sp>
          <p:sp>
            <p:nvSpPr>
              <p:cNvPr id="146" name="任意多边形 145"/>
              <p:cNvSpPr/>
              <p:nvPr/>
            </p:nvSpPr>
            <p:spPr>
              <a:xfrm>
                <a:off x="4424979" y="4141433"/>
                <a:ext cx="965415" cy="579250"/>
              </a:xfrm>
              <a:custGeom>
                <a:avLst/>
                <a:gdLst/>
                <a:ahLst/>
                <a:cxnLst/>
                <a:rect l="0" t="0" r="0" b="0"/>
                <a:pathLst>
                  <a:path w="965415" h="579250" stroke="0">
                    <a:moveTo>
                      <a:pt x="0" y="289625"/>
                    </a:moveTo>
                    <a:cubicBezTo>
                      <a:pt x="0" y="275144"/>
                      <a:pt x="19308" y="263559"/>
                      <a:pt x="19308" y="263559"/>
                    </a:cubicBezTo>
                    <a:lnTo>
                      <a:pt x="444091" y="15640"/>
                    </a:lnTo>
                    <a:cubicBezTo>
                      <a:pt x="444091" y="15640"/>
                      <a:pt x="465330" y="0"/>
                      <a:pt x="482707" y="0"/>
                    </a:cubicBezTo>
                    <a:cubicBezTo>
                      <a:pt x="500085" y="0"/>
                      <a:pt x="521324" y="15640"/>
                      <a:pt x="521324" y="15640"/>
                    </a:cubicBezTo>
                    <a:lnTo>
                      <a:pt x="946107" y="263559"/>
                    </a:lnTo>
                    <a:cubicBezTo>
                      <a:pt x="946107" y="263559"/>
                      <a:pt x="965415" y="275144"/>
                      <a:pt x="965415" y="289625"/>
                    </a:cubicBezTo>
                    <a:cubicBezTo>
                      <a:pt x="965415" y="304106"/>
                      <a:pt x="946107" y="315691"/>
                      <a:pt x="946107" y="315691"/>
                    </a:cubicBezTo>
                    <a:lnTo>
                      <a:pt x="521324" y="563611"/>
                    </a:lnTo>
                    <a:cubicBezTo>
                      <a:pt x="521324" y="563611"/>
                      <a:pt x="500085" y="579250"/>
                      <a:pt x="482707" y="579250"/>
                    </a:cubicBezTo>
                    <a:cubicBezTo>
                      <a:pt x="465330" y="579250"/>
                      <a:pt x="444091" y="563611"/>
                      <a:pt x="444091" y="563611"/>
                    </a:cubicBezTo>
                    <a:lnTo>
                      <a:pt x="19308" y="315691"/>
                    </a:lnTo>
                    <a:cubicBezTo>
                      <a:pt x="19308" y="315691"/>
                      <a:pt x="0" y="304106"/>
                      <a:pt x="0" y="28962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49000"/>
                    </a:srgbClr>
                  </a:gs>
                  <a:gs pos="85000">
                    <a:srgbClr val="FFFFFF">
                      <a:alpha val="15000"/>
                    </a:srgbClr>
                  </a:gs>
                  <a:gs pos="100000">
                    <a:srgbClr val="FFFFFF">
                      <a:alpha val="15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7900" cap="flat">
                <a:solidFill>
                  <a:srgbClr val="366092"/>
                </a:solidFill>
                <a:bevel/>
              </a:ln>
            </p:spPr>
          </p:sp>
          <p:sp>
            <p:nvSpPr>
              <p:cNvPr id="147" name="任意多边形 146"/>
              <p:cNvSpPr/>
              <p:nvPr/>
            </p:nvSpPr>
            <p:spPr>
              <a:xfrm>
                <a:off x="4643939" y="4141433"/>
                <a:ext cx="746455" cy="316498"/>
              </a:xfrm>
              <a:custGeom>
                <a:avLst/>
                <a:gdLst/>
                <a:ahLst/>
                <a:cxnLst/>
                <a:rect l="0" t="0" r="0" b="0"/>
                <a:pathLst>
                  <a:path w="746455" h="316498" stroke="0">
                    <a:moveTo>
                      <a:pt x="190250" y="177567"/>
                    </a:moveTo>
                    <a:cubicBezTo>
                      <a:pt x="114602" y="153453"/>
                      <a:pt x="0" y="149069"/>
                      <a:pt x="0" y="149069"/>
                    </a:cubicBezTo>
                    <a:lnTo>
                      <a:pt x="224981" y="15626"/>
                    </a:lnTo>
                    <a:cubicBezTo>
                      <a:pt x="224981" y="15626"/>
                      <a:pt x="246223" y="0"/>
                      <a:pt x="263622" y="0"/>
                    </a:cubicBezTo>
                    <a:cubicBezTo>
                      <a:pt x="280988" y="0"/>
                      <a:pt x="302231" y="15626"/>
                      <a:pt x="302231" y="15626"/>
                    </a:cubicBezTo>
                    <a:lnTo>
                      <a:pt x="727110" y="263326"/>
                    </a:lnTo>
                    <a:cubicBezTo>
                      <a:pt x="727110" y="263326"/>
                      <a:pt x="746455" y="274900"/>
                      <a:pt x="746455" y="289369"/>
                    </a:cubicBezTo>
                    <a:cubicBezTo>
                      <a:pt x="746455" y="303838"/>
                      <a:pt x="727110" y="315538"/>
                      <a:pt x="727110" y="315538"/>
                    </a:cubicBezTo>
                    <a:cubicBezTo>
                      <a:pt x="727110" y="315538"/>
                      <a:pt x="673960" y="317488"/>
                      <a:pt x="630386" y="315676"/>
                    </a:cubicBezTo>
                    <a:cubicBezTo>
                      <a:pt x="577661" y="313483"/>
                      <a:pt x="545568" y="306907"/>
                      <a:pt x="440119" y="280600"/>
                    </a:cubicBezTo>
                    <a:cubicBezTo>
                      <a:pt x="372479" y="263726"/>
                      <a:pt x="265898" y="201681"/>
                      <a:pt x="190250" y="17756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 w="7900" cap="flat">
                <a:solidFill>
                  <a:srgbClr val="366092"/>
                </a:solidFill>
                <a:bevel/>
              </a:ln>
            </p:spPr>
          </p:sp>
          <p:sp>
            <p:nvSpPr>
              <p:cNvPr id="148" name="任意多边形 147"/>
              <p:cNvSpPr/>
              <p:nvPr/>
            </p:nvSpPr>
            <p:spPr>
              <a:xfrm>
                <a:off x="4826723" y="4141257"/>
                <a:ext cx="563997" cy="344687"/>
              </a:xfrm>
              <a:custGeom>
                <a:avLst/>
                <a:gdLst/>
                <a:ahLst/>
                <a:cxnLst/>
                <a:rect l="0" t="0" r="0" b="0"/>
                <a:pathLst>
                  <a:path w="563997" h="344687" stroke="0">
                    <a:moveTo>
                      <a:pt x="68733" y="30005"/>
                    </a:moveTo>
                    <a:cubicBezTo>
                      <a:pt x="45800" y="27809"/>
                      <a:pt x="0" y="41714"/>
                      <a:pt x="0" y="41714"/>
                    </a:cubicBezTo>
                    <a:lnTo>
                      <a:pt x="42323" y="15649"/>
                    </a:lnTo>
                    <a:cubicBezTo>
                      <a:pt x="42323" y="15649"/>
                      <a:pt x="63574" y="0"/>
                      <a:pt x="80980" y="0"/>
                    </a:cubicBezTo>
                    <a:cubicBezTo>
                      <a:pt x="98352" y="0"/>
                      <a:pt x="119604" y="15649"/>
                      <a:pt x="119604" y="15649"/>
                    </a:cubicBezTo>
                    <a:lnTo>
                      <a:pt x="544645" y="263719"/>
                    </a:lnTo>
                    <a:cubicBezTo>
                      <a:pt x="544645" y="263719"/>
                      <a:pt x="563997" y="275310"/>
                      <a:pt x="563997" y="289801"/>
                    </a:cubicBezTo>
                    <a:cubicBezTo>
                      <a:pt x="563997" y="304291"/>
                      <a:pt x="544645" y="315883"/>
                      <a:pt x="544645" y="315883"/>
                    </a:cubicBezTo>
                    <a:lnTo>
                      <a:pt x="496042" y="344687"/>
                    </a:lnTo>
                    <a:cubicBezTo>
                      <a:pt x="496042" y="344687"/>
                      <a:pt x="533499" y="314683"/>
                      <a:pt x="529677" y="296387"/>
                    </a:cubicBezTo>
                    <a:cubicBezTo>
                      <a:pt x="526619" y="283946"/>
                      <a:pt x="500629" y="270042"/>
                      <a:pt x="500629" y="270042"/>
                    </a:cubicBezTo>
                    <a:lnTo>
                      <a:pt x="109247" y="44641"/>
                    </a:lnTo>
                    <a:cubicBezTo>
                      <a:pt x="109276" y="44641"/>
                      <a:pt x="91665" y="32200"/>
                      <a:pt x="68733" y="3000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 w="7900" cap="flat">
                <a:solidFill>
                  <a:srgbClr val="366092"/>
                </a:solidFill>
                <a:bevel/>
              </a:ln>
            </p:spPr>
          </p:sp>
          <p:sp>
            <p:nvSpPr>
              <p:cNvPr id="149" name="Text 302"/>
              <p:cNvSpPr txBox="1"/>
              <p:nvPr/>
            </p:nvSpPr>
            <p:spPr>
              <a:xfrm>
                <a:off x="4410050" y="4132475"/>
                <a:ext cx="995273" cy="597165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000" b="1" dirty="0" err="1">
                    <a:solidFill>
                      <a:srgbClr val="28130E"/>
                    </a:solidFill>
                    <a:latin typeface="Arial"/>
                  </a:rPr>
                  <a:t>中间接口管理器</a:t>
                </a:r>
                <a:endParaRPr sz="1000" b="1" dirty="0">
                  <a:solidFill>
                    <a:srgbClr val="28130E"/>
                  </a:solidFill>
                  <a:latin typeface="Arial"/>
                </a:endParaRPr>
              </a:p>
            </p:txBody>
          </p:sp>
        </p:grpSp>
        <p:grpSp>
          <p:nvGrpSpPr>
            <p:cNvPr id="11" name="Terminatior"/>
            <p:cNvGrpSpPr/>
            <p:nvPr/>
          </p:nvGrpSpPr>
          <p:grpSpPr>
            <a:xfrm>
              <a:off x="7939981" y="5174164"/>
              <a:ext cx="1059969" cy="298583"/>
              <a:chOff x="7939981" y="5174164"/>
              <a:chExt cx="1059969" cy="298583"/>
            </a:xfrm>
          </p:grpSpPr>
          <p:sp>
            <p:nvSpPr>
              <p:cNvPr id="141" name="任意多边形 140"/>
              <p:cNvSpPr/>
              <p:nvPr/>
            </p:nvSpPr>
            <p:spPr>
              <a:xfrm>
                <a:off x="7939981" y="5174164"/>
                <a:ext cx="1059969" cy="298583"/>
              </a:xfrm>
              <a:custGeom>
                <a:avLst/>
                <a:gdLst/>
                <a:ahLst/>
                <a:cxnLst/>
                <a:rect l="0" t="0" r="0" b="0"/>
                <a:pathLst>
                  <a:path w="1059969" h="298583">
                    <a:moveTo>
                      <a:pt x="149291" y="298583"/>
                    </a:moveTo>
                    <a:lnTo>
                      <a:pt x="910677" y="298583"/>
                    </a:lnTo>
                    <a:cubicBezTo>
                      <a:pt x="993131" y="298583"/>
                      <a:pt x="1059969" y="231745"/>
                      <a:pt x="1059969" y="149291"/>
                    </a:cubicBezTo>
                    <a:cubicBezTo>
                      <a:pt x="1059969" y="66838"/>
                      <a:pt x="993131" y="0"/>
                      <a:pt x="910677" y="0"/>
                    </a:cubicBezTo>
                    <a:lnTo>
                      <a:pt x="149291" y="0"/>
                    </a:lnTo>
                    <a:cubicBezTo>
                      <a:pt x="66838" y="0"/>
                      <a:pt x="0" y="66838"/>
                      <a:pt x="0" y="149291"/>
                    </a:cubicBezTo>
                    <a:cubicBezTo>
                      <a:pt x="0" y="231745"/>
                      <a:pt x="66838" y="298583"/>
                      <a:pt x="149291" y="298583"/>
                    </a:cubicBezTo>
                    <a:close/>
                  </a:path>
                </a:pathLst>
              </a:custGeom>
              <a:solidFill>
                <a:srgbClr val="0F6FC6"/>
              </a:solidFill>
              <a:ln w="7900" cap="flat">
                <a:solidFill>
                  <a:srgbClr val="0F6FC6"/>
                </a:solidFill>
                <a:bevel/>
              </a:ln>
            </p:spPr>
          </p:sp>
          <p:sp>
            <p:nvSpPr>
              <p:cNvPr id="142" name="任意多边形 141"/>
              <p:cNvSpPr/>
              <p:nvPr/>
            </p:nvSpPr>
            <p:spPr>
              <a:xfrm>
                <a:off x="7955781" y="5189964"/>
                <a:ext cx="1028369" cy="266983"/>
              </a:xfrm>
              <a:custGeom>
                <a:avLst/>
                <a:gdLst/>
                <a:ahLst/>
                <a:cxnLst/>
                <a:rect l="0" t="0" r="0" b="0"/>
                <a:pathLst>
                  <a:path w="1028369" h="266983" stroke="0">
                    <a:moveTo>
                      <a:pt x="133491" y="266983"/>
                    </a:moveTo>
                    <a:lnTo>
                      <a:pt x="894877" y="266983"/>
                    </a:lnTo>
                    <a:cubicBezTo>
                      <a:pt x="968604" y="266983"/>
                      <a:pt x="1028369" y="207219"/>
                      <a:pt x="1028369" y="133491"/>
                    </a:cubicBezTo>
                    <a:cubicBezTo>
                      <a:pt x="1028369" y="59764"/>
                      <a:pt x="968604" y="0"/>
                      <a:pt x="894877" y="0"/>
                    </a:cubicBezTo>
                    <a:lnTo>
                      <a:pt x="133491" y="0"/>
                    </a:lnTo>
                    <a:cubicBezTo>
                      <a:pt x="59764" y="0"/>
                      <a:pt x="0" y="59764"/>
                      <a:pt x="0" y="133491"/>
                    </a:cubicBezTo>
                    <a:cubicBezTo>
                      <a:pt x="0" y="207219"/>
                      <a:pt x="59764" y="266983"/>
                      <a:pt x="133491" y="26698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49000"/>
                    </a:srgbClr>
                  </a:gs>
                  <a:gs pos="96000">
                    <a:srgbClr val="FFFFFF">
                      <a:alpha val="15000"/>
                    </a:srgbClr>
                  </a:gs>
                  <a:gs pos="100000">
                    <a:srgbClr val="FFFFFF">
                      <a:alpha val="15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7900" cap="flat">
                <a:solidFill>
                  <a:srgbClr val="366092"/>
                </a:solidFill>
                <a:bevel/>
              </a:ln>
            </p:spPr>
          </p:sp>
          <p:sp>
            <p:nvSpPr>
              <p:cNvPr id="143" name="任意多边形 142"/>
              <p:cNvSpPr/>
              <p:nvPr/>
            </p:nvSpPr>
            <p:spPr>
              <a:xfrm>
                <a:off x="7955781" y="5197864"/>
                <a:ext cx="1028369" cy="119433"/>
              </a:xfrm>
              <a:custGeom>
                <a:avLst/>
                <a:gdLst/>
                <a:ahLst/>
                <a:cxnLst/>
                <a:rect l="0" t="0" r="0" b="0"/>
                <a:pathLst>
                  <a:path w="1028369" h="119433" stroke="0">
                    <a:moveTo>
                      <a:pt x="0" y="119433"/>
                    </a:moveTo>
                    <a:lnTo>
                      <a:pt x="917769" y="119433"/>
                    </a:lnTo>
                    <a:cubicBezTo>
                      <a:pt x="1028369" y="92698"/>
                      <a:pt x="974898" y="0"/>
                      <a:pt x="908935" y="0"/>
                    </a:cubicBezTo>
                    <a:lnTo>
                      <a:pt x="119433" y="0"/>
                    </a:lnTo>
                    <a:cubicBezTo>
                      <a:pt x="53470" y="0"/>
                      <a:pt x="0" y="92698"/>
                      <a:pt x="104504" y="119433"/>
                    </a:cubicBezTo>
                    <a:lnTo>
                      <a:pt x="0" y="11943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 w="7900" cap="flat">
                <a:solidFill>
                  <a:srgbClr val="366092"/>
                </a:solidFill>
                <a:bevel/>
              </a:ln>
            </p:spPr>
          </p:sp>
          <p:sp>
            <p:nvSpPr>
              <p:cNvPr id="144" name="Text 303"/>
              <p:cNvSpPr txBox="1"/>
              <p:nvPr/>
            </p:nvSpPr>
            <p:spPr>
              <a:xfrm>
                <a:off x="7939981" y="5174164"/>
                <a:ext cx="1059969" cy="298583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000" dirty="0" err="1">
                    <a:solidFill>
                      <a:srgbClr val="28130E"/>
                    </a:solidFill>
                    <a:latin typeface="Arial"/>
                  </a:rPr>
                  <a:t>复合指标</a:t>
                </a:r>
                <a:endParaRPr sz="1000" dirty="0">
                  <a:solidFill>
                    <a:srgbClr val="28130E"/>
                  </a:solidFill>
                  <a:latin typeface="Arial"/>
                </a:endParaRPr>
              </a:p>
            </p:txBody>
          </p:sp>
        </p:grpSp>
        <p:grpSp>
          <p:nvGrpSpPr>
            <p:cNvPr id="12" name="Process"/>
            <p:cNvGrpSpPr/>
            <p:nvPr/>
          </p:nvGrpSpPr>
          <p:grpSpPr>
            <a:xfrm>
              <a:off x="4801100" y="3282671"/>
              <a:ext cx="932200" cy="447874"/>
              <a:chOff x="4801100" y="3282671"/>
              <a:chExt cx="932200" cy="447874"/>
            </a:xfrm>
          </p:grpSpPr>
          <p:sp>
            <p:nvSpPr>
              <p:cNvPr id="136" name="任意多边形 135"/>
              <p:cNvSpPr/>
              <p:nvPr/>
            </p:nvSpPr>
            <p:spPr>
              <a:xfrm>
                <a:off x="4801100" y="3282671"/>
                <a:ext cx="932200" cy="447874"/>
              </a:xfrm>
              <a:custGeom>
                <a:avLst/>
                <a:gdLst/>
                <a:ahLst/>
                <a:cxnLst/>
                <a:rect l="0" t="0" r="0" b="0"/>
                <a:pathLst>
                  <a:path w="932200" h="447874">
                    <a:moveTo>
                      <a:pt x="34053" y="0"/>
                    </a:moveTo>
                    <a:lnTo>
                      <a:pt x="898147" y="0"/>
                    </a:lnTo>
                    <a:cubicBezTo>
                      <a:pt x="916954" y="0"/>
                      <a:pt x="932200" y="8648"/>
                      <a:pt x="932200" y="19315"/>
                    </a:cubicBezTo>
                    <a:lnTo>
                      <a:pt x="932200" y="428559"/>
                    </a:lnTo>
                    <a:cubicBezTo>
                      <a:pt x="932200" y="439226"/>
                      <a:pt x="916954" y="447874"/>
                      <a:pt x="898147" y="447874"/>
                    </a:cubicBezTo>
                    <a:lnTo>
                      <a:pt x="34053" y="447874"/>
                    </a:lnTo>
                    <a:cubicBezTo>
                      <a:pt x="15246" y="447874"/>
                      <a:pt x="0" y="439226"/>
                      <a:pt x="0" y="428559"/>
                    </a:cubicBezTo>
                    <a:lnTo>
                      <a:pt x="0" y="19315"/>
                    </a:lnTo>
                    <a:cubicBezTo>
                      <a:pt x="0" y="8648"/>
                      <a:pt x="15246" y="0"/>
                      <a:pt x="34053" y="0"/>
                    </a:cubicBezTo>
                    <a:close/>
                  </a:path>
                </a:pathLst>
              </a:custGeom>
              <a:solidFill>
                <a:srgbClr val="00AEEE"/>
              </a:solidFill>
              <a:ln w="7900" cap="flat">
                <a:solidFill>
                  <a:srgbClr val="1E90FF"/>
                </a:solidFill>
                <a:bevel/>
              </a:ln>
            </p:spPr>
          </p:sp>
          <p:sp>
            <p:nvSpPr>
              <p:cNvPr id="137" name="任意多边形 136"/>
              <p:cNvSpPr/>
              <p:nvPr/>
            </p:nvSpPr>
            <p:spPr>
              <a:xfrm>
                <a:off x="4815083" y="3289389"/>
                <a:ext cx="904234" cy="434438"/>
              </a:xfrm>
              <a:custGeom>
                <a:avLst/>
                <a:gdLst/>
                <a:ahLst/>
                <a:cxnLst/>
                <a:rect l="0" t="0" r="0" b="0"/>
                <a:pathLst>
                  <a:path w="904234" h="434438" stroke="0">
                    <a:moveTo>
                      <a:pt x="35116" y="0"/>
                    </a:moveTo>
                    <a:lnTo>
                      <a:pt x="869118" y="0"/>
                    </a:lnTo>
                    <a:cubicBezTo>
                      <a:pt x="888512" y="0"/>
                      <a:pt x="904234" y="9126"/>
                      <a:pt x="904234" y="20384"/>
                    </a:cubicBezTo>
                    <a:lnTo>
                      <a:pt x="904234" y="414054"/>
                    </a:lnTo>
                    <a:cubicBezTo>
                      <a:pt x="904234" y="425312"/>
                      <a:pt x="888512" y="434438"/>
                      <a:pt x="869118" y="434438"/>
                    </a:cubicBezTo>
                    <a:lnTo>
                      <a:pt x="35116" y="434438"/>
                    </a:lnTo>
                    <a:cubicBezTo>
                      <a:pt x="15722" y="434438"/>
                      <a:pt x="0" y="425312"/>
                      <a:pt x="0" y="414054"/>
                    </a:cubicBezTo>
                    <a:lnTo>
                      <a:pt x="0" y="20384"/>
                    </a:lnTo>
                    <a:cubicBezTo>
                      <a:pt x="0" y="9126"/>
                      <a:pt x="15722" y="0"/>
                      <a:pt x="3511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49000"/>
                    </a:srgbClr>
                  </a:gs>
                  <a:gs pos="85000">
                    <a:srgbClr val="FFFFFF">
                      <a:alpha val="15000"/>
                    </a:srgbClr>
                  </a:gs>
                  <a:gs pos="100000">
                    <a:srgbClr val="FFFFFF">
                      <a:alpha val="15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7900" cap="flat">
                <a:solidFill>
                  <a:srgbClr val="366092"/>
                </a:solidFill>
                <a:bevel/>
              </a:ln>
            </p:spPr>
          </p:sp>
          <p:sp>
            <p:nvSpPr>
              <p:cNvPr id="138" name="任意多边形 137"/>
              <p:cNvSpPr/>
              <p:nvPr/>
            </p:nvSpPr>
            <p:spPr>
              <a:xfrm>
                <a:off x="4815083" y="3292442"/>
                <a:ext cx="904234" cy="143320"/>
              </a:xfrm>
              <a:custGeom>
                <a:avLst/>
                <a:gdLst/>
                <a:ahLst/>
                <a:cxnLst/>
                <a:rect l="0" t="0" r="0" b="0"/>
                <a:pathLst>
                  <a:path w="904234" h="143320" stroke="0">
                    <a:moveTo>
                      <a:pt x="35120" y="0"/>
                    </a:moveTo>
                    <a:lnTo>
                      <a:pt x="869251" y="0"/>
                    </a:lnTo>
                    <a:cubicBezTo>
                      <a:pt x="887958" y="0"/>
                      <a:pt x="904234" y="9746"/>
                      <a:pt x="904234" y="20847"/>
                    </a:cubicBezTo>
                    <a:cubicBezTo>
                      <a:pt x="904234" y="55895"/>
                      <a:pt x="887958" y="81692"/>
                      <a:pt x="868969" y="101757"/>
                    </a:cubicBezTo>
                    <a:cubicBezTo>
                      <a:pt x="852693" y="118525"/>
                      <a:pt x="813811" y="143320"/>
                      <a:pt x="786684" y="143320"/>
                    </a:cubicBezTo>
                    <a:lnTo>
                      <a:pt x="117550" y="143320"/>
                    </a:lnTo>
                    <a:cubicBezTo>
                      <a:pt x="90423" y="143320"/>
                      <a:pt x="51541" y="118525"/>
                      <a:pt x="35265" y="101757"/>
                    </a:cubicBezTo>
                    <a:cubicBezTo>
                      <a:pt x="16276" y="84663"/>
                      <a:pt x="0" y="55895"/>
                      <a:pt x="0" y="20847"/>
                    </a:cubicBezTo>
                    <a:cubicBezTo>
                      <a:pt x="0" y="9746"/>
                      <a:pt x="15799" y="0"/>
                      <a:pt x="351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 w="7900" cap="flat">
                <a:solidFill>
                  <a:srgbClr val="366092"/>
                </a:solidFill>
                <a:bevel/>
              </a:ln>
            </p:spPr>
          </p:sp>
          <p:sp>
            <p:nvSpPr>
              <p:cNvPr id="139" name="任意多边形 138"/>
              <p:cNvSpPr/>
              <p:nvPr/>
            </p:nvSpPr>
            <p:spPr>
              <a:xfrm>
                <a:off x="4815083" y="3666621"/>
                <a:ext cx="904234" cy="53745"/>
              </a:xfrm>
              <a:custGeom>
                <a:avLst/>
                <a:gdLst/>
                <a:ahLst/>
                <a:cxnLst/>
                <a:rect l="0" t="0" r="0" b="0"/>
                <a:pathLst>
                  <a:path w="904234" h="53745" stroke="0">
                    <a:moveTo>
                      <a:pt x="45212" y="0"/>
                    </a:moveTo>
                    <a:cubicBezTo>
                      <a:pt x="45212" y="0"/>
                      <a:pt x="859022" y="0"/>
                      <a:pt x="859022" y="0"/>
                    </a:cubicBezTo>
                    <a:cubicBezTo>
                      <a:pt x="877107" y="0"/>
                      <a:pt x="904234" y="22573"/>
                      <a:pt x="904234" y="33214"/>
                    </a:cubicBezTo>
                    <a:cubicBezTo>
                      <a:pt x="904234" y="46651"/>
                      <a:pt x="890670" y="53745"/>
                      <a:pt x="869033" y="53745"/>
                    </a:cubicBezTo>
                    <a:lnTo>
                      <a:pt x="33012" y="53745"/>
                    </a:lnTo>
                    <a:cubicBezTo>
                      <a:pt x="13564" y="53745"/>
                      <a:pt x="0" y="46651"/>
                      <a:pt x="0" y="33214"/>
                    </a:cubicBezTo>
                    <a:cubicBezTo>
                      <a:pt x="0" y="22573"/>
                      <a:pt x="27127" y="0"/>
                      <a:pt x="4521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9000"/>
                    </a:srgbClr>
                  </a:gs>
                  <a:gs pos="100000">
                    <a:srgbClr val="FFFFFF">
                      <a:alpha val="80000"/>
                    </a:srgbClr>
                  </a:gs>
                </a:gsLst>
                <a:lin ang="5400000" scaled="0"/>
              </a:gradFill>
              <a:ln w="7900" cap="flat">
                <a:solidFill>
                  <a:srgbClr val="366092"/>
                </a:solidFill>
                <a:bevel/>
              </a:ln>
            </p:spPr>
          </p:sp>
          <p:sp>
            <p:nvSpPr>
              <p:cNvPr id="140" name="Text 304"/>
              <p:cNvSpPr txBox="1"/>
              <p:nvPr/>
            </p:nvSpPr>
            <p:spPr>
              <a:xfrm>
                <a:off x="4801100" y="3282671"/>
                <a:ext cx="932200" cy="447874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000" b="1" dirty="0" err="1">
                    <a:solidFill>
                      <a:srgbClr val="28130E"/>
                    </a:solidFill>
                    <a:latin typeface="Arial"/>
                  </a:rPr>
                  <a:t>存储库</a:t>
                </a:r>
                <a:endParaRPr sz="1000" b="1" dirty="0">
                  <a:solidFill>
                    <a:srgbClr val="28130E"/>
                  </a:solidFill>
                  <a:latin typeface="Arial"/>
                </a:endParaRPr>
              </a:p>
            </p:txBody>
          </p:sp>
        </p:grpSp>
        <p:sp>
          <p:nvSpPr>
            <p:cNvPr id="13" name="ConnectLine"/>
            <p:cNvSpPr/>
            <p:nvPr/>
          </p:nvSpPr>
          <p:spPr>
            <a:xfrm>
              <a:off x="8533290" y="4667560"/>
              <a:ext cx="63324" cy="506604"/>
            </a:xfrm>
            <a:custGeom>
              <a:avLst/>
              <a:gdLst/>
              <a:ahLst/>
              <a:cxnLst/>
              <a:rect l="0" t="0" r="0" b="0"/>
              <a:pathLst>
                <a:path w="63324" h="506604" fill="none">
                  <a:moveTo>
                    <a:pt x="0" y="0"/>
                  </a:moveTo>
                  <a:lnTo>
                    <a:pt x="-63324" y="0"/>
                  </a:lnTo>
                  <a:lnTo>
                    <a:pt x="-63324" y="506604"/>
                  </a:lnTo>
                </a:path>
              </a:pathLst>
            </a:custGeom>
            <a:gradFill>
              <a:gsLst>
                <a:gs pos="0">
                  <a:srgbClr val="7CB6E1"/>
                </a:gs>
                <a:gs pos="90000">
                  <a:srgbClr val="009DD9"/>
                </a:gs>
                <a:gs pos="91000">
                  <a:srgbClr val="008ABF"/>
                </a:gs>
                <a:gs pos="100000">
                  <a:srgbClr val="009DD9"/>
                </a:gs>
              </a:gsLst>
              <a:lin ang="5400000" scaled="0"/>
            </a:gradFill>
            <a:ln w="63200" cap="flat">
              <a:solidFill>
                <a:srgbClr val="FF0000"/>
              </a:solidFill>
              <a:bevel/>
              <a:tailEnd type="stealth" w="med" len="med"/>
            </a:ln>
          </p:spPr>
        </p:sp>
        <p:grpSp>
          <p:nvGrpSpPr>
            <p:cNvPr id="14" name="Title block"/>
            <p:cNvGrpSpPr/>
            <p:nvPr/>
          </p:nvGrpSpPr>
          <p:grpSpPr>
            <a:xfrm>
              <a:off x="3496250" y="671900"/>
              <a:ext cx="1851096" cy="970591"/>
              <a:chOff x="3496250" y="671900"/>
              <a:chExt cx="1851096" cy="970591"/>
            </a:xfrm>
          </p:grpSpPr>
          <p:sp>
            <p:nvSpPr>
              <p:cNvPr id="129" name="任意多边形 128"/>
              <p:cNvSpPr/>
              <p:nvPr/>
            </p:nvSpPr>
            <p:spPr>
              <a:xfrm>
                <a:off x="3518639" y="719646"/>
                <a:ext cx="1813433" cy="843788"/>
              </a:xfrm>
              <a:custGeom>
                <a:avLst/>
                <a:gdLst/>
                <a:ahLst/>
                <a:cxnLst/>
                <a:rect l="0" t="0" r="0" b="0"/>
                <a:pathLst>
                  <a:path w="1813433" h="843788">
                    <a:moveTo>
                      <a:pt x="0" y="421894"/>
                    </a:moveTo>
                    <a:cubicBezTo>
                      <a:pt x="0" y="188251"/>
                      <a:pt x="404035" y="0"/>
                      <a:pt x="906717" y="0"/>
                    </a:cubicBezTo>
                    <a:cubicBezTo>
                      <a:pt x="1406928" y="0"/>
                      <a:pt x="1813433" y="188251"/>
                      <a:pt x="1813433" y="421894"/>
                    </a:cubicBezTo>
                    <a:cubicBezTo>
                      <a:pt x="1813433" y="654105"/>
                      <a:pt x="1406928" y="843788"/>
                      <a:pt x="906717" y="843788"/>
                    </a:cubicBezTo>
                    <a:cubicBezTo>
                      <a:pt x="404035" y="843788"/>
                      <a:pt x="0" y="654105"/>
                      <a:pt x="0" y="421894"/>
                    </a:cubicBezTo>
                    <a:close/>
                  </a:path>
                </a:pathLst>
              </a:custGeom>
              <a:solidFill>
                <a:srgbClr val="502916"/>
              </a:solidFill>
              <a:ln w="7900" cap="flat">
                <a:noFill/>
                <a:bevel/>
              </a:ln>
            </p:spPr>
          </p:sp>
          <p:sp>
            <p:nvSpPr>
              <p:cNvPr id="130" name="任意多边形 129"/>
              <p:cNvSpPr/>
              <p:nvPr/>
            </p:nvSpPr>
            <p:spPr>
              <a:xfrm>
                <a:off x="3496250" y="671900"/>
                <a:ext cx="1813433" cy="843788"/>
              </a:xfrm>
              <a:custGeom>
                <a:avLst/>
                <a:gdLst/>
                <a:ahLst/>
                <a:cxnLst/>
                <a:rect l="0" t="0" r="0" b="0"/>
                <a:pathLst>
                  <a:path w="1813433" h="843788">
                    <a:moveTo>
                      <a:pt x="0" y="421894"/>
                    </a:moveTo>
                    <a:cubicBezTo>
                      <a:pt x="0" y="188251"/>
                      <a:pt x="404035" y="0"/>
                      <a:pt x="906717" y="0"/>
                    </a:cubicBezTo>
                    <a:cubicBezTo>
                      <a:pt x="1406928" y="0"/>
                      <a:pt x="1813433" y="188251"/>
                      <a:pt x="1813433" y="421894"/>
                    </a:cubicBezTo>
                    <a:cubicBezTo>
                      <a:pt x="1813433" y="654105"/>
                      <a:pt x="1406928" y="843788"/>
                      <a:pt x="906717" y="843788"/>
                    </a:cubicBezTo>
                    <a:cubicBezTo>
                      <a:pt x="404035" y="843788"/>
                      <a:pt x="0" y="654105"/>
                      <a:pt x="0" y="421894"/>
                    </a:cubicBezTo>
                    <a:close/>
                  </a:path>
                </a:pathLst>
              </a:custGeom>
              <a:solidFill>
                <a:srgbClr val="A0522D"/>
              </a:solidFill>
              <a:ln w="7900" cap="flat">
                <a:noFill/>
                <a:bevel/>
              </a:ln>
            </p:spPr>
          </p:sp>
          <p:sp>
            <p:nvSpPr>
              <p:cNvPr id="131" name="任意多边形 130"/>
              <p:cNvSpPr/>
              <p:nvPr/>
            </p:nvSpPr>
            <p:spPr>
              <a:xfrm>
                <a:off x="3720131" y="719647"/>
                <a:ext cx="1604477" cy="803084"/>
              </a:xfrm>
              <a:custGeom>
                <a:avLst/>
                <a:gdLst/>
                <a:ahLst/>
                <a:cxnLst/>
                <a:rect l="0" t="0" r="0" b="0"/>
                <a:pathLst>
                  <a:path w="1604477" h="803084">
                    <a:moveTo>
                      <a:pt x="0" y="401542"/>
                    </a:moveTo>
                    <a:cubicBezTo>
                      <a:pt x="0" y="179170"/>
                      <a:pt x="357479" y="0"/>
                      <a:pt x="802239" y="0"/>
                    </a:cubicBezTo>
                    <a:cubicBezTo>
                      <a:pt x="1244813" y="0"/>
                      <a:pt x="1604477" y="179170"/>
                      <a:pt x="1604477" y="401542"/>
                    </a:cubicBezTo>
                    <a:cubicBezTo>
                      <a:pt x="1604477" y="622551"/>
                      <a:pt x="1244813" y="803084"/>
                      <a:pt x="802239" y="803084"/>
                    </a:cubicBezTo>
                    <a:cubicBezTo>
                      <a:pt x="357479" y="803084"/>
                      <a:pt x="0" y="622551"/>
                      <a:pt x="0" y="4015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7900" cap="flat">
                <a:noFill/>
                <a:bevel/>
              </a:ln>
            </p:spPr>
          </p:sp>
          <p:sp>
            <p:nvSpPr>
              <p:cNvPr id="132" name="任意多边形 131"/>
              <p:cNvSpPr/>
              <p:nvPr/>
            </p:nvSpPr>
            <p:spPr>
              <a:xfrm>
                <a:off x="3958937" y="1438197"/>
                <a:ext cx="164179" cy="154982"/>
              </a:xfrm>
              <a:custGeom>
                <a:avLst/>
                <a:gdLst/>
                <a:ahLst/>
                <a:cxnLst/>
                <a:rect l="0" t="0" r="0" b="0"/>
                <a:pathLst>
                  <a:path w="164179" h="154982">
                    <a:moveTo>
                      <a:pt x="0" y="77491"/>
                    </a:moveTo>
                    <a:cubicBezTo>
                      <a:pt x="0" y="34530"/>
                      <a:pt x="36573" y="0"/>
                      <a:pt x="82090" y="0"/>
                    </a:cubicBezTo>
                    <a:cubicBezTo>
                      <a:pt x="127216" y="0"/>
                      <a:pt x="164179" y="34530"/>
                      <a:pt x="164179" y="77491"/>
                    </a:cubicBezTo>
                    <a:cubicBezTo>
                      <a:pt x="164179" y="120241"/>
                      <a:pt x="127216" y="154982"/>
                      <a:pt x="82090" y="154982"/>
                    </a:cubicBezTo>
                    <a:cubicBezTo>
                      <a:pt x="36573" y="154982"/>
                      <a:pt x="0" y="120241"/>
                      <a:pt x="0" y="77491"/>
                    </a:cubicBezTo>
                    <a:close/>
                  </a:path>
                </a:pathLst>
              </a:custGeom>
              <a:solidFill>
                <a:srgbClr val="D9BAAB"/>
              </a:solidFill>
              <a:ln w="7900" cap="flat">
                <a:noFill/>
                <a:bevel/>
              </a:ln>
            </p:spPr>
          </p:sp>
          <p:sp>
            <p:nvSpPr>
              <p:cNvPr id="133" name="任意多边形 132"/>
              <p:cNvSpPr/>
              <p:nvPr/>
            </p:nvSpPr>
            <p:spPr>
              <a:xfrm>
                <a:off x="4552220" y="1388885"/>
                <a:ext cx="268657" cy="253606"/>
              </a:xfrm>
              <a:custGeom>
                <a:avLst/>
                <a:gdLst/>
                <a:ahLst/>
                <a:cxnLst/>
                <a:rect l="0" t="0" r="0" b="0"/>
                <a:pathLst>
                  <a:path w="268657" h="253606">
                    <a:moveTo>
                      <a:pt x="0" y="126803"/>
                    </a:moveTo>
                    <a:cubicBezTo>
                      <a:pt x="0" y="56504"/>
                      <a:pt x="59847" y="0"/>
                      <a:pt x="134329" y="0"/>
                    </a:cubicBezTo>
                    <a:cubicBezTo>
                      <a:pt x="208172" y="0"/>
                      <a:pt x="268657" y="56504"/>
                      <a:pt x="268657" y="126803"/>
                    </a:cubicBezTo>
                    <a:cubicBezTo>
                      <a:pt x="268657" y="196757"/>
                      <a:pt x="208172" y="253606"/>
                      <a:pt x="134329" y="253606"/>
                    </a:cubicBezTo>
                    <a:cubicBezTo>
                      <a:pt x="59847" y="253606"/>
                      <a:pt x="0" y="196757"/>
                      <a:pt x="0" y="126803"/>
                    </a:cubicBezTo>
                    <a:close/>
                  </a:path>
                </a:pathLst>
              </a:custGeom>
              <a:solidFill>
                <a:srgbClr val="BC866C"/>
              </a:solidFill>
              <a:ln w="7900" cap="flat">
                <a:noFill/>
                <a:bevel/>
              </a:ln>
            </p:spPr>
          </p:sp>
          <p:sp>
            <p:nvSpPr>
              <p:cNvPr id="134" name="任意多边形 133"/>
              <p:cNvSpPr/>
              <p:nvPr/>
            </p:nvSpPr>
            <p:spPr>
              <a:xfrm>
                <a:off x="5213018" y="1199999"/>
                <a:ext cx="134328" cy="126803"/>
              </a:xfrm>
              <a:custGeom>
                <a:avLst/>
                <a:gdLst/>
                <a:ahLst/>
                <a:cxnLst/>
                <a:rect l="0" t="0" r="0" b="0"/>
                <a:pathLst>
                  <a:path w="134328" h="126803">
                    <a:moveTo>
                      <a:pt x="0" y="63402"/>
                    </a:moveTo>
                    <a:cubicBezTo>
                      <a:pt x="0" y="28252"/>
                      <a:pt x="29923" y="0"/>
                      <a:pt x="67164" y="0"/>
                    </a:cubicBezTo>
                    <a:cubicBezTo>
                      <a:pt x="104086" y="0"/>
                      <a:pt x="134328" y="28252"/>
                      <a:pt x="134328" y="63402"/>
                    </a:cubicBezTo>
                    <a:cubicBezTo>
                      <a:pt x="134328" y="98379"/>
                      <a:pt x="104086" y="126803"/>
                      <a:pt x="67164" y="126803"/>
                    </a:cubicBezTo>
                    <a:cubicBezTo>
                      <a:pt x="29923" y="126803"/>
                      <a:pt x="0" y="98379"/>
                      <a:pt x="0" y="63402"/>
                    </a:cubicBezTo>
                    <a:close/>
                  </a:path>
                </a:pathLst>
              </a:custGeom>
              <a:solidFill>
                <a:srgbClr val="A0522D"/>
              </a:solidFill>
              <a:ln w="7900" cap="flat">
                <a:noFill/>
                <a:bevel/>
              </a:ln>
            </p:spPr>
          </p:sp>
          <p:sp>
            <p:nvSpPr>
              <p:cNvPr id="135" name="Text 305"/>
              <p:cNvSpPr txBox="1"/>
              <p:nvPr/>
            </p:nvSpPr>
            <p:spPr>
              <a:xfrm>
                <a:off x="3866493" y="817656"/>
                <a:ext cx="1369897" cy="562828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120" dirty="0" err="1">
                    <a:solidFill>
                      <a:srgbClr val="303030"/>
                    </a:solidFill>
                    <a:latin typeface="Arial"/>
                  </a:rPr>
                  <a:t>公众服务平台</a:t>
                </a:r>
                <a:endParaRPr sz="1120" dirty="0">
                  <a:solidFill>
                    <a:srgbClr val="303030"/>
                  </a:solidFill>
                  <a:latin typeface="Arial"/>
                </a:endParaRPr>
              </a:p>
            </p:txBody>
          </p:sp>
        </p:grpSp>
        <p:grpSp>
          <p:nvGrpSpPr>
            <p:cNvPr id="15" name="文档"/>
            <p:cNvGrpSpPr/>
            <p:nvPr/>
          </p:nvGrpSpPr>
          <p:grpSpPr>
            <a:xfrm>
              <a:off x="1309334" y="1196615"/>
              <a:ext cx="1090324" cy="537200"/>
              <a:chOff x="1309334" y="1196615"/>
              <a:chExt cx="1090324" cy="537200"/>
            </a:xfrm>
          </p:grpSpPr>
          <p:sp>
            <p:nvSpPr>
              <p:cNvPr id="124" name="任意多边形 123"/>
              <p:cNvSpPr/>
              <p:nvPr/>
            </p:nvSpPr>
            <p:spPr>
              <a:xfrm>
                <a:off x="1309334" y="1196615"/>
                <a:ext cx="1090324" cy="537200"/>
              </a:xfrm>
              <a:custGeom>
                <a:avLst/>
                <a:gdLst/>
                <a:ahLst/>
                <a:cxnLst/>
                <a:rect l="0" t="0" r="0" b="0"/>
                <a:pathLst>
                  <a:path w="1090324" h="537200">
                    <a:moveTo>
                      <a:pt x="80392" y="0"/>
                    </a:moveTo>
                    <a:lnTo>
                      <a:pt x="1009932" y="0"/>
                    </a:lnTo>
                    <a:cubicBezTo>
                      <a:pt x="1054332" y="0"/>
                      <a:pt x="1090324" y="22116"/>
                      <a:pt x="1090324" y="49398"/>
                    </a:cubicBezTo>
                    <a:lnTo>
                      <a:pt x="1090324" y="401356"/>
                    </a:lnTo>
                    <a:cubicBezTo>
                      <a:pt x="1090324" y="424512"/>
                      <a:pt x="1065202" y="453224"/>
                      <a:pt x="1013952" y="453224"/>
                    </a:cubicBezTo>
                    <a:cubicBezTo>
                      <a:pt x="1013952" y="453224"/>
                      <a:pt x="939588" y="387772"/>
                      <a:pt x="783828" y="387772"/>
                    </a:cubicBezTo>
                    <a:cubicBezTo>
                      <a:pt x="663239" y="387772"/>
                      <a:pt x="582000" y="428635"/>
                      <a:pt x="540138" y="461560"/>
                    </a:cubicBezTo>
                    <a:cubicBezTo>
                      <a:pt x="477331" y="510957"/>
                      <a:pt x="404475" y="537200"/>
                      <a:pt x="301473" y="537200"/>
                    </a:cubicBezTo>
                    <a:cubicBezTo>
                      <a:pt x="97476" y="537200"/>
                      <a:pt x="0" y="424820"/>
                      <a:pt x="0" y="395181"/>
                    </a:cubicBezTo>
                    <a:lnTo>
                      <a:pt x="0" y="49398"/>
                    </a:lnTo>
                    <a:cubicBezTo>
                      <a:pt x="0" y="22116"/>
                      <a:pt x="35993" y="0"/>
                      <a:pt x="8039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ADFE2"/>
                  </a:gs>
                  <a:gs pos="50000">
                    <a:srgbClr val="AAB7BF"/>
                  </a:gs>
                  <a:gs pos="51000">
                    <a:srgbClr val="7C94A1"/>
                  </a:gs>
                  <a:gs pos="100000">
                    <a:srgbClr val="AAB7BF"/>
                  </a:gs>
                </a:gsLst>
                <a:lin ang="5400000" scaled="0"/>
              </a:gradFill>
              <a:ln w="7900" cap="flat">
                <a:solidFill>
                  <a:srgbClr val="04617B"/>
                </a:solidFill>
                <a:bevel/>
              </a:ln>
            </p:spPr>
          </p:sp>
          <p:sp>
            <p:nvSpPr>
              <p:cNvPr id="125" name="任意多边形 124"/>
              <p:cNvSpPr/>
              <p:nvPr/>
            </p:nvSpPr>
            <p:spPr>
              <a:xfrm>
                <a:off x="1325688" y="1207359"/>
                <a:ext cx="1057615" cy="515712"/>
              </a:xfrm>
              <a:custGeom>
                <a:avLst/>
                <a:gdLst/>
                <a:ahLst/>
                <a:cxnLst/>
                <a:rect l="0" t="0" r="0" b="0"/>
                <a:pathLst>
                  <a:path w="1057615" h="515712" stroke="0">
                    <a:moveTo>
                      <a:pt x="77981" y="0"/>
                    </a:moveTo>
                    <a:lnTo>
                      <a:pt x="979634" y="0"/>
                    </a:lnTo>
                    <a:cubicBezTo>
                      <a:pt x="1022702" y="0"/>
                      <a:pt x="1057615" y="21231"/>
                      <a:pt x="1057615" y="47422"/>
                    </a:cubicBezTo>
                    <a:lnTo>
                      <a:pt x="1057615" y="385302"/>
                    </a:lnTo>
                    <a:cubicBezTo>
                      <a:pt x="1057615" y="407531"/>
                      <a:pt x="1033246" y="435095"/>
                      <a:pt x="983533" y="435095"/>
                    </a:cubicBezTo>
                    <a:cubicBezTo>
                      <a:pt x="983533" y="435095"/>
                      <a:pt x="911401" y="372261"/>
                      <a:pt x="760313" y="372261"/>
                    </a:cubicBezTo>
                    <a:cubicBezTo>
                      <a:pt x="643342" y="372261"/>
                      <a:pt x="564540" y="411489"/>
                      <a:pt x="523934" y="443097"/>
                    </a:cubicBezTo>
                    <a:cubicBezTo>
                      <a:pt x="463011" y="490519"/>
                      <a:pt x="392341" y="515712"/>
                      <a:pt x="292428" y="515712"/>
                    </a:cubicBezTo>
                    <a:cubicBezTo>
                      <a:pt x="94552" y="515712"/>
                      <a:pt x="0" y="407827"/>
                      <a:pt x="0" y="379374"/>
                    </a:cubicBezTo>
                    <a:lnTo>
                      <a:pt x="0" y="47422"/>
                    </a:lnTo>
                    <a:cubicBezTo>
                      <a:pt x="0" y="21231"/>
                      <a:pt x="34913" y="0"/>
                      <a:pt x="7798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49000"/>
                    </a:srgbClr>
                  </a:gs>
                  <a:gs pos="86000">
                    <a:srgbClr val="FFFFFF">
                      <a:alpha val="15000"/>
                    </a:srgbClr>
                  </a:gs>
                  <a:gs pos="100000">
                    <a:srgbClr val="FFFFFF">
                      <a:alpha val="15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7900" cap="flat">
                <a:solidFill>
                  <a:srgbClr val="366092"/>
                </a:solidFill>
                <a:bevel/>
              </a:ln>
            </p:spPr>
          </p:sp>
          <p:sp>
            <p:nvSpPr>
              <p:cNvPr id="126" name="任意多边形 125"/>
              <p:cNvSpPr/>
              <p:nvPr/>
            </p:nvSpPr>
            <p:spPr>
              <a:xfrm>
                <a:off x="1325688" y="1204673"/>
                <a:ext cx="1057615" cy="268600"/>
              </a:xfrm>
              <a:custGeom>
                <a:avLst/>
                <a:gdLst/>
                <a:ahLst/>
                <a:cxnLst/>
                <a:rect l="0" t="0" r="0" b="0"/>
                <a:pathLst>
                  <a:path w="1057615" h="268600" stroke="0">
                    <a:moveTo>
                      <a:pt x="90743" y="0"/>
                    </a:moveTo>
                    <a:lnTo>
                      <a:pt x="966871" y="0"/>
                    </a:lnTo>
                    <a:cubicBezTo>
                      <a:pt x="1018483" y="0"/>
                      <a:pt x="1057615" y="21488"/>
                      <a:pt x="1057615" y="48348"/>
                    </a:cubicBezTo>
                    <a:lnTo>
                      <a:pt x="1057615" y="268600"/>
                    </a:lnTo>
                    <a:cubicBezTo>
                      <a:pt x="1057615" y="268600"/>
                      <a:pt x="1047384" y="243936"/>
                      <a:pt x="1010222" y="222856"/>
                    </a:cubicBezTo>
                    <a:cubicBezTo>
                      <a:pt x="978892" y="205085"/>
                      <a:pt x="909549" y="205479"/>
                      <a:pt x="909549" y="205479"/>
                    </a:cubicBezTo>
                    <a:lnTo>
                      <a:pt x="148066" y="205479"/>
                    </a:lnTo>
                    <a:cubicBezTo>
                      <a:pt x="148066" y="205479"/>
                      <a:pt x="84254" y="201950"/>
                      <a:pt x="49887" y="219721"/>
                    </a:cubicBezTo>
                    <a:cubicBezTo>
                      <a:pt x="12425" y="241155"/>
                      <a:pt x="0" y="268600"/>
                      <a:pt x="0" y="268600"/>
                    </a:cubicBezTo>
                    <a:lnTo>
                      <a:pt x="0" y="48348"/>
                    </a:lnTo>
                    <a:cubicBezTo>
                      <a:pt x="0" y="21488"/>
                      <a:pt x="39132" y="0"/>
                      <a:pt x="9074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 w="7900" cap="flat">
                <a:solidFill>
                  <a:srgbClr val="366092"/>
                </a:solidFill>
                <a:bevel/>
              </a:ln>
            </p:spPr>
          </p:sp>
          <p:sp>
            <p:nvSpPr>
              <p:cNvPr id="127" name="任意多边形 126"/>
              <p:cNvSpPr/>
              <p:nvPr/>
            </p:nvSpPr>
            <p:spPr>
              <a:xfrm>
                <a:off x="1374753" y="1215417"/>
                <a:ext cx="959485" cy="26860"/>
              </a:xfrm>
              <a:custGeom>
                <a:avLst/>
                <a:gdLst/>
                <a:ahLst/>
                <a:cxnLst/>
                <a:rect l="0" t="0" r="0" b="0"/>
                <a:pathLst>
                  <a:path w="959485" h="26860" stroke="0">
                    <a:moveTo>
                      <a:pt x="21703" y="0"/>
                    </a:moveTo>
                    <a:lnTo>
                      <a:pt x="937783" y="0"/>
                    </a:lnTo>
                    <a:cubicBezTo>
                      <a:pt x="949769" y="0"/>
                      <a:pt x="959485" y="6013"/>
                      <a:pt x="959485" y="13430"/>
                    </a:cubicBezTo>
                    <a:cubicBezTo>
                      <a:pt x="959485" y="20847"/>
                      <a:pt x="949769" y="26860"/>
                      <a:pt x="937783" y="26860"/>
                    </a:cubicBezTo>
                    <a:lnTo>
                      <a:pt x="21703" y="26860"/>
                    </a:lnTo>
                    <a:cubicBezTo>
                      <a:pt x="9717" y="26860"/>
                      <a:pt x="0" y="20847"/>
                      <a:pt x="0" y="13430"/>
                    </a:cubicBezTo>
                    <a:cubicBezTo>
                      <a:pt x="0" y="6013"/>
                      <a:pt x="9717" y="0"/>
                      <a:pt x="21703" y="0"/>
                    </a:cubicBezTo>
                    <a:close/>
                  </a:path>
                </a:pathLst>
              </a:custGeom>
              <a:solidFill>
                <a:srgbClr val="FFFFFF">
                  <a:alpha val="69000"/>
                </a:srgbClr>
              </a:solidFill>
              <a:ln w="7900" cap="flat">
                <a:solidFill>
                  <a:srgbClr val="366092"/>
                </a:solidFill>
                <a:bevel/>
              </a:ln>
            </p:spPr>
          </p:sp>
          <p:sp>
            <p:nvSpPr>
              <p:cNvPr id="128" name="Text 306"/>
              <p:cNvSpPr txBox="1"/>
              <p:nvPr/>
            </p:nvSpPr>
            <p:spPr>
              <a:xfrm>
                <a:off x="1309334" y="1196615"/>
                <a:ext cx="1090324" cy="42976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000" b="1" dirty="0" err="1">
                    <a:solidFill>
                      <a:srgbClr val="303030"/>
                    </a:solidFill>
                    <a:latin typeface="Arial"/>
                  </a:rPr>
                  <a:t>业务库</a:t>
                </a:r>
                <a:endParaRPr sz="1000" b="1" dirty="0">
                  <a:solidFill>
                    <a:srgbClr val="303030"/>
                  </a:solidFill>
                  <a:latin typeface="Arial"/>
                </a:endParaRPr>
              </a:p>
            </p:txBody>
          </p:sp>
        </p:grpSp>
        <p:grpSp>
          <p:nvGrpSpPr>
            <p:cNvPr id="16" name="存储数据"/>
            <p:cNvGrpSpPr/>
            <p:nvPr/>
          </p:nvGrpSpPr>
          <p:grpSpPr>
            <a:xfrm>
              <a:off x="1443758" y="2173470"/>
              <a:ext cx="900600" cy="505600"/>
              <a:chOff x="1443758" y="2173470"/>
              <a:chExt cx="900600" cy="505600"/>
            </a:xfrm>
          </p:grpSpPr>
          <p:sp>
            <p:nvSpPr>
              <p:cNvPr id="119" name="任意多边形 118"/>
              <p:cNvSpPr/>
              <p:nvPr/>
            </p:nvSpPr>
            <p:spPr>
              <a:xfrm>
                <a:off x="1443758" y="2173470"/>
                <a:ext cx="900600" cy="505600"/>
              </a:xfrm>
              <a:custGeom>
                <a:avLst/>
                <a:gdLst/>
                <a:ahLst/>
                <a:cxnLst/>
                <a:rect l="0" t="0" r="0" b="0"/>
                <a:pathLst>
                  <a:path w="900600" h="505600">
                    <a:moveTo>
                      <a:pt x="67545" y="0"/>
                    </a:moveTo>
                    <a:lnTo>
                      <a:pt x="900600" y="0"/>
                    </a:lnTo>
                    <a:cubicBezTo>
                      <a:pt x="900600" y="0"/>
                      <a:pt x="835306" y="101120"/>
                      <a:pt x="833055" y="252800"/>
                    </a:cubicBezTo>
                    <a:cubicBezTo>
                      <a:pt x="835306" y="404480"/>
                      <a:pt x="900600" y="505600"/>
                      <a:pt x="900600" y="505600"/>
                    </a:cubicBezTo>
                    <a:lnTo>
                      <a:pt x="67545" y="505600"/>
                    </a:lnTo>
                    <a:cubicBezTo>
                      <a:pt x="67545" y="505600"/>
                      <a:pt x="0" y="404480"/>
                      <a:pt x="0" y="252800"/>
                    </a:cubicBezTo>
                    <a:cubicBezTo>
                      <a:pt x="0" y="101120"/>
                      <a:pt x="67545" y="0"/>
                      <a:pt x="675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AE0F0"/>
                  </a:gs>
                  <a:gs pos="50000">
                    <a:srgbClr val="AABBDF"/>
                  </a:gs>
                  <a:gs pos="51000">
                    <a:srgbClr val="7D9BD3"/>
                  </a:gs>
                  <a:gs pos="100000">
                    <a:srgbClr val="AABBDF"/>
                  </a:gs>
                </a:gsLst>
                <a:lin ang="5400000" scaled="0"/>
              </a:gradFill>
              <a:ln w="7900" cap="flat">
                <a:solidFill>
                  <a:srgbClr val="0F6FC6"/>
                </a:solidFill>
                <a:bevel/>
              </a:ln>
            </p:spPr>
          </p:sp>
          <p:sp>
            <p:nvSpPr>
              <p:cNvPr id="120" name="任意多边形 119"/>
              <p:cNvSpPr/>
              <p:nvPr/>
            </p:nvSpPr>
            <p:spPr>
              <a:xfrm>
                <a:off x="1457267" y="2181054"/>
                <a:ext cx="873582" cy="490432"/>
              </a:xfrm>
              <a:custGeom>
                <a:avLst/>
                <a:gdLst/>
                <a:ahLst/>
                <a:cxnLst/>
                <a:rect l="0" t="0" r="0" b="0"/>
                <a:pathLst>
                  <a:path w="873582" h="490432" stroke="0">
                    <a:moveTo>
                      <a:pt x="65519" y="0"/>
                    </a:moveTo>
                    <a:lnTo>
                      <a:pt x="873582" y="0"/>
                    </a:lnTo>
                    <a:cubicBezTo>
                      <a:pt x="873582" y="0"/>
                      <a:pt x="810247" y="98086"/>
                      <a:pt x="808063" y="245216"/>
                    </a:cubicBezTo>
                    <a:cubicBezTo>
                      <a:pt x="810247" y="392346"/>
                      <a:pt x="873582" y="490432"/>
                      <a:pt x="873582" y="490432"/>
                    </a:cubicBezTo>
                    <a:lnTo>
                      <a:pt x="65519" y="490432"/>
                    </a:lnTo>
                    <a:cubicBezTo>
                      <a:pt x="65519" y="490432"/>
                      <a:pt x="0" y="392346"/>
                      <a:pt x="0" y="245216"/>
                    </a:cubicBezTo>
                    <a:cubicBezTo>
                      <a:pt x="0" y="98086"/>
                      <a:pt x="65519" y="0"/>
                      <a:pt x="6551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49000"/>
                    </a:srgbClr>
                  </a:gs>
                  <a:gs pos="87000">
                    <a:srgbClr val="FFFFFF">
                      <a:alpha val="15000"/>
                    </a:srgbClr>
                  </a:gs>
                  <a:gs pos="100000">
                    <a:srgbClr val="FFFFFF">
                      <a:alpha val="15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7900" cap="flat">
                <a:solidFill>
                  <a:srgbClr val="366092"/>
                </a:solidFill>
                <a:bevel/>
              </a:ln>
            </p:spPr>
          </p:sp>
          <p:sp>
            <p:nvSpPr>
              <p:cNvPr id="121" name="任意多边形 120"/>
              <p:cNvSpPr/>
              <p:nvPr/>
            </p:nvSpPr>
            <p:spPr>
              <a:xfrm>
                <a:off x="1457267" y="2182318"/>
                <a:ext cx="873582" cy="250272"/>
              </a:xfrm>
              <a:custGeom>
                <a:avLst/>
                <a:gdLst/>
                <a:ahLst/>
                <a:cxnLst/>
                <a:rect l="0" t="0" r="0" b="0"/>
                <a:pathLst>
                  <a:path w="873582" h="250272" stroke="0">
                    <a:moveTo>
                      <a:pt x="65519" y="0"/>
                    </a:moveTo>
                    <a:lnTo>
                      <a:pt x="873582" y="0"/>
                    </a:lnTo>
                    <a:cubicBezTo>
                      <a:pt x="873582" y="0"/>
                      <a:pt x="810247" y="100057"/>
                      <a:pt x="808063" y="250272"/>
                    </a:cubicBezTo>
                    <a:cubicBezTo>
                      <a:pt x="808063" y="250272"/>
                      <a:pt x="794656" y="225551"/>
                      <a:pt x="775304" y="212621"/>
                    </a:cubicBezTo>
                    <a:cubicBezTo>
                      <a:pt x="753464" y="198029"/>
                      <a:pt x="716337" y="195944"/>
                      <a:pt x="716337" y="195944"/>
                    </a:cubicBezTo>
                    <a:lnTo>
                      <a:pt x="80806" y="195944"/>
                    </a:lnTo>
                    <a:cubicBezTo>
                      <a:pt x="80806" y="195944"/>
                      <a:pt x="54599" y="193860"/>
                      <a:pt x="32759" y="210536"/>
                    </a:cubicBezTo>
                    <a:cubicBezTo>
                      <a:pt x="8521" y="229043"/>
                      <a:pt x="0" y="250272"/>
                      <a:pt x="0" y="250272"/>
                    </a:cubicBezTo>
                    <a:cubicBezTo>
                      <a:pt x="0" y="100057"/>
                      <a:pt x="65519" y="0"/>
                      <a:pt x="6551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 w="7900" cap="flat">
                <a:solidFill>
                  <a:srgbClr val="366092"/>
                </a:solidFill>
                <a:bevel/>
              </a:ln>
            </p:spPr>
          </p:sp>
          <p:sp>
            <p:nvSpPr>
              <p:cNvPr id="122" name="任意多边形 121"/>
              <p:cNvSpPr/>
              <p:nvPr/>
            </p:nvSpPr>
            <p:spPr>
              <a:xfrm>
                <a:off x="1524812" y="2191166"/>
                <a:ext cx="774516" cy="25280"/>
              </a:xfrm>
              <a:custGeom>
                <a:avLst/>
                <a:gdLst/>
                <a:ahLst/>
                <a:cxnLst/>
                <a:rect l="0" t="0" r="0" b="0"/>
                <a:pathLst>
                  <a:path w="774516" h="25280" stroke="0">
                    <a:moveTo>
                      <a:pt x="17519" y="0"/>
                    </a:moveTo>
                    <a:lnTo>
                      <a:pt x="756997" y="0"/>
                    </a:lnTo>
                    <a:cubicBezTo>
                      <a:pt x="766672" y="0"/>
                      <a:pt x="774516" y="5659"/>
                      <a:pt x="774516" y="12640"/>
                    </a:cubicBezTo>
                    <a:cubicBezTo>
                      <a:pt x="774516" y="19621"/>
                      <a:pt x="766672" y="25280"/>
                      <a:pt x="756997" y="25280"/>
                    </a:cubicBezTo>
                    <a:lnTo>
                      <a:pt x="17519" y="25280"/>
                    </a:lnTo>
                    <a:cubicBezTo>
                      <a:pt x="7843" y="25280"/>
                      <a:pt x="0" y="19621"/>
                      <a:pt x="0" y="12640"/>
                    </a:cubicBezTo>
                    <a:cubicBezTo>
                      <a:pt x="0" y="5659"/>
                      <a:pt x="7843" y="0"/>
                      <a:pt x="17519" y="0"/>
                    </a:cubicBezTo>
                    <a:close/>
                  </a:path>
                </a:pathLst>
              </a:custGeom>
              <a:solidFill>
                <a:srgbClr val="FFFFFF">
                  <a:alpha val="69000"/>
                </a:srgbClr>
              </a:solidFill>
              <a:ln w="7900" cap="flat">
                <a:solidFill>
                  <a:srgbClr val="366092"/>
                </a:solidFill>
                <a:bevel/>
              </a:ln>
            </p:spPr>
          </p:sp>
          <p:sp>
            <p:nvSpPr>
              <p:cNvPr id="123" name="Text 307"/>
              <p:cNvSpPr txBox="1"/>
              <p:nvPr/>
            </p:nvSpPr>
            <p:spPr>
              <a:xfrm>
                <a:off x="1443758" y="2173470"/>
                <a:ext cx="900600" cy="505600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000" b="1" dirty="0" err="1">
                    <a:solidFill>
                      <a:srgbClr val="303030"/>
                    </a:solidFill>
                    <a:latin typeface="Arial"/>
                  </a:rPr>
                  <a:t>前置库</a:t>
                </a:r>
                <a:endParaRPr sz="1000" b="1" dirty="0">
                  <a:solidFill>
                    <a:srgbClr val="303030"/>
                  </a:solidFill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sz="1000" b="1" dirty="0">
                    <a:solidFill>
                      <a:srgbClr val="303030"/>
                    </a:solidFill>
                    <a:latin typeface="Arial"/>
                  </a:rPr>
                  <a:t>（</a:t>
                </a:r>
                <a:r>
                  <a:rPr sz="1000" b="1" dirty="0" err="1">
                    <a:solidFill>
                      <a:srgbClr val="303030"/>
                    </a:solidFill>
                    <a:latin typeface="Arial"/>
                  </a:rPr>
                  <a:t>应收，实收</a:t>
                </a:r>
                <a:r>
                  <a:rPr sz="1000" b="1" dirty="0">
                    <a:solidFill>
                      <a:srgbClr val="303030"/>
                    </a:solidFill>
                    <a:latin typeface="Arial"/>
                  </a:rPr>
                  <a:t>)</a:t>
                </a:r>
              </a:p>
            </p:txBody>
          </p:sp>
        </p:grpSp>
        <p:grpSp>
          <p:nvGrpSpPr>
            <p:cNvPr id="17" name="Desicion"/>
            <p:cNvGrpSpPr/>
            <p:nvPr/>
          </p:nvGrpSpPr>
          <p:grpSpPr>
            <a:xfrm>
              <a:off x="1356859" y="3226099"/>
              <a:ext cx="995273" cy="597165"/>
              <a:chOff x="1356859" y="3226099"/>
              <a:chExt cx="995273" cy="597165"/>
            </a:xfrm>
          </p:grpSpPr>
          <p:sp>
            <p:nvSpPr>
              <p:cNvPr id="114" name="任意多边形 113"/>
              <p:cNvSpPr/>
              <p:nvPr/>
            </p:nvSpPr>
            <p:spPr>
              <a:xfrm>
                <a:off x="1356859" y="3226099"/>
                <a:ext cx="995273" cy="597165"/>
              </a:xfrm>
              <a:custGeom>
                <a:avLst/>
                <a:gdLst/>
                <a:ahLst/>
                <a:cxnLst/>
                <a:rect l="0" t="0" r="0" b="0"/>
                <a:pathLst>
                  <a:path w="995273" h="597165">
                    <a:moveTo>
                      <a:pt x="0" y="298583"/>
                    </a:moveTo>
                    <a:cubicBezTo>
                      <a:pt x="0" y="283654"/>
                      <a:pt x="19905" y="271710"/>
                      <a:pt x="19905" y="271710"/>
                    </a:cubicBezTo>
                    <a:lnTo>
                      <a:pt x="457826" y="16123"/>
                    </a:lnTo>
                    <a:cubicBezTo>
                      <a:pt x="457826" y="16123"/>
                      <a:pt x="479722" y="0"/>
                      <a:pt x="497637" y="0"/>
                    </a:cubicBezTo>
                    <a:cubicBezTo>
                      <a:pt x="515551" y="0"/>
                      <a:pt x="537447" y="16123"/>
                      <a:pt x="537447" y="16123"/>
                    </a:cubicBezTo>
                    <a:lnTo>
                      <a:pt x="975368" y="271710"/>
                    </a:lnTo>
                    <a:cubicBezTo>
                      <a:pt x="975368" y="271710"/>
                      <a:pt x="995273" y="283654"/>
                      <a:pt x="995273" y="298583"/>
                    </a:cubicBezTo>
                    <a:cubicBezTo>
                      <a:pt x="995273" y="313512"/>
                      <a:pt x="975368" y="325455"/>
                      <a:pt x="975368" y="325455"/>
                    </a:cubicBezTo>
                    <a:lnTo>
                      <a:pt x="537447" y="581042"/>
                    </a:lnTo>
                    <a:cubicBezTo>
                      <a:pt x="537447" y="581042"/>
                      <a:pt x="515551" y="597165"/>
                      <a:pt x="497637" y="597165"/>
                    </a:cubicBezTo>
                    <a:cubicBezTo>
                      <a:pt x="479722" y="597165"/>
                      <a:pt x="457826" y="581042"/>
                      <a:pt x="457826" y="581042"/>
                    </a:cubicBezTo>
                    <a:lnTo>
                      <a:pt x="19905" y="325455"/>
                    </a:lnTo>
                    <a:cubicBezTo>
                      <a:pt x="19905" y="325455"/>
                      <a:pt x="0" y="313512"/>
                      <a:pt x="0" y="298583"/>
                    </a:cubicBezTo>
                    <a:close/>
                  </a:path>
                </a:pathLst>
              </a:custGeom>
              <a:solidFill>
                <a:srgbClr val="FF8000"/>
              </a:solidFill>
              <a:ln w="7900" cap="flat">
                <a:solidFill>
                  <a:srgbClr val="CD853F"/>
                </a:solidFill>
                <a:bevel/>
              </a:ln>
            </p:spPr>
          </p:sp>
          <p:sp>
            <p:nvSpPr>
              <p:cNvPr id="115" name="任意多边形 114"/>
              <p:cNvSpPr/>
              <p:nvPr/>
            </p:nvSpPr>
            <p:spPr>
              <a:xfrm>
                <a:off x="1371788" y="3235056"/>
                <a:ext cx="965415" cy="579250"/>
              </a:xfrm>
              <a:custGeom>
                <a:avLst/>
                <a:gdLst/>
                <a:ahLst/>
                <a:cxnLst/>
                <a:rect l="0" t="0" r="0" b="0"/>
                <a:pathLst>
                  <a:path w="965415" h="579250" stroke="0">
                    <a:moveTo>
                      <a:pt x="0" y="289625"/>
                    </a:moveTo>
                    <a:cubicBezTo>
                      <a:pt x="0" y="275144"/>
                      <a:pt x="19308" y="263559"/>
                      <a:pt x="19308" y="263559"/>
                    </a:cubicBezTo>
                    <a:lnTo>
                      <a:pt x="444091" y="15640"/>
                    </a:lnTo>
                    <a:cubicBezTo>
                      <a:pt x="444091" y="15640"/>
                      <a:pt x="465330" y="0"/>
                      <a:pt x="482707" y="0"/>
                    </a:cubicBezTo>
                    <a:cubicBezTo>
                      <a:pt x="500085" y="0"/>
                      <a:pt x="521324" y="15640"/>
                      <a:pt x="521324" y="15640"/>
                    </a:cubicBezTo>
                    <a:lnTo>
                      <a:pt x="946107" y="263559"/>
                    </a:lnTo>
                    <a:cubicBezTo>
                      <a:pt x="946107" y="263559"/>
                      <a:pt x="965415" y="275144"/>
                      <a:pt x="965415" y="289625"/>
                    </a:cubicBezTo>
                    <a:cubicBezTo>
                      <a:pt x="965415" y="304106"/>
                      <a:pt x="946107" y="315691"/>
                      <a:pt x="946107" y="315691"/>
                    </a:cubicBezTo>
                    <a:lnTo>
                      <a:pt x="521324" y="563611"/>
                    </a:lnTo>
                    <a:cubicBezTo>
                      <a:pt x="521324" y="563611"/>
                      <a:pt x="500085" y="579250"/>
                      <a:pt x="482707" y="579250"/>
                    </a:cubicBezTo>
                    <a:cubicBezTo>
                      <a:pt x="465330" y="579250"/>
                      <a:pt x="444091" y="563611"/>
                      <a:pt x="444091" y="563611"/>
                    </a:cubicBezTo>
                    <a:lnTo>
                      <a:pt x="19308" y="315691"/>
                    </a:lnTo>
                    <a:cubicBezTo>
                      <a:pt x="19308" y="315691"/>
                      <a:pt x="0" y="304106"/>
                      <a:pt x="0" y="28962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49000"/>
                    </a:srgbClr>
                  </a:gs>
                  <a:gs pos="85000">
                    <a:srgbClr val="FFFFFF">
                      <a:alpha val="15000"/>
                    </a:srgbClr>
                  </a:gs>
                  <a:gs pos="100000">
                    <a:srgbClr val="FFFFFF">
                      <a:alpha val="15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7900" cap="flat">
                <a:solidFill>
                  <a:srgbClr val="366092"/>
                </a:solidFill>
                <a:bevel/>
              </a:ln>
            </p:spPr>
          </p:sp>
          <p:sp>
            <p:nvSpPr>
              <p:cNvPr id="116" name="任意多边形 115"/>
              <p:cNvSpPr/>
              <p:nvPr/>
            </p:nvSpPr>
            <p:spPr>
              <a:xfrm>
                <a:off x="1590748" y="3235056"/>
                <a:ext cx="746455" cy="316498"/>
              </a:xfrm>
              <a:custGeom>
                <a:avLst/>
                <a:gdLst/>
                <a:ahLst/>
                <a:cxnLst/>
                <a:rect l="0" t="0" r="0" b="0"/>
                <a:pathLst>
                  <a:path w="746455" h="316498" stroke="0">
                    <a:moveTo>
                      <a:pt x="190250" y="177567"/>
                    </a:moveTo>
                    <a:cubicBezTo>
                      <a:pt x="114602" y="153453"/>
                      <a:pt x="0" y="149069"/>
                      <a:pt x="0" y="149069"/>
                    </a:cubicBezTo>
                    <a:lnTo>
                      <a:pt x="224981" y="15626"/>
                    </a:lnTo>
                    <a:cubicBezTo>
                      <a:pt x="224981" y="15626"/>
                      <a:pt x="246223" y="0"/>
                      <a:pt x="263622" y="0"/>
                    </a:cubicBezTo>
                    <a:cubicBezTo>
                      <a:pt x="280988" y="0"/>
                      <a:pt x="302231" y="15626"/>
                      <a:pt x="302231" y="15626"/>
                    </a:cubicBezTo>
                    <a:lnTo>
                      <a:pt x="727110" y="263326"/>
                    </a:lnTo>
                    <a:cubicBezTo>
                      <a:pt x="727110" y="263326"/>
                      <a:pt x="746455" y="274900"/>
                      <a:pt x="746455" y="289369"/>
                    </a:cubicBezTo>
                    <a:cubicBezTo>
                      <a:pt x="746455" y="303838"/>
                      <a:pt x="727110" y="315538"/>
                      <a:pt x="727110" y="315538"/>
                    </a:cubicBezTo>
                    <a:cubicBezTo>
                      <a:pt x="727110" y="315538"/>
                      <a:pt x="673960" y="317488"/>
                      <a:pt x="630386" y="315676"/>
                    </a:cubicBezTo>
                    <a:cubicBezTo>
                      <a:pt x="577661" y="313483"/>
                      <a:pt x="545568" y="306907"/>
                      <a:pt x="440119" y="280600"/>
                    </a:cubicBezTo>
                    <a:cubicBezTo>
                      <a:pt x="372479" y="263726"/>
                      <a:pt x="265898" y="201681"/>
                      <a:pt x="190250" y="17756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 w="7900" cap="flat">
                <a:solidFill>
                  <a:srgbClr val="366092"/>
                </a:solidFill>
                <a:bevel/>
              </a:ln>
            </p:spPr>
          </p:sp>
          <p:sp>
            <p:nvSpPr>
              <p:cNvPr id="117" name="任意多边形 116"/>
              <p:cNvSpPr/>
              <p:nvPr/>
            </p:nvSpPr>
            <p:spPr>
              <a:xfrm>
                <a:off x="1773532" y="3234880"/>
                <a:ext cx="563997" cy="344687"/>
              </a:xfrm>
              <a:custGeom>
                <a:avLst/>
                <a:gdLst/>
                <a:ahLst/>
                <a:cxnLst/>
                <a:rect l="0" t="0" r="0" b="0"/>
                <a:pathLst>
                  <a:path w="563997" h="344687" stroke="0">
                    <a:moveTo>
                      <a:pt x="68733" y="30005"/>
                    </a:moveTo>
                    <a:cubicBezTo>
                      <a:pt x="45800" y="27809"/>
                      <a:pt x="0" y="41714"/>
                      <a:pt x="0" y="41714"/>
                    </a:cubicBezTo>
                    <a:lnTo>
                      <a:pt x="42323" y="15649"/>
                    </a:lnTo>
                    <a:cubicBezTo>
                      <a:pt x="42323" y="15649"/>
                      <a:pt x="63574" y="0"/>
                      <a:pt x="80980" y="0"/>
                    </a:cubicBezTo>
                    <a:cubicBezTo>
                      <a:pt x="98352" y="0"/>
                      <a:pt x="119604" y="15649"/>
                      <a:pt x="119604" y="15649"/>
                    </a:cubicBezTo>
                    <a:lnTo>
                      <a:pt x="544645" y="263719"/>
                    </a:lnTo>
                    <a:cubicBezTo>
                      <a:pt x="544645" y="263719"/>
                      <a:pt x="563997" y="275310"/>
                      <a:pt x="563997" y="289801"/>
                    </a:cubicBezTo>
                    <a:cubicBezTo>
                      <a:pt x="563997" y="304291"/>
                      <a:pt x="544645" y="315883"/>
                      <a:pt x="544645" y="315883"/>
                    </a:cubicBezTo>
                    <a:lnTo>
                      <a:pt x="496042" y="344687"/>
                    </a:lnTo>
                    <a:cubicBezTo>
                      <a:pt x="496042" y="344687"/>
                      <a:pt x="533499" y="314683"/>
                      <a:pt x="529677" y="296387"/>
                    </a:cubicBezTo>
                    <a:cubicBezTo>
                      <a:pt x="526619" y="283946"/>
                      <a:pt x="500629" y="270042"/>
                      <a:pt x="500629" y="270042"/>
                    </a:cubicBezTo>
                    <a:lnTo>
                      <a:pt x="109247" y="44641"/>
                    </a:lnTo>
                    <a:cubicBezTo>
                      <a:pt x="109276" y="44641"/>
                      <a:pt x="91665" y="32200"/>
                      <a:pt x="68733" y="3000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 w="7900" cap="flat">
                <a:solidFill>
                  <a:srgbClr val="366092"/>
                </a:solidFill>
                <a:bevel/>
              </a:ln>
            </p:spPr>
          </p:sp>
          <p:sp>
            <p:nvSpPr>
              <p:cNvPr id="118" name="Text 308"/>
              <p:cNvSpPr txBox="1"/>
              <p:nvPr/>
            </p:nvSpPr>
            <p:spPr>
              <a:xfrm>
                <a:off x="1356859" y="3226099"/>
                <a:ext cx="995273" cy="597165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000" b="1" dirty="0" err="1">
                    <a:solidFill>
                      <a:srgbClr val="28130E"/>
                    </a:solidFill>
                    <a:latin typeface="Arial"/>
                  </a:rPr>
                  <a:t>字段级校验</a:t>
                </a:r>
                <a:endParaRPr sz="1000" b="1" dirty="0">
                  <a:solidFill>
                    <a:srgbClr val="28130E"/>
                  </a:solidFill>
                  <a:latin typeface="Arial"/>
                </a:endParaRPr>
              </a:p>
            </p:txBody>
          </p:sp>
        </p:grpSp>
        <p:grpSp>
          <p:nvGrpSpPr>
            <p:cNvPr id="18" name="中间信息"/>
            <p:cNvGrpSpPr/>
            <p:nvPr/>
          </p:nvGrpSpPr>
          <p:grpSpPr>
            <a:xfrm>
              <a:off x="2134850" y="1999981"/>
              <a:ext cx="300200" cy="300200"/>
              <a:chOff x="2134850" y="1999981"/>
              <a:chExt cx="300200" cy="300200"/>
            </a:xfrm>
          </p:grpSpPr>
          <p:sp>
            <p:nvSpPr>
              <p:cNvPr id="109" name="任意多边形 108"/>
              <p:cNvSpPr/>
              <p:nvPr/>
            </p:nvSpPr>
            <p:spPr>
              <a:xfrm>
                <a:off x="2134850" y="1999981"/>
                <a:ext cx="300200" cy="300200"/>
              </a:xfrm>
              <a:custGeom>
                <a:avLst/>
                <a:gdLst/>
                <a:ahLst/>
                <a:cxnLst/>
                <a:rect l="0" t="0" r="0" b="0"/>
                <a:pathLst>
                  <a:path w="300200" h="300200">
                    <a:moveTo>
                      <a:pt x="300200" y="150100"/>
                    </a:moveTo>
                    <a:cubicBezTo>
                      <a:pt x="300200" y="232998"/>
                      <a:pt x="232998" y="300200"/>
                      <a:pt x="150100" y="300200"/>
                    </a:cubicBezTo>
                    <a:cubicBezTo>
                      <a:pt x="67202" y="300200"/>
                      <a:pt x="0" y="232998"/>
                      <a:pt x="0" y="150100"/>
                    </a:cubicBezTo>
                    <a:cubicBezTo>
                      <a:pt x="0" y="67202"/>
                      <a:pt x="67202" y="0"/>
                      <a:pt x="150100" y="0"/>
                    </a:cubicBezTo>
                    <a:cubicBezTo>
                      <a:pt x="232998" y="0"/>
                      <a:pt x="300200" y="67202"/>
                      <a:pt x="300200" y="150100"/>
                    </a:cubicBezTo>
                  </a:path>
                </a:pathLst>
              </a:custGeom>
              <a:gradFill>
                <a:gsLst>
                  <a:gs pos="0">
                    <a:srgbClr val="DAF2E7"/>
                  </a:gs>
                  <a:gs pos="50000">
                    <a:srgbClr val="AAE4CB"/>
                  </a:gs>
                  <a:gs pos="51000">
                    <a:srgbClr val="7DDAB5"/>
                  </a:gs>
                  <a:gs pos="100000">
                    <a:srgbClr val="AAE4CB"/>
                  </a:gs>
                </a:gsLst>
                <a:lin ang="5400000" scaled="0"/>
              </a:gradFill>
              <a:ln w="7900" cap="flat">
                <a:solidFill>
                  <a:srgbClr val="10CF9B"/>
                </a:solidFill>
                <a:bevel/>
              </a:ln>
            </p:spPr>
          </p:sp>
          <p:sp>
            <p:nvSpPr>
              <p:cNvPr id="110" name="任意多边形 109"/>
              <p:cNvSpPr/>
              <p:nvPr/>
            </p:nvSpPr>
            <p:spPr>
              <a:xfrm>
                <a:off x="2155864" y="2020995"/>
                <a:ext cx="258172" cy="258172"/>
              </a:xfrm>
              <a:custGeom>
                <a:avLst/>
                <a:gdLst/>
                <a:ahLst/>
                <a:cxnLst/>
                <a:rect l="0" t="0" r="0" b="0"/>
                <a:pathLst>
                  <a:path w="258172" h="258172">
                    <a:moveTo>
                      <a:pt x="258172" y="129086"/>
                    </a:moveTo>
                    <a:cubicBezTo>
                      <a:pt x="258172" y="200378"/>
                      <a:pt x="200378" y="258172"/>
                      <a:pt x="129086" y="258172"/>
                    </a:cubicBezTo>
                    <a:cubicBezTo>
                      <a:pt x="57794" y="258172"/>
                      <a:pt x="0" y="200378"/>
                      <a:pt x="0" y="129086"/>
                    </a:cubicBezTo>
                    <a:cubicBezTo>
                      <a:pt x="0" y="57794"/>
                      <a:pt x="57794" y="0"/>
                      <a:pt x="129086" y="0"/>
                    </a:cubicBezTo>
                    <a:cubicBezTo>
                      <a:pt x="200378" y="0"/>
                      <a:pt x="258172" y="57794"/>
                      <a:pt x="258172" y="129086"/>
                    </a:cubicBezTo>
                  </a:path>
                </a:pathLst>
              </a:custGeom>
              <a:noFill/>
              <a:ln w="7900" cap="flat">
                <a:solidFill>
                  <a:srgbClr val="FFFFFF"/>
                </a:solidFill>
                <a:bevel/>
              </a:ln>
            </p:spPr>
          </p:sp>
          <p:grpSp>
            <p:nvGrpSpPr>
              <p:cNvPr id="111" name="组合 110"/>
              <p:cNvGrpSpPr/>
              <p:nvPr/>
            </p:nvGrpSpPr>
            <p:grpSpPr>
              <a:xfrm>
                <a:off x="2194890" y="2090041"/>
                <a:ext cx="180120" cy="120080"/>
                <a:chOff x="2194890" y="2090041"/>
                <a:chExt cx="180120" cy="120080"/>
              </a:xfrm>
            </p:grpSpPr>
            <p:sp>
              <p:nvSpPr>
                <p:cNvPr id="112" name="任意多边形 111"/>
                <p:cNvSpPr/>
                <p:nvPr/>
              </p:nvSpPr>
              <p:spPr>
                <a:xfrm>
                  <a:off x="2194890" y="2090041"/>
                  <a:ext cx="180120" cy="12008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0120" h="120080">
                      <a:moveTo>
                        <a:pt x="0" y="120080"/>
                      </a:moveTo>
                      <a:lnTo>
                        <a:pt x="180120" y="120080"/>
                      </a:lnTo>
                      <a:lnTo>
                        <a:pt x="180120" y="0"/>
                      </a:lnTo>
                      <a:lnTo>
                        <a:pt x="0" y="0"/>
                      </a:lnTo>
                      <a:lnTo>
                        <a:pt x="0" y="1200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000000"/>
                  </a:solidFill>
                  <a:bevel/>
                </a:ln>
              </p:spPr>
            </p:sp>
            <p:sp>
              <p:nvSpPr>
                <p:cNvPr id="113" name="任意多边形 112"/>
                <p:cNvSpPr/>
                <p:nvPr/>
              </p:nvSpPr>
              <p:spPr>
                <a:xfrm>
                  <a:off x="2194890" y="2090041"/>
                  <a:ext cx="180120" cy="4803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0120" h="48032" fill="none">
                      <a:moveTo>
                        <a:pt x="0" y="0"/>
                      </a:moveTo>
                      <a:lnTo>
                        <a:pt x="90060" y="48032"/>
                      </a:lnTo>
                      <a:lnTo>
                        <a:pt x="180120" y="0"/>
                      </a:lnTo>
                    </a:path>
                  </a:pathLst>
                </a:custGeom>
                <a:solidFill>
                  <a:srgbClr val="FFFFFF"/>
                </a:solidFill>
                <a:ln w="7900" cap="flat">
                  <a:solidFill>
                    <a:srgbClr val="000000"/>
                  </a:solidFill>
                  <a:bevel/>
                </a:ln>
              </p:spPr>
            </p:sp>
          </p:grpSp>
        </p:grpSp>
        <p:sp>
          <p:nvSpPr>
            <p:cNvPr id="19" name="椭圆气球 2"/>
            <p:cNvSpPr/>
            <p:nvPr/>
          </p:nvSpPr>
          <p:spPr>
            <a:xfrm>
              <a:off x="111676" y="3093534"/>
              <a:ext cx="1233174" cy="905525"/>
            </a:xfrm>
            <a:custGeom>
              <a:avLst/>
              <a:gdLst>
                <a:gd name="rtl" fmla="*/ 31600 w 1141336"/>
                <a:gd name="rtt" fmla="*/ 31600 h 826147"/>
                <a:gd name="rtr" fmla="*/ 1109736 w 1141336"/>
                <a:gd name="rtb" fmla="*/ 794547 h 826147"/>
              </a:gdLst>
              <a:ahLst/>
              <a:cxnLst/>
              <a:rect l="rtl" t="rtt" r="rtr" b="rtb"/>
              <a:pathLst>
                <a:path w="1141336" h="826147">
                  <a:moveTo>
                    <a:pt x="462010" y="818590"/>
                  </a:moveTo>
                  <a:cubicBezTo>
                    <a:pt x="179257" y="764946"/>
                    <a:pt x="0" y="604162"/>
                    <a:pt x="0" y="413074"/>
                  </a:cubicBezTo>
                  <a:cubicBezTo>
                    <a:pt x="0" y="184939"/>
                    <a:pt x="255497" y="0"/>
                    <a:pt x="570668" y="0"/>
                  </a:cubicBezTo>
                  <a:cubicBezTo>
                    <a:pt x="885839" y="0"/>
                    <a:pt x="1141336" y="184939"/>
                    <a:pt x="1141336" y="413074"/>
                  </a:cubicBezTo>
                  <a:cubicBezTo>
                    <a:pt x="1141336" y="604201"/>
                    <a:pt x="962008" y="765010"/>
                    <a:pt x="679326" y="818590"/>
                  </a:cubicBezTo>
                  <a:lnTo>
                    <a:pt x="588336" y="826147"/>
                  </a:lnTo>
                  <a:lnTo>
                    <a:pt x="462010" y="818590"/>
                  </a:lnTo>
                  <a:close/>
                </a:path>
              </a:pathLst>
            </a:custGeom>
            <a:solidFill>
              <a:srgbClr val="FFFFFF"/>
            </a:solidFill>
            <a:ln w="23700" cap="flat">
              <a:solidFill>
                <a:srgbClr val="0F6FC6"/>
              </a:solidFill>
              <a:bevel/>
            </a:ln>
          </p:spPr>
          <p:txBody>
            <a:bodyPr wrap="square" lIns="3000" rIns="3000" rtlCol="0" anchor="ctr"/>
            <a:lstStyle/>
            <a:p>
              <a:pPr algn="l">
                <a:lnSpc>
                  <a:spcPct val="100000"/>
                </a:lnSpc>
              </a:pPr>
              <a:endParaRPr dirty="0"/>
            </a:p>
            <a:p>
              <a:pPr algn="l">
                <a:lnSpc>
                  <a:spcPct val="100000"/>
                </a:lnSpc>
              </a:pPr>
              <a:r>
                <a:rPr sz="1000" b="1" dirty="0">
                  <a:solidFill>
                    <a:srgbClr val="28130E"/>
                  </a:solidFill>
                  <a:latin typeface="Arial"/>
                </a:rPr>
                <a:t>     1.规范明细数据</a:t>
              </a:r>
            </a:p>
            <a:p>
              <a:pPr algn="ctr">
                <a:lnSpc>
                  <a:spcPct val="100000"/>
                </a:lnSpc>
              </a:pPr>
              <a:r>
                <a:rPr sz="1000" b="1" dirty="0">
                  <a:solidFill>
                    <a:srgbClr val="28130E"/>
                  </a:solidFill>
                  <a:latin typeface="Arial"/>
                </a:rPr>
                <a:t>     2.不规范明细数据</a:t>
              </a:r>
              <a:r>
                <a:rPr sz="1000" b="1" dirty="0">
                  <a:solidFill>
                    <a:srgbClr val="C00000"/>
                  </a:solidFill>
                  <a:latin typeface="宋体"/>
                </a:rPr>
                <a:t>3.状态数据</a:t>
              </a:r>
            </a:p>
            <a:p>
              <a:pPr algn="ctr">
                <a:lnSpc>
                  <a:spcPct val="100000"/>
                </a:lnSpc>
              </a:pPr>
              <a:r>
                <a:rPr sz="1000" b="1" dirty="0">
                  <a:solidFill>
                    <a:srgbClr val="000000"/>
                  </a:solidFill>
                  <a:latin typeface="宋体"/>
                </a:rPr>
                <a:t>4.原子指标汇总</a:t>
              </a:r>
            </a:p>
            <a:p>
              <a:pPr algn="ctr">
                <a:lnSpc>
                  <a:spcPct val="100000"/>
                </a:lnSpc>
              </a:pPr>
              <a:endParaRPr sz="800" b="1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20" name="椭圆气球"/>
            <p:cNvSpPr/>
            <p:nvPr/>
          </p:nvSpPr>
          <p:spPr>
            <a:xfrm>
              <a:off x="141151" y="774352"/>
              <a:ext cx="963800" cy="669352"/>
            </a:xfrm>
            <a:custGeom>
              <a:avLst/>
              <a:gdLst>
                <a:gd name="rtl" fmla="*/ 31600 w 963800"/>
                <a:gd name="rtt" fmla="*/ 31600 h 584600"/>
                <a:gd name="rtr" fmla="*/ 932200 w 963800"/>
                <a:gd name="rtb" fmla="*/ 553000 h 584600"/>
              </a:gdLst>
              <a:ahLst/>
              <a:cxnLst/>
              <a:rect l="rtl" t="rtt" r="rtr" b="rtb"/>
              <a:pathLst>
                <a:path w="963800" h="584600">
                  <a:moveTo>
                    <a:pt x="731819" y="542219"/>
                  </a:moveTo>
                  <a:cubicBezTo>
                    <a:pt x="735448" y="551883"/>
                    <a:pt x="614973" y="584600"/>
                    <a:pt x="481900" y="584600"/>
                  </a:cubicBezTo>
                  <a:cubicBezTo>
                    <a:pt x="215754" y="584600"/>
                    <a:pt x="0" y="453733"/>
                    <a:pt x="0" y="292300"/>
                  </a:cubicBezTo>
                  <a:cubicBezTo>
                    <a:pt x="0" y="130867"/>
                    <a:pt x="215754" y="0"/>
                    <a:pt x="481900" y="0"/>
                  </a:cubicBezTo>
                  <a:cubicBezTo>
                    <a:pt x="748046" y="0"/>
                    <a:pt x="963800" y="130867"/>
                    <a:pt x="963800" y="292300"/>
                  </a:cubicBezTo>
                  <a:cubicBezTo>
                    <a:pt x="963800" y="336480"/>
                    <a:pt x="947640" y="378371"/>
                    <a:pt x="863949" y="470452"/>
                  </a:cubicBezTo>
                  <a:lnTo>
                    <a:pt x="1153400" y="560900"/>
                  </a:lnTo>
                  <a:lnTo>
                    <a:pt x="731819" y="542219"/>
                  </a:lnTo>
                  <a:close/>
                </a:path>
              </a:pathLst>
            </a:custGeom>
            <a:solidFill>
              <a:srgbClr val="FFFFFF"/>
            </a:solidFill>
            <a:ln w="23700" cap="flat">
              <a:solidFill>
                <a:srgbClr val="0BD0D9"/>
              </a:solidFill>
              <a:bevel/>
            </a:ln>
          </p:spPr>
          <p:txBody>
            <a:bodyPr wrap="square" lIns="3000" rIns="3000" rtlCol="0" anchor="ctr"/>
            <a:lstStyle/>
            <a:p>
              <a:pPr algn="l">
                <a:lnSpc>
                  <a:spcPct val="100000"/>
                </a:lnSpc>
              </a:pPr>
              <a:endParaRPr dirty="0"/>
            </a:p>
            <a:p>
              <a:pPr algn="l">
                <a:lnSpc>
                  <a:spcPct val="100000"/>
                </a:lnSpc>
              </a:pPr>
              <a:r>
                <a:rPr sz="1000" b="1" dirty="0">
                  <a:solidFill>
                    <a:srgbClr val="28130E"/>
                  </a:solidFill>
                  <a:latin typeface="Arial"/>
                </a:rPr>
                <a:t>  1.明细数据</a:t>
              </a:r>
            </a:p>
            <a:p>
              <a:pPr algn="l">
                <a:lnSpc>
                  <a:spcPct val="100000"/>
                </a:lnSpc>
              </a:pPr>
              <a:r>
                <a:rPr sz="1000" dirty="0">
                  <a:solidFill>
                    <a:srgbClr val="303030"/>
                  </a:solidFill>
                  <a:latin typeface="宋体"/>
                </a:rPr>
                <a:t> </a:t>
              </a:r>
              <a:r>
                <a:rPr sz="1000" b="1" dirty="0">
                  <a:solidFill>
                    <a:srgbClr val="303030"/>
                  </a:solidFill>
                  <a:latin typeface="宋体"/>
                </a:rPr>
                <a:t>2.汇总数据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</a:r>
            </a:p>
            <a:p>
              <a:pPr algn="l">
                <a:lnSpc>
                  <a:spcPct val="100000"/>
                </a:lnSpc>
              </a:pPr>
              <a:r>
                <a:rPr sz="1000" b="1" dirty="0">
                  <a:solidFill>
                    <a:srgbClr val="303030"/>
                  </a:solidFill>
                  <a:latin typeface="宋体"/>
                </a:rPr>
                <a:t> 3.原子指标</a:t>
              </a:r>
            </a:p>
            <a:p>
              <a:pPr algn="ctr">
                <a:lnSpc>
                  <a:spcPct val="100000"/>
                </a:lnSpc>
              </a:pPr>
              <a:endParaRPr sz="800" b="1" dirty="0">
                <a:solidFill>
                  <a:srgbClr val="303030"/>
                </a:solidFill>
                <a:latin typeface="宋体"/>
              </a:endParaRPr>
            </a:p>
          </p:txBody>
        </p:sp>
        <p:sp>
          <p:nvSpPr>
            <p:cNvPr id="21" name="Cloud"/>
            <p:cNvSpPr/>
            <p:nvPr/>
          </p:nvSpPr>
          <p:spPr>
            <a:xfrm>
              <a:off x="111676" y="2173470"/>
              <a:ext cx="1272674" cy="766963"/>
            </a:xfrm>
            <a:custGeom>
              <a:avLst/>
              <a:gdLst>
                <a:gd name="rtl" fmla="*/ 143373 w 1180836"/>
                <a:gd name="rtt" fmla="*/ 120092 h 633326"/>
                <a:gd name="rtr" fmla="*/ 1019453 w 1180836"/>
                <a:gd name="rtb" fmla="*/ 513234 h 633326"/>
              </a:gdLst>
              <a:ahLst/>
              <a:cxnLst/>
              <a:rect l="rtl" t="rtt" r="rtr" b="rtb"/>
              <a:pathLst>
                <a:path w="1180836" h="633326">
                  <a:moveTo>
                    <a:pt x="246679" y="456316"/>
                  </a:moveTo>
                  <a:cubicBezTo>
                    <a:pt x="246679" y="456316"/>
                    <a:pt x="184384" y="512884"/>
                    <a:pt x="93165" y="488370"/>
                  </a:cubicBezTo>
                  <a:cubicBezTo>
                    <a:pt x="1946" y="463858"/>
                    <a:pt x="-26976" y="362034"/>
                    <a:pt x="26420" y="305468"/>
                  </a:cubicBezTo>
                  <a:cubicBezTo>
                    <a:pt x="79816" y="248899"/>
                    <a:pt x="148787" y="256443"/>
                    <a:pt x="148787" y="256443"/>
                  </a:cubicBezTo>
                  <a:cubicBezTo>
                    <a:pt x="148787" y="256443"/>
                    <a:pt x="102717" y="206036"/>
                    <a:pt x="137662" y="141419"/>
                  </a:cubicBezTo>
                  <a:cubicBezTo>
                    <a:pt x="162136" y="96165"/>
                    <a:pt x="224663" y="73085"/>
                    <a:pt x="277827" y="77309"/>
                  </a:cubicBezTo>
                  <a:cubicBezTo>
                    <a:pt x="349022" y="82966"/>
                    <a:pt x="375721" y="131991"/>
                    <a:pt x="375721" y="131991"/>
                  </a:cubicBezTo>
                  <a:cubicBezTo>
                    <a:pt x="375721" y="131991"/>
                    <a:pt x="386844" y="62224"/>
                    <a:pt x="453590" y="58454"/>
                  </a:cubicBezTo>
                  <a:cubicBezTo>
                    <a:pt x="520335" y="54682"/>
                    <a:pt x="547034" y="101822"/>
                    <a:pt x="547034" y="101822"/>
                  </a:cubicBezTo>
                  <a:cubicBezTo>
                    <a:pt x="547034" y="101822"/>
                    <a:pt x="562361" y="40269"/>
                    <a:pt x="644927" y="11313"/>
                  </a:cubicBezTo>
                  <a:cubicBezTo>
                    <a:pt x="709447" y="-11314"/>
                    <a:pt x="791488" y="0"/>
                    <a:pt x="845162" y="41483"/>
                  </a:cubicBezTo>
                  <a:cubicBezTo>
                    <a:pt x="898837" y="82494"/>
                    <a:pt x="900784" y="160275"/>
                    <a:pt x="900784" y="160275"/>
                  </a:cubicBezTo>
                  <a:cubicBezTo>
                    <a:pt x="900784" y="160275"/>
                    <a:pt x="987553" y="105593"/>
                    <a:pt x="1078772" y="137649"/>
                  </a:cubicBezTo>
                  <a:cubicBezTo>
                    <a:pt x="1169990" y="169703"/>
                    <a:pt x="1205586" y="258327"/>
                    <a:pt x="1163315" y="333751"/>
                  </a:cubicBezTo>
                  <a:cubicBezTo>
                    <a:pt x="1121043" y="409175"/>
                    <a:pt x="1023151" y="411061"/>
                    <a:pt x="1023151" y="411061"/>
                  </a:cubicBezTo>
                  <a:cubicBezTo>
                    <a:pt x="1023151" y="411061"/>
                    <a:pt x="1069709" y="473136"/>
                    <a:pt x="1014251" y="516655"/>
                  </a:cubicBezTo>
                  <a:cubicBezTo>
                    <a:pt x="954180" y="563794"/>
                    <a:pt x="885210" y="510997"/>
                    <a:pt x="885210" y="510997"/>
                  </a:cubicBezTo>
                  <a:cubicBezTo>
                    <a:pt x="885210" y="510997"/>
                    <a:pt x="873791" y="591520"/>
                    <a:pt x="798441" y="620362"/>
                  </a:cubicBezTo>
                  <a:cubicBezTo>
                    <a:pt x="729471" y="646759"/>
                    <a:pt x="667175" y="631676"/>
                    <a:pt x="622678" y="590193"/>
                  </a:cubicBezTo>
                  <a:cubicBezTo>
                    <a:pt x="580296" y="550681"/>
                    <a:pt x="575956" y="490257"/>
                    <a:pt x="575956" y="490257"/>
                  </a:cubicBezTo>
                  <a:cubicBezTo>
                    <a:pt x="575956" y="490257"/>
                    <a:pt x="544429" y="566231"/>
                    <a:pt x="458039" y="584536"/>
                  </a:cubicBezTo>
                  <a:cubicBezTo>
                    <a:pt x="395744" y="597736"/>
                    <a:pt x="333448" y="582650"/>
                    <a:pt x="297851" y="550595"/>
                  </a:cubicBezTo>
                  <a:cubicBezTo>
                    <a:pt x="254508" y="511565"/>
                    <a:pt x="246679" y="460087"/>
                    <a:pt x="246679" y="456316"/>
                  </a:cubicBezTo>
                  <a:close/>
                </a:path>
              </a:pathLst>
            </a:custGeom>
            <a:solidFill>
              <a:srgbClr val="AACCE9"/>
            </a:solidFill>
            <a:ln w="23700" cap="flat">
              <a:solidFill>
                <a:srgbClr val="C00000"/>
              </a:solidFill>
              <a:bevel/>
            </a:ln>
          </p:spPr>
          <p:txBody>
            <a:bodyPr wrap="square" lIns="3000" rIns="3000" rtlCol="0" anchor="ctr"/>
            <a:lstStyle/>
            <a:p>
              <a:pPr algn="l">
                <a:lnSpc>
                  <a:spcPct val="100000"/>
                </a:lnSpc>
              </a:pPr>
              <a:endParaRPr dirty="0"/>
            </a:p>
            <a:p>
              <a:pPr algn="l">
                <a:lnSpc>
                  <a:spcPct val="100000"/>
                </a:lnSpc>
              </a:pPr>
              <a:r>
                <a:rPr sz="1000" b="1" dirty="0">
                  <a:solidFill>
                    <a:srgbClr val="28130E"/>
                  </a:solidFill>
                  <a:latin typeface="Arial"/>
                </a:rPr>
                <a:t>1.明细数据</a:t>
              </a:r>
            </a:p>
            <a:p>
              <a:pPr algn="ctr">
                <a:lnSpc>
                  <a:spcPct val="100000"/>
                </a:lnSpc>
              </a:pPr>
              <a:r>
                <a:rPr sz="1000" b="1" dirty="0">
                  <a:solidFill>
                    <a:srgbClr val="303030"/>
                  </a:solidFill>
                  <a:latin typeface="宋体"/>
                </a:rPr>
                <a:t>2.原子指标汇总</a:t>
              </a:r>
            </a:p>
            <a:p>
              <a:pPr algn="ctr">
                <a:lnSpc>
                  <a:spcPct val="100000"/>
                </a:lnSpc>
              </a:pPr>
              <a:r>
                <a:rPr sz="1000" b="1" dirty="0">
                  <a:solidFill>
                    <a:srgbClr val="FF0000"/>
                  </a:solidFill>
                  <a:latin typeface="宋体"/>
                </a:rPr>
                <a:t>3.状态数据</a:t>
              </a:r>
            </a:p>
            <a:p>
              <a:pPr algn="ctr">
                <a:lnSpc>
                  <a:spcPct val="100000"/>
                </a:lnSpc>
              </a:pPr>
              <a:endParaRPr sz="800" b="1" dirty="0">
                <a:solidFill>
                  <a:srgbClr val="FF0000"/>
                </a:solidFill>
                <a:latin typeface="宋体"/>
              </a:endParaRPr>
            </a:p>
          </p:txBody>
        </p:sp>
        <p:sp>
          <p:nvSpPr>
            <p:cNvPr id="22" name="椭圆气球 2"/>
            <p:cNvSpPr/>
            <p:nvPr/>
          </p:nvSpPr>
          <p:spPr>
            <a:xfrm>
              <a:off x="2203192" y="4646599"/>
              <a:ext cx="1454276" cy="1040429"/>
            </a:xfrm>
            <a:custGeom>
              <a:avLst/>
              <a:gdLst>
                <a:gd name="rtl" fmla="*/ 31600 w 1141336"/>
                <a:gd name="rtt" fmla="*/ 31600 h 826147"/>
                <a:gd name="rtr" fmla="*/ 1109736 w 1141336"/>
                <a:gd name="rtb" fmla="*/ 794547 h 826147"/>
              </a:gdLst>
              <a:ahLst/>
              <a:cxnLst/>
              <a:rect l="rtl" t="rtt" r="rtr" b="rtb"/>
              <a:pathLst>
                <a:path w="1141336" h="826147">
                  <a:moveTo>
                    <a:pt x="462010" y="818590"/>
                  </a:moveTo>
                  <a:cubicBezTo>
                    <a:pt x="179257" y="764946"/>
                    <a:pt x="0" y="604162"/>
                    <a:pt x="0" y="413074"/>
                  </a:cubicBezTo>
                  <a:cubicBezTo>
                    <a:pt x="0" y="184939"/>
                    <a:pt x="255497" y="0"/>
                    <a:pt x="570668" y="0"/>
                  </a:cubicBezTo>
                  <a:cubicBezTo>
                    <a:pt x="885839" y="0"/>
                    <a:pt x="1141336" y="184939"/>
                    <a:pt x="1141336" y="413074"/>
                  </a:cubicBezTo>
                  <a:cubicBezTo>
                    <a:pt x="1141336" y="604201"/>
                    <a:pt x="962008" y="765010"/>
                    <a:pt x="679326" y="818590"/>
                  </a:cubicBezTo>
                  <a:lnTo>
                    <a:pt x="588336" y="826147"/>
                  </a:lnTo>
                  <a:lnTo>
                    <a:pt x="462010" y="818590"/>
                  </a:lnTo>
                  <a:close/>
                </a:path>
              </a:pathLst>
            </a:custGeom>
            <a:solidFill>
              <a:srgbClr val="FFFFFF"/>
            </a:solidFill>
            <a:ln w="23700" cap="flat">
              <a:solidFill>
                <a:srgbClr val="0F6FC6"/>
              </a:solidFill>
              <a:bevel/>
            </a:ln>
          </p:spPr>
          <p:txBody>
            <a:bodyPr wrap="square" lIns="3000" rIns="3000" rtlCol="0" anchor="ctr"/>
            <a:lstStyle/>
            <a:p>
              <a:pPr>
                <a:lnSpc>
                  <a:spcPct val="100000"/>
                </a:lnSpc>
              </a:pPr>
              <a:r>
                <a:rPr sz="1000" b="1" dirty="0">
                  <a:solidFill>
                    <a:srgbClr val="28130E"/>
                  </a:solidFill>
                  <a:latin typeface="Arial"/>
                </a:rPr>
                <a:t>    1.规范明细数据</a:t>
              </a:r>
            </a:p>
            <a:p>
              <a:pPr>
                <a:lnSpc>
                  <a:spcPct val="100000"/>
                </a:lnSpc>
              </a:pPr>
              <a:r>
                <a:rPr sz="1000" b="1" dirty="0">
                  <a:solidFill>
                    <a:srgbClr val="28130E"/>
                  </a:solidFill>
                  <a:latin typeface="Arial"/>
                </a:rPr>
                <a:t>     2.不规范明细数据</a:t>
              </a:r>
            </a:p>
            <a:p>
              <a:pPr>
                <a:lnSpc>
                  <a:spcPct val="100000"/>
                </a:lnSpc>
              </a:pPr>
              <a:r>
                <a:rPr sz="1000" b="1" dirty="0">
                  <a:solidFill>
                    <a:srgbClr val="C00000"/>
                  </a:solidFill>
                  <a:latin typeface="宋体"/>
                </a:rPr>
                <a:t> </a:t>
              </a:r>
              <a:r>
                <a:rPr lang="en-US" sz="1000" b="1" dirty="0">
                  <a:solidFill>
                    <a:srgbClr val="C00000"/>
                  </a:solidFill>
                  <a:latin typeface="宋体"/>
                </a:rPr>
                <a:t>  </a:t>
              </a:r>
              <a:r>
                <a:rPr sz="1000" b="1" dirty="0">
                  <a:solidFill>
                    <a:srgbClr val="C00000"/>
                  </a:solidFill>
                  <a:latin typeface="宋体"/>
                </a:rPr>
                <a:t>3.状态数据</a:t>
              </a:r>
            </a:p>
            <a:p>
              <a:pPr>
                <a:lnSpc>
                  <a:spcPct val="100000"/>
                </a:lnSpc>
              </a:pPr>
              <a:r>
                <a:rPr lang="en-US" sz="1000" b="1" dirty="0">
                  <a:solidFill>
                    <a:srgbClr val="000000"/>
                  </a:solidFill>
                  <a:latin typeface="宋体"/>
                </a:rPr>
                <a:t>   </a:t>
              </a:r>
              <a:r>
                <a:rPr sz="1000" b="1" dirty="0">
                  <a:solidFill>
                    <a:srgbClr val="000000"/>
                  </a:solidFill>
                  <a:latin typeface="宋体"/>
                </a:rPr>
                <a:t>4.原子指标汇总</a:t>
              </a:r>
            </a:p>
            <a:p>
              <a:pPr algn="ctr">
                <a:lnSpc>
                  <a:spcPct val="100000"/>
                </a:lnSpc>
              </a:pPr>
              <a:endParaRPr sz="800" b="1" dirty="0">
                <a:solidFill>
                  <a:srgbClr val="000000"/>
                </a:solidFill>
                <a:latin typeface="宋体"/>
              </a:endParaRPr>
            </a:p>
          </p:txBody>
        </p:sp>
        <p:grpSp>
          <p:nvGrpSpPr>
            <p:cNvPr id="23" name="Group 309"/>
            <p:cNvGrpSpPr/>
            <p:nvPr/>
          </p:nvGrpSpPr>
          <p:grpSpPr>
            <a:xfrm rot="2305">
              <a:off x="3494650" y="4430751"/>
              <a:ext cx="915400" cy="0"/>
              <a:chOff x="3494650" y="4430751"/>
              <a:chExt cx="915400" cy="0"/>
            </a:xfrm>
          </p:grpSpPr>
          <p:sp>
            <p:nvSpPr>
              <p:cNvPr id="107" name="Line"/>
              <p:cNvSpPr/>
              <p:nvPr/>
            </p:nvSpPr>
            <p:spPr>
              <a:xfrm>
                <a:off x="3494650" y="4430751"/>
                <a:ext cx="915400" cy="0"/>
              </a:xfrm>
              <a:custGeom>
                <a:avLst/>
                <a:gdLst/>
                <a:ahLst/>
                <a:cxnLst/>
                <a:rect l="0" t="0" r="0" b="0"/>
                <a:pathLst>
                  <a:path w="915400" fill="none">
                    <a:moveTo>
                      <a:pt x="0" y="0"/>
                    </a:moveTo>
                    <a:lnTo>
                      <a:pt x="915400" y="0"/>
                    </a:lnTo>
                  </a:path>
                </a:pathLst>
              </a:custGeom>
              <a:noFill/>
              <a:ln w="7900" cap="flat">
                <a:solidFill>
                  <a:srgbClr val="085091"/>
                </a:solidFill>
                <a:bevel/>
                <a:tailEnd type="stealth" w="med" len="med"/>
              </a:ln>
            </p:spPr>
          </p:sp>
          <p:sp>
            <p:nvSpPr>
              <p:cNvPr id="108" name="Text 310"/>
              <p:cNvSpPr txBox="1"/>
              <p:nvPr/>
            </p:nvSpPr>
            <p:spPr>
              <a:xfrm rot="-2305">
                <a:off x="3569200" y="4298031"/>
                <a:ext cx="766300" cy="265440"/>
              </a:xfrm>
              <a:prstGeom prst="rect">
                <a:avLst/>
              </a:prstGeom>
              <a:noFill/>
            </p:spPr>
            <p:txBody>
              <a:bodyPr wrap="square" rtlCol="0" anchor="t"/>
              <a:lstStyle/>
              <a:p>
                <a:pPr algn="l">
                  <a:lnSpc>
                    <a:spcPct val="100000"/>
                  </a:lnSpc>
                </a:pPr>
                <a:r>
                  <a:rPr sz="800">
                    <a:solidFill>
                      <a:srgbClr val="303030"/>
                    </a:solidFill>
                    <a:latin typeface="宋体"/>
                  </a:rPr>
                  <a:t>1.明细数据</a:t>
                </a:r>
              </a:p>
              <a:p>
                <a:pPr algn="l">
                  <a:lnSpc>
                    <a:spcPct val="100000"/>
                  </a:lnSpc>
                </a:pPr>
                <a:r>
                  <a:rPr sz="800">
                    <a:solidFill>
                      <a:srgbClr val="303030"/>
                    </a:solidFill>
                    <a:latin typeface="宋体"/>
                  </a:rPr>
                  <a:t>2.原子指标汇总</a:t>
                </a:r>
              </a:p>
            </p:txBody>
          </p:sp>
        </p:grpSp>
        <p:cxnSp>
          <p:nvCxnSpPr>
            <p:cNvPr id="24" name="Line"/>
            <p:cNvCxnSpPr/>
            <p:nvPr/>
          </p:nvCxnSpPr>
          <p:spPr>
            <a:xfrm rot="-2700000">
              <a:off x="5247888" y="4406170"/>
              <a:ext cx="201101" cy="0"/>
            </a:xfrm>
            <a:prstGeom prst="line">
              <a:avLst/>
            </a:prstGeom>
            <a:ln w="7900" cap="flat">
              <a:solidFill>
                <a:srgbClr val="085091"/>
              </a:solidFill>
              <a:bevel/>
              <a:tailEnd type="stealth" w="med" len="med"/>
            </a:ln>
          </p:spPr>
        </p:cxnSp>
        <p:sp>
          <p:nvSpPr>
            <p:cNvPr id="25" name="ConnectLine"/>
            <p:cNvSpPr/>
            <p:nvPr/>
          </p:nvSpPr>
          <p:spPr>
            <a:xfrm>
              <a:off x="5405323" y="4431058"/>
              <a:ext cx="1274328" cy="19912"/>
            </a:xfrm>
            <a:custGeom>
              <a:avLst/>
              <a:gdLst/>
              <a:ahLst/>
              <a:cxnLst/>
              <a:rect l="0" t="0" r="0" b="0"/>
              <a:pathLst>
                <a:path w="1274328" h="19912" fill="none">
                  <a:moveTo>
                    <a:pt x="0" y="0"/>
                  </a:moveTo>
                  <a:lnTo>
                    <a:pt x="637164" y="0"/>
                  </a:lnTo>
                  <a:lnTo>
                    <a:pt x="637164" y="-19912"/>
                  </a:lnTo>
                  <a:lnTo>
                    <a:pt x="1274328" y="-19912"/>
                  </a:lnTo>
                </a:path>
              </a:pathLst>
            </a:custGeom>
            <a:noFill/>
            <a:ln w="7900" cap="flat">
              <a:solidFill>
                <a:srgbClr val="085091"/>
              </a:solidFill>
              <a:bevel/>
              <a:tailEnd type="stealth" w="med" len="med"/>
            </a:ln>
          </p:spPr>
        </p:sp>
        <p:grpSp>
          <p:nvGrpSpPr>
            <p:cNvPr id="26" name="Hoopman"/>
            <p:cNvGrpSpPr/>
            <p:nvPr/>
          </p:nvGrpSpPr>
          <p:grpSpPr>
            <a:xfrm>
              <a:off x="5849654" y="4171664"/>
              <a:ext cx="369496" cy="369496"/>
              <a:chOff x="5849654" y="4171664"/>
              <a:chExt cx="369496" cy="369496"/>
            </a:xfrm>
          </p:grpSpPr>
          <p:sp>
            <p:nvSpPr>
              <p:cNvPr id="88" name="任意多边形 87"/>
              <p:cNvSpPr/>
              <p:nvPr/>
            </p:nvSpPr>
            <p:spPr>
              <a:xfrm>
                <a:off x="5920247" y="4306577"/>
                <a:ext cx="298759" cy="234363"/>
              </a:xfrm>
              <a:custGeom>
                <a:avLst/>
                <a:gdLst/>
                <a:ahLst/>
                <a:cxnLst/>
                <a:rect l="0" t="0" r="0" b="0"/>
                <a:pathLst>
                  <a:path w="298759" h="234363">
                    <a:moveTo>
                      <a:pt x="103581" y="7402"/>
                    </a:moveTo>
                    <a:cubicBezTo>
                      <a:pt x="103581" y="7402"/>
                      <a:pt x="44675" y="21644"/>
                      <a:pt x="22248" y="68789"/>
                    </a:cubicBezTo>
                    <a:cubicBezTo>
                      <a:pt x="0" y="115934"/>
                      <a:pt x="0" y="191308"/>
                      <a:pt x="0" y="191308"/>
                    </a:cubicBezTo>
                    <a:cubicBezTo>
                      <a:pt x="0" y="191308"/>
                      <a:pt x="34816" y="218289"/>
                      <a:pt x="111872" y="229914"/>
                    </a:cubicBezTo>
                    <a:cubicBezTo>
                      <a:pt x="188927" y="241537"/>
                      <a:pt x="241857" y="228607"/>
                      <a:pt x="261382" y="216998"/>
                    </a:cubicBezTo>
                    <a:cubicBezTo>
                      <a:pt x="280933" y="205373"/>
                      <a:pt x="297034" y="184706"/>
                      <a:pt x="297034" y="184706"/>
                    </a:cubicBezTo>
                    <a:cubicBezTo>
                      <a:pt x="297034" y="184706"/>
                      <a:pt x="308534" y="78901"/>
                      <a:pt x="271733" y="44544"/>
                    </a:cubicBezTo>
                    <a:cubicBezTo>
                      <a:pt x="243093" y="17807"/>
                      <a:pt x="203878" y="0"/>
                      <a:pt x="203878" y="0"/>
                    </a:cubicBezTo>
                    <a:lnTo>
                      <a:pt x="103581" y="7402"/>
                    </a:lnTo>
                    <a:close/>
                  </a:path>
                </a:pathLst>
              </a:custGeom>
              <a:gradFill>
                <a:gsLst>
                  <a:gs pos="0">
                    <a:srgbClr val="FF3300"/>
                  </a:gs>
                  <a:gs pos="100000">
                    <a:srgbClr val="990000"/>
                  </a:gs>
                </a:gsLst>
                <a:lin ang="5400000" scaled="0"/>
              </a:gradFill>
              <a:ln w="3750" cap="flat">
                <a:noFill/>
                <a:bevel/>
              </a:ln>
            </p:spPr>
          </p:sp>
          <p:sp>
            <p:nvSpPr>
              <p:cNvPr id="89" name="任意多边形 88"/>
              <p:cNvSpPr/>
              <p:nvPr/>
            </p:nvSpPr>
            <p:spPr>
              <a:xfrm>
                <a:off x="6022613" y="4313974"/>
                <a:ext cx="113271" cy="111520"/>
              </a:xfrm>
              <a:custGeom>
                <a:avLst/>
                <a:gdLst/>
                <a:ahLst/>
                <a:cxnLst/>
                <a:rect l="0" t="0" r="0" b="0"/>
                <a:pathLst>
                  <a:path w="113271" h="111520">
                    <a:moveTo>
                      <a:pt x="0" y="0"/>
                    </a:moveTo>
                    <a:cubicBezTo>
                      <a:pt x="0" y="0"/>
                      <a:pt x="4846" y="62562"/>
                      <a:pt x="10903" y="79506"/>
                    </a:cubicBezTo>
                    <a:cubicBezTo>
                      <a:pt x="16960" y="96450"/>
                      <a:pt x="23623" y="106225"/>
                      <a:pt x="33315" y="108832"/>
                    </a:cubicBezTo>
                    <a:cubicBezTo>
                      <a:pt x="43007" y="111520"/>
                      <a:pt x="50275" y="113394"/>
                      <a:pt x="63601" y="108832"/>
                    </a:cubicBezTo>
                    <a:cubicBezTo>
                      <a:pt x="76927" y="104270"/>
                      <a:pt x="86013" y="90584"/>
                      <a:pt x="89345" y="81135"/>
                    </a:cubicBezTo>
                    <a:cubicBezTo>
                      <a:pt x="92676" y="71685"/>
                      <a:pt x="113271" y="0"/>
                      <a:pt x="1132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5925" cap="flat">
                <a:solidFill>
                  <a:srgbClr val="3C5C74"/>
                </a:solidFill>
                <a:bevel/>
              </a:ln>
            </p:spPr>
          </p:sp>
          <p:sp>
            <p:nvSpPr>
              <p:cNvPr id="90" name="任意多边形 89"/>
              <p:cNvSpPr/>
              <p:nvPr/>
            </p:nvSpPr>
            <p:spPr>
              <a:xfrm>
                <a:off x="6026549" y="4313000"/>
                <a:ext cx="105397" cy="107835"/>
              </a:xfrm>
              <a:custGeom>
                <a:avLst/>
                <a:gdLst/>
                <a:ahLst/>
                <a:cxnLst/>
                <a:rect l="0" t="0" r="0" b="0"/>
                <a:pathLst>
                  <a:path w="105397" h="107835">
                    <a:moveTo>
                      <a:pt x="0" y="1956"/>
                    </a:moveTo>
                    <a:cubicBezTo>
                      <a:pt x="0" y="1956"/>
                      <a:pt x="3180" y="76737"/>
                      <a:pt x="19989" y="94821"/>
                    </a:cubicBezTo>
                    <a:cubicBezTo>
                      <a:pt x="36798" y="112906"/>
                      <a:pt x="59967" y="111439"/>
                      <a:pt x="72688" y="94821"/>
                    </a:cubicBezTo>
                    <a:cubicBezTo>
                      <a:pt x="85408" y="78203"/>
                      <a:pt x="105397" y="0"/>
                      <a:pt x="105397" y="0"/>
                    </a:cubicBezTo>
                    <a:lnTo>
                      <a:pt x="0" y="1956"/>
                    </a:lnTo>
                    <a:close/>
                  </a:path>
                </a:pathLst>
              </a:custGeom>
              <a:gradFill>
                <a:gsLst>
                  <a:gs pos="0">
                    <a:srgbClr val="996633"/>
                  </a:gs>
                  <a:gs pos="100000">
                    <a:srgbClr val="D7B395"/>
                  </a:gs>
                </a:gsLst>
                <a:lin ang="16200000" scaled="0"/>
              </a:gradFill>
              <a:ln w="5925" cap="flat">
                <a:noFill/>
                <a:bevel/>
              </a:ln>
            </p:spPr>
          </p:sp>
          <p:sp>
            <p:nvSpPr>
              <p:cNvPr id="91" name="任意多边形 90"/>
              <p:cNvSpPr/>
              <p:nvPr/>
            </p:nvSpPr>
            <p:spPr>
              <a:xfrm>
                <a:off x="6129144" y="4317234"/>
                <a:ext cx="89118" cy="137589"/>
              </a:xfrm>
              <a:custGeom>
                <a:avLst/>
                <a:gdLst/>
                <a:ahLst/>
                <a:cxnLst/>
                <a:rect l="0" t="0" r="0" b="0"/>
                <a:pathLst>
                  <a:path w="89118" h="137589">
                    <a:moveTo>
                      <a:pt x="12189" y="-326"/>
                    </a:moveTo>
                    <a:cubicBezTo>
                      <a:pt x="12189" y="-326"/>
                      <a:pt x="-1137" y="52135"/>
                      <a:pt x="0" y="74293"/>
                    </a:cubicBezTo>
                    <a:cubicBezTo>
                      <a:pt x="1286" y="96450"/>
                      <a:pt x="377" y="108507"/>
                      <a:pt x="9160" y="117956"/>
                    </a:cubicBezTo>
                    <a:cubicBezTo>
                      <a:pt x="17943" y="127406"/>
                      <a:pt x="31572" y="136204"/>
                      <a:pt x="41870" y="137589"/>
                    </a:cubicBezTo>
                    <a:cubicBezTo>
                      <a:pt x="52167" y="138811"/>
                      <a:pt x="88511" y="125777"/>
                      <a:pt x="88511" y="125777"/>
                    </a:cubicBezTo>
                    <a:lnTo>
                      <a:pt x="12189" y="-326"/>
                    </a:lnTo>
                    <a:close/>
                  </a:path>
                </a:pathLst>
              </a:custGeom>
              <a:solidFill>
                <a:srgbClr val="FFFFFF"/>
              </a:solidFill>
              <a:ln w="5925" cap="flat">
                <a:noFill/>
                <a:bevel/>
              </a:ln>
            </p:spPr>
          </p:sp>
          <p:sp>
            <p:nvSpPr>
              <p:cNvPr id="92" name="任意多边形 91"/>
              <p:cNvSpPr/>
              <p:nvPr/>
            </p:nvSpPr>
            <p:spPr>
              <a:xfrm>
                <a:off x="6002808" y="4172231"/>
                <a:ext cx="157145" cy="165661"/>
              </a:xfrm>
              <a:custGeom>
                <a:avLst/>
                <a:gdLst/>
                <a:ahLst/>
                <a:cxnLst/>
                <a:rect l="0" t="0" r="0" b="0"/>
                <a:pathLst>
                  <a:path w="157145" h="165661">
                    <a:moveTo>
                      <a:pt x="-314" y="82831"/>
                    </a:moveTo>
                    <a:cubicBezTo>
                      <a:pt x="-314" y="37085"/>
                      <a:pt x="34864" y="0"/>
                      <a:pt x="78258" y="0"/>
                    </a:cubicBezTo>
                    <a:cubicBezTo>
                      <a:pt x="121652" y="0"/>
                      <a:pt x="156831" y="37085"/>
                      <a:pt x="156831" y="82831"/>
                    </a:cubicBezTo>
                    <a:cubicBezTo>
                      <a:pt x="156831" y="128577"/>
                      <a:pt x="121652" y="165661"/>
                      <a:pt x="78258" y="165661"/>
                    </a:cubicBezTo>
                    <a:cubicBezTo>
                      <a:pt x="34864" y="165661"/>
                      <a:pt x="-314" y="128577"/>
                      <a:pt x="-314" y="82831"/>
                    </a:cubicBezTo>
                    <a:close/>
                  </a:path>
                </a:pathLst>
              </a:custGeom>
              <a:gradFill>
                <a:gsLst>
                  <a:gs pos="0">
                    <a:srgbClr val="CD9B6A"/>
                  </a:gs>
                  <a:gs pos="100000">
                    <a:srgbClr val="663300"/>
                  </a:gs>
                </a:gsLst>
                <a:lin ang="8100000" scaled="0"/>
              </a:gradFill>
              <a:ln w="3750" cap="flat">
                <a:noFill/>
                <a:bevel/>
              </a:ln>
            </p:spPr>
          </p:sp>
          <p:sp>
            <p:nvSpPr>
              <p:cNvPr id="93" name="任意多边形 92"/>
              <p:cNvSpPr/>
              <p:nvPr/>
            </p:nvSpPr>
            <p:spPr>
              <a:xfrm>
                <a:off x="5966280" y="4321145"/>
                <a:ext cx="40849" cy="99058"/>
              </a:xfrm>
              <a:custGeom>
                <a:avLst/>
                <a:gdLst/>
                <a:ahLst/>
                <a:cxnLst/>
                <a:rect l="0" t="0" r="0" b="0"/>
                <a:pathLst>
                  <a:path w="40849" h="99058">
                    <a:moveTo>
                      <a:pt x="39978" y="0"/>
                    </a:moveTo>
                    <a:cubicBezTo>
                      <a:pt x="39978" y="0"/>
                      <a:pt x="44218" y="63866"/>
                      <a:pt x="33921" y="80810"/>
                    </a:cubicBezTo>
                    <a:cubicBezTo>
                      <a:pt x="23623" y="97754"/>
                      <a:pt x="16960" y="99058"/>
                      <a:pt x="15749" y="99058"/>
                    </a:cubicBezTo>
                    <a:cubicBezTo>
                      <a:pt x="14537" y="99058"/>
                      <a:pt x="0" y="93193"/>
                      <a:pt x="0" y="93193"/>
                    </a:cubicBezTo>
                    <a:lnTo>
                      <a:pt x="27560" y="11405"/>
                    </a:lnTo>
                    <a:lnTo>
                      <a:pt x="31498" y="1955"/>
                    </a:lnTo>
                    <a:lnTo>
                      <a:pt x="39978" y="0"/>
                    </a:lnTo>
                    <a:close/>
                  </a:path>
                </a:pathLst>
              </a:custGeom>
              <a:solidFill>
                <a:srgbClr val="FFFFFF"/>
              </a:solidFill>
              <a:ln w="5925" cap="flat">
                <a:noFill/>
                <a:bevel/>
              </a:ln>
            </p:spPr>
          </p:sp>
          <p:sp>
            <p:nvSpPr>
              <p:cNvPr id="94" name="任意多边形 93"/>
              <p:cNvSpPr/>
              <p:nvPr/>
            </p:nvSpPr>
            <p:spPr>
              <a:xfrm>
                <a:off x="5928116" y="4322774"/>
                <a:ext cx="74013" cy="96002"/>
              </a:xfrm>
              <a:custGeom>
                <a:avLst/>
                <a:gdLst/>
                <a:ahLst/>
                <a:cxnLst/>
                <a:rect l="0" t="0" r="0" b="0"/>
                <a:pathLst>
                  <a:path w="74013" h="96002">
                    <a:moveTo>
                      <a:pt x="72990" y="0"/>
                    </a:moveTo>
                    <a:cubicBezTo>
                      <a:pt x="72990" y="0"/>
                      <a:pt x="78443" y="62562"/>
                      <a:pt x="64813" y="82113"/>
                    </a:cubicBezTo>
                    <a:cubicBezTo>
                      <a:pt x="51184" y="101664"/>
                      <a:pt x="0" y="96205"/>
                      <a:pt x="0" y="92214"/>
                    </a:cubicBezTo>
                    <a:cubicBezTo>
                      <a:pt x="0" y="88304"/>
                      <a:pt x="10461" y="54698"/>
                      <a:pt x="25744" y="34214"/>
                    </a:cubicBezTo>
                    <a:cubicBezTo>
                      <a:pt x="44219" y="9449"/>
                      <a:pt x="72990" y="0"/>
                      <a:pt x="7299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CCD93"/>
                  </a:gs>
                  <a:gs pos="100000">
                    <a:srgbClr val="996633"/>
                  </a:gs>
                </a:gsLst>
                <a:lin ang="2700000" scaled="0"/>
              </a:gradFill>
              <a:ln w="5925" cap="flat">
                <a:noFill/>
                <a:bevel/>
              </a:ln>
            </p:spPr>
          </p:sp>
          <p:sp>
            <p:nvSpPr>
              <p:cNvPr id="95" name="任意多边形 94"/>
              <p:cNvSpPr/>
              <p:nvPr/>
            </p:nvSpPr>
            <p:spPr>
              <a:xfrm>
                <a:off x="5858458" y="4386469"/>
                <a:ext cx="134471" cy="136854"/>
              </a:xfrm>
              <a:custGeom>
                <a:avLst/>
                <a:gdLst/>
                <a:ahLst/>
                <a:cxnLst/>
                <a:rect l="0" t="0" r="0" b="0"/>
                <a:pathLst>
                  <a:path w="134471" h="136854">
                    <a:moveTo>
                      <a:pt x="0" y="68427"/>
                    </a:moveTo>
                    <a:cubicBezTo>
                      <a:pt x="0" y="30636"/>
                      <a:pt x="30102" y="0"/>
                      <a:pt x="67236" y="0"/>
                    </a:cubicBezTo>
                    <a:cubicBezTo>
                      <a:pt x="104369" y="0"/>
                      <a:pt x="134471" y="30636"/>
                      <a:pt x="134471" y="68427"/>
                    </a:cubicBezTo>
                    <a:cubicBezTo>
                      <a:pt x="134471" y="106218"/>
                      <a:pt x="104369" y="136854"/>
                      <a:pt x="67236" y="136854"/>
                    </a:cubicBezTo>
                    <a:cubicBezTo>
                      <a:pt x="30102" y="136854"/>
                      <a:pt x="0" y="106218"/>
                      <a:pt x="0" y="68427"/>
                    </a:cubicBezTo>
                    <a:close/>
                  </a:path>
                </a:pathLst>
              </a:custGeom>
              <a:gradFill>
                <a:gsLst>
                  <a:gs pos="0">
                    <a:srgbClr val="CA2800"/>
                  </a:gs>
                  <a:gs pos="100000">
                    <a:srgbClr val="FF9933"/>
                  </a:gs>
                </a:gsLst>
                <a:lin ang="18900000" scaled="0"/>
              </a:gradFill>
              <a:ln w="5925" cap="flat">
                <a:noFill/>
                <a:bevel/>
              </a:ln>
            </p:spPr>
          </p:sp>
          <p:sp>
            <p:nvSpPr>
              <p:cNvPr id="96" name="任意多边形 95"/>
              <p:cNvSpPr/>
              <p:nvPr/>
            </p:nvSpPr>
            <p:spPr>
              <a:xfrm>
                <a:off x="6134411" y="4316910"/>
                <a:ext cx="83931" cy="132375"/>
              </a:xfrm>
              <a:custGeom>
                <a:avLst/>
                <a:gdLst/>
                <a:ahLst/>
                <a:cxnLst/>
                <a:rect l="0" t="0" r="0" b="0"/>
                <a:pathLst>
                  <a:path w="83931" h="132375">
                    <a:moveTo>
                      <a:pt x="9346" y="0"/>
                    </a:moveTo>
                    <a:cubicBezTo>
                      <a:pt x="9346" y="0"/>
                      <a:pt x="-5191" y="87978"/>
                      <a:pt x="2077" y="104596"/>
                    </a:cubicBezTo>
                    <a:cubicBezTo>
                      <a:pt x="9346" y="121214"/>
                      <a:pt x="34787" y="135877"/>
                      <a:pt x="50233" y="131967"/>
                    </a:cubicBezTo>
                    <a:cubicBezTo>
                      <a:pt x="65679" y="128057"/>
                      <a:pt x="83931" y="121214"/>
                      <a:pt x="83931" y="121214"/>
                    </a:cubicBezTo>
                    <a:cubicBezTo>
                      <a:pt x="83931" y="121214"/>
                      <a:pt x="87097" y="59788"/>
                      <a:pt x="57567" y="34209"/>
                    </a:cubicBezTo>
                    <a:cubicBezTo>
                      <a:pt x="32365" y="12380"/>
                      <a:pt x="11163" y="0"/>
                      <a:pt x="934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6633"/>
                  </a:gs>
                  <a:gs pos="100000">
                    <a:srgbClr val="DCCD93"/>
                  </a:gs>
                </a:gsLst>
                <a:lin ang="0" scaled="0"/>
              </a:gradFill>
              <a:ln w="5925" cap="flat">
                <a:noFill/>
                <a:bevel/>
              </a:ln>
            </p:spPr>
          </p:sp>
          <p:sp>
            <p:nvSpPr>
              <p:cNvPr id="97" name="任意多边形 96"/>
              <p:cNvSpPr/>
              <p:nvPr/>
            </p:nvSpPr>
            <p:spPr>
              <a:xfrm>
                <a:off x="5853660" y="4429982"/>
                <a:ext cx="22097" cy="7820"/>
              </a:xfrm>
              <a:custGeom>
                <a:avLst/>
                <a:gdLst/>
                <a:ahLst/>
                <a:cxnLst/>
                <a:rect l="0" t="0" r="0" b="0"/>
                <a:pathLst>
                  <a:path w="22097" h="7820">
                    <a:moveTo>
                      <a:pt x="0" y="3910"/>
                    </a:moveTo>
                    <a:cubicBezTo>
                      <a:pt x="0" y="1751"/>
                      <a:pt x="4947" y="0"/>
                      <a:pt x="11049" y="0"/>
                    </a:cubicBezTo>
                    <a:cubicBezTo>
                      <a:pt x="17150" y="0"/>
                      <a:pt x="22097" y="1751"/>
                      <a:pt x="22097" y="3910"/>
                    </a:cubicBezTo>
                    <a:cubicBezTo>
                      <a:pt x="22097" y="6070"/>
                      <a:pt x="17150" y="7820"/>
                      <a:pt x="11049" y="7820"/>
                    </a:cubicBezTo>
                    <a:cubicBezTo>
                      <a:pt x="4947" y="7820"/>
                      <a:pt x="0" y="6070"/>
                      <a:pt x="0" y="3910"/>
                    </a:cubicBezTo>
                    <a:close/>
                  </a:path>
                </a:pathLst>
              </a:custGeom>
              <a:solidFill>
                <a:srgbClr val="FFCC66"/>
              </a:solidFill>
              <a:ln w="5925" cap="flat">
                <a:noFill/>
                <a:bevel/>
              </a:ln>
            </p:spPr>
          </p:sp>
          <p:sp>
            <p:nvSpPr>
              <p:cNvPr id="98" name="任意多边形 97"/>
              <p:cNvSpPr/>
              <p:nvPr/>
            </p:nvSpPr>
            <p:spPr>
              <a:xfrm>
                <a:off x="5863545" y="4402345"/>
                <a:ext cx="19648" cy="77421"/>
              </a:xfrm>
              <a:custGeom>
                <a:avLst/>
                <a:gdLst/>
                <a:ahLst/>
                <a:cxnLst/>
                <a:rect l="0" t="0" r="0" b="0"/>
                <a:pathLst>
                  <a:path w="19648" h="77421">
                    <a:moveTo>
                      <a:pt x="19625" y="0"/>
                    </a:moveTo>
                    <a:cubicBezTo>
                      <a:pt x="19625" y="0"/>
                      <a:pt x="19989" y="38319"/>
                      <a:pt x="17445" y="50832"/>
                    </a:cubicBezTo>
                    <a:cubicBezTo>
                      <a:pt x="14901" y="63344"/>
                      <a:pt x="0" y="77421"/>
                      <a:pt x="0" y="77421"/>
                    </a:cubicBezTo>
                    <a:cubicBezTo>
                      <a:pt x="0" y="77421"/>
                      <a:pt x="11630" y="64126"/>
                      <a:pt x="13265" y="55329"/>
                    </a:cubicBezTo>
                    <a:cubicBezTo>
                      <a:pt x="14901" y="46531"/>
                      <a:pt x="19625" y="0"/>
                      <a:pt x="19625" y="0"/>
                    </a:cubicBezTo>
                    <a:close/>
                  </a:path>
                </a:pathLst>
              </a:custGeom>
              <a:solidFill>
                <a:srgbClr val="3F2A00"/>
              </a:solidFill>
              <a:ln w="5925" cap="flat">
                <a:noFill/>
                <a:bevel/>
              </a:ln>
            </p:spPr>
          </p:sp>
          <p:sp>
            <p:nvSpPr>
              <p:cNvPr id="99" name="任意多边形 98"/>
              <p:cNvSpPr/>
              <p:nvPr/>
            </p:nvSpPr>
            <p:spPr>
              <a:xfrm>
                <a:off x="5850276" y="4444318"/>
                <a:ext cx="23018" cy="6517"/>
              </a:xfrm>
              <a:custGeom>
                <a:avLst/>
                <a:gdLst/>
                <a:ahLst/>
                <a:cxnLst/>
                <a:rect l="0" t="0" r="0" b="0"/>
                <a:pathLst>
                  <a:path w="23018" h="6517">
                    <a:moveTo>
                      <a:pt x="0" y="3258"/>
                    </a:moveTo>
                    <a:cubicBezTo>
                      <a:pt x="0" y="1459"/>
                      <a:pt x="5153" y="0"/>
                      <a:pt x="11509" y="0"/>
                    </a:cubicBezTo>
                    <a:cubicBezTo>
                      <a:pt x="17865" y="0"/>
                      <a:pt x="23018" y="1459"/>
                      <a:pt x="23018" y="3258"/>
                    </a:cubicBezTo>
                    <a:cubicBezTo>
                      <a:pt x="23018" y="5058"/>
                      <a:pt x="17865" y="6517"/>
                      <a:pt x="11509" y="6517"/>
                    </a:cubicBezTo>
                    <a:cubicBezTo>
                      <a:pt x="5153" y="6517"/>
                      <a:pt x="0" y="5058"/>
                      <a:pt x="0" y="3258"/>
                    </a:cubicBezTo>
                    <a:close/>
                  </a:path>
                </a:pathLst>
              </a:custGeom>
              <a:solidFill>
                <a:srgbClr val="FFCC66"/>
              </a:solidFill>
              <a:ln w="5925" cap="flat">
                <a:noFill/>
                <a:bevel/>
              </a:ln>
            </p:spPr>
          </p:sp>
          <p:sp>
            <p:nvSpPr>
              <p:cNvPr id="100" name="任意多边形 99"/>
              <p:cNvSpPr/>
              <p:nvPr/>
            </p:nvSpPr>
            <p:spPr>
              <a:xfrm>
                <a:off x="5853345" y="4459953"/>
                <a:ext cx="23785" cy="7169"/>
              </a:xfrm>
              <a:custGeom>
                <a:avLst/>
                <a:gdLst/>
                <a:ahLst/>
                <a:cxnLst/>
                <a:rect l="0" t="0" r="0" b="0"/>
                <a:pathLst>
                  <a:path w="23785" h="7169">
                    <a:moveTo>
                      <a:pt x="0" y="3584"/>
                    </a:moveTo>
                    <a:cubicBezTo>
                      <a:pt x="0" y="1605"/>
                      <a:pt x="5324" y="0"/>
                      <a:pt x="11893" y="0"/>
                    </a:cubicBezTo>
                    <a:cubicBezTo>
                      <a:pt x="18461" y="0"/>
                      <a:pt x="23785" y="1605"/>
                      <a:pt x="23785" y="3584"/>
                    </a:cubicBezTo>
                    <a:cubicBezTo>
                      <a:pt x="23785" y="5564"/>
                      <a:pt x="18461" y="7169"/>
                      <a:pt x="11893" y="7169"/>
                    </a:cubicBezTo>
                    <a:cubicBezTo>
                      <a:pt x="5324" y="7169"/>
                      <a:pt x="0" y="5564"/>
                      <a:pt x="0" y="3584"/>
                    </a:cubicBezTo>
                    <a:close/>
                  </a:path>
                </a:pathLst>
              </a:custGeom>
              <a:solidFill>
                <a:srgbClr val="FFCC66"/>
              </a:solidFill>
              <a:ln w="5925" cap="flat">
                <a:noFill/>
                <a:bevel/>
              </a:ln>
            </p:spPr>
          </p:sp>
          <p:sp>
            <p:nvSpPr>
              <p:cNvPr id="101" name="任意多边形 100"/>
              <p:cNvSpPr/>
              <p:nvPr/>
            </p:nvSpPr>
            <p:spPr>
              <a:xfrm>
                <a:off x="5854496" y="4472989"/>
                <a:ext cx="21483" cy="7820"/>
              </a:xfrm>
              <a:custGeom>
                <a:avLst/>
                <a:gdLst/>
                <a:ahLst/>
                <a:cxnLst/>
                <a:rect l="0" t="0" r="0" b="0"/>
                <a:pathLst>
                  <a:path w="21483" h="7820">
                    <a:moveTo>
                      <a:pt x="0" y="3910"/>
                    </a:moveTo>
                    <a:cubicBezTo>
                      <a:pt x="0" y="1751"/>
                      <a:pt x="4809" y="0"/>
                      <a:pt x="10742" y="0"/>
                    </a:cubicBezTo>
                    <a:cubicBezTo>
                      <a:pt x="16674" y="0"/>
                      <a:pt x="21483" y="1751"/>
                      <a:pt x="21483" y="3910"/>
                    </a:cubicBezTo>
                    <a:cubicBezTo>
                      <a:pt x="21483" y="6070"/>
                      <a:pt x="16674" y="7820"/>
                      <a:pt x="10742" y="7820"/>
                    </a:cubicBezTo>
                    <a:cubicBezTo>
                      <a:pt x="4809" y="7820"/>
                      <a:pt x="0" y="6070"/>
                      <a:pt x="0" y="3910"/>
                    </a:cubicBezTo>
                    <a:close/>
                  </a:path>
                </a:pathLst>
              </a:custGeom>
              <a:solidFill>
                <a:srgbClr val="FFCC66"/>
              </a:solidFill>
              <a:ln w="5925" cap="flat">
                <a:noFill/>
                <a:bevel/>
              </a:ln>
            </p:spPr>
          </p:sp>
          <p:sp>
            <p:nvSpPr>
              <p:cNvPr id="102" name="任意多边形 101"/>
              <p:cNvSpPr/>
              <p:nvPr/>
            </p:nvSpPr>
            <p:spPr>
              <a:xfrm>
                <a:off x="5860258" y="4416940"/>
                <a:ext cx="24552" cy="7820"/>
              </a:xfrm>
              <a:custGeom>
                <a:avLst/>
                <a:gdLst/>
                <a:ahLst/>
                <a:cxnLst/>
                <a:rect l="0" t="0" r="0" b="0"/>
                <a:pathLst>
                  <a:path w="24552" h="7820">
                    <a:moveTo>
                      <a:pt x="0" y="3910"/>
                    </a:moveTo>
                    <a:cubicBezTo>
                      <a:pt x="0" y="1751"/>
                      <a:pt x="5496" y="0"/>
                      <a:pt x="12276" y="0"/>
                    </a:cubicBezTo>
                    <a:cubicBezTo>
                      <a:pt x="19056" y="0"/>
                      <a:pt x="24552" y="1751"/>
                      <a:pt x="24552" y="3910"/>
                    </a:cubicBezTo>
                    <a:cubicBezTo>
                      <a:pt x="24552" y="6070"/>
                      <a:pt x="19056" y="7820"/>
                      <a:pt x="12276" y="7820"/>
                    </a:cubicBezTo>
                    <a:cubicBezTo>
                      <a:pt x="5496" y="7820"/>
                      <a:pt x="0" y="6070"/>
                      <a:pt x="0" y="3910"/>
                    </a:cubicBezTo>
                    <a:close/>
                  </a:path>
                </a:pathLst>
              </a:custGeom>
              <a:solidFill>
                <a:srgbClr val="FFCC66"/>
              </a:solidFill>
              <a:ln w="5925" cap="flat">
                <a:noFill/>
                <a:bevel/>
              </a:ln>
            </p:spPr>
          </p:sp>
          <p:sp>
            <p:nvSpPr>
              <p:cNvPr id="103" name="任意多边形 102"/>
              <p:cNvSpPr/>
              <p:nvPr/>
            </p:nvSpPr>
            <p:spPr>
              <a:xfrm>
                <a:off x="5886406" y="4387613"/>
                <a:ext cx="32028" cy="130990"/>
              </a:xfrm>
              <a:custGeom>
                <a:avLst/>
                <a:gdLst/>
                <a:ahLst/>
                <a:cxnLst/>
                <a:rect l="0" t="0" r="0" b="0"/>
                <a:pathLst>
                  <a:path w="32028" h="130990">
                    <a:moveTo>
                      <a:pt x="32028" y="0"/>
                    </a:moveTo>
                    <a:cubicBezTo>
                      <a:pt x="32028" y="0"/>
                      <a:pt x="6821" y="20204"/>
                      <a:pt x="2581" y="47575"/>
                    </a:cubicBezTo>
                    <a:cubicBezTo>
                      <a:pt x="-1659" y="74946"/>
                      <a:pt x="-690" y="89022"/>
                      <a:pt x="5369" y="112092"/>
                    </a:cubicBezTo>
                    <a:cubicBezTo>
                      <a:pt x="9536" y="127958"/>
                      <a:pt x="13849" y="130340"/>
                      <a:pt x="13849" y="130340"/>
                    </a:cubicBezTo>
                    <a:cubicBezTo>
                      <a:pt x="15302" y="130990"/>
                      <a:pt x="7062" y="113656"/>
                      <a:pt x="5125" y="98798"/>
                    </a:cubicBezTo>
                    <a:cubicBezTo>
                      <a:pt x="1386" y="70108"/>
                      <a:pt x="6337" y="43143"/>
                      <a:pt x="10577" y="30761"/>
                    </a:cubicBezTo>
                    <a:cubicBezTo>
                      <a:pt x="14817" y="18379"/>
                      <a:pt x="33233" y="0"/>
                      <a:pt x="32028" y="0"/>
                    </a:cubicBezTo>
                    <a:close/>
                  </a:path>
                </a:pathLst>
              </a:custGeom>
              <a:solidFill>
                <a:srgbClr val="3F2A00"/>
              </a:solidFill>
              <a:ln w="5925" cap="flat">
                <a:noFill/>
                <a:bevel/>
              </a:ln>
            </p:spPr>
          </p:sp>
          <p:sp>
            <p:nvSpPr>
              <p:cNvPr id="104" name="任意多边形 103"/>
              <p:cNvSpPr/>
              <p:nvPr/>
            </p:nvSpPr>
            <p:spPr>
              <a:xfrm>
                <a:off x="5858459" y="4450051"/>
                <a:ext cx="134108" cy="18109"/>
              </a:xfrm>
              <a:custGeom>
                <a:avLst/>
                <a:gdLst/>
                <a:ahLst/>
                <a:cxnLst/>
                <a:rect l="0" t="0" r="0" b="0"/>
                <a:pathLst>
                  <a:path w="134108" h="18109">
                    <a:moveTo>
                      <a:pt x="0" y="1949"/>
                    </a:moveTo>
                    <a:cubicBezTo>
                      <a:pt x="0" y="1949"/>
                      <a:pt x="36344" y="16808"/>
                      <a:pt x="56333" y="17981"/>
                    </a:cubicBezTo>
                    <a:cubicBezTo>
                      <a:pt x="76322" y="19154"/>
                      <a:pt x="96821" y="12586"/>
                      <a:pt x="105033" y="10161"/>
                    </a:cubicBezTo>
                    <a:cubicBezTo>
                      <a:pt x="123568" y="4687"/>
                      <a:pt x="134108" y="0"/>
                      <a:pt x="134108" y="0"/>
                    </a:cubicBezTo>
                    <a:cubicBezTo>
                      <a:pt x="134108" y="0"/>
                      <a:pt x="105760" y="15635"/>
                      <a:pt x="57059" y="13289"/>
                    </a:cubicBezTo>
                    <a:cubicBezTo>
                      <a:pt x="30131" y="11992"/>
                      <a:pt x="0" y="1949"/>
                      <a:pt x="0" y="1949"/>
                    </a:cubicBezTo>
                    <a:close/>
                  </a:path>
                </a:pathLst>
              </a:custGeom>
              <a:solidFill>
                <a:srgbClr val="3F2A00"/>
              </a:solidFill>
              <a:ln w="5925" cap="flat">
                <a:noFill/>
                <a:bevel/>
              </a:ln>
            </p:spPr>
          </p:sp>
          <p:sp>
            <p:nvSpPr>
              <p:cNvPr id="105" name="任意多边形 104"/>
              <p:cNvSpPr/>
              <p:nvPr/>
            </p:nvSpPr>
            <p:spPr>
              <a:xfrm>
                <a:off x="5898076" y="4390615"/>
                <a:ext cx="49065" cy="132554"/>
              </a:xfrm>
              <a:custGeom>
                <a:avLst/>
                <a:gdLst/>
                <a:ahLst/>
                <a:cxnLst/>
                <a:rect l="0" t="0" r="0" b="0"/>
                <a:pathLst>
                  <a:path w="49065" h="132554">
                    <a:moveTo>
                      <a:pt x="49065" y="0"/>
                    </a:moveTo>
                    <a:cubicBezTo>
                      <a:pt x="48338" y="0"/>
                      <a:pt x="13447" y="30890"/>
                      <a:pt x="8359" y="42230"/>
                    </a:cubicBezTo>
                    <a:cubicBezTo>
                      <a:pt x="3271" y="53569"/>
                      <a:pt x="-1420" y="64903"/>
                      <a:pt x="363" y="79376"/>
                    </a:cubicBezTo>
                    <a:cubicBezTo>
                      <a:pt x="4361" y="111830"/>
                      <a:pt x="23987" y="132706"/>
                      <a:pt x="23987" y="132706"/>
                    </a:cubicBezTo>
                    <a:cubicBezTo>
                      <a:pt x="23987" y="132706"/>
                      <a:pt x="5452" y="111439"/>
                      <a:pt x="3998" y="80549"/>
                    </a:cubicBezTo>
                    <a:cubicBezTo>
                      <a:pt x="3444" y="68775"/>
                      <a:pt x="5815" y="47704"/>
                      <a:pt x="13447" y="37928"/>
                    </a:cubicBezTo>
                    <a:cubicBezTo>
                      <a:pt x="21080" y="28153"/>
                      <a:pt x="49065" y="0"/>
                      <a:pt x="49065" y="0"/>
                    </a:cubicBezTo>
                    <a:close/>
                  </a:path>
                </a:pathLst>
              </a:custGeom>
              <a:solidFill>
                <a:srgbClr val="3F2A00"/>
              </a:solidFill>
              <a:ln w="5925" cap="flat">
                <a:noFill/>
                <a:bevel/>
              </a:ln>
            </p:spPr>
          </p:sp>
          <p:sp>
            <p:nvSpPr>
              <p:cNvPr id="106" name="任意多边形 105"/>
              <p:cNvSpPr/>
              <p:nvPr/>
            </p:nvSpPr>
            <p:spPr>
              <a:xfrm>
                <a:off x="5940597" y="4418769"/>
                <a:ext cx="26167" cy="28153"/>
              </a:xfrm>
              <a:custGeom>
                <a:avLst/>
                <a:gdLst/>
                <a:ahLst/>
                <a:cxnLst/>
                <a:rect l="0" t="0" r="0" b="0"/>
                <a:pathLst>
                  <a:path w="26167" h="28153">
                    <a:moveTo>
                      <a:pt x="363" y="14077"/>
                    </a:moveTo>
                    <a:cubicBezTo>
                      <a:pt x="363" y="6302"/>
                      <a:pt x="6221" y="0"/>
                      <a:pt x="13447" y="0"/>
                    </a:cubicBezTo>
                    <a:cubicBezTo>
                      <a:pt x="20673" y="0"/>
                      <a:pt x="26531" y="6302"/>
                      <a:pt x="26531" y="14077"/>
                    </a:cubicBezTo>
                    <a:cubicBezTo>
                      <a:pt x="26531" y="21851"/>
                      <a:pt x="20673" y="28153"/>
                      <a:pt x="13447" y="28153"/>
                    </a:cubicBezTo>
                    <a:cubicBezTo>
                      <a:pt x="6221" y="28153"/>
                      <a:pt x="363" y="21851"/>
                      <a:pt x="363" y="14077"/>
                    </a:cubicBezTo>
                    <a:close/>
                  </a:path>
                </a:pathLst>
              </a:custGeom>
              <a:solidFill>
                <a:srgbClr val="FFCC66"/>
              </a:solidFill>
              <a:ln w="5925" cap="flat">
                <a:noFill/>
                <a:bevel/>
              </a:ln>
            </p:spPr>
          </p:sp>
        </p:grpSp>
        <p:grpSp>
          <p:nvGrpSpPr>
            <p:cNvPr id="27" name="Desicion"/>
            <p:cNvGrpSpPr/>
            <p:nvPr/>
          </p:nvGrpSpPr>
          <p:grpSpPr>
            <a:xfrm>
              <a:off x="8004677" y="4117181"/>
              <a:ext cx="995273" cy="597165"/>
              <a:chOff x="8004677" y="4117181"/>
              <a:chExt cx="995273" cy="597165"/>
            </a:xfrm>
          </p:grpSpPr>
          <p:sp>
            <p:nvSpPr>
              <p:cNvPr id="83" name="任意多边形 82"/>
              <p:cNvSpPr/>
              <p:nvPr/>
            </p:nvSpPr>
            <p:spPr>
              <a:xfrm>
                <a:off x="8004677" y="4117181"/>
                <a:ext cx="995273" cy="597165"/>
              </a:xfrm>
              <a:custGeom>
                <a:avLst/>
                <a:gdLst/>
                <a:ahLst/>
                <a:cxnLst/>
                <a:rect l="0" t="0" r="0" b="0"/>
                <a:pathLst>
                  <a:path w="995273" h="597165">
                    <a:moveTo>
                      <a:pt x="0" y="298583"/>
                    </a:moveTo>
                    <a:cubicBezTo>
                      <a:pt x="0" y="283654"/>
                      <a:pt x="19905" y="271710"/>
                      <a:pt x="19905" y="271710"/>
                    </a:cubicBezTo>
                    <a:lnTo>
                      <a:pt x="457826" y="16123"/>
                    </a:lnTo>
                    <a:cubicBezTo>
                      <a:pt x="457826" y="16123"/>
                      <a:pt x="479722" y="0"/>
                      <a:pt x="497637" y="0"/>
                    </a:cubicBezTo>
                    <a:cubicBezTo>
                      <a:pt x="515551" y="0"/>
                      <a:pt x="537447" y="16123"/>
                      <a:pt x="537447" y="16123"/>
                    </a:cubicBezTo>
                    <a:lnTo>
                      <a:pt x="975368" y="271710"/>
                    </a:lnTo>
                    <a:cubicBezTo>
                      <a:pt x="975368" y="271710"/>
                      <a:pt x="995273" y="283654"/>
                      <a:pt x="995273" y="298583"/>
                    </a:cubicBezTo>
                    <a:cubicBezTo>
                      <a:pt x="995273" y="313512"/>
                      <a:pt x="975368" y="325455"/>
                      <a:pt x="975368" y="325455"/>
                    </a:cubicBezTo>
                    <a:lnTo>
                      <a:pt x="537447" y="581042"/>
                    </a:lnTo>
                    <a:cubicBezTo>
                      <a:pt x="537447" y="581042"/>
                      <a:pt x="515551" y="597165"/>
                      <a:pt x="497637" y="597165"/>
                    </a:cubicBezTo>
                    <a:cubicBezTo>
                      <a:pt x="479722" y="597165"/>
                      <a:pt x="457826" y="581042"/>
                      <a:pt x="457826" y="581042"/>
                    </a:cubicBezTo>
                    <a:lnTo>
                      <a:pt x="19905" y="325455"/>
                    </a:lnTo>
                    <a:cubicBezTo>
                      <a:pt x="19905" y="325455"/>
                      <a:pt x="0" y="313512"/>
                      <a:pt x="0" y="298583"/>
                    </a:cubicBezTo>
                    <a:close/>
                  </a:path>
                </a:pathLst>
              </a:custGeom>
              <a:solidFill>
                <a:srgbClr val="FF4200"/>
              </a:solidFill>
              <a:ln w="7900" cap="flat">
                <a:solidFill>
                  <a:srgbClr val="A52A2A"/>
                </a:solidFill>
                <a:bevel/>
              </a:ln>
            </p:spPr>
          </p:sp>
          <p:sp>
            <p:nvSpPr>
              <p:cNvPr id="84" name="任意多边形 83"/>
              <p:cNvSpPr/>
              <p:nvPr/>
            </p:nvSpPr>
            <p:spPr>
              <a:xfrm>
                <a:off x="8019606" y="4126139"/>
                <a:ext cx="965415" cy="579250"/>
              </a:xfrm>
              <a:custGeom>
                <a:avLst/>
                <a:gdLst/>
                <a:ahLst/>
                <a:cxnLst/>
                <a:rect l="0" t="0" r="0" b="0"/>
                <a:pathLst>
                  <a:path w="965415" h="579250" stroke="0">
                    <a:moveTo>
                      <a:pt x="0" y="289625"/>
                    </a:moveTo>
                    <a:cubicBezTo>
                      <a:pt x="0" y="275144"/>
                      <a:pt x="19308" y="263559"/>
                      <a:pt x="19308" y="263559"/>
                    </a:cubicBezTo>
                    <a:lnTo>
                      <a:pt x="444091" y="15640"/>
                    </a:lnTo>
                    <a:cubicBezTo>
                      <a:pt x="444091" y="15640"/>
                      <a:pt x="465330" y="0"/>
                      <a:pt x="482707" y="0"/>
                    </a:cubicBezTo>
                    <a:cubicBezTo>
                      <a:pt x="500085" y="0"/>
                      <a:pt x="521324" y="15640"/>
                      <a:pt x="521324" y="15640"/>
                    </a:cubicBezTo>
                    <a:lnTo>
                      <a:pt x="946107" y="263559"/>
                    </a:lnTo>
                    <a:cubicBezTo>
                      <a:pt x="946107" y="263559"/>
                      <a:pt x="965415" y="275144"/>
                      <a:pt x="965415" y="289625"/>
                    </a:cubicBezTo>
                    <a:cubicBezTo>
                      <a:pt x="965415" y="304106"/>
                      <a:pt x="946107" y="315691"/>
                      <a:pt x="946107" y="315691"/>
                    </a:cubicBezTo>
                    <a:lnTo>
                      <a:pt x="521324" y="563611"/>
                    </a:lnTo>
                    <a:cubicBezTo>
                      <a:pt x="521324" y="563611"/>
                      <a:pt x="500085" y="579250"/>
                      <a:pt x="482707" y="579250"/>
                    </a:cubicBezTo>
                    <a:cubicBezTo>
                      <a:pt x="465330" y="579250"/>
                      <a:pt x="444091" y="563611"/>
                      <a:pt x="444091" y="563611"/>
                    </a:cubicBezTo>
                    <a:lnTo>
                      <a:pt x="19308" y="315691"/>
                    </a:lnTo>
                    <a:cubicBezTo>
                      <a:pt x="19308" y="315691"/>
                      <a:pt x="0" y="304106"/>
                      <a:pt x="0" y="28962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49000"/>
                    </a:srgbClr>
                  </a:gs>
                  <a:gs pos="85000">
                    <a:srgbClr val="FFFFFF">
                      <a:alpha val="15000"/>
                    </a:srgbClr>
                  </a:gs>
                  <a:gs pos="100000">
                    <a:srgbClr val="FFFFFF">
                      <a:alpha val="15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7900" cap="flat">
                <a:solidFill>
                  <a:srgbClr val="366092"/>
                </a:solidFill>
                <a:bevel/>
              </a:ln>
            </p:spPr>
          </p:sp>
          <p:sp>
            <p:nvSpPr>
              <p:cNvPr id="85" name="任意多边形 84"/>
              <p:cNvSpPr/>
              <p:nvPr/>
            </p:nvSpPr>
            <p:spPr>
              <a:xfrm>
                <a:off x="8238566" y="4126139"/>
                <a:ext cx="746455" cy="316498"/>
              </a:xfrm>
              <a:custGeom>
                <a:avLst/>
                <a:gdLst/>
                <a:ahLst/>
                <a:cxnLst/>
                <a:rect l="0" t="0" r="0" b="0"/>
                <a:pathLst>
                  <a:path w="746455" h="316498" stroke="0">
                    <a:moveTo>
                      <a:pt x="190250" y="177567"/>
                    </a:moveTo>
                    <a:cubicBezTo>
                      <a:pt x="114602" y="153453"/>
                      <a:pt x="0" y="149069"/>
                      <a:pt x="0" y="149069"/>
                    </a:cubicBezTo>
                    <a:lnTo>
                      <a:pt x="224981" y="15626"/>
                    </a:lnTo>
                    <a:cubicBezTo>
                      <a:pt x="224981" y="15626"/>
                      <a:pt x="246223" y="0"/>
                      <a:pt x="263622" y="0"/>
                    </a:cubicBezTo>
                    <a:cubicBezTo>
                      <a:pt x="280988" y="0"/>
                      <a:pt x="302231" y="15626"/>
                      <a:pt x="302231" y="15626"/>
                    </a:cubicBezTo>
                    <a:lnTo>
                      <a:pt x="727110" y="263326"/>
                    </a:lnTo>
                    <a:cubicBezTo>
                      <a:pt x="727110" y="263326"/>
                      <a:pt x="746455" y="274900"/>
                      <a:pt x="746455" y="289369"/>
                    </a:cubicBezTo>
                    <a:cubicBezTo>
                      <a:pt x="746455" y="303838"/>
                      <a:pt x="727110" y="315538"/>
                      <a:pt x="727110" y="315538"/>
                    </a:cubicBezTo>
                    <a:cubicBezTo>
                      <a:pt x="727110" y="315538"/>
                      <a:pt x="673960" y="317488"/>
                      <a:pt x="630386" y="315676"/>
                    </a:cubicBezTo>
                    <a:cubicBezTo>
                      <a:pt x="577661" y="313483"/>
                      <a:pt x="545568" y="306907"/>
                      <a:pt x="440119" y="280600"/>
                    </a:cubicBezTo>
                    <a:cubicBezTo>
                      <a:pt x="372479" y="263726"/>
                      <a:pt x="265898" y="201681"/>
                      <a:pt x="190250" y="17756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 w="7900" cap="flat">
                <a:solidFill>
                  <a:srgbClr val="366092"/>
                </a:solidFill>
                <a:bevel/>
              </a:ln>
            </p:spPr>
          </p:sp>
          <p:sp>
            <p:nvSpPr>
              <p:cNvPr id="86" name="任意多边形 85"/>
              <p:cNvSpPr/>
              <p:nvPr/>
            </p:nvSpPr>
            <p:spPr>
              <a:xfrm>
                <a:off x="8421350" y="4125963"/>
                <a:ext cx="563997" cy="344687"/>
              </a:xfrm>
              <a:custGeom>
                <a:avLst/>
                <a:gdLst/>
                <a:ahLst/>
                <a:cxnLst/>
                <a:rect l="0" t="0" r="0" b="0"/>
                <a:pathLst>
                  <a:path w="563997" h="344687" stroke="0">
                    <a:moveTo>
                      <a:pt x="68733" y="30005"/>
                    </a:moveTo>
                    <a:cubicBezTo>
                      <a:pt x="45800" y="27809"/>
                      <a:pt x="0" y="41714"/>
                      <a:pt x="0" y="41714"/>
                    </a:cubicBezTo>
                    <a:lnTo>
                      <a:pt x="42323" y="15649"/>
                    </a:lnTo>
                    <a:cubicBezTo>
                      <a:pt x="42323" y="15649"/>
                      <a:pt x="63574" y="0"/>
                      <a:pt x="80980" y="0"/>
                    </a:cubicBezTo>
                    <a:cubicBezTo>
                      <a:pt x="98352" y="0"/>
                      <a:pt x="119604" y="15649"/>
                      <a:pt x="119604" y="15649"/>
                    </a:cubicBezTo>
                    <a:lnTo>
                      <a:pt x="544645" y="263719"/>
                    </a:lnTo>
                    <a:cubicBezTo>
                      <a:pt x="544645" y="263719"/>
                      <a:pt x="563997" y="275310"/>
                      <a:pt x="563997" y="289801"/>
                    </a:cubicBezTo>
                    <a:cubicBezTo>
                      <a:pt x="563997" y="304291"/>
                      <a:pt x="544645" y="315883"/>
                      <a:pt x="544645" y="315883"/>
                    </a:cubicBezTo>
                    <a:lnTo>
                      <a:pt x="496042" y="344687"/>
                    </a:lnTo>
                    <a:cubicBezTo>
                      <a:pt x="496042" y="344687"/>
                      <a:pt x="533499" y="314683"/>
                      <a:pt x="529677" y="296387"/>
                    </a:cubicBezTo>
                    <a:cubicBezTo>
                      <a:pt x="526619" y="283946"/>
                      <a:pt x="500629" y="270042"/>
                      <a:pt x="500629" y="270042"/>
                    </a:cubicBezTo>
                    <a:lnTo>
                      <a:pt x="109247" y="44641"/>
                    </a:lnTo>
                    <a:cubicBezTo>
                      <a:pt x="109276" y="44641"/>
                      <a:pt x="91665" y="32200"/>
                      <a:pt x="68733" y="3000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 w="7900" cap="flat">
                <a:solidFill>
                  <a:srgbClr val="366092"/>
                </a:solidFill>
                <a:bevel/>
              </a:ln>
            </p:spPr>
          </p:sp>
          <p:sp>
            <p:nvSpPr>
              <p:cNvPr id="87" name="Text 311"/>
              <p:cNvSpPr txBox="1"/>
              <p:nvPr/>
            </p:nvSpPr>
            <p:spPr>
              <a:xfrm>
                <a:off x="8004677" y="4117181"/>
                <a:ext cx="995273" cy="597165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000" dirty="0" err="1">
                    <a:solidFill>
                      <a:srgbClr val="28130E"/>
                    </a:solidFill>
                    <a:latin typeface="Arial"/>
                  </a:rPr>
                  <a:t>原子指标</a:t>
                </a:r>
                <a:endParaRPr sz="1000" dirty="0">
                  <a:solidFill>
                    <a:srgbClr val="28130E"/>
                  </a:solidFill>
                  <a:latin typeface="Arial"/>
                </a:endParaRPr>
              </a:p>
            </p:txBody>
          </p:sp>
        </p:grpSp>
        <p:sp>
          <p:nvSpPr>
            <p:cNvPr id="28" name="ConnectLine"/>
            <p:cNvSpPr/>
            <p:nvPr/>
          </p:nvSpPr>
          <p:spPr>
            <a:xfrm>
              <a:off x="7426107" y="4411146"/>
              <a:ext cx="578570" cy="4618"/>
            </a:xfrm>
            <a:custGeom>
              <a:avLst/>
              <a:gdLst/>
              <a:ahLst/>
              <a:cxnLst/>
              <a:rect l="0" t="0" r="0" b="0"/>
              <a:pathLst>
                <a:path w="578570" h="4618" fill="none">
                  <a:moveTo>
                    <a:pt x="0" y="0"/>
                  </a:moveTo>
                  <a:lnTo>
                    <a:pt x="325770" y="0"/>
                  </a:lnTo>
                  <a:lnTo>
                    <a:pt x="578570" y="4618"/>
                  </a:lnTo>
                </a:path>
              </a:pathLst>
            </a:custGeom>
            <a:noFill/>
            <a:ln w="7900" cap="flat">
              <a:solidFill>
                <a:srgbClr val="085091"/>
              </a:solidFill>
              <a:bevel/>
              <a:tailEnd type="stealth" w="med" len="med"/>
            </a:ln>
          </p:spPr>
        </p:sp>
        <p:sp>
          <p:nvSpPr>
            <p:cNvPr id="29" name="椭圆气球 2"/>
            <p:cNvSpPr/>
            <p:nvPr/>
          </p:nvSpPr>
          <p:spPr>
            <a:xfrm>
              <a:off x="3533245" y="2959255"/>
              <a:ext cx="1248438" cy="978500"/>
            </a:xfrm>
            <a:custGeom>
              <a:avLst/>
              <a:gdLst>
                <a:gd name="rtl" fmla="*/ 31600 w 1141336"/>
                <a:gd name="rtt" fmla="*/ 31600 h 826147"/>
                <a:gd name="rtr" fmla="*/ 1109736 w 1141336"/>
                <a:gd name="rtb" fmla="*/ 794547 h 826147"/>
              </a:gdLst>
              <a:ahLst/>
              <a:cxnLst/>
              <a:rect l="rtl" t="rtt" r="rtr" b="rtb"/>
              <a:pathLst>
                <a:path w="1141336" h="826147">
                  <a:moveTo>
                    <a:pt x="462010" y="818590"/>
                  </a:moveTo>
                  <a:cubicBezTo>
                    <a:pt x="179257" y="764946"/>
                    <a:pt x="0" y="604162"/>
                    <a:pt x="0" y="413074"/>
                  </a:cubicBezTo>
                  <a:cubicBezTo>
                    <a:pt x="0" y="184939"/>
                    <a:pt x="255497" y="0"/>
                    <a:pt x="570668" y="0"/>
                  </a:cubicBezTo>
                  <a:cubicBezTo>
                    <a:pt x="885839" y="0"/>
                    <a:pt x="1141336" y="184939"/>
                    <a:pt x="1141336" y="413074"/>
                  </a:cubicBezTo>
                  <a:cubicBezTo>
                    <a:pt x="1141336" y="604201"/>
                    <a:pt x="962008" y="765010"/>
                    <a:pt x="679326" y="818590"/>
                  </a:cubicBezTo>
                  <a:lnTo>
                    <a:pt x="588336" y="826147"/>
                  </a:lnTo>
                  <a:lnTo>
                    <a:pt x="462010" y="818590"/>
                  </a:lnTo>
                  <a:close/>
                </a:path>
              </a:pathLst>
            </a:custGeom>
            <a:solidFill>
              <a:srgbClr val="FFFFFF"/>
            </a:solidFill>
            <a:ln w="23700" cap="flat">
              <a:solidFill>
                <a:srgbClr val="0F6FC6"/>
              </a:solidFill>
              <a:bevel/>
            </a:ln>
          </p:spPr>
          <p:txBody>
            <a:bodyPr wrap="square" lIns="3000" rIns="3000" rtlCol="0" anchor="ctr"/>
            <a:lstStyle/>
            <a:p>
              <a:pPr algn="l">
                <a:lnSpc>
                  <a:spcPct val="100000"/>
                </a:lnSpc>
              </a:pPr>
              <a:r>
                <a:rPr sz="800" b="1" dirty="0">
                  <a:solidFill>
                    <a:srgbClr val="28130E"/>
                  </a:solidFill>
                  <a:latin typeface="Arial"/>
                </a:rPr>
                <a:t>    </a:t>
              </a:r>
              <a:r>
                <a:rPr sz="1000" b="1" dirty="0">
                  <a:solidFill>
                    <a:srgbClr val="28130E"/>
                  </a:solidFill>
                  <a:latin typeface="Arial"/>
                </a:rPr>
                <a:t>1.规范明细数据</a:t>
              </a:r>
            </a:p>
            <a:p>
              <a:pPr algn="ctr">
                <a:lnSpc>
                  <a:spcPct val="100000"/>
                </a:lnSpc>
              </a:pPr>
              <a:r>
                <a:rPr sz="1000" b="1" dirty="0">
                  <a:solidFill>
                    <a:srgbClr val="28130E"/>
                  </a:solidFill>
                  <a:latin typeface="Arial"/>
                </a:rPr>
                <a:t>     2.不规范明细数据</a:t>
              </a:r>
            </a:p>
            <a:p>
              <a:pPr algn="ctr">
                <a:lnSpc>
                  <a:spcPct val="100000"/>
                </a:lnSpc>
              </a:pPr>
              <a:r>
                <a:rPr sz="1000" b="1" dirty="0">
                  <a:solidFill>
                    <a:srgbClr val="C00000"/>
                  </a:solidFill>
                  <a:latin typeface="宋体"/>
                </a:rPr>
                <a:t> 3.状态数据</a:t>
              </a:r>
            </a:p>
            <a:p>
              <a:pPr algn="ctr">
                <a:lnSpc>
                  <a:spcPct val="100000"/>
                </a:lnSpc>
              </a:pPr>
              <a:r>
                <a:rPr sz="1000" b="1" dirty="0">
                  <a:solidFill>
                    <a:srgbClr val="000000"/>
                  </a:solidFill>
                  <a:latin typeface="宋体"/>
                </a:rPr>
                <a:t>4.原子指标汇总</a:t>
              </a:r>
            </a:p>
            <a:p>
              <a:pPr algn="ctr">
                <a:lnSpc>
                  <a:spcPct val="100000"/>
                </a:lnSpc>
              </a:pPr>
              <a:endParaRPr sz="800" b="1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30" name="ConnectLine"/>
            <p:cNvSpPr/>
            <p:nvPr/>
          </p:nvSpPr>
          <p:spPr>
            <a:xfrm>
              <a:off x="3121422" y="4206507"/>
              <a:ext cx="928" cy="401317"/>
            </a:xfrm>
            <a:custGeom>
              <a:avLst/>
              <a:gdLst/>
              <a:ahLst/>
              <a:cxnLst/>
              <a:rect l="0" t="0" r="0" b="0"/>
              <a:pathLst>
                <a:path w="928" h="401317" fill="none">
                  <a:moveTo>
                    <a:pt x="0" y="0"/>
                  </a:moveTo>
                  <a:lnTo>
                    <a:pt x="0" y="-148517"/>
                  </a:lnTo>
                  <a:lnTo>
                    <a:pt x="928" y="-401317"/>
                  </a:lnTo>
                </a:path>
              </a:pathLst>
            </a:custGeom>
            <a:noFill/>
            <a:ln w="7900" cap="flat">
              <a:solidFill>
                <a:srgbClr val="085091"/>
              </a:solidFill>
              <a:bevel/>
              <a:tailEnd type="stealth" w="med" len="med"/>
            </a:ln>
          </p:spPr>
        </p:sp>
        <p:sp>
          <p:nvSpPr>
            <p:cNvPr id="31" name="ConnectLine"/>
            <p:cNvSpPr/>
            <p:nvPr/>
          </p:nvSpPr>
          <p:spPr>
            <a:xfrm>
              <a:off x="3619987" y="3506608"/>
              <a:ext cx="1181113" cy="0"/>
            </a:xfrm>
            <a:custGeom>
              <a:avLst/>
              <a:gdLst/>
              <a:ahLst/>
              <a:cxnLst/>
              <a:rect l="0" t="0" r="0" b="0"/>
              <a:pathLst>
                <a:path w="1181113" fill="none">
                  <a:moveTo>
                    <a:pt x="0" y="0"/>
                  </a:moveTo>
                  <a:lnTo>
                    <a:pt x="1181113" y="0"/>
                  </a:lnTo>
                </a:path>
              </a:pathLst>
            </a:custGeom>
            <a:noFill/>
            <a:ln w="7900" cap="flat">
              <a:solidFill>
                <a:srgbClr val="085091"/>
              </a:solidFill>
              <a:bevel/>
              <a:tailEnd type="stealth" w="med" len="med"/>
            </a:ln>
          </p:spPr>
        </p:sp>
        <p:grpSp>
          <p:nvGrpSpPr>
            <p:cNvPr id="32" name="大爆炸"/>
            <p:cNvGrpSpPr/>
            <p:nvPr/>
          </p:nvGrpSpPr>
          <p:grpSpPr>
            <a:xfrm>
              <a:off x="6313950" y="1196615"/>
              <a:ext cx="2215950" cy="1673075"/>
              <a:chOff x="6313950" y="1196615"/>
              <a:chExt cx="2215950" cy="1673075"/>
            </a:xfrm>
          </p:grpSpPr>
          <p:sp>
            <p:nvSpPr>
              <p:cNvPr id="72" name="任意多边形 71"/>
              <p:cNvSpPr/>
              <p:nvPr/>
            </p:nvSpPr>
            <p:spPr>
              <a:xfrm>
                <a:off x="6313950" y="1196615"/>
                <a:ext cx="2215950" cy="1673075"/>
              </a:xfrm>
              <a:custGeom>
                <a:avLst/>
                <a:gdLst/>
                <a:ahLst/>
                <a:cxnLst/>
                <a:rect l="0" t="0" r="0" b="0"/>
                <a:pathLst>
                  <a:path w="2215950" h="1673075">
                    <a:moveTo>
                      <a:pt x="462916" y="1205464"/>
                    </a:moveTo>
                    <a:cubicBezTo>
                      <a:pt x="462916" y="1205464"/>
                      <a:pt x="346014" y="1354899"/>
                      <a:pt x="174834" y="1290141"/>
                    </a:cubicBezTo>
                    <a:cubicBezTo>
                      <a:pt x="3651" y="1225387"/>
                      <a:pt x="-50623" y="956396"/>
                      <a:pt x="49580" y="806964"/>
                    </a:cubicBezTo>
                    <a:cubicBezTo>
                      <a:pt x="149782" y="657523"/>
                      <a:pt x="279212" y="677451"/>
                      <a:pt x="279212" y="677451"/>
                    </a:cubicBezTo>
                    <a:cubicBezTo>
                      <a:pt x="279212" y="677451"/>
                      <a:pt x="192759" y="544291"/>
                      <a:pt x="258335" y="373591"/>
                    </a:cubicBezTo>
                    <a:cubicBezTo>
                      <a:pt x="304263" y="254041"/>
                      <a:pt x="421602" y="193069"/>
                      <a:pt x="521369" y="204229"/>
                    </a:cubicBezTo>
                    <a:cubicBezTo>
                      <a:pt x="654973" y="219173"/>
                      <a:pt x="705075" y="348686"/>
                      <a:pt x="705075" y="348686"/>
                    </a:cubicBezTo>
                    <a:cubicBezTo>
                      <a:pt x="705075" y="348686"/>
                      <a:pt x="725950" y="164380"/>
                      <a:pt x="851204" y="154419"/>
                    </a:cubicBezTo>
                    <a:cubicBezTo>
                      <a:pt x="976458" y="144456"/>
                      <a:pt x="1026561" y="268987"/>
                      <a:pt x="1026561" y="268987"/>
                    </a:cubicBezTo>
                    <a:cubicBezTo>
                      <a:pt x="1026561" y="268987"/>
                      <a:pt x="1055324" y="106379"/>
                      <a:pt x="1210265" y="29887"/>
                    </a:cubicBezTo>
                    <a:cubicBezTo>
                      <a:pt x="1331345" y="-29887"/>
                      <a:pt x="1485303" y="0"/>
                      <a:pt x="1586026" y="109587"/>
                    </a:cubicBezTo>
                    <a:cubicBezTo>
                      <a:pt x="1686752" y="217926"/>
                      <a:pt x="1690406" y="423403"/>
                      <a:pt x="1690406" y="423403"/>
                    </a:cubicBezTo>
                    <a:cubicBezTo>
                      <a:pt x="1690406" y="423403"/>
                      <a:pt x="1853237" y="278948"/>
                      <a:pt x="2024417" y="363631"/>
                    </a:cubicBezTo>
                    <a:cubicBezTo>
                      <a:pt x="2195596" y="448310"/>
                      <a:pt x="2262396" y="682429"/>
                      <a:pt x="2183070" y="881680"/>
                    </a:cubicBezTo>
                    <a:cubicBezTo>
                      <a:pt x="2103743" y="1080928"/>
                      <a:pt x="1920039" y="1085911"/>
                      <a:pt x="1920039" y="1085911"/>
                    </a:cubicBezTo>
                    <a:cubicBezTo>
                      <a:pt x="1920039" y="1085911"/>
                      <a:pt x="2007409" y="1249896"/>
                      <a:pt x="1903337" y="1364863"/>
                    </a:cubicBezTo>
                    <a:cubicBezTo>
                      <a:pt x="1790609" y="1489391"/>
                      <a:pt x="1661180" y="1349915"/>
                      <a:pt x="1661180" y="1349915"/>
                    </a:cubicBezTo>
                    <a:cubicBezTo>
                      <a:pt x="1661180" y="1349915"/>
                      <a:pt x="1639752" y="1562635"/>
                      <a:pt x="1498350" y="1638827"/>
                    </a:cubicBezTo>
                    <a:cubicBezTo>
                      <a:pt x="1368921" y="1708561"/>
                      <a:pt x="1252016" y="1668716"/>
                      <a:pt x="1168515" y="1559128"/>
                    </a:cubicBezTo>
                    <a:cubicBezTo>
                      <a:pt x="1088980" y="1454749"/>
                      <a:pt x="1080836" y="1295125"/>
                      <a:pt x="1080836" y="1295125"/>
                    </a:cubicBezTo>
                    <a:cubicBezTo>
                      <a:pt x="1080836" y="1295125"/>
                      <a:pt x="1021673" y="1495829"/>
                      <a:pt x="859554" y="1544184"/>
                    </a:cubicBezTo>
                    <a:cubicBezTo>
                      <a:pt x="742651" y="1579055"/>
                      <a:pt x="625747" y="1539204"/>
                      <a:pt x="558945" y="1454521"/>
                    </a:cubicBezTo>
                    <a:cubicBezTo>
                      <a:pt x="477608" y="1351414"/>
                      <a:pt x="462916" y="1215424"/>
                      <a:pt x="462916" y="1205464"/>
                    </a:cubicBezTo>
                    <a:close/>
                  </a:path>
                </a:pathLst>
              </a:custGeom>
              <a:solidFill>
                <a:srgbClr val="87CEEB"/>
              </a:solidFill>
              <a:ln w="7900" cap="flat">
                <a:solidFill>
                  <a:srgbClr val="FFFFFF"/>
                </a:solidFill>
                <a:bevel/>
              </a:ln>
              <a:effectLst>
                <a:outerShdw dist="22345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73" name="任意多边形 72"/>
              <p:cNvSpPr/>
              <p:nvPr/>
            </p:nvSpPr>
            <p:spPr>
              <a:xfrm>
                <a:off x="6389739" y="1241701"/>
                <a:ext cx="2100838" cy="1014790"/>
              </a:xfrm>
              <a:custGeom>
                <a:avLst/>
                <a:gdLst/>
                <a:ahLst/>
                <a:cxnLst/>
                <a:rect l="0" t="0" r="0" b="0"/>
                <a:pathLst>
                  <a:path w="2100838" h="1014790">
                    <a:moveTo>
                      <a:pt x="0" y="824284"/>
                    </a:moveTo>
                    <a:cubicBezTo>
                      <a:pt x="0" y="824284"/>
                      <a:pt x="41745" y="729653"/>
                      <a:pt x="112712" y="689809"/>
                    </a:cubicBezTo>
                    <a:cubicBezTo>
                      <a:pt x="183680" y="649963"/>
                      <a:pt x="262998" y="669886"/>
                      <a:pt x="262998" y="669886"/>
                    </a:cubicBezTo>
                    <a:cubicBezTo>
                      <a:pt x="262998" y="669886"/>
                      <a:pt x="179505" y="560313"/>
                      <a:pt x="208727" y="405916"/>
                    </a:cubicBezTo>
                    <a:cubicBezTo>
                      <a:pt x="237949" y="251519"/>
                      <a:pt x="365913" y="170259"/>
                      <a:pt x="484247" y="206693"/>
                    </a:cubicBezTo>
                    <a:cubicBezTo>
                      <a:pt x="613657" y="246538"/>
                      <a:pt x="651228" y="390974"/>
                      <a:pt x="651228" y="390974"/>
                    </a:cubicBezTo>
                    <a:cubicBezTo>
                      <a:pt x="651228" y="390974"/>
                      <a:pt x="634583" y="292006"/>
                      <a:pt x="701323" y="206693"/>
                    </a:cubicBezTo>
                    <a:cubicBezTo>
                      <a:pt x="759766" y="131985"/>
                      <a:pt x="841667" y="147092"/>
                      <a:pt x="889178" y="186771"/>
                    </a:cubicBezTo>
                    <a:cubicBezTo>
                      <a:pt x="930921" y="221635"/>
                      <a:pt x="947621" y="301325"/>
                      <a:pt x="947621" y="301325"/>
                    </a:cubicBezTo>
                    <a:cubicBezTo>
                      <a:pt x="947621" y="301325"/>
                      <a:pt x="993539" y="127005"/>
                      <a:pt x="1114602" y="47315"/>
                    </a:cubicBezTo>
                    <a:cubicBezTo>
                      <a:pt x="1235665" y="-32374"/>
                      <a:pt x="1404711" y="-9990"/>
                      <a:pt x="1498662" y="102102"/>
                    </a:cubicBezTo>
                    <a:cubicBezTo>
                      <a:pt x="1603023" y="226616"/>
                      <a:pt x="1594673" y="470663"/>
                      <a:pt x="1594673" y="470663"/>
                    </a:cubicBezTo>
                    <a:cubicBezTo>
                      <a:pt x="1594673" y="470663"/>
                      <a:pt x="1678166" y="311286"/>
                      <a:pt x="1836801" y="326227"/>
                    </a:cubicBezTo>
                    <a:cubicBezTo>
                      <a:pt x="1995431" y="341168"/>
                      <a:pt x="2091183" y="465945"/>
                      <a:pt x="2100838" y="620079"/>
                    </a:cubicBezTo>
                    <a:cubicBezTo>
                      <a:pt x="2108149" y="769497"/>
                      <a:pt x="2058046" y="874089"/>
                      <a:pt x="2058046" y="874089"/>
                    </a:cubicBezTo>
                    <a:cubicBezTo>
                      <a:pt x="2058046" y="874089"/>
                      <a:pt x="1699038" y="993623"/>
                      <a:pt x="1202270" y="1013545"/>
                    </a:cubicBezTo>
                    <a:cubicBezTo>
                      <a:pt x="705495" y="1033462"/>
                      <a:pt x="4174" y="829264"/>
                      <a:pt x="0" y="8242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EFF8FC">
                      <a:alpha val="40000"/>
                    </a:srgbClr>
                  </a:gs>
                  <a:gs pos="100000">
                    <a:srgbClr val="D7EEF8">
                      <a:alpha val="10000"/>
                    </a:srgbClr>
                  </a:gs>
                </a:gsLst>
                <a:lin ang="5400000" scaled="0"/>
              </a:gradFill>
              <a:ln w="7900" cap="flat">
                <a:noFill/>
                <a:bevel/>
              </a:ln>
            </p:spPr>
          </p:sp>
          <p:sp>
            <p:nvSpPr>
              <p:cNvPr id="74" name="任意多边形 73"/>
              <p:cNvSpPr/>
              <p:nvPr/>
            </p:nvSpPr>
            <p:spPr>
              <a:xfrm>
                <a:off x="6631482" y="1485408"/>
                <a:ext cx="388234" cy="463192"/>
              </a:xfrm>
              <a:custGeom>
                <a:avLst/>
                <a:gdLst/>
                <a:ahLst/>
                <a:cxnLst/>
                <a:rect l="0" t="0" r="0" b="0"/>
                <a:pathLst>
                  <a:path w="388234" h="463192">
                    <a:moveTo>
                      <a:pt x="0" y="231596"/>
                    </a:moveTo>
                    <a:cubicBezTo>
                      <a:pt x="0" y="103689"/>
                      <a:pt x="86909" y="0"/>
                      <a:pt x="194117" y="0"/>
                    </a:cubicBezTo>
                    <a:cubicBezTo>
                      <a:pt x="301325" y="0"/>
                      <a:pt x="388234" y="103689"/>
                      <a:pt x="388234" y="231596"/>
                    </a:cubicBezTo>
                    <a:cubicBezTo>
                      <a:pt x="388234" y="359503"/>
                      <a:pt x="301325" y="463192"/>
                      <a:pt x="194117" y="463192"/>
                    </a:cubicBezTo>
                    <a:cubicBezTo>
                      <a:pt x="86909" y="463192"/>
                      <a:pt x="0" y="359503"/>
                      <a:pt x="0" y="231596"/>
                    </a:cubicBezTo>
                    <a:close/>
                  </a:path>
                </a:pathLst>
              </a:custGeom>
              <a:gradFill>
                <a:gsLst>
                  <a:gs pos="0">
                    <a:srgbClr val="CFEBF7"/>
                  </a:gs>
                  <a:gs pos="100000">
                    <a:srgbClr val="AFDDF1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7900" cap="flat">
                <a:noFill/>
                <a:bevel/>
              </a:ln>
            </p:spPr>
          </p:sp>
          <p:sp>
            <p:nvSpPr>
              <p:cNvPr id="75" name="任意多边形 74"/>
              <p:cNvSpPr/>
              <p:nvPr/>
            </p:nvSpPr>
            <p:spPr>
              <a:xfrm>
                <a:off x="7078160" y="1448052"/>
                <a:ext cx="242124" cy="288871"/>
              </a:xfrm>
              <a:custGeom>
                <a:avLst/>
                <a:gdLst/>
                <a:ahLst/>
                <a:cxnLst/>
                <a:rect l="0" t="0" r="0" b="0"/>
                <a:pathLst>
                  <a:path w="242124" h="288871">
                    <a:moveTo>
                      <a:pt x="0" y="144436"/>
                    </a:moveTo>
                    <a:cubicBezTo>
                      <a:pt x="0" y="64666"/>
                      <a:pt x="54201" y="0"/>
                      <a:pt x="121062" y="0"/>
                    </a:cubicBezTo>
                    <a:cubicBezTo>
                      <a:pt x="187923" y="0"/>
                      <a:pt x="242124" y="64666"/>
                      <a:pt x="242124" y="144436"/>
                    </a:cubicBezTo>
                    <a:cubicBezTo>
                      <a:pt x="242124" y="224205"/>
                      <a:pt x="187923" y="288871"/>
                      <a:pt x="121062" y="288871"/>
                    </a:cubicBezTo>
                    <a:cubicBezTo>
                      <a:pt x="54201" y="288871"/>
                      <a:pt x="0" y="224205"/>
                      <a:pt x="0" y="144436"/>
                    </a:cubicBezTo>
                    <a:close/>
                  </a:path>
                </a:pathLst>
              </a:custGeom>
              <a:gradFill>
                <a:gsLst>
                  <a:gs pos="0">
                    <a:srgbClr val="CFEBF7"/>
                  </a:gs>
                  <a:gs pos="100000">
                    <a:srgbClr val="AFDDF1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7900" cap="flat">
                <a:noFill/>
                <a:bevel/>
              </a:ln>
            </p:spPr>
          </p:sp>
          <p:sp>
            <p:nvSpPr>
              <p:cNvPr id="76" name="任意多边形 75"/>
              <p:cNvSpPr/>
              <p:nvPr/>
            </p:nvSpPr>
            <p:spPr>
              <a:xfrm>
                <a:off x="7407948" y="1298635"/>
                <a:ext cx="517644" cy="550353"/>
              </a:xfrm>
              <a:custGeom>
                <a:avLst/>
                <a:gdLst/>
                <a:ahLst/>
                <a:cxnLst/>
                <a:rect l="0" t="0" r="0" b="0"/>
                <a:pathLst>
                  <a:path w="517644" h="550353">
                    <a:moveTo>
                      <a:pt x="0" y="275176"/>
                    </a:moveTo>
                    <a:cubicBezTo>
                      <a:pt x="0" y="123201"/>
                      <a:pt x="115878" y="0"/>
                      <a:pt x="258822" y="0"/>
                    </a:cubicBezTo>
                    <a:cubicBezTo>
                      <a:pt x="401766" y="0"/>
                      <a:pt x="517644" y="123201"/>
                      <a:pt x="517644" y="275176"/>
                    </a:cubicBezTo>
                    <a:cubicBezTo>
                      <a:pt x="517644" y="427152"/>
                      <a:pt x="401766" y="550353"/>
                      <a:pt x="258822" y="550353"/>
                    </a:cubicBezTo>
                    <a:cubicBezTo>
                      <a:pt x="115878" y="550353"/>
                      <a:pt x="0" y="427152"/>
                      <a:pt x="0" y="2751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CFEBF7"/>
                  </a:gs>
                  <a:gs pos="74000">
                    <a:srgbClr val="AFDDF1">
                      <a:alpha val="0"/>
                    </a:srgbClr>
                  </a:gs>
                  <a:gs pos="100000">
                    <a:srgbClr val="AFDDF1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7900" cap="flat">
                <a:noFill/>
                <a:bevel/>
              </a:ln>
            </p:spPr>
          </p:sp>
          <p:sp>
            <p:nvSpPr>
              <p:cNvPr id="77" name="任意多边形 76"/>
              <p:cNvSpPr/>
              <p:nvPr/>
            </p:nvSpPr>
            <p:spPr>
              <a:xfrm>
                <a:off x="7947022" y="1618633"/>
                <a:ext cx="517644" cy="544127"/>
              </a:xfrm>
              <a:custGeom>
                <a:avLst/>
                <a:gdLst/>
                <a:ahLst/>
                <a:cxnLst/>
                <a:rect l="0" t="0" r="0" b="0"/>
                <a:pathLst>
                  <a:path w="517644" h="544127">
                    <a:moveTo>
                      <a:pt x="0" y="272064"/>
                    </a:moveTo>
                    <a:cubicBezTo>
                      <a:pt x="0" y="121807"/>
                      <a:pt x="115878" y="0"/>
                      <a:pt x="258822" y="0"/>
                    </a:cubicBezTo>
                    <a:cubicBezTo>
                      <a:pt x="401766" y="0"/>
                      <a:pt x="517644" y="121807"/>
                      <a:pt x="517644" y="272064"/>
                    </a:cubicBezTo>
                    <a:cubicBezTo>
                      <a:pt x="517644" y="422320"/>
                      <a:pt x="401766" y="544127"/>
                      <a:pt x="258822" y="544127"/>
                    </a:cubicBezTo>
                    <a:cubicBezTo>
                      <a:pt x="115878" y="544127"/>
                      <a:pt x="0" y="422320"/>
                      <a:pt x="0" y="272064"/>
                    </a:cubicBezTo>
                    <a:close/>
                  </a:path>
                </a:pathLst>
              </a:custGeom>
              <a:gradFill>
                <a:gsLst>
                  <a:gs pos="0">
                    <a:srgbClr val="CFEBF7"/>
                  </a:gs>
                  <a:gs pos="100000">
                    <a:srgbClr val="AFDDF1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7900" cap="flat">
                <a:noFill/>
                <a:bevel/>
              </a:ln>
            </p:spPr>
          </p:sp>
          <p:sp>
            <p:nvSpPr>
              <p:cNvPr id="78" name="任意多边形 77"/>
              <p:cNvSpPr/>
              <p:nvPr/>
            </p:nvSpPr>
            <p:spPr>
              <a:xfrm>
                <a:off x="6349704" y="1953581"/>
                <a:ext cx="464942" cy="488094"/>
              </a:xfrm>
              <a:custGeom>
                <a:avLst/>
                <a:gdLst/>
                <a:ahLst/>
                <a:cxnLst/>
                <a:rect l="0" t="0" r="0" b="0"/>
                <a:pathLst>
                  <a:path w="464942" h="488094">
                    <a:moveTo>
                      <a:pt x="0" y="244047"/>
                    </a:moveTo>
                    <a:cubicBezTo>
                      <a:pt x="0" y="109264"/>
                      <a:pt x="104080" y="0"/>
                      <a:pt x="232471" y="0"/>
                    </a:cubicBezTo>
                    <a:cubicBezTo>
                      <a:pt x="360861" y="0"/>
                      <a:pt x="464942" y="109264"/>
                      <a:pt x="464942" y="244047"/>
                    </a:cubicBezTo>
                    <a:cubicBezTo>
                      <a:pt x="464942" y="378831"/>
                      <a:pt x="360861" y="488094"/>
                      <a:pt x="232471" y="488094"/>
                    </a:cubicBezTo>
                    <a:cubicBezTo>
                      <a:pt x="104080" y="488094"/>
                      <a:pt x="0" y="378831"/>
                      <a:pt x="0" y="244047"/>
                    </a:cubicBezTo>
                    <a:close/>
                  </a:path>
                </a:pathLst>
              </a:custGeom>
              <a:gradFill>
                <a:gsLst>
                  <a:gs pos="0">
                    <a:srgbClr val="CFEBF7"/>
                  </a:gs>
                  <a:gs pos="100000">
                    <a:srgbClr val="AFDDF1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7900" cap="flat">
                <a:noFill/>
                <a:bevel/>
              </a:ln>
            </p:spPr>
          </p:sp>
          <p:sp>
            <p:nvSpPr>
              <p:cNvPr id="79" name="任意多边形 78"/>
              <p:cNvSpPr/>
              <p:nvPr/>
            </p:nvSpPr>
            <p:spPr>
              <a:xfrm>
                <a:off x="6833948" y="2166499"/>
                <a:ext cx="517644" cy="550353"/>
              </a:xfrm>
              <a:custGeom>
                <a:avLst/>
                <a:gdLst/>
                <a:ahLst/>
                <a:cxnLst/>
                <a:rect l="0" t="0" r="0" b="0"/>
                <a:pathLst>
                  <a:path w="517644" h="550353">
                    <a:moveTo>
                      <a:pt x="0" y="275176"/>
                    </a:moveTo>
                    <a:cubicBezTo>
                      <a:pt x="0" y="123201"/>
                      <a:pt x="115878" y="0"/>
                      <a:pt x="258822" y="0"/>
                    </a:cubicBezTo>
                    <a:cubicBezTo>
                      <a:pt x="401766" y="0"/>
                      <a:pt x="517644" y="123201"/>
                      <a:pt x="517644" y="275176"/>
                    </a:cubicBezTo>
                    <a:cubicBezTo>
                      <a:pt x="517644" y="427152"/>
                      <a:pt x="401766" y="550353"/>
                      <a:pt x="258822" y="550353"/>
                    </a:cubicBezTo>
                    <a:cubicBezTo>
                      <a:pt x="115878" y="550353"/>
                      <a:pt x="0" y="427152"/>
                      <a:pt x="0" y="2751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CFEBF7"/>
                  </a:gs>
                  <a:gs pos="100000">
                    <a:srgbClr val="AFDDF1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7900" cap="flat">
                <a:noFill/>
                <a:bevel/>
              </a:ln>
            </p:spPr>
          </p:sp>
          <p:sp>
            <p:nvSpPr>
              <p:cNvPr id="80" name="任意多边形 79"/>
              <p:cNvSpPr/>
              <p:nvPr/>
            </p:nvSpPr>
            <p:spPr>
              <a:xfrm>
                <a:off x="7464304" y="2317691"/>
                <a:ext cx="473812" cy="503751"/>
              </a:xfrm>
              <a:custGeom>
                <a:avLst/>
                <a:gdLst/>
                <a:ahLst/>
                <a:cxnLst/>
                <a:rect l="0" t="0" r="0" b="0"/>
                <a:pathLst>
                  <a:path w="473812" h="503751">
                    <a:moveTo>
                      <a:pt x="0" y="251876"/>
                    </a:moveTo>
                    <a:cubicBezTo>
                      <a:pt x="0" y="112769"/>
                      <a:pt x="106066" y="0"/>
                      <a:pt x="236906" y="0"/>
                    </a:cubicBezTo>
                    <a:cubicBezTo>
                      <a:pt x="367746" y="0"/>
                      <a:pt x="473812" y="112769"/>
                      <a:pt x="473812" y="251876"/>
                    </a:cubicBezTo>
                    <a:cubicBezTo>
                      <a:pt x="473812" y="390982"/>
                      <a:pt x="367746" y="503751"/>
                      <a:pt x="236906" y="503751"/>
                    </a:cubicBezTo>
                    <a:cubicBezTo>
                      <a:pt x="106066" y="503751"/>
                      <a:pt x="0" y="390982"/>
                      <a:pt x="0" y="2518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CFEBF7"/>
                  </a:gs>
                  <a:gs pos="100000">
                    <a:srgbClr val="AFDDF1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7900" cap="flat">
                <a:noFill/>
                <a:bevel/>
              </a:ln>
            </p:spPr>
          </p:sp>
          <p:sp>
            <p:nvSpPr>
              <p:cNvPr id="81" name="任意多边形 80"/>
              <p:cNvSpPr/>
              <p:nvPr/>
            </p:nvSpPr>
            <p:spPr>
              <a:xfrm>
                <a:off x="7975686" y="2282294"/>
                <a:ext cx="271348" cy="292780"/>
              </a:xfrm>
              <a:custGeom>
                <a:avLst/>
                <a:gdLst/>
                <a:ahLst/>
                <a:cxnLst/>
                <a:rect l="0" t="0" r="0" b="0"/>
                <a:pathLst>
                  <a:path w="271348" h="292780">
                    <a:moveTo>
                      <a:pt x="0" y="146390"/>
                    </a:moveTo>
                    <a:cubicBezTo>
                      <a:pt x="0" y="65541"/>
                      <a:pt x="60743" y="0"/>
                      <a:pt x="135674" y="0"/>
                    </a:cubicBezTo>
                    <a:cubicBezTo>
                      <a:pt x="210604" y="0"/>
                      <a:pt x="271348" y="65541"/>
                      <a:pt x="271348" y="146390"/>
                    </a:cubicBezTo>
                    <a:cubicBezTo>
                      <a:pt x="271348" y="227239"/>
                      <a:pt x="210604" y="292780"/>
                      <a:pt x="135674" y="292780"/>
                    </a:cubicBezTo>
                    <a:cubicBezTo>
                      <a:pt x="60743" y="292780"/>
                      <a:pt x="0" y="227239"/>
                      <a:pt x="0" y="14639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FEBF7"/>
                  </a:gs>
                  <a:gs pos="100000">
                    <a:srgbClr val="AFDDF1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7900" cap="flat">
                <a:noFill/>
                <a:bevel/>
              </a:ln>
            </p:spPr>
          </p:sp>
          <p:sp>
            <p:nvSpPr>
              <p:cNvPr id="82" name="Text 312"/>
              <p:cNvSpPr txBox="1"/>
              <p:nvPr/>
            </p:nvSpPr>
            <p:spPr>
              <a:xfrm>
                <a:off x="6590944" y="1496874"/>
                <a:ext cx="1661962" cy="1020614"/>
              </a:xfrm>
              <a:prstGeom prst="rect">
                <a:avLst/>
              </a:prstGeom>
              <a:noFill/>
            </p:spPr>
            <p:txBody>
              <a:bodyPr wrap="square" lIns="3000" rIns="3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960" b="1">
                    <a:solidFill>
                      <a:srgbClr val="454545"/>
                    </a:solidFill>
                    <a:latin typeface="宋体"/>
                  </a:rPr>
                  <a:t>HIS原子指标值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960" b="1">
                    <a:solidFill>
                      <a:srgbClr val="454545"/>
                    </a:solidFill>
                    <a:latin typeface="宋体"/>
                  </a:rPr>
                  <a:t>平台原子指标值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960" b="1">
                    <a:solidFill>
                      <a:srgbClr val="454545"/>
                    </a:solidFill>
                    <a:latin typeface="宋体"/>
                  </a:rPr>
                  <a:t>BI原子指标值</a:t>
                </a:r>
              </a:p>
            </p:txBody>
          </p:sp>
        </p:grpSp>
        <p:grpSp>
          <p:nvGrpSpPr>
            <p:cNvPr id="33" name="下一页"/>
            <p:cNvGrpSpPr/>
            <p:nvPr/>
          </p:nvGrpSpPr>
          <p:grpSpPr>
            <a:xfrm rot="-2418995" flipH="1">
              <a:off x="5724056" y="2753897"/>
              <a:ext cx="1341738" cy="403087"/>
              <a:chOff x="5724056" y="2753897"/>
              <a:chExt cx="1341738" cy="403087"/>
            </a:xfrm>
          </p:grpSpPr>
          <p:sp>
            <p:nvSpPr>
              <p:cNvPr id="67" name="任意多边形 66"/>
              <p:cNvSpPr/>
              <p:nvPr/>
            </p:nvSpPr>
            <p:spPr>
              <a:xfrm>
                <a:off x="5724056" y="2753897"/>
                <a:ext cx="1341738" cy="403087"/>
              </a:xfrm>
              <a:custGeom>
                <a:avLst/>
                <a:gdLst/>
                <a:ahLst/>
                <a:cxnLst/>
                <a:rect l="0" t="0" r="0" b="0"/>
                <a:pathLst>
                  <a:path w="1341738" h="403087">
                    <a:moveTo>
                      <a:pt x="326060" y="0"/>
                    </a:moveTo>
                    <a:lnTo>
                      <a:pt x="0" y="201543"/>
                    </a:lnTo>
                    <a:lnTo>
                      <a:pt x="326060" y="403087"/>
                    </a:lnTo>
                    <a:lnTo>
                      <a:pt x="326060" y="292533"/>
                    </a:lnTo>
                    <a:lnTo>
                      <a:pt x="1341738" y="292533"/>
                    </a:lnTo>
                    <a:lnTo>
                      <a:pt x="1341738" y="110554"/>
                    </a:lnTo>
                    <a:lnTo>
                      <a:pt x="326060" y="110554"/>
                    </a:lnTo>
                    <a:lnTo>
                      <a:pt x="326060" y="0"/>
                    </a:lnTo>
                    <a:close/>
                  </a:path>
                </a:pathLst>
              </a:custGeom>
              <a:solidFill>
                <a:srgbClr val="04617B"/>
              </a:solidFill>
              <a:ln w="7900" cap="flat">
                <a:solidFill>
                  <a:srgbClr val="04617B"/>
                </a:solidFill>
                <a:bevel/>
              </a:ln>
              <a:effectLst>
                <a:outerShdw dist="22345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68" name="任意多边形 67"/>
              <p:cNvSpPr/>
              <p:nvPr/>
            </p:nvSpPr>
            <p:spPr>
              <a:xfrm>
                <a:off x="5756662" y="2792191"/>
                <a:ext cx="260848" cy="326500"/>
              </a:xfrm>
              <a:custGeom>
                <a:avLst/>
                <a:gdLst/>
                <a:ahLst/>
                <a:cxnLst/>
                <a:rect l="0" t="0" r="0" b="0"/>
                <a:pathLst>
                  <a:path w="260848" h="326500">
                    <a:moveTo>
                      <a:pt x="260848" y="0"/>
                    </a:moveTo>
                    <a:lnTo>
                      <a:pt x="0" y="163250"/>
                    </a:lnTo>
                    <a:lnTo>
                      <a:pt x="260848" y="326500"/>
                    </a:lnTo>
                    <a:cubicBezTo>
                      <a:pt x="260848" y="326500"/>
                      <a:pt x="177377" y="228550"/>
                      <a:pt x="177377" y="163250"/>
                    </a:cubicBezTo>
                    <a:cubicBezTo>
                      <a:pt x="177377" y="97950"/>
                      <a:pt x="260848" y="0"/>
                      <a:pt x="26084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/>
                  </a:gs>
                </a:gsLst>
                <a:lin ang="13500000" scaled="0"/>
              </a:gradFill>
              <a:ln w="7900" cap="flat">
                <a:noFill/>
                <a:bevel/>
              </a:ln>
            </p:spPr>
          </p:sp>
          <p:sp>
            <p:nvSpPr>
              <p:cNvPr id="69" name="任意多边形 68"/>
              <p:cNvSpPr/>
              <p:nvPr/>
            </p:nvSpPr>
            <p:spPr>
              <a:xfrm>
                <a:off x="6824281" y="2869001"/>
                <a:ext cx="228095" cy="172880"/>
              </a:xfrm>
              <a:custGeom>
                <a:avLst/>
                <a:gdLst/>
                <a:ahLst/>
                <a:cxnLst/>
                <a:rect l="0" t="0" r="0" b="0"/>
                <a:pathLst>
                  <a:path w="228095" h="172880">
                    <a:moveTo>
                      <a:pt x="0" y="0"/>
                    </a:moveTo>
                    <a:lnTo>
                      <a:pt x="228095" y="0"/>
                    </a:lnTo>
                    <a:lnTo>
                      <a:pt x="228095" y="172880"/>
                    </a:lnTo>
                    <a:lnTo>
                      <a:pt x="178955" y="172880"/>
                    </a:lnTo>
                    <a:cubicBezTo>
                      <a:pt x="178955" y="172880"/>
                      <a:pt x="189875" y="119496"/>
                      <a:pt x="141280" y="82323"/>
                    </a:cubicBezTo>
                    <a:cubicBezTo>
                      <a:pt x="89409" y="45152"/>
                      <a:pt x="4231" y="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/>
                  </a:gs>
                </a:gsLst>
                <a:lin ang="2700000" scaled="0"/>
              </a:gradFill>
              <a:ln w="7900" cap="flat">
                <a:noFill/>
                <a:bevel/>
              </a:ln>
            </p:spPr>
          </p:sp>
          <p:sp>
            <p:nvSpPr>
              <p:cNvPr id="70" name="任意多边形 69"/>
              <p:cNvSpPr/>
              <p:nvPr/>
            </p:nvSpPr>
            <p:spPr>
              <a:xfrm>
                <a:off x="5737473" y="2774052"/>
                <a:ext cx="1314903" cy="362778"/>
              </a:xfrm>
              <a:custGeom>
                <a:avLst/>
                <a:gdLst/>
                <a:ahLst/>
                <a:cxnLst/>
                <a:rect l="0" t="0" r="0" b="0"/>
                <a:pathLst>
                  <a:path w="1314903" h="362778">
                    <a:moveTo>
                      <a:pt x="299975" y="0"/>
                    </a:moveTo>
                    <a:lnTo>
                      <a:pt x="0" y="181389"/>
                    </a:lnTo>
                    <a:lnTo>
                      <a:pt x="299975" y="362778"/>
                    </a:lnTo>
                    <a:lnTo>
                      <a:pt x="299975" y="263280"/>
                    </a:lnTo>
                    <a:lnTo>
                      <a:pt x="1314903" y="263280"/>
                    </a:lnTo>
                    <a:lnTo>
                      <a:pt x="1314903" y="99498"/>
                    </a:lnTo>
                    <a:lnTo>
                      <a:pt x="299975" y="99498"/>
                    </a:lnTo>
                    <a:lnTo>
                      <a:pt x="29997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9000"/>
                    </a:srgbClr>
                  </a:gs>
                  <a:gs pos="100000">
                    <a:srgbClr val="FFFFFF">
                      <a:alpha val="60000"/>
                    </a:srgbClr>
                  </a:gs>
                </a:gsLst>
                <a:lin ang="16200000" scaled="0"/>
              </a:gradFill>
              <a:ln w="7900" cap="flat">
                <a:noFill/>
                <a:bevel/>
              </a:ln>
            </p:spPr>
          </p:sp>
          <p:sp>
            <p:nvSpPr>
              <p:cNvPr id="71" name="Text 313"/>
              <p:cNvSpPr txBox="1"/>
              <p:nvPr/>
            </p:nvSpPr>
            <p:spPr>
              <a:xfrm>
                <a:off x="5992404" y="2753897"/>
                <a:ext cx="1073391" cy="403087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800" b="1">
                    <a:solidFill>
                      <a:srgbClr val="FF0000"/>
                    </a:solidFill>
                    <a:latin typeface="宋体"/>
                  </a:rPr>
                  <a:t>平台计算</a:t>
                </a:r>
              </a:p>
            </p:txBody>
          </p:sp>
        </p:grpSp>
        <p:grpSp>
          <p:nvGrpSpPr>
            <p:cNvPr id="34" name="Cherry"/>
            <p:cNvGrpSpPr/>
            <p:nvPr/>
          </p:nvGrpSpPr>
          <p:grpSpPr>
            <a:xfrm>
              <a:off x="8206063" y="1564600"/>
              <a:ext cx="255897" cy="371550"/>
              <a:chOff x="8206063" y="1564600"/>
              <a:chExt cx="255897" cy="371550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8206218" y="1564816"/>
                <a:ext cx="166128" cy="346228"/>
                <a:chOff x="8206218" y="1564816"/>
                <a:chExt cx="166128" cy="346228"/>
              </a:xfrm>
            </p:grpSpPr>
            <p:sp>
              <p:nvSpPr>
                <p:cNvPr id="63" name="任意多边形 62"/>
                <p:cNvSpPr/>
                <p:nvPr/>
              </p:nvSpPr>
              <p:spPr>
                <a:xfrm>
                  <a:off x="8255572" y="1565105"/>
                  <a:ext cx="68578" cy="2273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8578" h="227317">
                      <a:moveTo>
                        <a:pt x="20612" y="227317"/>
                      </a:moveTo>
                      <a:cubicBezTo>
                        <a:pt x="19071" y="227317"/>
                        <a:pt x="-15603" y="148907"/>
                        <a:pt x="8283" y="94236"/>
                      </a:cubicBezTo>
                      <a:cubicBezTo>
                        <a:pt x="32170" y="39565"/>
                        <a:pt x="58368" y="0"/>
                        <a:pt x="58368" y="0"/>
                      </a:cubicBezTo>
                      <a:lnTo>
                        <a:pt x="68386" y="12229"/>
                      </a:lnTo>
                      <a:cubicBezTo>
                        <a:pt x="68386" y="12229"/>
                        <a:pt x="40071" y="36455"/>
                        <a:pt x="30629" y="57549"/>
                      </a:cubicBezTo>
                      <a:cubicBezTo>
                        <a:pt x="9054" y="105746"/>
                        <a:pt x="5972" y="128765"/>
                        <a:pt x="5972" y="146749"/>
                      </a:cubicBezTo>
                      <a:cubicBezTo>
                        <a:pt x="5972" y="164733"/>
                        <a:pt x="28317" y="227317"/>
                        <a:pt x="20612" y="227317"/>
                      </a:cubicBezTo>
                      <a:close/>
                    </a:path>
                  </a:pathLst>
                </a:custGeom>
                <a:solidFill>
                  <a:srgbClr val="336600"/>
                </a:solidFill>
                <a:ln w="4938" cap="flat">
                  <a:noFill/>
                  <a:bevel/>
                </a:ln>
              </p:spPr>
            </p:sp>
            <p:sp>
              <p:nvSpPr>
                <p:cNvPr id="64" name="任意多边形 63"/>
                <p:cNvSpPr/>
                <p:nvPr/>
              </p:nvSpPr>
              <p:spPr>
                <a:xfrm>
                  <a:off x="8207025" y="1769803"/>
                  <a:ext cx="165861" cy="1408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5861" h="140815">
                      <a:moveTo>
                        <a:pt x="79944" y="18298"/>
                      </a:moveTo>
                      <a:cubicBezTo>
                        <a:pt x="81485" y="18298"/>
                        <a:pt x="113849" y="-4721"/>
                        <a:pt x="133883" y="1034"/>
                      </a:cubicBezTo>
                      <a:cubicBezTo>
                        <a:pt x="153917" y="6789"/>
                        <a:pt x="167018" y="42037"/>
                        <a:pt x="165428" y="60021"/>
                      </a:cubicBezTo>
                      <a:cubicBezTo>
                        <a:pt x="163934" y="78005"/>
                        <a:pt x="152761" y="107139"/>
                        <a:pt x="133883" y="124764"/>
                      </a:cubicBezTo>
                      <a:cubicBezTo>
                        <a:pt x="115004" y="142390"/>
                        <a:pt x="98438" y="142030"/>
                        <a:pt x="79944" y="139870"/>
                      </a:cubicBezTo>
                      <a:cubicBezTo>
                        <a:pt x="61451" y="137712"/>
                        <a:pt x="21383" y="124044"/>
                        <a:pt x="5972" y="92393"/>
                      </a:cubicBezTo>
                      <a:cubicBezTo>
                        <a:pt x="-9340" y="60944"/>
                        <a:pt x="5972" y="18298"/>
                        <a:pt x="27547" y="18298"/>
                      </a:cubicBezTo>
                      <a:cubicBezTo>
                        <a:pt x="49122" y="18298"/>
                        <a:pt x="82256" y="18298"/>
                        <a:pt x="79944" y="18298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 w="4938" cap="flat">
                  <a:noFill/>
                  <a:bevel/>
                </a:ln>
              </p:spPr>
            </p:sp>
            <p:sp>
              <p:nvSpPr>
                <p:cNvPr id="65" name="任意多边形 64"/>
                <p:cNvSpPr/>
                <p:nvPr/>
              </p:nvSpPr>
              <p:spPr>
                <a:xfrm>
                  <a:off x="8205840" y="1788073"/>
                  <a:ext cx="149709" cy="12292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9709" h="122921">
                      <a:moveTo>
                        <a:pt x="46713" y="0"/>
                      </a:moveTo>
                      <a:cubicBezTo>
                        <a:pt x="46713" y="0"/>
                        <a:pt x="25652" y="32401"/>
                        <a:pt x="40292" y="64772"/>
                      </a:cubicBezTo>
                      <a:cubicBezTo>
                        <a:pt x="48255" y="82382"/>
                        <a:pt x="80540" y="103510"/>
                        <a:pt x="106815" y="104577"/>
                      </a:cubicBezTo>
                      <a:cubicBezTo>
                        <a:pt x="124538" y="105296"/>
                        <a:pt x="149709" y="87792"/>
                        <a:pt x="149709" y="87792"/>
                      </a:cubicBezTo>
                      <a:cubicBezTo>
                        <a:pt x="149709" y="87792"/>
                        <a:pt x="128904" y="130233"/>
                        <a:pt x="81131" y="121602"/>
                      </a:cubicBezTo>
                      <a:cubicBezTo>
                        <a:pt x="54098" y="116717"/>
                        <a:pt x="29858" y="103341"/>
                        <a:pt x="16406" y="87792"/>
                      </a:cubicBezTo>
                      <a:cubicBezTo>
                        <a:pt x="5618" y="75322"/>
                        <a:pt x="-4142" y="49905"/>
                        <a:pt x="2022" y="31202"/>
                      </a:cubicBezTo>
                      <a:cubicBezTo>
                        <a:pt x="8187" y="12499"/>
                        <a:pt x="19424" y="0"/>
                        <a:pt x="28735" y="0"/>
                      </a:cubicBezTo>
                      <a:cubicBezTo>
                        <a:pt x="34899" y="0"/>
                        <a:pt x="46713" y="0"/>
                        <a:pt x="46713" y="0"/>
                      </a:cubicBezTo>
                      <a:close/>
                    </a:path>
                  </a:pathLst>
                </a:custGeom>
                <a:solidFill>
                  <a:srgbClr val="800000"/>
                </a:solidFill>
                <a:ln w="4938" cap="flat">
                  <a:noFill/>
                  <a:bevel/>
                </a:ln>
              </p:spPr>
            </p:sp>
            <p:sp>
              <p:nvSpPr>
                <p:cNvPr id="66" name="任意多边形 65"/>
                <p:cNvSpPr/>
                <p:nvPr/>
              </p:nvSpPr>
              <p:spPr>
                <a:xfrm>
                  <a:off x="8321902" y="1783400"/>
                  <a:ext cx="25685" cy="2149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685" h="21491">
                      <a:moveTo>
                        <a:pt x="0" y="1349"/>
                      </a:moveTo>
                      <a:cubicBezTo>
                        <a:pt x="0" y="1349"/>
                        <a:pt x="11301" y="-2488"/>
                        <a:pt x="18493" y="2787"/>
                      </a:cubicBezTo>
                      <a:cubicBezTo>
                        <a:pt x="25685" y="8063"/>
                        <a:pt x="25685" y="15736"/>
                        <a:pt x="25685" y="20532"/>
                      </a:cubicBezTo>
                      <a:cubicBezTo>
                        <a:pt x="25685" y="25327"/>
                        <a:pt x="20291" y="10700"/>
                        <a:pt x="15154" y="10700"/>
                      </a:cubicBezTo>
                      <a:cubicBezTo>
                        <a:pt x="10017" y="10700"/>
                        <a:pt x="0" y="7583"/>
                        <a:pt x="0" y="5665"/>
                      </a:cubicBezTo>
                      <a:cubicBezTo>
                        <a:pt x="0" y="3747"/>
                        <a:pt x="1027" y="390"/>
                        <a:pt x="0" y="1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938" cap="flat">
                  <a:noFill/>
                  <a:bevel/>
                </a:ln>
              </p:spPr>
            </p:sp>
          </p:grpSp>
          <p:sp>
            <p:nvSpPr>
              <p:cNvPr id="58" name="任意多边形 57"/>
              <p:cNvSpPr/>
              <p:nvPr/>
            </p:nvSpPr>
            <p:spPr>
              <a:xfrm>
                <a:off x="8271532" y="1804099"/>
                <a:ext cx="83251" cy="104066"/>
              </a:xfrm>
              <a:custGeom>
                <a:avLst/>
                <a:gdLst/>
                <a:ahLst/>
                <a:cxnLst/>
                <a:rect l="0" t="0" r="0" b="0"/>
                <a:pathLst>
                  <a:path w="83251" h="104066">
                    <a:moveTo>
                      <a:pt x="83475" y="7673"/>
                    </a:moveTo>
                    <a:cubicBezTo>
                      <a:pt x="82484" y="7673"/>
                      <a:pt x="60231" y="0"/>
                      <a:pt x="47342" y="0"/>
                    </a:cubicBezTo>
                    <a:cubicBezTo>
                      <a:pt x="34453" y="0"/>
                      <a:pt x="16608" y="2431"/>
                      <a:pt x="12146" y="14589"/>
                    </a:cubicBezTo>
                    <a:cubicBezTo>
                      <a:pt x="7685" y="26746"/>
                      <a:pt x="-7187" y="40362"/>
                      <a:pt x="4215" y="57869"/>
                    </a:cubicBezTo>
                    <a:cubicBezTo>
                      <a:pt x="15616" y="75375"/>
                      <a:pt x="45855" y="104066"/>
                      <a:pt x="45855" y="104066"/>
                    </a:cubicBezTo>
                    <a:lnTo>
                      <a:pt x="83475" y="7673"/>
                    </a:lnTo>
                    <a:close/>
                  </a:path>
                </a:pathLst>
              </a:custGeom>
              <a:solidFill>
                <a:srgbClr val="1C1C1C"/>
              </a:solidFill>
              <a:ln w="4938" cap="flat">
                <a:noFill/>
                <a:bevel/>
              </a:ln>
            </p:spPr>
          </p:sp>
          <p:sp>
            <p:nvSpPr>
              <p:cNvPr id="59" name="任意多边形 58"/>
              <p:cNvSpPr/>
              <p:nvPr/>
            </p:nvSpPr>
            <p:spPr>
              <a:xfrm>
                <a:off x="8345185" y="1590208"/>
                <a:ext cx="68578" cy="227317"/>
              </a:xfrm>
              <a:custGeom>
                <a:avLst/>
                <a:gdLst/>
                <a:ahLst/>
                <a:cxnLst/>
                <a:rect l="0" t="0" r="0" b="0"/>
                <a:pathLst>
                  <a:path w="68578" h="227317">
                    <a:moveTo>
                      <a:pt x="20612" y="227317"/>
                    </a:moveTo>
                    <a:cubicBezTo>
                      <a:pt x="19071" y="227317"/>
                      <a:pt x="-15603" y="148907"/>
                      <a:pt x="8283" y="94236"/>
                    </a:cubicBezTo>
                    <a:cubicBezTo>
                      <a:pt x="32170" y="39565"/>
                      <a:pt x="58368" y="0"/>
                      <a:pt x="58368" y="0"/>
                    </a:cubicBezTo>
                    <a:lnTo>
                      <a:pt x="68386" y="12229"/>
                    </a:lnTo>
                    <a:cubicBezTo>
                      <a:pt x="68386" y="12229"/>
                      <a:pt x="40071" y="36455"/>
                      <a:pt x="30629" y="57549"/>
                    </a:cubicBezTo>
                    <a:cubicBezTo>
                      <a:pt x="9054" y="105746"/>
                      <a:pt x="5972" y="128765"/>
                      <a:pt x="5972" y="146749"/>
                    </a:cubicBezTo>
                    <a:cubicBezTo>
                      <a:pt x="5972" y="164733"/>
                      <a:pt x="28317" y="227317"/>
                      <a:pt x="20612" y="227317"/>
                    </a:cubicBezTo>
                    <a:close/>
                  </a:path>
                </a:pathLst>
              </a:custGeom>
              <a:solidFill>
                <a:srgbClr val="336600"/>
              </a:solidFill>
              <a:ln w="4938" cap="flat">
                <a:noFill/>
                <a:bevel/>
              </a:ln>
            </p:spPr>
          </p:sp>
          <p:sp>
            <p:nvSpPr>
              <p:cNvPr id="60" name="任意多边形 59"/>
              <p:cNvSpPr/>
              <p:nvPr/>
            </p:nvSpPr>
            <p:spPr>
              <a:xfrm>
                <a:off x="8296639" y="1794907"/>
                <a:ext cx="165861" cy="140815"/>
              </a:xfrm>
              <a:custGeom>
                <a:avLst/>
                <a:gdLst/>
                <a:ahLst/>
                <a:cxnLst/>
                <a:rect l="0" t="0" r="0" b="0"/>
                <a:pathLst>
                  <a:path w="165861" h="140815">
                    <a:moveTo>
                      <a:pt x="79944" y="18298"/>
                    </a:moveTo>
                    <a:cubicBezTo>
                      <a:pt x="81486" y="18298"/>
                      <a:pt x="113849" y="-4721"/>
                      <a:pt x="133883" y="1034"/>
                    </a:cubicBezTo>
                    <a:cubicBezTo>
                      <a:pt x="153917" y="6789"/>
                      <a:pt x="167018" y="42037"/>
                      <a:pt x="165428" y="60021"/>
                    </a:cubicBezTo>
                    <a:cubicBezTo>
                      <a:pt x="163934" y="78005"/>
                      <a:pt x="152761" y="107139"/>
                      <a:pt x="133883" y="124764"/>
                    </a:cubicBezTo>
                    <a:cubicBezTo>
                      <a:pt x="115004" y="142390"/>
                      <a:pt x="98438" y="142030"/>
                      <a:pt x="79944" y="139870"/>
                    </a:cubicBezTo>
                    <a:cubicBezTo>
                      <a:pt x="61451" y="137712"/>
                      <a:pt x="21383" y="124044"/>
                      <a:pt x="5972" y="92392"/>
                    </a:cubicBezTo>
                    <a:cubicBezTo>
                      <a:pt x="-9340" y="60944"/>
                      <a:pt x="5972" y="18298"/>
                      <a:pt x="27547" y="18298"/>
                    </a:cubicBezTo>
                    <a:cubicBezTo>
                      <a:pt x="49122" y="18298"/>
                      <a:pt x="82256" y="18298"/>
                      <a:pt x="79944" y="18298"/>
                    </a:cubicBezTo>
                    <a:close/>
                  </a:path>
                </a:pathLst>
              </a:custGeom>
              <a:solidFill>
                <a:srgbClr val="CC0000"/>
              </a:solidFill>
              <a:ln w="4938" cap="flat">
                <a:noFill/>
                <a:bevel/>
              </a:ln>
            </p:spPr>
          </p:sp>
          <p:sp>
            <p:nvSpPr>
              <p:cNvPr id="61" name="任意多边形 60"/>
              <p:cNvSpPr/>
              <p:nvPr/>
            </p:nvSpPr>
            <p:spPr>
              <a:xfrm>
                <a:off x="8296095" y="1813177"/>
                <a:ext cx="148841" cy="122920"/>
              </a:xfrm>
              <a:custGeom>
                <a:avLst/>
                <a:gdLst/>
                <a:ahLst/>
                <a:cxnLst/>
                <a:rect l="0" t="0" r="0" b="0"/>
                <a:pathLst>
                  <a:path w="148841" h="122920">
                    <a:moveTo>
                      <a:pt x="46071" y="0"/>
                    </a:moveTo>
                    <a:cubicBezTo>
                      <a:pt x="46070" y="0"/>
                      <a:pt x="25010" y="32401"/>
                      <a:pt x="39649" y="64772"/>
                    </a:cubicBezTo>
                    <a:cubicBezTo>
                      <a:pt x="47613" y="82382"/>
                      <a:pt x="79897" y="103510"/>
                      <a:pt x="106172" y="104576"/>
                    </a:cubicBezTo>
                    <a:cubicBezTo>
                      <a:pt x="123895" y="105296"/>
                      <a:pt x="149066" y="87792"/>
                      <a:pt x="149066" y="87792"/>
                    </a:cubicBezTo>
                    <a:cubicBezTo>
                      <a:pt x="149066" y="87792"/>
                      <a:pt x="128261" y="130233"/>
                      <a:pt x="80488" y="121602"/>
                    </a:cubicBezTo>
                    <a:cubicBezTo>
                      <a:pt x="53455" y="116717"/>
                      <a:pt x="29215" y="103341"/>
                      <a:pt x="15763" y="87792"/>
                    </a:cubicBezTo>
                    <a:cubicBezTo>
                      <a:pt x="4975" y="75322"/>
                      <a:pt x="-3496" y="50234"/>
                      <a:pt x="1380" y="31202"/>
                    </a:cubicBezTo>
                    <a:cubicBezTo>
                      <a:pt x="7031" y="9145"/>
                      <a:pt x="18781" y="0"/>
                      <a:pt x="28092" y="0"/>
                    </a:cubicBezTo>
                    <a:cubicBezTo>
                      <a:pt x="34256" y="0"/>
                      <a:pt x="46070" y="0"/>
                      <a:pt x="46071" y="0"/>
                    </a:cubicBezTo>
                    <a:close/>
                  </a:path>
                </a:pathLst>
              </a:custGeom>
              <a:solidFill>
                <a:srgbClr val="800000"/>
              </a:solidFill>
              <a:ln w="4938" cap="flat">
                <a:noFill/>
                <a:bevel/>
              </a:ln>
            </p:spPr>
          </p:sp>
          <p:sp>
            <p:nvSpPr>
              <p:cNvPr id="62" name="任意多边形 61"/>
              <p:cNvSpPr/>
              <p:nvPr/>
            </p:nvSpPr>
            <p:spPr>
              <a:xfrm>
                <a:off x="8411515" y="1808505"/>
                <a:ext cx="25685" cy="21491"/>
              </a:xfrm>
              <a:custGeom>
                <a:avLst/>
                <a:gdLst/>
                <a:ahLst/>
                <a:cxnLst/>
                <a:rect l="0" t="0" r="0" b="0"/>
                <a:pathLst>
                  <a:path w="25685" h="21491">
                    <a:moveTo>
                      <a:pt x="0" y="1349"/>
                    </a:moveTo>
                    <a:cubicBezTo>
                      <a:pt x="0" y="1349"/>
                      <a:pt x="11301" y="-2488"/>
                      <a:pt x="18493" y="2787"/>
                    </a:cubicBezTo>
                    <a:cubicBezTo>
                      <a:pt x="25685" y="8063"/>
                      <a:pt x="25685" y="15736"/>
                      <a:pt x="25685" y="20532"/>
                    </a:cubicBezTo>
                    <a:cubicBezTo>
                      <a:pt x="25685" y="25327"/>
                      <a:pt x="20291" y="10700"/>
                      <a:pt x="15154" y="10700"/>
                    </a:cubicBezTo>
                    <a:cubicBezTo>
                      <a:pt x="10017" y="10700"/>
                      <a:pt x="0" y="7583"/>
                      <a:pt x="0" y="5665"/>
                    </a:cubicBezTo>
                    <a:cubicBezTo>
                      <a:pt x="0" y="3747"/>
                      <a:pt x="1027" y="390"/>
                      <a:pt x="0" y="13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4938" cap="flat">
                <a:noFill/>
                <a:bevel/>
              </a:ln>
            </p:spPr>
          </p:sp>
        </p:grpSp>
        <p:sp>
          <p:nvSpPr>
            <p:cNvPr id="35" name="椭圆气球 2"/>
            <p:cNvSpPr/>
            <p:nvPr/>
          </p:nvSpPr>
          <p:spPr>
            <a:xfrm>
              <a:off x="4337019" y="4740400"/>
              <a:ext cx="1135581" cy="821982"/>
            </a:xfrm>
            <a:custGeom>
              <a:avLst/>
              <a:gdLst>
                <a:gd name="rtl" fmla="*/ 31600 w 1135581"/>
                <a:gd name="rtt" fmla="*/ 31600 h 821982"/>
                <a:gd name="rtr" fmla="*/ 1103981 w 1135581"/>
                <a:gd name="rtb" fmla="*/ 790382 h 821982"/>
              </a:gdLst>
              <a:ahLst/>
              <a:cxnLst/>
              <a:rect l="rtl" t="rtt" r="rtr" b="rtb"/>
              <a:pathLst>
                <a:path w="1135581" h="821982">
                  <a:moveTo>
                    <a:pt x="459681" y="814463"/>
                  </a:moveTo>
                  <a:cubicBezTo>
                    <a:pt x="178353" y="761089"/>
                    <a:pt x="0" y="601116"/>
                    <a:pt x="0" y="410991"/>
                  </a:cubicBezTo>
                  <a:cubicBezTo>
                    <a:pt x="0" y="184007"/>
                    <a:pt x="254209" y="0"/>
                    <a:pt x="567791" y="0"/>
                  </a:cubicBezTo>
                  <a:cubicBezTo>
                    <a:pt x="881373" y="0"/>
                    <a:pt x="1135581" y="184007"/>
                    <a:pt x="1135581" y="410991"/>
                  </a:cubicBezTo>
                  <a:cubicBezTo>
                    <a:pt x="1135581" y="601154"/>
                    <a:pt x="957157" y="761153"/>
                    <a:pt x="675901" y="814463"/>
                  </a:cubicBezTo>
                  <a:lnTo>
                    <a:pt x="588336" y="826147"/>
                  </a:lnTo>
                  <a:lnTo>
                    <a:pt x="459681" y="814463"/>
                  </a:lnTo>
                  <a:close/>
                </a:path>
              </a:pathLst>
            </a:custGeom>
            <a:solidFill>
              <a:srgbClr val="FFFFFF"/>
            </a:solidFill>
            <a:ln w="23700" cap="flat">
              <a:solidFill>
                <a:srgbClr val="0F6FC6"/>
              </a:solidFill>
              <a:bevel/>
            </a:ln>
          </p:spPr>
          <p:txBody>
            <a:bodyPr wrap="square" lIns="3000" rIns="3000" rtlCol="0" anchor="ctr"/>
            <a:lstStyle/>
            <a:p>
              <a:pPr algn="ctr">
                <a:lnSpc>
                  <a:spcPct val="100000"/>
                </a:lnSpc>
              </a:pPr>
              <a:r>
                <a:rPr sz="1000" dirty="0" err="1">
                  <a:solidFill>
                    <a:srgbClr val="000000"/>
                  </a:solidFill>
                  <a:latin typeface="宋体"/>
                </a:rPr>
                <a:t>以原子指标为导向</a:t>
              </a:r>
              <a:endParaRPr sz="1000" dirty="0">
                <a:solidFill>
                  <a:srgbClr val="000000"/>
                </a:solidFill>
                <a:latin typeface="宋体"/>
              </a:endParaRPr>
            </a:p>
            <a:p>
              <a:pPr algn="ctr">
                <a:lnSpc>
                  <a:spcPct val="100000"/>
                </a:lnSpc>
              </a:pPr>
              <a:r>
                <a:rPr sz="1000" dirty="0" err="1">
                  <a:solidFill>
                    <a:srgbClr val="000000"/>
                  </a:solidFill>
                  <a:latin typeface="宋体"/>
                </a:rPr>
                <a:t>对相关的基础表进行定向规则校验</a:t>
              </a:r>
              <a:endParaRPr sz="1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36" name="椭圆气球 2"/>
            <p:cNvSpPr/>
            <p:nvPr/>
          </p:nvSpPr>
          <p:spPr>
            <a:xfrm>
              <a:off x="6365300" y="4617353"/>
              <a:ext cx="1289847" cy="826147"/>
            </a:xfrm>
            <a:custGeom>
              <a:avLst/>
              <a:gdLst>
                <a:gd name="rtl" fmla="*/ 31600 w 1289847"/>
                <a:gd name="rtt" fmla="*/ 31600 h 826147"/>
                <a:gd name="rtr" fmla="*/ 1258247 w 1289847"/>
                <a:gd name="rtb" fmla="*/ 794547 h 826147"/>
              </a:gdLst>
              <a:ahLst/>
              <a:cxnLst/>
              <a:rect l="rtl" t="rtt" r="rtr" b="rtb"/>
              <a:pathLst>
                <a:path w="1289847" h="826147">
                  <a:moveTo>
                    <a:pt x="535836" y="820195"/>
                  </a:moveTo>
                  <a:cubicBezTo>
                    <a:pt x="202582" y="764946"/>
                    <a:pt x="0" y="604162"/>
                    <a:pt x="0" y="413074"/>
                  </a:cubicBezTo>
                  <a:cubicBezTo>
                    <a:pt x="0" y="184939"/>
                    <a:pt x="288742" y="0"/>
                    <a:pt x="644923" y="0"/>
                  </a:cubicBezTo>
                  <a:cubicBezTo>
                    <a:pt x="1001105" y="0"/>
                    <a:pt x="1289847" y="184939"/>
                    <a:pt x="1289847" y="413074"/>
                  </a:cubicBezTo>
                  <a:cubicBezTo>
                    <a:pt x="1289847" y="604201"/>
                    <a:pt x="1087185" y="765010"/>
                    <a:pt x="754011" y="820195"/>
                  </a:cubicBezTo>
                  <a:lnTo>
                    <a:pt x="588336" y="826147"/>
                  </a:lnTo>
                  <a:lnTo>
                    <a:pt x="535836" y="820195"/>
                  </a:lnTo>
                  <a:close/>
                </a:path>
              </a:pathLst>
            </a:custGeom>
            <a:solidFill>
              <a:srgbClr val="FFFFFF"/>
            </a:solidFill>
            <a:ln w="23700" cap="flat">
              <a:solidFill>
                <a:srgbClr val="0F6FC6"/>
              </a:solidFill>
              <a:bevel/>
            </a:ln>
          </p:spPr>
          <p:txBody>
            <a:bodyPr wrap="square" lIns="3000" rIns="3000" rtlCol="0" anchor="ctr"/>
            <a:lstStyle/>
            <a:p>
              <a:pPr algn="ctr">
                <a:lnSpc>
                  <a:spcPct val="100000"/>
                </a:lnSpc>
              </a:pPr>
              <a:endParaRPr lang="en-US" sz="1000" dirty="0">
                <a:solidFill>
                  <a:srgbClr val="303030"/>
                </a:solidFill>
                <a:latin typeface="宋体"/>
              </a:endParaRPr>
            </a:p>
            <a:p>
              <a:pPr algn="ctr">
                <a:lnSpc>
                  <a:spcPct val="100000"/>
                </a:lnSpc>
              </a:pPr>
              <a:r>
                <a:rPr sz="1000" dirty="0">
                  <a:solidFill>
                    <a:srgbClr val="303030"/>
                  </a:solidFill>
                  <a:latin typeface="宋体"/>
                </a:rPr>
                <a:t>1.状态数据</a:t>
              </a:r>
            </a:p>
            <a:p>
              <a:pPr algn="ctr">
                <a:lnSpc>
                  <a:spcPct val="100000"/>
                </a:lnSpc>
              </a:pPr>
              <a:r>
                <a:rPr sz="1000" dirty="0">
                  <a:solidFill>
                    <a:srgbClr val="303030"/>
                  </a:solidFill>
                  <a:latin typeface="宋体"/>
                </a:rPr>
                <a:t>2.符合规则原子指标值</a:t>
              </a:r>
            </a:p>
            <a:p>
              <a:pPr algn="ctr">
                <a:lnSpc>
                  <a:spcPct val="100000"/>
                </a:lnSpc>
              </a:pPr>
              <a:r>
                <a:rPr sz="1000" dirty="0">
                  <a:solidFill>
                    <a:srgbClr val="303030"/>
                  </a:solidFill>
                  <a:latin typeface="宋体"/>
                </a:rPr>
                <a:t>3.不符合规则原子指标值</a:t>
              </a:r>
            </a:p>
          </p:txBody>
        </p:sp>
        <p:grpSp>
          <p:nvGrpSpPr>
            <p:cNvPr id="37" name="Desicion"/>
            <p:cNvGrpSpPr/>
            <p:nvPr/>
          </p:nvGrpSpPr>
          <p:grpSpPr>
            <a:xfrm>
              <a:off x="4535503" y="1969117"/>
              <a:ext cx="995273" cy="597165"/>
              <a:chOff x="4535503" y="1969117"/>
              <a:chExt cx="995273" cy="597165"/>
            </a:xfrm>
          </p:grpSpPr>
          <p:sp>
            <p:nvSpPr>
              <p:cNvPr id="52" name="任意多边形 51"/>
              <p:cNvSpPr/>
              <p:nvPr/>
            </p:nvSpPr>
            <p:spPr>
              <a:xfrm>
                <a:off x="4535503" y="1969117"/>
                <a:ext cx="995273" cy="597165"/>
              </a:xfrm>
              <a:custGeom>
                <a:avLst/>
                <a:gdLst/>
                <a:ahLst/>
                <a:cxnLst/>
                <a:rect l="0" t="0" r="0" b="0"/>
                <a:pathLst>
                  <a:path w="995273" h="597165">
                    <a:moveTo>
                      <a:pt x="0" y="298583"/>
                    </a:moveTo>
                    <a:cubicBezTo>
                      <a:pt x="0" y="283654"/>
                      <a:pt x="19905" y="271710"/>
                      <a:pt x="19905" y="271710"/>
                    </a:cubicBezTo>
                    <a:lnTo>
                      <a:pt x="457826" y="16123"/>
                    </a:lnTo>
                    <a:cubicBezTo>
                      <a:pt x="457826" y="16123"/>
                      <a:pt x="479722" y="0"/>
                      <a:pt x="497637" y="0"/>
                    </a:cubicBezTo>
                    <a:cubicBezTo>
                      <a:pt x="515551" y="0"/>
                      <a:pt x="537447" y="16123"/>
                      <a:pt x="537447" y="16123"/>
                    </a:cubicBezTo>
                    <a:lnTo>
                      <a:pt x="975368" y="271710"/>
                    </a:lnTo>
                    <a:cubicBezTo>
                      <a:pt x="975368" y="271710"/>
                      <a:pt x="995273" y="283654"/>
                      <a:pt x="995273" y="298583"/>
                    </a:cubicBezTo>
                    <a:cubicBezTo>
                      <a:pt x="995273" y="313512"/>
                      <a:pt x="975368" y="325455"/>
                      <a:pt x="975368" y="325455"/>
                    </a:cubicBezTo>
                    <a:lnTo>
                      <a:pt x="537447" y="581042"/>
                    </a:lnTo>
                    <a:cubicBezTo>
                      <a:pt x="537447" y="581042"/>
                      <a:pt x="515551" y="597165"/>
                      <a:pt x="497637" y="597165"/>
                    </a:cubicBezTo>
                    <a:cubicBezTo>
                      <a:pt x="479722" y="597165"/>
                      <a:pt x="457826" y="581042"/>
                      <a:pt x="457826" y="581042"/>
                    </a:cubicBezTo>
                    <a:lnTo>
                      <a:pt x="19905" y="325455"/>
                    </a:lnTo>
                    <a:cubicBezTo>
                      <a:pt x="19905" y="325455"/>
                      <a:pt x="0" y="313512"/>
                      <a:pt x="0" y="298583"/>
                    </a:cubicBezTo>
                    <a:close/>
                  </a:path>
                </a:pathLst>
              </a:custGeom>
              <a:gradFill>
                <a:gsLst>
                  <a:gs pos="0">
                    <a:srgbClr val="DAE0F0"/>
                  </a:gs>
                  <a:gs pos="50000">
                    <a:srgbClr val="AABBDF"/>
                  </a:gs>
                  <a:gs pos="51000">
                    <a:srgbClr val="7D9BD3"/>
                  </a:gs>
                  <a:gs pos="100000">
                    <a:srgbClr val="AABBDF"/>
                  </a:gs>
                </a:gsLst>
                <a:lin ang="5400000" scaled="0"/>
              </a:gradFill>
              <a:ln w="7900" cap="flat">
                <a:solidFill>
                  <a:srgbClr val="0F6FC6"/>
                </a:solidFill>
                <a:bevel/>
              </a:ln>
            </p:spPr>
          </p:sp>
          <p:sp>
            <p:nvSpPr>
              <p:cNvPr id="53" name="任意多边形 52"/>
              <p:cNvSpPr/>
              <p:nvPr/>
            </p:nvSpPr>
            <p:spPr>
              <a:xfrm>
                <a:off x="4550432" y="1978075"/>
                <a:ext cx="965415" cy="579250"/>
              </a:xfrm>
              <a:custGeom>
                <a:avLst/>
                <a:gdLst/>
                <a:ahLst/>
                <a:cxnLst/>
                <a:rect l="0" t="0" r="0" b="0"/>
                <a:pathLst>
                  <a:path w="965415" h="579250" stroke="0">
                    <a:moveTo>
                      <a:pt x="0" y="289625"/>
                    </a:moveTo>
                    <a:cubicBezTo>
                      <a:pt x="0" y="275144"/>
                      <a:pt x="19308" y="263559"/>
                      <a:pt x="19308" y="263559"/>
                    </a:cubicBezTo>
                    <a:lnTo>
                      <a:pt x="444091" y="15640"/>
                    </a:lnTo>
                    <a:cubicBezTo>
                      <a:pt x="444091" y="15640"/>
                      <a:pt x="465330" y="0"/>
                      <a:pt x="482707" y="0"/>
                    </a:cubicBezTo>
                    <a:cubicBezTo>
                      <a:pt x="500085" y="0"/>
                      <a:pt x="521324" y="15640"/>
                      <a:pt x="521324" y="15640"/>
                    </a:cubicBezTo>
                    <a:lnTo>
                      <a:pt x="946107" y="263559"/>
                    </a:lnTo>
                    <a:cubicBezTo>
                      <a:pt x="946107" y="263559"/>
                      <a:pt x="965415" y="275144"/>
                      <a:pt x="965415" y="289625"/>
                    </a:cubicBezTo>
                    <a:cubicBezTo>
                      <a:pt x="965415" y="304106"/>
                      <a:pt x="946107" y="315691"/>
                      <a:pt x="946107" y="315691"/>
                    </a:cubicBezTo>
                    <a:lnTo>
                      <a:pt x="521324" y="563611"/>
                    </a:lnTo>
                    <a:cubicBezTo>
                      <a:pt x="521324" y="563611"/>
                      <a:pt x="500085" y="579250"/>
                      <a:pt x="482707" y="579250"/>
                    </a:cubicBezTo>
                    <a:cubicBezTo>
                      <a:pt x="465330" y="579250"/>
                      <a:pt x="444091" y="563611"/>
                      <a:pt x="444091" y="563611"/>
                    </a:cubicBezTo>
                    <a:lnTo>
                      <a:pt x="19308" y="315691"/>
                    </a:lnTo>
                    <a:cubicBezTo>
                      <a:pt x="19308" y="315691"/>
                      <a:pt x="0" y="304106"/>
                      <a:pt x="0" y="28962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49000"/>
                    </a:srgbClr>
                  </a:gs>
                  <a:gs pos="85000">
                    <a:srgbClr val="FFFFFF">
                      <a:alpha val="15000"/>
                    </a:srgbClr>
                  </a:gs>
                  <a:gs pos="100000">
                    <a:srgbClr val="FFFFFF">
                      <a:alpha val="15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7900" cap="flat">
                <a:solidFill>
                  <a:srgbClr val="366092"/>
                </a:solidFill>
                <a:bevel/>
              </a:ln>
            </p:spPr>
          </p:sp>
          <p:sp>
            <p:nvSpPr>
              <p:cNvPr id="54" name="任意多边形 53"/>
              <p:cNvSpPr/>
              <p:nvPr/>
            </p:nvSpPr>
            <p:spPr>
              <a:xfrm>
                <a:off x="4769392" y="1978075"/>
                <a:ext cx="746455" cy="316498"/>
              </a:xfrm>
              <a:custGeom>
                <a:avLst/>
                <a:gdLst/>
                <a:ahLst/>
                <a:cxnLst/>
                <a:rect l="0" t="0" r="0" b="0"/>
                <a:pathLst>
                  <a:path w="746455" h="316498" stroke="0">
                    <a:moveTo>
                      <a:pt x="190250" y="177567"/>
                    </a:moveTo>
                    <a:cubicBezTo>
                      <a:pt x="114602" y="153453"/>
                      <a:pt x="0" y="149069"/>
                      <a:pt x="0" y="149069"/>
                    </a:cubicBezTo>
                    <a:lnTo>
                      <a:pt x="224981" y="15626"/>
                    </a:lnTo>
                    <a:cubicBezTo>
                      <a:pt x="224981" y="15626"/>
                      <a:pt x="246223" y="0"/>
                      <a:pt x="263622" y="0"/>
                    </a:cubicBezTo>
                    <a:cubicBezTo>
                      <a:pt x="280988" y="0"/>
                      <a:pt x="302231" y="15626"/>
                      <a:pt x="302231" y="15626"/>
                    </a:cubicBezTo>
                    <a:lnTo>
                      <a:pt x="727110" y="263326"/>
                    </a:lnTo>
                    <a:cubicBezTo>
                      <a:pt x="727110" y="263326"/>
                      <a:pt x="746455" y="274900"/>
                      <a:pt x="746455" y="289369"/>
                    </a:cubicBezTo>
                    <a:cubicBezTo>
                      <a:pt x="746455" y="303838"/>
                      <a:pt x="727110" y="315538"/>
                      <a:pt x="727110" y="315538"/>
                    </a:cubicBezTo>
                    <a:cubicBezTo>
                      <a:pt x="727110" y="315538"/>
                      <a:pt x="673960" y="317488"/>
                      <a:pt x="630386" y="315676"/>
                    </a:cubicBezTo>
                    <a:cubicBezTo>
                      <a:pt x="577661" y="313483"/>
                      <a:pt x="545568" y="306907"/>
                      <a:pt x="440119" y="280600"/>
                    </a:cubicBezTo>
                    <a:cubicBezTo>
                      <a:pt x="372479" y="263726"/>
                      <a:pt x="265898" y="201681"/>
                      <a:pt x="190250" y="17756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 w="7900" cap="flat">
                <a:solidFill>
                  <a:srgbClr val="366092"/>
                </a:solidFill>
                <a:bevel/>
              </a:ln>
            </p:spPr>
          </p:sp>
          <p:sp>
            <p:nvSpPr>
              <p:cNvPr id="55" name="任意多边形 54"/>
              <p:cNvSpPr/>
              <p:nvPr/>
            </p:nvSpPr>
            <p:spPr>
              <a:xfrm>
                <a:off x="4952176" y="1977899"/>
                <a:ext cx="563997" cy="344687"/>
              </a:xfrm>
              <a:custGeom>
                <a:avLst/>
                <a:gdLst/>
                <a:ahLst/>
                <a:cxnLst/>
                <a:rect l="0" t="0" r="0" b="0"/>
                <a:pathLst>
                  <a:path w="563997" h="344687" stroke="0">
                    <a:moveTo>
                      <a:pt x="68733" y="30005"/>
                    </a:moveTo>
                    <a:cubicBezTo>
                      <a:pt x="45800" y="27809"/>
                      <a:pt x="0" y="41714"/>
                      <a:pt x="0" y="41714"/>
                    </a:cubicBezTo>
                    <a:lnTo>
                      <a:pt x="42323" y="15649"/>
                    </a:lnTo>
                    <a:cubicBezTo>
                      <a:pt x="42323" y="15649"/>
                      <a:pt x="63574" y="0"/>
                      <a:pt x="80980" y="0"/>
                    </a:cubicBezTo>
                    <a:cubicBezTo>
                      <a:pt x="98352" y="0"/>
                      <a:pt x="119604" y="15649"/>
                      <a:pt x="119604" y="15649"/>
                    </a:cubicBezTo>
                    <a:lnTo>
                      <a:pt x="544645" y="263719"/>
                    </a:lnTo>
                    <a:cubicBezTo>
                      <a:pt x="544645" y="263719"/>
                      <a:pt x="563997" y="275310"/>
                      <a:pt x="563997" y="289801"/>
                    </a:cubicBezTo>
                    <a:cubicBezTo>
                      <a:pt x="563997" y="304291"/>
                      <a:pt x="544645" y="315883"/>
                      <a:pt x="544645" y="315883"/>
                    </a:cubicBezTo>
                    <a:lnTo>
                      <a:pt x="496042" y="344687"/>
                    </a:lnTo>
                    <a:cubicBezTo>
                      <a:pt x="496042" y="344687"/>
                      <a:pt x="533499" y="314683"/>
                      <a:pt x="529677" y="296387"/>
                    </a:cubicBezTo>
                    <a:cubicBezTo>
                      <a:pt x="526619" y="283946"/>
                      <a:pt x="500629" y="270042"/>
                      <a:pt x="500629" y="270042"/>
                    </a:cubicBezTo>
                    <a:lnTo>
                      <a:pt x="109247" y="44641"/>
                    </a:lnTo>
                    <a:cubicBezTo>
                      <a:pt x="109276" y="44641"/>
                      <a:pt x="91665" y="32200"/>
                      <a:pt x="68733" y="3000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 w="7900" cap="flat">
                <a:solidFill>
                  <a:srgbClr val="366092"/>
                </a:solidFill>
                <a:bevel/>
              </a:ln>
            </p:spPr>
          </p:sp>
          <p:sp>
            <p:nvSpPr>
              <p:cNvPr id="56" name="Text 314"/>
              <p:cNvSpPr txBox="1"/>
              <p:nvPr/>
            </p:nvSpPr>
            <p:spPr>
              <a:xfrm>
                <a:off x="4535503" y="1969117"/>
                <a:ext cx="995273" cy="597165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000" b="1" dirty="0" err="1">
                    <a:solidFill>
                      <a:srgbClr val="303030"/>
                    </a:solidFill>
                    <a:latin typeface="宋体"/>
                  </a:rPr>
                  <a:t>中间接口管理器</a:t>
                </a:r>
                <a:endParaRPr sz="1000" b="1" dirty="0">
                  <a:solidFill>
                    <a:srgbClr val="303030"/>
                  </a:solidFill>
                  <a:latin typeface="宋体"/>
                </a:endParaRPr>
              </a:p>
            </p:txBody>
          </p:sp>
        </p:grpSp>
        <p:sp>
          <p:nvSpPr>
            <p:cNvPr id="38" name="椭圆气球 2"/>
            <p:cNvSpPr/>
            <p:nvPr/>
          </p:nvSpPr>
          <p:spPr>
            <a:xfrm>
              <a:off x="3310963" y="1915182"/>
              <a:ext cx="1228890" cy="651101"/>
            </a:xfrm>
            <a:custGeom>
              <a:avLst/>
              <a:gdLst>
                <a:gd name="rtl" fmla="*/ 31600 w 899506"/>
                <a:gd name="rtt" fmla="*/ 31600 h 651101"/>
                <a:gd name="rtr" fmla="*/ 867906 w 899506"/>
                <a:gd name="rtb" fmla="*/ 619501 h 651101"/>
              </a:gdLst>
              <a:ahLst/>
              <a:cxnLst/>
              <a:rect l="rtl" t="rtt" r="rtr" b="rtb"/>
              <a:pathLst>
                <a:path w="899506" h="651101">
                  <a:moveTo>
                    <a:pt x="364118" y="645145"/>
                  </a:moveTo>
                  <a:cubicBezTo>
                    <a:pt x="141275" y="602867"/>
                    <a:pt x="0" y="476151"/>
                    <a:pt x="0" y="325550"/>
                  </a:cubicBezTo>
                  <a:cubicBezTo>
                    <a:pt x="0" y="145754"/>
                    <a:pt x="201361" y="0"/>
                    <a:pt x="449753" y="0"/>
                  </a:cubicBezTo>
                  <a:cubicBezTo>
                    <a:pt x="698145" y="0"/>
                    <a:pt x="899506" y="145754"/>
                    <a:pt x="899506" y="325550"/>
                  </a:cubicBezTo>
                  <a:cubicBezTo>
                    <a:pt x="899506" y="476181"/>
                    <a:pt x="758175" y="602917"/>
                    <a:pt x="535388" y="645145"/>
                  </a:cubicBezTo>
                  <a:lnTo>
                    <a:pt x="489253" y="652718"/>
                  </a:lnTo>
                  <a:lnTo>
                    <a:pt x="364118" y="645145"/>
                  </a:lnTo>
                  <a:close/>
                </a:path>
              </a:pathLst>
            </a:custGeom>
            <a:solidFill>
              <a:srgbClr val="FFFFFF"/>
            </a:solidFill>
            <a:ln w="23700" cap="flat">
              <a:solidFill>
                <a:srgbClr val="0F6FC6"/>
              </a:solidFill>
              <a:bevel/>
            </a:ln>
          </p:spPr>
          <p:txBody>
            <a:bodyPr wrap="square" lIns="3000" rIns="3000" rtlCol="0" anchor="ctr"/>
            <a:lstStyle/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rgbClr val="303030"/>
                  </a:solidFill>
                  <a:latin typeface="宋体"/>
                </a:rPr>
                <a:t>  </a:t>
              </a:r>
              <a:r>
                <a:rPr sz="1000" dirty="0" err="1">
                  <a:solidFill>
                    <a:srgbClr val="303030"/>
                  </a:solidFill>
                  <a:latin typeface="宋体"/>
                </a:rPr>
                <a:t>对居民个人信息</a:t>
              </a:r>
              <a:endParaRPr sz="1000" dirty="0">
                <a:solidFill>
                  <a:srgbClr val="303030"/>
                </a:solidFill>
                <a:latin typeface="宋体"/>
              </a:endParaRPr>
            </a:p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rgbClr val="303030"/>
                  </a:solidFill>
                  <a:latin typeface="宋体"/>
                </a:rPr>
                <a:t>  </a:t>
              </a:r>
              <a:r>
                <a:rPr sz="1000" dirty="0" err="1">
                  <a:solidFill>
                    <a:srgbClr val="303030"/>
                  </a:solidFill>
                  <a:latin typeface="宋体"/>
                </a:rPr>
                <a:t>和服务就诊记录</a:t>
              </a:r>
              <a:endParaRPr sz="1000" dirty="0">
                <a:solidFill>
                  <a:srgbClr val="303030"/>
                </a:solidFill>
                <a:latin typeface="宋体"/>
              </a:endParaRPr>
            </a:p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rgbClr val="303030"/>
                  </a:solidFill>
                  <a:latin typeface="宋体"/>
                </a:rPr>
                <a:t>   </a:t>
              </a:r>
              <a:r>
                <a:rPr sz="1000" dirty="0" err="1">
                  <a:solidFill>
                    <a:srgbClr val="303030"/>
                  </a:solidFill>
                  <a:latin typeface="宋体"/>
                </a:rPr>
                <a:t>进行精细校验</a:t>
              </a:r>
              <a:endParaRPr sz="1000" dirty="0">
                <a:solidFill>
                  <a:srgbClr val="303030"/>
                </a:solidFill>
                <a:latin typeface="宋体"/>
              </a:endParaRPr>
            </a:p>
          </p:txBody>
        </p:sp>
        <p:sp>
          <p:nvSpPr>
            <p:cNvPr id="39" name="ConnectLine"/>
            <p:cNvSpPr/>
            <p:nvPr/>
          </p:nvSpPr>
          <p:spPr>
            <a:xfrm>
              <a:off x="5267200" y="3282671"/>
              <a:ext cx="234061" cy="716388"/>
            </a:xfrm>
            <a:custGeom>
              <a:avLst/>
              <a:gdLst/>
              <a:ahLst/>
              <a:cxnLst/>
              <a:rect l="0" t="0" r="0" b="0"/>
              <a:pathLst>
                <a:path w="234061" h="716388" fill="none">
                  <a:moveTo>
                    <a:pt x="0" y="0"/>
                  </a:moveTo>
                  <a:lnTo>
                    <a:pt x="0" y="-138071"/>
                  </a:lnTo>
                  <a:lnTo>
                    <a:pt x="308100" y="-138071"/>
                  </a:lnTo>
                  <a:lnTo>
                    <a:pt x="308100" y="-589988"/>
                  </a:lnTo>
                  <a:lnTo>
                    <a:pt x="-234061" y="-589988"/>
                  </a:lnTo>
                  <a:lnTo>
                    <a:pt x="-234061" y="-716388"/>
                  </a:lnTo>
                </a:path>
              </a:pathLst>
            </a:custGeom>
            <a:solidFill>
              <a:srgbClr val="FF0000"/>
            </a:solidFill>
            <a:ln w="63200" cap="flat">
              <a:solidFill>
                <a:srgbClr val="C00000"/>
              </a:solidFill>
              <a:bevel/>
              <a:tailEnd type="stealth" w="med" len="med"/>
            </a:ln>
          </p:spPr>
        </p:sp>
        <p:sp>
          <p:nvSpPr>
            <p:cNvPr id="40" name="Text 315"/>
            <p:cNvSpPr txBox="1"/>
            <p:nvPr/>
          </p:nvSpPr>
          <p:spPr>
            <a:xfrm>
              <a:off x="5047851" y="2797000"/>
              <a:ext cx="592500" cy="221200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1000" b="1" dirty="0" err="1">
                  <a:solidFill>
                    <a:srgbClr val="FF0000"/>
                  </a:solidFill>
                  <a:latin typeface="宋体"/>
                </a:rPr>
                <a:t>第二条金线</a:t>
              </a:r>
              <a:endParaRPr sz="1000" b="1" dirty="0">
                <a:solidFill>
                  <a:srgbClr val="FF0000"/>
                </a:solidFill>
                <a:latin typeface="宋体"/>
              </a:endParaRPr>
            </a:p>
          </p:txBody>
        </p:sp>
        <p:sp>
          <p:nvSpPr>
            <p:cNvPr id="41" name="ConnectLine"/>
            <p:cNvSpPr/>
            <p:nvPr/>
          </p:nvSpPr>
          <p:spPr>
            <a:xfrm>
              <a:off x="5033139" y="1969117"/>
              <a:ext cx="611283" cy="326627"/>
            </a:xfrm>
            <a:custGeom>
              <a:avLst/>
              <a:gdLst/>
              <a:ahLst/>
              <a:cxnLst/>
              <a:rect l="0" t="0" r="0" b="0"/>
              <a:pathLst>
                <a:path w="611283" h="326627" fill="none">
                  <a:moveTo>
                    <a:pt x="0" y="0"/>
                  </a:moveTo>
                  <a:lnTo>
                    <a:pt x="0" y="-200227"/>
                  </a:lnTo>
                  <a:lnTo>
                    <a:pt x="-611283" y="-200227"/>
                  </a:lnTo>
                  <a:lnTo>
                    <a:pt x="-611283" y="-326627"/>
                  </a:lnTo>
                </a:path>
              </a:pathLst>
            </a:custGeom>
            <a:noFill/>
            <a:ln w="7900" cap="flat">
              <a:solidFill>
                <a:srgbClr val="085091"/>
              </a:solidFill>
              <a:bevel/>
              <a:tailEnd type="stealth" w="med" len="med"/>
            </a:ln>
          </p:spPr>
        </p:sp>
        <p:grpSp>
          <p:nvGrpSpPr>
            <p:cNvPr id="42" name="下一页"/>
            <p:cNvGrpSpPr/>
            <p:nvPr/>
          </p:nvGrpSpPr>
          <p:grpSpPr>
            <a:xfrm rot="-7180202" flipH="1">
              <a:off x="7408506" y="3247207"/>
              <a:ext cx="1500189" cy="403087"/>
              <a:chOff x="7408506" y="3247207"/>
              <a:chExt cx="1500189" cy="403087"/>
            </a:xfrm>
          </p:grpSpPr>
          <p:sp>
            <p:nvSpPr>
              <p:cNvPr id="47" name="任意多边形 46"/>
              <p:cNvSpPr/>
              <p:nvPr/>
            </p:nvSpPr>
            <p:spPr>
              <a:xfrm>
                <a:off x="7408506" y="3247207"/>
                <a:ext cx="1500189" cy="403087"/>
              </a:xfrm>
              <a:custGeom>
                <a:avLst/>
                <a:gdLst/>
                <a:ahLst/>
                <a:cxnLst/>
                <a:rect l="0" t="0" r="0" b="0"/>
                <a:pathLst>
                  <a:path w="1500189" h="403087">
                    <a:moveTo>
                      <a:pt x="364565" y="0"/>
                    </a:moveTo>
                    <a:lnTo>
                      <a:pt x="0" y="201543"/>
                    </a:lnTo>
                    <a:lnTo>
                      <a:pt x="364565" y="403087"/>
                    </a:lnTo>
                    <a:lnTo>
                      <a:pt x="364565" y="292533"/>
                    </a:lnTo>
                    <a:lnTo>
                      <a:pt x="1500189" y="292533"/>
                    </a:lnTo>
                    <a:lnTo>
                      <a:pt x="1500189" y="110554"/>
                    </a:lnTo>
                    <a:lnTo>
                      <a:pt x="364565" y="110554"/>
                    </a:lnTo>
                    <a:lnTo>
                      <a:pt x="364565" y="0"/>
                    </a:lnTo>
                    <a:close/>
                  </a:path>
                </a:pathLst>
              </a:custGeom>
              <a:solidFill>
                <a:srgbClr val="04617B"/>
              </a:solidFill>
              <a:ln w="7900" cap="flat">
                <a:solidFill>
                  <a:srgbClr val="04617B"/>
                </a:solidFill>
                <a:bevel/>
              </a:ln>
              <a:effectLst>
                <a:outerShdw dist="22345" dir="2700000" algn="tl" rotWithShape="0">
                  <a:srgbClr val="000000">
                    <a:alpha val="20000"/>
                  </a:srgbClr>
                </a:outerShdw>
              </a:effectLst>
            </p:spPr>
          </p:sp>
          <p:sp>
            <p:nvSpPr>
              <p:cNvPr id="48" name="任意多边形 47"/>
              <p:cNvSpPr/>
              <p:nvPr/>
            </p:nvSpPr>
            <p:spPr>
              <a:xfrm>
                <a:off x="7444962" y="3285500"/>
                <a:ext cx="291652" cy="326500"/>
              </a:xfrm>
              <a:custGeom>
                <a:avLst/>
                <a:gdLst/>
                <a:ahLst/>
                <a:cxnLst/>
                <a:rect l="0" t="0" r="0" b="0"/>
                <a:pathLst>
                  <a:path w="291652" h="326500">
                    <a:moveTo>
                      <a:pt x="291652" y="0"/>
                    </a:moveTo>
                    <a:lnTo>
                      <a:pt x="0" y="163250"/>
                    </a:lnTo>
                    <a:lnTo>
                      <a:pt x="291652" y="326500"/>
                    </a:lnTo>
                    <a:cubicBezTo>
                      <a:pt x="291652" y="326500"/>
                      <a:pt x="198324" y="228550"/>
                      <a:pt x="198324" y="163250"/>
                    </a:cubicBezTo>
                    <a:cubicBezTo>
                      <a:pt x="198324" y="97950"/>
                      <a:pt x="291652" y="0"/>
                      <a:pt x="29165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/>
                  </a:gs>
                </a:gsLst>
                <a:lin ang="13500000" scaled="0"/>
              </a:gradFill>
              <a:ln w="7900" cap="flat">
                <a:noFill/>
                <a:bevel/>
              </a:ln>
            </p:spPr>
          </p:sp>
          <p:sp>
            <p:nvSpPr>
              <p:cNvPr id="49" name="任意多边形 48"/>
              <p:cNvSpPr/>
              <p:nvPr/>
            </p:nvSpPr>
            <p:spPr>
              <a:xfrm>
                <a:off x="8638660" y="3362310"/>
                <a:ext cx="255032" cy="172880"/>
              </a:xfrm>
              <a:custGeom>
                <a:avLst/>
                <a:gdLst/>
                <a:ahLst/>
                <a:cxnLst/>
                <a:rect l="0" t="0" r="0" b="0"/>
                <a:pathLst>
                  <a:path w="255032" h="172880">
                    <a:moveTo>
                      <a:pt x="0" y="0"/>
                    </a:moveTo>
                    <a:lnTo>
                      <a:pt x="255032" y="0"/>
                    </a:lnTo>
                    <a:lnTo>
                      <a:pt x="255032" y="172880"/>
                    </a:lnTo>
                    <a:lnTo>
                      <a:pt x="200088" y="172880"/>
                    </a:lnTo>
                    <a:cubicBezTo>
                      <a:pt x="200088" y="172880"/>
                      <a:pt x="212298" y="119496"/>
                      <a:pt x="157964" y="82323"/>
                    </a:cubicBezTo>
                    <a:cubicBezTo>
                      <a:pt x="99967" y="45152"/>
                      <a:pt x="4731" y="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/>
                  </a:gs>
                </a:gsLst>
                <a:lin ang="2700000" scaled="0"/>
              </a:gradFill>
              <a:ln w="7900" cap="flat">
                <a:noFill/>
                <a:bevel/>
              </a:ln>
            </p:spPr>
          </p:sp>
          <p:sp>
            <p:nvSpPr>
              <p:cNvPr id="50" name="任意多边形 49"/>
              <p:cNvSpPr/>
              <p:nvPr/>
            </p:nvSpPr>
            <p:spPr>
              <a:xfrm>
                <a:off x="7423507" y="3267361"/>
                <a:ext cx="1470185" cy="362778"/>
              </a:xfrm>
              <a:custGeom>
                <a:avLst/>
                <a:gdLst/>
                <a:ahLst/>
                <a:cxnLst/>
                <a:rect l="0" t="0" r="0" b="0"/>
                <a:pathLst>
                  <a:path w="1470185" h="362778">
                    <a:moveTo>
                      <a:pt x="335400" y="0"/>
                    </a:moveTo>
                    <a:lnTo>
                      <a:pt x="0" y="181389"/>
                    </a:lnTo>
                    <a:lnTo>
                      <a:pt x="335400" y="362778"/>
                    </a:lnTo>
                    <a:lnTo>
                      <a:pt x="335400" y="263280"/>
                    </a:lnTo>
                    <a:lnTo>
                      <a:pt x="1470185" y="263280"/>
                    </a:lnTo>
                    <a:lnTo>
                      <a:pt x="1470185" y="99498"/>
                    </a:lnTo>
                    <a:lnTo>
                      <a:pt x="335400" y="99498"/>
                    </a:lnTo>
                    <a:lnTo>
                      <a:pt x="33540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9000"/>
                    </a:srgbClr>
                  </a:gs>
                  <a:gs pos="100000">
                    <a:srgbClr val="FFFFFF">
                      <a:alpha val="60000"/>
                    </a:srgbClr>
                  </a:gs>
                </a:gsLst>
                <a:lin ang="16200000" scaled="0"/>
              </a:gradFill>
              <a:ln w="7900" cap="flat">
                <a:noFill/>
                <a:bevel/>
              </a:ln>
            </p:spPr>
          </p:sp>
          <p:sp>
            <p:nvSpPr>
              <p:cNvPr id="51" name="Text 316"/>
              <p:cNvSpPr txBox="1"/>
              <p:nvPr/>
            </p:nvSpPr>
            <p:spPr>
              <a:xfrm>
                <a:off x="7708543" y="3247207"/>
                <a:ext cx="1200151" cy="403087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800" b="1">
                    <a:solidFill>
                      <a:srgbClr val="FF0000"/>
                    </a:solidFill>
                    <a:latin typeface="宋体"/>
                  </a:rPr>
                  <a:t>BI计算</a:t>
                </a:r>
              </a:p>
            </p:txBody>
          </p:sp>
        </p:grpSp>
        <p:sp>
          <p:nvSpPr>
            <p:cNvPr id="43" name="Text 317"/>
            <p:cNvSpPr txBox="1"/>
            <p:nvPr/>
          </p:nvSpPr>
          <p:spPr>
            <a:xfrm>
              <a:off x="8391349" y="4798646"/>
              <a:ext cx="592500" cy="221200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1050" b="1" dirty="0" err="1">
                  <a:solidFill>
                    <a:srgbClr val="FF0000"/>
                  </a:solidFill>
                  <a:latin typeface="宋体"/>
                </a:rPr>
                <a:t>第一条金线</a:t>
              </a:r>
              <a:endParaRPr sz="1050" b="1" dirty="0">
                <a:solidFill>
                  <a:srgbClr val="FF0000"/>
                </a:solidFill>
                <a:latin typeface="宋体"/>
              </a:endParaRPr>
            </a:p>
          </p:txBody>
        </p:sp>
        <p:sp>
          <p:nvSpPr>
            <p:cNvPr id="44" name="圆角正方形"/>
            <p:cNvSpPr/>
            <p:nvPr/>
          </p:nvSpPr>
          <p:spPr>
            <a:xfrm>
              <a:off x="5662200" y="5585700"/>
              <a:ext cx="600400" cy="600400"/>
            </a:xfrm>
            <a:custGeom>
              <a:avLst/>
              <a:gdLst>
                <a:gd name="connsiteX0" fmla="*/ 300200 w 600400"/>
                <a:gd name="connsiteY0" fmla="*/ 600400 h 600400"/>
                <a:gd name="connsiteX1" fmla="*/ 300200 w 600400"/>
                <a:gd name="connsiteY1" fmla="*/ 0 h 600400"/>
                <a:gd name="connsiteX2" fmla="*/ 600400 w 600400"/>
                <a:gd name="connsiteY2" fmla="*/ 300200 h 600400"/>
                <a:gd name="connsiteX3" fmla="*/ 0 w 600400"/>
                <a:gd name="connsiteY3" fmla="*/ 300200 h 600400"/>
                <a:gd name="connsiteX4" fmla="*/ 300200 w 600400"/>
                <a:gd name="connsiteY4" fmla="*/ 300200 h 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400" h="600400">
                  <a:moveTo>
                    <a:pt x="510825" y="600400"/>
                  </a:moveTo>
                  <a:cubicBezTo>
                    <a:pt x="560297" y="600400"/>
                    <a:pt x="600400" y="560297"/>
                    <a:pt x="600400" y="510825"/>
                  </a:cubicBezTo>
                  <a:lnTo>
                    <a:pt x="600400" y="89575"/>
                  </a:lnTo>
                  <a:cubicBezTo>
                    <a:pt x="600400" y="40103"/>
                    <a:pt x="560297" y="0"/>
                    <a:pt x="510825" y="0"/>
                  </a:cubicBezTo>
                  <a:lnTo>
                    <a:pt x="89575" y="0"/>
                  </a:lnTo>
                  <a:cubicBezTo>
                    <a:pt x="40103" y="0"/>
                    <a:pt x="0" y="40103"/>
                    <a:pt x="0" y="89575"/>
                  </a:cubicBezTo>
                  <a:lnTo>
                    <a:pt x="0" y="510825"/>
                  </a:lnTo>
                  <a:cubicBezTo>
                    <a:pt x="0" y="560297"/>
                    <a:pt x="40103" y="600400"/>
                    <a:pt x="89575" y="600400"/>
                  </a:cubicBezTo>
                  <a:lnTo>
                    <a:pt x="510825" y="600400"/>
                  </a:lnTo>
                  <a:close/>
                </a:path>
              </a:pathLst>
            </a:custGeom>
            <a:gradFill>
              <a:gsLst>
                <a:gs pos="0">
                  <a:srgbClr val="DAE0F0"/>
                </a:gs>
                <a:gs pos="50000">
                  <a:srgbClr val="AABBDF"/>
                </a:gs>
                <a:gs pos="51000">
                  <a:srgbClr val="7D9BD3"/>
                </a:gs>
                <a:gs pos="100000">
                  <a:srgbClr val="AABBDF"/>
                </a:gs>
              </a:gsLst>
              <a:lin ang="5400000" scaled="0"/>
            </a:gradFill>
            <a:ln w="7900" cap="flat">
              <a:solidFill>
                <a:srgbClr val="0F6FC6"/>
              </a:solidFill>
              <a:bevel/>
            </a:ln>
          </p:spPr>
          <p:txBody>
            <a:bodyPr wrap="square" lIns="3000" rIns="3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000" dirty="0">
                  <a:solidFill>
                    <a:srgbClr val="303030"/>
                  </a:solidFill>
                  <a:latin typeface="宋体"/>
                </a:rPr>
                <a:t>二级</a:t>
              </a:r>
              <a:r>
                <a:rPr sz="1000" dirty="0" err="1">
                  <a:solidFill>
                    <a:srgbClr val="303030"/>
                  </a:solidFill>
                  <a:latin typeface="宋体"/>
                </a:rPr>
                <a:t>数据</a:t>
              </a:r>
              <a:r>
                <a:rPr lang="zh-CN" altLang="en-US" sz="1000" dirty="0">
                  <a:solidFill>
                    <a:srgbClr val="303030"/>
                  </a:solidFill>
                  <a:latin typeface="宋体"/>
                </a:rPr>
                <a:t>行为分析</a:t>
              </a:r>
              <a:endParaRPr sz="1000" dirty="0">
                <a:solidFill>
                  <a:srgbClr val="303030"/>
                </a:solidFill>
                <a:latin typeface="宋体"/>
              </a:endParaRPr>
            </a:p>
          </p:txBody>
        </p:sp>
        <p:sp>
          <p:nvSpPr>
            <p:cNvPr id="45" name="ConnectLine"/>
            <p:cNvSpPr/>
            <p:nvPr/>
          </p:nvSpPr>
          <p:spPr>
            <a:xfrm>
              <a:off x="7052879" y="4635083"/>
              <a:ext cx="1090479" cy="950617"/>
            </a:xfrm>
            <a:custGeom>
              <a:avLst/>
              <a:gdLst/>
              <a:ahLst/>
              <a:cxnLst/>
              <a:rect l="0" t="0" r="0" b="0"/>
              <a:pathLst>
                <a:path w="1090479" h="950617" fill="none">
                  <a:moveTo>
                    <a:pt x="0" y="0"/>
                  </a:moveTo>
                  <a:lnTo>
                    <a:pt x="0" y="174454"/>
                  </a:lnTo>
                  <a:lnTo>
                    <a:pt x="-1090479" y="174454"/>
                  </a:lnTo>
                  <a:lnTo>
                    <a:pt x="-1090479" y="950617"/>
                  </a:lnTo>
                </a:path>
              </a:pathLst>
            </a:custGeom>
            <a:noFill/>
            <a:ln w="63200" cap="flat">
              <a:solidFill>
                <a:srgbClr val="FF0000"/>
              </a:solidFill>
              <a:bevel/>
              <a:tailEnd type="stealth" w="med" len="med"/>
            </a:ln>
          </p:spPr>
        </p:sp>
        <p:sp>
          <p:nvSpPr>
            <p:cNvPr id="46" name="Text 318"/>
            <p:cNvSpPr txBox="1"/>
            <p:nvPr/>
          </p:nvSpPr>
          <p:spPr>
            <a:xfrm>
              <a:off x="5614541" y="4998658"/>
              <a:ext cx="360828" cy="215741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>
                <a:lnSpc>
                  <a:spcPct val="100000"/>
                </a:lnSpc>
              </a:pPr>
              <a:r>
                <a:rPr sz="1050" b="1" dirty="0" err="1">
                  <a:solidFill>
                    <a:srgbClr val="FF0000"/>
                  </a:solidFill>
                  <a:latin typeface="宋体"/>
                </a:rPr>
                <a:t>第三条金线</a:t>
              </a:r>
              <a:endParaRPr sz="1050" b="1" dirty="0">
                <a:solidFill>
                  <a:srgbClr val="FF0000"/>
                </a:solidFill>
                <a:latin typeface="宋体"/>
              </a:endParaRPr>
            </a:p>
          </p:txBody>
        </p:sp>
      </p:grpSp>
      <p:sp>
        <p:nvSpPr>
          <p:cNvPr id="165" name="Rectangle 2"/>
          <p:cNvSpPr/>
          <p:nvPr/>
        </p:nvSpPr>
        <p:spPr>
          <a:xfrm>
            <a:off x="426695" y="6488839"/>
            <a:ext cx="2538482" cy="656590"/>
          </a:xfrm>
          <a:prstGeom prst="rect">
            <a:avLst/>
          </a:prstGeom>
          <a:solidFill>
            <a:srgbClr val="F3EAD7"/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03200" tIns="203200" rIns="203200" bIns="2032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600" dirty="0"/>
              <a:t>多径合一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Marker Felt"/>
            </a:endParaRPr>
          </a:p>
        </p:txBody>
      </p:sp>
    </p:spTree>
    <p:extLst>
      <p:ext uri="{BB962C8B-B14F-4D97-AF65-F5344CB8AC3E}">
        <p14:creationId xmlns:p14="http://schemas.microsoft.com/office/powerpoint/2010/main" val="1301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04" y="420485"/>
            <a:ext cx="9305925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6" name="Rectangle 2"/>
          <p:cNvSpPr/>
          <p:nvPr/>
        </p:nvSpPr>
        <p:spPr>
          <a:xfrm>
            <a:off x="7467377" y="6514803"/>
            <a:ext cx="2538482" cy="656590"/>
          </a:xfrm>
          <a:prstGeom prst="rect">
            <a:avLst/>
          </a:prstGeom>
          <a:solidFill>
            <a:srgbClr val="F3EAD7"/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03200" tIns="203200" rIns="203200" bIns="2032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600" dirty="0"/>
              <a:t>排错路径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Marker Felt"/>
            </a:endParaRPr>
          </a:p>
        </p:txBody>
      </p:sp>
    </p:spTree>
    <p:extLst>
      <p:ext uri="{BB962C8B-B14F-4D97-AF65-F5344CB8AC3E}">
        <p14:creationId xmlns:p14="http://schemas.microsoft.com/office/powerpoint/2010/main" val="395444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58817" y="6897189"/>
            <a:ext cx="2538482" cy="656590"/>
          </a:xfrm>
          <a:prstGeom prst="rect">
            <a:avLst/>
          </a:prstGeom>
          <a:solidFill>
            <a:srgbClr val="F3EAD7"/>
          </a:solidFill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03200" tIns="203200" rIns="203200" bIns="2032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600" dirty="0"/>
              <a:t>排错路径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Marker Fe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391886"/>
            <a:ext cx="9337330" cy="639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6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5"/>
          <p:cNvGrpSpPr/>
          <p:nvPr/>
        </p:nvGrpSpPr>
        <p:grpSpPr>
          <a:xfrm>
            <a:off x="17497" y="23225"/>
            <a:ext cx="5089323" cy="7556286"/>
            <a:chOff x="0" y="0"/>
            <a:chExt cx="5089321" cy="7556284"/>
          </a:xfrm>
        </p:grpSpPr>
        <p:pic>
          <p:nvPicPr>
            <p:cNvPr id="153" name="pasted-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089322" cy="7556285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154" name="Shape 154"/>
            <p:cNvSpPr/>
            <p:nvPr/>
          </p:nvSpPr>
          <p:spPr>
            <a:xfrm>
              <a:off x="0" y="0"/>
              <a:ext cx="5089322" cy="7556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512" extrusionOk="0">
                  <a:moveTo>
                    <a:pt x="159" y="3"/>
                  </a:moveTo>
                  <a:cubicBezTo>
                    <a:pt x="139" y="9"/>
                    <a:pt x="122" y="26"/>
                    <a:pt x="104" y="60"/>
                  </a:cubicBezTo>
                  <a:cubicBezTo>
                    <a:pt x="34" y="192"/>
                    <a:pt x="98" y="197"/>
                    <a:pt x="98" y="338"/>
                  </a:cubicBezTo>
                  <a:cubicBezTo>
                    <a:pt x="98" y="478"/>
                    <a:pt x="109" y="478"/>
                    <a:pt x="109" y="619"/>
                  </a:cubicBezTo>
                  <a:cubicBezTo>
                    <a:pt x="109" y="760"/>
                    <a:pt x="86" y="760"/>
                    <a:pt x="86" y="900"/>
                  </a:cubicBezTo>
                  <a:cubicBezTo>
                    <a:pt x="86" y="1041"/>
                    <a:pt x="94" y="1041"/>
                    <a:pt x="94" y="1182"/>
                  </a:cubicBezTo>
                  <a:cubicBezTo>
                    <a:pt x="94" y="1322"/>
                    <a:pt x="89" y="1322"/>
                    <a:pt x="89" y="1463"/>
                  </a:cubicBezTo>
                  <a:cubicBezTo>
                    <a:pt x="89" y="1604"/>
                    <a:pt x="86" y="1603"/>
                    <a:pt x="86" y="1744"/>
                  </a:cubicBezTo>
                  <a:cubicBezTo>
                    <a:pt x="86" y="1885"/>
                    <a:pt x="99" y="1885"/>
                    <a:pt x="99" y="2026"/>
                  </a:cubicBezTo>
                  <a:cubicBezTo>
                    <a:pt x="99" y="2166"/>
                    <a:pt x="94" y="2166"/>
                    <a:pt x="94" y="2307"/>
                  </a:cubicBezTo>
                  <a:cubicBezTo>
                    <a:pt x="94" y="2448"/>
                    <a:pt x="101" y="2448"/>
                    <a:pt x="101" y="2588"/>
                  </a:cubicBezTo>
                  <a:cubicBezTo>
                    <a:pt x="101" y="2729"/>
                    <a:pt x="81" y="2729"/>
                    <a:pt x="81" y="2870"/>
                  </a:cubicBezTo>
                  <a:cubicBezTo>
                    <a:pt x="81" y="3010"/>
                    <a:pt x="76" y="3010"/>
                    <a:pt x="76" y="3151"/>
                  </a:cubicBezTo>
                  <a:cubicBezTo>
                    <a:pt x="76" y="3292"/>
                    <a:pt x="108" y="3291"/>
                    <a:pt x="108" y="3432"/>
                  </a:cubicBezTo>
                  <a:cubicBezTo>
                    <a:pt x="108" y="3573"/>
                    <a:pt x="108" y="3574"/>
                    <a:pt x="108" y="3715"/>
                  </a:cubicBezTo>
                  <a:cubicBezTo>
                    <a:pt x="108" y="3855"/>
                    <a:pt x="111" y="3855"/>
                    <a:pt x="111" y="3996"/>
                  </a:cubicBezTo>
                  <a:cubicBezTo>
                    <a:pt x="111" y="4137"/>
                    <a:pt x="76" y="4137"/>
                    <a:pt x="76" y="4277"/>
                  </a:cubicBezTo>
                  <a:cubicBezTo>
                    <a:pt x="76" y="4418"/>
                    <a:pt x="81" y="4418"/>
                    <a:pt x="81" y="4559"/>
                  </a:cubicBezTo>
                  <a:cubicBezTo>
                    <a:pt x="81" y="4699"/>
                    <a:pt x="93" y="4699"/>
                    <a:pt x="93" y="4840"/>
                  </a:cubicBezTo>
                  <a:cubicBezTo>
                    <a:pt x="93" y="4981"/>
                    <a:pt x="79" y="4981"/>
                    <a:pt x="79" y="5121"/>
                  </a:cubicBezTo>
                  <a:cubicBezTo>
                    <a:pt x="79" y="5262"/>
                    <a:pt x="74" y="5262"/>
                    <a:pt x="74" y="5403"/>
                  </a:cubicBezTo>
                  <a:cubicBezTo>
                    <a:pt x="74" y="5543"/>
                    <a:pt x="86" y="5543"/>
                    <a:pt x="86" y="5684"/>
                  </a:cubicBezTo>
                  <a:cubicBezTo>
                    <a:pt x="86" y="5825"/>
                    <a:pt x="79" y="5825"/>
                    <a:pt x="79" y="5965"/>
                  </a:cubicBezTo>
                  <a:cubicBezTo>
                    <a:pt x="79" y="6106"/>
                    <a:pt x="88" y="6106"/>
                    <a:pt x="88" y="6247"/>
                  </a:cubicBezTo>
                  <a:cubicBezTo>
                    <a:pt x="88" y="6387"/>
                    <a:pt x="88" y="6387"/>
                    <a:pt x="88" y="6528"/>
                  </a:cubicBezTo>
                  <a:cubicBezTo>
                    <a:pt x="88" y="6669"/>
                    <a:pt x="81" y="6670"/>
                    <a:pt x="81" y="6810"/>
                  </a:cubicBezTo>
                  <a:cubicBezTo>
                    <a:pt x="81" y="6951"/>
                    <a:pt x="78" y="6951"/>
                    <a:pt x="78" y="7092"/>
                  </a:cubicBezTo>
                  <a:cubicBezTo>
                    <a:pt x="78" y="7233"/>
                    <a:pt x="74" y="7232"/>
                    <a:pt x="74" y="7373"/>
                  </a:cubicBezTo>
                  <a:cubicBezTo>
                    <a:pt x="74" y="7514"/>
                    <a:pt x="104" y="7514"/>
                    <a:pt x="104" y="7654"/>
                  </a:cubicBezTo>
                  <a:cubicBezTo>
                    <a:pt x="104" y="7795"/>
                    <a:pt x="98" y="7795"/>
                    <a:pt x="98" y="7936"/>
                  </a:cubicBezTo>
                  <a:cubicBezTo>
                    <a:pt x="98" y="7936"/>
                    <a:pt x="89" y="8076"/>
                    <a:pt x="89" y="8217"/>
                  </a:cubicBezTo>
                  <a:cubicBezTo>
                    <a:pt x="89" y="8217"/>
                    <a:pt x="74" y="8358"/>
                    <a:pt x="74" y="8498"/>
                  </a:cubicBezTo>
                  <a:cubicBezTo>
                    <a:pt x="74" y="8639"/>
                    <a:pt x="99" y="8640"/>
                    <a:pt x="99" y="8781"/>
                  </a:cubicBezTo>
                  <a:cubicBezTo>
                    <a:pt x="99" y="8922"/>
                    <a:pt x="106" y="8922"/>
                    <a:pt x="106" y="9062"/>
                  </a:cubicBezTo>
                  <a:cubicBezTo>
                    <a:pt x="106" y="9203"/>
                    <a:pt x="76" y="9203"/>
                    <a:pt x="76" y="9344"/>
                  </a:cubicBezTo>
                  <a:cubicBezTo>
                    <a:pt x="76" y="9484"/>
                    <a:pt x="104" y="9484"/>
                    <a:pt x="104" y="9625"/>
                  </a:cubicBezTo>
                  <a:cubicBezTo>
                    <a:pt x="104" y="9625"/>
                    <a:pt x="86" y="9766"/>
                    <a:pt x="86" y="9906"/>
                  </a:cubicBezTo>
                  <a:cubicBezTo>
                    <a:pt x="86" y="9906"/>
                    <a:pt x="69" y="10047"/>
                    <a:pt x="69" y="10188"/>
                  </a:cubicBezTo>
                  <a:cubicBezTo>
                    <a:pt x="69" y="10328"/>
                    <a:pt x="89" y="10328"/>
                    <a:pt x="89" y="10469"/>
                  </a:cubicBezTo>
                  <a:cubicBezTo>
                    <a:pt x="89" y="10610"/>
                    <a:pt x="91" y="10611"/>
                    <a:pt x="91" y="10751"/>
                  </a:cubicBezTo>
                  <a:cubicBezTo>
                    <a:pt x="91" y="10892"/>
                    <a:pt x="103" y="10892"/>
                    <a:pt x="103" y="11033"/>
                  </a:cubicBezTo>
                  <a:cubicBezTo>
                    <a:pt x="103" y="11033"/>
                    <a:pt x="69" y="11173"/>
                    <a:pt x="69" y="11314"/>
                  </a:cubicBezTo>
                  <a:cubicBezTo>
                    <a:pt x="69" y="11455"/>
                    <a:pt x="69" y="11455"/>
                    <a:pt x="69" y="11595"/>
                  </a:cubicBezTo>
                  <a:cubicBezTo>
                    <a:pt x="69" y="11736"/>
                    <a:pt x="111" y="11736"/>
                    <a:pt x="111" y="11877"/>
                  </a:cubicBezTo>
                  <a:cubicBezTo>
                    <a:pt x="111" y="12018"/>
                    <a:pt x="89" y="12017"/>
                    <a:pt x="89" y="12158"/>
                  </a:cubicBezTo>
                  <a:cubicBezTo>
                    <a:pt x="89" y="12299"/>
                    <a:pt x="86" y="12300"/>
                    <a:pt x="86" y="12441"/>
                  </a:cubicBezTo>
                  <a:cubicBezTo>
                    <a:pt x="86" y="12581"/>
                    <a:pt x="79" y="12541"/>
                    <a:pt x="79" y="12722"/>
                  </a:cubicBezTo>
                  <a:cubicBezTo>
                    <a:pt x="79" y="12801"/>
                    <a:pt x="79" y="12895"/>
                    <a:pt x="79" y="13003"/>
                  </a:cubicBezTo>
                  <a:cubicBezTo>
                    <a:pt x="79" y="13089"/>
                    <a:pt x="99" y="13183"/>
                    <a:pt x="99" y="13285"/>
                  </a:cubicBezTo>
                  <a:cubicBezTo>
                    <a:pt x="99" y="13373"/>
                    <a:pt x="73" y="13467"/>
                    <a:pt x="73" y="13566"/>
                  </a:cubicBezTo>
                  <a:cubicBezTo>
                    <a:pt x="73" y="13656"/>
                    <a:pt x="99" y="13749"/>
                    <a:pt x="99" y="13847"/>
                  </a:cubicBezTo>
                  <a:cubicBezTo>
                    <a:pt x="99" y="13938"/>
                    <a:pt x="84" y="14033"/>
                    <a:pt x="84" y="14130"/>
                  </a:cubicBezTo>
                  <a:cubicBezTo>
                    <a:pt x="84" y="14221"/>
                    <a:pt x="76" y="14315"/>
                    <a:pt x="76" y="14411"/>
                  </a:cubicBezTo>
                  <a:cubicBezTo>
                    <a:pt x="76" y="14503"/>
                    <a:pt x="108" y="14597"/>
                    <a:pt x="108" y="14692"/>
                  </a:cubicBezTo>
                  <a:cubicBezTo>
                    <a:pt x="108" y="14785"/>
                    <a:pt x="84" y="14878"/>
                    <a:pt x="84" y="14974"/>
                  </a:cubicBezTo>
                  <a:cubicBezTo>
                    <a:pt x="84" y="15066"/>
                    <a:pt x="109" y="15160"/>
                    <a:pt x="109" y="15255"/>
                  </a:cubicBezTo>
                  <a:cubicBezTo>
                    <a:pt x="109" y="15348"/>
                    <a:pt x="99" y="15442"/>
                    <a:pt x="99" y="15536"/>
                  </a:cubicBezTo>
                  <a:cubicBezTo>
                    <a:pt x="99" y="15629"/>
                    <a:pt x="103" y="15724"/>
                    <a:pt x="103" y="15819"/>
                  </a:cubicBezTo>
                  <a:cubicBezTo>
                    <a:pt x="103" y="15912"/>
                    <a:pt x="84" y="16006"/>
                    <a:pt x="84" y="16100"/>
                  </a:cubicBezTo>
                  <a:cubicBezTo>
                    <a:pt x="84" y="16194"/>
                    <a:pt x="98" y="16287"/>
                    <a:pt x="98" y="16382"/>
                  </a:cubicBezTo>
                  <a:cubicBezTo>
                    <a:pt x="98" y="16475"/>
                    <a:pt x="83" y="16569"/>
                    <a:pt x="83" y="16663"/>
                  </a:cubicBezTo>
                  <a:cubicBezTo>
                    <a:pt x="83" y="16757"/>
                    <a:pt x="108" y="16851"/>
                    <a:pt x="108" y="16945"/>
                  </a:cubicBezTo>
                  <a:cubicBezTo>
                    <a:pt x="108" y="17039"/>
                    <a:pt x="74" y="17133"/>
                    <a:pt x="74" y="17227"/>
                  </a:cubicBezTo>
                  <a:cubicBezTo>
                    <a:pt x="74" y="17321"/>
                    <a:pt x="84" y="17414"/>
                    <a:pt x="84" y="17508"/>
                  </a:cubicBezTo>
                  <a:cubicBezTo>
                    <a:pt x="84" y="17602"/>
                    <a:pt x="74" y="17697"/>
                    <a:pt x="74" y="17790"/>
                  </a:cubicBezTo>
                  <a:cubicBezTo>
                    <a:pt x="74" y="17885"/>
                    <a:pt x="103" y="17978"/>
                    <a:pt x="103" y="18072"/>
                  </a:cubicBezTo>
                  <a:cubicBezTo>
                    <a:pt x="103" y="18166"/>
                    <a:pt x="113" y="18261"/>
                    <a:pt x="113" y="18354"/>
                  </a:cubicBezTo>
                  <a:cubicBezTo>
                    <a:pt x="113" y="18449"/>
                    <a:pt x="96" y="18543"/>
                    <a:pt x="96" y="18636"/>
                  </a:cubicBezTo>
                  <a:cubicBezTo>
                    <a:pt x="96" y="18731"/>
                    <a:pt x="101" y="18824"/>
                    <a:pt x="101" y="18917"/>
                  </a:cubicBezTo>
                  <a:cubicBezTo>
                    <a:pt x="101" y="19012"/>
                    <a:pt x="111" y="19107"/>
                    <a:pt x="111" y="19199"/>
                  </a:cubicBezTo>
                  <a:cubicBezTo>
                    <a:pt x="111" y="19295"/>
                    <a:pt x="96" y="19389"/>
                    <a:pt x="96" y="19481"/>
                  </a:cubicBezTo>
                  <a:cubicBezTo>
                    <a:pt x="96" y="19577"/>
                    <a:pt x="94" y="19671"/>
                    <a:pt x="94" y="19762"/>
                  </a:cubicBezTo>
                  <a:cubicBezTo>
                    <a:pt x="94" y="19859"/>
                    <a:pt x="98" y="19953"/>
                    <a:pt x="98" y="20043"/>
                  </a:cubicBezTo>
                  <a:cubicBezTo>
                    <a:pt x="98" y="20141"/>
                    <a:pt x="81" y="20236"/>
                    <a:pt x="81" y="20326"/>
                  </a:cubicBezTo>
                  <a:cubicBezTo>
                    <a:pt x="81" y="20425"/>
                    <a:pt x="86" y="20519"/>
                    <a:pt x="86" y="20607"/>
                  </a:cubicBezTo>
                  <a:cubicBezTo>
                    <a:pt x="86" y="20709"/>
                    <a:pt x="78" y="20803"/>
                    <a:pt x="78" y="20889"/>
                  </a:cubicBezTo>
                  <a:cubicBezTo>
                    <a:pt x="78" y="20996"/>
                    <a:pt x="96" y="21091"/>
                    <a:pt x="96" y="21170"/>
                  </a:cubicBezTo>
                  <a:cubicBezTo>
                    <a:pt x="96" y="21350"/>
                    <a:pt x="-111" y="21416"/>
                    <a:pt x="84" y="21464"/>
                  </a:cubicBezTo>
                  <a:cubicBezTo>
                    <a:pt x="280" y="21511"/>
                    <a:pt x="300" y="21441"/>
                    <a:pt x="508" y="21441"/>
                  </a:cubicBezTo>
                  <a:cubicBezTo>
                    <a:pt x="716" y="21441"/>
                    <a:pt x="654" y="21457"/>
                    <a:pt x="923" y="21457"/>
                  </a:cubicBezTo>
                  <a:cubicBezTo>
                    <a:pt x="1039" y="21457"/>
                    <a:pt x="1178" y="21457"/>
                    <a:pt x="1338" y="21457"/>
                  </a:cubicBezTo>
                  <a:cubicBezTo>
                    <a:pt x="1464" y="21457"/>
                    <a:pt x="1602" y="21440"/>
                    <a:pt x="1753" y="21440"/>
                  </a:cubicBezTo>
                  <a:cubicBezTo>
                    <a:pt x="1883" y="21440"/>
                    <a:pt x="2023" y="21462"/>
                    <a:pt x="2170" y="21462"/>
                  </a:cubicBezTo>
                  <a:cubicBezTo>
                    <a:pt x="2302" y="21462"/>
                    <a:pt x="2440" y="21459"/>
                    <a:pt x="2585" y="21459"/>
                  </a:cubicBezTo>
                  <a:cubicBezTo>
                    <a:pt x="2719" y="21459"/>
                    <a:pt x="2857" y="21461"/>
                    <a:pt x="3000" y="21461"/>
                  </a:cubicBezTo>
                  <a:cubicBezTo>
                    <a:pt x="3135" y="21461"/>
                    <a:pt x="3273" y="21466"/>
                    <a:pt x="3416" y="21466"/>
                  </a:cubicBezTo>
                  <a:cubicBezTo>
                    <a:pt x="3551" y="21466"/>
                    <a:pt x="3690" y="21462"/>
                    <a:pt x="3832" y="21462"/>
                  </a:cubicBezTo>
                  <a:cubicBezTo>
                    <a:pt x="3968" y="21462"/>
                    <a:pt x="4106" y="21459"/>
                    <a:pt x="4247" y="21459"/>
                  </a:cubicBezTo>
                  <a:cubicBezTo>
                    <a:pt x="4383" y="21459"/>
                    <a:pt x="4522" y="21461"/>
                    <a:pt x="4663" y="21461"/>
                  </a:cubicBezTo>
                  <a:cubicBezTo>
                    <a:pt x="4799" y="21461"/>
                    <a:pt x="4939" y="21461"/>
                    <a:pt x="5079" y="21461"/>
                  </a:cubicBezTo>
                  <a:cubicBezTo>
                    <a:pt x="5216" y="21461"/>
                    <a:pt x="5354" y="21440"/>
                    <a:pt x="5495" y="21440"/>
                  </a:cubicBezTo>
                  <a:cubicBezTo>
                    <a:pt x="5631" y="21440"/>
                    <a:pt x="5769" y="21448"/>
                    <a:pt x="5910" y="21448"/>
                  </a:cubicBezTo>
                  <a:cubicBezTo>
                    <a:pt x="6047" y="21448"/>
                    <a:pt x="6186" y="21457"/>
                    <a:pt x="6326" y="21457"/>
                  </a:cubicBezTo>
                  <a:cubicBezTo>
                    <a:pt x="6464" y="21457"/>
                    <a:pt x="6602" y="21449"/>
                    <a:pt x="6742" y="21449"/>
                  </a:cubicBezTo>
                  <a:cubicBezTo>
                    <a:pt x="6879" y="21449"/>
                    <a:pt x="7017" y="21447"/>
                    <a:pt x="7157" y="21447"/>
                  </a:cubicBezTo>
                  <a:cubicBezTo>
                    <a:pt x="7294" y="21447"/>
                    <a:pt x="7434" y="21440"/>
                    <a:pt x="7574" y="21440"/>
                  </a:cubicBezTo>
                  <a:cubicBezTo>
                    <a:pt x="7711" y="21440"/>
                    <a:pt x="7849" y="21452"/>
                    <a:pt x="7989" y="21452"/>
                  </a:cubicBezTo>
                  <a:cubicBezTo>
                    <a:pt x="8127" y="21452"/>
                    <a:pt x="8265" y="21436"/>
                    <a:pt x="8404" y="21436"/>
                  </a:cubicBezTo>
                  <a:cubicBezTo>
                    <a:pt x="8542" y="21436"/>
                    <a:pt x="8680" y="21459"/>
                    <a:pt x="8819" y="21459"/>
                  </a:cubicBezTo>
                  <a:cubicBezTo>
                    <a:pt x="8957" y="21459"/>
                    <a:pt x="9097" y="21460"/>
                    <a:pt x="9236" y="21460"/>
                  </a:cubicBezTo>
                  <a:cubicBezTo>
                    <a:pt x="9374" y="21460"/>
                    <a:pt x="9512" y="21457"/>
                    <a:pt x="9651" y="21457"/>
                  </a:cubicBezTo>
                  <a:cubicBezTo>
                    <a:pt x="9789" y="21457"/>
                    <a:pt x="9927" y="21462"/>
                    <a:pt x="10066" y="21462"/>
                  </a:cubicBezTo>
                  <a:cubicBezTo>
                    <a:pt x="10204" y="21462"/>
                    <a:pt x="10343" y="21444"/>
                    <a:pt x="10481" y="21444"/>
                  </a:cubicBezTo>
                  <a:cubicBezTo>
                    <a:pt x="10620" y="21444"/>
                    <a:pt x="10759" y="21447"/>
                    <a:pt x="10898" y="21447"/>
                  </a:cubicBezTo>
                  <a:cubicBezTo>
                    <a:pt x="11037" y="21447"/>
                    <a:pt x="11175" y="21451"/>
                    <a:pt x="11313" y="21451"/>
                  </a:cubicBezTo>
                  <a:cubicBezTo>
                    <a:pt x="11452" y="21451"/>
                    <a:pt x="11592" y="21461"/>
                    <a:pt x="11730" y="21461"/>
                  </a:cubicBezTo>
                  <a:cubicBezTo>
                    <a:pt x="11869" y="21461"/>
                    <a:pt x="12007" y="21443"/>
                    <a:pt x="12145" y="21443"/>
                  </a:cubicBezTo>
                  <a:cubicBezTo>
                    <a:pt x="12284" y="21443"/>
                    <a:pt x="12422" y="21460"/>
                    <a:pt x="12560" y="21460"/>
                  </a:cubicBezTo>
                  <a:cubicBezTo>
                    <a:pt x="12699" y="21460"/>
                    <a:pt x="12839" y="21442"/>
                    <a:pt x="12977" y="21442"/>
                  </a:cubicBezTo>
                  <a:cubicBezTo>
                    <a:pt x="13116" y="21442"/>
                    <a:pt x="13254" y="21456"/>
                    <a:pt x="13392" y="21456"/>
                  </a:cubicBezTo>
                  <a:cubicBezTo>
                    <a:pt x="13531" y="21456"/>
                    <a:pt x="13671" y="21439"/>
                    <a:pt x="13809" y="21439"/>
                  </a:cubicBezTo>
                  <a:cubicBezTo>
                    <a:pt x="13948" y="21439"/>
                    <a:pt x="14086" y="21448"/>
                    <a:pt x="14224" y="21448"/>
                  </a:cubicBezTo>
                  <a:cubicBezTo>
                    <a:pt x="14364" y="21448"/>
                    <a:pt x="14503" y="21460"/>
                    <a:pt x="14641" y="21460"/>
                  </a:cubicBezTo>
                  <a:cubicBezTo>
                    <a:pt x="14781" y="21460"/>
                    <a:pt x="14919" y="21462"/>
                    <a:pt x="15056" y="21462"/>
                  </a:cubicBezTo>
                  <a:cubicBezTo>
                    <a:pt x="15196" y="21462"/>
                    <a:pt x="15334" y="21441"/>
                    <a:pt x="15471" y="21441"/>
                  </a:cubicBezTo>
                  <a:cubicBezTo>
                    <a:pt x="15611" y="21441"/>
                    <a:pt x="15751" y="21449"/>
                    <a:pt x="15888" y="21449"/>
                  </a:cubicBezTo>
                  <a:cubicBezTo>
                    <a:pt x="16028" y="21449"/>
                    <a:pt x="16166" y="21436"/>
                    <a:pt x="16303" y="21436"/>
                  </a:cubicBezTo>
                  <a:cubicBezTo>
                    <a:pt x="16444" y="21436"/>
                    <a:pt x="16583" y="21464"/>
                    <a:pt x="16720" y="21464"/>
                  </a:cubicBezTo>
                  <a:cubicBezTo>
                    <a:pt x="16861" y="21464"/>
                    <a:pt x="16999" y="21451"/>
                    <a:pt x="17135" y="21451"/>
                  </a:cubicBezTo>
                  <a:cubicBezTo>
                    <a:pt x="17276" y="21451"/>
                    <a:pt x="17414" y="21452"/>
                    <a:pt x="17550" y="21452"/>
                  </a:cubicBezTo>
                  <a:cubicBezTo>
                    <a:pt x="17692" y="21452"/>
                    <a:pt x="17831" y="21461"/>
                    <a:pt x="17967" y="21461"/>
                  </a:cubicBezTo>
                  <a:cubicBezTo>
                    <a:pt x="18109" y="21461"/>
                    <a:pt x="18247" y="21467"/>
                    <a:pt x="18382" y="21467"/>
                  </a:cubicBezTo>
                  <a:cubicBezTo>
                    <a:pt x="18525" y="21467"/>
                    <a:pt x="18665" y="21440"/>
                    <a:pt x="18799" y="21440"/>
                  </a:cubicBezTo>
                  <a:cubicBezTo>
                    <a:pt x="18943" y="21440"/>
                    <a:pt x="19081" y="21452"/>
                    <a:pt x="19214" y="21452"/>
                  </a:cubicBezTo>
                  <a:cubicBezTo>
                    <a:pt x="19359" y="21452"/>
                    <a:pt x="19497" y="21455"/>
                    <a:pt x="19629" y="21455"/>
                  </a:cubicBezTo>
                  <a:cubicBezTo>
                    <a:pt x="19776" y="21455"/>
                    <a:pt x="19916" y="21464"/>
                    <a:pt x="20046" y="21464"/>
                  </a:cubicBezTo>
                  <a:cubicBezTo>
                    <a:pt x="20197" y="21464"/>
                    <a:pt x="20335" y="21443"/>
                    <a:pt x="20461" y="21443"/>
                  </a:cubicBezTo>
                  <a:cubicBezTo>
                    <a:pt x="20621" y="21443"/>
                    <a:pt x="20760" y="21456"/>
                    <a:pt x="20876" y="21456"/>
                  </a:cubicBezTo>
                  <a:cubicBezTo>
                    <a:pt x="21145" y="21456"/>
                    <a:pt x="21226" y="21585"/>
                    <a:pt x="21295" y="21452"/>
                  </a:cubicBezTo>
                  <a:cubicBezTo>
                    <a:pt x="21364" y="21320"/>
                    <a:pt x="21310" y="21312"/>
                    <a:pt x="21310" y="21171"/>
                  </a:cubicBezTo>
                  <a:cubicBezTo>
                    <a:pt x="21310" y="21030"/>
                    <a:pt x="21287" y="21030"/>
                    <a:pt x="21287" y="20890"/>
                  </a:cubicBezTo>
                  <a:cubicBezTo>
                    <a:pt x="21287" y="20749"/>
                    <a:pt x="21275" y="20749"/>
                    <a:pt x="21275" y="20608"/>
                  </a:cubicBezTo>
                  <a:cubicBezTo>
                    <a:pt x="21275" y="20468"/>
                    <a:pt x="21278" y="20468"/>
                    <a:pt x="21278" y="20327"/>
                  </a:cubicBezTo>
                  <a:cubicBezTo>
                    <a:pt x="21278" y="20186"/>
                    <a:pt x="21308" y="20186"/>
                    <a:pt x="21308" y="20046"/>
                  </a:cubicBezTo>
                  <a:cubicBezTo>
                    <a:pt x="21308" y="19905"/>
                    <a:pt x="21282" y="19904"/>
                    <a:pt x="21282" y="19763"/>
                  </a:cubicBezTo>
                  <a:cubicBezTo>
                    <a:pt x="21282" y="19622"/>
                    <a:pt x="21288" y="19623"/>
                    <a:pt x="21288" y="19482"/>
                  </a:cubicBezTo>
                  <a:cubicBezTo>
                    <a:pt x="21288" y="19341"/>
                    <a:pt x="21282" y="19341"/>
                    <a:pt x="21282" y="19200"/>
                  </a:cubicBezTo>
                  <a:cubicBezTo>
                    <a:pt x="21282" y="19060"/>
                    <a:pt x="21283" y="19060"/>
                    <a:pt x="21283" y="18919"/>
                  </a:cubicBezTo>
                  <a:cubicBezTo>
                    <a:pt x="21283" y="18778"/>
                    <a:pt x="21293" y="18779"/>
                    <a:pt x="21293" y="18638"/>
                  </a:cubicBezTo>
                  <a:cubicBezTo>
                    <a:pt x="21293" y="18497"/>
                    <a:pt x="21297" y="18497"/>
                    <a:pt x="21297" y="18356"/>
                  </a:cubicBezTo>
                  <a:cubicBezTo>
                    <a:pt x="21297" y="18216"/>
                    <a:pt x="21313" y="18216"/>
                    <a:pt x="21313" y="18075"/>
                  </a:cubicBezTo>
                  <a:cubicBezTo>
                    <a:pt x="21313" y="17934"/>
                    <a:pt x="21305" y="17935"/>
                    <a:pt x="21305" y="17794"/>
                  </a:cubicBezTo>
                  <a:cubicBezTo>
                    <a:pt x="21305" y="17653"/>
                    <a:pt x="21285" y="17653"/>
                    <a:pt x="21285" y="17512"/>
                  </a:cubicBezTo>
                  <a:cubicBezTo>
                    <a:pt x="21285" y="17372"/>
                    <a:pt x="21306" y="17372"/>
                    <a:pt x="21307" y="17231"/>
                  </a:cubicBezTo>
                  <a:cubicBezTo>
                    <a:pt x="21307" y="17090"/>
                    <a:pt x="21285" y="17091"/>
                    <a:pt x="21285" y="16950"/>
                  </a:cubicBezTo>
                  <a:cubicBezTo>
                    <a:pt x="21285" y="16809"/>
                    <a:pt x="21295" y="16809"/>
                    <a:pt x="21295" y="16668"/>
                  </a:cubicBezTo>
                  <a:cubicBezTo>
                    <a:pt x="21295" y="16668"/>
                    <a:pt x="21312" y="16527"/>
                    <a:pt x="21312" y="16386"/>
                  </a:cubicBezTo>
                  <a:cubicBezTo>
                    <a:pt x="21312" y="16245"/>
                    <a:pt x="21308" y="16287"/>
                    <a:pt x="21308" y="16105"/>
                  </a:cubicBezTo>
                  <a:cubicBezTo>
                    <a:pt x="21308" y="16026"/>
                    <a:pt x="21273" y="15932"/>
                    <a:pt x="21273" y="15823"/>
                  </a:cubicBezTo>
                  <a:cubicBezTo>
                    <a:pt x="21273" y="15738"/>
                    <a:pt x="21280" y="15644"/>
                    <a:pt x="21280" y="15542"/>
                  </a:cubicBezTo>
                  <a:cubicBezTo>
                    <a:pt x="21280" y="15454"/>
                    <a:pt x="21305" y="15360"/>
                    <a:pt x="21305" y="15261"/>
                  </a:cubicBezTo>
                  <a:cubicBezTo>
                    <a:pt x="21305" y="15171"/>
                    <a:pt x="21308" y="15078"/>
                    <a:pt x="21308" y="14979"/>
                  </a:cubicBezTo>
                  <a:cubicBezTo>
                    <a:pt x="21308" y="14889"/>
                    <a:pt x="21308" y="14795"/>
                    <a:pt x="21308" y="14698"/>
                  </a:cubicBezTo>
                  <a:cubicBezTo>
                    <a:pt x="21308" y="14607"/>
                    <a:pt x="21287" y="14512"/>
                    <a:pt x="21287" y="14416"/>
                  </a:cubicBezTo>
                  <a:cubicBezTo>
                    <a:pt x="21287" y="14324"/>
                    <a:pt x="21275" y="14230"/>
                    <a:pt x="21275" y="14134"/>
                  </a:cubicBezTo>
                  <a:cubicBezTo>
                    <a:pt x="21275" y="14043"/>
                    <a:pt x="21285" y="13949"/>
                    <a:pt x="21285" y="13853"/>
                  </a:cubicBezTo>
                  <a:cubicBezTo>
                    <a:pt x="21285" y="13761"/>
                    <a:pt x="21278" y="13667"/>
                    <a:pt x="21278" y="13572"/>
                  </a:cubicBezTo>
                  <a:cubicBezTo>
                    <a:pt x="21278" y="13479"/>
                    <a:pt x="21312" y="13386"/>
                    <a:pt x="21312" y="13290"/>
                  </a:cubicBezTo>
                  <a:cubicBezTo>
                    <a:pt x="21312" y="13198"/>
                    <a:pt x="21312" y="13104"/>
                    <a:pt x="21312" y="13009"/>
                  </a:cubicBezTo>
                  <a:cubicBezTo>
                    <a:pt x="21312" y="12916"/>
                    <a:pt x="21297" y="12823"/>
                    <a:pt x="21297" y="12728"/>
                  </a:cubicBezTo>
                  <a:cubicBezTo>
                    <a:pt x="21296" y="12635"/>
                    <a:pt x="21277" y="12541"/>
                    <a:pt x="21277" y="12446"/>
                  </a:cubicBezTo>
                  <a:cubicBezTo>
                    <a:pt x="21277" y="12353"/>
                    <a:pt x="21283" y="12260"/>
                    <a:pt x="21283" y="12165"/>
                  </a:cubicBezTo>
                  <a:cubicBezTo>
                    <a:pt x="21283" y="12072"/>
                    <a:pt x="21312" y="11978"/>
                    <a:pt x="21312" y="11884"/>
                  </a:cubicBezTo>
                  <a:cubicBezTo>
                    <a:pt x="21312" y="11790"/>
                    <a:pt x="21310" y="11696"/>
                    <a:pt x="21310" y="11601"/>
                  </a:cubicBezTo>
                  <a:cubicBezTo>
                    <a:pt x="21310" y="11508"/>
                    <a:pt x="21295" y="11414"/>
                    <a:pt x="21295" y="11320"/>
                  </a:cubicBezTo>
                  <a:cubicBezTo>
                    <a:pt x="21295" y="11227"/>
                    <a:pt x="21273" y="11133"/>
                    <a:pt x="21273" y="11038"/>
                  </a:cubicBezTo>
                  <a:cubicBezTo>
                    <a:pt x="21273" y="10945"/>
                    <a:pt x="21303" y="10851"/>
                    <a:pt x="21303" y="10757"/>
                  </a:cubicBezTo>
                  <a:cubicBezTo>
                    <a:pt x="21303" y="10664"/>
                    <a:pt x="21277" y="10570"/>
                    <a:pt x="21277" y="10476"/>
                  </a:cubicBezTo>
                  <a:cubicBezTo>
                    <a:pt x="21277" y="10382"/>
                    <a:pt x="21282" y="10289"/>
                    <a:pt x="21282" y="10194"/>
                  </a:cubicBezTo>
                  <a:cubicBezTo>
                    <a:pt x="21282" y="10101"/>
                    <a:pt x="21283" y="10007"/>
                    <a:pt x="21283" y="9913"/>
                  </a:cubicBezTo>
                  <a:cubicBezTo>
                    <a:pt x="21283" y="9820"/>
                    <a:pt x="21305" y="9725"/>
                    <a:pt x="21305" y="9631"/>
                  </a:cubicBezTo>
                  <a:cubicBezTo>
                    <a:pt x="21305" y="9537"/>
                    <a:pt x="21292" y="9443"/>
                    <a:pt x="21292" y="9349"/>
                  </a:cubicBezTo>
                  <a:cubicBezTo>
                    <a:pt x="21292" y="9256"/>
                    <a:pt x="21280" y="9162"/>
                    <a:pt x="21280" y="9068"/>
                  </a:cubicBezTo>
                  <a:cubicBezTo>
                    <a:pt x="21280" y="8974"/>
                    <a:pt x="21312" y="8881"/>
                    <a:pt x="21312" y="8787"/>
                  </a:cubicBezTo>
                  <a:cubicBezTo>
                    <a:pt x="21312" y="8693"/>
                    <a:pt x="21310" y="8599"/>
                    <a:pt x="21310" y="8505"/>
                  </a:cubicBezTo>
                  <a:cubicBezTo>
                    <a:pt x="21310" y="8411"/>
                    <a:pt x="21273" y="8318"/>
                    <a:pt x="21273" y="8224"/>
                  </a:cubicBezTo>
                  <a:cubicBezTo>
                    <a:pt x="21273" y="8130"/>
                    <a:pt x="21272" y="8035"/>
                    <a:pt x="21272" y="7941"/>
                  </a:cubicBezTo>
                  <a:cubicBezTo>
                    <a:pt x="21272" y="7848"/>
                    <a:pt x="21298" y="7754"/>
                    <a:pt x="21298" y="7660"/>
                  </a:cubicBezTo>
                  <a:cubicBezTo>
                    <a:pt x="21298" y="7566"/>
                    <a:pt x="21290" y="7473"/>
                    <a:pt x="21290" y="7379"/>
                  </a:cubicBezTo>
                  <a:cubicBezTo>
                    <a:pt x="21290" y="7285"/>
                    <a:pt x="21307" y="7190"/>
                    <a:pt x="21307" y="7096"/>
                  </a:cubicBezTo>
                  <a:cubicBezTo>
                    <a:pt x="21307" y="7002"/>
                    <a:pt x="21308" y="6909"/>
                    <a:pt x="21308" y="6815"/>
                  </a:cubicBezTo>
                  <a:cubicBezTo>
                    <a:pt x="21308" y="6721"/>
                    <a:pt x="21305" y="6627"/>
                    <a:pt x="21305" y="6534"/>
                  </a:cubicBezTo>
                  <a:cubicBezTo>
                    <a:pt x="21305" y="6439"/>
                    <a:pt x="21272" y="6345"/>
                    <a:pt x="21272" y="6251"/>
                  </a:cubicBezTo>
                  <a:cubicBezTo>
                    <a:pt x="21272" y="6157"/>
                    <a:pt x="21278" y="6063"/>
                    <a:pt x="21278" y="5970"/>
                  </a:cubicBezTo>
                  <a:cubicBezTo>
                    <a:pt x="21278" y="5876"/>
                    <a:pt x="21288" y="5782"/>
                    <a:pt x="21288" y="5689"/>
                  </a:cubicBezTo>
                  <a:cubicBezTo>
                    <a:pt x="21288" y="5594"/>
                    <a:pt x="21293" y="5499"/>
                    <a:pt x="21293" y="5406"/>
                  </a:cubicBezTo>
                  <a:cubicBezTo>
                    <a:pt x="21293" y="5312"/>
                    <a:pt x="21277" y="5218"/>
                    <a:pt x="21277" y="5125"/>
                  </a:cubicBezTo>
                  <a:cubicBezTo>
                    <a:pt x="21277" y="5030"/>
                    <a:pt x="21310" y="4937"/>
                    <a:pt x="21310" y="4843"/>
                  </a:cubicBezTo>
                  <a:cubicBezTo>
                    <a:pt x="21310" y="4749"/>
                    <a:pt x="21298" y="4655"/>
                    <a:pt x="21298" y="4562"/>
                  </a:cubicBezTo>
                  <a:cubicBezTo>
                    <a:pt x="21298" y="4467"/>
                    <a:pt x="21280" y="4373"/>
                    <a:pt x="21280" y="4280"/>
                  </a:cubicBezTo>
                  <a:cubicBezTo>
                    <a:pt x="21280" y="4185"/>
                    <a:pt x="21310" y="4091"/>
                    <a:pt x="21310" y="3998"/>
                  </a:cubicBezTo>
                  <a:cubicBezTo>
                    <a:pt x="21310" y="3903"/>
                    <a:pt x="21307" y="3810"/>
                    <a:pt x="21307" y="3717"/>
                  </a:cubicBezTo>
                  <a:cubicBezTo>
                    <a:pt x="21307" y="3622"/>
                    <a:pt x="21287" y="3527"/>
                    <a:pt x="21287" y="3434"/>
                  </a:cubicBezTo>
                  <a:cubicBezTo>
                    <a:pt x="21287" y="3339"/>
                    <a:pt x="21302" y="3246"/>
                    <a:pt x="21302" y="3153"/>
                  </a:cubicBezTo>
                  <a:cubicBezTo>
                    <a:pt x="21302" y="3058"/>
                    <a:pt x="21315" y="2964"/>
                    <a:pt x="21315" y="2872"/>
                  </a:cubicBezTo>
                  <a:cubicBezTo>
                    <a:pt x="21315" y="2776"/>
                    <a:pt x="21283" y="2683"/>
                    <a:pt x="21283" y="2590"/>
                  </a:cubicBezTo>
                  <a:cubicBezTo>
                    <a:pt x="21283" y="2495"/>
                    <a:pt x="21310" y="2400"/>
                    <a:pt x="21310" y="2308"/>
                  </a:cubicBezTo>
                  <a:cubicBezTo>
                    <a:pt x="21310" y="2212"/>
                    <a:pt x="21272" y="2118"/>
                    <a:pt x="21272" y="2027"/>
                  </a:cubicBezTo>
                  <a:cubicBezTo>
                    <a:pt x="21272" y="1930"/>
                    <a:pt x="21272" y="1836"/>
                    <a:pt x="21272" y="1745"/>
                  </a:cubicBezTo>
                  <a:cubicBezTo>
                    <a:pt x="21272" y="1648"/>
                    <a:pt x="21277" y="1554"/>
                    <a:pt x="21277" y="1464"/>
                  </a:cubicBezTo>
                  <a:cubicBezTo>
                    <a:pt x="21277" y="1366"/>
                    <a:pt x="21305" y="1272"/>
                    <a:pt x="21305" y="1183"/>
                  </a:cubicBezTo>
                  <a:cubicBezTo>
                    <a:pt x="21305" y="1083"/>
                    <a:pt x="21305" y="988"/>
                    <a:pt x="21305" y="900"/>
                  </a:cubicBezTo>
                  <a:cubicBezTo>
                    <a:pt x="21305" y="798"/>
                    <a:pt x="21308" y="704"/>
                    <a:pt x="21308" y="619"/>
                  </a:cubicBezTo>
                  <a:cubicBezTo>
                    <a:pt x="21308" y="510"/>
                    <a:pt x="21293" y="416"/>
                    <a:pt x="21293" y="338"/>
                  </a:cubicBezTo>
                  <a:cubicBezTo>
                    <a:pt x="21293" y="155"/>
                    <a:pt x="21489" y="99"/>
                    <a:pt x="21293" y="53"/>
                  </a:cubicBezTo>
                  <a:cubicBezTo>
                    <a:pt x="21097" y="6"/>
                    <a:pt x="21084" y="54"/>
                    <a:pt x="20876" y="54"/>
                  </a:cubicBezTo>
                  <a:cubicBezTo>
                    <a:pt x="20669" y="54"/>
                    <a:pt x="20669" y="71"/>
                    <a:pt x="20461" y="71"/>
                  </a:cubicBezTo>
                  <a:cubicBezTo>
                    <a:pt x="20253" y="71"/>
                    <a:pt x="20254" y="61"/>
                    <a:pt x="20046" y="61"/>
                  </a:cubicBezTo>
                  <a:cubicBezTo>
                    <a:pt x="19838" y="61"/>
                    <a:pt x="19837" y="64"/>
                    <a:pt x="19629" y="64"/>
                  </a:cubicBezTo>
                  <a:cubicBezTo>
                    <a:pt x="19422" y="64"/>
                    <a:pt x="19422" y="58"/>
                    <a:pt x="19214" y="58"/>
                  </a:cubicBezTo>
                  <a:cubicBezTo>
                    <a:pt x="19006" y="58"/>
                    <a:pt x="19007" y="45"/>
                    <a:pt x="18799" y="45"/>
                  </a:cubicBezTo>
                  <a:cubicBezTo>
                    <a:pt x="18591" y="45"/>
                    <a:pt x="18592" y="54"/>
                    <a:pt x="18384" y="54"/>
                  </a:cubicBezTo>
                  <a:cubicBezTo>
                    <a:pt x="18176" y="54"/>
                    <a:pt x="18175" y="51"/>
                    <a:pt x="17967" y="51"/>
                  </a:cubicBezTo>
                  <a:cubicBezTo>
                    <a:pt x="17759" y="51"/>
                    <a:pt x="17760" y="54"/>
                    <a:pt x="17552" y="54"/>
                  </a:cubicBezTo>
                  <a:cubicBezTo>
                    <a:pt x="17552" y="54"/>
                    <a:pt x="17345" y="54"/>
                    <a:pt x="17137" y="54"/>
                  </a:cubicBezTo>
                  <a:cubicBezTo>
                    <a:pt x="16929" y="54"/>
                    <a:pt x="16928" y="67"/>
                    <a:pt x="16720" y="67"/>
                  </a:cubicBezTo>
                  <a:cubicBezTo>
                    <a:pt x="16512" y="67"/>
                    <a:pt x="16513" y="57"/>
                    <a:pt x="16305" y="57"/>
                  </a:cubicBezTo>
                  <a:cubicBezTo>
                    <a:pt x="16097" y="57"/>
                    <a:pt x="16098" y="41"/>
                    <a:pt x="15890" y="41"/>
                  </a:cubicBezTo>
                  <a:cubicBezTo>
                    <a:pt x="15682" y="41"/>
                    <a:pt x="15681" y="52"/>
                    <a:pt x="15473" y="52"/>
                  </a:cubicBezTo>
                  <a:cubicBezTo>
                    <a:pt x="15265" y="52"/>
                    <a:pt x="15266" y="67"/>
                    <a:pt x="15058" y="67"/>
                  </a:cubicBezTo>
                  <a:cubicBezTo>
                    <a:pt x="14850" y="67"/>
                    <a:pt x="14850" y="55"/>
                    <a:pt x="14643" y="55"/>
                  </a:cubicBezTo>
                  <a:cubicBezTo>
                    <a:pt x="14435" y="55"/>
                    <a:pt x="14435" y="55"/>
                    <a:pt x="14227" y="55"/>
                  </a:cubicBezTo>
                  <a:cubicBezTo>
                    <a:pt x="14020" y="55"/>
                    <a:pt x="14019" y="62"/>
                    <a:pt x="13811" y="62"/>
                  </a:cubicBezTo>
                  <a:cubicBezTo>
                    <a:pt x="13603" y="62"/>
                    <a:pt x="13603" y="45"/>
                    <a:pt x="13396" y="45"/>
                  </a:cubicBezTo>
                  <a:cubicBezTo>
                    <a:pt x="13188" y="45"/>
                    <a:pt x="13188" y="61"/>
                    <a:pt x="12980" y="61"/>
                  </a:cubicBezTo>
                  <a:cubicBezTo>
                    <a:pt x="12773" y="61"/>
                    <a:pt x="12771" y="46"/>
                    <a:pt x="12564" y="46"/>
                  </a:cubicBezTo>
                  <a:cubicBezTo>
                    <a:pt x="12356" y="46"/>
                    <a:pt x="12356" y="55"/>
                    <a:pt x="12148" y="55"/>
                  </a:cubicBezTo>
                  <a:cubicBezTo>
                    <a:pt x="11941" y="55"/>
                    <a:pt x="11941" y="46"/>
                    <a:pt x="11733" y="46"/>
                  </a:cubicBezTo>
                  <a:cubicBezTo>
                    <a:pt x="11733" y="46"/>
                    <a:pt x="11524" y="60"/>
                    <a:pt x="11317" y="60"/>
                  </a:cubicBezTo>
                  <a:cubicBezTo>
                    <a:pt x="11109" y="60"/>
                    <a:pt x="11109" y="41"/>
                    <a:pt x="10901" y="41"/>
                  </a:cubicBezTo>
                  <a:cubicBezTo>
                    <a:pt x="10693" y="41"/>
                    <a:pt x="10752" y="52"/>
                    <a:pt x="10486" y="52"/>
                  </a:cubicBezTo>
                  <a:cubicBezTo>
                    <a:pt x="10369" y="52"/>
                    <a:pt x="10228" y="41"/>
                    <a:pt x="10069" y="41"/>
                  </a:cubicBezTo>
                  <a:cubicBezTo>
                    <a:pt x="9943" y="41"/>
                    <a:pt x="9804" y="71"/>
                    <a:pt x="9654" y="71"/>
                  </a:cubicBezTo>
                  <a:cubicBezTo>
                    <a:pt x="9524" y="71"/>
                    <a:pt x="9385" y="53"/>
                    <a:pt x="9239" y="53"/>
                  </a:cubicBezTo>
                  <a:cubicBezTo>
                    <a:pt x="9106" y="53"/>
                    <a:pt x="8968" y="45"/>
                    <a:pt x="8824" y="45"/>
                  </a:cubicBezTo>
                  <a:cubicBezTo>
                    <a:pt x="8690" y="45"/>
                    <a:pt x="8550" y="60"/>
                    <a:pt x="8407" y="60"/>
                  </a:cubicBezTo>
                  <a:cubicBezTo>
                    <a:pt x="8272" y="60"/>
                    <a:pt x="8134" y="53"/>
                    <a:pt x="7992" y="53"/>
                  </a:cubicBezTo>
                  <a:cubicBezTo>
                    <a:pt x="7856" y="53"/>
                    <a:pt x="7718" y="70"/>
                    <a:pt x="7577" y="70"/>
                  </a:cubicBezTo>
                  <a:cubicBezTo>
                    <a:pt x="7440" y="70"/>
                    <a:pt x="7301" y="66"/>
                    <a:pt x="7160" y="66"/>
                  </a:cubicBezTo>
                  <a:cubicBezTo>
                    <a:pt x="7023" y="66"/>
                    <a:pt x="6885" y="70"/>
                    <a:pt x="6745" y="70"/>
                  </a:cubicBezTo>
                  <a:cubicBezTo>
                    <a:pt x="6607" y="70"/>
                    <a:pt x="6469" y="48"/>
                    <a:pt x="6330" y="48"/>
                  </a:cubicBezTo>
                  <a:cubicBezTo>
                    <a:pt x="6192" y="48"/>
                    <a:pt x="6052" y="61"/>
                    <a:pt x="5913" y="61"/>
                  </a:cubicBezTo>
                  <a:cubicBezTo>
                    <a:pt x="5775" y="61"/>
                    <a:pt x="5637" y="70"/>
                    <a:pt x="5498" y="70"/>
                  </a:cubicBezTo>
                  <a:cubicBezTo>
                    <a:pt x="5359" y="70"/>
                    <a:pt x="5219" y="70"/>
                    <a:pt x="5081" y="70"/>
                  </a:cubicBezTo>
                  <a:cubicBezTo>
                    <a:pt x="4942" y="70"/>
                    <a:pt x="4804" y="69"/>
                    <a:pt x="4666" y="69"/>
                  </a:cubicBezTo>
                  <a:cubicBezTo>
                    <a:pt x="4526" y="69"/>
                    <a:pt x="4387" y="62"/>
                    <a:pt x="4249" y="62"/>
                  </a:cubicBezTo>
                  <a:cubicBezTo>
                    <a:pt x="4109" y="62"/>
                    <a:pt x="3971" y="51"/>
                    <a:pt x="3834" y="51"/>
                  </a:cubicBezTo>
                  <a:cubicBezTo>
                    <a:pt x="3693" y="51"/>
                    <a:pt x="3554" y="54"/>
                    <a:pt x="3417" y="54"/>
                  </a:cubicBezTo>
                  <a:cubicBezTo>
                    <a:pt x="3276" y="54"/>
                    <a:pt x="3138" y="62"/>
                    <a:pt x="3002" y="62"/>
                  </a:cubicBezTo>
                  <a:cubicBezTo>
                    <a:pt x="2860" y="62"/>
                    <a:pt x="2722" y="46"/>
                    <a:pt x="2587" y="46"/>
                  </a:cubicBezTo>
                  <a:cubicBezTo>
                    <a:pt x="2444" y="46"/>
                    <a:pt x="2304" y="69"/>
                    <a:pt x="2170" y="69"/>
                  </a:cubicBezTo>
                  <a:cubicBezTo>
                    <a:pt x="2026" y="69"/>
                    <a:pt x="1888" y="52"/>
                    <a:pt x="1755" y="52"/>
                  </a:cubicBezTo>
                  <a:cubicBezTo>
                    <a:pt x="1609" y="52"/>
                    <a:pt x="1469" y="67"/>
                    <a:pt x="1338" y="67"/>
                  </a:cubicBezTo>
                  <a:cubicBezTo>
                    <a:pt x="1188" y="67"/>
                    <a:pt x="1050" y="47"/>
                    <a:pt x="923" y="47"/>
                  </a:cubicBezTo>
                  <a:cubicBezTo>
                    <a:pt x="764" y="47"/>
                    <a:pt x="623" y="61"/>
                    <a:pt x="506" y="61"/>
                  </a:cubicBezTo>
                  <a:cubicBezTo>
                    <a:pt x="307" y="61"/>
                    <a:pt x="221" y="-15"/>
                    <a:pt x="159" y="3"/>
                  </a:cubicBezTo>
                  <a:close/>
                </a:path>
              </a:pathLst>
            </a:custGeom>
            <a:ln w="63500" cap="flat">
              <a:solidFill>
                <a:srgbClr val="231F24"/>
              </a:solidFill>
              <a:prstDash val="solid"/>
              <a:miter lim="400000"/>
            </a:ln>
          </p:spPr>
          <p:txBody>
            <a:bodyPr/>
            <a:lstStyle/>
            <a:p>
              <a:pPr lvl="0"/>
              <a:endParaRPr/>
            </a:p>
          </p:txBody>
        </p:sp>
      </p:grpSp>
      <p:sp>
        <p:nvSpPr>
          <p:cNvPr id="156" name="Shape 156"/>
          <p:cNvSpPr/>
          <p:nvPr/>
        </p:nvSpPr>
        <p:spPr>
          <a:xfrm>
            <a:off x="6290838" y="137412"/>
            <a:ext cx="2894956" cy="806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/>
          <a:lstStyle>
            <a:lvl1pPr>
              <a:defRPr sz="3500" b="1"/>
            </a:lvl1pPr>
          </a:lstStyle>
          <a:p>
            <a:pPr lvl="0">
              <a:defRPr sz="1800" b="0"/>
            </a:pPr>
            <a:r>
              <a:rPr sz="3500" b="1" dirty="0" err="1"/>
              <a:t>数据质量监管</a:t>
            </a:r>
            <a:endParaRPr sz="3500" b="1" dirty="0"/>
          </a:p>
        </p:txBody>
      </p:sp>
      <p:sp>
        <p:nvSpPr>
          <p:cNvPr id="157" name="Shape 157"/>
          <p:cNvSpPr/>
          <p:nvPr/>
        </p:nvSpPr>
        <p:spPr>
          <a:xfrm>
            <a:off x="6684191" y="1714500"/>
            <a:ext cx="2133650" cy="742653"/>
          </a:xfrm>
          <a:prstGeom prst="rect">
            <a:avLst/>
          </a:prstGeom>
          <a:solidFill>
            <a:srgbClr val="F3EAD7"/>
          </a:solidFill>
          <a:ln w="635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3200" tIns="203200" rIns="203200" bIns="203200" anchor="ctr"/>
          <a:lstStyle>
            <a:lvl1pPr>
              <a:defRPr sz="17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1700" dirty="0" err="1"/>
              <a:t>完整性</a:t>
            </a:r>
            <a:r>
              <a:rPr sz="1700" dirty="0"/>
              <a:t>(40%)</a:t>
            </a:r>
          </a:p>
        </p:txBody>
      </p:sp>
      <p:sp>
        <p:nvSpPr>
          <p:cNvPr id="158" name="Shape 158"/>
          <p:cNvSpPr/>
          <p:nvPr/>
        </p:nvSpPr>
        <p:spPr>
          <a:xfrm>
            <a:off x="5287191" y="3263900"/>
            <a:ext cx="2133650" cy="997496"/>
          </a:xfrm>
          <a:prstGeom prst="rect">
            <a:avLst/>
          </a:prstGeom>
          <a:solidFill>
            <a:srgbClr val="F3EAD7"/>
          </a:solidFill>
          <a:ln w="635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3200" tIns="203200" rIns="203200" bIns="203200" anchor="ctr"/>
          <a:lstStyle>
            <a:lvl1pPr>
              <a:defRPr sz="17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lang="zh-CN" altLang="en-US" sz="1700" dirty="0"/>
              <a:t>关联</a:t>
            </a:r>
            <a:r>
              <a:rPr sz="1700" dirty="0" err="1"/>
              <a:t>性,稳定性</a:t>
            </a:r>
            <a:r>
              <a:rPr sz="1700" dirty="0"/>
              <a:t>(10%)</a:t>
            </a:r>
          </a:p>
        </p:txBody>
      </p:sp>
      <p:sp>
        <p:nvSpPr>
          <p:cNvPr id="159" name="Shape 159"/>
          <p:cNvSpPr/>
          <p:nvPr/>
        </p:nvSpPr>
        <p:spPr>
          <a:xfrm>
            <a:off x="7877991" y="3251200"/>
            <a:ext cx="2133650" cy="997496"/>
          </a:xfrm>
          <a:prstGeom prst="rect">
            <a:avLst/>
          </a:prstGeom>
          <a:solidFill>
            <a:srgbClr val="F3EAD7"/>
          </a:solidFill>
          <a:ln w="635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3200" tIns="203200" rIns="203200" bIns="203200" anchor="ctr"/>
          <a:lstStyle>
            <a:lvl1pPr>
              <a:defRPr sz="17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1700" dirty="0" err="1"/>
              <a:t>准确性</a:t>
            </a:r>
            <a:r>
              <a:rPr sz="1700" dirty="0"/>
              <a:t>(40%)</a:t>
            </a:r>
          </a:p>
        </p:txBody>
      </p:sp>
      <p:sp>
        <p:nvSpPr>
          <p:cNvPr id="160" name="Shape 160"/>
          <p:cNvSpPr/>
          <p:nvPr/>
        </p:nvSpPr>
        <p:spPr>
          <a:xfrm>
            <a:off x="6410944" y="5219700"/>
            <a:ext cx="2505893" cy="861219"/>
          </a:xfrm>
          <a:prstGeom prst="rect">
            <a:avLst/>
          </a:prstGeom>
          <a:solidFill>
            <a:srgbClr val="F3EAD7"/>
          </a:solidFill>
          <a:ln w="635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3200" tIns="203200" rIns="203200" bIns="203200" anchor="ctr"/>
          <a:lstStyle>
            <a:lvl1pPr>
              <a:defRPr sz="17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1700" dirty="0" err="1"/>
              <a:t>及时性</a:t>
            </a:r>
            <a:r>
              <a:rPr sz="1700" dirty="0"/>
              <a:t>(10%)</a:t>
            </a:r>
          </a:p>
        </p:txBody>
      </p:sp>
      <p:sp>
        <p:nvSpPr>
          <p:cNvPr id="168" name="Shape 168"/>
          <p:cNvSpPr/>
          <p:nvPr/>
        </p:nvSpPr>
        <p:spPr>
          <a:xfrm>
            <a:off x="5966090" y="2013602"/>
            <a:ext cx="695713" cy="1218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43" h="21600" extrusionOk="0">
                <a:moveTo>
                  <a:pt x="1549" y="21600"/>
                </a:moveTo>
                <a:cubicBezTo>
                  <a:pt x="-3057" y="13198"/>
                  <a:pt x="2608" y="5998"/>
                  <a:pt x="18543" y="0"/>
                </a:cubicBezTo>
              </a:path>
            </a:pathLst>
          </a:custGeom>
          <a:ln w="63500">
            <a:solidFill/>
            <a:miter lim="400000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8861333" y="2085834"/>
            <a:ext cx="728844" cy="1133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32" h="21600" extrusionOk="0">
                <a:moveTo>
                  <a:pt x="13609" y="21600"/>
                </a:moveTo>
                <a:cubicBezTo>
                  <a:pt x="21600" y="11929"/>
                  <a:pt x="17064" y="4729"/>
                  <a:pt x="0" y="0"/>
                </a:cubicBezTo>
              </a:path>
            </a:pathLst>
          </a:custGeom>
          <a:ln w="63500">
            <a:solidFill/>
            <a:miter lim="400000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5775102" y="4312303"/>
            <a:ext cx="622036" cy="1436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85" h="21600" extrusionOk="0">
                <a:moveTo>
                  <a:pt x="16285" y="21600"/>
                </a:moveTo>
                <a:cubicBezTo>
                  <a:pt x="-3856" y="15648"/>
                  <a:pt x="-5315" y="8448"/>
                  <a:pt x="11909" y="0"/>
                </a:cubicBezTo>
              </a:path>
            </a:pathLst>
          </a:custGeom>
          <a:ln w="63500">
            <a:solidFill/>
            <a:miter lim="400000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9008276" y="4297197"/>
            <a:ext cx="754348" cy="1465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67" h="21600" extrusionOk="0">
                <a:moveTo>
                  <a:pt x="0" y="21600"/>
                </a:moveTo>
                <a:cubicBezTo>
                  <a:pt x="20300" y="17129"/>
                  <a:pt x="21600" y="9929"/>
                  <a:pt x="3899" y="0"/>
                </a:cubicBezTo>
              </a:path>
            </a:pathLst>
          </a:custGeom>
          <a:ln w="63500">
            <a:solidFill/>
            <a:miter lim="400000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255485" y="1535707"/>
            <a:ext cx="4946327" cy="3898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554" extrusionOk="0">
                <a:moveTo>
                  <a:pt x="17450" y="3312"/>
                </a:moveTo>
                <a:cubicBezTo>
                  <a:pt x="17457" y="3159"/>
                  <a:pt x="17458" y="3002"/>
                  <a:pt x="17473" y="2837"/>
                </a:cubicBezTo>
                <a:cubicBezTo>
                  <a:pt x="17487" y="2686"/>
                  <a:pt x="17506" y="2529"/>
                  <a:pt x="17530" y="2370"/>
                </a:cubicBezTo>
                <a:cubicBezTo>
                  <a:pt x="17551" y="2222"/>
                  <a:pt x="17586" y="2080"/>
                  <a:pt x="17617" y="1928"/>
                </a:cubicBezTo>
                <a:cubicBezTo>
                  <a:pt x="17645" y="1787"/>
                  <a:pt x="17673" y="1638"/>
                  <a:pt x="17711" y="1494"/>
                </a:cubicBezTo>
                <a:cubicBezTo>
                  <a:pt x="17746" y="1361"/>
                  <a:pt x="17787" y="1229"/>
                  <a:pt x="17830" y="1094"/>
                </a:cubicBezTo>
                <a:cubicBezTo>
                  <a:pt x="17871" y="969"/>
                  <a:pt x="17915" y="842"/>
                  <a:pt x="17964" y="717"/>
                </a:cubicBezTo>
                <a:cubicBezTo>
                  <a:pt x="18010" y="601"/>
                  <a:pt x="18061" y="489"/>
                  <a:pt x="18114" y="373"/>
                </a:cubicBezTo>
                <a:cubicBezTo>
                  <a:pt x="18164" y="265"/>
                  <a:pt x="18216" y="154"/>
                  <a:pt x="18273" y="48"/>
                </a:cubicBezTo>
                <a:cubicBezTo>
                  <a:pt x="18322" y="-44"/>
                  <a:pt x="18246" y="3"/>
                  <a:pt x="18098" y="140"/>
                </a:cubicBezTo>
                <a:cubicBezTo>
                  <a:pt x="18039" y="194"/>
                  <a:pt x="17963" y="237"/>
                  <a:pt x="17885" y="320"/>
                </a:cubicBezTo>
                <a:cubicBezTo>
                  <a:pt x="17821" y="386"/>
                  <a:pt x="17753" y="461"/>
                  <a:pt x="17681" y="544"/>
                </a:cubicBezTo>
                <a:cubicBezTo>
                  <a:pt x="17616" y="618"/>
                  <a:pt x="17558" y="736"/>
                  <a:pt x="17489" y="821"/>
                </a:cubicBezTo>
                <a:cubicBezTo>
                  <a:pt x="17424" y="901"/>
                  <a:pt x="17350" y="952"/>
                  <a:pt x="17284" y="1041"/>
                </a:cubicBezTo>
                <a:cubicBezTo>
                  <a:pt x="17219" y="1127"/>
                  <a:pt x="17156" y="1225"/>
                  <a:pt x="17092" y="1317"/>
                </a:cubicBezTo>
                <a:cubicBezTo>
                  <a:pt x="17028" y="1410"/>
                  <a:pt x="16969" y="1520"/>
                  <a:pt x="16908" y="1618"/>
                </a:cubicBezTo>
                <a:cubicBezTo>
                  <a:pt x="16846" y="1719"/>
                  <a:pt x="16785" y="1821"/>
                  <a:pt x="16727" y="1926"/>
                </a:cubicBezTo>
                <a:cubicBezTo>
                  <a:pt x="16666" y="2037"/>
                  <a:pt x="16603" y="2135"/>
                  <a:pt x="16551" y="2249"/>
                </a:cubicBezTo>
                <a:cubicBezTo>
                  <a:pt x="16493" y="2374"/>
                  <a:pt x="16443" y="2493"/>
                  <a:pt x="16400" y="2619"/>
                </a:cubicBezTo>
                <a:cubicBezTo>
                  <a:pt x="16327" y="2577"/>
                  <a:pt x="16254" y="2574"/>
                  <a:pt x="16180" y="2534"/>
                </a:cubicBezTo>
                <a:cubicBezTo>
                  <a:pt x="16107" y="2495"/>
                  <a:pt x="16037" y="2434"/>
                  <a:pt x="15963" y="2396"/>
                </a:cubicBezTo>
                <a:cubicBezTo>
                  <a:pt x="15890" y="2358"/>
                  <a:pt x="15815" y="2332"/>
                  <a:pt x="15741" y="2296"/>
                </a:cubicBezTo>
                <a:cubicBezTo>
                  <a:pt x="15668" y="2260"/>
                  <a:pt x="15593" y="2242"/>
                  <a:pt x="15518" y="2208"/>
                </a:cubicBezTo>
                <a:cubicBezTo>
                  <a:pt x="15445" y="2174"/>
                  <a:pt x="15374" y="2105"/>
                  <a:pt x="15300" y="2073"/>
                </a:cubicBezTo>
                <a:cubicBezTo>
                  <a:pt x="15226" y="2041"/>
                  <a:pt x="15152" y="2006"/>
                  <a:pt x="15078" y="1976"/>
                </a:cubicBezTo>
                <a:cubicBezTo>
                  <a:pt x="15004" y="1946"/>
                  <a:pt x="14928" y="1941"/>
                  <a:pt x="14853" y="1912"/>
                </a:cubicBezTo>
                <a:cubicBezTo>
                  <a:pt x="14779" y="1884"/>
                  <a:pt x="14704" y="1866"/>
                  <a:pt x="14629" y="1839"/>
                </a:cubicBezTo>
                <a:cubicBezTo>
                  <a:pt x="14555" y="1813"/>
                  <a:pt x="14481" y="1780"/>
                  <a:pt x="14406" y="1755"/>
                </a:cubicBezTo>
                <a:cubicBezTo>
                  <a:pt x="14332" y="1730"/>
                  <a:pt x="14260" y="1672"/>
                  <a:pt x="14185" y="1648"/>
                </a:cubicBezTo>
                <a:cubicBezTo>
                  <a:pt x="14110" y="1625"/>
                  <a:pt x="14034" y="1630"/>
                  <a:pt x="13959" y="1608"/>
                </a:cubicBezTo>
                <a:cubicBezTo>
                  <a:pt x="13885" y="1587"/>
                  <a:pt x="13810" y="1570"/>
                  <a:pt x="13734" y="1550"/>
                </a:cubicBezTo>
                <a:cubicBezTo>
                  <a:pt x="13660" y="1530"/>
                  <a:pt x="13584" y="1529"/>
                  <a:pt x="13509" y="1511"/>
                </a:cubicBezTo>
                <a:cubicBezTo>
                  <a:pt x="13434" y="1493"/>
                  <a:pt x="13360" y="1473"/>
                  <a:pt x="13284" y="1457"/>
                </a:cubicBezTo>
                <a:cubicBezTo>
                  <a:pt x="13210" y="1440"/>
                  <a:pt x="13136" y="1400"/>
                  <a:pt x="13060" y="1385"/>
                </a:cubicBezTo>
                <a:cubicBezTo>
                  <a:pt x="12986" y="1370"/>
                  <a:pt x="12910" y="1376"/>
                  <a:pt x="12834" y="1363"/>
                </a:cubicBezTo>
                <a:cubicBezTo>
                  <a:pt x="12759" y="1349"/>
                  <a:pt x="12684" y="1342"/>
                  <a:pt x="12609" y="1330"/>
                </a:cubicBezTo>
                <a:cubicBezTo>
                  <a:pt x="12534" y="1318"/>
                  <a:pt x="12459" y="1281"/>
                  <a:pt x="12384" y="1271"/>
                </a:cubicBezTo>
                <a:cubicBezTo>
                  <a:pt x="12309" y="1260"/>
                  <a:pt x="12234" y="1239"/>
                  <a:pt x="12158" y="1230"/>
                </a:cubicBezTo>
                <a:cubicBezTo>
                  <a:pt x="12083" y="1221"/>
                  <a:pt x="12008" y="1206"/>
                  <a:pt x="11933" y="1199"/>
                </a:cubicBezTo>
                <a:cubicBezTo>
                  <a:pt x="11858" y="1192"/>
                  <a:pt x="11782" y="1208"/>
                  <a:pt x="11706" y="1202"/>
                </a:cubicBezTo>
                <a:cubicBezTo>
                  <a:pt x="11631" y="1196"/>
                  <a:pt x="11556" y="1202"/>
                  <a:pt x="11480" y="1198"/>
                </a:cubicBezTo>
                <a:cubicBezTo>
                  <a:pt x="11405" y="1194"/>
                  <a:pt x="11329" y="1198"/>
                  <a:pt x="11254" y="1196"/>
                </a:cubicBezTo>
                <a:cubicBezTo>
                  <a:pt x="11179" y="1193"/>
                  <a:pt x="11103" y="1187"/>
                  <a:pt x="11028" y="1186"/>
                </a:cubicBezTo>
                <a:cubicBezTo>
                  <a:pt x="10953" y="1184"/>
                  <a:pt x="10877" y="1162"/>
                  <a:pt x="10802" y="1162"/>
                </a:cubicBezTo>
                <a:cubicBezTo>
                  <a:pt x="10727" y="1162"/>
                  <a:pt x="10652" y="1146"/>
                  <a:pt x="10578" y="1147"/>
                </a:cubicBezTo>
                <a:cubicBezTo>
                  <a:pt x="10503" y="1148"/>
                  <a:pt x="10428" y="1176"/>
                  <a:pt x="10354" y="1178"/>
                </a:cubicBezTo>
                <a:cubicBezTo>
                  <a:pt x="10279" y="1181"/>
                  <a:pt x="10204" y="1172"/>
                  <a:pt x="10130" y="1176"/>
                </a:cubicBezTo>
                <a:cubicBezTo>
                  <a:pt x="10055" y="1180"/>
                  <a:pt x="9980" y="1168"/>
                  <a:pt x="9906" y="1173"/>
                </a:cubicBezTo>
                <a:cubicBezTo>
                  <a:pt x="9831" y="1179"/>
                  <a:pt x="9757" y="1184"/>
                  <a:pt x="9682" y="1191"/>
                </a:cubicBezTo>
                <a:cubicBezTo>
                  <a:pt x="9607" y="1198"/>
                  <a:pt x="9533" y="1218"/>
                  <a:pt x="9459" y="1227"/>
                </a:cubicBezTo>
                <a:cubicBezTo>
                  <a:pt x="9384" y="1235"/>
                  <a:pt x="9310" y="1247"/>
                  <a:pt x="9235" y="1257"/>
                </a:cubicBezTo>
                <a:cubicBezTo>
                  <a:pt x="9161" y="1267"/>
                  <a:pt x="9087" y="1293"/>
                  <a:pt x="9012" y="1305"/>
                </a:cubicBezTo>
                <a:cubicBezTo>
                  <a:pt x="8938" y="1317"/>
                  <a:pt x="8862" y="1300"/>
                  <a:pt x="8788" y="1313"/>
                </a:cubicBezTo>
                <a:cubicBezTo>
                  <a:pt x="8714" y="1326"/>
                  <a:pt x="8640" y="1355"/>
                  <a:pt x="8566" y="1370"/>
                </a:cubicBezTo>
                <a:cubicBezTo>
                  <a:pt x="8491" y="1384"/>
                  <a:pt x="8418" y="1428"/>
                  <a:pt x="8344" y="1445"/>
                </a:cubicBezTo>
                <a:cubicBezTo>
                  <a:pt x="8269" y="1461"/>
                  <a:pt x="8195" y="1464"/>
                  <a:pt x="8121" y="1482"/>
                </a:cubicBezTo>
                <a:cubicBezTo>
                  <a:pt x="8046" y="1500"/>
                  <a:pt x="7973" y="1537"/>
                  <a:pt x="7899" y="1556"/>
                </a:cubicBezTo>
                <a:cubicBezTo>
                  <a:pt x="7825" y="1576"/>
                  <a:pt x="7748" y="1547"/>
                  <a:pt x="7674" y="1568"/>
                </a:cubicBezTo>
                <a:cubicBezTo>
                  <a:pt x="7600" y="1589"/>
                  <a:pt x="7528" y="1641"/>
                  <a:pt x="7454" y="1663"/>
                </a:cubicBezTo>
                <a:cubicBezTo>
                  <a:pt x="7380" y="1686"/>
                  <a:pt x="7305" y="1691"/>
                  <a:pt x="7231" y="1715"/>
                </a:cubicBezTo>
                <a:cubicBezTo>
                  <a:pt x="7157" y="1740"/>
                  <a:pt x="7083" y="1761"/>
                  <a:pt x="7010" y="1787"/>
                </a:cubicBezTo>
                <a:cubicBezTo>
                  <a:pt x="6936" y="1813"/>
                  <a:pt x="6865" y="1878"/>
                  <a:pt x="6791" y="1906"/>
                </a:cubicBezTo>
                <a:cubicBezTo>
                  <a:pt x="6717" y="1934"/>
                  <a:pt x="6642" y="1931"/>
                  <a:pt x="6568" y="1960"/>
                </a:cubicBezTo>
                <a:cubicBezTo>
                  <a:pt x="6495" y="1990"/>
                  <a:pt x="6420" y="2005"/>
                  <a:pt x="6347" y="2037"/>
                </a:cubicBezTo>
                <a:cubicBezTo>
                  <a:pt x="6273" y="2068"/>
                  <a:pt x="6201" y="2114"/>
                  <a:pt x="6128" y="2147"/>
                </a:cubicBezTo>
                <a:cubicBezTo>
                  <a:pt x="6055" y="2181"/>
                  <a:pt x="5984" y="2245"/>
                  <a:pt x="5912" y="2280"/>
                </a:cubicBezTo>
                <a:cubicBezTo>
                  <a:pt x="5838" y="2315"/>
                  <a:pt x="5763" y="2325"/>
                  <a:pt x="5691" y="2362"/>
                </a:cubicBezTo>
                <a:cubicBezTo>
                  <a:pt x="5617" y="2399"/>
                  <a:pt x="5545" y="2440"/>
                  <a:pt x="5473" y="2479"/>
                </a:cubicBezTo>
                <a:cubicBezTo>
                  <a:pt x="5400" y="2518"/>
                  <a:pt x="5329" y="2577"/>
                  <a:pt x="5257" y="2618"/>
                </a:cubicBezTo>
                <a:cubicBezTo>
                  <a:pt x="5185" y="2659"/>
                  <a:pt x="5109" y="2670"/>
                  <a:pt x="5037" y="2712"/>
                </a:cubicBezTo>
                <a:cubicBezTo>
                  <a:pt x="4965" y="2756"/>
                  <a:pt x="4897" y="2836"/>
                  <a:pt x="4826" y="2881"/>
                </a:cubicBezTo>
                <a:cubicBezTo>
                  <a:pt x="4753" y="2927"/>
                  <a:pt x="4680" y="2962"/>
                  <a:pt x="4609" y="3009"/>
                </a:cubicBezTo>
                <a:cubicBezTo>
                  <a:pt x="4537" y="3057"/>
                  <a:pt x="4467" y="3117"/>
                  <a:pt x="4396" y="3166"/>
                </a:cubicBezTo>
                <a:cubicBezTo>
                  <a:pt x="4324" y="3216"/>
                  <a:pt x="4252" y="3259"/>
                  <a:pt x="4181" y="3310"/>
                </a:cubicBezTo>
                <a:cubicBezTo>
                  <a:pt x="4110" y="3363"/>
                  <a:pt x="4034" y="3380"/>
                  <a:pt x="3964" y="3434"/>
                </a:cubicBezTo>
                <a:cubicBezTo>
                  <a:pt x="3892" y="3489"/>
                  <a:pt x="3827" y="3576"/>
                  <a:pt x="3757" y="3632"/>
                </a:cubicBezTo>
                <a:cubicBezTo>
                  <a:pt x="3686" y="3690"/>
                  <a:pt x="3613" y="3731"/>
                  <a:pt x="3544" y="3790"/>
                </a:cubicBezTo>
                <a:cubicBezTo>
                  <a:pt x="3474" y="3850"/>
                  <a:pt x="3411" y="3949"/>
                  <a:pt x="3342" y="4011"/>
                </a:cubicBezTo>
                <a:cubicBezTo>
                  <a:pt x="3272" y="4074"/>
                  <a:pt x="3202" y="4128"/>
                  <a:pt x="3133" y="4193"/>
                </a:cubicBezTo>
                <a:cubicBezTo>
                  <a:pt x="3064" y="4259"/>
                  <a:pt x="2988" y="4288"/>
                  <a:pt x="2921" y="4356"/>
                </a:cubicBezTo>
                <a:cubicBezTo>
                  <a:pt x="2852" y="4425"/>
                  <a:pt x="2787" y="4511"/>
                  <a:pt x="2720" y="4582"/>
                </a:cubicBezTo>
                <a:cubicBezTo>
                  <a:pt x="2652" y="4654"/>
                  <a:pt x="2584" y="4727"/>
                  <a:pt x="2518" y="4801"/>
                </a:cubicBezTo>
                <a:cubicBezTo>
                  <a:pt x="2451" y="4877"/>
                  <a:pt x="2383" y="4949"/>
                  <a:pt x="2318" y="5027"/>
                </a:cubicBezTo>
                <a:cubicBezTo>
                  <a:pt x="2251" y="5107"/>
                  <a:pt x="2187" y="5193"/>
                  <a:pt x="2123" y="5275"/>
                </a:cubicBezTo>
                <a:cubicBezTo>
                  <a:pt x="2057" y="5359"/>
                  <a:pt x="1996" y="5457"/>
                  <a:pt x="1932" y="5542"/>
                </a:cubicBezTo>
                <a:cubicBezTo>
                  <a:pt x="1868" y="5630"/>
                  <a:pt x="1802" y="5713"/>
                  <a:pt x="1741" y="5803"/>
                </a:cubicBezTo>
                <a:cubicBezTo>
                  <a:pt x="1677" y="5895"/>
                  <a:pt x="1618" y="5999"/>
                  <a:pt x="1557" y="6093"/>
                </a:cubicBezTo>
                <a:cubicBezTo>
                  <a:pt x="1495" y="6190"/>
                  <a:pt x="1436" y="6294"/>
                  <a:pt x="1377" y="6393"/>
                </a:cubicBezTo>
                <a:cubicBezTo>
                  <a:pt x="1317" y="6495"/>
                  <a:pt x="1255" y="6590"/>
                  <a:pt x="1198" y="6695"/>
                </a:cubicBezTo>
                <a:cubicBezTo>
                  <a:pt x="1139" y="6802"/>
                  <a:pt x="1081" y="6910"/>
                  <a:pt x="1027" y="7020"/>
                </a:cubicBezTo>
                <a:cubicBezTo>
                  <a:pt x="970" y="7134"/>
                  <a:pt x="913" y="7244"/>
                  <a:pt x="861" y="7360"/>
                </a:cubicBezTo>
                <a:cubicBezTo>
                  <a:pt x="807" y="7480"/>
                  <a:pt x="764" y="7621"/>
                  <a:pt x="715" y="7743"/>
                </a:cubicBezTo>
                <a:cubicBezTo>
                  <a:pt x="664" y="7870"/>
                  <a:pt x="604" y="7975"/>
                  <a:pt x="558" y="8105"/>
                </a:cubicBezTo>
                <a:cubicBezTo>
                  <a:pt x="510" y="8239"/>
                  <a:pt x="477" y="8392"/>
                  <a:pt x="435" y="8529"/>
                </a:cubicBezTo>
                <a:cubicBezTo>
                  <a:pt x="392" y="8670"/>
                  <a:pt x="346" y="8802"/>
                  <a:pt x="309" y="8945"/>
                </a:cubicBezTo>
                <a:cubicBezTo>
                  <a:pt x="271" y="9093"/>
                  <a:pt x="238" y="9244"/>
                  <a:pt x="207" y="9394"/>
                </a:cubicBezTo>
                <a:cubicBezTo>
                  <a:pt x="175" y="9549"/>
                  <a:pt x="132" y="9692"/>
                  <a:pt x="107" y="9849"/>
                </a:cubicBezTo>
                <a:cubicBezTo>
                  <a:pt x="83" y="10010"/>
                  <a:pt x="80" y="10185"/>
                  <a:pt x="63" y="10347"/>
                </a:cubicBezTo>
                <a:cubicBezTo>
                  <a:pt x="46" y="10512"/>
                  <a:pt x="36" y="10677"/>
                  <a:pt x="27" y="10844"/>
                </a:cubicBezTo>
                <a:cubicBezTo>
                  <a:pt x="18" y="11011"/>
                  <a:pt x="0" y="11177"/>
                  <a:pt x="0" y="11346"/>
                </a:cubicBezTo>
                <a:cubicBezTo>
                  <a:pt x="0" y="11516"/>
                  <a:pt x="3" y="11686"/>
                  <a:pt x="12" y="11853"/>
                </a:cubicBezTo>
                <a:cubicBezTo>
                  <a:pt x="20" y="12020"/>
                  <a:pt x="44" y="12182"/>
                  <a:pt x="61" y="12347"/>
                </a:cubicBezTo>
                <a:cubicBezTo>
                  <a:pt x="78" y="12510"/>
                  <a:pt x="93" y="12675"/>
                  <a:pt x="118" y="12836"/>
                </a:cubicBezTo>
                <a:cubicBezTo>
                  <a:pt x="143" y="12993"/>
                  <a:pt x="172" y="13148"/>
                  <a:pt x="204" y="13303"/>
                </a:cubicBezTo>
                <a:cubicBezTo>
                  <a:pt x="235" y="13453"/>
                  <a:pt x="259" y="13617"/>
                  <a:pt x="297" y="13765"/>
                </a:cubicBezTo>
                <a:cubicBezTo>
                  <a:pt x="334" y="13908"/>
                  <a:pt x="390" y="14028"/>
                  <a:pt x="433" y="14169"/>
                </a:cubicBezTo>
                <a:cubicBezTo>
                  <a:pt x="475" y="14306"/>
                  <a:pt x="509" y="14458"/>
                  <a:pt x="557" y="14592"/>
                </a:cubicBezTo>
                <a:cubicBezTo>
                  <a:pt x="602" y="14722"/>
                  <a:pt x="664" y="14825"/>
                  <a:pt x="715" y="14952"/>
                </a:cubicBezTo>
                <a:cubicBezTo>
                  <a:pt x="764" y="15074"/>
                  <a:pt x="814" y="15198"/>
                  <a:pt x="868" y="15318"/>
                </a:cubicBezTo>
                <a:cubicBezTo>
                  <a:pt x="921" y="15434"/>
                  <a:pt x="964" y="15577"/>
                  <a:pt x="1020" y="15691"/>
                </a:cubicBezTo>
                <a:cubicBezTo>
                  <a:pt x="1075" y="15801"/>
                  <a:pt x="1139" y="15893"/>
                  <a:pt x="1198" y="16001"/>
                </a:cubicBezTo>
                <a:cubicBezTo>
                  <a:pt x="1255" y="16106"/>
                  <a:pt x="1319" y="16193"/>
                  <a:pt x="1380" y="16295"/>
                </a:cubicBezTo>
                <a:cubicBezTo>
                  <a:pt x="1439" y="16395"/>
                  <a:pt x="1497" y="16498"/>
                  <a:pt x="1560" y="16595"/>
                </a:cubicBezTo>
                <a:cubicBezTo>
                  <a:pt x="1620" y="16690"/>
                  <a:pt x="1677" y="16802"/>
                  <a:pt x="1740" y="16895"/>
                </a:cubicBezTo>
                <a:cubicBezTo>
                  <a:pt x="1802" y="16985"/>
                  <a:pt x="1873" y="17046"/>
                  <a:pt x="1938" y="17134"/>
                </a:cubicBezTo>
                <a:cubicBezTo>
                  <a:pt x="2001" y="17220"/>
                  <a:pt x="2063" y="17311"/>
                  <a:pt x="2129" y="17395"/>
                </a:cubicBezTo>
                <a:cubicBezTo>
                  <a:pt x="2194" y="17476"/>
                  <a:pt x="2250" y="17597"/>
                  <a:pt x="2316" y="17676"/>
                </a:cubicBezTo>
                <a:cubicBezTo>
                  <a:pt x="2382" y="17754"/>
                  <a:pt x="2457" y="17791"/>
                  <a:pt x="2525" y="17867"/>
                </a:cubicBezTo>
                <a:cubicBezTo>
                  <a:pt x="2591" y="17942"/>
                  <a:pt x="2650" y="18053"/>
                  <a:pt x="2718" y="18126"/>
                </a:cubicBezTo>
                <a:cubicBezTo>
                  <a:pt x="2785" y="18197"/>
                  <a:pt x="2854" y="18262"/>
                  <a:pt x="2923" y="18331"/>
                </a:cubicBezTo>
                <a:cubicBezTo>
                  <a:pt x="2990" y="18399"/>
                  <a:pt x="3066" y="18428"/>
                  <a:pt x="3135" y="18494"/>
                </a:cubicBezTo>
                <a:cubicBezTo>
                  <a:pt x="3203" y="18558"/>
                  <a:pt x="3269" y="18640"/>
                  <a:pt x="3339" y="18703"/>
                </a:cubicBezTo>
                <a:cubicBezTo>
                  <a:pt x="3408" y="18765"/>
                  <a:pt x="3473" y="18851"/>
                  <a:pt x="3543" y="18911"/>
                </a:cubicBezTo>
                <a:cubicBezTo>
                  <a:pt x="3613" y="18970"/>
                  <a:pt x="3690" y="18983"/>
                  <a:pt x="3761" y="19040"/>
                </a:cubicBezTo>
                <a:cubicBezTo>
                  <a:pt x="3830" y="19097"/>
                  <a:pt x="3900" y="19154"/>
                  <a:pt x="3972" y="19209"/>
                </a:cubicBezTo>
                <a:cubicBezTo>
                  <a:pt x="4042" y="19263"/>
                  <a:pt x="4109" y="19341"/>
                  <a:pt x="4180" y="19394"/>
                </a:cubicBezTo>
                <a:cubicBezTo>
                  <a:pt x="4250" y="19445"/>
                  <a:pt x="4324" y="19477"/>
                  <a:pt x="4396" y="19527"/>
                </a:cubicBezTo>
                <a:cubicBezTo>
                  <a:pt x="4467" y="19576"/>
                  <a:pt x="4534" y="19661"/>
                  <a:pt x="4606" y="19708"/>
                </a:cubicBezTo>
                <a:cubicBezTo>
                  <a:pt x="4677" y="19756"/>
                  <a:pt x="4749" y="19796"/>
                  <a:pt x="4822" y="19842"/>
                </a:cubicBezTo>
                <a:cubicBezTo>
                  <a:pt x="4893" y="19887"/>
                  <a:pt x="4965" y="19929"/>
                  <a:pt x="5038" y="19973"/>
                </a:cubicBezTo>
                <a:cubicBezTo>
                  <a:pt x="5110" y="20015"/>
                  <a:pt x="5186" y="20024"/>
                  <a:pt x="5258" y="20065"/>
                </a:cubicBezTo>
                <a:cubicBezTo>
                  <a:pt x="5330" y="20106"/>
                  <a:pt x="5400" y="20170"/>
                  <a:pt x="5473" y="20210"/>
                </a:cubicBezTo>
                <a:cubicBezTo>
                  <a:pt x="5545" y="20248"/>
                  <a:pt x="5621" y="20258"/>
                  <a:pt x="5694" y="20295"/>
                </a:cubicBezTo>
                <a:cubicBezTo>
                  <a:pt x="5766" y="20332"/>
                  <a:pt x="5838" y="20378"/>
                  <a:pt x="5911" y="20413"/>
                </a:cubicBezTo>
                <a:cubicBezTo>
                  <a:pt x="5984" y="20448"/>
                  <a:pt x="6054" y="20514"/>
                  <a:pt x="6128" y="20547"/>
                </a:cubicBezTo>
                <a:cubicBezTo>
                  <a:pt x="6200" y="20580"/>
                  <a:pt x="6276" y="20584"/>
                  <a:pt x="6350" y="20615"/>
                </a:cubicBezTo>
                <a:cubicBezTo>
                  <a:pt x="6423" y="20646"/>
                  <a:pt x="6493" y="20711"/>
                  <a:pt x="6567" y="20740"/>
                </a:cubicBezTo>
                <a:cubicBezTo>
                  <a:pt x="6640" y="20770"/>
                  <a:pt x="6717" y="20755"/>
                  <a:pt x="6791" y="20783"/>
                </a:cubicBezTo>
                <a:cubicBezTo>
                  <a:pt x="6864" y="20811"/>
                  <a:pt x="6935" y="20885"/>
                  <a:pt x="7009" y="20911"/>
                </a:cubicBezTo>
                <a:cubicBezTo>
                  <a:pt x="7082" y="20937"/>
                  <a:pt x="7156" y="20962"/>
                  <a:pt x="7230" y="20986"/>
                </a:cubicBezTo>
                <a:cubicBezTo>
                  <a:pt x="7304" y="21010"/>
                  <a:pt x="7380" y="21000"/>
                  <a:pt x="7454" y="21023"/>
                </a:cubicBezTo>
                <a:cubicBezTo>
                  <a:pt x="7528" y="21045"/>
                  <a:pt x="7601" y="21077"/>
                  <a:pt x="7675" y="21098"/>
                </a:cubicBezTo>
                <a:cubicBezTo>
                  <a:pt x="7749" y="21119"/>
                  <a:pt x="7822" y="21166"/>
                  <a:pt x="7896" y="21186"/>
                </a:cubicBezTo>
                <a:cubicBezTo>
                  <a:pt x="7970" y="21205"/>
                  <a:pt x="8046" y="21188"/>
                  <a:pt x="8120" y="21206"/>
                </a:cubicBezTo>
                <a:cubicBezTo>
                  <a:pt x="8194" y="21224"/>
                  <a:pt x="8267" y="21270"/>
                  <a:pt x="8342" y="21287"/>
                </a:cubicBezTo>
                <a:cubicBezTo>
                  <a:pt x="8416" y="21303"/>
                  <a:pt x="8490" y="21316"/>
                  <a:pt x="8565" y="21331"/>
                </a:cubicBezTo>
                <a:cubicBezTo>
                  <a:pt x="8639" y="21346"/>
                  <a:pt x="8713" y="21358"/>
                  <a:pt x="8788" y="21372"/>
                </a:cubicBezTo>
                <a:cubicBezTo>
                  <a:pt x="8862" y="21385"/>
                  <a:pt x="8937" y="21369"/>
                  <a:pt x="9012" y="21381"/>
                </a:cubicBezTo>
                <a:cubicBezTo>
                  <a:pt x="9086" y="21393"/>
                  <a:pt x="9160" y="21437"/>
                  <a:pt x="9235" y="21448"/>
                </a:cubicBezTo>
                <a:cubicBezTo>
                  <a:pt x="9309" y="21458"/>
                  <a:pt x="9384" y="21455"/>
                  <a:pt x="9458" y="21464"/>
                </a:cubicBezTo>
                <a:cubicBezTo>
                  <a:pt x="9533" y="21473"/>
                  <a:pt x="9608" y="21462"/>
                  <a:pt x="9682" y="21469"/>
                </a:cubicBezTo>
                <a:cubicBezTo>
                  <a:pt x="9757" y="21476"/>
                  <a:pt x="9831" y="21498"/>
                  <a:pt x="9906" y="21504"/>
                </a:cubicBezTo>
                <a:cubicBezTo>
                  <a:pt x="9980" y="21509"/>
                  <a:pt x="10055" y="21495"/>
                  <a:pt x="10130" y="21499"/>
                </a:cubicBezTo>
                <a:cubicBezTo>
                  <a:pt x="10204" y="21503"/>
                  <a:pt x="10279" y="21545"/>
                  <a:pt x="10353" y="21548"/>
                </a:cubicBezTo>
                <a:cubicBezTo>
                  <a:pt x="10428" y="21551"/>
                  <a:pt x="10503" y="21516"/>
                  <a:pt x="10578" y="21517"/>
                </a:cubicBezTo>
                <a:cubicBezTo>
                  <a:pt x="10652" y="21519"/>
                  <a:pt x="10727" y="21543"/>
                  <a:pt x="10802" y="21543"/>
                </a:cubicBezTo>
                <a:cubicBezTo>
                  <a:pt x="10876" y="21543"/>
                  <a:pt x="10951" y="21556"/>
                  <a:pt x="11026" y="21555"/>
                </a:cubicBezTo>
                <a:cubicBezTo>
                  <a:pt x="11100" y="21553"/>
                  <a:pt x="11175" y="21532"/>
                  <a:pt x="11249" y="21529"/>
                </a:cubicBezTo>
                <a:cubicBezTo>
                  <a:pt x="11324" y="21526"/>
                  <a:pt x="11399" y="21529"/>
                  <a:pt x="11473" y="21525"/>
                </a:cubicBezTo>
                <a:cubicBezTo>
                  <a:pt x="11548" y="21520"/>
                  <a:pt x="11623" y="21520"/>
                  <a:pt x="11697" y="21515"/>
                </a:cubicBezTo>
                <a:cubicBezTo>
                  <a:pt x="11772" y="21509"/>
                  <a:pt x="11846" y="21492"/>
                  <a:pt x="11921" y="21484"/>
                </a:cubicBezTo>
                <a:cubicBezTo>
                  <a:pt x="11995" y="21477"/>
                  <a:pt x="12069" y="21440"/>
                  <a:pt x="12144" y="21432"/>
                </a:cubicBezTo>
                <a:cubicBezTo>
                  <a:pt x="12218" y="21423"/>
                  <a:pt x="12294" y="21442"/>
                  <a:pt x="12368" y="21432"/>
                </a:cubicBezTo>
                <a:cubicBezTo>
                  <a:pt x="12443" y="21422"/>
                  <a:pt x="12517" y="21409"/>
                  <a:pt x="12591" y="21397"/>
                </a:cubicBezTo>
                <a:cubicBezTo>
                  <a:pt x="12666" y="21385"/>
                  <a:pt x="12740" y="21368"/>
                  <a:pt x="12814" y="21354"/>
                </a:cubicBezTo>
                <a:cubicBezTo>
                  <a:pt x="12889" y="21341"/>
                  <a:pt x="12963" y="21332"/>
                  <a:pt x="13037" y="21317"/>
                </a:cubicBezTo>
                <a:cubicBezTo>
                  <a:pt x="13112" y="21302"/>
                  <a:pt x="13187" y="21297"/>
                  <a:pt x="13261" y="21281"/>
                </a:cubicBezTo>
                <a:cubicBezTo>
                  <a:pt x="13335" y="21265"/>
                  <a:pt x="13410" y="21252"/>
                  <a:pt x="13484" y="21235"/>
                </a:cubicBezTo>
                <a:cubicBezTo>
                  <a:pt x="13558" y="21217"/>
                  <a:pt x="13632" y="21198"/>
                  <a:pt x="13706" y="21178"/>
                </a:cubicBezTo>
                <a:cubicBezTo>
                  <a:pt x="13781" y="21159"/>
                  <a:pt x="13854" y="21127"/>
                  <a:pt x="13928" y="21106"/>
                </a:cubicBezTo>
                <a:cubicBezTo>
                  <a:pt x="14002" y="21085"/>
                  <a:pt x="14076" y="21064"/>
                  <a:pt x="14150" y="21041"/>
                </a:cubicBezTo>
                <a:cubicBezTo>
                  <a:pt x="14224" y="21018"/>
                  <a:pt x="14298" y="20987"/>
                  <a:pt x="14371" y="20963"/>
                </a:cubicBezTo>
                <a:cubicBezTo>
                  <a:pt x="14445" y="20939"/>
                  <a:pt x="14520" y="20927"/>
                  <a:pt x="14593" y="20901"/>
                </a:cubicBezTo>
                <a:cubicBezTo>
                  <a:pt x="14667" y="20875"/>
                  <a:pt x="14740" y="20837"/>
                  <a:pt x="14814" y="20809"/>
                </a:cubicBezTo>
                <a:cubicBezTo>
                  <a:pt x="14888" y="20781"/>
                  <a:pt x="14961" y="20751"/>
                  <a:pt x="15034" y="20722"/>
                </a:cubicBezTo>
                <a:cubicBezTo>
                  <a:pt x="15108" y="20692"/>
                  <a:pt x="15180" y="20650"/>
                  <a:pt x="15253" y="20619"/>
                </a:cubicBezTo>
                <a:cubicBezTo>
                  <a:pt x="15327" y="20588"/>
                  <a:pt x="15402" y="20572"/>
                  <a:pt x="15474" y="20539"/>
                </a:cubicBezTo>
                <a:cubicBezTo>
                  <a:pt x="15548" y="20506"/>
                  <a:pt x="15623" y="20488"/>
                  <a:pt x="15695" y="20453"/>
                </a:cubicBezTo>
                <a:cubicBezTo>
                  <a:pt x="15769" y="20418"/>
                  <a:pt x="15841" y="20375"/>
                  <a:pt x="15913" y="20338"/>
                </a:cubicBezTo>
                <a:cubicBezTo>
                  <a:pt x="15987" y="20301"/>
                  <a:pt x="16057" y="20243"/>
                  <a:pt x="16129" y="20204"/>
                </a:cubicBezTo>
                <a:cubicBezTo>
                  <a:pt x="16202" y="20165"/>
                  <a:pt x="16276" y="20133"/>
                  <a:pt x="16348" y="20092"/>
                </a:cubicBezTo>
                <a:cubicBezTo>
                  <a:pt x="16420" y="20051"/>
                  <a:pt x="16495" y="20027"/>
                  <a:pt x="16567" y="19985"/>
                </a:cubicBezTo>
                <a:cubicBezTo>
                  <a:pt x="16639" y="19941"/>
                  <a:pt x="16711" y="19896"/>
                  <a:pt x="16783" y="19851"/>
                </a:cubicBezTo>
                <a:cubicBezTo>
                  <a:pt x="16855" y="19806"/>
                  <a:pt x="16924" y="19736"/>
                  <a:pt x="16995" y="19689"/>
                </a:cubicBezTo>
                <a:cubicBezTo>
                  <a:pt x="17067" y="19641"/>
                  <a:pt x="17141" y="19607"/>
                  <a:pt x="17212" y="19558"/>
                </a:cubicBezTo>
                <a:cubicBezTo>
                  <a:pt x="17283" y="19508"/>
                  <a:pt x="17351" y="19434"/>
                  <a:pt x="17422" y="19383"/>
                </a:cubicBezTo>
                <a:cubicBezTo>
                  <a:pt x="17493" y="19330"/>
                  <a:pt x="17570" y="19313"/>
                  <a:pt x="17640" y="19259"/>
                </a:cubicBezTo>
                <a:cubicBezTo>
                  <a:pt x="17711" y="19204"/>
                  <a:pt x="17774" y="19104"/>
                  <a:pt x="17844" y="19048"/>
                </a:cubicBezTo>
                <a:cubicBezTo>
                  <a:pt x="17915" y="18990"/>
                  <a:pt x="17987" y="18946"/>
                  <a:pt x="18056" y="18887"/>
                </a:cubicBezTo>
                <a:cubicBezTo>
                  <a:pt x="18127" y="18826"/>
                  <a:pt x="18195" y="18759"/>
                  <a:pt x="18264" y="18697"/>
                </a:cubicBezTo>
                <a:cubicBezTo>
                  <a:pt x="18334" y="18634"/>
                  <a:pt x="18407" y="18593"/>
                  <a:pt x="18475" y="18528"/>
                </a:cubicBezTo>
                <a:cubicBezTo>
                  <a:pt x="18545" y="18462"/>
                  <a:pt x="18608" y="18367"/>
                  <a:pt x="18675" y="18299"/>
                </a:cubicBezTo>
                <a:cubicBezTo>
                  <a:pt x="18744" y="18230"/>
                  <a:pt x="18810" y="18150"/>
                  <a:pt x="18877" y="18079"/>
                </a:cubicBezTo>
                <a:cubicBezTo>
                  <a:pt x="18945" y="18006"/>
                  <a:pt x="19014" y="17944"/>
                  <a:pt x="19080" y="17870"/>
                </a:cubicBezTo>
                <a:cubicBezTo>
                  <a:pt x="19148" y="17794"/>
                  <a:pt x="19214" y="17718"/>
                  <a:pt x="19279" y="17640"/>
                </a:cubicBezTo>
                <a:cubicBezTo>
                  <a:pt x="19346" y="17560"/>
                  <a:pt x="19412" y="17480"/>
                  <a:pt x="19476" y="17399"/>
                </a:cubicBezTo>
                <a:cubicBezTo>
                  <a:pt x="19542" y="17315"/>
                  <a:pt x="19611" y="17248"/>
                  <a:pt x="19674" y="17162"/>
                </a:cubicBezTo>
                <a:cubicBezTo>
                  <a:pt x="19739" y="17074"/>
                  <a:pt x="19796" y="16964"/>
                  <a:pt x="19858" y="16874"/>
                </a:cubicBezTo>
                <a:cubicBezTo>
                  <a:pt x="19922" y="16781"/>
                  <a:pt x="19985" y="16692"/>
                  <a:pt x="20045" y="16598"/>
                </a:cubicBezTo>
                <a:cubicBezTo>
                  <a:pt x="20108" y="16500"/>
                  <a:pt x="20178" y="16432"/>
                  <a:pt x="20237" y="16333"/>
                </a:cubicBezTo>
                <a:cubicBezTo>
                  <a:pt x="20298" y="16230"/>
                  <a:pt x="20351" y="16109"/>
                  <a:pt x="20408" y="16004"/>
                </a:cubicBezTo>
                <a:cubicBezTo>
                  <a:pt x="20466" y="15896"/>
                  <a:pt x="20529" y="15801"/>
                  <a:pt x="20584" y="15691"/>
                </a:cubicBezTo>
                <a:cubicBezTo>
                  <a:pt x="20641" y="15577"/>
                  <a:pt x="20687" y="15443"/>
                  <a:pt x="20740" y="15326"/>
                </a:cubicBezTo>
                <a:cubicBezTo>
                  <a:pt x="20794" y="15206"/>
                  <a:pt x="20847" y="15088"/>
                  <a:pt x="20896" y="14966"/>
                </a:cubicBezTo>
                <a:cubicBezTo>
                  <a:pt x="20947" y="14839"/>
                  <a:pt x="20991" y="14702"/>
                  <a:pt x="21037" y="14573"/>
                </a:cubicBezTo>
                <a:cubicBezTo>
                  <a:pt x="21085" y="14439"/>
                  <a:pt x="21134" y="14312"/>
                  <a:pt x="21175" y="14176"/>
                </a:cubicBezTo>
                <a:cubicBezTo>
                  <a:pt x="21219" y="14035"/>
                  <a:pt x="21266" y="13903"/>
                  <a:pt x="21303" y="13759"/>
                </a:cubicBezTo>
                <a:cubicBezTo>
                  <a:pt x="21341" y="13611"/>
                  <a:pt x="21365" y="13449"/>
                  <a:pt x="21396" y="13299"/>
                </a:cubicBezTo>
                <a:cubicBezTo>
                  <a:pt x="21428" y="13144"/>
                  <a:pt x="21455" y="12987"/>
                  <a:pt x="21479" y="12830"/>
                </a:cubicBezTo>
                <a:cubicBezTo>
                  <a:pt x="21504" y="12669"/>
                  <a:pt x="21542" y="12518"/>
                  <a:pt x="21558" y="12355"/>
                </a:cubicBezTo>
                <a:cubicBezTo>
                  <a:pt x="21575" y="12190"/>
                  <a:pt x="21575" y="12017"/>
                  <a:pt x="21583" y="11850"/>
                </a:cubicBezTo>
                <a:cubicBezTo>
                  <a:pt x="21592" y="11683"/>
                  <a:pt x="21591" y="11516"/>
                  <a:pt x="21591" y="11346"/>
                </a:cubicBezTo>
                <a:cubicBezTo>
                  <a:pt x="21591" y="11178"/>
                  <a:pt x="21600" y="11009"/>
                  <a:pt x="21591" y="10842"/>
                </a:cubicBezTo>
                <a:cubicBezTo>
                  <a:pt x="21583" y="10676"/>
                  <a:pt x="21569" y="10510"/>
                  <a:pt x="21552" y="10345"/>
                </a:cubicBezTo>
                <a:cubicBezTo>
                  <a:pt x="21535" y="10183"/>
                  <a:pt x="21519" y="10017"/>
                  <a:pt x="21495" y="9857"/>
                </a:cubicBezTo>
                <a:cubicBezTo>
                  <a:pt x="21470" y="9700"/>
                  <a:pt x="21443" y="9542"/>
                  <a:pt x="21411" y="9387"/>
                </a:cubicBezTo>
                <a:cubicBezTo>
                  <a:pt x="21380" y="9237"/>
                  <a:pt x="21327" y="9111"/>
                  <a:pt x="21289" y="8963"/>
                </a:cubicBezTo>
                <a:cubicBezTo>
                  <a:pt x="21253" y="8820"/>
                  <a:pt x="21218" y="8672"/>
                  <a:pt x="21175" y="8532"/>
                </a:cubicBezTo>
                <a:cubicBezTo>
                  <a:pt x="21134" y="8396"/>
                  <a:pt x="21100" y="8243"/>
                  <a:pt x="21053" y="8110"/>
                </a:cubicBezTo>
                <a:cubicBezTo>
                  <a:pt x="21007" y="7981"/>
                  <a:pt x="20955" y="7860"/>
                  <a:pt x="20904" y="7734"/>
                </a:cubicBezTo>
                <a:cubicBezTo>
                  <a:pt x="20855" y="7612"/>
                  <a:pt x="20808" y="7478"/>
                  <a:pt x="20755" y="7359"/>
                </a:cubicBezTo>
                <a:cubicBezTo>
                  <a:pt x="20703" y="7243"/>
                  <a:pt x="20642" y="7143"/>
                  <a:pt x="20585" y="7030"/>
                </a:cubicBezTo>
                <a:cubicBezTo>
                  <a:pt x="20531" y="6920"/>
                  <a:pt x="20481" y="6791"/>
                  <a:pt x="20423" y="6683"/>
                </a:cubicBezTo>
                <a:cubicBezTo>
                  <a:pt x="20366" y="6578"/>
                  <a:pt x="20301" y="6492"/>
                  <a:pt x="20241" y="6390"/>
                </a:cubicBezTo>
                <a:cubicBezTo>
                  <a:pt x="20183" y="6291"/>
                  <a:pt x="20115" y="6217"/>
                  <a:pt x="20053" y="6120"/>
                </a:cubicBezTo>
                <a:cubicBezTo>
                  <a:pt x="19993" y="6026"/>
                  <a:pt x="19934" y="5922"/>
                  <a:pt x="19871" y="5829"/>
                </a:cubicBezTo>
                <a:cubicBezTo>
                  <a:pt x="19809" y="5740"/>
                  <a:pt x="19743" y="5664"/>
                  <a:pt x="19678" y="5576"/>
                </a:cubicBezTo>
                <a:cubicBezTo>
                  <a:pt x="19616" y="5491"/>
                  <a:pt x="19554" y="5396"/>
                  <a:pt x="19489" y="5312"/>
                </a:cubicBezTo>
                <a:cubicBezTo>
                  <a:pt x="19425" y="5231"/>
                  <a:pt x="19361" y="5147"/>
                  <a:pt x="19294" y="5068"/>
                </a:cubicBezTo>
                <a:cubicBezTo>
                  <a:pt x="19230" y="4990"/>
                  <a:pt x="19169" y="4889"/>
                  <a:pt x="19102" y="4813"/>
                </a:cubicBezTo>
                <a:cubicBezTo>
                  <a:pt x="19036" y="4739"/>
                  <a:pt x="18962" y="4698"/>
                  <a:pt x="18894" y="4626"/>
                </a:cubicBezTo>
                <a:cubicBezTo>
                  <a:pt x="18828" y="4555"/>
                  <a:pt x="18768" y="4447"/>
                  <a:pt x="18699" y="4378"/>
                </a:cubicBezTo>
                <a:cubicBezTo>
                  <a:pt x="18632" y="4310"/>
                  <a:pt x="18559" y="4269"/>
                  <a:pt x="18490" y="4203"/>
                </a:cubicBezTo>
                <a:cubicBezTo>
                  <a:pt x="18422" y="4138"/>
                  <a:pt x="18352" y="4084"/>
                  <a:pt x="18282" y="4021"/>
                </a:cubicBezTo>
                <a:cubicBezTo>
                  <a:pt x="18214" y="3959"/>
                  <a:pt x="18145" y="3897"/>
                  <a:pt x="18075" y="3837"/>
                </a:cubicBezTo>
                <a:cubicBezTo>
                  <a:pt x="18006" y="3777"/>
                  <a:pt x="17940" y="3700"/>
                  <a:pt x="17869" y="3643"/>
                </a:cubicBezTo>
                <a:cubicBezTo>
                  <a:pt x="17800" y="3586"/>
                  <a:pt x="17731" y="3523"/>
                  <a:pt x="17660" y="3468"/>
                </a:cubicBezTo>
                <a:cubicBezTo>
                  <a:pt x="17590" y="3414"/>
                  <a:pt x="17522" y="3365"/>
                  <a:pt x="17450" y="3312"/>
                </a:cubicBezTo>
                <a:close/>
              </a:path>
            </a:pathLst>
          </a:custGeom>
          <a:solidFill>
            <a:srgbClr val="F3EAD7"/>
          </a:solidFill>
          <a:ln w="635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3200" tIns="203200" rIns="203200" bIns="203200" anchor="ctr"/>
          <a:lstStyle/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 err="1"/>
              <a:t>数据质量怎么样</a:t>
            </a:r>
            <a:r>
              <a:rPr lang="zh-CN" altLang="en-US" dirty="0"/>
              <a:t>，</a:t>
            </a:r>
            <a:r>
              <a:rPr sz="2200" dirty="0" err="1"/>
              <a:t>不是你我坐在这里侃大山出来的，而是要有必要的质量评分体系进行支撑</a:t>
            </a:r>
            <a:r>
              <a:rPr sz="2200" dirty="0"/>
              <a:t>！</a:t>
            </a:r>
          </a:p>
        </p:txBody>
      </p:sp>
      <p:pic>
        <p:nvPicPr>
          <p:cNvPr id="166" name="哭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78337" y="943565"/>
            <a:ext cx="1769244" cy="1769245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3025163" y="1407737"/>
            <a:ext cx="444501" cy="44450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  <a:effectLst>
            <a:outerShdw blurRad="101600" dist="50800" dir="3600000" rotWithShape="0">
              <a:srgbClr val="000000">
                <a:alpha val="70000"/>
              </a:srgbClr>
            </a:outerShdw>
          </a:effectLst>
        </p:spPr>
        <p:txBody>
          <a:bodyPr lIns="50800" tIns="50800" rIns="50800" bIns="50800" anchor="ctr"/>
          <a:lstStyle/>
          <a:p>
            <a:pPr lvl="0" algn="r" defTabSz="444500">
              <a:defRPr sz="1800"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426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/>
        </p:nvSpPr>
        <p:spPr>
          <a:xfrm>
            <a:off x="380999" y="3886199"/>
            <a:ext cx="9398753" cy="3353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9" h="21299" extrusionOk="0">
                <a:moveTo>
                  <a:pt x="40" y="105"/>
                </a:moveTo>
                <a:cubicBezTo>
                  <a:pt x="112" y="-95"/>
                  <a:pt x="148" y="144"/>
                  <a:pt x="250" y="144"/>
                </a:cubicBezTo>
                <a:cubicBezTo>
                  <a:pt x="352" y="144"/>
                  <a:pt x="352" y="133"/>
                  <a:pt x="454" y="133"/>
                </a:cubicBezTo>
                <a:cubicBezTo>
                  <a:pt x="556" y="133"/>
                  <a:pt x="556" y="113"/>
                  <a:pt x="658" y="113"/>
                </a:cubicBezTo>
                <a:cubicBezTo>
                  <a:pt x="760" y="113"/>
                  <a:pt x="760" y="126"/>
                  <a:pt x="863" y="126"/>
                </a:cubicBezTo>
                <a:cubicBezTo>
                  <a:pt x="965" y="126"/>
                  <a:pt x="965" y="107"/>
                  <a:pt x="1067" y="107"/>
                </a:cubicBezTo>
                <a:cubicBezTo>
                  <a:pt x="1169" y="107"/>
                  <a:pt x="1169" y="106"/>
                  <a:pt x="1271" y="106"/>
                </a:cubicBezTo>
                <a:cubicBezTo>
                  <a:pt x="1373" y="106"/>
                  <a:pt x="1373" y="106"/>
                  <a:pt x="1476" y="106"/>
                </a:cubicBezTo>
                <a:cubicBezTo>
                  <a:pt x="1578" y="106"/>
                  <a:pt x="1578" y="117"/>
                  <a:pt x="1680" y="117"/>
                </a:cubicBezTo>
                <a:cubicBezTo>
                  <a:pt x="1782" y="117"/>
                  <a:pt x="1782" y="102"/>
                  <a:pt x="1884" y="102"/>
                </a:cubicBezTo>
                <a:cubicBezTo>
                  <a:pt x="1986" y="102"/>
                  <a:pt x="1955" y="117"/>
                  <a:pt x="2088" y="117"/>
                </a:cubicBezTo>
                <a:cubicBezTo>
                  <a:pt x="2145" y="117"/>
                  <a:pt x="2214" y="93"/>
                  <a:pt x="2293" y="93"/>
                </a:cubicBezTo>
                <a:cubicBezTo>
                  <a:pt x="2354" y="93"/>
                  <a:pt x="2423" y="129"/>
                  <a:pt x="2497" y="129"/>
                </a:cubicBezTo>
                <a:cubicBezTo>
                  <a:pt x="2561" y="129"/>
                  <a:pt x="2629" y="131"/>
                  <a:pt x="2701" y="131"/>
                </a:cubicBezTo>
                <a:cubicBezTo>
                  <a:pt x="2766" y="131"/>
                  <a:pt x="2834" y="141"/>
                  <a:pt x="2905" y="141"/>
                </a:cubicBezTo>
                <a:cubicBezTo>
                  <a:pt x="2971" y="141"/>
                  <a:pt x="3039" y="91"/>
                  <a:pt x="3110" y="91"/>
                </a:cubicBezTo>
                <a:cubicBezTo>
                  <a:pt x="3175" y="91"/>
                  <a:pt x="3244" y="115"/>
                  <a:pt x="3314" y="115"/>
                </a:cubicBezTo>
                <a:cubicBezTo>
                  <a:pt x="3380" y="115"/>
                  <a:pt x="3448" y="132"/>
                  <a:pt x="3518" y="132"/>
                </a:cubicBezTo>
                <a:cubicBezTo>
                  <a:pt x="3585" y="132"/>
                  <a:pt x="3653" y="107"/>
                  <a:pt x="3722" y="107"/>
                </a:cubicBezTo>
                <a:cubicBezTo>
                  <a:pt x="3789" y="107"/>
                  <a:pt x="3857" y="100"/>
                  <a:pt x="3927" y="100"/>
                </a:cubicBezTo>
                <a:cubicBezTo>
                  <a:pt x="3993" y="100"/>
                  <a:pt x="4062" y="142"/>
                  <a:pt x="4131" y="142"/>
                </a:cubicBezTo>
                <a:cubicBezTo>
                  <a:pt x="4198" y="142"/>
                  <a:pt x="4266" y="111"/>
                  <a:pt x="4335" y="111"/>
                </a:cubicBezTo>
                <a:cubicBezTo>
                  <a:pt x="4402" y="111"/>
                  <a:pt x="4470" y="127"/>
                  <a:pt x="4540" y="127"/>
                </a:cubicBezTo>
                <a:cubicBezTo>
                  <a:pt x="4607" y="127"/>
                  <a:pt x="4675" y="150"/>
                  <a:pt x="4744" y="150"/>
                </a:cubicBezTo>
                <a:cubicBezTo>
                  <a:pt x="4811" y="150"/>
                  <a:pt x="4879" y="134"/>
                  <a:pt x="4948" y="134"/>
                </a:cubicBezTo>
                <a:cubicBezTo>
                  <a:pt x="5015" y="134"/>
                  <a:pt x="5084" y="114"/>
                  <a:pt x="5152" y="114"/>
                </a:cubicBezTo>
                <a:cubicBezTo>
                  <a:pt x="5220" y="114"/>
                  <a:pt x="5288" y="105"/>
                  <a:pt x="5357" y="105"/>
                </a:cubicBezTo>
                <a:cubicBezTo>
                  <a:pt x="5424" y="105"/>
                  <a:pt x="5492" y="137"/>
                  <a:pt x="5561" y="137"/>
                </a:cubicBezTo>
                <a:cubicBezTo>
                  <a:pt x="5629" y="137"/>
                  <a:pt x="5697" y="103"/>
                  <a:pt x="5765" y="103"/>
                </a:cubicBezTo>
                <a:cubicBezTo>
                  <a:pt x="5833" y="103"/>
                  <a:pt x="5901" y="130"/>
                  <a:pt x="5970" y="130"/>
                </a:cubicBezTo>
                <a:cubicBezTo>
                  <a:pt x="6037" y="130"/>
                  <a:pt x="6105" y="130"/>
                  <a:pt x="6174" y="130"/>
                </a:cubicBezTo>
                <a:cubicBezTo>
                  <a:pt x="6242" y="130"/>
                  <a:pt x="6310" y="120"/>
                  <a:pt x="6378" y="120"/>
                </a:cubicBezTo>
                <a:cubicBezTo>
                  <a:pt x="6446" y="120"/>
                  <a:pt x="6514" y="119"/>
                  <a:pt x="6583" y="119"/>
                </a:cubicBezTo>
                <a:cubicBezTo>
                  <a:pt x="6650" y="119"/>
                  <a:pt x="6718" y="134"/>
                  <a:pt x="6787" y="134"/>
                </a:cubicBezTo>
                <a:cubicBezTo>
                  <a:pt x="6854" y="134"/>
                  <a:pt x="6922" y="118"/>
                  <a:pt x="6991" y="118"/>
                </a:cubicBezTo>
                <a:cubicBezTo>
                  <a:pt x="7059" y="118"/>
                  <a:pt x="7127" y="96"/>
                  <a:pt x="7195" y="96"/>
                </a:cubicBezTo>
                <a:cubicBezTo>
                  <a:pt x="7263" y="96"/>
                  <a:pt x="7331" y="107"/>
                  <a:pt x="7399" y="107"/>
                </a:cubicBezTo>
                <a:cubicBezTo>
                  <a:pt x="7467" y="107"/>
                  <a:pt x="7535" y="105"/>
                  <a:pt x="7604" y="105"/>
                </a:cubicBezTo>
                <a:cubicBezTo>
                  <a:pt x="7671" y="105"/>
                  <a:pt x="7739" y="103"/>
                  <a:pt x="7808" y="103"/>
                </a:cubicBezTo>
                <a:cubicBezTo>
                  <a:pt x="7876" y="103"/>
                  <a:pt x="7944" y="127"/>
                  <a:pt x="8012" y="127"/>
                </a:cubicBezTo>
                <a:cubicBezTo>
                  <a:pt x="8080" y="127"/>
                  <a:pt x="8148" y="104"/>
                  <a:pt x="8216" y="104"/>
                </a:cubicBezTo>
                <a:cubicBezTo>
                  <a:pt x="8284" y="104"/>
                  <a:pt x="8352" y="100"/>
                  <a:pt x="8421" y="100"/>
                </a:cubicBezTo>
                <a:cubicBezTo>
                  <a:pt x="8488" y="100"/>
                  <a:pt x="8557" y="92"/>
                  <a:pt x="8625" y="92"/>
                </a:cubicBezTo>
                <a:cubicBezTo>
                  <a:pt x="8693" y="92"/>
                  <a:pt x="8761" y="139"/>
                  <a:pt x="8829" y="139"/>
                </a:cubicBezTo>
                <a:cubicBezTo>
                  <a:pt x="8897" y="139"/>
                  <a:pt x="8965" y="118"/>
                  <a:pt x="9034" y="118"/>
                </a:cubicBezTo>
                <a:cubicBezTo>
                  <a:pt x="9101" y="118"/>
                  <a:pt x="9170" y="89"/>
                  <a:pt x="9238" y="89"/>
                </a:cubicBezTo>
                <a:cubicBezTo>
                  <a:pt x="9306" y="89"/>
                  <a:pt x="9374" y="125"/>
                  <a:pt x="9442" y="125"/>
                </a:cubicBezTo>
                <a:cubicBezTo>
                  <a:pt x="9510" y="125"/>
                  <a:pt x="9578" y="92"/>
                  <a:pt x="9646" y="92"/>
                </a:cubicBezTo>
                <a:cubicBezTo>
                  <a:pt x="9714" y="92"/>
                  <a:pt x="9783" y="150"/>
                  <a:pt x="9851" y="150"/>
                </a:cubicBezTo>
                <a:cubicBezTo>
                  <a:pt x="9919" y="150"/>
                  <a:pt x="9987" y="148"/>
                  <a:pt x="10055" y="148"/>
                </a:cubicBezTo>
                <a:cubicBezTo>
                  <a:pt x="10123" y="148"/>
                  <a:pt x="10191" y="144"/>
                  <a:pt x="10259" y="144"/>
                </a:cubicBezTo>
                <a:cubicBezTo>
                  <a:pt x="10327" y="144"/>
                  <a:pt x="10395" y="147"/>
                  <a:pt x="10464" y="147"/>
                </a:cubicBezTo>
                <a:cubicBezTo>
                  <a:pt x="10532" y="147"/>
                  <a:pt x="10600" y="116"/>
                  <a:pt x="10668" y="116"/>
                </a:cubicBezTo>
                <a:cubicBezTo>
                  <a:pt x="10736" y="116"/>
                  <a:pt x="10804" y="142"/>
                  <a:pt x="10872" y="142"/>
                </a:cubicBezTo>
                <a:cubicBezTo>
                  <a:pt x="10940" y="142"/>
                  <a:pt x="11009" y="128"/>
                  <a:pt x="11077" y="128"/>
                </a:cubicBezTo>
                <a:cubicBezTo>
                  <a:pt x="11145" y="128"/>
                  <a:pt x="11213" y="141"/>
                  <a:pt x="11281" y="141"/>
                </a:cubicBezTo>
                <a:cubicBezTo>
                  <a:pt x="11349" y="141"/>
                  <a:pt x="11417" y="135"/>
                  <a:pt x="11485" y="135"/>
                </a:cubicBezTo>
                <a:cubicBezTo>
                  <a:pt x="11553" y="135"/>
                  <a:pt x="11622" y="117"/>
                  <a:pt x="11690" y="117"/>
                </a:cubicBezTo>
                <a:cubicBezTo>
                  <a:pt x="11758" y="117"/>
                  <a:pt x="11826" y="96"/>
                  <a:pt x="11894" y="96"/>
                </a:cubicBezTo>
                <a:cubicBezTo>
                  <a:pt x="11962" y="96"/>
                  <a:pt x="12030" y="144"/>
                  <a:pt x="12099" y="144"/>
                </a:cubicBezTo>
                <a:cubicBezTo>
                  <a:pt x="12167" y="144"/>
                  <a:pt x="12235" y="114"/>
                  <a:pt x="12303" y="114"/>
                </a:cubicBezTo>
                <a:cubicBezTo>
                  <a:pt x="12371" y="114"/>
                  <a:pt x="12439" y="106"/>
                  <a:pt x="12507" y="106"/>
                </a:cubicBezTo>
                <a:cubicBezTo>
                  <a:pt x="12576" y="106"/>
                  <a:pt x="12644" y="121"/>
                  <a:pt x="12712" y="121"/>
                </a:cubicBezTo>
                <a:cubicBezTo>
                  <a:pt x="12780" y="121"/>
                  <a:pt x="12848" y="90"/>
                  <a:pt x="12916" y="90"/>
                </a:cubicBezTo>
                <a:cubicBezTo>
                  <a:pt x="12984" y="90"/>
                  <a:pt x="13053" y="115"/>
                  <a:pt x="13121" y="115"/>
                </a:cubicBezTo>
                <a:cubicBezTo>
                  <a:pt x="13189" y="115"/>
                  <a:pt x="13257" y="122"/>
                  <a:pt x="13325" y="122"/>
                </a:cubicBezTo>
                <a:cubicBezTo>
                  <a:pt x="13393" y="122"/>
                  <a:pt x="13461" y="142"/>
                  <a:pt x="13529" y="142"/>
                </a:cubicBezTo>
                <a:cubicBezTo>
                  <a:pt x="13598" y="142"/>
                  <a:pt x="13666" y="112"/>
                  <a:pt x="13734" y="112"/>
                </a:cubicBezTo>
                <a:cubicBezTo>
                  <a:pt x="13802" y="112"/>
                  <a:pt x="13870" y="97"/>
                  <a:pt x="13938" y="97"/>
                </a:cubicBezTo>
                <a:cubicBezTo>
                  <a:pt x="14006" y="97"/>
                  <a:pt x="14075" y="100"/>
                  <a:pt x="14143" y="100"/>
                </a:cubicBezTo>
                <a:cubicBezTo>
                  <a:pt x="14211" y="100"/>
                  <a:pt x="14279" y="96"/>
                  <a:pt x="14347" y="96"/>
                </a:cubicBezTo>
                <a:cubicBezTo>
                  <a:pt x="14415" y="96"/>
                  <a:pt x="14483" y="97"/>
                  <a:pt x="14551" y="97"/>
                </a:cubicBezTo>
                <a:cubicBezTo>
                  <a:pt x="14620" y="97"/>
                  <a:pt x="14688" y="101"/>
                  <a:pt x="14756" y="101"/>
                </a:cubicBezTo>
                <a:cubicBezTo>
                  <a:pt x="14824" y="101"/>
                  <a:pt x="14892" y="148"/>
                  <a:pt x="14960" y="148"/>
                </a:cubicBezTo>
                <a:cubicBezTo>
                  <a:pt x="15029" y="148"/>
                  <a:pt x="15097" y="108"/>
                  <a:pt x="15165" y="108"/>
                </a:cubicBezTo>
                <a:cubicBezTo>
                  <a:pt x="15233" y="108"/>
                  <a:pt x="15301" y="146"/>
                  <a:pt x="15369" y="146"/>
                </a:cubicBezTo>
                <a:cubicBezTo>
                  <a:pt x="15438" y="146"/>
                  <a:pt x="15506" y="146"/>
                  <a:pt x="15574" y="146"/>
                </a:cubicBezTo>
                <a:cubicBezTo>
                  <a:pt x="15642" y="146"/>
                  <a:pt x="15710" y="149"/>
                  <a:pt x="15778" y="149"/>
                </a:cubicBezTo>
                <a:cubicBezTo>
                  <a:pt x="15847" y="149"/>
                  <a:pt x="15915" y="104"/>
                  <a:pt x="15983" y="104"/>
                </a:cubicBezTo>
                <a:cubicBezTo>
                  <a:pt x="16051" y="104"/>
                  <a:pt x="16119" y="133"/>
                  <a:pt x="16187" y="133"/>
                </a:cubicBezTo>
                <a:cubicBezTo>
                  <a:pt x="16256" y="133"/>
                  <a:pt x="16324" y="90"/>
                  <a:pt x="16391" y="90"/>
                </a:cubicBezTo>
                <a:cubicBezTo>
                  <a:pt x="16460" y="90"/>
                  <a:pt x="16528" y="98"/>
                  <a:pt x="16596" y="98"/>
                </a:cubicBezTo>
                <a:cubicBezTo>
                  <a:pt x="16665" y="98"/>
                  <a:pt x="16733" y="104"/>
                  <a:pt x="16800" y="104"/>
                </a:cubicBezTo>
                <a:cubicBezTo>
                  <a:pt x="16869" y="104"/>
                  <a:pt x="16937" y="127"/>
                  <a:pt x="17005" y="127"/>
                </a:cubicBezTo>
                <a:cubicBezTo>
                  <a:pt x="17074" y="127"/>
                  <a:pt x="17142" y="117"/>
                  <a:pt x="17209" y="117"/>
                </a:cubicBezTo>
                <a:cubicBezTo>
                  <a:pt x="17278" y="117"/>
                  <a:pt x="17346" y="90"/>
                  <a:pt x="17414" y="90"/>
                </a:cubicBezTo>
                <a:cubicBezTo>
                  <a:pt x="17482" y="90"/>
                  <a:pt x="17551" y="142"/>
                  <a:pt x="17618" y="142"/>
                </a:cubicBezTo>
                <a:cubicBezTo>
                  <a:pt x="17687" y="142"/>
                  <a:pt x="17755" y="107"/>
                  <a:pt x="17822" y="107"/>
                </a:cubicBezTo>
                <a:cubicBezTo>
                  <a:pt x="17891" y="107"/>
                  <a:pt x="17959" y="141"/>
                  <a:pt x="18027" y="141"/>
                </a:cubicBezTo>
                <a:cubicBezTo>
                  <a:pt x="18096" y="141"/>
                  <a:pt x="18164" y="129"/>
                  <a:pt x="18231" y="129"/>
                </a:cubicBezTo>
                <a:cubicBezTo>
                  <a:pt x="18300" y="129"/>
                  <a:pt x="18368" y="150"/>
                  <a:pt x="18435" y="150"/>
                </a:cubicBezTo>
                <a:cubicBezTo>
                  <a:pt x="18504" y="150"/>
                  <a:pt x="18573" y="113"/>
                  <a:pt x="18640" y="113"/>
                </a:cubicBezTo>
                <a:cubicBezTo>
                  <a:pt x="18709" y="113"/>
                  <a:pt x="18777" y="120"/>
                  <a:pt x="18844" y="120"/>
                </a:cubicBezTo>
                <a:cubicBezTo>
                  <a:pt x="18913" y="120"/>
                  <a:pt x="18982" y="142"/>
                  <a:pt x="19049" y="142"/>
                </a:cubicBezTo>
                <a:cubicBezTo>
                  <a:pt x="19118" y="142"/>
                  <a:pt x="19186" y="100"/>
                  <a:pt x="19253" y="100"/>
                </a:cubicBezTo>
                <a:cubicBezTo>
                  <a:pt x="19322" y="100"/>
                  <a:pt x="19390" y="144"/>
                  <a:pt x="19457" y="144"/>
                </a:cubicBezTo>
                <a:cubicBezTo>
                  <a:pt x="19527" y="144"/>
                  <a:pt x="19595" y="132"/>
                  <a:pt x="19662" y="132"/>
                </a:cubicBezTo>
                <a:cubicBezTo>
                  <a:pt x="19731" y="132"/>
                  <a:pt x="19799" y="115"/>
                  <a:pt x="19866" y="115"/>
                </a:cubicBezTo>
                <a:cubicBezTo>
                  <a:pt x="19936" y="115"/>
                  <a:pt x="20004" y="113"/>
                  <a:pt x="20070" y="113"/>
                </a:cubicBezTo>
                <a:cubicBezTo>
                  <a:pt x="20140" y="113"/>
                  <a:pt x="20209" y="124"/>
                  <a:pt x="20274" y="124"/>
                </a:cubicBezTo>
                <a:cubicBezTo>
                  <a:pt x="20345" y="124"/>
                  <a:pt x="20413" y="122"/>
                  <a:pt x="20479" y="122"/>
                </a:cubicBezTo>
                <a:cubicBezTo>
                  <a:pt x="20550" y="122"/>
                  <a:pt x="20618" y="94"/>
                  <a:pt x="20683" y="94"/>
                </a:cubicBezTo>
                <a:cubicBezTo>
                  <a:pt x="20755" y="94"/>
                  <a:pt x="20823" y="125"/>
                  <a:pt x="20887" y="125"/>
                </a:cubicBezTo>
                <a:cubicBezTo>
                  <a:pt x="20961" y="125"/>
                  <a:pt x="21030" y="130"/>
                  <a:pt x="21091" y="130"/>
                </a:cubicBezTo>
                <a:cubicBezTo>
                  <a:pt x="21170" y="130"/>
                  <a:pt x="21239" y="144"/>
                  <a:pt x="21296" y="144"/>
                </a:cubicBezTo>
                <a:cubicBezTo>
                  <a:pt x="21429" y="144"/>
                  <a:pt x="21475" y="-156"/>
                  <a:pt x="21508" y="111"/>
                </a:cubicBezTo>
                <a:cubicBezTo>
                  <a:pt x="21541" y="380"/>
                  <a:pt x="21492" y="404"/>
                  <a:pt x="21492" y="688"/>
                </a:cubicBezTo>
                <a:cubicBezTo>
                  <a:pt x="21492" y="972"/>
                  <a:pt x="21493" y="972"/>
                  <a:pt x="21493" y="1257"/>
                </a:cubicBezTo>
                <a:cubicBezTo>
                  <a:pt x="21493" y="1541"/>
                  <a:pt x="21507" y="1541"/>
                  <a:pt x="21507" y="1826"/>
                </a:cubicBezTo>
                <a:cubicBezTo>
                  <a:pt x="21507" y="2110"/>
                  <a:pt x="21501" y="2110"/>
                  <a:pt x="21501" y="2394"/>
                </a:cubicBezTo>
                <a:cubicBezTo>
                  <a:pt x="21501" y="2679"/>
                  <a:pt x="21502" y="2679"/>
                  <a:pt x="21502" y="2963"/>
                </a:cubicBezTo>
                <a:cubicBezTo>
                  <a:pt x="21502" y="3247"/>
                  <a:pt x="21508" y="3247"/>
                  <a:pt x="21508" y="3532"/>
                </a:cubicBezTo>
                <a:cubicBezTo>
                  <a:pt x="21508" y="3816"/>
                  <a:pt x="21494" y="3816"/>
                  <a:pt x="21494" y="4101"/>
                </a:cubicBezTo>
                <a:cubicBezTo>
                  <a:pt x="21494" y="4385"/>
                  <a:pt x="21506" y="4385"/>
                  <a:pt x="21506" y="4669"/>
                </a:cubicBezTo>
                <a:cubicBezTo>
                  <a:pt x="21506" y="4954"/>
                  <a:pt x="21491" y="4954"/>
                  <a:pt x="21491" y="5238"/>
                </a:cubicBezTo>
                <a:cubicBezTo>
                  <a:pt x="21491" y="5523"/>
                  <a:pt x="21504" y="5523"/>
                  <a:pt x="21504" y="5807"/>
                </a:cubicBezTo>
                <a:cubicBezTo>
                  <a:pt x="21504" y="6091"/>
                  <a:pt x="21499" y="6091"/>
                  <a:pt x="21499" y="6376"/>
                </a:cubicBezTo>
                <a:cubicBezTo>
                  <a:pt x="21499" y="6660"/>
                  <a:pt x="21500" y="6660"/>
                  <a:pt x="21500" y="6945"/>
                </a:cubicBezTo>
                <a:cubicBezTo>
                  <a:pt x="21500" y="7229"/>
                  <a:pt x="21498" y="7229"/>
                  <a:pt x="21498" y="7513"/>
                </a:cubicBezTo>
                <a:cubicBezTo>
                  <a:pt x="21498" y="7798"/>
                  <a:pt x="21498" y="7798"/>
                  <a:pt x="21498" y="8082"/>
                </a:cubicBezTo>
                <a:cubicBezTo>
                  <a:pt x="21498" y="8367"/>
                  <a:pt x="21499" y="8367"/>
                  <a:pt x="21499" y="8651"/>
                </a:cubicBezTo>
                <a:cubicBezTo>
                  <a:pt x="21499" y="8935"/>
                  <a:pt x="21490" y="8935"/>
                  <a:pt x="21490" y="9219"/>
                </a:cubicBezTo>
                <a:cubicBezTo>
                  <a:pt x="21490" y="9504"/>
                  <a:pt x="21492" y="9504"/>
                  <a:pt x="21492" y="9788"/>
                </a:cubicBezTo>
                <a:cubicBezTo>
                  <a:pt x="21492" y="10073"/>
                  <a:pt x="21492" y="10073"/>
                  <a:pt x="21492" y="10357"/>
                </a:cubicBezTo>
                <a:cubicBezTo>
                  <a:pt x="21492" y="10641"/>
                  <a:pt x="21502" y="10641"/>
                  <a:pt x="21502" y="10926"/>
                </a:cubicBezTo>
                <a:cubicBezTo>
                  <a:pt x="21502" y="11210"/>
                  <a:pt x="21504" y="11210"/>
                  <a:pt x="21504" y="11494"/>
                </a:cubicBezTo>
                <a:cubicBezTo>
                  <a:pt x="21504" y="11779"/>
                  <a:pt x="21504" y="11779"/>
                  <a:pt x="21504" y="12063"/>
                </a:cubicBezTo>
                <a:cubicBezTo>
                  <a:pt x="21504" y="12348"/>
                  <a:pt x="21508" y="12348"/>
                  <a:pt x="21508" y="12632"/>
                </a:cubicBezTo>
                <a:cubicBezTo>
                  <a:pt x="21508" y="12916"/>
                  <a:pt x="21489" y="12916"/>
                  <a:pt x="21489" y="13201"/>
                </a:cubicBezTo>
                <a:cubicBezTo>
                  <a:pt x="21489" y="13485"/>
                  <a:pt x="21509" y="13485"/>
                  <a:pt x="21509" y="13770"/>
                </a:cubicBezTo>
                <a:cubicBezTo>
                  <a:pt x="21509" y="14054"/>
                  <a:pt x="21502" y="14054"/>
                  <a:pt x="21502" y="14338"/>
                </a:cubicBezTo>
                <a:cubicBezTo>
                  <a:pt x="21502" y="14623"/>
                  <a:pt x="21501" y="14623"/>
                  <a:pt x="21501" y="14907"/>
                </a:cubicBezTo>
                <a:cubicBezTo>
                  <a:pt x="21501" y="15192"/>
                  <a:pt x="21502" y="15192"/>
                  <a:pt x="21502" y="15476"/>
                </a:cubicBezTo>
                <a:cubicBezTo>
                  <a:pt x="21502" y="15761"/>
                  <a:pt x="21509" y="15761"/>
                  <a:pt x="21509" y="16045"/>
                </a:cubicBezTo>
                <a:cubicBezTo>
                  <a:pt x="21509" y="16330"/>
                  <a:pt x="21501" y="16330"/>
                  <a:pt x="21501" y="16614"/>
                </a:cubicBezTo>
                <a:cubicBezTo>
                  <a:pt x="21501" y="16899"/>
                  <a:pt x="21493" y="16899"/>
                  <a:pt x="21493" y="17183"/>
                </a:cubicBezTo>
                <a:cubicBezTo>
                  <a:pt x="21493" y="17468"/>
                  <a:pt x="21493" y="17468"/>
                  <a:pt x="21493" y="17752"/>
                </a:cubicBezTo>
                <a:cubicBezTo>
                  <a:pt x="21493" y="18036"/>
                  <a:pt x="21490" y="18036"/>
                  <a:pt x="21490" y="18321"/>
                </a:cubicBezTo>
                <a:cubicBezTo>
                  <a:pt x="21490" y="18605"/>
                  <a:pt x="21489" y="18605"/>
                  <a:pt x="21489" y="18890"/>
                </a:cubicBezTo>
                <a:cubicBezTo>
                  <a:pt x="21489" y="19174"/>
                  <a:pt x="21509" y="19175"/>
                  <a:pt x="21509" y="19459"/>
                </a:cubicBezTo>
                <a:cubicBezTo>
                  <a:pt x="21509" y="19744"/>
                  <a:pt x="21491" y="19744"/>
                  <a:pt x="21491" y="20028"/>
                </a:cubicBezTo>
                <a:cubicBezTo>
                  <a:pt x="21491" y="20313"/>
                  <a:pt x="21501" y="20313"/>
                  <a:pt x="21501" y="20598"/>
                </a:cubicBezTo>
                <a:cubicBezTo>
                  <a:pt x="21501" y="20882"/>
                  <a:pt x="21568" y="20954"/>
                  <a:pt x="21496" y="21156"/>
                </a:cubicBezTo>
                <a:cubicBezTo>
                  <a:pt x="21424" y="21357"/>
                  <a:pt x="21398" y="21182"/>
                  <a:pt x="21295" y="21182"/>
                </a:cubicBezTo>
                <a:cubicBezTo>
                  <a:pt x="21193" y="21182"/>
                  <a:pt x="21193" y="21179"/>
                  <a:pt x="21091" y="21179"/>
                </a:cubicBezTo>
                <a:cubicBezTo>
                  <a:pt x="20989" y="21179"/>
                  <a:pt x="20989" y="21160"/>
                  <a:pt x="20887" y="21160"/>
                </a:cubicBezTo>
                <a:cubicBezTo>
                  <a:pt x="20785" y="21160"/>
                  <a:pt x="20785" y="21146"/>
                  <a:pt x="20682" y="21146"/>
                </a:cubicBezTo>
                <a:cubicBezTo>
                  <a:pt x="20580" y="21146"/>
                  <a:pt x="20580" y="21171"/>
                  <a:pt x="20478" y="21171"/>
                </a:cubicBezTo>
                <a:cubicBezTo>
                  <a:pt x="20376" y="21171"/>
                  <a:pt x="20376" y="21148"/>
                  <a:pt x="20274" y="21148"/>
                </a:cubicBezTo>
                <a:cubicBezTo>
                  <a:pt x="20172" y="21148"/>
                  <a:pt x="20172" y="21143"/>
                  <a:pt x="20070" y="21143"/>
                </a:cubicBezTo>
                <a:cubicBezTo>
                  <a:pt x="19967" y="21143"/>
                  <a:pt x="19967" y="21189"/>
                  <a:pt x="19865" y="21189"/>
                </a:cubicBezTo>
                <a:cubicBezTo>
                  <a:pt x="19763" y="21189"/>
                  <a:pt x="19763" y="21149"/>
                  <a:pt x="19661" y="21149"/>
                </a:cubicBezTo>
                <a:cubicBezTo>
                  <a:pt x="19559" y="21149"/>
                  <a:pt x="19559" y="21174"/>
                  <a:pt x="19457" y="21174"/>
                </a:cubicBezTo>
                <a:cubicBezTo>
                  <a:pt x="19355" y="21174"/>
                  <a:pt x="19355" y="21152"/>
                  <a:pt x="19252" y="21152"/>
                </a:cubicBezTo>
                <a:cubicBezTo>
                  <a:pt x="19150" y="21152"/>
                  <a:pt x="19150" y="21178"/>
                  <a:pt x="19048" y="21178"/>
                </a:cubicBezTo>
                <a:cubicBezTo>
                  <a:pt x="18946" y="21178"/>
                  <a:pt x="18946" y="21193"/>
                  <a:pt x="18844" y="21193"/>
                </a:cubicBezTo>
                <a:cubicBezTo>
                  <a:pt x="18742" y="21193"/>
                  <a:pt x="18742" y="21169"/>
                  <a:pt x="18640" y="21169"/>
                </a:cubicBezTo>
                <a:cubicBezTo>
                  <a:pt x="18537" y="21169"/>
                  <a:pt x="18537" y="21154"/>
                  <a:pt x="18435" y="21154"/>
                </a:cubicBezTo>
                <a:cubicBezTo>
                  <a:pt x="18333" y="21154"/>
                  <a:pt x="18333" y="21152"/>
                  <a:pt x="18231" y="21152"/>
                </a:cubicBezTo>
                <a:cubicBezTo>
                  <a:pt x="18129" y="21152"/>
                  <a:pt x="18129" y="21155"/>
                  <a:pt x="18027" y="21155"/>
                </a:cubicBezTo>
                <a:cubicBezTo>
                  <a:pt x="17924" y="21155"/>
                  <a:pt x="17924" y="21143"/>
                  <a:pt x="17822" y="21143"/>
                </a:cubicBezTo>
                <a:cubicBezTo>
                  <a:pt x="17720" y="21143"/>
                  <a:pt x="17720" y="21149"/>
                  <a:pt x="17618" y="21149"/>
                </a:cubicBezTo>
                <a:cubicBezTo>
                  <a:pt x="17516" y="21149"/>
                  <a:pt x="17516" y="21144"/>
                  <a:pt x="17414" y="21144"/>
                </a:cubicBezTo>
                <a:cubicBezTo>
                  <a:pt x="17312" y="21144"/>
                  <a:pt x="17312" y="21193"/>
                  <a:pt x="17209" y="21193"/>
                </a:cubicBezTo>
                <a:cubicBezTo>
                  <a:pt x="17209" y="21193"/>
                  <a:pt x="17107" y="21196"/>
                  <a:pt x="17005" y="21196"/>
                </a:cubicBezTo>
                <a:cubicBezTo>
                  <a:pt x="16903" y="21196"/>
                  <a:pt x="16903" y="21175"/>
                  <a:pt x="16801" y="21175"/>
                </a:cubicBezTo>
                <a:cubicBezTo>
                  <a:pt x="16699" y="21175"/>
                  <a:pt x="16699" y="21151"/>
                  <a:pt x="16597" y="21151"/>
                </a:cubicBezTo>
                <a:cubicBezTo>
                  <a:pt x="16495" y="21151"/>
                  <a:pt x="16495" y="21193"/>
                  <a:pt x="16393" y="21193"/>
                </a:cubicBezTo>
                <a:cubicBezTo>
                  <a:pt x="16290" y="21193"/>
                  <a:pt x="16290" y="21167"/>
                  <a:pt x="16188" y="21167"/>
                </a:cubicBezTo>
                <a:cubicBezTo>
                  <a:pt x="16086" y="21167"/>
                  <a:pt x="16086" y="21190"/>
                  <a:pt x="15984" y="21190"/>
                </a:cubicBezTo>
                <a:cubicBezTo>
                  <a:pt x="15882" y="21190"/>
                  <a:pt x="15882" y="21151"/>
                  <a:pt x="15780" y="21151"/>
                </a:cubicBezTo>
                <a:cubicBezTo>
                  <a:pt x="15678" y="21151"/>
                  <a:pt x="15678" y="21142"/>
                  <a:pt x="15575" y="21142"/>
                </a:cubicBezTo>
                <a:cubicBezTo>
                  <a:pt x="15473" y="21142"/>
                  <a:pt x="15473" y="21194"/>
                  <a:pt x="15371" y="21194"/>
                </a:cubicBezTo>
                <a:cubicBezTo>
                  <a:pt x="15269" y="21194"/>
                  <a:pt x="15269" y="21192"/>
                  <a:pt x="15167" y="21192"/>
                </a:cubicBezTo>
                <a:cubicBezTo>
                  <a:pt x="15065" y="21192"/>
                  <a:pt x="15065" y="21176"/>
                  <a:pt x="14963" y="21176"/>
                </a:cubicBezTo>
                <a:cubicBezTo>
                  <a:pt x="14861" y="21176"/>
                  <a:pt x="14861" y="21138"/>
                  <a:pt x="14759" y="21138"/>
                </a:cubicBezTo>
                <a:cubicBezTo>
                  <a:pt x="14656" y="21138"/>
                  <a:pt x="14656" y="21149"/>
                  <a:pt x="14554" y="21149"/>
                </a:cubicBezTo>
                <a:cubicBezTo>
                  <a:pt x="14452" y="21149"/>
                  <a:pt x="14452" y="21172"/>
                  <a:pt x="14350" y="21172"/>
                </a:cubicBezTo>
                <a:cubicBezTo>
                  <a:pt x="14248" y="21172"/>
                  <a:pt x="14248" y="21198"/>
                  <a:pt x="14146" y="21198"/>
                </a:cubicBezTo>
                <a:cubicBezTo>
                  <a:pt x="14044" y="21198"/>
                  <a:pt x="14044" y="21149"/>
                  <a:pt x="13941" y="21149"/>
                </a:cubicBezTo>
                <a:cubicBezTo>
                  <a:pt x="13839" y="21149"/>
                  <a:pt x="13839" y="21145"/>
                  <a:pt x="13737" y="21145"/>
                </a:cubicBezTo>
                <a:cubicBezTo>
                  <a:pt x="13737" y="21145"/>
                  <a:pt x="13635" y="21139"/>
                  <a:pt x="13533" y="21139"/>
                </a:cubicBezTo>
                <a:cubicBezTo>
                  <a:pt x="13431" y="21139"/>
                  <a:pt x="13431" y="21178"/>
                  <a:pt x="13329" y="21178"/>
                </a:cubicBezTo>
                <a:cubicBezTo>
                  <a:pt x="13227" y="21178"/>
                  <a:pt x="13227" y="21150"/>
                  <a:pt x="13124" y="21150"/>
                </a:cubicBezTo>
                <a:cubicBezTo>
                  <a:pt x="13022" y="21150"/>
                  <a:pt x="13022" y="21145"/>
                  <a:pt x="12920" y="21145"/>
                </a:cubicBezTo>
                <a:cubicBezTo>
                  <a:pt x="12818" y="21145"/>
                  <a:pt x="12818" y="21181"/>
                  <a:pt x="12716" y="21181"/>
                </a:cubicBezTo>
                <a:cubicBezTo>
                  <a:pt x="12614" y="21181"/>
                  <a:pt x="12614" y="21142"/>
                  <a:pt x="12512" y="21142"/>
                </a:cubicBezTo>
                <a:cubicBezTo>
                  <a:pt x="12409" y="21142"/>
                  <a:pt x="12409" y="21174"/>
                  <a:pt x="12307" y="21174"/>
                </a:cubicBezTo>
                <a:cubicBezTo>
                  <a:pt x="12205" y="21174"/>
                  <a:pt x="12205" y="21166"/>
                  <a:pt x="12103" y="21166"/>
                </a:cubicBezTo>
                <a:cubicBezTo>
                  <a:pt x="12001" y="21166"/>
                  <a:pt x="12001" y="21185"/>
                  <a:pt x="11899" y="21185"/>
                </a:cubicBezTo>
                <a:cubicBezTo>
                  <a:pt x="11797" y="21185"/>
                  <a:pt x="11797" y="21160"/>
                  <a:pt x="11694" y="21160"/>
                </a:cubicBezTo>
                <a:cubicBezTo>
                  <a:pt x="11592" y="21160"/>
                  <a:pt x="11592" y="21181"/>
                  <a:pt x="11490" y="21181"/>
                </a:cubicBezTo>
                <a:cubicBezTo>
                  <a:pt x="11388" y="21181"/>
                  <a:pt x="11388" y="21198"/>
                  <a:pt x="11286" y="21198"/>
                </a:cubicBezTo>
                <a:cubicBezTo>
                  <a:pt x="11184" y="21198"/>
                  <a:pt x="11184" y="21171"/>
                  <a:pt x="11082" y="21171"/>
                </a:cubicBezTo>
                <a:cubicBezTo>
                  <a:pt x="10979" y="21171"/>
                  <a:pt x="10979" y="21168"/>
                  <a:pt x="10877" y="21168"/>
                </a:cubicBezTo>
                <a:cubicBezTo>
                  <a:pt x="10775" y="21168"/>
                  <a:pt x="10775" y="21138"/>
                  <a:pt x="10673" y="21138"/>
                </a:cubicBezTo>
                <a:cubicBezTo>
                  <a:pt x="10571" y="21138"/>
                  <a:pt x="10571" y="21180"/>
                  <a:pt x="10469" y="21180"/>
                </a:cubicBezTo>
                <a:cubicBezTo>
                  <a:pt x="10366" y="21180"/>
                  <a:pt x="10366" y="21183"/>
                  <a:pt x="10264" y="21183"/>
                </a:cubicBezTo>
                <a:cubicBezTo>
                  <a:pt x="10162" y="21183"/>
                  <a:pt x="10162" y="21148"/>
                  <a:pt x="10060" y="21148"/>
                </a:cubicBezTo>
                <a:cubicBezTo>
                  <a:pt x="9958" y="21148"/>
                  <a:pt x="9958" y="21148"/>
                  <a:pt x="9856" y="21148"/>
                </a:cubicBezTo>
                <a:cubicBezTo>
                  <a:pt x="9754" y="21148"/>
                  <a:pt x="9784" y="21173"/>
                  <a:pt x="9651" y="21173"/>
                </a:cubicBezTo>
                <a:cubicBezTo>
                  <a:pt x="9594" y="21173"/>
                  <a:pt x="9526" y="21185"/>
                  <a:pt x="9447" y="21185"/>
                </a:cubicBezTo>
                <a:cubicBezTo>
                  <a:pt x="9385" y="21185"/>
                  <a:pt x="9317" y="21137"/>
                  <a:pt x="9243" y="21137"/>
                </a:cubicBezTo>
                <a:cubicBezTo>
                  <a:pt x="9179" y="21137"/>
                  <a:pt x="9111" y="21158"/>
                  <a:pt x="9038" y="21158"/>
                </a:cubicBezTo>
                <a:cubicBezTo>
                  <a:pt x="8973" y="21158"/>
                  <a:pt x="8905" y="21176"/>
                  <a:pt x="8834" y="21176"/>
                </a:cubicBezTo>
                <a:cubicBezTo>
                  <a:pt x="8768" y="21176"/>
                  <a:pt x="8700" y="21161"/>
                  <a:pt x="8630" y="21161"/>
                </a:cubicBezTo>
                <a:cubicBezTo>
                  <a:pt x="8564" y="21161"/>
                  <a:pt x="8496" y="21174"/>
                  <a:pt x="8425" y="21174"/>
                </a:cubicBezTo>
                <a:cubicBezTo>
                  <a:pt x="8359" y="21174"/>
                  <a:pt x="8291" y="21142"/>
                  <a:pt x="8221" y="21142"/>
                </a:cubicBezTo>
                <a:cubicBezTo>
                  <a:pt x="8154" y="21142"/>
                  <a:pt x="8086" y="21180"/>
                  <a:pt x="8017" y="21180"/>
                </a:cubicBezTo>
                <a:cubicBezTo>
                  <a:pt x="7950" y="21180"/>
                  <a:pt x="7882" y="21178"/>
                  <a:pt x="7812" y="21178"/>
                </a:cubicBezTo>
                <a:cubicBezTo>
                  <a:pt x="7745" y="21178"/>
                  <a:pt x="7677" y="21198"/>
                  <a:pt x="7608" y="21198"/>
                </a:cubicBezTo>
                <a:cubicBezTo>
                  <a:pt x="7541" y="21198"/>
                  <a:pt x="7473" y="21171"/>
                  <a:pt x="7404" y="21171"/>
                </a:cubicBezTo>
                <a:cubicBezTo>
                  <a:pt x="7336" y="21171"/>
                  <a:pt x="7268" y="21155"/>
                  <a:pt x="7199" y="21155"/>
                </a:cubicBezTo>
                <a:cubicBezTo>
                  <a:pt x="7132" y="21155"/>
                  <a:pt x="7064" y="21164"/>
                  <a:pt x="6995" y="21164"/>
                </a:cubicBezTo>
                <a:cubicBezTo>
                  <a:pt x="6927" y="21164"/>
                  <a:pt x="6859" y="21139"/>
                  <a:pt x="6790" y="21139"/>
                </a:cubicBezTo>
                <a:cubicBezTo>
                  <a:pt x="6723" y="21139"/>
                  <a:pt x="6655" y="21178"/>
                  <a:pt x="6586" y="21178"/>
                </a:cubicBezTo>
                <a:cubicBezTo>
                  <a:pt x="6519" y="21178"/>
                  <a:pt x="6451" y="21175"/>
                  <a:pt x="6382" y="21175"/>
                </a:cubicBezTo>
                <a:cubicBezTo>
                  <a:pt x="6314" y="21175"/>
                  <a:pt x="6246" y="21186"/>
                  <a:pt x="6178" y="21186"/>
                </a:cubicBezTo>
                <a:cubicBezTo>
                  <a:pt x="6110" y="21186"/>
                  <a:pt x="6042" y="21155"/>
                  <a:pt x="5973" y="21155"/>
                </a:cubicBezTo>
                <a:cubicBezTo>
                  <a:pt x="5906" y="21155"/>
                  <a:pt x="5837" y="21178"/>
                  <a:pt x="5769" y="21178"/>
                </a:cubicBezTo>
                <a:cubicBezTo>
                  <a:pt x="5701" y="21178"/>
                  <a:pt x="5633" y="21145"/>
                  <a:pt x="5565" y="21145"/>
                </a:cubicBezTo>
                <a:cubicBezTo>
                  <a:pt x="5497" y="21145"/>
                  <a:pt x="5429" y="21194"/>
                  <a:pt x="5360" y="21194"/>
                </a:cubicBezTo>
                <a:cubicBezTo>
                  <a:pt x="5292" y="21194"/>
                  <a:pt x="5224" y="21184"/>
                  <a:pt x="5156" y="21184"/>
                </a:cubicBezTo>
                <a:cubicBezTo>
                  <a:pt x="5088" y="21184"/>
                  <a:pt x="5020" y="21168"/>
                  <a:pt x="4952" y="21168"/>
                </a:cubicBezTo>
                <a:cubicBezTo>
                  <a:pt x="4883" y="21168"/>
                  <a:pt x="4815" y="21138"/>
                  <a:pt x="4747" y="21138"/>
                </a:cubicBezTo>
                <a:cubicBezTo>
                  <a:pt x="4679" y="21138"/>
                  <a:pt x="4611" y="21167"/>
                  <a:pt x="4543" y="21167"/>
                </a:cubicBezTo>
                <a:cubicBezTo>
                  <a:pt x="4474" y="21167"/>
                  <a:pt x="4406" y="21153"/>
                  <a:pt x="4338" y="21153"/>
                </a:cubicBezTo>
                <a:cubicBezTo>
                  <a:pt x="4270" y="21153"/>
                  <a:pt x="4202" y="21146"/>
                  <a:pt x="4134" y="21146"/>
                </a:cubicBezTo>
                <a:cubicBezTo>
                  <a:pt x="4065" y="21146"/>
                  <a:pt x="3997" y="21171"/>
                  <a:pt x="3929" y="21171"/>
                </a:cubicBezTo>
                <a:cubicBezTo>
                  <a:pt x="3861" y="21171"/>
                  <a:pt x="3793" y="21191"/>
                  <a:pt x="3725" y="21191"/>
                </a:cubicBezTo>
                <a:cubicBezTo>
                  <a:pt x="3656" y="21191"/>
                  <a:pt x="3588" y="21193"/>
                  <a:pt x="3520" y="21193"/>
                </a:cubicBezTo>
                <a:cubicBezTo>
                  <a:pt x="3452" y="21193"/>
                  <a:pt x="3384" y="21190"/>
                  <a:pt x="3316" y="21190"/>
                </a:cubicBezTo>
                <a:cubicBezTo>
                  <a:pt x="3247" y="21190"/>
                  <a:pt x="3179" y="21136"/>
                  <a:pt x="3111" y="21136"/>
                </a:cubicBezTo>
                <a:cubicBezTo>
                  <a:pt x="3043" y="21136"/>
                  <a:pt x="2975" y="21190"/>
                  <a:pt x="2907" y="21190"/>
                </a:cubicBezTo>
                <a:cubicBezTo>
                  <a:pt x="2838" y="21190"/>
                  <a:pt x="2770" y="21191"/>
                  <a:pt x="2703" y="21191"/>
                </a:cubicBezTo>
                <a:cubicBezTo>
                  <a:pt x="2634" y="21191"/>
                  <a:pt x="2565" y="21195"/>
                  <a:pt x="2498" y="21195"/>
                </a:cubicBezTo>
                <a:cubicBezTo>
                  <a:pt x="2429" y="21195"/>
                  <a:pt x="2361" y="21152"/>
                  <a:pt x="2294" y="21152"/>
                </a:cubicBezTo>
                <a:cubicBezTo>
                  <a:pt x="2225" y="21152"/>
                  <a:pt x="2156" y="21185"/>
                  <a:pt x="2089" y="21185"/>
                </a:cubicBezTo>
                <a:cubicBezTo>
                  <a:pt x="2020" y="21185"/>
                  <a:pt x="1952" y="21181"/>
                  <a:pt x="1885" y="21181"/>
                </a:cubicBezTo>
                <a:cubicBezTo>
                  <a:pt x="1815" y="21181"/>
                  <a:pt x="1747" y="21164"/>
                  <a:pt x="1680" y="21164"/>
                </a:cubicBezTo>
                <a:cubicBezTo>
                  <a:pt x="1611" y="21164"/>
                  <a:pt x="1542" y="21143"/>
                  <a:pt x="1476" y="21143"/>
                </a:cubicBezTo>
                <a:cubicBezTo>
                  <a:pt x="1406" y="21143"/>
                  <a:pt x="1338" y="21160"/>
                  <a:pt x="1272" y="21160"/>
                </a:cubicBezTo>
                <a:cubicBezTo>
                  <a:pt x="1201" y="21160"/>
                  <a:pt x="1133" y="21193"/>
                  <a:pt x="1067" y="21193"/>
                </a:cubicBezTo>
                <a:cubicBezTo>
                  <a:pt x="996" y="21193"/>
                  <a:pt x="928" y="21143"/>
                  <a:pt x="863" y="21143"/>
                </a:cubicBezTo>
                <a:cubicBezTo>
                  <a:pt x="790" y="21143"/>
                  <a:pt x="722" y="21142"/>
                  <a:pt x="658" y="21142"/>
                </a:cubicBezTo>
                <a:cubicBezTo>
                  <a:pt x="584" y="21142"/>
                  <a:pt x="516" y="21160"/>
                  <a:pt x="454" y="21160"/>
                </a:cubicBezTo>
                <a:cubicBezTo>
                  <a:pt x="375" y="21160"/>
                  <a:pt x="307" y="21190"/>
                  <a:pt x="250" y="21190"/>
                </a:cubicBezTo>
                <a:cubicBezTo>
                  <a:pt x="118" y="21190"/>
                  <a:pt x="69" y="21444"/>
                  <a:pt x="35" y="21177"/>
                </a:cubicBezTo>
                <a:cubicBezTo>
                  <a:pt x="1" y="20909"/>
                  <a:pt x="43" y="20883"/>
                  <a:pt x="43" y="20598"/>
                </a:cubicBezTo>
                <a:cubicBezTo>
                  <a:pt x="43" y="20314"/>
                  <a:pt x="53" y="20314"/>
                  <a:pt x="53" y="20029"/>
                </a:cubicBezTo>
                <a:cubicBezTo>
                  <a:pt x="53" y="19745"/>
                  <a:pt x="47" y="19745"/>
                  <a:pt x="47" y="19461"/>
                </a:cubicBezTo>
                <a:cubicBezTo>
                  <a:pt x="47" y="19176"/>
                  <a:pt x="52" y="19176"/>
                  <a:pt x="52" y="18892"/>
                </a:cubicBezTo>
                <a:cubicBezTo>
                  <a:pt x="52" y="18608"/>
                  <a:pt x="39" y="18608"/>
                  <a:pt x="39" y="18323"/>
                </a:cubicBezTo>
                <a:cubicBezTo>
                  <a:pt x="39" y="18323"/>
                  <a:pt x="48" y="18039"/>
                  <a:pt x="48" y="17754"/>
                </a:cubicBezTo>
                <a:cubicBezTo>
                  <a:pt x="48" y="17470"/>
                  <a:pt x="37" y="17470"/>
                  <a:pt x="37" y="17186"/>
                </a:cubicBezTo>
                <a:cubicBezTo>
                  <a:pt x="37" y="16901"/>
                  <a:pt x="51" y="16901"/>
                  <a:pt x="51" y="16617"/>
                </a:cubicBezTo>
                <a:cubicBezTo>
                  <a:pt x="51" y="16332"/>
                  <a:pt x="40" y="16332"/>
                  <a:pt x="40" y="16048"/>
                </a:cubicBezTo>
                <a:cubicBezTo>
                  <a:pt x="40" y="15764"/>
                  <a:pt x="35" y="15764"/>
                  <a:pt x="35" y="15479"/>
                </a:cubicBezTo>
                <a:cubicBezTo>
                  <a:pt x="35" y="15195"/>
                  <a:pt x="50" y="15195"/>
                  <a:pt x="50" y="14911"/>
                </a:cubicBezTo>
                <a:cubicBezTo>
                  <a:pt x="50" y="14626"/>
                  <a:pt x="54" y="14626"/>
                  <a:pt x="54" y="14342"/>
                </a:cubicBezTo>
                <a:cubicBezTo>
                  <a:pt x="54" y="14057"/>
                  <a:pt x="40" y="14057"/>
                  <a:pt x="40" y="13773"/>
                </a:cubicBezTo>
                <a:cubicBezTo>
                  <a:pt x="40" y="13773"/>
                  <a:pt x="44" y="13488"/>
                  <a:pt x="44" y="13204"/>
                </a:cubicBezTo>
                <a:cubicBezTo>
                  <a:pt x="44" y="13204"/>
                  <a:pt x="41" y="12920"/>
                  <a:pt x="41" y="12635"/>
                </a:cubicBezTo>
                <a:cubicBezTo>
                  <a:pt x="41" y="12351"/>
                  <a:pt x="37" y="12351"/>
                  <a:pt x="37" y="12067"/>
                </a:cubicBezTo>
                <a:cubicBezTo>
                  <a:pt x="37" y="11782"/>
                  <a:pt x="48" y="11782"/>
                  <a:pt x="48" y="11498"/>
                </a:cubicBezTo>
                <a:cubicBezTo>
                  <a:pt x="48" y="11214"/>
                  <a:pt x="45" y="11214"/>
                  <a:pt x="45" y="10929"/>
                </a:cubicBezTo>
                <a:cubicBezTo>
                  <a:pt x="45" y="10645"/>
                  <a:pt x="43" y="10645"/>
                  <a:pt x="43" y="10361"/>
                </a:cubicBezTo>
                <a:cubicBezTo>
                  <a:pt x="43" y="10076"/>
                  <a:pt x="39" y="10076"/>
                  <a:pt x="39" y="9792"/>
                </a:cubicBezTo>
                <a:cubicBezTo>
                  <a:pt x="39" y="9508"/>
                  <a:pt x="50" y="9508"/>
                  <a:pt x="50" y="9223"/>
                </a:cubicBezTo>
                <a:cubicBezTo>
                  <a:pt x="50" y="8939"/>
                  <a:pt x="42" y="8939"/>
                  <a:pt x="42" y="8655"/>
                </a:cubicBezTo>
                <a:cubicBezTo>
                  <a:pt x="42" y="8655"/>
                  <a:pt x="49" y="8370"/>
                  <a:pt x="49" y="8086"/>
                </a:cubicBezTo>
                <a:cubicBezTo>
                  <a:pt x="49" y="7801"/>
                  <a:pt x="41" y="7801"/>
                  <a:pt x="41" y="7517"/>
                </a:cubicBezTo>
                <a:cubicBezTo>
                  <a:pt x="41" y="7232"/>
                  <a:pt x="47" y="7232"/>
                  <a:pt x="47" y="6948"/>
                </a:cubicBezTo>
                <a:cubicBezTo>
                  <a:pt x="47" y="6663"/>
                  <a:pt x="37" y="6663"/>
                  <a:pt x="37" y="6379"/>
                </a:cubicBezTo>
                <a:cubicBezTo>
                  <a:pt x="37" y="6094"/>
                  <a:pt x="40" y="6094"/>
                  <a:pt x="40" y="5810"/>
                </a:cubicBezTo>
                <a:cubicBezTo>
                  <a:pt x="40" y="5525"/>
                  <a:pt x="55" y="5525"/>
                  <a:pt x="55" y="5241"/>
                </a:cubicBezTo>
                <a:cubicBezTo>
                  <a:pt x="55" y="4956"/>
                  <a:pt x="44" y="4956"/>
                  <a:pt x="44" y="4672"/>
                </a:cubicBezTo>
                <a:cubicBezTo>
                  <a:pt x="44" y="4388"/>
                  <a:pt x="38" y="4388"/>
                  <a:pt x="38" y="4103"/>
                </a:cubicBezTo>
                <a:cubicBezTo>
                  <a:pt x="38" y="4103"/>
                  <a:pt x="39" y="3819"/>
                  <a:pt x="39" y="3534"/>
                </a:cubicBezTo>
                <a:cubicBezTo>
                  <a:pt x="39" y="3250"/>
                  <a:pt x="41" y="3250"/>
                  <a:pt x="41" y="2965"/>
                </a:cubicBezTo>
                <a:cubicBezTo>
                  <a:pt x="41" y="2681"/>
                  <a:pt x="42" y="2681"/>
                  <a:pt x="42" y="2396"/>
                </a:cubicBezTo>
                <a:cubicBezTo>
                  <a:pt x="42" y="2112"/>
                  <a:pt x="34" y="2112"/>
                  <a:pt x="34" y="1827"/>
                </a:cubicBezTo>
                <a:cubicBezTo>
                  <a:pt x="34" y="1543"/>
                  <a:pt x="35" y="1543"/>
                  <a:pt x="35" y="1258"/>
                </a:cubicBezTo>
                <a:cubicBezTo>
                  <a:pt x="35" y="973"/>
                  <a:pt x="59" y="972"/>
                  <a:pt x="36" y="695"/>
                </a:cubicBezTo>
                <a:cubicBezTo>
                  <a:pt x="11" y="391"/>
                  <a:pt x="-32" y="307"/>
                  <a:pt x="40" y="105"/>
                </a:cubicBezTo>
                <a:close/>
              </a:path>
            </a:pathLst>
          </a:custGeom>
          <a:blipFill>
            <a:blip r:embed="rId2"/>
          </a:blipFill>
          <a:ln w="63500">
            <a:solidFill>
              <a:srgbClr val="231F24"/>
            </a:solidFill>
            <a:miter lim="400000"/>
          </a:ln>
        </p:spPr>
        <p:txBody>
          <a:bodyPr lIns="203200" tIns="203200" rIns="203200" bIns="203200" anchor="ctr"/>
          <a:lstStyle/>
          <a:p>
            <a:endParaRPr/>
          </a:p>
        </p:txBody>
      </p:sp>
      <p:pic>
        <p:nvPicPr>
          <p:cNvPr id="320" name="837885_50103539.jpg"/>
          <p:cNvPicPr>
            <a:picLocks noChangeAspect="1"/>
          </p:cNvPicPr>
          <p:nvPr/>
        </p:nvPicPr>
        <p:blipFill>
          <a:blip r:embed="rId3">
            <a:extLst/>
          </a:blip>
          <a:srcRect t="47063" b="3469"/>
          <a:stretch>
            <a:fillRect/>
          </a:stretch>
        </p:blipFill>
        <p:spPr>
          <a:xfrm flipH="1">
            <a:off x="381000" y="380852"/>
            <a:ext cx="9403417" cy="3350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2" h="21426" extrusionOk="0">
                <a:moveTo>
                  <a:pt x="66" y="4"/>
                </a:moveTo>
                <a:cubicBezTo>
                  <a:pt x="99" y="-26"/>
                  <a:pt x="148" y="143"/>
                  <a:pt x="248" y="143"/>
                </a:cubicBezTo>
                <a:cubicBezTo>
                  <a:pt x="305" y="143"/>
                  <a:pt x="373" y="148"/>
                  <a:pt x="452" y="148"/>
                </a:cubicBezTo>
                <a:cubicBezTo>
                  <a:pt x="513" y="148"/>
                  <a:pt x="582" y="123"/>
                  <a:pt x="656" y="123"/>
                </a:cubicBezTo>
                <a:cubicBezTo>
                  <a:pt x="720" y="123"/>
                  <a:pt x="787" y="113"/>
                  <a:pt x="859" y="113"/>
                </a:cubicBezTo>
                <a:cubicBezTo>
                  <a:pt x="924" y="113"/>
                  <a:pt x="992" y="95"/>
                  <a:pt x="1063" y="95"/>
                </a:cubicBezTo>
                <a:cubicBezTo>
                  <a:pt x="1128" y="95"/>
                  <a:pt x="1197" y="146"/>
                  <a:pt x="1267" y="146"/>
                </a:cubicBezTo>
                <a:cubicBezTo>
                  <a:pt x="1333" y="146"/>
                  <a:pt x="1400" y="123"/>
                  <a:pt x="1471" y="123"/>
                </a:cubicBezTo>
                <a:cubicBezTo>
                  <a:pt x="1537" y="123"/>
                  <a:pt x="1605" y="125"/>
                  <a:pt x="1675" y="125"/>
                </a:cubicBezTo>
                <a:cubicBezTo>
                  <a:pt x="1741" y="125"/>
                  <a:pt x="1809" y="120"/>
                  <a:pt x="1879" y="120"/>
                </a:cubicBezTo>
                <a:cubicBezTo>
                  <a:pt x="1945" y="120"/>
                  <a:pt x="2013" y="100"/>
                  <a:pt x="2083" y="100"/>
                </a:cubicBezTo>
                <a:cubicBezTo>
                  <a:pt x="2149" y="100"/>
                  <a:pt x="2217" y="133"/>
                  <a:pt x="2286" y="133"/>
                </a:cubicBezTo>
                <a:cubicBezTo>
                  <a:pt x="2353" y="133"/>
                  <a:pt x="2421" y="146"/>
                  <a:pt x="2490" y="146"/>
                </a:cubicBezTo>
                <a:cubicBezTo>
                  <a:pt x="2557" y="146"/>
                  <a:pt x="2625" y="98"/>
                  <a:pt x="2694" y="98"/>
                </a:cubicBezTo>
                <a:cubicBezTo>
                  <a:pt x="2761" y="98"/>
                  <a:pt x="2829" y="100"/>
                  <a:pt x="2898" y="100"/>
                </a:cubicBezTo>
                <a:cubicBezTo>
                  <a:pt x="2965" y="100"/>
                  <a:pt x="3034" y="110"/>
                  <a:pt x="3102" y="110"/>
                </a:cubicBezTo>
                <a:cubicBezTo>
                  <a:pt x="3170" y="110"/>
                  <a:pt x="3237" y="110"/>
                  <a:pt x="3306" y="110"/>
                </a:cubicBezTo>
                <a:cubicBezTo>
                  <a:pt x="3373" y="110"/>
                  <a:pt x="3441" y="110"/>
                  <a:pt x="3510" y="110"/>
                </a:cubicBezTo>
                <a:cubicBezTo>
                  <a:pt x="3577" y="110"/>
                  <a:pt x="3645" y="103"/>
                  <a:pt x="3714" y="103"/>
                </a:cubicBezTo>
                <a:cubicBezTo>
                  <a:pt x="3781" y="103"/>
                  <a:pt x="3849" y="95"/>
                  <a:pt x="3918" y="95"/>
                </a:cubicBezTo>
                <a:cubicBezTo>
                  <a:pt x="3985" y="95"/>
                  <a:pt x="4052" y="131"/>
                  <a:pt x="4121" y="131"/>
                </a:cubicBezTo>
                <a:cubicBezTo>
                  <a:pt x="4188" y="131"/>
                  <a:pt x="4257" y="103"/>
                  <a:pt x="4325" y="103"/>
                </a:cubicBezTo>
                <a:cubicBezTo>
                  <a:pt x="4393" y="103"/>
                  <a:pt x="4461" y="125"/>
                  <a:pt x="4529" y="125"/>
                </a:cubicBezTo>
                <a:cubicBezTo>
                  <a:pt x="4597" y="125"/>
                  <a:pt x="4665" y="118"/>
                  <a:pt x="4733" y="118"/>
                </a:cubicBezTo>
                <a:cubicBezTo>
                  <a:pt x="4801" y="118"/>
                  <a:pt x="4869" y="108"/>
                  <a:pt x="4937" y="108"/>
                </a:cubicBezTo>
                <a:cubicBezTo>
                  <a:pt x="5005" y="108"/>
                  <a:pt x="5073" y="110"/>
                  <a:pt x="5142" y="110"/>
                </a:cubicBezTo>
                <a:cubicBezTo>
                  <a:pt x="5209" y="110"/>
                  <a:pt x="5277" y="113"/>
                  <a:pt x="5346" y="113"/>
                </a:cubicBezTo>
                <a:cubicBezTo>
                  <a:pt x="5413" y="113"/>
                  <a:pt x="5481" y="95"/>
                  <a:pt x="5550" y="95"/>
                </a:cubicBezTo>
                <a:cubicBezTo>
                  <a:pt x="5617" y="95"/>
                  <a:pt x="5685" y="105"/>
                  <a:pt x="5754" y="105"/>
                </a:cubicBezTo>
                <a:cubicBezTo>
                  <a:pt x="5821" y="105"/>
                  <a:pt x="5890" y="143"/>
                  <a:pt x="5958" y="143"/>
                </a:cubicBezTo>
                <a:cubicBezTo>
                  <a:pt x="6026" y="143"/>
                  <a:pt x="6094" y="143"/>
                  <a:pt x="6162" y="143"/>
                </a:cubicBezTo>
                <a:cubicBezTo>
                  <a:pt x="6230" y="143"/>
                  <a:pt x="6297" y="118"/>
                  <a:pt x="6365" y="118"/>
                </a:cubicBezTo>
                <a:cubicBezTo>
                  <a:pt x="6433" y="118"/>
                  <a:pt x="6501" y="103"/>
                  <a:pt x="6569" y="103"/>
                </a:cubicBezTo>
                <a:cubicBezTo>
                  <a:pt x="6637" y="103"/>
                  <a:pt x="6705" y="143"/>
                  <a:pt x="6773" y="143"/>
                </a:cubicBezTo>
                <a:cubicBezTo>
                  <a:pt x="6841" y="143"/>
                  <a:pt x="6909" y="136"/>
                  <a:pt x="6977" y="136"/>
                </a:cubicBezTo>
                <a:cubicBezTo>
                  <a:pt x="7045" y="136"/>
                  <a:pt x="7113" y="151"/>
                  <a:pt x="7182" y="151"/>
                </a:cubicBezTo>
                <a:cubicBezTo>
                  <a:pt x="7249" y="151"/>
                  <a:pt x="7317" y="110"/>
                  <a:pt x="7386" y="110"/>
                </a:cubicBezTo>
                <a:cubicBezTo>
                  <a:pt x="7453" y="110"/>
                  <a:pt x="7522" y="95"/>
                  <a:pt x="7590" y="95"/>
                </a:cubicBezTo>
                <a:cubicBezTo>
                  <a:pt x="7658" y="95"/>
                  <a:pt x="7726" y="136"/>
                  <a:pt x="7794" y="136"/>
                </a:cubicBezTo>
                <a:cubicBezTo>
                  <a:pt x="7862" y="136"/>
                  <a:pt x="7929" y="110"/>
                  <a:pt x="7997" y="110"/>
                </a:cubicBezTo>
                <a:cubicBezTo>
                  <a:pt x="8065" y="110"/>
                  <a:pt x="8133" y="100"/>
                  <a:pt x="8201" y="100"/>
                </a:cubicBezTo>
                <a:cubicBezTo>
                  <a:pt x="8269" y="100"/>
                  <a:pt x="8337" y="115"/>
                  <a:pt x="8405" y="115"/>
                </a:cubicBezTo>
                <a:cubicBezTo>
                  <a:pt x="8473" y="115"/>
                  <a:pt x="8541" y="113"/>
                  <a:pt x="8609" y="113"/>
                </a:cubicBezTo>
                <a:cubicBezTo>
                  <a:pt x="8677" y="113"/>
                  <a:pt x="8745" y="120"/>
                  <a:pt x="8813" y="120"/>
                </a:cubicBezTo>
                <a:cubicBezTo>
                  <a:pt x="8881" y="120"/>
                  <a:pt x="8949" y="118"/>
                  <a:pt x="9017" y="118"/>
                </a:cubicBezTo>
                <a:cubicBezTo>
                  <a:pt x="9085" y="118"/>
                  <a:pt x="9153" y="120"/>
                  <a:pt x="9221" y="120"/>
                </a:cubicBezTo>
                <a:cubicBezTo>
                  <a:pt x="9289" y="120"/>
                  <a:pt x="9357" y="98"/>
                  <a:pt x="9425" y="98"/>
                </a:cubicBezTo>
                <a:cubicBezTo>
                  <a:pt x="9493" y="98"/>
                  <a:pt x="9561" y="146"/>
                  <a:pt x="9629" y="146"/>
                </a:cubicBezTo>
                <a:cubicBezTo>
                  <a:pt x="9697" y="146"/>
                  <a:pt x="9765" y="120"/>
                  <a:pt x="9833" y="120"/>
                </a:cubicBezTo>
                <a:cubicBezTo>
                  <a:pt x="9901" y="120"/>
                  <a:pt x="9969" y="115"/>
                  <a:pt x="10037" y="115"/>
                </a:cubicBezTo>
                <a:cubicBezTo>
                  <a:pt x="10105" y="115"/>
                  <a:pt x="10173" y="131"/>
                  <a:pt x="10241" y="131"/>
                </a:cubicBezTo>
                <a:cubicBezTo>
                  <a:pt x="10309" y="131"/>
                  <a:pt x="10377" y="90"/>
                  <a:pt x="10445" y="90"/>
                </a:cubicBezTo>
                <a:cubicBezTo>
                  <a:pt x="10513" y="90"/>
                  <a:pt x="10580" y="108"/>
                  <a:pt x="10648" y="108"/>
                </a:cubicBezTo>
                <a:cubicBezTo>
                  <a:pt x="10716" y="108"/>
                  <a:pt x="10784" y="95"/>
                  <a:pt x="10852" y="95"/>
                </a:cubicBezTo>
                <a:cubicBezTo>
                  <a:pt x="10920" y="95"/>
                  <a:pt x="10989" y="118"/>
                  <a:pt x="11057" y="118"/>
                </a:cubicBezTo>
                <a:cubicBezTo>
                  <a:pt x="11124" y="118"/>
                  <a:pt x="11193" y="108"/>
                  <a:pt x="11261" y="108"/>
                </a:cubicBezTo>
                <a:cubicBezTo>
                  <a:pt x="11329" y="108"/>
                  <a:pt x="11396" y="138"/>
                  <a:pt x="11464" y="138"/>
                </a:cubicBezTo>
                <a:cubicBezTo>
                  <a:pt x="11532" y="138"/>
                  <a:pt x="11600" y="90"/>
                  <a:pt x="11668" y="90"/>
                </a:cubicBezTo>
                <a:cubicBezTo>
                  <a:pt x="11736" y="90"/>
                  <a:pt x="11804" y="90"/>
                  <a:pt x="11872" y="90"/>
                </a:cubicBezTo>
                <a:cubicBezTo>
                  <a:pt x="11940" y="90"/>
                  <a:pt x="12008" y="138"/>
                  <a:pt x="12076" y="138"/>
                </a:cubicBezTo>
                <a:cubicBezTo>
                  <a:pt x="12144" y="138"/>
                  <a:pt x="12211" y="105"/>
                  <a:pt x="12279" y="105"/>
                </a:cubicBezTo>
                <a:cubicBezTo>
                  <a:pt x="12347" y="105"/>
                  <a:pt x="12416" y="108"/>
                  <a:pt x="12483" y="108"/>
                </a:cubicBezTo>
                <a:cubicBezTo>
                  <a:pt x="12551" y="108"/>
                  <a:pt x="12620" y="100"/>
                  <a:pt x="12687" y="100"/>
                </a:cubicBezTo>
                <a:cubicBezTo>
                  <a:pt x="12756" y="100"/>
                  <a:pt x="12823" y="108"/>
                  <a:pt x="12891" y="108"/>
                </a:cubicBezTo>
                <a:cubicBezTo>
                  <a:pt x="12959" y="108"/>
                  <a:pt x="13027" y="118"/>
                  <a:pt x="13095" y="118"/>
                </a:cubicBezTo>
                <a:cubicBezTo>
                  <a:pt x="13163" y="118"/>
                  <a:pt x="13231" y="125"/>
                  <a:pt x="13299" y="125"/>
                </a:cubicBezTo>
                <a:cubicBezTo>
                  <a:pt x="13367" y="125"/>
                  <a:pt x="13435" y="151"/>
                  <a:pt x="13503" y="151"/>
                </a:cubicBezTo>
                <a:cubicBezTo>
                  <a:pt x="13571" y="151"/>
                  <a:pt x="13638" y="138"/>
                  <a:pt x="13706" y="138"/>
                </a:cubicBezTo>
                <a:cubicBezTo>
                  <a:pt x="13774" y="138"/>
                  <a:pt x="13842" y="113"/>
                  <a:pt x="13910" y="113"/>
                </a:cubicBezTo>
                <a:cubicBezTo>
                  <a:pt x="13978" y="113"/>
                  <a:pt x="14047" y="138"/>
                  <a:pt x="14114" y="138"/>
                </a:cubicBezTo>
                <a:cubicBezTo>
                  <a:pt x="14182" y="138"/>
                  <a:pt x="14251" y="151"/>
                  <a:pt x="14318" y="151"/>
                </a:cubicBezTo>
                <a:cubicBezTo>
                  <a:pt x="14387" y="151"/>
                  <a:pt x="14454" y="125"/>
                  <a:pt x="14522" y="125"/>
                </a:cubicBezTo>
                <a:cubicBezTo>
                  <a:pt x="14590" y="125"/>
                  <a:pt x="14658" y="133"/>
                  <a:pt x="14726" y="133"/>
                </a:cubicBezTo>
                <a:cubicBezTo>
                  <a:pt x="14794" y="133"/>
                  <a:pt x="14862" y="151"/>
                  <a:pt x="14930" y="151"/>
                </a:cubicBezTo>
                <a:cubicBezTo>
                  <a:pt x="14998" y="151"/>
                  <a:pt x="15065" y="148"/>
                  <a:pt x="15133" y="148"/>
                </a:cubicBezTo>
                <a:cubicBezTo>
                  <a:pt x="15201" y="148"/>
                  <a:pt x="15269" y="146"/>
                  <a:pt x="15337" y="146"/>
                </a:cubicBezTo>
                <a:cubicBezTo>
                  <a:pt x="15405" y="146"/>
                  <a:pt x="15473" y="146"/>
                  <a:pt x="15540" y="146"/>
                </a:cubicBezTo>
                <a:cubicBezTo>
                  <a:pt x="15608" y="146"/>
                  <a:pt x="15677" y="133"/>
                  <a:pt x="15744" y="133"/>
                </a:cubicBezTo>
                <a:cubicBezTo>
                  <a:pt x="15813" y="133"/>
                  <a:pt x="15881" y="105"/>
                  <a:pt x="15948" y="105"/>
                </a:cubicBezTo>
                <a:cubicBezTo>
                  <a:pt x="16017" y="105"/>
                  <a:pt x="16084" y="133"/>
                  <a:pt x="16152" y="133"/>
                </a:cubicBezTo>
                <a:cubicBezTo>
                  <a:pt x="16220" y="133"/>
                  <a:pt x="16288" y="138"/>
                  <a:pt x="16356" y="138"/>
                </a:cubicBezTo>
                <a:cubicBezTo>
                  <a:pt x="16424" y="138"/>
                  <a:pt x="16492" y="98"/>
                  <a:pt x="16560" y="98"/>
                </a:cubicBezTo>
                <a:cubicBezTo>
                  <a:pt x="16628" y="98"/>
                  <a:pt x="16696" y="131"/>
                  <a:pt x="16764" y="131"/>
                </a:cubicBezTo>
                <a:cubicBezTo>
                  <a:pt x="16832" y="131"/>
                  <a:pt x="16900" y="108"/>
                  <a:pt x="16967" y="108"/>
                </a:cubicBezTo>
                <a:cubicBezTo>
                  <a:pt x="17036" y="108"/>
                  <a:pt x="17104" y="128"/>
                  <a:pt x="17171" y="128"/>
                </a:cubicBezTo>
                <a:cubicBezTo>
                  <a:pt x="17240" y="128"/>
                  <a:pt x="17308" y="133"/>
                  <a:pt x="17375" y="133"/>
                </a:cubicBezTo>
                <a:cubicBezTo>
                  <a:pt x="17444" y="133"/>
                  <a:pt x="17512" y="136"/>
                  <a:pt x="17579" y="136"/>
                </a:cubicBezTo>
                <a:cubicBezTo>
                  <a:pt x="17648" y="136"/>
                  <a:pt x="17715" y="105"/>
                  <a:pt x="17782" y="105"/>
                </a:cubicBezTo>
                <a:cubicBezTo>
                  <a:pt x="17851" y="105"/>
                  <a:pt x="17919" y="133"/>
                  <a:pt x="17987" y="133"/>
                </a:cubicBezTo>
                <a:cubicBezTo>
                  <a:pt x="18055" y="133"/>
                  <a:pt x="18124" y="92"/>
                  <a:pt x="18191" y="92"/>
                </a:cubicBezTo>
                <a:cubicBezTo>
                  <a:pt x="18260" y="92"/>
                  <a:pt x="18328" y="143"/>
                  <a:pt x="18395" y="143"/>
                </a:cubicBezTo>
                <a:cubicBezTo>
                  <a:pt x="18464" y="143"/>
                  <a:pt x="18531" y="123"/>
                  <a:pt x="18598" y="123"/>
                </a:cubicBezTo>
                <a:cubicBezTo>
                  <a:pt x="18667" y="123"/>
                  <a:pt x="18735" y="113"/>
                  <a:pt x="18802" y="113"/>
                </a:cubicBezTo>
                <a:cubicBezTo>
                  <a:pt x="18871" y="113"/>
                  <a:pt x="18939" y="138"/>
                  <a:pt x="19006" y="138"/>
                </a:cubicBezTo>
                <a:cubicBezTo>
                  <a:pt x="19076" y="138"/>
                  <a:pt x="19143" y="148"/>
                  <a:pt x="19209" y="148"/>
                </a:cubicBezTo>
                <a:cubicBezTo>
                  <a:pt x="19279" y="148"/>
                  <a:pt x="19347" y="115"/>
                  <a:pt x="19413" y="115"/>
                </a:cubicBezTo>
                <a:cubicBezTo>
                  <a:pt x="19483" y="115"/>
                  <a:pt x="19551" y="92"/>
                  <a:pt x="19617" y="92"/>
                </a:cubicBezTo>
                <a:cubicBezTo>
                  <a:pt x="19688" y="92"/>
                  <a:pt x="19755" y="146"/>
                  <a:pt x="19821" y="146"/>
                </a:cubicBezTo>
                <a:cubicBezTo>
                  <a:pt x="19891" y="146"/>
                  <a:pt x="19960" y="128"/>
                  <a:pt x="20025" y="128"/>
                </a:cubicBezTo>
                <a:cubicBezTo>
                  <a:pt x="20096" y="128"/>
                  <a:pt x="20164" y="128"/>
                  <a:pt x="20229" y="128"/>
                </a:cubicBezTo>
                <a:cubicBezTo>
                  <a:pt x="20301" y="128"/>
                  <a:pt x="20369" y="103"/>
                  <a:pt x="20432" y="103"/>
                </a:cubicBezTo>
                <a:cubicBezTo>
                  <a:pt x="20506" y="103"/>
                  <a:pt x="20575" y="151"/>
                  <a:pt x="20636" y="151"/>
                </a:cubicBezTo>
                <a:cubicBezTo>
                  <a:pt x="20715" y="151"/>
                  <a:pt x="20783" y="118"/>
                  <a:pt x="20840" y="118"/>
                </a:cubicBezTo>
                <a:cubicBezTo>
                  <a:pt x="20973" y="118"/>
                  <a:pt x="20941" y="146"/>
                  <a:pt x="21043" y="146"/>
                </a:cubicBezTo>
                <a:cubicBezTo>
                  <a:pt x="21145" y="146"/>
                  <a:pt x="21146" y="141"/>
                  <a:pt x="21247" y="141"/>
                </a:cubicBezTo>
                <a:cubicBezTo>
                  <a:pt x="21349" y="141"/>
                  <a:pt x="21353" y="46"/>
                  <a:pt x="21449" y="143"/>
                </a:cubicBezTo>
                <a:cubicBezTo>
                  <a:pt x="21545" y="240"/>
                  <a:pt x="21450" y="325"/>
                  <a:pt x="21450" y="691"/>
                </a:cubicBezTo>
                <a:cubicBezTo>
                  <a:pt x="21450" y="853"/>
                  <a:pt x="21461" y="1046"/>
                  <a:pt x="21461" y="1265"/>
                </a:cubicBezTo>
                <a:cubicBezTo>
                  <a:pt x="21461" y="1439"/>
                  <a:pt x="21451" y="1629"/>
                  <a:pt x="21451" y="1836"/>
                </a:cubicBezTo>
                <a:cubicBezTo>
                  <a:pt x="21451" y="2016"/>
                  <a:pt x="21450" y="2208"/>
                  <a:pt x="21450" y="2410"/>
                </a:cubicBezTo>
                <a:cubicBezTo>
                  <a:pt x="21450" y="2593"/>
                  <a:pt x="21453" y="2784"/>
                  <a:pt x="21453" y="2983"/>
                </a:cubicBezTo>
                <a:cubicBezTo>
                  <a:pt x="21453" y="3168"/>
                  <a:pt x="21453" y="3360"/>
                  <a:pt x="21453" y="3557"/>
                </a:cubicBezTo>
                <a:cubicBezTo>
                  <a:pt x="21453" y="3743"/>
                  <a:pt x="21447" y="3932"/>
                  <a:pt x="21447" y="4128"/>
                </a:cubicBezTo>
                <a:cubicBezTo>
                  <a:pt x="21447" y="4315"/>
                  <a:pt x="21442" y="4507"/>
                  <a:pt x="21442" y="4702"/>
                </a:cubicBezTo>
                <a:cubicBezTo>
                  <a:pt x="21442" y="4889"/>
                  <a:pt x="21459" y="5081"/>
                  <a:pt x="21459" y="5275"/>
                </a:cubicBezTo>
                <a:cubicBezTo>
                  <a:pt x="21459" y="5464"/>
                  <a:pt x="21443" y="5656"/>
                  <a:pt x="21443" y="5849"/>
                </a:cubicBezTo>
                <a:cubicBezTo>
                  <a:pt x="21443" y="6038"/>
                  <a:pt x="21452" y="6227"/>
                  <a:pt x="21452" y="6420"/>
                </a:cubicBezTo>
                <a:cubicBezTo>
                  <a:pt x="21452" y="6609"/>
                  <a:pt x="21453" y="6801"/>
                  <a:pt x="21453" y="6993"/>
                </a:cubicBezTo>
                <a:cubicBezTo>
                  <a:pt x="21453" y="7184"/>
                  <a:pt x="21441" y="7375"/>
                  <a:pt x="21441" y="7567"/>
                </a:cubicBezTo>
                <a:cubicBezTo>
                  <a:pt x="21441" y="7758"/>
                  <a:pt x="21448" y="7949"/>
                  <a:pt x="21448" y="8141"/>
                </a:cubicBezTo>
                <a:cubicBezTo>
                  <a:pt x="21448" y="8331"/>
                  <a:pt x="21443" y="8523"/>
                  <a:pt x="21443" y="8714"/>
                </a:cubicBezTo>
                <a:cubicBezTo>
                  <a:pt x="21443" y="8905"/>
                  <a:pt x="21456" y="9095"/>
                  <a:pt x="21456" y="9285"/>
                </a:cubicBezTo>
                <a:cubicBezTo>
                  <a:pt x="21456" y="9477"/>
                  <a:pt x="21443" y="9669"/>
                  <a:pt x="21443" y="9859"/>
                </a:cubicBezTo>
                <a:cubicBezTo>
                  <a:pt x="21443" y="10051"/>
                  <a:pt x="21462" y="10243"/>
                  <a:pt x="21462" y="10433"/>
                </a:cubicBezTo>
                <a:cubicBezTo>
                  <a:pt x="21462" y="10625"/>
                  <a:pt x="21452" y="10814"/>
                  <a:pt x="21452" y="11004"/>
                </a:cubicBezTo>
                <a:cubicBezTo>
                  <a:pt x="21452" y="11196"/>
                  <a:pt x="21449" y="11388"/>
                  <a:pt x="21449" y="11577"/>
                </a:cubicBezTo>
                <a:cubicBezTo>
                  <a:pt x="21449" y="11770"/>
                  <a:pt x="21457" y="11962"/>
                  <a:pt x="21457" y="12151"/>
                </a:cubicBezTo>
                <a:cubicBezTo>
                  <a:pt x="21457" y="12345"/>
                  <a:pt x="21459" y="12534"/>
                  <a:pt x="21459" y="12722"/>
                </a:cubicBezTo>
                <a:cubicBezTo>
                  <a:pt x="21459" y="12917"/>
                  <a:pt x="21462" y="13109"/>
                  <a:pt x="21462" y="13296"/>
                </a:cubicBezTo>
                <a:cubicBezTo>
                  <a:pt x="21462" y="13491"/>
                  <a:pt x="21447" y="13681"/>
                  <a:pt x="21447" y="13867"/>
                </a:cubicBezTo>
                <a:cubicBezTo>
                  <a:pt x="21447" y="14063"/>
                  <a:pt x="21457" y="14256"/>
                  <a:pt x="21457" y="14440"/>
                </a:cubicBezTo>
                <a:cubicBezTo>
                  <a:pt x="21457" y="14639"/>
                  <a:pt x="21441" y="14831"/>
                  <a:pt x="21441" y="15014"/>
                </a:cubicBezTo>
                <a:cubicBezTo>
                  <a:pt x="21441" y="15215"/>
                  <a:pt x="21442" y="15405"/>
                  <a:pt x="21442" y="15585"/>
                </a:cubicBezTo>
                <a:cubicBezTo>
                  <a:pt x="21442" y="15792"/>
                  <a:pt x="21442" y="15984"/>
                  <a:pt x="21442" y="16158"/>
                </a:cubicBezTo>
                <a:cubicBezTo>
                  <a:pt x="21442" y="16378"/>
                  <a:pt x="21455" y="16571"/>
                  <a:pt x="21455" y="16732"/>
                </a:cubicBezTo>
                <a:cubicBezTo>
                  <a:pt x="21455" y="17099"/>
                  <a:pt x="21442" y="17017"/>
                  <a:pt x="21442" y="17303"/>
                </a:cubicBezTo>
                <a:cubicBezTo>
                  <a:pt x="21442" y="17590"/>
                  <a:pt x="21458" y="17590"/>
                  <a:pt x="21458" y="17877"/>
                </a:cubicBezTo>
                <a:cubicBezTo>
                  <a:pt x="21458" y="18163"/>
                  <a:pt x="21460" y="18450"/>
                  <a:pt x="21460" y="18450"/>
                </a:cubicBezTo>
                <a:cubicBezTo>
                  <a:pt x="21460" y="18737"/>
                  <a:pt x="21460" y="18735"/>
                  <a:pt x="21460" y="19021"/>
                </a:cubicBezTo>
                <a:cubicBezTo>
                  <a:pt x="21460" y="19308"/>
                  <a:pt x="21458" y="19309"/>
                  <a:pt x="21458" y="19595"/>
                </a:cubicBezTo>
                <a:cubicBezTo>
                  <a:pt x="21458" y="19881"/>
                  <a:pt x="21460" y="19880"/>
                  <a:pt x="21460" y="20166"/>
                </a:cubicBezTo>
                <a:cubicBezTo>
                  <a:pt x="21460" y="20452"/>
                  <a:pt x="21454" y="20453"/>
                  <a:pt x="21454" y="20740"/>
                </a:cubicBezTo>
                <a:cubicBezTo>
                  <a:pt x="21454" y="21026"/>
                  <a:pt x="21479" y="21036"/>
                  <a:pt x="21444" y="21306"/>
                </a:cubicBezTo>
                <a:cubicBezTo>
                  <a:pt x="21410" y="21574"/>
                  <a:pt x="21378" y="21311"/>
                  <a:pt x="21247" y="21311"/>
                </a:cubicBezTo>
                <a:cubicBezTo>
                  <a:pt x="21190" y="21311"/>
                  <a:pt x="21122" y="21318"/>
                  <a:pt x="21044" y="21318"/>
                </a:cubicBezTo>
                <a:cubicBezTo>
                  <a:pt x="20982" y="21318"/>
                  <a:pt x="20914" y="21341"/>
                  <a:pt x="20840" y="21341"/>
                </a:cubicBezTo>
                <a:cubicBezTo>
                  <a:pt x="20776" y="21341"/>
                  <a:pt x="20708" y="21311"/>
                  <a:pt x="20636" y="21311"/>
                </a:cubicBezTo>
                <a:cubicBezTo>
                  <a:pt x="20571" y="21311"/>
                  <a:pt x="20503" y="21326"/>
                  <a:pt x="20432" y="21326"/>
                </a:cubicBezTo>
                <a:cubicBezTo>
                  <a:pt x="20366" y="21326"/>
                  <a:pt x="20298" y="21318"/>
                  <a:pt x="20228" y="21318"/>
                </a:cubicBezTo>
                <a:cubicBezTo>
                  <a:pt x="20162" y="21318"/>
                  <a:pt x="20093" y="21288"/>
                  <a:pt x="20024" y="21288"/>
                </a:cubicBezTo>
                <a:cubicBezTo>
                  <a:pt x="19957" y="21288"/>
                  <a:pt x="19889" y="21336"/>
                  <a:pt x="19820" y="21336"/>
                </a:cubicBezTo>
                <a:cubicBezTo>
                  <a:pt x="19753" y="21336"/>
                  <a:pt x="19685" y="21316"/>
                  <a:pt x="19616" y="21316"/>
                </a:cubicBezTo>
                <a:cubicBezTo>
                  <a:pt x="19548" y="21316"/>
                  <a:pt x="19480" y="21296"/>
                  <a:pt x="19412" y="21296"/>
                </a:cubicBezTo>
                <a:cubicBezTo>
                  <a:pt x="19344" y="21296"/>
                  <a:pt x="19276" y="21290"/>
                  <a:pt x="19207" y="21290"/>
                </a:cubicBezTo>
                <a:cubicBezTo>
                  <a:pt x="19140" y="21290"/>
                  <a:pt x="19072" y="21303"/>
                  <a:pt x="19003" y="21303"/>
                </a:cubicBezTo>
                <a:cubicBezTo>
                  <a:pt x="18936" y="21303"/>
                  <a:pt x="18868" y="21290"/>
                  <a:pt x="18799" y="21290"/>
                </a:cubicBezTo>
                <a:cubicBezTo>
                  <a:pt x="18731" y="21290"/>
                  <a:pt x="18663" y="21316"/>
                  <a:pt x="18595" y="21316"/>
                </a:cubicBezTo>
                <a:cubicBezTo>
                  <a:pt x="18527" y="21316"/>
                  <a:pt x="18459" y="21285"/>
                  <a:pt x="18391" y="21285"/>
                </a:cubicBezTo>
                <a:cubicBezTo>
                  <a:pt x="18323" y="21285"/>
                  <a:pt x="18256" y="21288"/>
                  <a:pt x="18188" y="21288"/>
                </a:cubicBezTo>
                <a:cubicBezTo>
                  <a:pt x="18120" y="21288"/>
                  <a:pt x="18051" y="21283"/>
                  <a:pt x="17984" y="21283"/>
                </a:cubicBezTo>
                <a:cubicBezTo>
                  <a:pt x="17915" y="21283"/>
                  <a:pt x="17847" y="21280"/>
                  <a:pt x="17780" y="21280"/>
                </a:cubicBezTo>
                <a:cubicBezTo>
                  <a:pt x="17711" y="21280"/>
                  <a:pt x="17643" y="21339"/>
                  <a:pt x="17576" y="21339"/>
                </a:cubicBezTo>
                <a:cubicBezTo>
                  <a:pt x="17507" y="21339"/>
                  <a:pt x="17438" y="21306"/>
                  <a:pt x="17372" y="21306"/>
                </a:cubicBezTo>
                <a:cubicBezTo>
                  <a:pt x="17302" y="21306"/>
                  <a:pt x="17235" y="21344"/>
                  <a:pt x="17168" y="21344"/>
                </a:cubicBezTo>
                <a:cubicBezTo>
                  <a:pt x="17099" y="21344"/>
                  <a:pt x="17031" y="21313"/>
                  <a:pt x="16964" y="21313"/>
                </a:cubicBezTo>
                <a:cubicBezTo>
                  <a:pt x="16894" y="21313"/>
                  <a:pt x="16826" y="21293"/>
                  <a:pt x="16760" y="21293"/>
                </a:cubicBezTo>
                <a:cubicBezTo>
                  <a:pt x="16689" y="21293"/>
                  <a:pt x="16621" y="21339"/>
                  <a:pt x="16556" y="21339"/>
                </a:cubicBezTo>
                <a:cubicBezTo>
                  <a:pt x="16484" y="21339"/>
                  <a:pt x="16416" y="21331"/>
                  <a:pt x="16352" y="21331"/>
                </a:cubicBezTo>
                <a:cubicBezTo>
                  <a:pt x="16278" y="21331"/>
                  <a:pt x="16211" y="21329"/>
                  <a:pt x="16149" y="21329"/>
                </a:cubicBezTo>
                <a:cubicBezTo>
                  <a:pt x="16071" y="21329"/>
                  <a:pt x="16002" y="21306"/>
                  <a:pt x="15945" y="21306"/>
                </a:cubicBezTo>
                <a:cubicBezTo>
                  <a:pt x="15814" y="21306"/>
                  <a:pt x="15843" y="21329"/>
                  <a:pt x="15741" y="21329"/>
                </a:cubicBezTo>
                <a:cubicBezTo>
                  <a:pt x="15639" y="21329"/>
                  <a:pt x="15638" y="21326"/>
                  <a:pt x="15537" y="21326"/>
                </a:cubicBezTo>
                <a:cubicBezTo>
                  <a:pt x="15435" y="21326"/>
                  <a:pt x="15434" y="21326"/>
                  <a:pt x="15332" y="21326"/>
                </a:cubicBezTo>
                <a:cubicBezTo>
                  <a:pt x="15231" y="21326"/>
                  <a:pt x="15231" y="21336"/>
                  <a:pt x="15129" y="21336"/>
                </a:cubicBezTo>
                <a:cubicBezTo>
                  <a:pt x="15027" y="21336"/>
                  <a:pt x="15027" y="21313"/>
                  <a:pt x="14925" y="21313"/>
                </a:cubicBezTo>
                <a:cubicBezTo>
                  <a:pt x="14823" y="21313"/>
                  <a:pt x="14823" y="21298"/>
                  <a:pt x="14721" y="21298"/>
                </a:cubicBezTo>
                <a:cubicBezTo>
                  <a:pt x="14619" y="21298"/>
                  <a:pt x="14517" y="21313"/>
                  <a:pt x="14517" y="21313"/>
                </a:cubicBezTo>
                <a:cubicBezTo>
                  <a:pt x="14415" y="21313"/>
                  <a:pt x="14415" y="21313"/>
                  <a:pt x="14313" y="21313"/>
                </a:cubicBezTo>
                <a:cubicBezTo>
                  <a:pt x="14211" y="21313"/>
                  <a:pt x="14212" y="21303"/>
                  <a:pt x="14110" y="21303"/>
                </a:cubicBezTo>
                <a:cubicBezTo>
                  <a:pt x="14008" y="21303"/>
                  <a:pt x="14008" y="21303"/>
                  <a:pt x="13906" y="21303"/>
                </a:cubicBezTo>
                <a:cubicBezTo>
                  <a:pt x="13804" y="21303"/>
                  <a:pt x="13803" y="21329"/>
                  <a:pt x="13702" y="21329"/>
                </a:cubicBezTo>
                <a:cubicBezTo>
                  <a:pt x="13600" y="21329"/>
                  <a:pt x="13599" y="21296"/>
                  <a:pt x="13497" y="21296"/>
                </a:cubicBezTo>
                <a:cubicBezTo>
                  <a:pt x="13395" y="21296"/>
                  <a:pt x="13395" y="21329"/>
                  <a:pt x="13293" y="21329"/>
                </a:cubicBezTo>
                <a:cubicBezTo>
                  <a:pt x="13191" y="21329"/>
                  <a:pt x="13192" y="21318"/>
                  <a:pt x="13090" y="21318"/>
                </a:cubicBezTo>
                <a:cubicBezTo>
                  <a:pt x="12988" y="21318"/>
                  <a:pt x="12988" y="21298"/>
                  <a:pt x="12886" y="21298"/>
                </a:cubicBezTo>
                <a:cubicBezTo>
                  <a:pt x="12784" y="21298"/>
                  <a:pt x="12784" y="21283"/>
                  <a:pt x="12682" y="21283"/>
                </a:cubicBezTo>
                <a:cubicBezTo>
                  <a:pt x="12580" y="21283"/>
                  <a:pt x="12580" y="21306"/>
                  <a:pt x="12478" y="21306"/>
                </a:cubicBezTo>
                <a:cubicBezTo>
                  <a:pt x="12376" y="21306"/>
                  <a:pt x="12377" y="21321"/>
                  <a:pt x="12275" y="21321"/>
                </a:cubicBezTo>
                <a:cubicBezTo>
                  <a:pt x="12173" y="21321"/>
                  <a:pt x="12173" y="21290"/>
                  <a:pt x="12071" y="21290"/>
                </a:cubicBezTo>
                <a:cubicBezTo>
                  <a:pt x="11969" y="21290"/>
                  <a:pt x="11968" y="21331"/>
                  <a:pt x="11867" y="21331"/>
                </a:cubicBezTo>
                <a:cubicBezTo>
                  <a:pt x="11765" y="21331"/>
                  <a:pt x="11764" y="21326"/>
                  <a:pt x="11662" y="21326"/>
                </a:cubicBezTo>
                <a:cubicBezTo>
                  <a:pt x="11561" y="21326"/>
                  <a:pt x="11561" y="21301"/>
                  <a:pt x="11459" y="21301"/>
                </a:cubicBezTo>
                <a:cubicBezTo>
                  <a:pt x="11357" y="21301"/>
                  <a:pt x="11357" y="21318"/>
                  <a:pt x="11255" y="21318"/>
                </a:cubicBezTo>
                <a:cubicBezTo>
                  <a:pt x="11153" y="21318"/>
                  <a:pt x="11153" y="21341"/>
                  <a:pt x="11051" y="21341"/>
                </a:cubicBezTo>
                <a:cubicBezTo>
                  <a:pt x="10949" y="21341"/>
                  <a:pt x="10949" y="21290"/>
                  <a:pt x="10847" y="21290"/>
                </a:cubicBezTo>
                <a:cubicBezTo>
                  <a:pt x="10745" y="21290"/>
                  <a:pt x="10746" y="21301"/>
                  <a:pt x="10644" y="21301"/>
                </a:cubicBezTo>
                <a:cubicBezTo>
                  <a:pt x="10542" y="21301"/>
                  <a:pt x="10542" y="21303"/>
                  <a:pt x="10440" y="21303"/>
                </a:cubicBezTo>
                <a:cubicBezTo>
                  <a:pt x="10338" y="21303"/>
                  <a:pt x="10338" y="21339"/>
                  <a:pt x="10236" y="21339"/>
                </a:cubicBezTo>
                <a:cubicBezTo>
                  <a:pt x="10134" y="21339"/>
                  <a:pt x="10134" y="21316"/>
                  <a:pt x="10032" y="21316"/>
                </a:cubicBezTo>
                <a:cubicBezTo>
                  <a:pt x="9931" y="21316"/>
                  <a:pt x="9930" y="21331"/>
                  <a:pt x="9828" y="21331"/>
                </a:cubicBezTo>
                <a:cubicBezTo>
                  <a:pt x="9726" y="21331"/>
                  <a:pt x="9726" y="21316"/>
                  <a:pt x="9624" y="21316"/>
                </a:cubicBezTo>
                <a:cubicBezTo>
                  <a:pt x="9522" y="21316"/>
                  <a:pt x="9522" y="21326"/>
                  <a:pt x="9420" y="21326"/>
                </a:cubicBezTo>
                <a:cubicBezTo>
                  <a:pt x="9318" y="21326"/>
                  <a:pt x="9319" y="21326"/>
                  <a:pt x="9217" y="21326"/>
                </a:cubicBezTo>
                <a:cubicBezTo>
                  <a:pt x="9115" y="21326"/>
                  <a:pt x="9115" y="21326"/>
                  <a:pt x="9013" y="21326"/>
                </a:cubicBezTo>
                <a:cubicBezTo>
                  <a:pt x="8911" y="21326"/>
                  <a:pt x="8911" y="21306"/>
                  <a:pt x="8809" y="21306"/>
                </a:cubicBezTo>
                <a:cubicBezTo>
                  <a:pt x="8707" y="21306"/>
                  <a:pt x="8707" y="21318"/>
                  <a:pt x="8605" y="21318"/>
                </a:cubicBezTo>
                <a:cubicBezTo>
                  <a:pt x="8503" y="21318"/>
                  <a:pt x="8503" y="21298"/>
                  <a:pt x="8402" y="21298"/>
                </a:cubicBezTo>
                <a:cubicBezTo>
                  <a:pt x="8300" y="21298"/>
                  <a:pt x="8299" y="21288"/>
                  <a:pt x="8197" y="21288"/>
                </a:cubicBezTo>
                <a:cubicBezTo>
                  <a:pt x="8096" y="21288"/>
                  <a:pt x="7993" y="21334"/>
                  <a:pt x="7993" y="21334"/>
                </a:cubicBezTo>
                <a:cubicBezTo>
                  <a:pt x="7891" y="21334"/>
                  <a:pt x="7892" y="21336"/>
                  <a:pt x="7790" y="21336"/>
                </a:cubicBezTo>
                <a:cubicBezTo>
                  <a:pt x="7688" y="21336"/>
                  <a:pt x="7688" y="21334"/>
                  <a:pt x="7586" y="21334"/>
                </a:cubicBezTo>
                <a:cubicBezTo>
                  <a:pt x="7484" y="21334"/>
                  <a:pt x="7484" y="21339"/>
                  <a:pt x="7382" y="21339"/>
                </a:cubicBezTo>
                <a:cubicBezTo>
                  <a:pt x="7280" y="21339"/>
                  <a:pt x="7179" y="21308"/>
                  <a:pt x="7179" y="21308"/>
                </a:cubicBezTo>
                <a:cubicBezTo>
                  <a:pt x="7077" y="21308"/>
                  <a:pt x="7077" y="21290"/>
                  <a:pt x="6975" y="21290"/>
                </a:cubicBezTo>
                <a:cubicBezTo>
                  <a:pt x="6873" y="21290"/>
                  <a:pt x="6873" y="21336"/>
                  <a:pt x="6771" y="21336"/>
                </a:cubicBezTo>
                <a:cubicBezTo>
                  <a:pt x="6669" y="21336"/>
                  <a:pt x="6668" y="21331"/>
                  <a:pt x="6567" y="21331"/>
                </a:cubicBezTo>
                <a:cubicBezTo>
                  <a:pt x="6465" y="21331"/>
                  <a:pt x="6465" y="21331"/>
                  <a:pt x="6363" y="21331"/>
                </a:cubicBezTo>
                <a:cubicBezTo>
                  <a:pt x="6261" y="21331"/>
                  <a:pt x="6261" y="21321"/>
                  <a:pt x="6159" y="21321"/>
                </a:cubicBezTo>
                <a:cubicBezTo>
                  <a:pt x="6057" y="21321"/>
                  <a:pt x="6058" y="21293"/>
                  <a:pt x="5956" y="21293"/>
                </a:cubicBezTo>
                <a:cubicBezTo>
                  <a:pt x="5854" y="21293"/>
                  <a:pt x="5752" y="21336"/>
                  <a:pt x="5752" y="21336"/>
                </a:cubicBezTo>
                <a:cubicBezTo>
                  <a:pt x="5650" y="21336"/>
                  <a:pt x="5650" y="21311"/>
                  <a:pt x="5548" y="21311"/>
                </a:cubicBezTo>
                <a:cubicBezTo>
                  <a:pt x="5446" y="21311"/>
                  <a:pt x="5447" y="21303"/>
                  <a:pt x="5345" y="21303"/>
                </a:cubicBezTo>
                <a:cubicBezTo>
                  <a:pt x="5243" y="21303"/>
                  <a:pt x="5243" y="21293"/>
                  <a:pt x="5141" y="21293"/>
                </a:cubicBezTo>
                <a:cubicBezTo>
                  <a:pt x="5039" y="21293"/>
                  <a:pt x="5038" y="21339"/>
                  <a:pt x="4937" y="21339"/>
                </a:cubicBezTo>
                <a:cubicBezTo>
                  <a:pt x="4835" y="21339"/>
                  <a:pt x="4835" y="21336"/>
                  <a:pt x="4733" y="21336"/>
                </a:cubicBezTo>
                <a:cubicBezTo>
                  <a:pt x="4631" y="21336"/>
                  <a:pt x="4631" y="21321"/>
                  <a:pt x="4529" y="21321"/>
                </a:cubicBezTo>
                <a:cubicBezTo>
                  <a:pt x="4427" y="21321"/>
                  <a:pt x="4427" y="21301"/>
                  <a:pt x="4325" y="21301"/>
                </a:cubicBezTo>
                <a:cubicBezTo>
                  <a:pt x="4223" y="21301"/>
                  <a:pt x="4223" y="21336"/>
                  <a:pt x="4121" y="21336"/>
                </a:cubicBezTo>
                <a:cubicBezTo>
                  <a:pt x="4019" y="21336"/>
                  <a:pt x="4020" y="21293"/>
                  <a:pt x="3918" y="21293"/>
                </a:cubicBezTo>
                <a:cubicBezTo>
                  <a:pt x="3816" y="21293"/>
                  <a:pt x="3816" y="21301"/>
                  <a:pt x="3714" y="21301"/>
                </a:cubicBezTo>
                <a:cubicBezTo>
                  <a:pt x="3612" y="21301"/>
                  <a:pt x="3612" y="21306"/>
                  <a:pt x="3510" y="21306"/>
                </a:cubicBezTo>
                <a:cubicBezTo>
                  <a:pt x="3408" y="21306"/>
                  <a:pt x="3408" y="21344"/>
                  <a:pt x="3307" y="21344"/>
                </a:cubicBezTo>
                <a:cubicBezTo>
                  <a:pt x="3205" y="21344"/>
                  <a:pt x="3204" y="21329"/>
                  <a:pt x="3102" y="21329"/>
                </a:cubicBezTo>
                <a:cubicBezTo>
                  <a:pt x="3000" y="21329"/>
                  <a:pt x="3000" y="21331"/>
                  <a:pt x="2898" y="21331"/>
                </a:cubicBezTo>
                <a:cubicBezTo>
                  <a:pt x="2796" y="21331"/>
                  <a:pt x="2796" y="21288"/>
                  <a:pt x="2694" y="21288"/>
                </a:cubicBezTo>
                <a:cubicBezTo>
                  <a:pt x="2592" y="21288"/>
                  <a:pt x="2593" y="21321"/>
                  <a:pt x="2491" y="21321"/>
                </a:cubicBezTo>
                <a:cubicBezTo>
                  <a:pt x="2389" y="21321"/>
                  <a:pt x="2389" y="21336"/>
                  <a:pt x="2287" y="21336"/>
                </a:cubicBezTo>
                <a:cubicBezTo>
                  <a:pt x="2185" y="21336"/>
                  <a:pt x="2185" y="21339"/>
                  <a:pt x="2083" y="21339"/>
                </a:cubicBezTo>
                <a:cubicBezTo>
                  <a:pt x="1981" y="21339"/>
                  <a:pt x="1981" y="21298"/>
                  <a:pt x="1879" y="21298"/>
                </a:cubicBezTo>
                <a:cubicBezTo>
                  <a:pt x="1777" y="21298"/>
                  <a:pt x="1778" y="21311"/>
                  <a:pt x="1676" y="21311"/>
                </a:cubicBezTo>
                <a:cubicBezTo>
                  <a:pt x="1574" y="21311"/>
                  <a:pt x="1573" y="21296"/>
                  <a:pt x="1472" y="21296"/>
                </a:cubicBezTo>
                <a:cubicBezTo>
                  <a:pt x="1370" y="21296"/>
                  <a:pt x="1369" y="21313"/>
                  <a:pt x="1267" y="21313"/>
                </a:cubicBezTo>
                <a:cubicBezTo>
                  <a:pt x="1166" y="21313"/>
                  <a:pt x="1166" y="21296"/>
                  <a:pt x="1064" y="21296"/>
                </a:cubicBezTo>
                <a:cubicBezTo>
                  <a:pt x="962" y="21296"/>
                  <a:pt x="962" y="21293"/>
                  <a:pt x="860" y="21293"/>
                </a:cubicBezTo>
                <a:cubicBezTo>
                  <a:pt x="758" y="21293"/>
                  <a:pt x="758" y="21318"/>
                  <a:pt x="656" y="21318"/>
                </a:cubicBezTo>
                <a:cubicBezTo>
                  <a:pt x="554" y="21318"/>
                  <a:pt x="554" y="21329"/>
                  <a:pt x="452" y="21329"/>
                </a:cubicBezTo>
                <a:cubicBezTo>
                  <a:pt x="350" y="21329"/>
                  <a:pt x="351" y="21331"/>
                  <a:pt x="249" y="21331"/>
                </a:cubicBezTo>
                <a:cubicBezTo>
                  <a:pt x="147" y="21331"/>
                  <a:pt x="137" y="21437"/>
                  <a:pt x="41" y="21339"/>
                </a:cubicBezTo>
                <a:cubicBezTo>
                  <a:pt x="-55" y="21240"/>
                  <a:pt x="46" y="21103"/>
                  <a:pt x="46" y="20740"/>
                </a:cubicBezTo>
                <a:cubicBezTo>
                  <a:pt x="46" y="20578"/>
                  <a:pt x="44" y="20387"/>
                  <a:pt x="44" y="20169"/>
                </a:cubicBezTo>
                <a:cubicBezTo>
                  <a:pt x="44" y="19994"/>
                  <a:pt x="43" y="19801"/>
                  <a:pt x="43" y="19595"/>
                </a:cubicBezTo>
                <a:cubicBezTo>
                  <a:pt x="43" y="19414"/>
                  <a:pt x="49" y="19222"/>
                  <a:pt x="49" y="19021"/>
                </a:cubicBezTo>
                <a:cubicBezTo>
                  <a:pt x="49" y="18838"/>
                  <a:pt x="49" y="18646"/>
                  <a:pt x="49" y="18448"/>
                </a:cubicBezTo>
                <a:cubicBezTo>
                  <a:pt x="49" y="18262"/>
                  <a:pt x="53" y="18073"/>
                  <a:pt x="53" y="17877"/>
                </a:cubicBezTo>
                <a:cubicBezTo>
                  <a:pt x="53" y="17690"/>
                  <a:pt x="44" y="17498"/>
                  <a:pt x="44" y="17303"/>
                </a:cubicBezTo>
                <a:cubicBezTo>
                  <a:pt x="44" y="17115"/>
                  <a:pt x="43" y="16923"/>
                  <a:pt x="43" y="16730"/>
                </a:cubicBezTo>
                <a:cubicBezTo>
                  <a:pt x="43" y="16540"/>
                  <a:pt x="53" y="16349"/>
                  <a:pt x="53" y="16156"/>
                </a:cubicBezTo>
                <a:cubicBezTo>
                  <a:pt x="53" y="15966"/>
                  <a:pt x="47" y="15774"/>
                  <a:pt x="47" y="15582"/>
                </a:cubicBezTo>
                <a:cubicBezTo>
                  <a:pt x="47" y="15392"/>
                  <a:pt x="34" y="15200"/>
                  <a:pt x="34" y="15009"/>
                </a:cubicBezTo>
                <a:cubicBezTo>
                  <a:pt x="34" y="14818"/>
                  <a:pt x="47" y="14628"/>
                  <a:pt x="47" y="14438"/>
                </a:cubicBezTo>
                <a:cubicBezTo>
                  <a:pt x="47" y="14246"/>
                  <a:pt x="49" y="14054"/>
                  <a:pt x="49" y="13864"/>
                </a:cubicBezTo>
                <a:cubicBezTo>
                  <a:pt x="49" y="13671"/>
                  <a:pt x="55" y="13479"/>
                  <a:pt x="55" y="13290"/>
                </a:cubicBezTo>
                <a:cubicBezTo>
                  <a:pt x="55" y="13097"/>
                  <a:pt x="41" y="12907"/>
                  <a:pt x="41" y="12719"/>
                </a:cubicBezTo>
                <a:cubicBezTo>
                  <a:pt x="41" y="12525"/>
                  <a:pt x="36" y="12333"/>
                  <a:pt x="36" y="12146"/>
                </a:cubicBezTo>
                <a:cubicBezTo>
                  <a:pt x="36" y="11950"/>
                  <a:pt x="55" y="11758"/>
                  <a:pt x="55" y="11572"/>
                </a:cubicBezTo>
                <a:cubicBezTo>
                  <a:pt x="55" y="11374"/>
                  <a:pt x="38" y="11185"/>
                  <a:pt x="38" y="11001"/>
                </a:cubicBezTo>
                <a:cubicBezTo>
                  <a:pt x="38" y="10800"/>
                  <a:pt x="52" y="10608"/>
                  <a:pt x="52" y="10428"/>
                </a:cubicBezTo>
                <a:cubicBezTo>
                  <a:pt x="52" y="10222"/>
                  <a:pt x="47" y="10032"/>
                  <a:pt x="47" y="9856"/>
                </a:cubicBezTo>
                <a:cubicBezTo>
                  <a:pt x="47" y="9638"/>
                  <a:pt x="42" y="9445"/>
                  <a:pt x="42" y="9283"/>
                </a:cubicBezTo>
                <a:cubicBezTo>
                  <a:pt x="42" y="8919"/>
                  <a:pt x="46" y="8995"/>
                  <a:pt x="46" y="8709"/>
                </a:cubicBezTo>
                <a:cubicBezTo>
                  <a:pt x="46" y="8423"/>
                  <a:pt x="41" y="8425"/>
                  <a:pt x="41" y="8138"/>
                </a:cubicBezTo>
                <a:cubicBezTo>
                  <a:pt x="41" y="7852"/>
                  <a:pt x="49" y="7851"/>
                  <a:pt x="49" y="7565"/>
                </a:cubicBezTo>
                <a:cubicBezTo>
                  <a:pt x="49" y="7278"/>
                  <a:pt x="46" y="7280"/>
                  <a:pt x="46" y="6993"/>
                </a:cubicBezTo>
                <a:cubicBezTo>
                  <a:pt x="46" y="6707"/>
                  <a:pt x="35" y="6706"/>
                  <a:pt x="35" y="6420"/>
                </a:cubicBezTo>
                <a:cubicBezTo>
                  <a:pt x="35" y="6134"/>
                  <a:pt x="45" y="6133"/>
                  <a:pt x="45" y="5846"/>
                </a:cubicBezTo>
                <a:cubicBezTo>
                  <a:pt x="45" y="5560"/>
                  <a:pt x="36" y="5562"/>
                  <a:pt x="36" y="5275"/>
                </a:cubicBezTo>
                <a:cubicBezTo>
                  <a:pt x="36" y="4989"/>
                  <a:pt x="41" y="4988"/>
                  <a:pt x="41" y="4702"/>
                </a:cubicBezTo>
                <a:cubicBezTo>
                  <a:pt x="41" y="4415"/>
                  <a:pt x="44" y="4414"/>
                  <a:pt x="44" y="4128"/>
                </a:cubicBezTo>
                <a:cubicBezTo>
                  <a:pt x="44" y="3842"/>
                  <a:pt x="48" y="3843"/>
                  <a:pt x="48" y="3557"/>
                </a:cubicBezTo>
                <a:cubicBezTo>
                  <a:pt x="48" y="3271"/>
                  <a:pt x="54" y="3270"/>
                  <a:pt x="54" y="2983"/>
                </a:cubicBezTo>
                <a:cubicBezTo>
                  <a:pt x="54" y="2697"/>
                  <a:pt x="37" y="2696"/>
                  <a:pt x="37" y="2410"/>
                </a:cubicBezTo>
                <a:cubicBezTo>
                  <a:pt x="37" y="2123"/>
                  <a:pt x="47" y="2125"/>
                  <a:pt x="47" y="1839"/>
                </a:cubicBezTo>
                <a:cubicBezTo>
                  <a:pt x="47" y="1552"/>
                  <a:pt x="54" y="1551"/>
                  <a:pt x="54" y="1265"/>
                </a:cubicBezTo>
                <a:cubicBezTo>
                  <a:pt x="54" y="979"/>
                  <a:pt x="54" y="978"/>
                  <a:pt x="54" y="691"/>
                </a:cubicBezTo>
                <a:cubicBezTo>
                  <a:pt x="54" y="405"/>
                  <a:pt x="5" y="383"/>
                  <a:pt x="38" y="113"/>
                </a:cubicBezTo>
                <a:cubicBezTo>
                  <a:pt x="47" y="45"/>
                  <a:pt x="56" y="13"/>
                  <a:pt x="66" y="4"/>
                </a:cubicBezTo>
                <a:close/>
              </a:path>
            </a:pathLst>
          </a:custGeom>
          <a:ln w="63500">
            <a:solidFill>
              <a:srgbClr val="231F24"/>
            </a:solidFill>
            <a:miter lim="400000"/>
          </a:ln>
        </p:spPr>
      </p:pic>
      <p:sp>
        <p:nvSpPr>
          <p:cNvPr id="321" name="Shape 321"/>
          <p:cNvSpPr/>
          <p:nvPr/>
        </p:nvSpPr>
        <p:spPr>
          <a:xfrm>
            <a:off x="1308100" y="3886199"/>
            <a:ext cx="8061498" cy="30517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554" extrusionOk="0">
                <a:moveTo>
                  <a:pt x="17450" y="3312"/>
                </a:moveTo>
                <a:cubicBezTo>
                  <a:pt x="17457" y="3159"/>
                  <a:pt x="17458" y="3002"/>
                  <a:pt x="17473" y="2837"/>
                </a:cubicBezTo>
                <a:cubicBezTo>
                  <a:pt x="17487" y="2686"/>
                  <a:pt x="17506" y="2529"/>
                  <a:pt x="17530" y="2370"/>
                </a:cubicBezTo>
                <a:cubicBezTo>
                  <a:pt x="17551" y="2222"/>
                  <a:pt x="17586" y="2080"/>
                  <a:pt x="17617" y="1928"/>
                </a:cubicBezTo>
                <a:cubicBezTo>
                  <a:pt x="17645" y="1787"/>
                  <a:pt x="17673" y="1638"/>
                  <a:pt x="17711" y="1494"/>
                </a:cubicBezTo>
                <a:cubicBezTo>
                  <a:pt x="17746" y="1361"/>
                  <a:pt x="17787" y="1229"/>
                  <a:pt x="17830" y="1094"/>
                </a:cubicBezTo>
                <a:cubicBezTo>
                  <a:pt x="17871" y="969"/>
                  <a:pt x="17915" y="842"/>
                  <a:pt x="17964" y="717"/>
                </a:cubicBezTo>
                <a:cubicBezTo>
                  <a:pt x="18010" y="601"/>
                  <a:pt x="18061" y="489"/>
                  <a:pt x="18114" y="373"/>
                </a:cubicBezTo>
                <a:cubicBezTo>
                  <a:pt x="18164" y="265"/>
                  <a:pt x="18216" y="154"/>
                  <a:pt x="18273" y="48"/>
                </a:cubicBezTo>
                <a:cubicBezTo>
                  <a:pt x="18322" y="-44"/>
                  <a:pt x="18246" y="3"/>
                  <a:pt x="18098" y="140"/>
                </a:cubicBezTo>
                <a:cubicBezTo>
                  <a:pt x="18039" y="194"/>
                  <a:pt x="17963" y="237"/>
                  <a:pt x="17885" y="320"/>
                </a:cubicBezTo>
                <a:cubicBezTo>
                  <a:pt x="17821" y="386"/>
                  <a:pt x="17753" y="461"/>
                  <a:pt x="17681" y="544"/>
                </a:cubicBezTo>
                <a:cubicBezTo>
                  <a:pt x="17616" y="618"/>
                  <a:pt x="17558" y="736"/>
                  <a:pt x="17489" y="821"/>
                </a:cubicBezTo>
                <a:cubicBezTo>
                  <a:pt x="17424" y="901"/>
                  <a:pt x="17350" y="952"/>
                  <a:pt x="17284" y="1041"/>
                </a:cubicBezTo>
                <a:cubicBezTo>
                  <a:pt x="17219" y="1127"/>
                  <a:pt x="17156" y="1225"/>
                  <a:pt x="17092" y="1317"/>
                </a:cubicBezTo>
                <a:cubicBezTo>
                  <a:pt x="17028" y="1410"/>
                  <a:pt x="16969" y="1520"/>
                  <a:pt x="16908" y="1618"/>
                </a:cubicBezTo>
                <a:cubicBezTo>
                  <a:pt x="16846" y="1719"/>
                  <a:pt x="16785" y="1821"/>
                  <a:pt x="16727" y="1926"/>
                </a:cubicBezTo>
                <a:cubicBezTo>
                  <a:pt x="16666" y="2037"/>
                  <a:pt x="16603" y="2135"/>
                  <a:pt x="16551" y="2249"/>
                </a:cubicBezTo>
                <a:cubicBezTo>
                  <a:pt x="16493" y="2374"/>
                  <a:pt x="16443" y="2493"/>
                  <a:pt x="16400" y="2619"/>
                </a:cubicBezTo>
                <a:cubicBezTo>
                  <a:pt x="16327" y="2577"/>
                  <a:pt x="16254" y="2574"/>
                  <a:pt x="16180" y="2534"/>
                </a:cubicBezTo>
                <a:cubicBezTo>
                  <a:pt x="16107" y="2495"/>
                  <a:pt x="16037" y="2434"/>
                  <a:pt x="15963" y="2396"/>
                </a:cubicBezTo>
                <a:cubicBezTo>
                  <a:pt x="15890" y="2358"/>
                  <a:pt x="15815" y="2332"/>
                  <a:pt x="15741" y="2296"/>
                </a:cubicBezTo>
                <a:cubicBezTo>
                  <a:pt x="15668" y="2260"/>
                  <a:pt x="15593" y="2242"/>
                  <a:pt x="15518" y="2208"/>
                </a:cubicBezTo>
                <a:cubicBezTo>
                  <a:pt x="15445" y="2174"/>
                  <a:pt x="15374" y="2105"/>
                  <a:pt x="15300" y="2073"/>
                </a:cubicBezTo>
                <a:cubicBezTo>
                  <a:pt x="15226" y="2041"/>
                  <a:pt x="15152" y="2006"/>
                  <a:pt x="15078" y="1976"/>
                </a:cubicBezTo>
                <a:cubicBezTo>
                  <a:pt x="15004" y="1946"/>
                  <a:pt x="14928" y="1941"/>
                  <a:pt x="14853" y="1912"/>
                </a:cubicBezTo>
                <a:cubicBezTo>
                  <a:pt x="14779" y="1884"/>
                  <a:pt x="14704" y="1866"/>
                  <a:pt x="14629" y="1839"/>
                </a:cubicBezTo>
                <a:cubicBezTo>
                  <a:pt x="14555" y="1813"/>
                  <a:pt x="14481" y="1780"/>
                  <a:pt x="14406" y="1755"/>
                </a:cubicBezTo>
                <a:cubicBezTo>
                  <a:pt x="14332" y="1730"/>
                  <a:pt x="14260" y="1672"/>
                  <a:pt x="14185" y="1648"/>
                </a:cubicBezTo>
                <a:cubicBezTo>
                  <a:pt x="14110" y="1625"/>
                  <a:pt x="14034" y="1630"/>
                  <a:pt x="13959" y="1608"/>
                </a:cubicBezTo>
                <a:cubicBezTo>
                  <a:pt x="13885" y="1587"/>
                  <a:pt x="13810" y="1570"/>
                  <a:pt x="13734" y="1550"/>
                </a:cubicBezTo>
                <a:cubicBezTo>
                  <a:pt x="13660" y="1530"/>
                  <a:pt x="13584" y="1529"/>
                  <a:pt x="13509" y="1511"/>
                </a:cubicBezTo>
                <a:cubicBezTo>
                  <a:pt x="13434" y="1493"/>
                  <a:pt x="13360" y="1473"/>
                  <a:pt x="13284" y="1457"/>
                </a:cubicBezTo>
                <a:cubicBezTo>
                  <a:pt x="13210" y="1440"/>
                  <a:pt x="13136" y="1400"/>
                  <a:pt x="13060" y="1385"/>
                </a:cubicBezTo>
                <a:cubicBezTo>
                  <a:pt x="12986" y="1370"/>
                  <a:pt x="12910" y="1376"/>
                  <a:pt x="12834" y="1363"/>
                </a:cubicBezTo>
                <a:cubicBezTo>
                  <a:pt x="12759" y="1349"/>
                  <a:pt x="12684" y="1342"/>
                  <a:pt x="12609" y="1330"/>
                </a:cubicBezTo>
                <a:cubicBezTo>
                  <a:pt x="12534" y="1318"/>
                  <a:pt x="12459" y="1281"/>
                  <a:pt x="12384" y="1271"/>
                </a:cubicBezTo>
                <a:cubicBezTo>
                  <a:pt x="12309" y="1260"/>
                  <a:pt x="12234" y="1239"/>
                  <a:pt x="12158" y="1230"/>
                </a:cubicBezTo>
                <a:cubicBezTo>
                  <a:pt x="12083" y="1221"/>
                  <a:pt x="12008" y="1206"/>
                  <a:pt x="11933" y="1199"/>
                </a:cubicBezTo>
                <a:cubicBezTo>
                  <a:pt x="11858" y="1192"/>
                  <a:pt x="11782" y="1208"/>
                  <a:pt x="11706" y="1202"/>
                </a:cubicBezTo>
                <a:cubicBezTo>
                  <a:pt x="11631" y="1196"/>
                  <a:pt x="11556" y="1202"/>
                  <a:pt x="11480" y="1198"/>
                </a:cubicBezTo>
                <a:cubicBezTo>
                  <a:pt x="11405" y="1194"/>
                  <a:pt x="11329" y="1198"/>
                  <a:pt x="11254" y="1196"/>
                </a:cubicBezTo>
                <a:cubicBezTo>
                  <a:pt x="11179" y="1193"/>
                  <a:pt x="11103" y="1187"/>
                  <a:pt x="11028" y="1186"/>
                </a:cubicBezTo>
                <a:cubicBezTo>
                  <a:pt x="10953" y="1184"/>
                  <a:pt x="10877" y="1162"/>
                  <a:pt x="10802" y="1162"/>
                </a:cubicBezTo>
                <a:cubicBezTo>
                  <a:pt x="10727" y="1162"/>
                  <a:pt x="10652" y="1146"/>
                  <a:pt x="10578" y="1147"/>
                </a:cubicBezTo>
                <a:cubicBezTo>
                  <a:pt x="10503" y="1148"/>
                  <a:pt x="10428" y="1176"/>
                  <a:pt x="10354" y="1178"/>
                </a:cubicBezTo>
                <a:cubicBezTo>
                  <a:pt x="10279" y="1181"/>
                  <a:pt x="10204" y="1172"/>
                  <a:pt x="10130" y="1176"/>
                </a:cubicBezTo>
                <a:cubicBezTo>
                  <a:pt x="10055" y="1180"/>
                  <a:pt x="9980" y="1168"/>
                  <a:pt x="9906" y="1173"/>
                </a:cubicBezTo>
                <a:cubicBezTo>
                  <a:pt x="9831" y="1179"/>
                  <a:pt x="9757" y="1184"/>
                  <a:pt x="9682" y="1191"/>
                </a:cubicBezTo>
                <a:cubicBezTo>
                  <a:pt x="9607" y="1198"/>
                  <a:pt x="9533" y="1218"/>
                  <a:pt x="9459" y="1227"/>
                </a:cubicBezTo>
                <a:cubicBezTo>
                  <a:pt x="9384" y="1235"/>
                  <a:pt x="9310" y="1247"/>
                  <a:pt x="9235" y="1257"/>
                </a:cubicBezTo>
                <a:cubicBezTo>
                  <a:pt x="9161" y="1267"/>
                  <a:pt x="9087" y="1293"/>
                  <a:pt x="9012" y="1305"/>
                </a:cubicBezTo>
                <a:cubicBezTo>
                  <a:pt x="8938" y="1317"/>
                  <a:pt x="8862" y="1300"/>
                  <a:pt x="8788" y="1313"/>
                </a:cubicBezTo>
                <a:cubicBezTo>
                  <a:pt x="8714" y="1326"/>
                  <a:pt x="8640" y="1355"/>
                  <a:pt x="8566" y="1370"/>
                </a:cubicBezTo>
                <a:cubicBezTo>
                  <a:pt x="8491" y="1384"/>
                  <a:pt x="8418" y="1428"/>
                  <a:pt x="8344" y="1445"/>
                </a:cubicBezTo>
                <a:cubicBezTo>
                  <a:pt x="8269" y="1461"/>
                  <a:pt x="8195" y="1464"/>
                  <a:pt x="8121" y="1482"/>
                </a:cubicBezTo>
                <a:cubicBezTo>
                  <a:pt x="8046" y="1500"/>
                  <a:pt x="7973" y="1537"/>
                  <a:pt x="7899" y="1556"/>
                </a:cubicBezTo>
                <a:cubicBezTo>
                  <a:pt x="7825" y="1576"/>
                  <a:pt x="7748" y="1547"/>
                  <a:pt x="7674" y="1568"/>
                </a:cubicBezTo>
                <a:cubicBezTo>
                  <a:pt x="7600" y="1589"/>
                  <a:pt x="7528" y="1641"/>
                  <a:pt x="7454" y="1663"/>
                </a:cubicBezTo>
                <a:cubicBezTo>
                  <a:pt x="7380" y="1686"/>
                  <a:pt x="7305" y="1691"/>
                  <a:pt x="7231" y="1715"/>
                </a:cubicBezTo>
                <a:cubicBezTo>
                  <a:pt x="7157" y="1740"/>
                  <a:pt x="7083" y="1761"/>
                  <a:pt x="7010" y="1787"/>
                </a:cubicBezTo>
                <a:cubicBezTo>
                  <a:pt x="6936" y="1813"/>
                  <a:pt x="6865" y="1878"/>
                  <a:pt x="6791" y="1906"/>
                </a:cubicBezTo>
                <a:cubicBezTo>
                  <a:pt x="6717" y="1934"/>
                  <a:pt x="6642" y="1931"/>
                  <a:pt x="6568" y="1960"/>
                </a:cubicBezTo>
                <a:cubicBezTo>
                  <a:pt x="6495" y="1990"/>
                  <a:pt x="6420" y="2005"/>
                  <a:pt x="6347" y="2037"/>
                </a:cubicBezTo>
                <a:cubicBezTo>
                  <a:pt x="6273" y="2068"/>
                  <a:pt x="6201" y="2114"/>
                  <a:pt x="6128" y="2147"/>
                </a:cubicBezTo>
                <a:cubicBezTo>
                  <a:pt x="6055" y="2181"/>
                  <a:pt x="5984" y="2245"/>
                  <a:pt x="5912" y="2280"/>
                </a:cubicBezTo>
                <a:cubicBezTo>
                  <a:pt x="5838" y="2315"/>
                  <a:pt x="5763" y="2325"/>
                  <a:pt x="5691" y="2362"/>
                </a:cubicBezTo>
                <a:cubicBezTo>
                  <a:pt x="5617" y="2399"/>
                  <a:pt x="5545" y="2440"/>
                  <a:pt x="5473" y="2479"/>
                </a:cubicBezTo>
                <a:cubicBezTo>
                  <a:pt x="5400" y="2518"/>
                  <a:pt x="5329" y="2577"/>
                  <a:pt x="5257" y="2618"/>
                </a:cubicBezTo>
                <a:cubicBezTo>
                  <a:pt x="5185" y="2659"/>
                  <a:pt x="5109" y="2670"/>
                  <a:pt x="5037" y="2712"/>
                </a:cubicBezTo>
                <a:cubicBezTo>
                  <a:pt x="4965" y="2756"/>
                  <a:pt x="4897" y="2836"/>
                  <a:pt x="4826" y="2881"/>
                </a:cubicBezTo>
                <a:cubicBezTo>
                  <a:pt x="4753" y="2927"/>
                  <a:pt x="4680" y="2962"/>
                  <a:pt x="4609" y="3009"/>
                </a:cubicBezTo>
                <a:cubicBezTo>
                  <a:pt x="4537" y="3057"/>
                  <a:pt x="4467" y="3117"/>
                  <a:pt x="4396" y="3166"/>
                </a:cubicBezTo>
                <a:cubicBezTo>
                  <a:pt x="4324" y="3216"/>
                  <a:pt x="4252" y="3259"/>
                  <a:pt x="4181" y="3310"/>
                </a:cubicBezTo>
                <a:cubicBezTo>
                  <a:pt x="4110" y="3363"/>
                  <a:pt x="4034" y="3380"/>
                  <a:pt x="3964" y="3434"/>
                </a:cubicBezTo>
                <a:cubicBezTo>
                  <a:pt x="3892" y="3489"/>
                  <a:pt x="3827" y="3576"/>
                  <a:pt x="3757" y="3632"/>
                </a:cubicBezTo>
                <a:cubicBezTo>
                  <a:pt x="3686" y="3690"/>
                  <a:pt x="3613" y="3731"/>
                  <a:pt x="3544" y="3790"/>
                </a:cubicBezTo>
                <a:cubicBezTo>
                  <a:pt x="3474" y="3850"/>
                  <a:pt x="3411" y="3949"/>
                  <a:pt x="3342" y="4011"/>
                </a:cubicBezTo>
                <a:cubicBezTo>
                  <a:pt x="3272" y="4074"/>
                  <a:pt x="3202" y="4128"/>
                  <a:pt x="3133" y="4193"/>
                </a:cubicBezTo>
                <a:cubicBezTo>
                  <a:pt x="3064" y="4259"/>
                  <a:pt x="2988" y="4288"/>
                  <a:pt x="2921" y="4356"/>
                </a:cubicBezTo>
                <a:cubicBezTo>
                  <a:pt x="2852" y="4425"/>
                  <a:pt x="2787" y="4511"/>
                  <a:pt x="2720" y="4582"/>
                </a:cubicBezTo>
                <a:cubicBezTo>
                  <a:pt x="2652" y="4654"/>
                  <a:pt x="2584" y="4727"/>
                  <a:pt x="2518" y="4801"/>
                </a:cubicBezTo>
                <a:cubicBezTo>
                  <a:pt x="2451" y="4877"/>
                  <a:pt x="2383" y="4949"/>
                  <a:pt x="2318" y="5027"/>
                </a:cubicBezTo>
                <a:cubicBezTo>
                  <a:pt x="2251" y="5107"/>
                  <a:pt x="2187" y="5193"/>
                  <a:pt x="2123" y="5275"/>
                </a:cubicBezTo>
                <a:cubicBezTo>
                  <a:pt x="2057" y="5359"/>
                  <a:pt x="1996" y="5457"/>
                  <a:pt x="1932" y="5542"/>
                </a:cubicBezTo>
                <a:cubicBezTo>
                  <a:pt x="1868" y="5630"/>
                  <a:pt x="1802" y="5713"/>
                  <a:pt x="1741" y="5803"/>
                </a:cubicBezTo>
                <a:cubicBezTo>
                  <a:pt x="1677" y="5895"/>
                  <a:pt x="1618" y="5999"/>
                  <a:pt x="1557" y="6093"/>
                </a:cubicBezTo>
                <a:cubicBezTo>
                  <a:pt x="1495" y="6190"/>
                  <a:pt x="1436" y="6294"/>
                  <a:pt x="1377" y="6393"/>
                </a:cubicBezTo>
                <a:cubicBezTo>
                  <a:pt x="1317" y="6495"/>
                  <a:pt x="1255" y="6590"/>
                  <a:pt x="1198" y="6695"/>
                </a:cubicBezTo>
                <a:cubicBezTo>
                  <a:pt x="1139" y="6802"/>
                  <a:pt x="1081" y="6910"/>
                  <a:pt x="1027" y="7020"/>
                </a:cubicBezTo>
                <a:cubicBezTo>
                  <a:pt x="970" y="7134"/>
                  <a:pt x="913" y="7244"/>
                  <a:pt x="861" y="7360"/>
                </a:cubicBezTo>
                <a:cubicBezTo>
                  <a:pt x="807" y="7480"/>
                  <a:pt x="764" y="7621"/>
                  <a:pt x="715" y="7743"/>
                </a:cubicBezTo>
                <a:cubicBezTo>
                  <a:pt x="664" y="7870"/>
                  <a:pt x="604" y="7975"/>
                  <a:pt x="558" y="8105"/>
                </a:cubicBezTo>
                <a:cubicBezTo>
                  <a:pt x="510" y="8239"/>
                  <a:pt x="477" y="8392"/>
                  <a:pt x="435" y="8529"/>
                </a:cubicBezTo>
                <a:cubicBezTo>
                  <a:pt x="392" y="8670"/>
                  <a:pt x="346" y="8802"/>
                  <a:pt x="309" y="8945"/>
                </a:cubicBezTo>
                <a:cubicBezTo>
                  <a:pt x="271" y="9093"/>
                  <a:pt x="238" y="9244"/>
                  <a:pt x="207" y="9394"/>
                </a:cubicBezTo>
                <a:cubicBezTo>
                  <a:pt x="175" y="9549"/>
                  <a:pt x="132" y="9692"/>
                  <a:pt x="107" y="9849"/>
                </a:cubicBezTo>
                <a:cubicBezTo>
                  <a:pt x="83" y="10010"/>
                  <a:pt x="80" y="10185"/>
                  <a:pt x="63" y="10347"/>
                </a:cubicBezTo>
                <a:cubicBezTo>
                  <a:pt x="46" y="10512"/>
                  <a:pt x="36" y="10677"/>
                  <a:pt x="27" y="10844"/>
                </a:cubicBezTo>
                <a:cubicBezTo>
                  <a:pt x="18" y="11011"/>
                  <a:pt x="0" y="11177"/>
                  <a:pt x="0" y="11346"/>
                </a:cubicBezTo>
                <a:cubicBezTo>
                  <a:pt x="0" y="11516"/>
                  <a:pt x="3" y="11686"/>
                  <a:pt x="12" y="11853"/>
                </a:cubicBezTo>
                <a:cubicBezTo>
                  <a:pt x="20" y="12020"/>
                  <a:pt x="44" y="12182"/>
                  <a:pt x="61" y="12347"/>
                </a:cubicBezTo>
                <a:cubicBezTo>
                  <a:pt x="78" y="12510"/>
                  <a:pt x="93" y="12675"/>
                  <a:pt x="118" y="12836"/>
                </a:cubicBezTo>
                <a:cubicBezTo>
                  <a:pt x="143" y="12993"/>
                  <a:pt x="172" y="13148"/>
                  <a:pt x="204" y="13303"/>
                </a:cubicBezTo>
                <a:cubicBezTo>
                  <a:pt x="235" y="13453"/>
                  <a:pt x="259" y="13617"/>
                  <a:pt x="297" y="13765"/>
                </a:cubicBezTo>
                <a:cubicBezTo>
                  <a:pt x="334" y="13908"/>
                  <a:pt x="390" y="14028"/>
                  <a:pt x="433" y="14169"/>
                </a:cubicBezTo>
                <a:cubicBezTo>
                  <a:pt x="475" y="14306"/>
                  <a:pt x="509" y="14458"/>
                  <a:pt x="557" y="14592"/>
                </a:cubicBezTo>
                <a:cubicBezTo>
                  <a:pt x="602" y="14722"/>
                  <a:pt x="664" y="14825"/>
                  <a:pt x="715" y="14952"/>
                </a:cubicBezTo>
                <a:cubicBezTo>
                  <a:pt x="764" y="15074"/>
                  <a:pt x="814" y="15198"/>
                  <a:pt x="868" y="15318"/>
                </a:cubicBezTo>
                <a:cubicBezTo>
                  <a:pt x="921" y="15434"/>
                  <a:pt x="964" y="15577"/>
                  <a:pt x="1020" y="15691"/>
                </a:cubicBezTo>
                <a:cubicBezTo>
                  <a:pt x="1075" y="15801"/>
                  <a:pt x="1139" y="15893"/>
                  <a:pt x="1198" y="16001"/>
                </a:cubicBezTo>
                <a:cubicBezTo>
                  <a:pt x="1255" y="16106"/>
                  <a:pt x="1319" y="16193"/>
                  <a:pt x="1380" y="16295"/>
                </a:cubicBezTo>
                <a:cubicBezTo>
                  <a:pt x="1439" y="16395"/>
                  <a:pt x="1497" y="16498"/>
                  <a:pt x="1560" y="16595"/>
                </a:cubicBezTo>
                <a:cubicBezTo>
                  <a:pt x="1620" y="16690"/>
                  <a:pt x="1677" y="16802"/>
                  <a:pt x="1740" y="16895"/>
                </a:cubicBezTo>
                <a:cubicBezTo>
                  <a:pt x="1802" y="16985"/>
                  <a:pt x="1873" y="17046"/>
                  <a:pt x="1938" y="17134"/>
                </a:cubicBezTo>
                <a:cubicBezTo>
                  <a:pt x="2001" y="17220"/>
                  <a:pt x="2063" y="17311"/>
                  <a:pt x="2129" y="17395"/>
                </a:cubicBezTo>
                <a:cubicBezTo>
                  <a:pt x="2194" y="17476"/>
                  <a:pt x="2250" y="17597"/>
                  <a:pt x="2316" y="17676"/>
                </a:cubicBezTo>
                <a:cubicBezTo>
                  <a:pt x="2382" y="17754"/>
                  <a:pt x="2457" y="17791"/>
                  <a:pt x="2525" y="17867"/>
                </a:cubicBezTo>
                <a:cubicBezTo>
                  <a:pt x="2591" y="17942"/>
                  <a:pt x="2650" y="18053"/>
                  <a:pt x="2718" y="18126"/>
                </a:cubicBezTo>
                <a:cubicBezTo>
                  <a:pt x="2785" y="18197"/>
                  <a:pt x="2854" y="18262"/>
                  <a:pt x="2923" y="18331"/>
                </a:cubicBezTo>
                <a:cubicBezTo>
                  <a:pt x="2990" y="18399"/>
                  <a:pt x="3066" y="18428"/>
                  <a:pt x="3135" y="18494"/>
                </a:cubicBezTo>
                <a:cubicBezTo>
                  <a:pt x="3203" y="18558"/>
                  <a:pt x="3269" y="18640"/>
                  <a:pt x="3339" y="18703"/>
                </a:cubicBezTo>
                <a:cubicBezTo>
                  <a:pt x="3408" y="18765"/>
                  <a:pt x="3473" y="18851"/>
                  <a:pt x="3543" y="18911"/>
                </a:cubicBezTo>
                <a:cubicBezTo>
                  <a:pt x="3613" y="18970"/>
                  <a:pt x="3690" y="18983"/>
                  <a:pt x="3761" y="19040"/>
                </a:cubicBezTo>
                <a:cubicBezTo>
                  <a:pt x="3830" y="19097"/>
                  <a:pt x="3900" y="19154"/>
                  <a:pt x="3972" y="19209"/>
                </a:cubicBezTo>
                <a:cubicBezTo>
                  <a:pt x="4042" y="19263"/>
                  <a:pt x="4109" y="19341"/>
                  <a:pt x="4180" y="19394"/>
                </a:cubicBezTo>
                <a:cubicBezTo>
                  <a:pt x="4250" y="19445"/>
                  <a:pt x="4324" y="19477"/>
                  <a:pt x="4396" y="19527"/>
                </a:cubicBezTo>
                <a:cubicBezTo>
                  <a:pt x="4467" y="19576"/>
                  <a:pt x="4534" y="19661"/>
                  <a:pt x="4606" y="19708"/>
                </a:cubicBezTo>
                <a:cubicBezTo>
                  <a:pt x="4677" y="19756"/>
                  <a:pt x="4749" y="19796"/>
                  <a:pt x="4822" y="19842"/>
                </a:cubicBezTo>
                <a:cubicBezTo>
                  <a:pt x="4893" y="19887"/>
                  <a:pt x="4965" y="19929"/>
                  <a:pt x="5038" y="19973"/>
                </a:cubicBezTo>
                <a:cubicBezTo>
                  <a:pt x="5110" y="20015"/>
                  <a:pt x="5186" y="20024"/>
                  <a:pt x="5258" y="20065"/>
                </a:cubicBezTo>
                <a:cubicBezTo>
                  <a:pt x="5330" y="20106"/>
                  <a:pt x="5400" y="20170"/>
                  <a:pt x="5473" y="20210"/>
                </a:cubicBezTo>
                <a:cubicBezTo>
                  <a:pt x="5545" y="20248"/>
                  <a:pt x="5621" y="20258"/>
                  <a:pt x="5694" y="20295"/>
                </a:cubicBezTo>
                <a:cubicBezTo>
                  <a:pt x="5766" y="20332"/>
                  <a:pt x="5838" y="20378"/>
                  <a:pt x="5911" y="20413"/>
                </a:cubicBezTo>
                <a:cubicBezTo>
                  <a:pt x="5984" y="20448"/>
                  <a:pt x="6054" y="20514"/>
                  <a:pt x="6128" y="20547"/>
                </a:cubicBezTo>
                <a:cubicBezTo>
                  <a:pt x="6200" y="20580"/>
                  <a:pt x="6276" y="20584"/>
                  <a:pt x="6350" y="20615"/>
                </a:cubicBezTo>
                <a:cubicBezTo>
                  <a:pt x="6423" y="20646"/>
                  <a:pt x="6493" y="20711"/>
                  <a:pt x="6567" y="20740"/>
                </a:cubicBezTo>
                <a:cubicBezTo>
                  <a:pt x="6640" y="20770"/>
                  <a:pt x="6717" y="20755"/>
                  <a:pt x="6791" y="20783"/>
                </a:cubicBezTo>
                <a:cubicBezTo>
                  <a:pt x="6864" y="20811"/>
                  <a:pt x="6935" y="20885"/>
                  <a:pt x="7009" y="20911"/>
                </a:cubicBezTo>
                <a:cubicBezTo>
                  <a:pt x="7082" y="20937"/>
                  <a:pt x="7156" y="20962"/>
                  <a:pt x="7230" y="20986"/>
                </a:cubicBezTo>
                <a:cubicBezTo>
                  <a:pt x="7304" y="21010"/>
                  <a:pt x="7380" y="21000"/>
                  <a:pt x="7454" y="21023"/>
                </a:cubicBezTo>
                <a:cubicBezTo>
                  <a:pt x="7528" y="21045"/>
                  <a:pt x="7601" y="21077"/>
                  <a:pt x="7675" y="21098"/>
                </a:cubicBezTo>
                <a:cubicBezTo>
                  <a:pt x="7749" y="21119"/>
                  <a:pt x="7822" y="21166"/>
                  <a:pt x="7896" y="21186"/>
                </a:cubicBezTo>
                <a:cubicBezTo>
                  <a:pt x="7970" y="21205"/>
                  <a:pt x="8046" y="21188"/>
                  <a:pt x="8120" y="21206"/>
                </a:cubicBezTo>
                <a:cubicBezTo>
                  <a:pt x="8194" y="21224"/>
                  <a:pt x="8267" y="21270"/>
                  <a:pt x="8342" y="21287"/>
                </a:cubicBezTo>
                <a:cubicBezTo>
                  <a:pt x="8416" y="21303"/>
                  <a:pt x="8490" y="21316"/>
                  <a:pt x="8565" y="21331"/>
                </a:cubicBezTo>
                <a:cubicBezTo>
                  <a:pt x="8639" y="21346"/>
                  <a:pt x="8713" y="21358"/>
                  <a:pt x="8788" y="21372"/>
                </a:cubicBezTo>
                <a:cubicBezTo>
                  <a:pt x="8862" y="21385"/>
                  <a:pt x="8937" y="21369"/>
                  <a:pt x="9012" y="21381"/>
                </a:cubicBezTo>
                <a:cubicBezTo>
                  <a:pt x="9086" y="21393"/>
                  <a:pt x="9160" y="21437"/>
                  <a:pt x="9235" y="21447"/>
                </a:cubicBezTo>
                <a:cubicBezTo>
                  <a:pt x="9309" y="21458"/>
                  <a:pt x="9384" y="21455"/>
                  <a:pt x="9458" y="21464"/>
                </a:cubicBezTo>
                <a:cubicBezTo>
                  <a:pt x="9533" y="21473"/>
                  <a:pt x="9608" y="21462"/>
                  <a:pt x="9682" y="21469"/>
                </a:cubicBezTo>
                <a:cubicBezTo>
                  <a:pt x="9757" y="21476"/>
                  <a:pt x="9831" y="21498"/>
                  <a:pt x="9906" y="21504"/>
                </a:cubicBezTo>
                <a:cubicBezTo>
                  <a:pt x="9980" y="21509"/>
                  <a:pt x="10055" y="21495"/>
                  <a:pt x="10130" y="21499"/>
                </a:cubicBezTo>
                <a:cubicBezTo>
                  <a:pt x="10204" y="21503"/>
                  <a:pt x="10279" y="21545"/>
                  <a:pt x="10353" y="21548"/>
                </a:cubicBezTo>
                <a:cubicBezTo>
                  <a:pt x="10428" y="21551"/>
                  <a:pt x="10503" y="21516"/>
                  <a:pt x="10578" y="21517"/>
                </a:cubicBezTo>
                <a:cubicBezTo>
                  <a:pt x="10652" y="21519"/>
                  <a:pt x="10727" y="21543"/>
                  <a:pt x="10802" y="21543"/>
                </a:cubicBezTo>
                <a:cubicBezTo>
                  <a:pt x="10876" y="21543"/>
                  <a:pt x="10951" y="21556"/>
                  <a:pt x="11026" y="21555"/>
                </a:cubicBezTo>
                <a:cubicBezTo>
                  <a:pt x="11100" y="21553"/>
                  <a:pt x="11175" y="21532"/>
                  <a:pt x="11249" y="21529"/>
                </a:cubicBezTo>
                <a:cubicBezTo>
                  <a:pt x="11324" y="21526"/>
                  <a:pt x="11399" y="21529"/>
                  <a:pt x="11473" y="21525"/>
                </a:cubicBezTo>
                <a:cubicBezTo>
                  <a:pt x="11548" y="21520"/>
                  <a:pt x="11623" y="21520"/>
                  <a:pt x="11697" y="21515"/>
                </a:cubicBezTo>
                <a:cubicBezTo>
                  <a:pt x="11772" y="21509"/>
                  <a:pt x="11846" y="21492"/>
                  <a:pt x="11921" y="21484"/>
                </a:cubicBezTo>
                <a:cubicBezTo>
                  <a:pt x="11995" y="21477"/>
                  <a:pt x="12069" y="21440"/>
                  <a:pt x="12144" y="21432"/>
                </a:cubicBezTo>
                <a:cubicBezTo>
                  <a:pt x="12218" y="21423"/>
                  <a:pt x="12294" y="21442"/>
                  <a:pt x="12368" y="21432"/>
                </a:cubicBezTo>
                <a:cubicBezTo>
                  <a:pt x="12443" y="21422"/>
                  <a:pt x="12517" y="21409"/>
                  <a:pt x="12591" y="21397"/>
                </a:cubicBezTo>
                <a:cubicBezTo>
                  <a:pt x="12666" y="21385"/>
                  <a:pt x="12740" y="21368"/>
                  <a:pt x="12814" y="21354"/>
                </a:cubicBezTo>
                <a:cubicBezTo>
                  <a:pt x="12889" y="21341"/>
                  <a:pt x="12963" y="21332"/>
                  <a:pt x="13037" y="21317"/>
                </a:cubicBezTo>
                <a:cubicBezTo>
                  <a:pt x="13112" y="21302"/>
                  <a:pt x="13187" y="21297"/>
                  <a:pt x="13261" y="21281"/>
                </a:cubicBezTo>
                <a:cubicBezTo>
                  <a:pt x="13335" y="21265"/>
                  <a:pt x="13410" y="21252"/>
                  <a:pt x="13484" y="21235"/>
                </a:cubicBezTo>
                <a:cubicBezTo>
                  <a:pt x="13558" y="21217"/>
                  <a:pt x="13632" y="21198"/>
                  <a:pt x="13706" y="21178"/>
                </a:cubicBezTo>
                <a:cubicBezTo>
                  <a:pt x="13781" y="21159"/>
                  <a:pt x="13854" y="21127"/>
                  <a:pt x="13928" y="21106"/>
                </a:cubicBezTo>
                <a:cubicBezTo>
                  <a:pt x="14002" y="21085"/>
                  <a:pt x="14076" y="21064"/>
                  <a:pt x="14150" y="21041"/>
                </a:cubicBezTo>
                <a:cubicBezTo>
                  <a:pt x="14224" y="21018"/>
                  <a:pt x="14298" y="20987"/>
                  <a:pt x="14371" y="20963"/>
                </a:cubicBezTo>
                <a:cubicBezTo>
                  <a:pt x="14445" y="20939"/>
                  <a:pt x="14520" y="20927"/>
                  <a:pt x="14593" y="20901"/>
                </a:cubicBezTo>
                <a:cubicBezTo>
                  <a:pt x="14667" y="20875"/>
                  <a:pt x="14740" y="20837"/>
                  <a:pt x="14814" y="20809"/>
                </a:cubicBezTo>
                <a:cubicBezTo>
                  <a:pt x="14888" y="20781"/>
                  <a:pt x="14961" y="20751"/>
                  <a:pt x="15034" y="20722"/>
                </a:cubicBezTo>
                <a:cubicBezTo>
                  <a:pt x="15108" y="20692"/>
                  <a:pt x="15180" y="20650"/>
                  <a:pt x="15253" y="20619"/>
                </a:cubicBezTo>
                <a:cubicBezTo>
                  <a:pt x="15327" y="20588"/>
                  <a:pt x="15402" y="20572"/>
                  <a:pt x="15474" y="20539"/>
                </a:cubicBezTo>
                <a:cubicBezTo>
                  <a:pt x="15548" y="20506"/>
                  <a:pt x="15623" y="20488"/>
                  <a:pt x="15695" y="20453"/>
                </a:cubicBezTo>
                <a:cubicBezTo>
                  <a:pt x="15769" y="20418"/>
                  <a:pt x="15841" y="20375"/>
                  <a:pt x="15913" y="20338"/>
                </a:cubicBezTo>
                <a:cubicBezTo>
                  <a:pt x="15987" y="20301"/>
                  <a:pt x="16057" y="20243"/>
                  <a:pt x="16129" y="20204"/>
                </a:cubicBezTo>
                <a:cubicBezTo>
                  <a:pt x="16202" y="20165"/>
                  <a:pt x="16276" y="20133"/>
                  <a:pt x="16348" y="20092"/>
                </a:cubicBezTo>
                <a:cubicBezTo>
                  <a:pt x="16420" y="20051"/>
                  <a:pt x="16495" y="20027"/>
                  <a:pt x="16567" y="19985"/>
                </a:cubicBezTo>
                <a:cubicBezTo>
                  <a:pt x="16639" y="19941"/>
                  <a:pt x="16711" y="19896"/>
                  <a:pt x="16783" y="19851"/>
                </a:cubicBezTo>
                <a:cubicBezTo>
                  <a:pt x="16855" y="19806"/>
                  <a:pt x="16924" y="19736"/>
                  <a:pt x="16995" y="19689"/>
                </a:cubicBezTo>
                <a:cubicBezTo>
                  <a:pt x="17067" y="19641"/>
                  <a:pt x="17141" y="19607"/>
                  <a:pt x="17212" y="19558"/>
                </a:cubicBezTo>
                <a:cubicBezTo>
                  <a:pt x="17283" y="19508"/>
                  <a:pt x="17351" y="19434"/>
                  <a:pt x="17422" y="19383"/>
                </a:cubicBezTo>
                <a:cubicBezTo>
                  <a:pt x="17493" y="19330"/>
                  <a:pt x="17570" y="19313"/>
                  <a:pt x="17640" y="19259"/>
                </a:cubicBezTo>
                <a:cubicBezTo>
                  <a:pt x="17711" y="19204"/>
                  <a:pt x="17774" y="19104"/>
                  <a:pt x="17844" y="19048"/>
                </a:cubicBezTo>
                <a:cubicBezTo>
                  <a:pt x="17915" y="18990"/>
                  <a:pt x="17987" y="18946"/>
                  <a:pt x="18056" y="18887"/>
                </a:cubicBezTo>
                <a:cubicBezTo>
                  <a:pt x="18127" y="18826"/>
                  <a:pt x="18195" y="18759"/>
                  <a:pt x="18264" y="18697"/>
                </a:cubicBezTo>
                <a:cubicBezTo>
                  <a:pt x="18334" y="18634"/>
                  <a:pt x="18407" y="18593"/>
                  <a:pt x="18475" y="18528"/>
                </a:cubicBezTo>
                <a:cubicBezTo>
                  <a:pt x="18545" y="18462"/>
                  <a:pt x="18608" y="18367"/>
                  <a:pt x="18675" y="18299"/>
                </a:cubicBezTo>
                <a:cubicBezTo>
                  <a:pt x="18744" y="18230"/>
                  <a:pt x="18810" y="18150"/>
                  <a:pt x="18877" y="18079"/>
                </a:cubicBezTo>
                <a:cubicBezTo>
                  <a:pt x="18945" y="18006"/>
                  <a:pt x="19014" y="17944"/>
                  <a:pt x="19080" y="17870"/>
                </a:cubicBezTo>
                <a:cubicBezTo>
                  <a:pt x="19148" y="17794"/>
                  <a:pt x="19214" y="17718"/>
                  <a:pt x="19279" y="17640"/>
                </a:cubicBezTo>
                <a:cubicBezTo>
                  <a:pt x="19346" y="17560"/>
                  <a:pt x="19412" y="17480"/>
                  <a:pt x="19476" y="17399"/>
                </a:cubicBezTo>
                <a:cubicBezTo>
                  <a:pt x="19542" y="17315"/>
                  <a:pt x="19611" y="17248"/>
                  <a:pt x="19674" y="17162"/>
                </a:cubicBezTo>
                <a:cubicBezTo>
                  <a:pt x="19739" y="17074"/>
                  <a:pt x="19796" y="16964"/>
                  <a:pt x="19858" y="16874"/>
                </a:cubicBezTo>
                <a:cubicBezTo>
                  <a:pt x="19922" y="16781"/>
                  <a:pt x="19985" y="16692"/>
                  <a:pt x="20045" y="16598"/>
                </a:cubicBezTo>
                <a:cubicBezTo>
                  <a:pt x="20108" y="16500"/>
                  <a:pt x="20178" y="16432"/>
                  <a:pt x="20237" y="16333"/>
                </a:cubicBezTo>
                <a:cubicBezTo>
                  <a:pt x="20298" y="16230"/>
                  <a:pt x="20351" y="16109"/>
                  <a:pt x="20408" y="16004"/>
                </a:cubicBezTo>
                <a:cubicBezTo>
                  <a:pt x="20466" y="15896"/>
                  <a:pt x="20529" y="15801"/>
                  <a:pt x="20584" y="15691"/>
                </a:cubicBezTo>
                <a:cubicBezTo>
                  <a:pt x="20641" y="15577"/>
                  <a:pt x="20687" y="15443"/>
                  <a:pt x="20740" y="15326"/>
                </a:cubicBezTo>
                <a:cubicBezTo>
                  <a:pt x="20794" y="15206"/>
                  <a:pt x="20847" y="15088"/>
                  <a:pt x="20896" y="14966"/>
                </a:cubicBezTo>
                <a:cubicBezTo>
                  <a:pt x="20947" y="14839"/>
                  <a:pt x="20991" y="14702"/>
                  <a:pt x="21037" y="14573"/>
                </a:cubicBezTo>
                <a:cubicBezTo>
                  <a:pt x="21085" y="14439"/>
                  <a:pt x="21134" y="14312"/>
                  <a:pt x="21175" y="14176"/>
                </a:cubicBezTo>
                <a:cubicBezTo>
                  <a:pt x="21219" y="14035"/>
                  <a:pt x="21266" y="13903"/>
                  <a:pt x="21303" y="13759"/>
                </a:cubicBezTo>
                <a:cubicBezTo>
                  <a:pt x="21341" y="13611"/>
                  <a:pt x="21365" y="13449"/>
                  <a:pt x="21396" y="13299"/>
                </a:cubicBezTo>
                <a:cubicBezTo>
                  <a:pt x="21428" y="13144"/>
                  <a:pt x="21455" y="12987"/>
                  <a:pt x="21479" y="12830"/>
                </a:cubicBezTo>
                <a:cubicBezTo>
                  <a:pt x="21504" y="12669"/>
                  <a:pt x="21542" y="12518"/>
                  <a:pt x="21558" y="12355"/>
                </a:cubicBezTo>
                <a:cubicBezTo>
                  <a:pt x="21575" y="12190"/>
                  <a:pt x="21575" y="12017"/>
                  <a:pt x="21583" y="11850"/>
                </a:cubicBezTo>
                <a:cubicBezTo>
                  <a:pt x="21592" y="11683"/>
                  <a:pt x="21591" y="11516"/>
                  <a:pt x="21591" y="11346"/>
                </a:cubicBezTo>
                <a:cubicBezTo>
                  <a:pt x="21591" y="11178"/>
                  <a:pt x="21600" y="11009"/>
                  <a:pt x="21591" y="10842"/>
                </a:cubicBezTo>
                <a:cubicBezTo>
                  <a:pt x="21583" y="10676"/>
                  <a:pt x="21569" y="10510"/>
                  <a:pt x="21552" y="10345"/>
                </a:cubicBezTo>
                <a:cubicBezTo>
                  <a:pt x="21535" y="10183"/>
                  <a:pt x="21519" y="10017"/>
                  <a:pt x="21495" y="9857"/>
                </a:cubicBezTo>
                <a:cubicBezTo>
                  <a:pt x="21470" y="9700"/>
                  <a:pt x="21443" y="9542"/>
                  <a:pt x="21411" y="9387"/>
                </a:cubicBezTo>
                <a:cubicBezTo>
                  <a:pt x="21380" y="9237"/>
                  <a:pt x="21327" y="9111"/>
                  <a:pt x="21289" y="8963"/>
                </a:cubicBezTo>
                <a:cubicBezTo>
                  <a:pt x="21253" y="8820"/>
                  <a:pt x="21218" y="8672"/>
                  <a:pt x="21175" y="8532"/>
                </a:cubicBezTo>
                <a:cubicBezTo>
                  <a:pt x="21134" y="8396"/>
                  <a:pt x="21100" y="8243"/>
                  <a:pt x="21053" y="8110"/>
                </a:cubicBezTo>
                <a:cubicBezTo>
                  <a:pt x="21007" y="7981"/>
                  <a:pt x="20955" y="7860"/>
                  <a:pt x="20904" y="7734"/>
                </a:cubicBezTo>
                <a:cubicBezTo>
                  <a:pt x="20855" y="7612"/>
                  <a:pt x="20808" y="7478"/>
                  <a:pt x="20755" y="7359"/>
                </a:cubicBezTo>
                <a:cubicBezTo>
                  <a:pt x="20703" y="7243"/>
                  <a:pt x="20642" y="7143"/>
                  <a:pt x="20585" y="7030"/>
                </a:cubicBezTo>
                <a:cubicBezTo>
                  <a:pt x="20531" y="6920"/>
                  <a:pt x="20481" y="6791"/>
                  <a:pt x="20423" y="6683"/>
                </a:cubicBezTo>
                <a:cubicBezTo>
                  <a:pt x="20366" y="6578"/>
                  <a:pt x="20301" y="6492"/>
                  <a:pt x="20241" y="6390"/>
                </a:cubicBezTo>
                <a:cubicBezTo>
                  <a:pt x="20183" y="6291"/>
                  <a:pt x="20115" y="6217"/>
                  <a:pt x="20053" y="6120"/>
                </a:cubicBezTo>
                <a:cubicBezTo>
                  <a:pt x="19993" y="6026"/>
                  <a:pt x="19934" y="5922"/>
                  <a:pt x="19871" y="5829"/>
                </a:cubicBezTo>
                <a:cubicBezTo>
                  <a:pt x="19809" y="5740"/>
                  <a:pt x="19743" y="5664"/>
                  <a:pt x="19678" y="5576"/>
                </a:cubicBezTo>
                <a:cubicBezTo>
                  <a:pt x="19616" y="5491"/>
                  <a:pt x="19554" y="5396"/>
                  <a:pt x="19489" y="5312"/>
                </a:cubicBezTo>
                <a:cubicBezTo>
                  <a:pt x="19425" y="5231"/>
                  <a:pt x="19361" y="5147"/>
                  <a:pt x="19294" y="5068"/>
                </a:cubicBezTo>
                <a:cubicBezTo>
                  <a:pt x="19230" y="4990"/>
                  <a:pt x="19169" y="4889"/>
                  <a:pt x="19102" y="4813"/>
                </a:cubicBezTo>
                <a:cubicBezTo>
                  <a:pt x="19036" y="4739"/>
                  <a:pt x="18962" y="4698"/>
                  <a:pt x="18894" y="4626"/>
                </a:cubicBezTo>
                <a:cubicBezTo>
                  <a:pt x="18828" y="4555"/>
                  <a:pt x="18768" y="4447"/>
                  <a:pt x="18699" y="4378"/>
                </a:cubicBezTo>
                <a:cubicBezTo>
                  <a:pt x="18632" y="4310"/>
                  <a:pt x="18559" y="4269"/>
                  <a:pt x="18490" y="4203"/>
                </a:cubicBezTo>
                <a:cubicBezTo>
                  <a:pt x="18422" y="4138"/>
                  <a:pt x="18352" y="4084"/>
                  <a:pt x="18282" y="4021"/>
                </a:cubicBezTo>
                <a:cubicBezTo>
                  <a:pt x="18214" y="3959"/>
                  <a:pt x="18145" y="3897"/>
                  <a:pt x="18075" y="3837"/>
                </a:cubicBezTo>
                <a:cubicBezTo>
                  <a:pt x="18006" y="3777"/>
                  <a:pt x="17940" y="3700"/>
                  <a:pt x="17869" y="3643"/>
                </a:cubicBezTo>
                <a:cubicBezTo>
                  <a:pt x="17800" y="3586"/>
                  <a:pt x="17731" y="3523"/>
                  <a:pt x="17660" y="3468"/>
                </a:cubicBezTo>
                <a:cubicBezTo>
                  <a:pt x="17590" y="3414"/>
                  <a:pt x="17522" y="3365"/>
                  <a:pt x="17450" y="3312"/>
                </a:cubicBezTo>
                <a:close/>
              </a:path>
            </a:pathLst>
          </a:custGeom>
          <a:solidFill>
            <a:srgbClr val="F3EAD7"/>
          </a:solidFill>
          <a:ln w="63500">
            <a:solidFill>
              <a:srgbClr val="000000"/>
            </a:solidFill>
            <a:miter lim="400000"/>
          </a:ln>
        </p:spPr>
        <p:txBody>
          <a:bodyPr lIns="203200" tIns="203200" rIns="203200" bIns="203200" anchor="ctr"/>
          <a:lstStyle/>
          <a:p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1666473" y="4446272"/>
            <a:ext cx="7543800" cy="218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400"/>
            </a:pPr>
            <a:r>
              <a:rPr lang="zh-CN" altLang="en-US" dirty="0"/>
              <a:t>任何没有理论支撑的系统，如同一个没有地基的高楼，倒下时迟早的事情</a:t>
            </a:r>
            <a:endParaRPr lang="en-US" altLang="zh-CN" dirty="0"/>
          </a:p>
        </p:txBody>
      </p:sp>
      <p:grpSp>
        <p:nvGrpSpPr>
          <p:cNvPr id="6" name="组合 3"/>
          <p:cNvGrpSpPr/>
          <p:nvPr/>
        </p:nvGrpSpPr>
        <p:grpSpPr>
          <a:xfrm>
            <a:off x="4236896" y="390619"/>
            <a:ext cx="1821566" cy="2304111"/>
            <a:chOff x="3124220" y="2288743"/>
            <a:chExt cx="1480578" cy="1729253"/>
          </a:xfrm>
        </p:grpSpPr>
        <p:sp>
          <p:nvSpPr>
            <p:cNvPr id="7" name="矩形 6"/>
            <p:cNvSpPr/>
            <p:nvPr/>
          </p:nvSpPr>
          <p:spPr>
            <a:xfrm>
              <a:off x="3124220" y="2288743"/>
              <a:ext cx="1296144" cy="172925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dirty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52670" y="3541072"/>
              <a:ext cx="1152128" cy="277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rPr>
                <a:t>定位</a:t>
              </a:r>
              <a:r>
                <a:rPr lang="en-US" altLang="zh-CN" dirty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endParaRPr lang="zh-CN" altLang="en-US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" name="组合 6"/>
            <p:cNvGrpSpPr/>
            <p:nvPr/>
          </p:nvGrpSpPr>
          <p:grpSpPr>
            <a:xfrm>
              <a:off x="3564947" y="2595041"/>
              <a:ext cx="915564" cy="705244"/>
              <a:chOff x="2078167" y="2685311"/>
              <a:chExt cx="798383" cy="614982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2080986" y="2685311"/>
                <a:ext cx="432048" cy="144016"/>
              </a:xfrm>
              <a:prstGeom prst="ellipse">
                <a:avLst/>
              </a:prstGeom>
              <a:solidFill>
                <a:srgbClr val="EFF9FF"/>
              </a:solidFill>
            </p:spPr>
            <p:txBody>
              <a:bodyPr wrap="non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11" name="椭圆 101"/>
              <p:cNvSpPr/>
              <p:nvPr/>
            </p:nvSpPr>
            <p:spPr>
              <a:xfrm>
                <a:off x="2078167" y="2762467"/>
                <a:ext cx="432048" cy="537826"/>
              </a:xfrm>
              <a:custGeom>
                <a:avLst/>
                <a:gdLst/>
                <a:ahLst/>
                <a:cxnLst/>
                <a:rect l="l" t="t" r="r" b="b"/>
                <a:pathLst>
                  <a:path w="432048" h="537826">
                    <a:moveTo>
                      <a:pt x="0" y="0"/>
                    </a:moveTo>
                    <a:cubicBezTo>
                      <a:pt x="0" y="39769"/>
                      <a:pt x="96717" y="72008"/>
                      <a:pt x="216024" y="72008"/>
                    </a:cubicBezTo>
                    <a:cubicBezTo>
                      <a:pt x="335331" y="72008"/>
                      <a:pt x="432048" y="39769"/>
                      <a:pt x="432048" y="0"/>
                    </a:cubicBezTo>
                    <a:lnTo>
                      <a:pt x="432048" y="465818"/>
                    </a:lnTo>
                    <a:cubicBezTo>
                      <a:pt x="432048" y="505587"/>
                      <a:pt x="335331" y="537826"/>
                      <a:pt x="216024" y="537826"/>
                    </a:cubicBezTo>
                    <a:cubicBezTo>
                      <a:pt x="96717" y="537826"/>
                      <a:pt x="0" y="505587"/>
                      <a:pt x="0" y="465818"/>
                    </a:cubicBezTo>
                    <a:close/>
                  </a:path>
                </a:pathLst>
              </a:custGeom>
              <a:solidFill>
                <a:srgbClr val="EFF9FF"/>
              </a:solidFill>
            </p:spPr>
            <p:txBody>
              <a:bodyPr wrap="non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270572" y="2715766"/>
                <a:ext cx="605978" cy="151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900" dirty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13" name="组合 10"/>
          <p:cNvGrpSpPr/>
          <p:nvPr/>
        </p:nvGrpSpPr>
        <p:grpSpPr>
          <a:xfrm>
            <a:off x="6058461" y="389596"/>
            <a:ext cx="1829938" cy="2286625"/>
            <a:chOff x="4599083" y="2296362"/>
            <a:chExt cx="1459290" cy="1729253"/>
          </a:xfrm>
        </p:grpSpPr>
        <p:sp>
          <p:nvSpPr>
            <p:cNvPr id="14" name="矩形 13"/>
            <p:cNvSpPr/>
            <p:nvPr/>
          </p:nvSpPr>
          <p:spPr>
            <a:xfrm>
              <a:off x="4599083" y="2296362"/>
              <a:ext cx="1296144" cy="172925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dirty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06245" y="3561820"/>
              <a:ext cx="1152128" cy="27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rPr>
                <a:t>修正</a:t>
              </a:r>
              <a:r>
                <a:rPr lang="en-US" altLang="zh-CN" dirty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endParaRPr lang="zh-CN" altLang="en-US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6" name="组合 13"/>
            <p:cNvGrpSpPr/>
            <p:nvPr/>
          </p:nvGrpSpPr>
          <p:grpSpPr>
            <a:xfrm>
              <a:off x="4932040" y="2474024"/>
              <a:ext cx="727384" cy="841896"/>
              <a:chOff x="5191179" y="2480453"/>
              <a:chExt cx="468245" cy="541961"/>
            </a:xfrm>
          </p:grpSpPr>
          <p:sp>
            <p:nvSpPr>
              <p:cNvPr id="17" name="圆角矩形 105"/>
              <p:cNvSpPr/>
              <p:nvPr/>
            </p:nvSpPr>
            <p:spPr>
              <a:xfrm rot="2700000">
                <a:off x="5097177" y="2634478"/>
                <a:ext cx="541961" cy="233912"/>
              </a:xfrm>
              <a:custGeom>
                <a:avLst/>
                <a:gdLst/>
                <a:ahLst/>
                <a:cxnLst/>
                <a:rect l="l" t="t" r="r" b="b"/>
                <a:pathLst>
                  <a:path w="541961" h="233912">
                    <a:moveTo>
                      <a:pt x="390377" y="177970"/>
                    </a:moveTo>
                    <a:cubicBezTo>
                      <a:pt x="391561" y="176400"/>
                      <a:pt x="392980" y="176294"/>
                      <a:pt x="394423" y="176294"/>
                    </a:cubicBezTo>
                    <a:lnTo>
                      <a:pt x="513151" y="176294"/>
                    </a:lnTo>
                    <a:cubicBezTo>
                      <a:pt x="529062" y="176294"/>
                      <a:pt x="541960" y="189192"/>
                      <a:pt x="541960" y="205103"/>
                    </a:cubicBezTo>
                    <a:cubicBezTo>
                      <a:pt x="541960" y="221014"/>
                      <a:pt x="529062" y="233912"/>
                      <a:pt x="513151" y="233912"/>
                    </a:cubicBezTo>
                    <a:lnTo>
                      <a:pt x="394423" y="233912"/>
                    </a:lnTo>
                    <a:lnTo>
                      <a:pt x="390377" y="232236"/>
                    </a:lnTo>
                    <a:close/>
                    <a:moveTo>
                      <a:pt x="390377" y="117957"/>
                    </a:moveTo>
                    <a:cubicBezTo>
                      <a:pt x="391103" y="117017"/>
                      <a:pt x="391911" y="116983"/>
                      <a:pt x="392728" y="116983"/>
                    </a:cubicBezTo>
                    <a:lnTo>
                      <a:pt x="511456" y="116983"/>
                    </a:lnTo>
                    <a:cubicBezTo>
                      <a:pt x="527367" y="116983"/>
                      <a:pt x="540265" y="129881"/>
                      <a:pt x="540265" y="145791"/>
                    </a:cubicBezTo>
                    <a:cubicBezTo>
                      <a:pt x="540265" y="161703"/>
                      <a:pt x="527367" y="174601"/>
                      <a:pt x="511456" y="174600"/>
                    </a:cubicBezTo>
                    <a:lnTo>
                      <a:pt x="392728" y="174600"/>
                    </a:lnTo>
                    <a:lnTo>
                      <a:pt x="390377" y="173626"/>
                    </a:lnTo>
                    <a:close/>
                    <a:moveTo>
                      <a:pt x="390377" y="60989"/>
                    </a:moveTo>
                    <a:cubicBezTo>
                      <a:pt x="391562" y="59419"/>
                      <a:pt x="392980" y="59313"/>
                      <a:pt x="394424" y="59313"/>
                    </a:cubicBezTo>
                    <a:lnTo>
                      <a:pt x="513152" y="59313"/>
                    </a:lnTo>
                    <a:cubicBezTo>
                      <a:pt x="529063" y="59313"/>
                      <a:pt x="541961" y="72211"/>
                      <a:pt x="541961" y="88122"/>
                    </a:cubicBezTo>
                    <a:cubicBezTo>
                      <a:pt x="541961" y="104033"/>
                      <a:pt x="529063" y="116931"/>
                      <a:pt x="513152" y="116931"/>
                    </a:cubicBezTo>
                    <a:lnTo>
                      <a:pt x="394424" y="116931"/>
                    </a:lnTo>
                    <a:lnTo>
                      <a:pt x="390377" y="115255"/>
                    </a:lnTo>
                    <a:close/>
                    <a:moveTo>
                      <a:pt x="390377" y="974"/>
                    </a:moveTo>
                    <a:cubicBezTo>
                      <a:pt x="391103" y="34"/>
                      <a:pt x="391912" y="0"/>
                      <a:pt x="392728" y="0"/>
                    </a:cubicBezTo>
                    <a:lnTo>
                      <a:pt x="511456" y="0"/>
                    </a:lnTo>
                    <a:cubicBezTo>
                      <a:pt x="527367" y="0"/>
                      <a:pt x="540265" y="12898"/>
                      <a:pt x="540265" y="28809"/>
                    </a:cubicBezTo>
                    <a:cubicBezTo>
                      <a:pt x="540265" y="44720"/>
                      <a:pt x="527367" y="57618"/>
                      <a:pt x="511456" y="57618"/>
                    </a:cubicBezTo>
                    <a:lnTo>
                      <a:pt x="392728" y="57618"/>
                    </a:lnTo>
                    <a:lnTo>
                      <a:pt x="390377" y="56644"/>
                    </a:lnTo>
                    <a:close/>
                    <a:moveTo>
                      <a:pt x="33741" y="35489"/>
                    </a:moveTo>
                    <a:cubicBezTo>
                      <a:pt x="54588" y="14642"/>
                      <a:pt x="83387" y="1748"/>
                      <a:pt x="115199" y="1748"/>
                    </a:cubicBezTo>
                    <a:lnTo>
                      <a:pt x="387598" y="1748"/>
                    </a:lnTo>
                    <a:lnTo>
                      <a:pt x="387598" y="232147"/>
                    </a:lnTo>
                    <a:lnTo>
                      <a:pt x="115200" y="232147"/>
                    </a:lnTo>
                    <a:cubicBezTo>
                      <a:pt x="51576" y="232148"/>
                      <a:pt x="0" y="180571"/>
                      <a:pt x="0" y="116948"/>
                    </a:cubicBezTo>
                    <a:cubicBezTo>
                      <a:pt x="0" y="85136"/>
                      <a:pt x="12894" y="56336"/>
                      <a:pt x="33741" y="35489"/>
                    </a:cubicBezTo>
                    <a:close/>
                  </a:path>
                </a:pathLst>
              </a:custGeom>
              <a:noFill/>
              <a:ln w="28575">
                <a:solidFill>
                  <a:srgbClr val="EFF9FF"/>
                </a:solidFill>
              </a:ln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18" name="圆角矩形 105"/>
              <p:cNvSpPr/>
              <p:nvPr/>
            </p:nvSpPr>
            <p:spPr>
              <a:xfrm rot="8100000">
                <a:off x="5287644" y="2769518"/>
                <a:ext cx="178042" cy="233912"/>
              </a:xfrm>
              <a:custGeom>
                <a:avLst/>
                <a:gdLst/>
                <a:ahLst/>
                <a:cxnLst/>
                <a:rect l="l" t="t" r="r" b="b"/>
                <a:pathLst>
                  <a:path w="178042" h="233912">
                    <a:moveTo>
                      <a:pt x="10133" y="184732"/>
                    </a:moveTo>
                    <a:cubicBezTo>
                      <a:pt x="15346" y="179518"/>
                      <a:pt x="22548" y="176294"/>
                      <a:pt x="30504" y="176294"/>
                    </a:cubicBezTo>
                    <a:lnTo>
                      <a:pt x="149232" y="176294"/>
                    </a:lnTo>
                    <a:cubicBezTo>
                      <a:pt x="165143" y="176294"/>
                      <a:pt x="178041" y="189192"/>
                      <a:pt x="178041" y="205103"/>
                    </a:cubicBezTo>
                    <a:cubicBezTo>
                      <a:pt x="178041" y="221014"/>
                      <a:pt x="165143" y="233912"/>
                      <a:pt x="149232" y="233912"/>
                    </a:cubicBezTo>
                    <a:lnTo>
                      <a:pt x="30504" y="233912"/>
                    </a:lnTo>
                    <a:cubicBezTo>
                      <a:pt x="14593" y="233912"/>
                      <a:pt x="1695" y="221014"/>
                      <a:pt x="1695" y="205103"/>
                    </a:cubicBezTo>
                    <a:cubicBezTo>
                      <a:pt x="1695" y="197147"/>
                      <a:pt x="4919" y="189945"/>
                      <a:pt x="10133" y="184732"/>
                    </a:cubicBezTo>
                    <a:close/>
                    <a:moveTo>
                      <a:pt x="8438" y="125420"/>
                    </a:moveTo>
                    <a:cubicBezTo>
                      <a:pt x="13651" y="120207"/>
                      <a:pt x="20853" y="116983"/>
                      <a:pt x="28809" y="116983"/>
                    </a:cubicBezTo>
                    <a:lnTo>
                      <a:pt x="147537" y="116983"/>
                    </a:lnTo>
                    <a:cubicBezTo>
                      <a:pt x="163448" y="116983"/>
                      <a:pt x="176346" y="129881"/>
                      <a:pt x="176346" y="145791"/>
                    </a:cubicBezTo>
                    <a:cubicBezTo>
                      <a:pt x="176346" y="161703"/>
                      <a:pt x="163448" y="174601"/>
                      <a:pt x="147537" y="174600"/>
                    </a:cubicBezTo>
                    <a:lnTo>
                      <a:pt x="28809" y="174600"/>
                    </a:lnTo>
                    <a:cubicBezTo>
                      <a:pt x="12898" y="174601"/>
                      <a:pt x="0" y="161703"/>
                      <a:pt x="0" y="145791"/>
                    </a:cubicBezTo>
                    <a:cubicBezTo>
                      <a:pt x="0" y="137836"/>
                      <a:pt x="3224" y="130634"/>
                      <a:pt x="8438" y="125420"/>
                    </a:cubicBezTo>
                    <a:close/>
                    <a:moveTo>
                      <a:pt x="10134" y="67751"/>
                    </a:moveTo>
                    <a:cubicBezTo>
                      <a:pt x="15348" y="62537"/>
                      <a:pt x="22550" y="59313"/>
                      <a:pt x="30505" y="59313"/>
                    </a:cubicBezTo>
                    <a:lnTo>
                      <a:pt x="149233" y="59313"/>
                    </a:lnTo>
                    <a:cubicBezTo>
                      <a:pt x="165144" y="59313"/>
                      <a:pt x="178042" y="72211"/>
                      <a:pt x="178042" y="88122"/>
                    </a:cubicBezTo>
                    <a:cubicBezTo>
                      <a:pt x="178042" y="104033"/>
                      <a:pt x="165144" y="116931"/>
                      <a:pt x="149233" y="116931"/>
                    </a:cubicBezTo>
                    <a:lnTo>
                      <a:pt x="30505" y="116931"/>
                    </a:lnTo>
                    <a:cubicBezTo>
                      <a:pt x="14594" y="116931"/>
                      <a:pt x="1696" y="104033"/>
                      <a:pt x="1696" y="88122"/>
                    </a:cubicBezTo>
                    <a:cubicBezTo>
                      <a:pt x="1696" y="80167"/>
                      <a:pt x="4921" y="72964"/>
                      <a:pt x="10134" y="67751"/>
                    </a:cubicBezTo>
                    <a:close/>
                    <a:moveTo>
                      <a:pt x="8438" y="8438"/>
                    </a:moveTo>
                    <a:cubicBezTo>
                      <a:pt x="13651" y="3225"/>
                      <a:pt x="20853" y="0"/>
                      <a:pt x="28809" y="0"/>
                    </a:cubicBezTo>
                    <a:lnTo>
                      <a:pt x="147537" y="0"/>
                    </a:lnTo>
                    <a:cubicBezTo>
                      <a:pt x="163448" y="0"/>
                      <a:pt x="176346" y="12898"/>
                      <a:pt x="176346" y="28809"/>
                    </a:cubicBezTo>
                    <a:cubicBezTo>
                      <a:pt x="176346" y="44720"/>
                      <a:pt x="163448" y="57618"/>
                      <a:pt x="147537" y="57618"/>
                    </a:cubicBezTo>
                    <a:lnTo>
                      <a:pt x="28809" y="57618"/>
                    </a:lnTo>
                    <a:cubicBezTo>
                      <a:pt x="12898" y="57618"/>
                      <a:pt x="0" y="44720"/>
                      <a:pt x="0" y="28809"/>
                    </a:cubicBezTo>
                    <a:cubicBezTo>
                      <a:pt x="0" y="20854"/>
                      <a:pt x="3224" y="13652"/>
                      <a:pt x="8438" y="8438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28575">
                <a:solidFill>
                  <a:srgbClr val="EFF9FF"/>
                </a:solidFill>
              </a:ln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19" name="圆角矩形 45"/>
              <p:cNvSpPr/>
              <p:nvPr/>
            </p:nvSpPr>
            <p:spPr>
              <a:xfrm rot="8100000">
                <a:off x="5444948" y="2512866"/>
                <a:ext cx="214476" cy="230400"/>
              </a:xfrm>
              <a:custGeom>
                <a:avLst/>
                <a:gdLst/>
                <a:ahLst/>
                <a:cxnLst/>
                <a:rect l="l" t="t" r="r" b="b"/>
                <a:pathLst>
                  <a:path w="214476" h="230400">
                    <a:moveTo>
                      <a:pt x="33741" y="196659"/>
                    </a:moveTo>
                    <a:cubicBezTo>
                      <a:pt x="12894" y="175812"/>
                      <a:pt x="0" y="147011"/>
                      <a:pt x="0" y="115200"/>
                    </a:cubicBezTo>
                    <a:cubicBezTo>
                      <a:pt x="0" y="51577"/>
                      <a:pt x="51577" y="0"/>
                      <a:pt x="115200" y="0"/>
                    </a:cubicBezTo>
                    <a:lnTo>
                      <a:pt x="214476" y="0"/>
                    </a:lnTo>
                    <a:lnTo>
                      <a:pt x="214476" y="230400"/>
                    </a:lnTo>
                    <a:lnTo>
                      <a:pt x="115200" y="230400"/>
                    </a:lnTo>
                    <a:cubicBezTo>
                      <a:pt x="83389" y="230400"/>
                      <a:pt x="54588" y="217506"/>
                      <a:pt x="33741" y="196659"/>
                    </a:cubicBezTo>
                    <a:close/>
                  </a:path>
                </a:pathLst>
              </a:custGeom>
              <a:noFill/>
              <a:ln w="28575">
                <a:solidFill>
                  <a:srgbClr val="EFF9FF"/>
                </a:solidFill>
              </a:ln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grpSp>
            <p:nvGrpSpPr>
              <p:cNvPr id="20" name="组合 17"/>
              <p:cNvGrpSpPr/>
              <p:nvPr/>
            </p:nvGrpSpPr>
            <p:grpSpPr>
              <a:xfrm>
                <a:off x="5191179" y="2608406"/>
                <a:ext cx="317021" cy="139304"/>
                <a:chOff x="5218846" y="3160989"/>
                <a:chExt cx="317021" cy="139304"/>
              </a:xfrm>
            </p:grpSpPr>
            <p:cxnSp>
              <p:nvCxnSpPr>
                <p:cNvPr id="24" name="直接连接符 21"/>
                <p:cNvCxnSpPr/>
                <p:nvPr/>
              </p:nvCxnSpPr>
              <p:spPr>
                <a:xfrm flipH="1">
                  <a:off x="5296792" y="3160989"/>
                  <a:ext cx="139304" cy="139304"/>
                </a:xfrm>
                <a:prstGeom prst="line">
                  <a:avLst/>
                </a:prstGeom>
                <a:ln w="28575">
                  <a:solidFill>
                    <a:srgbClr val="EFF9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弧形 22"/>
                <p:cNvSpPr/>
                <p:nvPr/>
              </p:nvSpPr>
              <p:spPr>
                <a:xfrm rot="20101304" flipV="1">
                  <a:off x="5218846" y="3198821"/>
                  <a:ext cx="317021" cy="69764"/>
                </a:xfrm>
                <a:prstGeom prst="arc">
                  <a:avLst>
                    <a:gd name="adj1" fmla="val 11506295"/>
                    <a:gd name="adj2" fmla="val 20903882"/>
                  </a:avLst>
                </a:prstGeom>
                <a:ln w="28575">
                  <a:solidFill>
                    <a:srgbClr val="EFF9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1" name="直接连接符 18"/>
              <p:cNvCxnSpPr/>
              <p:nvPr/>
            </p:nvCxnSpPr>
            <p:spPr>
              <a:xfrm flipV="1">
                <a:off x="5454537" y="2764101"/>
                <a:ext cx="65913" cy="61316"/>
              </a:xfrm>
              <a:prstGeom prst="line">
                <a:avLst/>
              </a:prstGeom>
              <a:ln w="571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19"/>
              <p:cNvCxnSpPr/>
              <p:nvPr/>
            </p:nvCxnSpPr>
            <p:spPr>
              <a:xfrm>
                <a:off x="5451469" y="2681325"/>
                <a:ext cx="104238" cy="91974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0"/>
              <p:cNvCxnSpPr/>
              <p:nvPr/>
            </p:nvCxnSpPr>
            <p:spPr>
              <a:xfrm>
                <a:off x="5403951" y="2627673"/>
                <a:ext cx="33724" cy="27594"/>
              </a:xfrm>
              <a:prstGeom prst="line">
                <a:avLst/>
              </a:prstGeom>
              <a:ln w="571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组合 23"/>
          <p:cNvGrpSpPr/>
          <p:nvPr/>
        </p:nvGrpSpPr>
        <p:grpSpPr>
          <a:xfrm>
            <a:off x="8011969" y="407544"/>
            <a:ext cx="1677768" cy="2318401"/>
            <a:chOff x="6156176" y="2296363"/>
            <a:chExt cx="1296144" cy="1779630"/>
          </a:xfrm>
        </p:grpSpPr>
        <p:sp>
          <p:nvSpPr>
            <p:cNvPr id="27" name="矩形 26"/>
            <p:cNvSpPr/>
            <p:nvPr/>
          </p:nvSpPr>
          <p:spPr>
            <a:xfrm>
              <a:off x="6156176" y="2296363"/>
              <a:ext cx="1296144" cy="172925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dirty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28184" y="3579862"/>
              <a:ext cx="1152128" cy="496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rPr>
                <a:t>验证</a:t>
              </a:r>
              <a:endParaRPr lang="en-US" altLang="zh-CN" b="1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b="1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9" name="组合 26"/>
            <p:cNvGrpSpPr/>
            <p:nvPr/>
          </p:nvGrpSpPr>
          <p:grpSpPr>
            <a:xfrm>
              <a:off x="6430403" y="2622031"/>
              <a:ext cx="699444" cy="700587"/>
              <a:chOff x="6536852" y="2711144"/>
              <a:chExt cx="534789" cy="535663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6732541" y="2905078"/>
                <a:ext cx="143413" cy="143413"/>
              </a:xfrm>
              <a:prstGeom prst="ellipse">
                <a:avLst/>
              </a:prstGeom>
              <a:solidFill>
                <a:srgbClr val="EFF9FF"/>
              </a:solidFill>
              <a:ln>
                <a:noFill/>
              </a:ln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31" name="椭圆 77"/>
              <p:cNvSpPr/>
              <p:nvPr/>
            </p:nvSpPr>
            <p:spPr>
              <a:xfrm>
                <a:off x="6572706" y="2748803"/>
                <a:ext cx="463082" cy="463082"/>
              </a:xfrm>
              <a:custGeom>
                <a:avLst/>
                <a:gdLst/>
                <a:ahLst/>
                <a:cxnLst/>
                <a:rect l="l" t="t" r="r" b="b"/>
                <a:pathLst>
                  <a:path w="463082" h="463082">
                    <a:moveTo>
                      <a:pt x="231541" y="84127"/>
                    </a:moveTo>
                    <a:cubicBezTo>
                      <a:pt x="153045" y="84127"/>
                      <a:pt x="89412" y="147760"/>
                      <a:pt x="89412" y="226256"/>
                    </a:cubicBezTo>
                    <a:cubicBezTo>
                      <a:pt x="89412" y="304752"/>
                      <a:pt x="153045" y="368385"/>
                      <a:pt x="231541" y="368385"/>
                    </a:cubicBezTo>
                    <a:cubicBezTo>
                      <a:pt x="310037" y="368385"/>
                      <a:pt x="373670" y="304752"/>
                      <a:pt x="373670" y="226256"/>
                    </a:cubicBezTo>
                    <a:cubicBezTo>
                      <a:pt x="373670" y="147760"/>
                      <a:pt x="310037" y="84127"/>
                      <a:pt x="231541" y="84127"/>
                    </a:cubicBezTo>
                    <a:close/>
                    <a:moveTo>
                      <a:pt x="231541" y="0"/>
                    </a:moveTo>
                    <a:cubicBezTo>
                      <a:pt x="359418" y="0"/>
                      <a:pt x="463082" y="103664"/>
                      <a:pt x="463082" y="231541"/>
                    </a:cubicBezTo>
                    <a:cubicBezTo>
                      <a:pt x="463082" y="359418"/>
                      <a:pt x="359418" y="463082"/>
                      <a:pt x="231541" y="463082"/>
                    </a:cubicBezTo>
                    <a:cubicBezTo>
                      <a:pt x="103664" y="463082"/>
                      <a:pt x="0" y="359418"/>
                      <a:pt x="0" y="231541"/>
                    </a:cubicBezTo>
                    <a:cubicBezTo>
                      <a:pt x="0" y="103664"/>
                      <a:pt x="103664" y="0"/>
                      <a:pt x="231541" y="0"/>
                    </a:cubicBezTo>
                    <a:close/>
                  </a:path>
                </a:pathLst>
              </a:custGeom>
              <a:solidFill>
                <a:srgbClr val="EFF9FF"/>
              </a:solidFill>
              <a:ln>
                <a:noFill/>
              </a:ln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767028" y="2711144"/>
                <a:ext cx="71707" cy="69844"/>
              </a:xfrm>
              <a:prstGeom prst="rect">
                <a:avLst/>
              </a:prstGeom>
              <a:solidFill>
                <a:srgbClr val="EFF9FF"/>
              </a:solidFill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772805" y="3176963"/>
                <a:ext cx="71707" cy="69844"/>
              </a:xfrm>
              <a:prstGeom prst="rect">
                <a:avLst/>
              </a:prstGeom>
              <a:solidFill>
                <a:srgbClr val="EFF9FF"/>
              </a:solidFill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6999934" y="2931713"/>
                <a:ext cx="71707" cy="69844"/>
              </a:xfrm>
              <a:prstGeom prst="rect">
                <a:avLst/>
              </a:prstGeom>
              <a:solidFill>
                <a:srgbClr val="EFF9FF"/>
              </a:solidFill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536852" y="2931713"/>
                <a:ext cx="71707" cy="69844"/>
              </a:xfrm>
              <a:prstGeom prst="rect">
                <a:avLst/>
              </a:prstGeom>
              <a:solidFill>
                <a:srgbClr val="EFF9FF"/>
              </a:solidFill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 rot="2438898">
                <a:off x="6949041" y="3114467"/>
                <a:ext cx="71707" cy="69844"/>
              </a:xfrm>
              <a:prstGeom prst="rect">
                <a:avLst/>
              </a:prstGeom>
              <a:solidFill>
                <a:srgbClr val="EFF9FF"/>
              </a:solidFill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 rot="2438898">
                <a:off x="6602323" y="2775010"/>
                <a:ext cx="71707" cy="69844"/>
              </a:xfrm>
              <a:prstGeom prst="rect">
                <a:avLst/>
              </a:prstGeom>
              <a:solidFill>
                <a:srgbClr val="EFF9FF"/>
              </a:solidFill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 rot="2438898">
                <a:off x="6923654" y="2762377"/>
                <a:ext cx="71707" cy="69844"/>
              </a:xfrm>
              <a:prstGeom prst="rect">
                <a:avLst/>
              </a:prstGeom>
              <a:solidFill>
                <a:srgbClr val="EFF9FF"/>
              </a:solidFill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 rot="2438898">
                <a:off x="6602323" y="3115108"/>
                <a:ext cx="71707" cy="69844"/>
              </a:xfrm>
              <a:prstGeom prst="rect">
                <a:avLst/>
              </a:prstGeom>
              <a:solidFill>
                <a:srgbClr val="EFF9FF"/>
              </a:solidFill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</p:grpSp>
      </p:grpSp>
      <p:grpSp>
        <p:nvGrpSpPr>
          <p:cNvPr id="40" name="组合 37"/>
          <p:cNvGrpSpPr/>
          <p:nvPr/>
        </p:nvGrpSpPr>
        <p:grpSpPr>
          <a:xfrm>
            <a:off x="2304104" y="390879"/>
            <a:ext cx="1787043" cy="2303852"/>
            <a:chOff x="2254686" y="2296363"/>
            <a:chExt cx="1152128" cy="1729253"/>
          </a:xfrm>
        </p:grpSpPr>
        <p:sp>
          <p:nvSpPr>
            <p:cNvPr id="41" name="矩形 40"/>
            <p:cNvSpPr/>
            <p:nvPr/>
          </p:nvSpPr>
          <p:spPr>
            <a:xfrm>
              <a:off x="2317592" y="2296363"/>
              <a:ext cx="1003204" cy="172925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dirty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54686" y="3559444"/>
              <a:ext cx="1152128" cy="2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rPr>
                <a:t>检测</a:t>
              </a:r>
            </a:p>
          </p:txBody>
        </p:sp>
        <p:grpSp>
          <p:nvGrpSpPr>
            <p:cNvPr id="43" name="组合 40"/>
            <p:cNvGrpSpPr/>
            <p:nvPr/>
          </p:nvGrpSpPr>
          <p:grpSpPr>
            <a:xfrm>
              <a:off x="2374584" y="2665333"/>
              <a:ext cx="787323" cy="710400"/>
              <a:chOff x="3890964" y="2672953"/>
              <a:chExt cx="787323" cy="710400"/>
            </a:xfrm>
          </p:grpSpPr>
          <p:grpSp>
            <p:nvGrpSpPr>
              <p:cNvPr id="44" name="组合 41"/>
              <p:cNvGrpSpPr/>
              <p:nvPr/>
            </p:nvGrpSpPr>
            <p:grpSpPr>
              <a:xfrm>
                <a:off x="3890964" y="2676193"/>
                <a:ext cx="787323" cy="707160"/>
                <a:chOff x="2387269" y="2676193"/>
                <a:chExt cx="787323" cy="707160"/>
              </a:xfrm>
            </p:grpSpPr>
            <p:sp>
              <p:nvSpPr>
                <p:cNvPr id="46" name="矩形 45"/>
                <p:cNvSpPr/>
                <p:nvPr/>
              </p:nvSpPr>
              <p:spPr>
                <a:xfrm>
                  <a:off x="2579391" y="2676193"/>
                  <a:ext cx="595201" cy="707160"/>
                </a:xfrm>
                <a:prstGeom prst="rect">
                  <a:avLst/>
                </a:prstGeom>
                <a:solidFill>
                  <a:srgbClr val="EFF9FF"/>
                </a:solidFill>
                <a:ln>
                  <a:noFill/>
                </a:ln>
              </p:spPr>
              <p:txBody>
                <a:bodyPr wrap="square" lIns="91440" tIns="45720" rIns="91440" bIns="45720" rtlCol="0" anchor="ctr">
                  <a:spAutoFit/>
                </a:bodyPr>
                <a:lstStyle/>
                <a:p>
                  <a:pPr algn="ctr"/>
                  <a:endParaRPr lang="zh-CN" altLang="en-US" sz="5400" b="1" cap="none" spc="0" dirty="0">
                    <a:ln w="12700">
                      <a:noFill/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endParaRPr>
                </a:p>
              </p:txBody>
            </p:sp>
            <p:cxnSp>
              <p:nvCxnSpPr>
                <p:cNvPr id="47" name="直接连接符 44"/>
                <p:cNvCxnSpPr/>
                <p:nvPr/>
              </p:nvCxnSpPr>
              <p:spPr>
                <a:xfrm flipV="1">
                  <a:off x="2631056" y="3096408"/>
                  <a:ext cx="108012" cy="118834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5"/>
                <p:cNvCxnSpPr/>
                <p:nvPr/>
              </p:nvCxnSpPr>
              <p:spPr>
                <a:xfrm>
                  <a:off x="2738135" y="3086273"/>
                  <a:ext cx="84811" cy="65075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6"/>
                <p:cNvCxnSpPr/>
                <p:nvPr/>
              </p:nvCxnSpPr>
              <p:spPr>
                <a:xfrm rot="5400000" flipH="1" flipV="1">
                  <a:off x="2721007" y="3175841"/>
                  <a:ext cx="180974" cy="71436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7"/>
                <p:cNvCxnSpPr/>
                <p:nvPr/>
              </p:nvCxnSpPr>
              <p:spPr>
                <a:xfrm rot="5400000" flipH="1" flipV="1">
                  <a:off x="2797430" y="2962270"/>
                  <a:ext cx="214316" cy="142876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48"/>
                <p:cNvCxnSpPr/>
                <p:nvPr/>
              </p:nvCxnSpPr>
              <p:spPr>
                <a:xfrm rot="16200000" flipV="1">
                  <a:off x="2414437" y="3002424"/>
                  <a:ext cx="95251" cy="85726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49"/>
                <p:cNvCxnSpPr/>
                <p:nvPr/>
              </p:nvCxnSpPr>
              <p:spPr>
                <a:xfrm rot="16200000" flipV="1">
                  <a:off x="2357178" y="2820916"/>
                  <a:ext cx="138115" cy="77934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0"/>
                <p:cNvCxnSpPr/>
                <p:nvPr/>
              </p:nvCxnSpPr>
              <p:spPr>
                <a:xfrm rot="10800000" flipV="1">
                  <a:off x="2973896" y="2802730"/>
                  <a:ext cx="142875" cy="119063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1"/>
                <p:cNvCxnSpPr/>
                <p:nvPr/>
              </p:nvCxnSpPr>
              <p:spPr>
                <a:xfrm rot="10800000" flipV="1">
                  <a:off x="2596172" y="2721769"/>
                  <a:ext cx="107803" cy="82204"/>
                </a:xfrm>
                <a:prstGeom prst="line">
                  <a:avLst/>
                </a:prstGeom>
                <a:ln w="19050">
                  <a:solidFill>
                    <a:srgbClr val="EFF9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等腰三角形 42"/>
              <p:cNvSpPr/>
              <p:nvPr/>
            </p:nvSpPr>
            <p:spPr>
              <a:xfrm rot="3049430">
                <a:off x="4160044" y="2693193"/>
                <a:ext cx="100012" cy="59531"/>
              </a:xfrm>
              <a:prstGeom prst="triangle">
                <a:avLst/>
              </a:prstGeom>
              <a:solidFill>
                <a:srgbClr val="EFF9FF"/>
              </a:solidFill>
              <a:ln>
                <a:noFill/>
              </a:ln>
            </p:spPr>
            <p:txBody>
              <a:bodyPr wrap="non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</p:grpSp>
      </p:grpSp>
      <p:grpSp>
        <p:nvGrpSpPr>
          <p:cNvPr id="55" name="组合 58"/>
          <p:cNvGrpSpPr/>
          <p:nvPr/>
        </p:nvGrpSpPr>
        <p:grpSpPr>
          <a:xfrm>
            <a:off x="563701" y="380852"/>
            <a:ext cx="1668654" cy="2304111"/>
            <a:chOff x="3124220" y="2288743"/>
            <a:chExt cx="1356290" cy="1729253"/>
          </a:xfrm>
        </p:grpSpPr>
        <p:sp>
          <p:nvSpPr>
            <p:cNvPr id="56" name="矩形 55"/>
            <p:cNvSpPr/>
            <p:nvPr/>
          </p:nvSpPr>
          <p:spPr>
            <a:xfrm>
              <a:off x="3124220" y="2288743"/>
              <a:ext cx="1296144" cy="172925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dirty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  <p:sp>
          <p:nvSpPr>
            <p:cNvPr id="57" name="TextBox 7"/>
            <p:cNvSpPr txBox="1"/>
            <p:nvPr/>
          </p:nvSpPr>
          <p:spPr>
            <a:xfrm>
              <a:off x="3203848" y="3579862"/>
              <a:ext cx="1152128" cy="277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dirty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rPr>
                <a:t>准备</a:t>
              </a:r>
              <a:r>
                <a:rPr lang="en-US" altLang="zh-CN" dirty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endParaRPr lang="zh-CN" altLang="en-US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8" name="组合 61"/>
            <p:cNvGrpSpPr/>
            <p:nvPr/>
          </p:nvGrpSpPr>
          <p:grpSpPr>
            <a:xfrm>
              <a:off x="3564946" y="2629966"/>
              <a:ext cx="915564" cy="670319"/>
              <a:chOff x="2078167" y="2715766"/>
              <a:chExt cx="798383" cy="584527"/>
            </a:xfrm>
          </p:grpSpPr>
          <p:sp>
            <p:nvSpPr>
              <p:cNvPr id="59" name="椭圆 101"/>
              <p:cNvSpPr/>
              <p:nvPr/>
            </p:nvSpPr>
            <p:spPr>
              <a:xfrm>
                <a:off x="2078167" y="2762467"/>
                <a:ext cx="432048" cy="537826"/>
              </a:xfrm>
              <a:custGeom>
                <a:avLst/>
                <a:gdLst/>
                <a:ahLst/>
                <a:cxnLst/>
                <a:rect l="l" t="t" r="r" b="b"/>
                <a:pathLst>
                  <a:path w="432048" h="537826">
                    <a:moveTo>
                      <a:pt x="0" y="0"/>
                    </a:moveTo>
                    <a:cubicBezTo>
                      <a:pt x="0" y="39769"/>
                      <a:pt x="96717" y="72008"/>
                      <a:pt x="216024" y="72008"/>
                    </a:cubicBezTo>
                    <a:cubicBezTo>
                      <a:pt x="335331" y="72008"/>
                      <a:pt x="432048" y="39769"/>
                      <a:pt x="432048" y="0"/>
                    </a:cubicBezTo>
                    <a:lnTo>
                      <a:pt x="432048" y="465818"/>
                    </a:lnTo>
                    <a:cubicBezTo>
                      <a:pt x="432048" y="505587"/>
                      <a:pt x="335331" y="537826"/>
                      <a:pt x="216024" y="537826"/>
                    </a:cubicBezTo>
                    <a:cubicBezTo>
                      <a:pt x="96717" y="537826"/>
                      <a:pt x="0" y="505587"/>
                      <a:pt x="0" y="465818"/>
                    </a:cubicBezTo>
                    <a:close/>
                  </a:path>
                </a:pathLst>
              </a:custGeom>
              <a:solidFill>
                <a:srgbClr val="EFF9FF"/>
              </a:solidFill>
            </p:spPr>
            <p:txBody>
              <a:bodyPr wrap="non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60" name="TextBox 11"/>
              <p:cNvSpPr txBox="1"/>
              <p:nvPr/>
            </p:nvSpPr>
            <p:spPr>
              <a:xfrm>
                <a:off x="2270572" y="2715766"/>
                <a:ext cx="605978" cy="151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900" dirty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61" name="TextBox 7"/>
          <p:cNvSpPr txBox="1"/>
          <p:nvPr/>
        </p:nvSpPr>
        <p:spPr>
          <a:xfrm>
            <a:off x="568585" y="2959323"/>
            <a:ext cx="1589772" cy="43088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获取清洗任务</a:t>
            </a:r>
            <a:r>
              <a:rPr lang="en-US" altLang="zh-CN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dirty="0">
              <a:solidFill>
                <a:srgbClr val="EFF9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2" name="直接箭头连接符 2"/>
          <p:cNvCxnSpPr>
            <a:stCxn id="64" idx="2"/>
          </p:cNvCxnSpPr>
          <p:nvPr/>
        </p:nvCxnSpPr>
        <p:spPr>
          <a:xfrm>
            <a:off x="1361029" y="2684963"/>
            <a:ext cx="2442" cy="274360"/>
          </a:xfrm>
          <a:prstGeom prst="straightConnector1">
            <a:avLst/>
          </a:prstGeom>
          <a:ln w="2857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7"/>
          <p:cNvSpPr txBox="1"/>
          <p:nvPr/>
        </p:nvSpPr>
        <p:spPr>
          <a:xfrm>
            <a:off x="2451592" y="2958298"/>
            <a:ext cx="1589772" cy="67710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获取数据质量信息</a:t>
            </a:r>
            <a:r>
              <a:rPr lang="en-US" altLang="zh-CN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dirty="0">
              <a:solidFill>
                <a:srgbClr val="EFF9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4" name="直接箭头连接符 66"/>
          <p:cNvCxnSpPr>
            <a:endCxn id="70" idx="0"/>
          </p:cNvCxnSpPr>
          <p:nvPr/>
        </p:nvCxnSpPr>
        <p:spPr>
          <a:xfrm>
            <a:off x="3244036" y="2683938"/>
            <a:ext cx="2442" cy="274360"/>
          </a:xfrm>
          <a:prstGeom prst="straightConnector1">
            <a:avLst/>
          </a:prstGeom>
          <a:ln w="2857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7"/>
          <p:cNvSpPr txBox="1"/>
          <p:nvPr/>
        </p:nvSpPr>
        <p:spPr>
          <a:xfrm>
            <a:off x="4261981" y="2970572"/>
            <a:ext cx="1589772" cy="67710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分析质量问题确定修正方案</a:t>
            </a:r>
          </a:p>
        </p:txBody>
      </p:sp>
      <p:cxnSp>
        <p:nvCxnSpPr>
          <p:cNvPr id="66" name="直接箭头连接符 68"/>
          <p:cNvCxnSpPr>
            <a:endCxn id="72" idx="0"/>
          </p:cNvCxnSpPr>
          <p:nvPr/>
        </p:nvCxnSpPr>
        <p:spPr>
          <a:xfrm>
            <a:off x="5054425" y="2696212"/>
            <a:ext cx="2442" cy="274360"/>
          </a:xfrm>
          <a:prstGeom prst="straightConnector1">
            <a:avLst/>
          </a:prstGeom>
          <a:ln w="2857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7"/>
          <p:cNvSpPr txBox="1"/>
          <p:nvPr/>
        </p:nvSpPr>
        <p:spPr>
          <a:xfrm>
            <a:off x="8040272" y="2925563"/>
            <a:ext cx="1589772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验证与任务定义的符合性</a:t>
            </a:r>
          </a:p>
        </p:txBody>
      </p:sp>
      <p:cxnSp>
        <p:nvCxnSpPr>
          <p:cNvPr id="70" name="直接箭头连接符 72"/>
          <p:cNvCxnSpPr/>
          <p:nvPr/>
        </p:nvCxnSpPr>
        <p:spPr>
          <a:xfrm>
            <a:off x="8832716" y="2651203"/>
            <a:ext cx="2442" cy="274360"/>
          </a:xfrm>
          <a:prstGeom prst="straightConnector1">
            <a:avLst/>
          </a:prstGeom>
          <a:ln w="2857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"/>
          <p:cNvSpPr txBox="1"/>
          <p:nvPr/>
        </p:nvSpPr>
        <p:spPr>
          <a:xfrm>
            <a:off x="6144989" y="2963410"/>
            <a:ext cx="1589772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修正问题</a:t>
            </a:r>
          </a:p>
        </p:txBody>
      </p:sp>
      <p:cxnSp>
        <p:nvCxnSpPr>
          <p:cNvPr id="72" name="直接箭头连接符 74"/>
          <p:cNvCxnSpPr/>
          <p:nvPr/>
        </p:nvCxnSpPr>
        <p:spPr>
          <a:xfrm>
            <a:off x="6937433" y="2689050"/>
            <a:ext cx="2442" cy="274360"/>
          </a:xfrm>
          <a:prstGeom prst="straightConnector1">
            <a:avLst/>
          </a:prstGeom>
          <a:ln w="2857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3" presetClass="exit" presetSubtype="32" fill="hold" grpId="3" nodeType="afterEffect">
                                  <p:stCondLst>
                                    <p:cond delay="3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23" presetClass="exit" presetSubtype="32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" grpId="1" animBg="1" advAuto="0"/>
      <p:bldP spid="321" grpId="4" animBg="1" advAuto="0"/>
      <p:bldP spid="322" grpId="2" animBg="1" advAuto="0"/>
      <p:bldP spid="322" grpId="3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3EAD7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EAD7"/>
        </a:solidFill>
        <a:ln w="635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203200" tIns="203200" rIns="203200" bIns="2032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635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EAD7"/>
        </a:solidFill>
        <a:ln w="635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203200" tIns="203200" rIns="203200" bIns="2032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635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592</Words>
  <Application>Microsoft Office PowerPoint</Application>
  <PresentationFormat>自定义</PresentationFormat>
  <Paragraphs>155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American Typewriter</vt:lpstr>
      <vt:lpstr>Bradley Hand ITC TT-Bold</vt:lpstr>
      <vt:lpstr>Gill Sans</vt:lpstr>
      <vt:lpstr>Lucida Grande</vt:lpstr>
      <vt:lpstr>Marker Felt</vt:lpstr>
      <vt:lpstr>Yuppy SC</vt:lpstr>
      <vt:lpstr>宋体</vt:lpstr>
      <vt:lpstr>微软雅黑</vt:lpstr>
      <vt:lpstr>微软雅黑</vt:lpstr>
      <vt:lpstr>Arial</vt:lpstr>
      <vt:lpstr>Times New Roman</vt:lpstr>
      <vt:lpstr>White</vt:lpstr>
      <vt:lpstr>全路径数据质控方案</vt:lpstr>
      <vt:lpstr>培训大纲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数据质控平台方案</dc:title>
  <dc:creator>lu ma</dc:creator>
  <cp:lastModifiedBy>lu ma</cp:lastModifiedBy>
  <cp:revision>86</cp:revision>
  <dcterms:modified xsi:type="dcterms:W3CDTF">2016-07-06T02:50:55Z</dcterms:modified>
</cp:coreProperties>
</file>