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22592" y="358140"/>
            <a:ext cx="2668524" cy="125272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2520823"/>
            <a:ext cx="11303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64111" y="6207252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364959"/>
                </a:lnTo>
                <a:lnTo>
                  <a:pt x="114299" y="422148"/>
                </a:lnTo>
                <a:lnTo>
                  <a:pt x="114299" y="359067"/>
                </a:lnTo>
                <a:lnTo>
                  <a:pt x="57276" y="330352"/>
                </a:lnTo>
                <a:lnTo>
                  <a:pt x="57276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273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20500" y="6172200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63080"/>
                </a:lnTo>
                <a:lnTo>
                  <a:pt x="57023" y="91795"/>
                </a:lnTo>
                <a:lnTo>
                  <a:pt x="57023" y="393674"/>
                </a:lnTo>
                <a:lnTo>
                  <a:pt x="114300" y="422148"/>
                </a:lnTo>
                <a:lnTo>
                  <a:pt x="114300" y="57188"/>
                </a:lnTo>
                <a:lnTo>
                  <a:pt x="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64111" y="6207252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364959"/>
                </a:lnTo>
                <a:lnTo>
                  <a:pt x="114299" y="422148"/>
                </a:lnTo>
                <a:lnTo>
                  <a:pt x="114299" y="359067"/>
                </a:lnTo>
                <a:lnTo>
                  <a:pt x="57276" y="330352"/>
                </a:lnTo>
                <a:lnTo>
                  <a:pt x="57276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273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20500" y="6172200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63080"/>
                </a:lnTo>
                <a:lnTo>
                  <a:pt x="57023" y="91795"/>
                </a:lnTo>
                <a:lnTo>
                  <a:pt x="57023" y="393674"/>
                </a:lnTo>
                <a:lnTo>
                  <a:pt x="114300" y="422148"/>
                </a:lnTo>
                <a:lnTo>
                  <a:pt x="114300" y="57188"/>
                </a:lnTo>
                <a:lnTo>
                  <a:pt x="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5274564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64111" y="6207252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364959"/>
                </a:lnTo>
                <a:lnTo>
                  <a:pt x="114299" y="422148"/>
                </a:lnTo>
                <a:lnTo>
                  <a:pt x="114299" y="359067"/>
                </a:lnTo>
                <a:lnTo>
                  <a:pt x="57276" y="330352"/>
                </a:lnTo>
                <a:lnTo>
                  <a:pt x="57276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273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20500" y="6172200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63080"/>
                </a:lnTo>
                <a:lnTo>
                  <a:pt x="57023" y="91795"/>
                </a:lnTo>
                <a:lnTo>
                  <a:pt x="57023" y="393674"/>
                </a:lnTo>
                <a:lnTo>
                  <a:pt x="114300" y="422148"/>
                </a:lnTo>
                <a:lnTo>
                  <a:pt x="114300" y="57188"/>
                </a:lnTo>
                <a:lnTo>
                  <a:pt x="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816" y="1604009"/>
            <a:ext cx="1111036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357" y="1363916"/>
            <a:ext cx="11297285" cy="474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4819B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‹#›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143000"/>
            <a:ext cx="8915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基于</a:t>
            </a:r>
            <a:r>
              <a:rPr sz="440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API</a:t>
            </a:r>
            <a:r>
              <a:rPr sz="440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的医疗健康数据应用开发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30420"/>
            <a:ext cx="8546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宋体"/>
                <a:cs typeface="宋体"/>
              </a:rPr>
              <a:t>基于</a:t>
            </a:r>
            <a:r>
              <a:rPr sz="540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540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400" dirty="0">
                <a:solidFill>
                  <a:srgbClr val="FFFFFF"/>
                </a:solidFill>
                <a:latin typeface="宋体"/>
                <a:cs typeface="宋体"/>
              </a:rPr>
              <a:t>的医疗健康应用开发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433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通过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开放数字资产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11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1220597"/>
            <a:ext cx="6203315" cy="435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9175">
              <a:lnSpc>
                <a:spcPct val="122800"/>
              </a:lnSpc>
              <a:spcBef>
                <a:spcPts val="100"/>
              </a:spcBef>
            </a:pP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亚马逊的</a:t>
            </a:r>
            <a:r>
              <a:rPr sz="3300" spc="-140" dirty="0">
                <a:solidFill>
                  <a:srgbClr val="2E3541"/>
                </a:solidFill>
                <a:latin typeface="微软雅黑"/>
                <a:cs typeface="微软雅黑"/>
              </a:rPr>
              <a:t>A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WS 微信小程序 阿里中台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300" spc="-10" dirty="0">
                <a:solidFill>
                  <a:srgbClr val="2E3541"/>
                </a:solidFill>
                <a:latin typeface="微软雅黑"/>
                <a:cs typeface="微软雅黑"/>
              </a:rPr>
              <a:t>Salesforce</a:t>
            </a:r>
            <a:r>
              <a:rPr sz="3300" spc="0" dirty="0">
                <a:solidFill>
                  <a:srgbClr val="2E3541"/>
                </a:solidFill>
                <a:latin typeface="微软雅黑"/>
                <a:cs typeface="微软雅黑"/>
              </a:rPr>
              <a:t> 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CRM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300" spc="-20" dirty="0">
                <a:solidFill>
                  <a:srgbClr val="2E3541"/>
                </a:solidFill>
                <a:latin typeface="微软雅黑"/>
                <a:cs typeface="微软雅黑"/>
              </a:rPr>
              <a:t>Facebook</a:t>
            </a:r>
            <a:endParaRPr sz="3300">
              <a:latin typeface="微软雅黑"/>
              <a:cs typeface="微软雅黑"/>
            </a:endParaRPr>
          </a:p>
          <a:p>
            <a:pPr marL="12700" marR="5080">
              <a:lnSpc>
                <a:spcPts val="4870"/>
              </a:lnSpc>
              <a:spcBef>
                <a:spcPts val="300"/>
              </a:spcBef>
            </a:pP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EPIC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、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Cerner（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通过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HL7</a:t>
            </a:r>
            <a:r>
              <a:rPr sz="3300" spc="-10" dirty="0">
                <a:solidFill>
                  <a:srgbClr val="2E3541"/>
                </a:solidFill>
                <a:latin typeface="微软雅黑"/>
                <a:cs typeface="微软雅黑"/>
              </a:rPr>
              <a:t> 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FHIR）  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等等…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2049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什么是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12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1344294"/>
            <a:ext cx="11264265" cy="38023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4200" marR="201295" indent="-5715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API（Application</a:t>
            </a:r>
            <a:r>
              <a:rPr sz="2800" spc="10" dirty="0">
                <a:solidFill>
                  <a:srgbClr val="2E3541"/>
                </a:solidFill>
                <a:latin typeface="微软雅黑"/>
                <a:cs typeface="微软雅黑"/>
              </a:rPr>
              <a:t> 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Programming</a:t>
            </a:r>
            <a:r>
              <a:rPr sz="2800" spc="10" dirty="0">
                <a:solidFill>
                  <a:srgbClr val="2E3541"/>
                </a:solidFill>
                <a:latin typeface="微软雅黑"/>
                <a:cs typeface="微软雅黑"/>
              </a:rPr>
              <a:t> 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Interface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应用开发接口）不仅仅 是接口，是应用开发的基础</a:t>
            </a:r>
            <a:endParaRPr sz="2800">
              <a:latin typeface="微软雅黑"/>
              <a:cs typeface="微软雅黑"/>
            </a:endParaRPr>
          </a:p>
          <a:p>
            <a:pPr marL="584200" marR="287020" indent="-571500">
              <a:lnSpc>
                <a:spcPts val="3020"/>
              </a:lnSpc>
              <a:spcBef>
                <a:spcPts val="131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通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过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AP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I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，针对同样的数据，不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同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的厂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商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使用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同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样</a:t>
            </a:r>
            <a:r>
              <a:rPr sz="2800" spc="20" dirty="0">
                <a:solidFill>
                  <a:srgbClr val="2E3541"/>
                </a:solidFill>
                <a:latin typeface="微软雅黑"/>
                <a:cs typeface="微软雅黑"/>
              </a:rPr>
              <a:t>的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AP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I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进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行获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取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， 并保持相同的业务逻辑管控</a:t>
            </a:r>
            <a:endParaRPr sz="28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通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过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API，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应用开发商可以快速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开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发新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的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应用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、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新的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产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品或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服务</a:t>
            </a:r>
            <a:endParaRPr sz="2800">
              <a:latin typeface="微软雅黑"/>
              <a:cs typeface="微软雅黑"/>
            </a:endParaRPr>
          </a:p>
          <a:p>
            <a:pPr marL="584200" marR="5080" indent="-571500">
              <a:lnSpc>
                <a:spcPts val="3020"/>
              </a:lnSpc>
              <a:spcBef>
                <a:spcPts val="135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应用系统可以通过接口进行集成，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通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过集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成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优化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现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有业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务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，但</a:t>
            </a:r>
            <a:r>
              <a:rPr sz="2800" dirty="0">
                <a:solidFill>
                  <a:srgbClr val="2E3541"/>
                </a:solidFill>
                <a:latin typeface="微软雅黑"/>
                <a:cs typeface="微软雅黑"/>
              </a:rPr>
              <a:t>无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法创 造新的应用</a:t>
            </a:r>
            <a:endParaRPr sz="28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API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是医院将医院数字资产暴露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给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第三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方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的最</a:t>
            </a:r>
            <a:r>
              <a:rPr sz="2800" spc="-5" dirty="0">
                <a:solidFill>
                  <a:srgbClr val="2E3541"/>
                </a:solidFill>
                <a:latin typeface="微软雅黑"/>
                <a:cs typeface="微软雅黑"/>
              </a:rPr>
              <a:t>佳</a:t>
            </a:r>
            <a:r>
              <a:rPr sz="2800" spc="-10" dirty="0">
                <a:solidFill>
                  <a:srgbClr val="2E3541"/>
                </a:solidFill>
                <a:latin typeface="微软雅黑"/>
                <a:cs typeface="微软雅黑"/>
              </a:rPr>
              <a:t>途径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570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一个良好设计的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应该包含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6577" y="3349371"/>
            <a:ext cx="2401570" cy="2364105"/>
          </a:xfrm>
          <a:custGeom>
            <a:avLst/>
            <a:gdLst/>
            <a:ahLst/>
            <a:cxnLst/>
            <a:rect l="l" t="t" r="r" b="b"/>
            <a:pathLst>
              <a:path w="2401570" h="2364104">
                <a:moveTo>
                  <a:pt x="1961388" y="1802891"/>
                </a:moveTo>
                <a:lnTo>
                  <a:pt x="440182" y="1802891"/>
                </a:lnTo>
                <a:lnTo>
                  <a:pt x="471786" y="1840767"/>
                </a:lnTo>
                <a:lnTo>
                  <a:pt x="505211" y="1876917"/>
                </a:lnTo>
                <a:lnTo>
                  <a:pt x="540384" y="1911280"/>
                </a:lnTo>
                <a:lnTo>
                  <a:pt x="577230" y="1943798"/>
                </a:lnTo>
                <a:lnTo>
                  <a:pt x="615678" y="1974411"/>
                </a:lnTo>
                <a:lnTo>
                  <a:pt x="655655" y="2003059"/>
                </a:lnTo>
                <a:lnTo>
                  <a:pt x="697087" y="2029684"/>
                </a:lnTo>
                <a:lnTo>
                  <a:pt x="739902" y="2054224"/>
                </a:lnTo>
                <a:lnTo>
                  <a:pt x="697230" y="2296515"/>
                </a:lnTo>
                <a:lnTo>
                  <a:pt x="882142" y="2363762"/>
                </a:lnTo>
                <a:lnTo>
                  <a:pt x="1005205" y="2150617"/>
                </a:lnTo>
                <a:lnTo>
                  <a:pt x="1678644" y="2150617"/>
                </a:lnTo>
                <a:lnTo>
                  <a:pt x="1661668" y="2054224"/>
                </a:lnTo>
                <a:lnTo>
                  <a:pt x="1704482" y="2029684"/>
                </a:lnTo>
                <a:lnTo>
                  <a:pt x="1745914" y="2003059"/>
                </a:lnTo>
                <a:lnTo>
                  <a:pt x="1785891" y="1974411"/>
                </a:lnTo>
                <a:lnTo>
                  <a:pt x="1824339" y="1943798"/>
                </a:lnTo>
                <a:lnTo>
                  <a:pt x="1861185" y="1911280"/>
                </a:lnTo>
                <a:lnTo>
                  <a:pt x="1896358" y="1876917"/>
                </a:lnTo>
                <a:lnTo>
                  <a:pt x="1929783" y="1840767"/>
                </a:lnTo>
                <a:lnTo>
                  <a:pt x="1961388" y="1802891"/>
                </a:lnTo>
                <a:close/>
              </a:path>
              <a:path w="2401570" h="2364104">
                <a:moveTo>
                  <a:pt x="1678644" y="2150617"/>
                </a:moveTo>
                <a:lnTo>
                  <a:pt x="1396365" y="2150617"/>
                </a:lnTo>
                <a:lnTo>
                  <a:pt x="1519428" y="2363762"/>
                </a:lnTo>
                <a:lnTo>
                  <a:pt x="1704340" y="2296515"/>
                </a:lnTo>
                <a:lnTo>
                  <a:pt x="1678644" y="2150617"/>
                </a:lnTo>
                <a:close/>
              </a:path>
              <a:path w="2401570" h="2364104">
                <a:moveTo>
                  <a:pt x="1396365" y="2150617"/>
                </a:moveTo>
                <a:lnTo>
                  <a:pt x="1005205" y="2150617"/>
                </a:lnTo>
                <a:lnTo>
                  <a:pt x="1053766" y="2159327"/>
                </a:lnTo>
                <a:lnTo>
                  <a:pt x="1102614" y="2165548"/>
                </a:lnTo>
                <a:lnTo>
                  <a:pt x="1151651" y="2169281"/>
                </a:lnTo>
                <a:lnTo>
                  <a:pt x="1200785" y="2170525"/>
                </a:lnTo>
                <a:lnTo>
                  <a:pt x="1249918" y="2169281"/>
                </a:lnTo>
                <a:lnTo>
                  <a:pt x="1298956" y="2165548"/>
                </a:lnTo>
                <a:lnTo>
                  <a:pt x="1347803" y="2159327"/>
                </a:lnTo>
                <a:lnTo>
                  <a:pt x="1396365" y="2150617"/>
                </a:lnTo>
                <a:close/>
              </a:path>
              <a:path w="2401570" h="2364104">
                <a:moveTo>
                  <a:pt x="2367407" y="895857"/>
                </a:moveTo>
                <a:lnTo>
                  <a:pt x="34163" y="895857"/>
                </a:lnTo>
                <a:lnTo>
                  <a:pt x="0" y="1089405"/>
                </a:lnTo>
                <a:lnTo>
                  <a:pt x="231140" y="1173606"/>
                </a:lnTo>
                <a:lnTo>
                  <a:pt x="231012" y="1222943"/>
                </a:lnTo>
                <a:lnTo>
                  <a:pt x="233380" y="1272117"/>
                </a:lnTo>
                <a:lnTo>
                  <a:pt x="238227" y="1321038"/>
                </a:lnTo>
                <a:lnTo>
                  <a:pt x="245538" y="1369615"/>
                </a:lnTo>
                <a:lnTo>
                  <a:pt x="255296" y="1417758"/>
                </a:lnTo>
                <a:lnTo>
                  <a:pt x="267483" y="1465375"/>
                </a:lnTo>
                <a:lnTo>
                  <a:pt x="282085" y="1512376"/>
                </a:lnTo>
                <a:lnTo>
                  <a:pt x="299085" y="1558670"/>
                </a:lnTo>
                <a:lnTo>
                  <a:pt x="110617" y="1716913"/>
                </a:lnTo>
                <a:lnTo>
                  <a:pt x="209042" y="1887092"/>
                </a:lnTo>
                <a:lnTo>
                  <a:pt x="440182" y="1802891"/>
                </a:lnTo>
                <a:lnTo>
                  <a:pt x="2241226" y="1802891"/>
                </a:lnTo>
                <a:lnTo>
                  <a:pt x="2290953" y="1716913"/>
                </a:lnTo>
                <a:lnTo>
                  <a:pt x="2102485" y="1558670"/>
                </a:lnTo>
                <a:lnTo>
                  <a:pt x="2119489" y="1512376"/>
                </a:lnTo>
                <a:lnTo>
                  <a:pt x="2134104" y="1465375"/>
                </a:lnTo>
                <a:lnTo>
                  <a:pt x="2146307" y="1417758"/>
                </a:lnTo>
                <a:lnTo>
                  <a:pt x="2156079" y="1369615"/>
                </a:lnTo>
                <a:lnTo>
                  <a:pt x="2163397" y="1321038"/>
                </a:lnTo>
                <a:lnTo>
                  <a:pt x="2168243" y="1272117"/>
                </a:lnTo>
                <a:lnTo>
                  <a:pt x="2170594" y="1222943"/>
                </a:lnTo>
                <a:lnTo>
                  <a:pt x="2170430" y="1173606"/>
                </a:lnTo>
                <a:lnTo>
                  <a:pt x="2401570" y="1089405"/>
                </a:lnTo>
                <a:lnTo>
                  <a:pt x="2367407" y="895857"/>
                </a:lnTo>
                <a:close/>
              </a:path>
              <a:path w="2401570" h="2364104">
                <a:moveTo>
                  <a:pt x="2241226" y="1802891"/>
                </a:moveTo>
                <a:lnTo>
                  <a:pt x="1961388" y="1802891"/>
                </a:lnTo>
                <a:lnTo>
                  <a:pt x="2192528" y="1887092"/>
                </a:lnTo>
                <a:lnTo>
                  <a:pt x="2241226" y="1802891"/>
                </a:lnTo>
                <a:close/>
              </a:path>
              <a:path w="2401570" h="2364104">
                <a:moveTo>
                  <a:pt x="503555" y="217804"/>
                </a:moveTo>
                <a:lnTo>
                  <a:pt x="352806" y="344169"/>
                </a:lnTo>
                <a:lnTo>
                  <a:pt x="475742" y="557275"/>
                </a:lnTo>
                <a:lnTo>
                  <a:pt x="443918" y="594957"/>
                </a:lnTo>
                <a:lnTo>
                  <a:pt x="414107" y="634128"/>
                </a:lnTo>
                <a:lnTo>
                  <a:pt x="386355" y="674708"/>
                </a:lnTo>
                <a:lnTo>
                  <a:pt x="360711" y="716613"/>
                </a:lnTo>
                <a:lnTo>
                  <a:pt x="337222" y="759762"/>
                </a:lnTo>
                <a:lnTo>
                  <a:pt x="315936" y="804074"/>
                </a:lnTo>
                <a:lnTo>
                  <a:pt x="296900" y="849467"/>
                </a:lnTo>
                <a:lnTo>
                  <a:pt x="280162" y="895857"/>
                </a:lnTo>
                <a:lnTo>
                  <a:pt x="2121408" y="895857"/>
                </a:lnTo>
                <a:lnTo>
                  <a:pt x="2104669" y="849467"/>
                </a:lnTo>
                <a:lnTo>
                  <a:pt x="2085633" y="804074"/>
                </a:lnTo>
                <a:lnTo>
                  <a:pt x="2064347" y="759762"/>
                </a:lnTo>
                <a:lnTo>
                  <a:pt x="2040858" y="716613"/>
                </a:lnTo>
                <a:lnTo>
                  <a:pt x="2015214" y="674708"/>
                </a:lnTo>
                <a:lnTo>
                  <a:pt x="1987462" y="634128"/>
                </a:lnTo>
                <a:lnTo>
                  <a:pt x="1957651" y="594957"/>
                </a:lnTo>
                <a:lnTo>
                  <a:pt x="1925828" y="557275"/>
                </a:lnTo>
                <a:lnTo>
                  <a:pt x="2030374" y="376046"/>
                </a:lnTo>
                <a:lnTo>
                  <a:pt x="692023" y="376046"/>
                </a:lnTo>
                <a:lnTo>
                  <a:pt x="503555" y="217804"/>
                </a:lnTo>
                <a:close/>
              </a:path>
              <a:path w="2401570" h="2364104">
                <a:moveTo>
                  <a:pt x="1299210" y="0"/>
                </a:moveTo>
                <a:lnTo>
                  <a:pt x="1102360" y="0"/>
                </a:lnTo>
                <a:lnTo>
                  <a:pt x="1059688" y="242315"/>
                </a:lnTo>
                <a:lnTo>
                  <a:pt x="1011042" y="250734"/>
                </a:lnTo>
                <a:lnTo>
                  <a:pt x="962985" y="261586"/>
                </a:lnTo>
                <a:lnTo>
                  <a:pt x="915607" y="274840"/>
                </a:lnTo>
                <a:lnTo>
                  <a:pt x="868997" y="290464"/>
                </a:lnTo>
                <a:lnTo>
                  <a:pt x="823244" y="308429"/>
                </a:lnTo>
                <a:lnTo>
                  <a:pt x="778438" y="328701"/>
                </a:lnTo>
                <a:lnTo>
                  <a:pt x="734668" y="351251"/>
                </a:lnTo>
                <a:lnTo>
                  <a:pt x="692023" y="376046"/>
                </a:lnTo>
                <a:lnTo>
                  <a:pt x="1709547" y="376046"/>
                </a:lnTo>
                <a:lnTo>
                  <a:pt x="1666901" y="351251"/>
                </a:lnTo>
                <a:lnTo>
                  <a:pt x="1623131" y="328701"/>
                </a:lnTo>
                <a:lnTo>
                  <a:pt x="1578325" y="308429"/>
                </a:lnTo>
                <a:lnTo>
                  <a:pt x="1532572" y="290464"/>
                </a:lnTo>
                <a:lnTo>
                  <a:pt x="1485962" y="274840"/>
                </a:lnTo>
                <a:lnTo>
                  <a:pt x="1438584" y="261586"/>
                </a:lnTo>
                <a:lnTo>
                  <a:pt x="1390527" y="250734"/>
                </a:lnTo>
                <a:lnTo>
                  <a:pt x="1341882" y="242315"/>
                </a:lnTo>
                <a:lnTo>
                  <a:pt x="1299210" y="0"/>
                </a:lnTo>
                <a:close/>
              </a:path>
              <a:path w="2401570" h="2364104">
                <a:moveTo>
                  <a:pt x="1898015" y="217804"/>
                </a:moveTo>
                <a:lnTo>
                  <a:pt x="1709547" y="376046"/>
                </a:lnTo>
                <a:lnTo>
                  <a:pt x="2030374" y="376046"/>
                </a:lnTo>
                <a:lnTo>
                  <a:pt x="2048764" y="344169"/>
                </a:lnTo>
                <a:lnTo>
                  <a:pt x="1898015" y="217804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7043" y="4320921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数据模型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1788" y="4722876"/>
            <a:ext cx="1542415" cy="1153795"/>
          </a:xfrm>
          <a:custGeom>
            <a:avLst/>
            <a:gdLst/>
            <a:ahLst/>
            <a:cxnLst/>
            <a:rect l="l" t="t" r="r" b="b"/>
            <a:pathLst>
              <a:path w="1542415" h="1153795">
                <a:moveTo>
                  <a:pt x="1426972" y="0"/>
                </a:moveTo>
                <a:lnTo>
                  <a:pt x="115316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1038301"/>
                </a:lnTo>
                <a:lnTo>
                  <a:pt x="9070" y="1083207"/>
                </a:lnTo>
                <a:lnTo>
                  <a:pt x="33797" y="1119878"/>
                </a:lnTo>
                <a:lnTo>
                  <a:pt x="70455" y="1144601"/>
                </a:lnTo>
                <a:lnTo>
                  <a:pt x="115316" y="1153668"/>
                </a:lnTo>
                <a:lnTo>
                  <a:pt x="1426972" y="1153668"/>
                </a:lnTo>
                <a:lnTo>
                  <a:pt x="1471832" y="1144601"/>
                </a:lnTo>
                <a:lnTo>
                  <a:pt x="1508490" y="1119878"/>
                </a:lnTo>
                <a:lnTo>
                  <a:pt x="1533217" y="1083207"/>
                </a:lnTo>
                <a:lnTo>
                  <a:pt x="1542288" y="1038301"/>
                </a:lnTo>
                <a:lnTo>
                  <a:pt x="1542288" y="115316"/>
                </a:lnTo>
                <a:lnTo>
                  <a:pt x="1533217" y="70455"/>
                </a:lnTo>
                <a:lnTo>
                  <a:pt x="1508490" y="33797"/>
                </a:lnTo>
                <a:lnTo>
                  <a:pt x="1471832" y="9070"/>
                </a:lnTo>
                <a:lnTo>
                  <a:pt x="142697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1788" y="4722876"/>
            <a:ext cx="1542415" cy="1153795"/>
          </a:xfrm>
          <a:custGeom>
            <a:avLst/>
            <a:gdLst/>
            <a:ahLst/>
            <a:cxnLst/>
            <a:rect l="l" t="t" r="r" b="b"/>
            <a:pathLst>
              <a:path w="1542415" h="1153795">
                <a:moveTo>
                  <a:pt x="0" y="115316"/>
                </a:moveTo>
                <a:lnTo>
                  <a:pt x="9070" y="70455"/>
                </a:lnTo>
                <a:lnTo>
                  <a:pt x="33797" y="33797"/>
                </a:lnTo>
                <a:lnTo>
                  <a:pt x="70455" y="9070"/>
                </a:lnTo>
                <a:lnTo>
                  <a:pt x="115316" y="0"/>
                </a:lnTo>
                <a:lnTo>
                  <a:pt x="1426972" y="0"/>
                </a:lnTo>
                <a:lnTo>
                  <a:pt x="1471832" y="9070"/>
                </a:lnTo>
                <a:lnTo>
                  <a:pt x="1508490" y="33797"/>
                </a:lnTo>
                <a:lnTo>
                  <a:pt x="1533217" y="70455"/>
                </a:lnTo>
                <a:lnTo>
                  <a:pt x="1542288" y="115316"/>
                </a:lnTo>
                <a:lnTo>
                  <a:pt x="1542288" y="1038301"/>
                </a:lnTo>
                <a:lnTo>
                  <a:pt x="1533217" y="1083207"/>
                </a:lnTo>
                <a:lnTo>
                  <a:pt x="1508490" y="1119878"/>
                </a:lnTo>
                <a:lnTo>
                  <a:pt x="1471832" y="1144601"/>
                </a:lnTo>
                <a:lnTo>
                  <a:pt x="1426972" y="1153668"/>
                </a:lnTo>
                <a:lnTo>
                  <a:pt x="115316" y="1153668"/>
                </a:lnTo>
                <a:lnTo>
                  <a:pt x="70455" y="1144601"/>
                </a:lnTo>
                <a:lnTo>
                  <a:pt x="33797" y="1119878"/>
                </a:lnTo>
                <a:lnTo>
                  <a:pt x="9070" y="1083207"/>
                </a:lnTo>
                <a:lnTo>
                  <a:pt x="0" y="1038301"/>
                </a:lnTo>
                <a:lnTo>
                  <a:pt x="0" y="115316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9605" y="4737861"/>
            <a:ext cx="1358900" cy="10560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32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对象定义</a:t>
            </a:r>
            <a:endParaRPr sz="1200">
              <a:latin typeface="宋体"/>
              <a:cs typeface="宋体"/>
            </a:endParaRPr>
          </a:p>
          <a:p>
            <a:pPr marL="127000" marR="5080" indent="-114300">
              <a:lnSpc>
                <a:spcPts val="1430"/>
              </a:lnSpc>
              <a:spcBef>
                <a:spcPts val="28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对象与对象之间的 关系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19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对象元素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2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数据类型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53330" y="2786633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1296162"/>
                </a:moveTo>
                <a:lnTo>
                  <a:pt x="355853" y="1296162"/>
                </a:lnTo>
                <a:lnTo>
                  <a:pt x="390146" y="1328110"/>
                </a:lnTo>
                <a:lnTo>
                  <a:pt x="426619" y="1357268"/>
                </a:lnTo>
                <a:lnTo>
                  <a:pt x="465102" y="1383536"/>
                </a:lnTo>
                <a:lnTo>
                  <a:pt x="505426" y="1406814"/>
                </a:lnTo>
                <a:lnTo>
                  <a:pt x="547424" y="1427001"/>
                </a:lnTo>
                <a:lnTo>
                  <a:pt x="590925" y="1443998"/>
                </a:lnTo>
                <a:lnTo>
                  <a:pt x="635761" y="1457706"/>
                </a:lnTo>
                <a:lnTo>
                  <a:pt x="697864" y="1722120"/>
                </a:lnTo>
                <a:lnTo>
                  <a:pt x="889380" y="1722120"/>
                </a:lnTo>
                <a:lnTo>
                  <a:pt x="951483" y="1457706"/>
                </a:lnTo>
                <a:lnTo>
                  <a:pt x="996320" y="1443998"/>
                </a:lnTo>
                <a:lnTo>
                  <a:pt x="1039821" y="1427001"/>
                </a:lnTo>
                <a:lnTo>
                  <a:pt x="1081819" y="1406814"/>
                </a:lnTo>
                <a:lnTo>
                  <a:pt x="1122143" y="1383536"/>
                </a:lnTo>
                <a:lnTo>
                  <a:pt x="1160626" y="1357268"/>
                </a:lnTo>
                <a:lnTo>
                  <a:pt x="1197099" y="1328110"/>
                </a:lnTo>
                <a:lnTo>
                  <a:pt x="1231391" y="1296162"/>
                </a:lnTo>
                <a:close/>
              </a:path>
              <a:path w="1587500" h="1722120">
                <a:moveTo>
                  <a:pt x="95757" y="347599"/>
                </a:moveTo>
                <a:lnTo>
                  <a:pt x="0" y="513461"/>
                </a:lnTo>
                <a:lnTo>
                  <a:pt x="197992" y="699516"/>
                </a:lnTo>
                <a:lnTo>
                  <a:pt x="187449" y="745171"/>
                </a:lnTo>
                <a:lnTo>
                  <a:pt x="180420" y="791327"/>
                </a:lnTo>
                <a:lnTo>
                  <a:pt x="176905" y="837782"/>
                </a:lnTo>
                <a:lnTo>
                  <a:pt x="176905" y="884337"/>
                </a:lnTo>
                <a:lnTo>
                  <a:pt x="180420" y="930792"/>
                </a:lnTo>
                <a:lnTo>
                  <a:pt x="187449" y="976948"/>
                </a:lnTo>
                <a:lnTo>
                  <a:pt x="197992" y="1022604"/>
                </a:lnTo>
                <a:lnTo>
                  <a:pt x="0" y="1208659"/>
                </a:lnTo>
                <a:lnTo>
                  <a:pt x="95757" y="1374521"/>
                </a:lnTo>
                <a:lnTo>
                  <a:pt x="355853" y="1296162"/>
                </a:lnTo>
                <a:lnTo>
                  <a:pt x="1536727" y="1296162"/>
                </a:lnTo>
                <a:lnTo>
                  <a:pt x="1587245" y="1208659"/>
                </a:lnTo>
                <a:lnTo>
                  <a:pt x="1389252" y="1022604"/>
                </a:lnTo>
                <a:lnTo>
                  <a:pt x="1399796" y="976948"/>
                </a:lnTo>
                <a:lnTo>
                  <a:pt x="1406825" y="930792"/>
                </a:lnTo>
                <a:lnTo>
                  <a:pt x="1410340" y="884337"/>
                </a:lnTo>
                <a:lnTo>
                  <a:pt x="1410340" y="837782"/>
                </a:lnTo>
                <a:lnTo>
                  <a:pt x="1406825" y="791327"/>
                </a:lnTo>
                <a:lnTo>
                  <a:pt x="1399796" y="745171"/>
                </a:lnTo>
                <a:lnTo>
                  <a:pt x="1389252" y="699516"/>
                </a:lnTo>
                <a:lnTo>
                  <a:pt x="1587245" y="513461"/>
                </a:lnTo>
                <a:lnTo>
                  <a:pt x="1536727" y="425958"/>
                </a:lnTo>
                <a:lnTo>
                  <a:pt x="355853" y="425958"/>
                </a:lnTo>
                <a:lnTo>
                  <a:pt x="95757" y="347599"/>
                </a:lnTo>
                <a:close/>
              </a:path>
              <a:path w="1587500" h="1722120">
                <a:moveTo>
                  <a:pt x="1536727" y="1296162"/>
                </a:moveTo>
                <a:lnTo>
                  <a:pt x="1231391" y="1296162"/>
                </a:lnTo>
                <a:lnTo>
                  <a:pt x="1491487" y="1374521"/>
                </a:lnTo>
                <a:lnTo>
                  <a:pt x="1536727" y="1296162"/>
                </a:lnTo>
                <a:close/>
              </a:path>
              <a:path w="1587500" h="1722120">
                <a:moveTo>
                  <a:pt x="889380" y="0"/>
                </a:moveTo>
                <a:lnTo>
                  <a:pt x="697864" y="0"/>
                </a:lnTo>
                <a:lnTo>
                  <a:pt x="635761" y="264414"/>
                </a:lnTo>
                <a:lnTo>
                  <a:pt x="590925" y="278121"/>
                </a:lnTo>
                <a:lnTo>
                  <a:pt x="547424" y="295118"/>
                </a:lnTo>
                <a:lnTo>
                  <a:pt x="505426" y="315305"/>
                </a:lnTo>
                <a:lnTo>
                  <a:pt x="465102" y="338583"/>
                </a:lnTo>
                <a:lnTo>
                  <a:pt x="426619" y="364851"/>
                </a:lnTo>
                <a:lnTo>
                  <a:pt x="390146" y="394009"/>
                </a:lnTo>
                <a:lnTo>
                  <a:pt x="355853" y="425958"/>
                </a:lnTo>
                <a:lnTo>
                  <a:pt x="1231391" y="425958"/>
                </a:lnTo>
                <a:lnTo>
                  <a:pt x="1197099" y="394009"/>
                </a:lnTo>
                <a:lnTo>
                  <a:pt x="1160626" y="364851"/>
                </a:lnTo>
                <a:lnTo>
                  <a:pt x="1122143" y="338583"/>
                </a:lnTo>
                <a:lnTo>
                  <a:pt x="1081819" y="315305"/>
                </a:lnTo>
                <a:lnTo>
                  <a:pt x="1039821" y="295118"/>
                </a:lnTo>
                <a:lnTo>
                  <a:pt x="996320" y="278121"/>
                </a:lnTo>
                <a:lnTo>
                  <a:pt x="951483" y="264414"/>
                </a:lnTo>
                <a:lnTo>
                  <a:pt x="889380" y="0"/>
                </a:lnTo>
                <a:close/>
              </a:path>
              <a:path w="1587500" h="1722120">
                <a:moveTo>
                  <a:pt x="1491487" y="347599"/>
                </a:moveTo>
                <a:lnTo>
                  <a:pt x="1231391" y="425958"/>
                </a:lnTo>
                <a:lnTo>
                  <a:pt x="1536727" y="425958"/>
                </a:lnTo>
                <a:lnTo>
                  <a:pt x="1491487" y="347599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3330" y="2786633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425958"/>
                </a:moveTo>
                <a:lnTo>
                  <a:pt x="1491487" y="347599"/>
                </a:lnTo>
                <a:lnTo>
                  <a:pt x="1587245" y="513461"/>
                </a:lnTo>
                <a:lnTo>
                  <a:pt x="1389252" y="699516"/>
                </a:lnTo>
                <a:lnTo>
                  <a:pt x="1399796" y="745171"/>
                </a:lnTo>
                <a:lnTo>
                  <a:pt x="1406825" y="791327"/>
                </a:lnTo>
                <a:lnTo>
                  <a:pt x="1410340" y="837782"/>
                </a:lnTo>
                <a:lnTo>
                  <a:pt x="1410340" y="884337"/>
                </a:lnTo>
                <a:lnTo>
                  <a:pt x="1406825" y="930792"/>
                </a:lnTo>
                <a:lnTo>
                  <a:pt x="1399796" y="976948"/>
                </a:lnTo>
                <a:lnTo>
                  <a:pt x="1389252" y="1022604"/>
                </a:lnTo>
                <a:lnTo>
                  <a:pt x="1587245" y="1208659"/>
                </a:lnTo>
                <a:lnTo>
                  <a:pt x="1491487" y="1374521"/>
                </a:lnTo>
                <a:lnTo>
                  <a:pt x="1231391" y="1296162"/>
                </a:lnTo>
                <a:lnTo>
                  <a:pt x="1197099" y="1328110"/>
                </a:lnTo>
                <a:lnTo>
                  <a:pt x="1160626" y="1357268"/>
                </a:lnTo>
                <a:lnTo>
                  <a:pt x="1122143" y="1383536"/>
                </a:lnTo>
                <a:lnTo>
                  <a:pt x="1081819" y="1406814"/>
                </a:lnTo>
                <a:lnTo>
                  <a:pt x="1039821" y="1427001"/>
                </a:lnTo>
                <a:lnTo>
                  <a:pt x="996320" y="1443998"/>
                </a:lnTo>
                <a:lnTo>
                  <a:pt x="951483" y="1457706"/>
                </a:lnTo>
                <a:lnTo>
                  <a:pt x="889380" y="1722120"/>
                </a:lnTo>
                <a:lnTo>
                  <a:pt x="697864" y="1722120"/>
                </a:lnTo>
                <a:lnTo>
                  <a:pt x="635761" y="1457706"/>
                </a:lnTo>
                <a:lnTo>
                  <a:pt x="590925" y="1443998"/>
                </a:lnTo>
                <a:lnTo>
                  <a:pt x="547424" y="1427001"/>
                </a:lnTo>
                <a:lnTo>
                  <a:pt x="505426" y="1406814"/>
                </a:lnTo>
                <a:lnTo>
                  <a:pt x="465102" y="1383536"/>
                </a:lnTo>
                <a:lnTo>
                  <a:pt x="426619" y="1357268"/>
                </a:lnTo>
                <a:lnTo>
                  <a:pt x="390146" y="1328110"/>
                </a:lnTo>
                <a:lnTo>
                  <a:pt x="355853" y="1296162"/>
                </a:lnTo>
                <a:lnTo>
                  <a:pt x="95757" y="1374521"/>
                </a:lnTo>
                <a:lnTo>
                  <a:pt x="0" y="1208659"/>
                </a:lnTo>
                <a:lnTo>
                  <a:pt x="197992" y="1022604"/>
                </a:lnTo>
                <a:lnTo>
                  <a:pt x="187449" y="976948"/>
                </a:lnTo>
                <a:lnTo>
                  <a:pt x="180420" y="930792"/>
                </a:lnTo>
                <a:lnTo>
                  <a:pt x="176905" y="884337"/>
                </a:lnTo>
                <a:lnTo>
                  <a:pt x="176905" y="837782"/>
                </a:lnTo>
                <a:lnTo>
                  <a:pt x="180420" y="791327"/>
                </a:lnTo>
                <a:lnTo>
                  <a:pt x="187449" y="745171"/>
                </a:lnTo>
                <a:lnTo>
                  <a:pt x="197992" y="699516"/>
                </a:lnTo>
                <a:lnTo>
                  <a:pt x="0" y="513461"/>
                </a:lnTo>
                <a:lnTo>
                  <a:pt x="95757" y="347599"/>
                </a:lnTo>
                <a:lnTo>
                  <a:pt x="355853" y="425958"/>
                </a:lnTo>
                <a:lnTo>
                  <a:pt x="390146" y="394009"/>
                </a:lnTo>
                <a:lnTo>
                  <a:pt x="426619" y="364851"/>
                </a:lnTo>
                <a:lnTo>
                  <a:pt x="465102" y="338583"/>
                </a:lnTo>
                <a:lnTo>
                  <a:pt x="505426" y="315305"/>
                </a:lnTo>
                <a:lnTo>
                  <a:pt x="547424" y="295118"/>
                </a:lnTo>
                <a:lnTo>
                  <a:pt x="590925" y="278121"/>
                </a:lnTo>
                <a:lnTo>
                  <a:pt x="635761" y="264414"/>
                </a:lnTo>
                <a:lnTo>
                  <a:pt x="697864" y="0"/>
                </a:lnTo>
                <a:lnTo>
                  <a:pt x="889380" y="0"/>
                </a:lnTo>
                <a:lnTo>
                  <a:pt x="951483" y="264414"/>
                </a:lnTo>
                <a:lnTo>
                  <a:pt x="996320" y="278121"/>
                </a:lnTo>
                <a:lnTo>
                  <a:pt x="1039821" y="295118"/>
                </a:lnTo>
                <a:lnTo>
                  <a:pt x="1081819" y="315305"/>
                </a:lnTo>
                <a:lnTo>
                  <a:pt x="1122143" y="338583"/>
                </a:lnTo>
                <a:lnTo>
                  <a:pt x="1160626" y="364851"/>
                </a:lnTo>
                <a:lnTo>
                  <a:pt x="1197099" y="394009"/>
                </a:lnTo>
                <a:lnTo>
                  <a:pt x="1231391" y="425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9619" y="3438525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方法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4052" y="3645408"/>
            <a:ext cx="1542415" cy="925194"/>
          </a:xfrm>
          <a:custGeom>
            <a:avLst/>
            <a:gdLst/>
            <a:ahLst/>
            <a:cxnLst/>
            <a:rect l="l" t="t" r="r" b="b"/>
            <a:pathLst>
              <a:path w="1542414" h="925195">
                <a:moveTo>
                  <a:pt x="1449832" y="0"/>
                </a:moveTo>
                <a:lnTo>
                  <a:pt x="92456" y="0"/>
                </a:lnTo>
                <a:lnTo>
                  <a:pt x="56471" y="7266"/>
                </a:lnTo>
                <a:lnTo>
                  <a:pt x="27082" y="27082"/>
                </a:lnTo>
                <a:lnTo>
                  <a:pt x="7266" y="56471"/>
                </a:lnTo>
                <a:lnTo>
                  <a:pt x="0" y="92456"/>
                </a:lnTo>
                <a:lnTo>
                  <a:pt x="0" y="832612"/>
                </a:lnTo>
                <a:lnTo>
                  <a:pt x="7266" y="868596"/>
                </a:lnTo>
                <a:lnTo>
                  <a:pt x="27082" y="897985"/>
                </a:lnTo>
                <a:lnTo>
                  <a:pt x="56471" y="917801"/>
                </a:lnTo>
                <a:lnTo>
                  <a:pt x="92456" y="925068"/>
                </a:lnTo>
                <a:lnTo>
                  <a:pt x="1449832" y="925068"/>
                </a:lnTo>
                <a:lnTo>
                  <a:pt x="1485816" y="917801"/>
                </a:lnTo>
                <a:lnTo>
                  <a:pt x="1515205" y="897985"/>
                </a:lnTo>
                <a:lnTo>
                  <a:pt x="1535021" y="868596"/>
                </a:lnTo>
                <a:lnTo>
                  <a:pt x="1542288" y="832612"/>
                </a:lnTo>
                <a:lnTo>
                  <a:pt x="1542288" y="92456"/>
                </a:lnTo>
                <a:lnTo>
                  <a:pt x="1535021" y="56471"/>
                </a:lnTo>
                <a:lnTo>
                  <a:pt x="1515205" y="27082"/>
                </a:lnTo>
                <a:lnTo>
                  <a:pt x="1485816" y="7266"/>
                </a:lnTo>
                <a:lnTo>
                  <a:pt x="144983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4052" y="3645408"/>
            <a:ext cx="1542415" cy="925194"/>
          </a:xfrm>
          <a:custGeom>
            <a:avLst/>
            <a:gdLst/>
            <a:ahLst/>
            <a:cxnLst/>
            <a:rect l="l" t="t" r="r" b="b"/>
            <a:pathLst>
              <a:path w="1542414" h="925195">
                <a:moveTo>
                  <a:pt x="0" y="92456"/>
                </a:moveTo>
                <a:lnTo>
                  <a:pt x="7266" y="56471"/>
                </a:lnTo>
                <a:lnTo>
                  <a:pt x="27082" y="27082"/>
                </a:lnTo>
                <a:lnTo>
                  <a:pt x="56471" y="7266"/>
                </a:lnTo>
                <a:lnTo>
                  <a:pt x="92456" y="0"/>
                </a:lnTo>
                <a:lnTo>
                  <a:pt x="1449832" y="0"/>
                </a:lnTo>
                <a:lnTo>
                  <a:pt x="1485816" y="7266"/>
                </a:lnTo>
                <a:lnTo>
                  <a:pt x="1515205" y="27082"/>
                </a:lnTo>
                <a:lnTo>
                  <a:pt x="1535021" y="56471"/>
                </a:lnTo>
                <a:lnTo>
                  <a:pt x="1542288" y="92456"/>
                </a:lnTo>
                <a:lnTo>
                  <a:pt x="1542288" y="832612"/>
                </a:lnTo>
                <a:lnTo>
                  <a:pt x="1535021" y="868596"/>
                </a:lnTo>
                <a:lnTo>
                  <a:pt x="1515205" y="897985"/>
                </a:lnTo>
                <a:lnTo>
                  <a:pt x="1485816" y="917801"/>
                </a:lnTo>
                <a:lnTo>
                  <a:pt x="1449832" y="925068"/>
                </a:lnTo>
                <a:lnTo>
                  <a:pt x="92456" y="925068"/>
                </a:lnTo>
                <a:lnTo>
                  <a:pt x="56471" y="917801"/>
                </a:lnTo>
                <a:lnTo>
                  <a:pt x="27082" y="897985"/>
                </a:lnTo>
                <a:lnTo>
                  <a:pt x="7266" y="868596"/>
                </a:lnTo>
                <a:lnTo>
                  <a:pt x="0" y="832612"/>
                </a:lnTo>
                <a:lnTo>
                  <a:pt x="0" y="92456"/>
                </a:lnTo>
                <a:close/>
              </a:path>
            </a:pathLst>
          </a:custGeom>
          <a:ln w="12191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24758" y="3652598"/>
            <a:ext cx="444500" cy="6635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33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2E3541"/>
                </a:solidFill>
                <a:latin typeface="宋体"/>
                <a:cs typeface="宋体"/>
              </a:rPr>
              <a:t>参数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29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返回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异常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7383" y="1574546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576" y="1361567"/>
                </a:moveTo>
                <a:lnTo>
                  <a:pt x="535051" y="1361567"/>
                </a:lnTo>
                <a:lnTo>
                  <a:pt x="582477" y="1386402"/>
                </a:lnTo>
                <a:lnTo>
                  <a:pt x="631721" y="1406877"/>
                </a:lnTo>
                <a:lnTo>
                  <a:pt x="682482" y="1422908"/>
                </a:lnTo>
                <a:lnTo>
                  <a:pt x="734459" y="1434408"/>
                </a:lnTo>
                <a:lnTo>
                  <a:pt x="787354" y="1441294"/>
                </a:lnTo>
                <a:lnTo>
                  <a:pt x="840867" y="1443482"/>
                </a:lnTo>
                <a:lnTo>
                  <a:pt x="966724" y="1677924"/>
                </a:lnTo>
                <a:lnTo>
                  <a:pt x="1147826" y="1629410"/>
                </a:lnTo>
                <a:lnTo>
                  <a:pt x="1139571" y="1363472"/>
                </a:lnTo>
                <a:lnTo>
                  <a:pt x="1142576" y="1361567"/>
                </a:lnTo>
                <a:close/>
              </a:path>
              <a:path w="1678304" h="1678304">
                <a:moveTo>
                  <a:pt x="48514" y="530098"/>
                </a:moveTo>
                <a:lnTo>
                  <a:pt x="0" y="711200"/>
                </a:lnTo>
                <a:lnTo>
                  <a:pt x="234442" y="837184"/>
                </a:lnTo>
                <a:lnTo>
                  <a:pt x="236673" y="890642"/>
                </a:lnTo>
                <a:lnTo>
                  <a:pt x="243571" y="943501"/>
                </a:lnTo>
                <a:lnTo>
                  <a:pt x="255063" y="995457"/>
                </a:lnTo>
                <a:lnTo>
                  <a:pt x="271074" y="1046207"/>
                </a:lnTo>
                <a:lnTo>
                  <a:pt x="291530" y="1095446"/>
                </a:lnTo>
                <a:lnTo>
                  <a:pt x="316357" y="1142873"/>
                </a:lnTo>
                <a:lnTo>
                  <a:pt x="176276" y="1369060"/>
                </a:lnTo>
                <a:lnTo>
                  <a:pt x="308864" y="1501648"/>
                </a:lnTo>
                <a:lnTo>
                  <a:pt x="535051" y="1361567"/>
                </a:lnTo>
                <a:lnTo>
                  <a:pt x="1142576" y="1361567"/>
                </a:lnTo>
                <a:lnTo>
                  <a:pt x="1184810" y="1334795"/>
                </a:lnTo>
                <a:lnTo>
                  <a:pt x="1227163" y="1302375"/>
                </a:lnTo>
                <a:lnTo>
                  <a:pt x="1266412" y="1266428"/>
                </a:lnTo>
                <a:lnTo>
                  <a:pt x="1302337" y="1227168"/>
                </a:lnTo>
                <a:lnTo>
                  <a:pt x="1334721" y="1184810"/>
                </a:lnTo>
                <a:lnTo>
                  <a:pt x="1363345" y="1139571"/>
                </a:lnTo>
                <a:lnTo>
                  <a:pt x="1631621" y="1139571"/>
                </a:lnTo>
                <a:lnTo>
                  <a:pt x="1677924" y="966724"/>
                </a:lnTo>
                <a:lnTo>
                  <a:pt x="1443482" y="840867"/>
                </a:lnTo>
                <a:lnTo>
                  <a:pt x="1441250" y="787364"/>
                </a:lnTo>
                <a:lnTo>
                  <a:pt x="1434352" y="734492"/>
                </a:lnTo>
                <a:lnTo>
                  <a:pt x="1422860" y="682545"/>
                </a:lnTo>
                <a:lnTo>
                  <a:pt x="1406849" y="631815"/>
                </a:lnTo>
                <a:lnTo>
                  <a:pt x="1386393" y="582595"/>
                </a:lnTo>
                <a:lnTo>
                  <a:pt x="1363229" y="538353"/>
                </a:lnTo>
                <a:lnTo>
                  <a:pt x="314579" y="538353"/>
                </a:lnTo>
                <a:lnTo>
                  <a:pt x="48514" y="530098"/>
                </a:lnTo>
                <a:close/>
              </a:path>
              <a:path w="1678304" h="1678304">
                <a:moveTo>
                  <a:pt x="1631621" y="1139571"/>
                </a:moveTo>
                <a:lnTo>
                  <a:pt x="1363345" y="1139571"/>
                </a:lnTo>
                <a:lnTo>
                  <a:pt x="1629410" y="1147826"/>
                </a:lnTo>
                <a:lnTo>
                  <a:pt x="1631621" y="1139571"/>
                </a:lnTo>
                <a:close/>
              </a:path>
              <a:path w="1678304" h="1678304">
                <a:moveTo>
                  <a:pt x="711200" y="0"/>
                </a:moveTo>
                <a:lnTo>
                  <a:pt x="530098" y="48514"/>
                </a:lnTo>
                <a:lnTo>
                  <a:pt x="538353" y="314579"/>
                </a:lnTo>
                <a:lnTo>
                  <a:pt x="493113" y="343211"/>
                </a:lnTo>
                <a:lnTo>
                  <a:pt x="450760" y="375614"/>
                </a:lnTo>
                <a:lnTo>
                  <a:pt x="411511" y="411559"/>
                </a:lnTo>
                <a:lnTo>
                  <a:pt x="375586" y="450817"/>
                </a:lnTo>
                <a:lnTo>
                  <a:pt x="343202" y="493158"/>
                </a:lnTo>
                <a:lnTo>
                  <a:pt x="314579" y="538353"/>
                </a:lnTo>
                <a:lnTo>
                  <a:pt x="1363229" y="538353"/>
                </a:lnTo>
                <a:lnTo>
                  <a:pt x="1361567" y="535178"/>
                </a:lnTo>
                <a:lnTo>
                  <a:pt x="1497010" y="316357"/>
                </a:lnTo>
                <a:lnTo>
                  <a:pt x="1142873" y="316357"/>
                </a:lnTo>
                <a:lnTo>
                  <a:pt x="1095446" y="291530"/>
                </a:lnTo>
                <a:lnTo>
                  <a:pt x="1046202" y="271074"/>
                </a:lnTo>
                <a:lnTo>
                  <a:pt x="995441" y="255063"/>
                </a:lnTo>
                <a:lnTo>
                  <a:pt x="943464" y="243571"/>
                </a:lnTo>
                <a:lnTo>
                  <a:pt x="890569" y="236673"/>
                </a:lnTo>
                <a:lnTo>
                  <a:pt x="837057" y="234442"/>
                </a:lnTo>
                <a:lnTo>
                  <a:pt x="711200" y="0"/>
                </a:lnTo>
                <a:close/>
              </a:path>
              <a:path w="1678304" h="1678304">
                <a:moveTo>
                  <a:pt x="1369060" y="176276"/>
                </a:moveTo>
                <a:lnTo>
                  <a:pt x="1142873" y="316357"/>
                </a:lnTo>
                <a:lnTo>
                  <a:pt x="1497010" y="316357"/>
                </a:lnTo>
                <a:lnTo>
                  <a:pt x="1501648" y="308864"/>
                </a:lnTo>
                <a:lnTo>
                  <a:pt x="1369060" y="176276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7383" y="1574546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873" y="316357"/>
                </a:moveTo>
                <a:lnTo>
                  <a:pt x="1369060" y="176276"/>
                </a:lnTo>
                <a:lnTo>
                  <a:pt x="1501648" y="308864"/>
                </a:lnTo>
                <a:lnTo>
                  <a:pt x="1361567" y="535178"/>
                </a:lnTo>
                <a:lnTo>
                  <a:pt x="1386393" y="582595"/>
                </a:lnTo>
                <a:lnTo>
                  <a:pt x="1406849" y="631815"/>
                </a:lnTo>
                <a:lnTo>
                  <a:pt x="1422860" y="682545"/>
                </a:lnTo>
                <a:lnTo>
                  <a:pt x="1434352" y="734492"/>
                </a:lnTo>
                <a:lnTo>
                  <a:pt x="1441250" y="787364"/>
                </a:lnTo>
                <a:lnTo>
                  <a:pt x="1443482" y="840867"/>
                </a:lnTo>
                <a:lnTo>
                  <a:pt x="1677924" y="966724"/>
                </a:lnTo>
                <a:lnTo>
                  <a:pt x="1629410" y="1147826"/>
                </a:lnTo>
                <a:lnTo>
                  <a:pt x="1363345" y="1139571"/>
                </a:lnTo>
                <a:lnTo>
                  <a:pt x="1334721" y="1184810"/>
                </a:lnTo>
                <a:lnTo>
                  <a:pt x="1302337" y="1227168"/>
                </a:lnTo>
                <a:lnTo>
                  <a:pt x="1266412" y="1266428"/>
                </a:lnTo>
                <a:lnTo>
                  <a:pt x="1227163" y="1302375"/>
                </a:lnTo>
                <a:lnTo>
                  <a:pt x="1184810" y="1334795"/>
                </a:lnTo>
                <a:lnTo>
                  <a:pt x="1139571" y="1363472"/>
                </a:lnTo>
                <a:lnTo>
                  <a:pt x="1147826" y="1629410"/>
                </a:lnTo>
                <a:lnTo>
                  <a:pt x="966724" y="1677924"/>
                </a:lnTo>
                <a:lnTo>
                  <a:pt x="840867" y="1443482"/>
                </a:lnTo>
                <a:lnTo>
                  <a:pt x="787354" y="1441294"/>
                </a:lnTo>
                <a:lnTo>
                  <a:pt x="734459" y="1434408"/>
                </a:lnTo>
                <a:lnTo>
                  <a:pt x="682482" y="1422908"/>
                </a:lnTo>
                <a:lnTo>
                  <a:pt x="631721" y="1406877"/>
                </a:lnTo>
                <a:lnTo>
                  <a:pt x="582477" y="1386402"/>
                </a:lnTo>
                <a:lnTo>
                  <a:pt x="535051" y="1361567"/>
                </a:lnTo>
                <a:lnTo>
                  <a:pt x="308864" y="1501648"/>
                </a:lnTo>
                <a:lnTo>
                  <a:pt x="176276" y="1369060"/>
                </a:lnTo>
                <a:lnTo>
                  <a:pt x="316357" y="1142873"/>
                </a:lnTo>
                <a:lnTo>
                  <a:pt x="291530" y="1095446"/>
                </a:lnTo>
                <a:lnTo>
                  <a:pt x="271074" y="1046207"/>
                </a:lnTo>
                <a:lnTo>
                  <a:pt x="255063" y="995457"/>
                </a:lnTo>
                <a:lnTo>
                  <a:pt x="243571" y="943501"/>
                </a:lnTo>
                <a:lnTo>
                  <a:pt x="236673" y="890642"/>
                </a:lnTo>
                <a:lnTo>
                  <a:pt x="234442" y="837184"/>
                </a:lnTo>
                <a:lnTo>
                  <a:pt x="0" y="711200"/>
                </a:lnTo>
                <a:lnTo>
                  <a:pt x="48514" y="530098"/>
                </a:lnTo>
                <a:lnTo>
                  <a:pt x="314579" y="538353"/>
                </a:lnTo>
                <a:lnTo>
                  <a:pt x="343202" y="493158"/>
                </a:lnTo>
                <a:lnTo>
                  <a:pt x="375586" y="450817"/>
                </a:lnTo>
                <a:lnTo>
                  <a:pt x="411511" y="411559"/>
                </a:lnTo>
                <a:lnTo>
                  <a:pt x="450760" y="375614"/>
                </a:lnTo>
                <a:lnTo>
                  <a:pt x="493113" y="343211"/>
                </a:lnTo>
                <a:lnTo>
                  <a:pt x="538353" y="314579"/>
                </a:lnTo>
                <a:lnTo>
                  <a:pt x="530098" y="48514"/>
                </a:lnTo>
                <a:lnTo>
                  <a:pt x="711200" y="0"/>
                </a:lnTo>
                <a:lnTo>
                  <a:pt x="837057" y="234442"/>
                </a:lnTo>
                <a:lnTo>
                  <a:pt x="890569" y="236673"/>
                </a:lnTo>
                <a:lnTo>
                  <a:pt x="943464" y="243571"/>
                </a:lnTo>
                <a:lnTo>
                  <a:pt x="995441" y="255063"/>
                </a:lnTo>
                <a:lnTo>
                  <a:pt x="1046202" y="271074"/>
                </a:lnTo>
                <a:lnTo>
                  <a:pt x="1095446" y="291530"/>
                </a:lnTo>
                <a:lnTo>
                  <a:pt x="1142873" y="3163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9136" y="2204466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50607" y="1633727"/>
            <a:ext cx="1542415" cy="1237615"/>
          </a:xfrm>
          <a:custGeom>
            <a:avLst/>
            <a:gdLst/>
            <a:ahLst/>
            <a:cxnLst/>
            <a:rect l="l" t="t" r="r" b="b"/>
            <a:pathLst>
              <a:path w="1542415" h="1237614">
                <a:moveTo>
                  <a:pt x="0" y="123698"/>
                </a:moveTo>
                <a:lnTo>
                  <a:pt x="9719" y="75545"/>
                </a:lnTo>
                <a:lnTo>
                  <a:pt x="36226" y="36226"/>
                </a:lnTo>
                <a:lnTo>
                  <a:pt x="75545" y="9719"/>
                </a:lnTo>
                <a:lnTo>
                  <a:pt x="123698" y="0"/>
                </a:lnTo>
                <a:lnTo>
                  <a:pt x="1418590" y="0"/>
                </a:lnTo>
                <a:lnTo>
                  <a:pt x="1466742" y="9719"/>
                </a:lnTo>
                <a:lnTo>
                  <a:pt x="1506061" y="36226"/>
                </a:lnTo>
                <a:lnTo>
                  <a:pt x="1532568" y="75545"/>
                </a:lnTo>
                <a:lnTo>
                  <a:pt x="1542288" y="123698"/>
                </a:lnTo>
                <a:lnTo>
                  <a:pt x="1542288" y="1113790"/>
                </a:lnTo>
                <a:lnTo>
                  <a:pt x="1532568" y="1161942"/>
                </a:lnTo>
                <a:lnTo>
                  <a:pt x="1506061" y="1201261"/>
                </a:lnTo>
                <a:lnTo>
                  <a:pt x="1466742" y="1227768"/>
                </a:lnTo>
                <a:lnTo>
                  <a:pt x="1418590" y="1237488"/>
                </a:lnTo>
                <a:lnTo>
                  <a:pt x="123698" y="1237488"/>
                </a:lnTo>
                <a:lnTo>
                  <a:pt x="75545" y="1227768"/>
                </a:lnTo>
                <a:lnTo>
                  <a:pt x="36226" y="1201261"/>
                </a:lnTo>
                <a:lnTo>
                  <a:pt x="9719" y="1161942"/>
                </a:lnTo>
                <a:lnTo>
                  <a:pt x="0" y="1113790"/>
                </a:lnTo>
                <a:lnTo>
                  <a:pt x="0" y="123698"/>
                </a:lnTo>
                <a:close/>
              </a:path>
            </a:pathLst>
          </a:custGeom>
          <a:ln w="12191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20839" y="1649428"/>
            <a:ext cx="749300" cy="10871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33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2E3541"/>
                </a:solidFill>
                <a:latin typeface="宋体"/>
                <a:cs typeface="宋体"/>
              </a:rPr>
              <a:t>认证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29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授权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隐私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29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访问控制</a:t>
            </a:r>
            <a:endParaRPr sz="1200">
              <a:latin typeface="宋体"/>
              <a:cs typeface="宋体"/>
            </a:endParaRPr>
          </a:p>
          <a:p>
            <a:pPr marL="127000" indent="-114300">
              <a:lnSpc>
                <a:spcPct val="100000"/>
              </a:lnSpc>
              <a:spcBef>
                <a:spcPts val="22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2E3541"/>
                </a:solidFill>
                <a:latin typeface="宋体"/>
                <a:cs typeface="宋体"/>
              </a:rPr>
              <a:t>流量控制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5363" y="3068605"/>
            <a:ext cx="1601470" cy="2503805"/>
          </a:xfrm>
          <a:custGeom>
            <a:avLst/>
            <a:gdLst/>
            <a:ahLst/>
            <a:cxnLst/>
            <a:rect l="l" t="t" r="r" b="b"/>
            <a:pathLst>
              <a:path w="1601470" h="2503804">
                <a:moveTo>
                  <a:pt x="1058037" y="2255234"/>
                </a:moveTo>
                <a:lnTo>
                  <a:pt x="1089533" y="2465038"/>
                </a:lnTo>
                <a:lnTo>
                  <a:pt x="1289431" y="2503265"/>
                </a:lnTo>
                <a:lnTo>
                  <a:pt x="1223518" y="2432653"/>
                </a:lnTo>
                <a:lnTo>
                  <a:pt x="1256128" y="2395480"/>
                </a:lnTo>
                <a:lnTo>
                  <a:pt x="1287354" y="2357352"/>
                </a:lnTo>
                <a:lnTo>
                  <a:pt x="1311423" y="2325846"/>
                </a:lnTo>
                <a:lnTo>
                  <a:pt x="1123950" y="2325846"/>
                </a:lnTo>
                <a:lnTo>
                  <a:pt x="1058037" y="2255234"/>
                </a:lnTo>
                <a:close/>
              </a:path>
              <a:path w="1601470" h="2503804">
                <a:moveTo>
                  <a:pt x="781187" y="145564"/>
                </a:moveTo>
                <a:lnTo>
                  <a:pt x="163864" y="145564"/>
                </a:lnTo>
                <a:lnTo>
                  <a:pt x="213312" y="147116"/>
                </a:lnTo>
                <a:lnTo>
                  <a:pt x="262546" y="150530"/>
                </a:lnTo>
                <a:lnTo>
                  <a:pt x="311516" y="155788"/>
                </a:lnTo>
                <a:lnTo>
                  <a:pt x="360170" y="162876"/>
                </a:lnTo>
                <a:lnTo>
                  <a:pt x="408460" y="171775"/>
                </a:lnTo>
                <a:lnTo>
                  <a:pt x="456335" y="182471"/>
                </a:lnTo>
                <a:lnTo>
                  <a:pt x="503745" y="194946"/>
                </a:lnTo>
                <a:lnTo>
                  <a:pt x="550640" y="209184"/>
                </a:lnTo>
                <a:lnTo>
                  <a:pt x="596969" y="225170"/>
                </a:lnTo>
                <a:lnTo>
                  <a:pt x="642684" y="242885"/>
                </a:lnTo>
                <a:lnTo>
                  <a:pt x="687733" y="262315"/>
                </a:lnTo>
                <a:lnTo>
                  <a:pt x="732066" y="283442"/>
                </a:lnTo>
                <a:lnTo>
                  <a:pt x="775634" y="306250"/>
                </a:lnTo>
                <a:lnTo>
                  <a:pt x="818386" y="330723"/>
                </a:lnTo>
                <a:lnTo>
                  <a:pt x="860272" y="356845"/>
                </a:lnTo>
                <a:lnTo>
                  <a:pt x="901243" y="384598"/>
                </a:lnTo>
                <a:lnTo>
                  <a:pt x="941248" y="413968"/>
                </a:lnTo>
                <a:lnTo>
                  <a:pt x="980236" y="444936"/>
                </a:lnTo>
                <a:lnTo>
                  <a:pt x="1018159" y="477488"/>
                </a:lnTo>
                <a:lnTo>
                  <a:pt x="1053387" y="510074"/>
                </a:lnTo>
                <a:lnTo>
                  <a:pt x="1087156" y="543645"/>
                </a:lnTo>
                <a:lnTo>
                  <a:pt x="1119462" y="578158"/>
                </a:lnTo>
                <a:lnTo>
                  <a:pt x="1150303" y="613573"/>
                </a:lnTo>
                <a:lnTo>
                  <a:pt x="1179676" y="649846"/>
                </a:lnTo>
                <a:lnTo>
                  <a:pt x="1207580" y="686937"/>
                </a:lnTo>
                <a:lnTo>
                  <a:pt x="1234012" y="724803"/>
                </a:lnTo>
                <a:lnTo>
                  <a:pt x="1258969" y="763403"/>
                </a:lnTo>
                <a:lnTo>
                  <a:pt x="1282450" y="802695"/>
                </a:lnTo>
                <a:lnTo>
                  <a:pt x="1304451" y="842638"/>
                </a:lnTo>
                <a:lnTo>
                  <a:pt x="1324970" y="883189"/>
                </a:lnTo>
                <a:lnTo>
                  <a:pt x="1344005" y="924307"/>
                </a:lnTo>
                <a:lnTo>
                  <a:pt x="1361554" y="965950"/>
                </a:lnTo>
                <a:lnTo>
                  <a:pt x="1377614" y="1008076"/>
                </a:lnTo>
                <a:lnTo>
                  <a:pt x="1392183" y="1050644"/>
                </a:lnTo>
                <a:lnTo>
                  <a:pt x="1405258" y="1093611"/>
                </a:lnTo>
                <a:lnTo>
                  <a:pt x="1416837" y="1136936"/>
                </a:lnTo>
                <a:lnTo>
                  <a:pt x="1426918" y="1180578"/>
                </a:lnTo>
                <a:lnTo>
                  <a:pt x="1435497" y="1224494"/>
                </a:lnTo>
                <a:lnTo>
                  <a:pt x="1442574" y="1268643"/>
                </a:lnTo>
                <a:lnTo>
                  <a:pt x="1448145" y="1312983"/>
                </a:lnTo>
                <a:lnTo>
                  <a:pt x="1452208" y="1357472"/>
                </a:lnTo>
                <a:lnTo>
                  <a:pt x="1454761" y="1402068"/>
                </a:lnTo>
                <a:lnTo>
                  <a:pt x="1455800" y="1446730"/>
                </a:lnTo>
                <a:lnTo>
                  <a:pt x="1455325" y="1491416"/>
                </a:lnTo>
                <a:lnTo>
                  <a:pt x="1453332" y="1536085"/>
                </a:lnTo>
                <a:lnTo>
                  <a:pt x="1449819" y="1580693"/>
                </a:lnTo>
                <a:lnTo>
                  <a:pt x="1444784" y="1625200"/>
                </a:lnTo>
                <a:lnTo>
                  <a:pt x="1438224" y="1669564"/>
                </a:lnTo>
                <a:lnTo>
                  <a:pt x="1430137" y="1713743"/>
                </a:lnTo>
                <a:lnTo>
                  <a:pt x="1420521" y="1757696"/>
                </a:lnTo>
                <a:lnTo>
                  <a:pt x="1409372" y="1801380"/>
                </a:lnTo>
                <a:lnTo>
                  <a:pt x="1396689" y="1844754"/>
                </a:lnTo>
                <a:lnTo>
                  <a:pt x="1382470" y="1887776"/>
                </a:lnTo>
                <a:lnTo>
                  <a:pt x="1366711" y="1930404"/>
                </a:lnTo>
                <a:lnTo>
                  <a:pt x="1349411" y="1972597"/>
                </a:lnTo>
                <a:lnTo>
                  <a:pt x="1330567" y="2014312"/>
                </a:lnTo>
                <a:lnTo>
                  <a:pt x="1310177" y="2055509"/>
                </a:lnTo>
                <a:lnTo>
                  <a:pt x="1288238" y="2096145"/>
                </a:lnTo>
                <a:lnTo>
                  <a:pt x="1264748" y="2136178"/>
                </a:lnTo>
                <a:lnTo>
                  <a:pt x="1239705" y="2175567"/>
                </a:lnTo>
                <a:lnTo>
                  <a:pt x="1213106" y="2214270"/>
                </a:lnTo>
                <a:lnTo>
                  <a:pt x="1184948" y="2252246"/>
                </a:lnTo>
                <a:lnTo>
                  <a:pt x="1155230" y="2289451"/>
                </a:lnTo>
                <a:lnTo>
                  <a:pt x="1123950" y="2325846"/>
                </a:lnTo>
                <a:lnTo>
                  <a:pt x="1311423" y="2325846"/>
                </a:lnTo>
                <a:lnTo>
                  <a:pt x="1345596" y="2278391"/>
                </a:lnTo>
                <a:lnTo>
                  <a:pt x="1372588" y="2237635"/>
                </a:lnTo>
                <a:lnTo>
                  <a:pt x="1398143" y="2196081"/>
                </a:lnTo>
                <a:lnTo>
                  <a:pt x="1422249" y="2153768"/>
                </a:lnTo>
                <a:lnTo>
                  <a:pt x="1444892" y="2110736"/>
                </a:lnTo>
                <a:lnTo>
                  <a:pt x="1466060" y="2067024"/>
                </a:lnTo>
                <a:lnTo>
                  <a:pt x="1485741" y="2022670"/>
                </a:lnTo>
                <a:lnTo>
                  <a:pt x="1503921" y="1977715"/>
                </a:lnTo>
                <a:lnTo>
                  <a:pt x="1520587" y="1932196"/>
                </a:lnTo>
                <a:lnTo>
                  <a:pt x="1535728" y="1886154"/>
                </a:lnTo>
                <a:lnTo>
                  <a:pt x="1549329" y="1839627"/>
                </a:lnTo>
                <a:lnTo>
                  <a:pt x="1561379" y="1792655"/>
                </a:lnTo>
                <a:lnTo>
                  <a:pt x="1571864" y="1745277"/>
                </a:lnTo>
                <a:lnTo>
                  <a:pt x="1580773" y="1697531"/>
                </a:lnTo>
                <a:lnTo>
                  <a:pt x="1588091" y="1649458"/>
                </a:lnTo>
                <a:lnTo>
                  <a:pt x="1593806" y="1601096"/>
                </a:lnTo>
                <a:lnTo>
                  <a:pt x="1597905" y="1552484"/>
                </a:lnTo>
                <a:lnTo>
                  <a:pt x="1600377" y="1503662"/>
                </a:lnTo>
                <a:lnTo>
                  <a:pt x="1601207" y="1454668"/>
                </a:lnTo>
                <a:lnTo>
                  <a:pt x="1600383" y="1405543"/>
                </a:lnTo>
                <a:lnTo>
                  <a:pt x="1597892" y="1356324"/>
                </a:lnTo>
                <a:lnTo>
                  <a:pt x="1593723" y="1307052"/>
                </a:lnTo>
                <a:lnTo>
                  <a:pt x="1588076" y="1259364"/>
                </a:lnTo>
                <a:lnTo>
                  <a:pt x="1580940" y="1212219"/>
                </a:lnTo>
                <a:lnTo>
                  <a:pt x="1572339" y="1165640"/>
                </a:lnTo>
                <a:lnTo>
                  <a:pt x="1562301" y="1119646"/>
                </a:lnTo>
                <a:lnTo>
                  <a:pt x="1550850" y="1074261"/>
                </a:lnTo>
                <a:lnTo>
                  <a:pt x="1538015" y="1029504"/>
                </a:lnTo>
                <a:lnTo>
                  <a:pt x="1523820" y="985398"/>
                </a:lnTo>
                <a:lnTo>
                  <a:pt x="1508292" y="941963"/>
                </a:lnTo>
                <a:lnTo>
                  <a:pt x="1491457" y="899222"/>
                </a:lnTo>
                <a:lnTo>
                  <a:pt x="1473342" y="857196"/>
                </a:lnTo>
                <a:lnTo>
                  <a:pt x="1453972" y="815905"/>
                </a:lnTo>
                <a:lnTo>
                  <a:pt x="1433375" y="775372"/>
                </a:lnTo>
                <a:lnTo>
                  <a:pt x="1411576" y="735617"/>
                </a:lnTo>
                <a:lnTo>
                  <a:pt x="1388601" y="696663"/>
                </a:lnTo>
                <a:lnTo>
                  <a:pt x="1364477" y="658530"/>
                </a:lnTo>
                <a:lnTo>
                  <a:pt x="1339230" y="621240"/>
                </a:lnTo>
                <a:lnTo>
                  <a:pt x="1312886" y="584814"/>
                </a:lnTo>
                <a:lnTo>
                  <a:pt x="1285471" y="549274"/>
                </a:lnTo>
                <a:lnTo>
                  <a:pt x="1257013" y="514641"/>
                </a:lnTo>
                <a:lnTo>
                  <a:pt x="1227536" y="480936"/>
                </a:lnTo>
                <a:lnTo>
                  <a:pt x="1197067" y="448181"/>
                </a:lnTo>
                <a:lnTo>
                  <a:pt x="1165633" y="416398"/>
                </a:lnTo>
                <a:lnTo>
                  <a:pt x="1133259" y="385607"/>
                </a:lnTo>
                <a:lnTo>
                  <a:pt x="1099973" y="355830"/>
                </a:lnTo>
                <a:lnTo>
                  <a:pt x="1065799" y="327088"/>
                </a:lnTo>
                <a:lnTo>
                  <a:pt x="1030765" y="299403"/>
                </a:lnTo>
                <a:lnTo>
                  <a:pt x="994897" y="272796"/>
                </a:lnTo>
                <a:lnTo>
                  <a:pt x="958220" y="247289"/>
                </a:lnTo>
                <a:lnTo>
                  <a:pt x="920762" y="222903"/>
                </a:lnTo>
                <a:lnTo>
                  <a:pt x="882548" y="199659"/>
                </a:lnTo>
                <a:lnTo>
                  <a:pt x="843604" y="177578"/>
                </a:lnTo>
                <a:lnTo>
                  <a:pt x="803958" y="156683"/>
                </a:lnTo>
                <a:lnTo>
                  <a:pt x="781187" y="145564"/>
                </a:lnTo>
                <a:close/>
              </a:path>
              <a:path w="1601470" h="2503804">
                <a:moveTo>
                  <a:pt x="142728" y="0"/>
                </a:moveTo>
                <a:lnTo>
                  <a:pt x="95400" y="973"/>
                </a:lnTo>
                <a:lnTo>
                  <a:pt x="47815" y="3496"/>
                </a:lnTo>
                <a:lnTo>
                  <a:pt x="0" y="7588"/>
                </a:lnTo>
                <a:lnTo>
                  <a:pt x="14731" y="152241"/>
                </a:lnTo>
                <a:lnTo>
                  <a:pt x="64523" y="148110"/>
                </a:lnTo>
                <a:lnTo>
                  <a:pt x="114251" y="145890"/>
                </a:lnTo>
                <a:lnTo>
                  <a:pt x="781187" y="145564"/>
                </a:lnTo>
                <a:lnTo>
                  <a:pt x="763634" y="136994"/>
                </a:lnTo>
                <a:lnTo>
                  <a:pt x="722660" y="118533"/>
                </a:lnTo>
                <a:lnTo>
                  <a:pt x="681062" y="101321"/>
                </a:lnTo>
                <a:lnTo>
                  <a:pt x="638865" y="85379"/>
                </a:lnTo>
                <a:lnTo>
                  <a:pt x="596096" y="70730"/>
                </a:lnTo>
                <a:lnTo>
                  <a:pt x="552782" y="57394"/>
                </a:lnTo>
                <a:lnTo>
                  <a:pt x="508948" y="45393"/>
                </a:lnTo>
                <a:lnTo>
                  <a:pt x="464621" y="34748"/>
                </a:lnTo>
                <a:lnTo>
                  <a:pt x="419827" y="25480"/>
                </a:lnTo>
                <a:lnTo>
                  <a:pt x="374593" y="17611"/>
                </a:lnTo>
                <a:lnTo>
                  <a:pt x="328944" y="11163"/>
                </a:lnTo>
                <a:lnTo>
                  <a:pt x="282906" y="6156"/>
                </a:lnTo>
                <a:lnTo>
                  <a:pt x="236507" y="2612"/>
                </a:lnTo>
                <a:lnTo>
                  <a:pt x="189772" y="553"/>
                </a:lnTo>
                <a:lnTo>
                  <a:pt x="142728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0773" y="2551302"/>
            <a:ext cx="777875" cy="1155700"/>
          </a:xfrm>
          <a:custGeom>
            <a:avLst/>
            <a:gdLst/>
            <a:ahLst/>
            <a:cxnLst/>
            <a:rect l="l" t="t" r="r" b="b"/>
            <a:pathLst>
              <a:path w="777875" h="1155700">
                <a:moveTo>
                  <a:pt x="721360" y="0"/>
                </a:moveTo>
                <a:lnTo>
                  <a:pt x="677249" y="19705"/>
                </a:lnTo>
                <a:lnTo>
                  <a:pt x="634425" y="41278"/>
                </a:lnTo>
                <a:lnTo>
                  <a:pt x="592922" y="64656"/>
                </a:lnTo>
                <a:lnTo>
                  <a:pt x="552779" y="89777"/>
                </a:lnTo>
                <a:lnTo>
                  <a:pt x="514034" y="116579"/>
                </a:lnTo>
                <a:lnTo>
                  <a:pt x="476722" y="144998"/>
                </a:lnTo>
                <a:lnTo>
                  <a:pt x="440882" y="174972"/>
                </a:lnTo>
                <a:lnTo>
                  <a:pt x="406551" y="206439"/>
                </a:lnTo>
                <a:lnTo>
                  <a:pt x="373765" y="239335"/>
                </a:lnTo>
                <a:lnTo>
                  <a:pt x="342563" y="273600"/>
                </a:lnTo>
                <a:lnTo>
                  <a:pt x="312981" y="309170"/>
                </a:lnTo>
                <a:lnTo>
                  <a:pt x="285057" y="345982"/>
                </a:lnTo>
                <a:lnTo>
                  <a:pt x="258827" y="383974"/>
                </a:lnTo>
                <a:lnTo>
                  <a:pt x="234330" y="423084"/>
                </a:lnTo>
                <a:lnTo>
                  <a:pt x="211603" y="463249"/>
                </a:lnTo>
                <a:lnTo>
                  <a:pt x="190682" y="504406"/>
                </a:lnTo>
                <a:lnTo>
                  <a:pt x="171605" y="546494"/>
                </a:lnTo>
                <a:lnTo>
                  <a:pt x="154409" y="589449"/>
                </a:lnTo>
                <a:lnTo>
                  <a:pt x="139131" y="633209"/>
                </a:lnTo>
                <a:lnTo>
                  <a:pt x="125809" y="677711"/>
                </a:lnTo>
                <a:lnTo>
                  <a:pt x="114480" y="722893"/>
                </a:lnTo>
                <a:lnTo>
                  <a:pt x="105181" y="768693"/>
                </a:lnTo>
                <a:lnTo>
                  <a:pt x="97950" y="815048"/>
                </a:lnTo>
                <a:lnTo>
                  <a:pt x="92823" y="861895"/>
                </a:lnTo>
                <a:lnTo>
                  <a:pt x="89838" y="909172"/>
                </a:lnTo>
                <a:lnTo>
                  <a:pt x="89032" y="956816"/>
                </a:lnTo>
                <a:lnTo>
                  <a:pt x="90442" y="1004765"/>
                </a:lnTo>
                <a:lnTo>
                  <a:pt x="94107" y="1052957"/>
                </a:lnTo>
                <a:lnTo>
                  <a:pt x="0" y="1073531"/>
                </a:lnTo>
                <a:lnTo>
                  <a:pt x="183896" y="1155573"/>
                </a:lnTo>
                <a:lnTo>
                  <a:pt x="311825" y="1021588"/>
                </a:lnTo>
                <a:lnTo>
                  <a:pt x="237363" y="1021588"/>
                </a:lnTo>
                <a:lnTo>
                  <a:pt x="234770" y="971974"/>
                </a:lnTo>
                <a:lnTo>
                  <a:pt x="234941" y="922719"/>
                </a:lnTo>
                <a:lnTo>
                  <a:pt x="237819" y="873915"/>
                </a:lnTo>
                <a:lnTo>
                  <a:pt x="243347" y="825653"/>
                </a:lnTo>
                <a:lnTo>
                  <a:pt x="251471" y="778026"/>
                </a:lnTo>
                <a:lnTo>
                  <a:pt x="262133" y="731125"/>
                </a:lnTo>
                <a:lnTo>
                  <a:pt x="275277" y="685042"/>
                </a:lnTo>
                <a:lnTo>
                  <a:pt x="290849" y="639870"/>
                </a:lnTo>
                <a:lnTo>
                  <a:pt x="308790" y="595701"/>
                </a:lnTo>
                <a:lnTo>
                  <a:pt x="329047" y="552626"/>
                </a:lnTo>
                <a:lnTo>
                  <a:pt x="351561" y="510738"/>
                </a:lnTo>
                <a:lnTo>
                  <a:pt x="376278" y="470128"/>
                </a:lnTo>
                <a:lnTo>
                  <a:pt x="403142" y="430888"/>
                </a:lnTo>
                <a:lnTo>
                  <a:pt x="432096" y="393111"/>
                </a:lnTo>
                <a:lnTo>
                  <a:pt x="463084" y="356889"/>
                </a:lnTo>
                <a:lnTo>
                  <a:pt x="496050" y="322313"/>
                </a:lnTo>
                <a:lnTo>
                  <a:pt x="530938" y="289476"/>
                </a:lnTo>
                <a:lnTo>
                  <a:pt x="567692" y="258469"/>
                </a:lnTo>
                <a:lnTo>
                  <a:pt x="606257" y="229384"/>
                </a:lnTo>
                <a:lnTo>
                  <a:pt x="646575" y="202314"/>
                </a:lnTo>
                <a:lnTo>
                  <a:pt x="688591" y="177351"/>
                </a:lnTo>
                <a:lnTo>
                  <a:pt x="732250" y="154586"/>
                </a:lnTo>
                <a:lnTo>
                  <a:pt x="777494" y="134112"/>
                </a:lnTo>
                <a:lnTo>
                  <a:pt x="721360" y="0"/>
                </a:lnTo>
                <a:close/>
              </a:path>
              <a:path w="777875" h="1155700">
                <a:moveTo>
                  <a:pt x="331470" y="1001013"/>
                </a:moveTo>
                <a:lnTo>
                  <a:pt x="237363" y="1021588"/>
                </a:lnTo>
                <a:lnTo>
                  <a:pt x="311825" y="1021588"/>
                </a:lnTo>
                <a:lnTo>
                  <a:pt x="331470" y="1001013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0521" y="1560449"/>
            <a:ext cx="452755" cy="920750"/>
          </a:xfrm>
          <a:custGeom>
            <a:avLst/>
            <a:gdLst/>
            <a:ahLst/>
            <a:cxnLst/>
            <a:rect l="l" t="t" r="r" b="b"/>
            <a:pathLst>
              <a:path w="452754" h="920750">
                <a:moveTo>
                  <a:pt x="227547" y="0"/>
                </a:moveTo>
                <a:lnTo>
                  <a:pt x="291555" y="72262"/>
                </a:lnTo>
                <a:lnTo>
                  <a:pt x="259328" y="109248"/>
                </a:lnTo>
                <a:lnTo>
                  <a:pt x="228874" y="147449"/>
                </a:lnTo>
                <a:lnTo>
                  <a:pt x="200217" y="186803"/>
                </a:lnTo>
                <a:lnTo>
                  <a:pt x="173379" y="227243"/>
                </a:lnTo>
                <a:lnTo>
                  <a:pt x="148381" y="268706"/>
                </a:lnTo>
                <a:lnTo>
                  <a:pt x="125245" y="311126"/>
                </a:lnTo>
                <a:lnTo>
                  <a:pt x="103994" y="354439"/>
                </a:lnTo>
                <a:lnTo>
                  <a:pt x="84649" y="398579"/>
                </a:lnTo>
                <a:lnTo>
                  <a:pt x="67234" y="443483"/>
                </a:lnTo>
                <a:lnTo>
                  <a:pt x="51769" y="489085"/>
                </a:lnTo>
                <a:lnTo>
                  <a:pt x="38277" y="535320"/>
                </a:lnTo>
                <a:lnTo>
                  <a:pt x="26781" y="582125"/>
                </a:lnTo>
                <a:lnTo>
                  <a:pt x="17302" y="629433"/>
                </a:lnTo>
                <a:lnTo>
                  <a:pt x="9862" y="677181"/>
                </a:lnTo>
                <a:lnTo>
                  <a:pt x="4483" y="725303"/>
                </a:lnTo>
                <a:lnTo>
                  <a:pt x="1189" y="773735"/>
                </a:lnTo>
                <a:lnTo>
                  <a:pt x="0" y="822412"/>
                </a:lnTo>
                <a:lnTo>
                  <a:pt x="938" y="871269"/>
                </a:lnTo>
                <a:lnTo>
                  <a:pt x="4027" y="920241"/>
                </a:lnTo>
                <a:lnTo>
                  <a:pt x="148934" y="907795"/>
                </a:lnTo>
                <a:lnTo>
                  <a:pt x="145993" y="858236"/>
                </a:lnTo>
                <a:lnTo>
                  <a:pt x="145579" y="808819"/>
                </a:lnTo>
                <a:lnTo>
                  <a:pt x="147663" y="759633"/>
                </a:lnTo>
                <a:lnTo>
                  <a:pt x="152216" y="710769"/>
                </a:lnTo>
                <a:lnTo>
                  <a:pt x="159208" y="662315"/>
                </a:lnTo>
                <a:lnTo>
                  <a:pt x="168610" y="614359"/>
                </a:lnTo>
                <a:lnTo>
                  <a:pt x="180393" y="566992"/>
                </a:lnTo>
                <a:lnTo>
                  <a:pt x="194527" y="520303"/>
                </a:lnTo>
                <a:lnTo>
                  <a:pt x="210982" y="474379"/>
                </a:lnTo>
                <a:lnTo>
                  <a:pt x="229730" y="429312"/>
                </a:lnTo>
                <a:lnTo>
                  <a:pt x="250741" y="385189"/>
                </a:lnTo>
                <a:lnTo>
                  <a:pt x="273985" y="342100"/>
                </a:lnTo>
                <a:lnTo>
                  <a:pt x="299434" y="300134"/>
                </a:lnTo>
                <a:lnTo>
                  <a:pt x="327057" y="259379"/>
                </a:lnTo>
                <a:lnTo>
                  <a:pt x="356825" y="219926"/>
                </a:lnTo>
                <a:lnTo>
                  <a:pt x="388710" y="181863"/>
                </a:lnTo>
                <a:lnTo>
                  <a:pt x="443178" y="181863"/>
                </a:lnTo>
                <a:lnTo>
                  <a:pt x="425032" y="42544"/>
                </a:lnTo>
                <a:lnTo>
                  <a:pt x="227547" y="0"/>
                </a:lnTo>
                <a:close/>
              </a:path>
              <a:path w="452754" h="920750">
                <a:moveTo>
                  <a:pt x="443178" y="181863"/>
                </a:moveTo>
                <a:lnTo>
                  <a:pt x="388710" y="181863"/>
                </a:lnTo>
                <a:lnTo>
                  <a:pt x="452591" y="254126"/>
                </a:lnTo>
                <a:lnTo>
                  <a:pt x="443178" y="181863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13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1592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开放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986" y="1457071"/>
            <a:ext cx="2525395" cy="2692400"/>
          </a:xfrm>
          <a:custGeom>
            <a:avLst/>
            <a:gdLst/>
            <a:ahLst/>
            <a:cxnLst/>
            <a:rect l="l" t="t" r="r" b="b"/>
            <a:pathLst>
              <a:path w="2525395" h="2692400">
                <a:moveTo>
                  <a:pt x="1573403" y="1960117"/>
                </a:moveTo>
                <a:lnTo>
                  <a:pt x="1184910" y="2361056"/>
                </a:lnTo>
                <a:lnTo>
                  <a:pt x="1521714" y="2692399"/>
                </a:lnTo>
                <a:lnTo>
                  <a:pt x="1535557" y="2495168"/>
                </a:lnTo>
                <a:lnTo>
                  <a:pt x="1583341" y="2483607"/>
                </a:lnTo>
                <a:lnTo>
                  <a:pt x="1630321" y="2470305"/>
                </a:lnTo>
                <a:lnTo>
                  <a:pt x="1676467" y="2455303"/>
                </a:lnTo>
                <a:lnTo>
                  <a:pt x="1721746" y="2438639"/>
                </a:lnTo>
                <a:lnTo>
                  <a:pt x="1766128" y="2420352"/>
                </a:lnTo>
                <a:lnTo>
                  <a:pt x="1809580" y="2400482"/>
                </a:lnTo>
                <a:lnTo>
                  <a:pt x="1852072" y="2379068"/>
                </a:lnTo>
                <a:lnTo>
                  <a:pt x="1893571" y="2356150"/>
                </a:lnTo>
                <a:lnTo>
                  <a:pt x="1934047" y="2331765"/>
                </a:lnTo>
                <a:lnTo>
                  <a:pt x="1973467" y="2305954"/>
                </a:lnTo>
                <a:lnTo>
                  <a:pt x="2011801" y="2278756"/>
                </a:lnTo>
                <a:lnTo>
                  <a:pt x="2049018" y="2250209"/>
                </a:lnTo>
                <a:lnTo>
                  <a:pt x="2085084" y="2220353"/>
                </a:lnTo>
                <a:lnTo>
                  <a:pt x="2119970" y="2189228"/>
                </a:lnTo>
                <a:lnTo>
                  <a:pt x="2153643" y="2156872"/>
                </a:lnTo>
                <a:lnTo>
                  <a:pt x="2156129" y="2154300"/>
                </a:lnTo>
                <a:lnTo>
                  <a:pt x="1559687" y="2154300"/>
                </a:lnTo>
                <a:lnTo>
                  <a:pt x="1573403" y="1960117"/>
                </a:lnTo>
                <a:close/>
              </a:path>
              <a:path w="2525395" h="2692400">
                <a:moveTo>
                  <a:pt x="2105157" y="322404"/>
                </a:moveTo>
                <a:lnTo>
                  <a:pt x="1243876" y="322404"/>
                </a:lnTo>
                <a:lnTo>
                  <a:pt x="1289986" y="322615"/>
                </a:lnTo>
                <a:lnTo>
                  <a:pt x="1335805" y="325086"/>
                </a:lnTo>
                <a:lnTo>
                  <a:pt x="1381261" y="329780"/>
                </a:lnTo>
                <a:lnTo>
                  <a:pt x="1426277" y="336660"/>
                </a:lnTo>
                <a:lnTo>
                  <a:pt x="1470780" y="345689"/>
                </a:lnTo>
                <a:lnTo>
                  <a:pt x="1514694" y="356829"/>
                </a:lnTo>
                <a:lnTo>
                  <a:pt x="1557945" y="370043"/>
                </a:lnTo>
                <a:lnTo>
                  <a:pt x="1600458" y="385292"/>
                </a:lnTo>
                <a:lnTo>
                  <a:pt x="1642159" y="402541"/>
                </a:lnTo>
                <a:lnTo>
                  <a:pt x="1682972" y="421751"/>
                </a:lnTo>
                <a:lnTo>
                  <a:pt x="1722823" y="442884"/>
                </a:lnTo>
                <a:lnTo>
                  <a:pt x="1761636" y="465905"/>
                </a:lnTo>
                <a:lnTo>
                  <a:pt x="1799339" y="490774"/>
                </a:lnTo>
                <a:lnTo>
                  <a:pt x="1835854" y="517456"/>
                </a:lnTo>
                <a:lnTo>
                  <a:pt x="1871109" y="545911"/>
                </a:lnTo>
                <a:lnTo>
                  <a:pt x="1905028" y="576104"/>
                </a:lnTo>
                <a:lnTo>
                  <a:pt x="1937536" y="607996"/>
                </a:lnTo>
                <a:lnTo>
                  <a:pt x="1968559" y="641550"/>
                </a:lnTo>
                <a:lnTo>
                  <a:pt x="1998022" y="676729"/>
                </a:lnTo>
                <a:lnTo>
                  <a:pt x="2025850" y="713495"/>
                </a:lnTo>
                <a:lnTo>
                  <a:pt x="2051968" y="751810"/>
                </a:lnTo>
                <a:lnTo>
                  <a:pt x="2076302" y="791638"/>
                </a:lnTo>
                <a:lnTo>
                  <a:pt x="2098777" y="832941"/>
                </a:lnTo>
                <a:lnTo>
                  <a:pt x="2119318" y="875682"/>
                </a:lnTo>
                <a:lnTo>
                  <a:pt x="2137851" y="919823"/>
                </a:lnTo>
                <a:lnTo>
                  <a:pt x="2154301" y="965326"/>
                </a:lnTo>
                <a:lnTo>
                  <a:pt x="2168440" y="1011603"/>
                </a:lnTo>
                <a:lnTo>
                  <a:pt x="2180095" y="1058039"/>
                </a:lnTo>
                <a:lnTo>
                  <a:pt x="2189301" y="1104559"/>
                </a:lnTo>
                <a:lnTo>
                  <a:pt x="2196098" y="1151088"/>
                </a:lnTo>
                <a:lnTo>
                  <a:pt x="2200521" y="1197552"/>
                </a:lnTo>
                <a:lnTo>
                  <a:pt x="2202609" y="1243876"/>
                </a:lnTo>
                <a:lnTo>
                  <a:pt x="2202398" y="1289986"/>
                </a:lnTo>
                <a:lnTo>
                  <a:pt x="2199927" y="1335805"/>
                </a:lnTo>
                <a:lnTo>
                  <a:pt x="2195233" y="1381261"/>
                </a:lnTo>
                <a:lnTo>
                  <a:pt x="2188353" y="1426277"/>
                </a:lnTo>
                <a:lnTo>
                  <a:pt x="2179324" y="1470780"/>
                </a:lnTo>
                <a:lnTo>
                  <a:pt x="2168184" y="1514694"/>
                </a:lnTo>
                <a:lnTo>
                  <a:pt x="2154970" y="1557945"/>
                </a:lnTo>
                <a:lnTo>
                  <a:pt x="2139721" y="1600458"/>
                </a:lnTo>
                <a:lnTo>
                  <a:pt x="2122472" y="1642159"/>
                </a:lnTo>
                <a:lnTo>
                  <a:pt x="2103262" y="1682972"/>
                </a:lnTo>
                <a:lnTo>
                  <a:pt x="2082129" y="1722823"/>
                </a:lnTo>
                <a:lnTo>
                  <a:pt x="2059108" y="1761636"/>
                </a:lnTo>
                <a:lnTo>
                  <a:pt x="2034239" y="1799339"/>
                </a:lnTo>
                <a:lnTo>
                  <a:pt x="2007557" y="1835854"/>
                </a:lnTo>
                <a:lnTo>
                  <a:pt x="1979102" y="1871109"/>
                </a:lnTo>
                <a:lnTo>
                  <a:pt x="1948909" y="1905028"/>
                </a:lnTo>
                <a:lnTo>
                  <a:pt x="1917017" y="1937536"/>
                </a:lnTo>
                <a:lnTo>
                  <a:pt x="1883463" y="1968559"/>
                </a:lnTo>
                <a:lnTo>
                  <a:pt x="1848284" y="1998022"/>
                </a:lnTo>
                <a:lnTo>
                  <a:pt x="1811518" y="2025850"/>
                </a:lnTo>
                <a:lnTo>
                  <a:pt x="1773203" y="2051968"/>
                </a:lnTo>
                <a:lnTo>
                  <a:pt x="1733375" y="2076302"/>
                </a:lnTo>
                <a:lnTo>
                  <a:pt x="1692072" y="2098777"/>
                </a:lnTo>
                <a:lnTo>
                  <a:pt x="1649331" y="2119318"/>
                </a:lnTo>
                <a:lnTo>
                  <a:pt x="1605190" y="2137851"/>
                </a:lnTo>
                <a:lnTo>
                  <a:pt x="1559687" y="2154300"/>
                </a:lnTo>
                <a:lnTo>
                  <a:pt x="2156129" y="2154300"/>
                </a:lnTo>
                <a:lnTo>
                  <a:pt x="2186072" y="2123324"/>
                </a:lnTo>
                <a:lnTo>
                  <a:pt x="2217227" y="2088625"/>
                </a:lnTo>
                <a:lnTo>
                  <a:pt x="2247074" y="2052812"/>
                </a:lnTo>
                <a:lnTo>
                  <a:pt x="2275583" y="2015925"/>
                </a:lnTo>
                <a:lnTo>
                  <a:pt x="2302723" y="1978003"/>
                </a:lnTo>
                <a:lnTo>
                  <a:pt x="2328461" y="1939086"/>
                </a:lnTo>
                <a:lnTo>
                  <a:pt x="2352767" y="1899213"/>
                </a:lnTo>
                <a:lnTo>
                  <a:pt x="2375609" y="1858422"/>
                </a:lnTo>
                <a:lnTo>
                  <a:pt x="2396955" y="1816753"/>
                </a:lnTo>
                <a:lnTo>
                  <a:pt x="2416775" y="1774246"/>
                </a:lnTo>
                <a:lnTo>
                  <a:pt x="2435036" y="1730939"/>
                </a:lnTo>
                <a:lnTo>
                  <a:pt x="2451707" y="1686871"/>
                </a:lnTo>
                <a:lnTo>
                  <a:pt x="2466757" y="1642082"/>
                </a:lnTo>
                <a:lnTo>
                  <a:pt x="2480154" y="1596611"/>
                </a:lnTo>
                <a:lnTo>
                  <a:pt x="2491866" y="1550497"/>
                </a:lnTo>
                <a:lnTo>
                  <a:pt x="2501864" y="1503780"/>
                </a:lnTo>
                <a:lnTo>
                  <a:pt x="2510114" y="1456497"/>
                </a:lnTo>
                <a:lnTo>
                  <a:pt x="2516585" y="1408690"/>
                </a:lnTo>
                <a:lnTo>
                  <a:pt x="2521247" y="1360396"/>
                </a:lnTo>
                <a:lnTo>
                  <a:pt x="2524067" y="1311655"/>
                </a:lnTo>
                <a:lnTo>
                  <a:pt x="2525014" y="1262506"/>
                </a:lnTo>
                <a:lnTo>
                  <a:pt x="2524102" y="1214082"/>
                </a:lnTo>
                <a:lnTo>
                  <a:pt x="2521388" y="1166119"/>
                </a:lnTo>
                <a:lnTo>
                  <a:pt x="2516906" y="1118649"/>
                </a:lnTo>
                <a:lnTo>
                  <a:pt x="2510688" y="1071705"/>
                </a:lnTo>
                <a:lnTo>
                  <a:pt x="2502766" y="1025320"/>
                </a:lnTo>
                <a:lnTo>
                  <a:pt x="2493173" y="979527"/>
                </a:lnTo>
                <a:lnTo>
                  <a:pt x="2481942" y="934359"/>
                </a:lnTo>
                <a:lnTo>
                  <a:pt x="2469106" y="889847"/>
                </a:lnTo>
                <a:lnTo>
                  <a:pt x="2454697" y="846026"/>
                </a:lnTo>
                <a:lnTo>
                  <a:pt x="2438748" y="802926"/>
                </a:lnTo>
                <a:lnTo>
                  <a:pt x="2421291" y="760582"/>
                </a:lnTo>
                <a:lnTo>
                  <a:pt x="2402360" y="719026"/>
                </a:lnTo>
                <a:lnTo>
                  <a:pt x="2381987" y="678291"/>
                </a:lnTo>
                <a:lnTo>
                  <a:pt x="2360205" y="638409"/>
                </a:lnTo>
                <a:lnTo>
                  <a:pt x="2337046" y="599412"/>
                </a:lnTo>
                <a:lnTo>
                  <a:pt x="2312544" y="561335"/>
                </a:lnTo>
                <a:lnTo>
                  <a:pt x="2286730" y="524209"/>
                </a:lnTo>
                <a:lnTo>
                  <a:pt x="2259638" y="488067"/>
                </a:lnTo>
                <a:lnTo>
                  <a:pt x="2231301" y="452942"/>
                </a:lnTo>
                <a:lnTo>
                  <a:pt x="2201750" y="418866"/>
                </a:lnTo>
                <a:lnTo>
                  <a:pt x="2171019" y="385872"/>
                </a:lnTo>
                <a:lnTo>
                  <a:pt x="2139141" y="353994"/>
                </a:lnTo>
                <a:lnTo>
                  <a:pt x="2106147" y="323263"/>
                </a:lnTo>
                <a:lnTo>
                  <a:pt x="2105157" y="322404"/>
                </a:lnTo>
                <a:close/>
              </a:path>
              <a:path w="2525395" h="2692400">
                <a:moveTo>
                  <a:pt x="1262507" y="0"/>
                </a:moveTo>
                <a:lnTo>
                  <a:pt x="1214082" y="911"/>
                </a:lnTo>
                <a:lnTo>
                  <a:pt x="1166119" y="3625"/>
                </a:lnTo>
                <a:lnTo>
                  <a:pt x="1118649" y="8107"/>
                </a:lnTo>
                <a:lnTo>
                  <a:pt x="1071705" y="14325"/>
                </a:lnTo>
                <a:lnTo>
                  <a:pt x="1025320" y="22247"/>
                </a:lnTo>
                <a:lnTo>
                  <a:pt x="979527" y="31840"/>
                </a:lnTo>
                <a:lnTo>
                  <a:pt x="934359" y="43071"/>
                </a:lnTo>
                <a:lnTo>
                  <a:pt x="889847" y="55907"/>
                </a:lnTo>
                <a:lnTo>
                  <a:pt x="846026" y="70316"/>
                </a:lnTo>
                <a:lnTo>
                  <a:pt x="802926" y="86265"/>
                </a:lnTo>
                <a:lnTo>
                  <a:pt x="760582" y="103722"/>
                </a:lnTo>
                <a:lnTo>
                  <a:pt x="719026" y="122653"/>
                </a:lnTo>
                <a:lnTo>
                  <a:pt x="678291" y="143026"/>
                </a:lnTo>
                <a:lnTo>
                  <a:pt x="638409" y="164808"/>
                </a:lnTo>
                <a:lnTo>
                  <a:pt x="599412" y="187967"/>
                </a:lnTo>
                <a:lnTo>
                  <a:pt x="561335" y="212469"/>
                </a:lnTo>
                <a:lnTo>
                  <a:pt x="524209" y="238283"/>
                </a:lnTo>
                <a:lnTo>
                  <a:pt x="488067" y="265375"/>
                </a:lnTo>
                <a:lnTo>
                  <a:pt x="452942" y="293712"/>
                </a:lnTo>
                <a:lnTo>
                  <a:pt x="418866" y="323263"/>
                </a:lnTo>
                <a:lnTo>
                  <a:pt x="385872" y="353994"/>
                </a:lnTo>
                <a:lnTo>
                  <a:pt x="353994" y="385872"/>
                </a:lnTo>
                <a:lnTo>
                  <a:pt x="323263" y="418866"/>
                </a:lnTo>
                <a:lnTo>
                  <a:pt x="293712" y="452942"/>
                </a:lnTo>
                <a:lnTo>
                  <a:pt x="265375" y="488067"/>
                </a:lnTo>
                <a:lnTo>
                  <a:pt x="238283" y="524209"/>
                </a:lnTo>
                <a:lnTo>
                  <a:pt x="212469" y="561335"/>
                </a:lnTo>
                <a:lnTo>
                  <a:pt x="187967" y="599412"/>
                </a:lnTo>
                <a:lnTo>
                  <a:pt x="164808" y="638409"/>
                </a:lnTo>
                <a:lnTo>
                  <a:pt x="143026" y="678291"/>
                </a:lnTo>
                <a:lnTo>
                  <a:pt x="122653" y="719026"/>
                </a:lnTo>
                <a:lnTo>
                  <a:pt x="103722" y="760582"/>
                </a:lnTo>
                <a:lnTo>
                  <a:pt x="86265" y="802926"/>
                </a:lnTo>
                <a:lnTo>
                  <a:pt x="70316" y="846026"/>
                </a:lnTo>
                <a:lnTo>
                  <a:pt x="55907" y="889847"/>
                </a:lnTo>
                <a:lnTo>
                  <a:pt x="43071" y="934359"/>
                </a:lnTo>
                <a:lnTo>
                  <a:pt x="31840" y="979527"/>
                </a:lnTo>
                <a:lnTo>
                  <a:pt x="22247" y="1025320"/>
                </a:lnTo>
                <a:lnTo>
                  <a:pt x="14325" y="1071705"/>
                </a:lnTo>
                <a:lnTo>
                  <a:pt x="8107" y="1118649"/>
                </a:lnTo>
                <a:lnTo>
                  <a:pt x="3611" y="1166363"/>
                </a:lnTo>
                <a:lnTo>
                  <a:pt x="909" y="1214181"/>
                </a:lnTo>
                <a:lnTo>
                  <a:pt x="0" y="1262506"/>
                </a:lnTo>
                <a:lnTo>
                  <a:pt x="322453" y="1262506"/>
                </a:lnTo>
                <a:lnTo>
                  <a:pt x="323695" y="1214082"/>
                </a:lnTo>
                <a:lnTo>
                  <a:pt x="327387" y="1166119"/>
                </a:lnTo>
                <a:lnTo>
                  <a:pt x="333408" y="1119123"/>
                </a:lnTo>
                <a:lnTo>
                  <a:pt x="341791" y="1072532"/>
                </a:lnTo>
                <a:lnTo>
                  <a:pt x="352455" y="1026662"/>
                </a:lnTo>
                <a:lnTo>
                  <a:pt x="365347" y="981585"/>
                </a:lnTo>
                <a:lnTo>
                  <a:pt x="380417" y="937372"/>
                </a:lnTo>
                <a:lnTo>
                  <a:pt x="397612" y="894094"/>
                </a:lnTo>
                <a:lnTo>
                  <a:pt x="416882" y="851823"/>
                </a:lnTo>
                <a:lnTo>
                  <a:pt x="438175" y="810630"/>
                </a:lnTo>
                <a:lnTo>
                  <a:pt x="461439" y="770587"/>
                </a:lnTo>
                <a:lnTo>
                  <a:pt x="486623" y="731765"/>
                </a:lnTo>
                <a:lnTo>
                  <a:pt x="513676" y="694236"/>
                </a:lnTo>
                <a:lnTo>
                  <a:pt x="542546" y="658071"/>
                </a:lnTo>
                <a:lnTo>
                  <a:pt x="573181" y="623341"/>
                </a:lnTo>
                <a:lnTo>
                  <a:pt x="605531" y="590118"/>
                </a:lnTo>
                <a:lnTo>
                  <a:pt x="639543" y="558474"/>
                </a:lnTo>
                <a:lnTo>
                  <a:pt x="675167" y="528479"/>
                </a:lnTo>
                <a:lnTo>
                  <a:pt x="712350" y="500205"/>
                </a:lnTo>
                <a:lnTo>
                  <a:pt x="751042" y="473725"/>
                </a:lnTo>
                <a:lnTo>
                  <a:pt x="791191" y="449108"/>
                </a:lnTo>
                <a:lnTo>
                  <a:pt x="832745" y="426427"/>
                </a:lnTo>
                <a:lnTo>
                  <a:pt x="875653" y="405753"/>
                </a:lnTo>
                <a:lnTo>
                  <a:pt x="919864" y="387158"/>
                </a:lnTo>
                <a:lnTo>
                  <a:pt x="965327" y="370712"/>
                </a:lnTo>
                <a:lnTo>
                  <a:pt x="1011603" y="356573"/>
                </a:lnTo>
                <a:lnTo>
                  <a:pt x="1058039" y="344918"/>
                </a:lnTo>
                <a:lnTo>
                  <a:pt x="1104559" y="335712"/>
                </a:lnTo>
                <a:lnTo>
                  <a:pt x="1151088" y="328915"/>
                </a:lnTo>
                <a:lnTo>
                  <a:pt x="1197552" y="324492"/>
                </a:lnTo>
                <a:lnTo>
                  <a:pt x="1243876" y="322404"/>
                </a:lnTo>
                <a:lnTo>
                  <a:pt x="2105157" y="322404"/>
                </a:lnTo>
                <a:lnTo>
                  <a:pt x="2072071" y="293712"/>
                </a:lnTo>
                <a:lnTo>
                  <a:pt x="2036946" y="265375"/>
                </a:lnTo>
                <a:lnTo>
                  <a:pt x="2000804" y="238283"/>
                </a:lnTo>
                <a:lnTo>
                  <a:pt x="1963678" y="212469"/>
                </a:lnTo>
                <a:lnTo>
                  <a:pt x="1925601" y="187967"/>
                </a:lnTo>
                <a:lnTo>
                  <a:pt x="1886604" y="164808"/>
                </a:lnTo>
                <a:lnTo>
                  <a:pt x="1846722" y="143026"/>
                </a:lnTo>
                <a:lnTo>
                  <a:pt x="1805987" y="122653"/>
                </a:lnTo>
                <a:lnTo>
                  <a:pt x="1764431" y="103722"/>
                </a:lnTo>
                <a:lnTo>
                  <a:pt x="1722087" y="86265"/>
                </a:lnTo>
                <a:lnTo>
                  <a:pt x="1678987" y="70316"/>
                </a:lnTo>
                <a:lnTo>
                  <a:pt x="1635166" y="55907"/>
                </a:lnTo>
                <a:lnTo>
                  <a:pt x="1590654" y="43071"/>
                </a:lnTo>
                <a:lnTo>
                  <a:pt x="1545486" y="31840"/>
                </a:lnTo>
                <a:lnTo>
                  <a:pt x="1499693" y="22247"/>
                </a:lnTo>
                <a:lnTo>
                  <a:pt x="1453308" y="14325"/>
                </a:lnTo>
                <a:lnTo>
                  <a:pt x="1406364" y="8107"/>
                </a:lnTo>
                <a:lnTo>
                  <a:pt x="1358894" y="3625"/>
                </a:lnTo>
                <a:lnTo>
                  <a:pt x="1310931" y="911"/>
                </a:lnTo>
                <a:lnTo>
                  <a:pt x="1262507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1803" y="2160555"/>
            <a:ext cx="3398520" cy="11449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72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2E3541"/>
                </a:solidFill>
                <a:latin typeface="微软雅黑"/>
                <a:cs typeface="微软雅黑"/>
              </a:rPr>
              <a:t>帮助开发者快速开发应用，隐藏</a:t>
            </a:r>
            <a:endParaRPr sz="1800">
              <a:latin typeface="微软雅黑"/>
              <a:cs typeface="微软雅黑"/>
            </a:endParaRPr>
          </a:p>
          <a:p>
            <a:pPr marL="184785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技术的复杂度</a:t>
            </a:r>
            <a:endParaRPr sz="1800">
              <a:latin typeface="微软雅黑"/>
              <a:cs typeface="微软雅黑"/>
            </a:endParaRPr>
          </a:p>
          <a:p>
            <a:pPr marL="184785" indent="-172085">
              <a:lnSpc>
                <a:spcPct val="100000"/>
              </a:lnSpc>
              <a:spcBef>
                <a:spcPts val="108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支持多种开发语言能力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5602" y="2424175"/>
            <a:ext cx="13195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2E3541"/>
                </a:solidFill>
                <a:latin typeface="微软雅黑"/>
                <a:cs typeface="微软雅黑"/>
              </a:rPr>
              <a:t>开发库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0567" y="3142488"/>
            <a:ext cx="2522220" cy="2514600"/>
          </a:xfrm>
          <a:custGeom>
            <a:avLst/>
            <a:gdLst/>
            <a:ahLst/>
            <a:cxnLst/>
            <a:rect l="l" t="t" r="r" b="b"/>
            <a:pathLst>
              <a:path w="2522220" h="2514600">
                <a:moveTo>
                  <a:pt x="1451702" y="2501900"/>
                </a:moveTo>
                <a:lnTo>
                  <a:pt x="1070517" y="2501900"/>
                </a:lnTo>
                <a:lnTo>
                  <a:pt x="1117409" y="2514600"/>
                </a:lnTo>
                <a:lnTo>
                  <a:pt x="1404810" y="2514600"/>
                </a:lnTo>
                <a:lnTo>
                  <a:pt x="1451702" y="2501900"/>
                </a:lnTo>
                <a:close/>
              </a:path>
              <a:path w="2522220" h="2514600">
                <a:moveTo>
                  <a:pt x="1410528" y="0"/>
                </a:moveTo>
                <a:lnTo>
                  <a:pt x="1117409" y="0"/>
                </a:lnTo>
                <a:lnTo>
                  <a:pt x="1024183" y="25400"/>
                </a:lnTo>
                <a:lnTo>
                  <a:pt x="978441" y="25400"/>
                </a:lnTo>
                <a:lnTo>
                  <a:pt x="845086" y="63500"/>
                </a:lnTo>
                <a:lnTo>
                  <a:pt x="802034" y="88900"/>
                </a:lnTo>
                <a:lnTo>
                  <a:pt x="718227" y="114300"/>
                </a:lnTo>
                <a:lnTo>
                  <a:pt x="677536" y="139700"/>
                </a:lnTo>
                <a:lnTo>
                  <a:pt x="637698" y="165100"/>
                </a:lnTo>
                <a:lnTo>
                  <a:pt x="598745" y="190500"/>
                </a:lnTo>
                <a:lnTo>
                  <a:pt x="560710" y="203200"/>
                </a:lnTo>
                <a:lnTo>
                  <a:pt x="523625" y="241300"/>
                </a:lnTo>
                <a:lnTo>
                  <a:pt x="487523" y="266700"/>
                </a:lnTo>
                <a:lnTo>
                  <a:pt x="452437" y="292100"/>
                </a:lnTo>
                <a:lnTo>
                  <a:pt x="418399" y="317500"/>
                </a:lnTo>
                <a:lnTo>
                  <a:pt x="385442" y="355600"/>
                </a:lnTo>
                <a:lnTo>
                  <a:pt x="353599" y="381000"/>
                </a:lnTo>
                <a:lnTo>
                  <a:pt x="322902" y="419100"/>
                </a:lnTo>
                <a:lnTo>
                  <a:pt x="293384" y="444500"/>
                </a:lnTo>
                <a:lnTo>
                  <a:pt x="265078" y="482600"/>
                </a:lnTo>
                <a:lnTo>
                  <a:pt x="238016" y="520700"/>
                </a:lnTo>
                <a:lnTo>
                  <a:pt x="212231" y="558800"/>
                </a:lnTo>
                <a:lnTo>
                  <a:pt x="187756" y="596900"/>
                </a:lnTo>
                <a:lnTo>
                  <a:pt x="164624" y="635000"/>
                </a:lnTo>
                <a:lnTo>
                  <a:pt x="142866" y="673100"/>
                </a:lnTo>
                <a:lnTo>
                  <a:pt x="122516" y="711200"/>
                </a:lnTo>
                <a:lnTo>
                  <a:pt x="103606" y="762000"/>
                </a:lnTo>
                <a:lnTo>
                  <a:pt x="86169" y="800100"/>
                </a:lnTo>
                <a:lnTo>
                  <a:pt x="70238" y="838200"/>
                </a:lnTo>
                <a:lnTo>
                  <a:pt x="55845" y="889000"/>
                </a:lnTo>
                <a:lnTo>
                  <a:pt x="43023" y="927100"/>
                </a:lnTo>
                <a:lnTo>
                  <a:pt x="31804" y="977900"/>
                </a:lnTo>
                <a:lnTo>
                  <a:pt x="22222" y="1016000"/>
                </a:lnTo>
                <a:lnTo>
                  <a:pt x="14309" y="1066800"/>
                </a:lnTo>
                <a:lnTo>
                  <a:pt x="8098" y="1117600"/>
                </a:lnTo>
                <a:lnTo>
                  <a:pt x="3620" y="1168400"/>
                </a:lnTo>
                <a:lnTo>
                  <a:pt x="910" y="1206500"/>
                </a:lnTo>
                <a:lnTo>
                  <a:pt x="0" y="1257300"/>
                </a:lnTo>
                <a:lnTo>
                  <a:pt x="910" y="1308100"/>
                </a:lnTo>
                <a:lnTo>
                  <a:pt x="3620" y="1358900"/>
                </a:lnTo>
                <a:lnTo>
                  <a:pt x="8098" y="1397000"/>
                </a:lnTo>
                <a:lnTo>
                  <a:pt x="14309" y="1447800"/>
                </a:lnTo>
                <a:lnTo>
                  <a:pt x="22222" y="1498600"/>
                </a:lnTo>
                <a:lnTo>
                  <a:pt x="31804" y="1536700"/>
                </a:lnTo>
                <a:lnTo>
                  <a:pt x="43023" y="1587500"/>
                </a:lnTo>
                <a:lnTo>
                  <a:pt x="55845" y="1625600"/>
                </a:lnTo>
                <a:lnTo>
                  <a:pt x="70238" y="1676400"/>
                </a:lnTo>
                <a:lnTo>
                  <a:pt x="86169" y="1714500"/>
                </a:lnTo>
                <a:lnTo>
                  <a:pt x="103606" y="1765300"/>
                </a:lnTo>
                <a:lnTo>
                  <a:pt x="122516" y="1803400"/>
                </a:lnTo>
                <a:lnTo>
                  <a:pt x="142866" y="1841500"/>
                </a:lnTo>
                <a:lnTo>
                  <a:pt x="164624" y="1879600"/>
                </a:lnTo>
                <a:lnTo>
                  <a:pt x="187756" y="1917700"/>
                </a:lnTo>
                <a:lnTo>
                  <a:pt x="212231" y="1955800"/>
                </a:lnTo>
                <a:lnTo>
                  <a:pt x="238016" y="1993900"/>
                </a:lnTo>
                <a:lnTo>
                  <a:pt x="265078" y="2032000"/>
                </a:lnTo>
                <a:lnTo>
                  <a:pt x="293384" y="2070100"/>
                </a:lnTo>
                <a:lnTo>
                  <a:pt x="322902" y="2108200"/>
                </a:lnTo>
                <a:lnTo>
                  <a:pt x="353599" y="2133600"/>
                </a:lnTo>
                <a:lnTo>
                  <a:pt x="385442" y="2171700"/>
                </a:lnTo>
                <a:lnTo>
                  <a:pt x="418399" y="2197100"/>
                </a:lnTo>
                <a:lnTo>
                  <a:pt x="452437" y="2222500"/>
                </a:lnTo>
                <a:lnTo>
                  <a:pt x="487523" y="2260600"/>
                </a:lnTo>
                <a:lnTo>
                  <a:pt x="523625" y="2286000"/>
                </a:lnTo>
                <a:lnTo>
                  <a:pt x="560710" y="2311400"/>
                </a:lnTo>
                <a:lnTo>
                  <a:pt x="598745" y="2336800"/>
                </a:lnTo>
                <a:lnTo>
                  <a:pt x="637698" y="2362200"/>
                </a:lnTo>
                <a:lnTo>
                  <a:pt x="677536" y="2374900"/>
                </a:lnTo>
                <a:lnTo>
                  <a:pt x="718227" y="2400300"/>
                </a:lnTo>
                <a:lnTo>
                  <a:pt x="759737" y="2413000"/>
                </a:lnTo>
                <a:lnTo>
                  <a:pt x="802034" y="2438400"/>
                </a:lnTo>
                <a:lnTo>
                  <a:pt x="845086" y="2451100"/>
                </a:lnTo>
                <a:lnTo>
                  <a:pt x="1024183" y="2501900"/>
                </a:lnTo>
                <a:lnTo>
                  <a:pt x="1498036" y="2501900"/>
                </a:lnTo>
                <a:lnTo>
                  <a:pt x="1677133" y="2451100"/>
                </a:lnTo>
                <a:lnTo>
                  <a:pt x="1720185" y="2438400"/>
                </a:lnTo>
                <a:lnTo>
                  <a:pt x="1762482" y="2413000"/>
                </a:lnTo>
                <a:lnTo>
                  <a:pt x="1803992" y="2400300"/>
                </a:lnTo>
                <a:lnTo>
                  <a:pt x="1844683" y="2374900"/>
                </a:lnTo>
                <a:lnTo>
                  <a:pt x="1884521" y="2362200"/>
                </a:lnTo>
                <a:lnTo>
                  <a:pt x="1923474" y="2336800"/>
                </a:lnTo>
                <a:lnTo>
                  <a:pt x="1961509" y="2311400"/>
                </a:lnTo>
                <a:lnTo>
                  <a:pt x="1998594" y="2286000"/>
                </a:lnTo>
                <a:lnTo>
                  <a:pt x="2034696" y="2260600"/>
                </a:lnTo>
                <a:lnTo>
                  <a:pt x="2069782" y="2222500"/>
                </a:lnTo>
                <a:lnTo>
                  <a:pt x="2103820" y="2197100"/>
                </a:lnTo>
                <a:lnTo>
                  <a:pt x="1170620" y="2197100"/>
                </a:lnTo>
                <a:lnTo>
                  <a:pt x="1125791" y="2184400"/>
                </a:lnTo>
                <a:lnTo>
                  <a:pt x="1081214" y="2184400"/>
                </a:lnTo>
                <a:lnTo>
                  <a:pt x="907085" y="2133600"/>
                </a:lnTo>
                <a:lnTo>
                  <a:pt x="865016" y="2108200"/>
                </a:lnTo>
                <a:lnTo>
                  <a:pt x="823699" y="2095500"/>
                </a:lnTo>
                <a:lnTo>
                  <a:pt x="783217" y="2070100"/>
                </a:lnTo>
                <a:lnTo>
                  <a:pt x="743654" y="2044700"/>
                </a:lnTo>
                <a:lnTo>
                  <a:pt x="705094" y="2019300"/>
                </a:lnTo>
                <a:lnTo>
                  <a:pt x="667620" y="1993900"/>
                </a:lnTo>
                <a:lnTo>
                  <a:pt x="631316" y="1955800"/>
                </a:lnTo>
                <a:lnTo>
                  <a:pt x="596264" y="1917700"/>
                </a:lnTo>
                <a:lnTo>
                  <a:pt x="562955" y="1892300"/>
                </a:lnTo>
                <a:lnTo>
                  <a:pt x="531795" y="1854200"/>
                </a:lnTo>
                <a:lnTo>
                  <a:pt x="502786" y="1816100"/>
                </a:lnTo>
                <a:lnTo>
                  <a:pt x="475928" y="1778000"/>
                </a:lnTo>
                <a:lnTo>
                  <a:pt x="451220" y="1739900"/>
                </a:lnTo>
                <a:lnTo>
                  <a:pt x="428662" y="1701800"/>
                </a:lnTo>
                <a:lnTo>
                  <a:pt x="408255" y="1651000"/>
                </a:lnTo>
                <a:lnTo>
                  <a:pt x="389999" y="1612900"/>
                </a:lnTo>
                <a:lnTo>
                  <a:pt x="373892" y="1574800"/>
                </a:lnTo>
                <a:lnTo>
                  <a:pt x="359936" y="1524000"/>
                </a:lnTo>
                <a:lnTo>
                  <a:pt x="348131" y="1485900"/>
                </a:lnTo>
                <a:lnTo>
                  <a:pt x="338476" y="1435100"/>
                </a:lnTo>
                <a:lnTo>
                  <a:pt x="330971" y="1397000"/>
                </a:lnTo>
                <a:lnTo>
                  <a:pt x="325616" y="1346200"/>
                </a:lnTo>
                <a:lnTo>
                  <a:pt x="322411" y="1308100"/>
                </a:lnTo>
                <a:lnTo>
                  <a:pt x="321357" y="1257300"/>
                </a:lnTo>
                <a:lnTo>
                  <a:pt x="322453" y="1219200"/>
                </a:lnTo>
                <a:lnTo>
                  <a:pt x="325699" y="1168400"/>
                </a:lnTo>
                <a:lnTo>
                  <a:pt x="331095" y="1117600"/>
                </a:lnTo>
                <a:lnTo>
                  <a:pt x="338642" y="1079500"/>
                </a:lnTo>
                <a:lnTo>
                  <a:pt x="348338" y="1028700"/>
                </a:lnTo>
                <a:lnTo>
                  <a:pt x="360185" y="990600"/>
                </a:lnTo>
                <a:lnTo>
                  <a:pt x="374181" y="952500"/>
                </a:lnTo>
                <a:lnTo>
                  <a:pt x="390328" y="901700"/>
                </a:lnTo>
                <a:lnTo>
                  <a:pt x="408625" y="863600"/>
                </a:lnTo>
                <a:lnTo>
                  <a:pt x="429071" y="825500"/>
                </a:lnTo>
                <a:lnTo>
                  <a:pt x="451668" y="774700"/>
                </a:lnTo>
                <a:lnTo>
                  <a:pt x="476414" y="736600"/>
                </a:lnTo>
                <a:lnTo>
                  <a:pt x="503311" y="698500"/>
                </a:lnTo>
                <a:lnTo>
                  <a:pt x="532357" y="660400"/>
                </a:lnTo>
                <a:lnTo>
                  <a:pt x="563553" y="635000"/>
                </a:lnTo>
                <a:lnTo>
                  <a:pt x="596900" y="596900"/>
                </a:lnTo>
                <a:lnTo>
                  <a:pt x="631974" y="558800"/>
                </a:lnTo>
                <a:lnTo>
                  <a:pt x="668300" y="533400"/>
                </a:lnTo>
                <a:lnTo>
                  <a:pt x="705794" y="495300"/>
                </a:lnTo>
                <a:lnTo>
                  <a:pt x="744373" y="469900"/>
                </a:lnTo>
                <a:lnTo>
                  <a:pt x="783952" y="444500"/>
                </a:lnTo>
                <a:lnTo>
                  <a:pt x="824450" y="431800"/>
                </a:lnTo>
                <a:lnTo>
                  <a:pt x="865781" y="406400"/>
                </a:lnTo>
                <a:lnTo>
                  <a:pt x="907863" y="381000"/>
                </a:lnTo>
                <a:lnTo>
                  <a:pt x="1082027" y="330200"/>
                </a:lnTo>
                <a:lnTo>
                  <a:pt x="1126610" y="330200"/>
                </a:lnTo>
                <a:lnTo>
                  <a:pt x="1171442" y="317500"/>
                </a:lnTo>
                <a:lnTo>
                  <a:pt x="2098383" y="317500"/>
                </a:lnTo>
                <a:lnTo>
                  <a:pt x="2079722" y="304800"/>
                </a:lnTo>
                <a:lnTo>
                  <a:pt x="2041241" y="266700"/>
                </a:lnTo>
                <a:lnTo>
                  <a:pt x="2001656" y="241300"/>
                </a:lnTo>
                <a:lnTo>
                  <a:pt x="1961018" y="203200"/>
                </a:lnTo>
                <a:lnTo>
                  <a:pt x="1919382" y="177800"/>
                </a:lnTo>
                <a:lnTo>
                  <a:pt x="1876799" y="152400"/>
                </a:lnTo>
                <a:lnTo>
                  <a:pt x="1833323" y="139700"/>
                </a:lnTo>
                <a:lnTo>
                  <a:pt x="1789005" y="114300"/>
                </a:lnTo>
                <a:lnTo>
                  <a:pt x="1743900" y="88900"/>
                </a:lnTo>
                <a:lnTo>
                  <a:pt x="1410528" y="0"/>
                </a:lnTo>
                <a:close/>
              </a:path>
              <a:path w="2522220" h="2514600">
                <a:moveTo>
                  <a:pt x="2522220" y="1257300"/>
                </a:moveTo>
                <a:lnTo>
                  <a:pt x="2200910" y="1257300"/>
                </a:lnTo>
                <a:lnTo>
                  <a:pt x="2199594" y="1308100"/>
                </a:lnTo>
                <a:lnTo>
                  <a:pt x="2195672" y="1358900"/>
                </a:lnTo>
                <a:lnTo>
                  <a:pt x="2189183" y="1409700"/>
                </a:lnTo>
                <a:lnTo>
                  <a:pt x="2180166" y="1460500"/>
                </a:lnTo>
                <a:lnTo>
                  <a:pt x="2168661" y="1498600"/>
                </a:lnTo>
                <a:lnTo>
                  <a:pt x="2154706" y="1549400"/>
                </a:lnTo>
                <a:lnTo>
                  <a:pt x="2138340" y="1600200"/>
                </a:lnTo>
                <a:lnTo>
                  <a:pt x="2119603" y="1638300"/>
                </a:lnTo>
                <a:lnTo>
                  <a:pt x="2098533" y="1689100"/>
                </a:lnTo>
                <a:lnTo>
                  <a:pt x="2075170" y="1727200"/>
                </a:lnTo>
                <a:lnTo>
                  <a:pt x="2049553" y="1765300"/>
                </a:lnTo>
                <a:lnTo>
                  <a:pt x="2021720" y="1816100"/>
                </a:lnTo>
                <a:lnTo>
                  <a:pt x="1991710" y="1854200"/>
                </a:lnTo>
                <a:lnTo>
                  <a:pt x="1959564" y="1892300"/>
                </a:lnTo>
                <a:lnTo>
                  <a:pt x="1925320" y="1930400"/>
                </a:lnTo>
                <a:lnTo>
                  <a:pt x="1890245" y="1955800"/>
                </a:lnTo>
                <a:lnTo>
                  <a:pt x="1853919" y="1993900"/>
                </a:lnTo>
                <a:lnTo>
                  <a:pt x="1816425" y="2019300"/>
                </a:lnTo>
                <a:lnTo>
                  <a:pt x="1777846" y="2044700"/>
                </a:lnTo>
                <a:lnTo>
                  <a:pt x="1738267" y="2070100"/>
                </a:lnTo>
                <a:lnTo>
                  <a:pt x="1697769" y="2095500"/>
                </a:lnTo>
                <a:lnTo>
                  <a:pt x="1656438" y="2108200"/>
                </a:lnTo>
                <a:lnTo>
                  <a:pt x="1614356" y="2133600"/>
                </a:lnTo>
                <a:lnTo>
                  <a:pt x="1440192" y="2184400"/>
                </a:lnTo>
                <a:lnTo>
                  <a:pt x="1395609" y="2184400"/>
                </a:lnTo>
                <a:lnTo>
                  <a:pt x="1350777" y="2197100"/>
                </a:lnTo>
                <a:lnTo>
                  <a:pt x="2103820" y="2197100"/>
                </a:lnTo>
                <a:lnTo>
                  <a:pt x="2136777" y="2171700"/>
                </a:lnTo>
                <a:lnTo>
                  <a:pt x="2168620" y="2133600"/>
                </a:lnTo>
                <a:lnTo>
                  <a:pt x="2199317" y="2108200"/>
                </a:lnTo>
                <a:lnTo>
                  <a:pt x="2228835" y="2070100"/>
                </a:lnTo>
                <a:lnTo>
                  <a:pt x="2257141" y="2032000"/>
                </a:lnTo>
                <a:lnTo>
                  <a:pt x="2284203" y="1993900"/>
                </a:lnTo>
                <a:lnTo>
                  <a:pt x="2309988" y="1955800"/>
                </a:lnTo>
                <a:lnTo>
                  <a:pt x="2334463" y="1917700"/>
                </a:lnTo>
                <a:lnTo>
                  <a:pt x="2357595" y="1879600"/>
                </a:lnTo>
                <a:lnTo>
                  <a:pt x="2379353" y="1841500"/>
                </a:lnTo>
                <a:lnTo>
                  <a:pt x="2399703" y="1803400"/>
                </a:lnTo>
                <a:lnTo>
                  <a:pt x="2418613" y="1765300"/>
                </a:lnTo>
                <a:lnTo>
                  <a:pt x="2436050" y="1714500"/>
                </a:lnTo>
                <a:lnTo>
                  <a:pt x="2451981" y="1676400"/>
                </a:lnTo>
                <a:lnTo>
                  <a:pt x="2466374" y="1625600"/>
                </a:lnTo>
                <a:lnTo>
                  <a:pt x="2479196" y="1587500"/>
                </a:lnTo>
                <a:lnTo>
                  <a:pt x="2490415" y="1536700"/>
                </a:lnTo>
                <a:lnTo>
                  <a:pt x="2499997" y="1498600"/>
                </a:lnTo>
                <a:lnTo>
                  <a:pt x="2507910" y="1447800"/>
                </a:lnTo>
                <a:lnTo>
                  <a:pt x="2514121" y="1397000"/>
                </a:lnTo>
                <a:lnTo>
                  <a:pt x="2518599" y="1358900"/>
                </a:lnTo>
                <a:lnTo>
                  <a:pt x="2521309" y="1308100"/>
                </a:lnTo>
                <a:lnTo>
                  <a:pt x="2522220" y="1257300"/>
                </a:lnTo>
                <a:close/>
              </a:path>
              <a:path w="2522220" h="2514600">
                <a:moveTo>
                  <a:pt x="2098383" y="317500"/>
                </a:moveTo>
                <a:lnTo>
                  <a:pt x="1351599" y="317500"/>
                </a:lnTo>
                <a:lnTo>
                  <a:pt x="1396428" y="330200"/>
                </a:lnTo>
                <a:lnTo>
                  <a:pt x="1441005" y="330200"/>
                </a:lnTo>
                <a:lnTo>
                  <a:pt x="1572396" y="368300"/>
                </a:lnTo>
                <a:lnTo>
                  <a:pt x="1615134" y="393700"/>
                </a:lnTo>
                <a:lnTo>
                  <a:pt x="1657203" y="406400"/>
                </a:lnTo>
                <a:lnTo>
                  <a:pt x="1698520" y="431800"/>
                </a:lnTo>
                <a:lnTo>
                  <a:pt x="1739002" y="444500"/>
                </a:lnTo>
                <a:lnTo>
                  <a:pt x="1778565" y="469900"/>
                </a:lnTo>
                <a:lnTo>
                  <a:pt x="1817125" y="495300"/>
                </a:lnTo>
                <a:lnTo>
                  <a:pt x="1854599" y="533400"/>
                </a:lnTo>
                <a:lnTo>
                  <a:pt x="1890903" y="558800"/>
                </a:lnTo>
                <a:lnTo>
                  <a:pt x="1925954" y="596900"/>
                </a:lnTo>
                <a:lnTo>
                  <a:pt x="2153158" y="368300"/>
                </a:lnTo>
                <a:lnTo>
                  <a:pt x="2117045" y="330200"/>
                </a:lnTo>
                <a:lnTo>
                  <a:pt x="2098383" y="31750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0567" y="3133344"/>
            <a:ext cx="2522220" cy="2524125"/>
          </a:xfrm>
          <a:custGeom>
            <a:avLst/>
            <a:gdLst/>
            <a:ahLst/>
            <a:cxnLst/>
            <a:rect l="l" t="t" r="r" b="b"/>
            <a:pathLst>
              <a:path w="2522220" h="2524125">
                <a:moveTo>
                  <a:pt x="2522220" y="1261871"/>
                </a:moveTo>
                <a:lnTo>
                  <a:pt x="2521309" y="1310270"/>
                </a:lnTo>
                <a:lnTo>
                  <a:pt x="2518599" y="1358207"/>
                </a:lnTo>
                <a:lnTo>
                  <a:pt x="2514121" y="1405652"/>
                </a:lnTo>
                <a:lnTo>
                  <a:pt x="2507910" y="1452570"/>
                </a:lnTo>
                <a:lnTo>
                  <a:pt x="2499997" y="1498930"/>
                </a:lnTo>
                <a:lnTo>
                  <a:pt x="2490415" y="1544699"/>
                </a:lnTo>
                <a:lnTo>
                  <a:pt x="2479196" y="1589844"/>
                </a:lnTo>
                <a:lnTo>
                  <a:pt x="2466374" y="1634332"/>
                </a:lnTo>
                <a:lnTo>
                  <a:pt x="2451981" y="1678131"/>
                </a:lnTo>
                <a:lnTo>
                  <a:pt x="2436050" y="1721208"/>
                </a:lnTo>
                <a:lnTo>
                  <a:pt x="2418613" y="1763530"/>
                </a:lnTo>
                <a:lnTo>
                  <a:pt x="2399703" y="1805065"/>
                </a:lnTo>
                <a:lnTo>
                  <a:pt x="2379353" y="1845780"/>
                </a:lnTo>
                <a:lnTo>
                  <a:pt x="2357595" y="1885642"/>
                </a:lnTo>
                <a:lnTo>
                  <a:pt x="2334463" y="1924619"/>
                </a:lnTo>
                <a:lnTo>
                  <a:pt x="2309988" y="1962677"/>
                </a:lnTo>
                <a:lnTo>
                  <a:pt x="2284203" y="1999785"/>
                </a:lnTo>
                <a:lnTo>
                  <a:pt x="2257141" y="2035909"/>
                </a:lnTo>
                <a:lnTo>
                  <a:pt x="2228835" y="2071017"/>
                </a:lnTo>
                <a:lnTo>
                  <a:pt x="2199317" y="2105076"/>
                </a:lnTo>
                <a:lnTo>
                  <a:pt x="2168620" y="2138053"/>
                </a:lnTo>
                <a:lnTo>
                  <a:pt x="2136777" y="2169916"/>
                </a:lnTo>
                <a:lnTo>
                  <a:pt x="2103820" y="2200632"/>
                </a:lnTo>
                <a:lnTo>
                  <a:pt x="2069782" y="2230169"/>
                </a:lnTo>
                <a:lnTo>
                  <a:pt x="2034696" y="2258493"/>
                </a:lnTo>
                <a:lnTo>
                  <a:pt x="1998594" y="2285572"/>
                </a:lnTo>
                <a:lnTo>
                  <a:pt x="1961509" y="2311373"/>
                </a:lnTo>
                <a:lnTo>
                  <a:pt x="1923474" y="2335864"/>
                </a:lnTo>
                <a:lnTo>
                  <a:pt x="1884521" y="2359011"/>
                </a:lnTo>
                <a:lnTo>
                  <a:pt x="1844683" y="2380783"/>
                </a:lnTo>
                <a:lnTo>
                  <a:pt x="1803992" y="2401147"/>
                </a:lnTo>
                <a:lnTo>
                  <a:pt x="1762482" y="2420069"/>
                </a:lnTo>
                <a:lnTo>
                  <a:pt x="1720185" y="2437517"/>
                </a:lnTo>
                <a:lnTo>
                  <a:pt x="1677133" y="2453459"/>
                </a:lnTo>
                <a:lnTo>
                  <a:pt x="1633360" y="2467861"/>
                </a:lnTo>
                <a:lnTo>
                  <a:pt x="1588897" y="2480692"/>
                </a:lnTo>
                <a:lnTo>
                  <a:pt x="1543778" y="2491917"/>
                </a:lnTo>
                <a:lnTo>
                  <a:pt x="1498036" y="2501506"/>
                </a:lnTo>
                <a:lnTo>
                  <a:pt x="1451702" y="2509424"/>
                </a:lnTo>
                <a:lnTo>
                  <a:pt x="1404810" y="2515640"/>
                </a:lnTo>
                <a:lnTo>
                  <a:pt x="1357392" y="2520120"/>
                </a:lnTo>
                <a:lnTo>
                  <a:pt x="1309481" y="2522832"/>
                </a:lnTo>
                <a:lnTo>
                  <a:pt x="1261110" y="2523743"/>
                </a:lnTo>
                <a:lnTo>
                  <a:pt x="1212738" y="2522832"/>
                </a:lnTo>
                <a:lnTo>
                  <a:pt x="1164827" y="2520120"/>
                </a:lnTo>
                <a:lnTo>
                  <a:pt x="1117409" y="2515640"/>
                </a:lnTo>
                <a:lnTo>
                  <a:pt x="1070517" y="2509424"/>
                </a:lnTo>
                <a:lnTo>
                  <a:pt x="1024183" y="2501506"/>
                </a:lnTo>
                <a:lnTo>
                  <a:pt x="978441" y="2491917"/>
                </a:lnTo>
                <a:lnTo>
                  <a:pt x="933322" y="2480692"/>
                </a:lnTo>
                <a:lnTo>
                  <a:pt x="888859" y="2467861"/>
                </a:lnTo>
                <a:lnTo>
                  <a:pt x="845086" y="2453459"/>
                </a:lnTo>
                <a:lnTo>
                  <a:pt x="802034" y="2437517"/>
                </a:lnTo>
                <a:lnTo>
                  <a:pt x="759737" y="2420069"/>
                </a:lnTo>
                <a:lnTo>
                  <a:pt x="718227" y="2401147"/>
                </a:lnTo>
                <a:lnTo>
                  <a:pt x="677536" y="2380783"/>
                </a:lnTo>
                <a:lnTo>
                  <a:pt x="637698" y="2359011"/>
                </a:lnTo>
                <a:lnTo>
                  <a:pt x="598745" y="2335864"/>
                </a:lnTo>
                <a:lnTo>
                  <a:pt x="560710" y="2311373"/>
                </a:lnTo>
                <a:lnTo>
                  <a:pt x="523625" y="2285572"/>
                </a:lnTo>
                <a:lnTo>
                  <a:pt x="487523" y="2258493"/>
                </a:lnTo>
                <a:lnTo>
                  <a:pt x="452437" y="2230169"/>
                </a:lnTo>
                <a:lnTo>
                  <a:pt x="418399" y="2200632"/>
                </a:lnTo>
                <a:lnTo>
                  <a:pt x="385442" y="2169916"/>
                </a:lnTo>
                <a:lnTo>
                  <a:pt x="353599" y="2138053"/>
                </a:lnTo>
                <a:lnTo>
                  <a:pt x="322902" y="2105076"/>
                </a:lnTo>
                <a:lnTo>
                  <a:pt x="293384" y="2071017"/>
                </a:lnTo>
                <a:lnTo>
                  <a:pt x="265078" y="2035909"/>
                </a:lnTo>
                <a:lnTo>
                  <a:pt x="238016" y="1999785"/>
                </a:lnTo>
                <a:lnTo>
                  <a:pt x="212231" y="1962677"/>
                </a:lnTo>
                <a:lnTo>
                  <a:pt x="187756" y="1924619"/>
                </a:lnTo>
                <a:lnTo>
                  <a:pt x="164624" y="1885642"/>
                </a:lnTo>
                <a:lnTo>
                  <a:pt x="142866" y="1845780"/>
                </a:lnTo>
                <a:lnTo>
                  <a:pt x="122516" y="1805065"/>
                </a:lnTo>
                <a:lnTo>
                  <a:pt x="103606" y="1763530"/>
                </a:lnTo>
                <a:lnTo>
                  <a:pt x="86169" y="1721208"/>
                </a:lnTo>
                <a:lnTo>
                  <a:pt x="70238" y="1678131"/>
                </a:lnTo>
                <a:lnTo>
                  <a:pt x="55845" y="1634332"/>
                </a:lnTo>
                <a:lnTo>
                  <a:pt x="43023" y="1589844"/>
                </a:lnTo>
                <a:lnTo>
                  <a:pt x="31804" y="1544699"/>
                </a:lnTo>
                <a:lnTo>
                  <a:pt x="22222" y="1498930"/>
                </a:lnTo>
                <a:lnTo>
                  <a:pt x="14309" y="1452570"/>
                </a:lnTo>
                <a:lnTo>
                  <a:pt x="8098" y="1405652"/>
                </a:lnTo>
                <a:lnTo>
                  <a:pt x="3620" y="1358207"/>
                </a:lnTo>
                <a:lnTo>
                  <a:pt x="910" y="1310270"/>
                </a:lnTo>
                <a:lnTo>
                  <a:pt x="0" y="1261871"/>
                </a:lnTo>
                <a:lnTo>
                  <a:pt x="910" y="1213465"/>
                </a:lnTo>
                <a:lnTo>
                  <a:pt x="3620" y="1165520"/>
                </a:lnTo>
                <a:lnTo>
                  <a:pt x="8098" y="1118068"/>
                </a:lnTo>
                <a:lnTo>
                  <a:pt x="14309" y="1071144"/>
                </a:lnTo>
                <a:lnTo>
                  <a:pt x="22222" y="1024778"/>
                </a:lnTo>
                <a:lnTo>
                  <a:pt x="31804" y="979005"/>
                </a:lnTo>
                <a:lnTo>
                  <a:pt x="43023" y="933856"/>
                </a:lnTo>
                <a:lnTo>
                  <a:pt x="55845" y="889364"/>
                </a:lnTo>
                <a:lnTo>
                  <a:pt x="70238" y="845562"/>
                </a:lnTo>
                <a:lnTo>
                  <a:pt x="86169" y="802483"/>
                </a:lnTo>
                <a:lnTo>
                  <a:pt x="103606" y="760159"/>
                </a:lnTo>
                <a:lnTo>
                  <a:pt x="122516" y="718623"/>
                </a:lnTo>
                <a:lnTo>
                  <a:pt x="142866" y="677907"/>
                </a:lnTo>
                <a:lnTo>
                  <a:pt x="164624" y="638045"/>
                </a:lnTo>
                <a:lnTo>
                  <a:pt x="187756" y="599068"/>
                </a:lnTo>
                <a:lnTo>
                  <a:pt x="212231" y="561010"/>
                </a:lnTo>
                <a:lnTo>
                  <a:pt x="238016" y="523903"/>
                </a:lnTo>
                <a:lnTo>
                  <a:pt x="265078" y="487780"/>
                </a:lnTo>
                <a:lnTo>
                  <a:pt x="293384" y="452674"/>
                </a:lnTo>
                <a:lnTo>
                  <a:pt x="322902" y="418617"/>
                </a:lnTo>
                <a:lnTo>
                  <a:pt x="353599" y="385641"/>
                </a:lnTo>
                <a:lnTo>
                  <a:pt x="385442" y="353780"/>
                </a:lnTo>
                <a:lnTo>
                  <a:pt x="418399" y="323067"/>
                </a:lnTo>
                <a:lnTo>
                  <a:pt x="452437" y="293533"/>
                </a:lnTo>
                <a:lnTo>
                  <a:pt x="487523" y="265211"/>
                </a:lnTo>
                <a:lnTo>
                  <a:pt x="523625" y="238135"/>
                </a:lnTo>
                <a:lnTo>
                  <a:pt x="560710" y="212337"/>
                </a:lnTo>
                <a:lnTo>
                  <a:pt x="598745" y="187849"/>
                </a:lnTo>
                <a:lnTo>
                  <a:pt x="637698" y="164704"/>
                </a:lnTo>
                <a:lnTo>
                  <a:pt x="677536" y="142935"/>
                </a:lnTo>
                <a:lnTo>
                  <a:pt x="718227" y="122575"/>
                </a:lnTo>
                <a:lnTo>
                  <a:pt x="759737" y="103656"/>
                </a:lnTo>
                <a:lnTo>
                  <a:pt x="802034" y="86210"/>
                </a:lnTo>
                <a:lnTo>
                  <a:pt x="845086" y="70271"/>
                </a:lnTo>
                <a:lnTo>
                  <a:pt x="888859" y="55871"/>
                </a:lnTo>
                <a:lnTo>
                  <a:pt x="933322" y="43043"/>
                </a:lnTo>
                <a:lnTo>
                  <a:pt x="978441" y="31819"/>
                </a:lnTo>
                <a:lnTo>
                  <a:pt x="1024183" y="22233"/>
                </a:lnTo>
                <a:lnTo>
                  <a:pt x="1070517" y="14316"/>
                </a:lnTo>
                <a:lnTo>
                  <a:pt x="1117409" y="8101"/>
                </a:lnTo>
                <a:lnTo>
                  <a:pt x="1164827" y="3622"/>
                </a:lnTo>
                <a:lnTo>
                  <a:pt x="1212738" y="911"/>
                </a:lnTo>
                <a:lnTo>
                  <a:pt x="1261110" y="0"/>
                </a:lnTo>
                <a:lnTo>
                  <a:pt x="1311194" y="994"/>
                </a:lnTo>
                <a:lnTo>
                  <a:pt x="1361017" y="3963"/>
                </a:lnTo>
                <a:lnTo>
                  <a:pt x="1410528" y="8884"/>
                </a:lnTo>
                <a:lnTo>
                  <a:pt x="1459672" y="15735"/>
                </a:lnTo>
                <a:lnTo>
                  <a:pt x="1508398" y="24495"/>
                </a:lnTo>
                <a:lnTo>
                  <a:pt x="1556653" y="35140"/>
                </a:lnTo>
                <a:lnTo>
                  <a:pt x="1604383" y="47649"/>
                </a:lnTo>
                <a:lnTo>
                  <a:pt x="1651536" y="62000"/>
                </a:lnTo>
                <a:lnTo>
                  <a:pt x="1698059" y="78170"/>
                </a:lnTo>
                <a:lnTo>
                  <a:pt x="1743900" y="96139"/>
                </a:lnTo>
                <a:lnTo>
                  <a:pt x="1789005" y="115882"/>
                </a:lnTo>
                <a:lnTo>
                  <a:pt x="1833323" y="137379"/>
                </a:lnTo>
                <a:lnTo>
                  <a:pt x="1876799" y="160607"/>
                </a:lnTo>
                <a:lnTo>
                  <a:pt x="1919382" y="185544"/>
                </a:lnTo>
                <a:lnTo>
                  <a:pt x="1961018" y="212169"/>
                </a:lnTo>
                <a:lnTo>
                  <a:pt x="2001656" y="240458"/>
                </a:lnTo>
                <a:lnTo>
                  <a:pt x="2041241" y="270391"/>
                </a:lnTo>
                <a:lnTo>
                  <a:pt x="2079722" y="301944"/>
                </a:lnTo>
                <a:lnTo>
                  <a:pt x="2117045" y="335095"/>
                </a:lnTo>
                <a:lnTo>
                  <a:pt x="2153158" y="369823"/>
                </a:lnTo>
                <a:lnTo>
                  <a:pt x="1925954" y="597026"/>
                </a:lnTo>
                <a:lnTo>
                  <a:pt x="1890903" y="563657"/>
                </a:lnTo>
                <a:lnTo>
                  <a:pt x="1854599" y="532440"/>
                </a:lnTo>
                <a:lnTo>
                  <a:pt x="1817125" y="503373"/>
                </a:lnTo>
                <a:lnTo>
                  <a:pt x="1778565" y="476458"/>
                </a:lnTo>
                <a:lnTo>
                  <a:pt x="1739002" y="451695"/>
                </a:lnTo>
                <a:lnTo>
                  <a:pt x="1698520" y="429083"/>
                </a:lnTo>
                <a:lnTo>
                  <a:pt x="1657203" y="408623"/>
                </a:lnTo>
                <a:lnTo>
                  <a:pt x="1615134" y="390314"/>
                </a:lnTo>
                <a:lnTo>
                  <a:pt x="1572396" y="374157"/>
                </a:lnTo>
                <a:lnTo>
                  <a:pt x="1529073" y="360152"/>
                </a:lnTo>
                <a:lnTo>
                  <a:pt x="1485248" y="348299"/>
                </a:lnTo>
                <a:lnTo>
                  <a:pt x="1441005" y="338597"/>
                </a:lnTo>
                <a:lnTo>
                  <a:pt x="1396428" y="331047"/>
                </a:lnTo>
                <a:lnTo>
                  <a:pt x="1351599" y="325649"/>
                </a:lnTo>
                <a:lnTo>
                  <a:pt x="1306603" y="322403"/>
                </a:lnTo>
                <a:lnTo>
                  <a:pt x="1261522" y="321309"/>
                </a:lnTo>
                <a:lnTo>
                  <a:pt x="1216441" y="322368"/>
                </a:lnTo>
                <a:lnTo>
                  <a:pt x="1171442" y="325578"/>
                </a:lnTo>
                <a:lnTo>
                  <a:pt x="1126610" y="330940"/>
                </a:lnTo>
                <a:lnTo>
                  <a:pt x="1082027" y="338455"/>
                </a:lnTo>
                <a:lnTo>
                  <a:pt x="1037778" y="348122"/>
                </a:lnTo>
                <a:lnTo>
                  <a:pt x="993945" y="359941"/>
                </a:lnTo>
                <a:lnTo>
                  <a:pt x="950612" y="373912"/>
                </a:lnTo>
                <a:lnTo>
                  <a:pt x="907863" y="390036"/>
                </a:lnTo>
                <a:lnTo>
                  <a:pt x="865781" y="408313"/>
                </a:lnTo>
                <a:lnTo>
                  <a:pt x="824450" y="428741"/>
                </a:lnTo>
                <a:lnTo>
                  <a:pt x="783952" y="451323"/>
                </a:lnTo>
                <a:lnTo>
                  <a:pt x="744373" y="476057"/>
                </a:lnTo>
                <a:lnTo>
                  <a:pt x="705794" y="502943"/>
                </a:lnTo>
                <a:lnTo>
                  <a:pt x="668300" y="531982"/>
                </a:lnTo>
                <a:lnTo>
                  <a:pt x="631974" y="563174"/>
                </a:lnTo>
                <a:lnTo>
                  <a:pt x="596900" y="596518"/>
                </a:lnTo>
                <a:lnTo>
                  <a:pt x="563553" y="631595"/>
                </a:lnTo>
                <a:lnTo>
                  <a:pt x="532357" y="667925"/>
                </a:lnTo>
                <a:lnTo>
                  <a:pt x="503311" y="705426"/>
                </a:lnTo>
                <a:lnTo>
                  <a:pt x="476414" y="744015"/>
                </a:lnTo>
                <a:lnTo>
                  <a:pt x="451668" y="783607"/>
                </a:lnTo>
                <a:lnTo>
                  <a:pt x="429071" y="824120"/>
                </a:lnTo>
                <a:lnTo>
                  <a:pt x="408625" y="865469"/>
                </a:lnTo>
                <a:lnTo>
                  <a:pt x="390328" y="907571"/>
                </a:lnTo>
                <a:lnTo>
                  <a:pt x="374181" y="950343"/>
                </a:lnTo>
                <a:lnTo>
                  <a:pt x="360185" y="993701"/>
                </a:lnTo>
                <a:lnTo>
                  <a:pt x="348338" y="1037561"/>
                </a:lnTo>
                <a:lnTo>
                  <a:pt x="338642" y="1081840"/>
                </a:lnTo>
                <a:lnTo>
                  <a:pt x="331095" y="1126455"/>
                </a:lnTo>
                <a:lnTo>
                  <a:pt x="325699" y="1171321"/>
                </a:lnTo>
                <a:lnTo>
                  <a:pt x="322453" y="1216355"/>
                </a:lnTo>
                <a:lnTo>
                  <a:pt x="321357" y="1261475"/>
                </a:lnTo>
                <a:lnTo>
                  <a:pt x="322411" y="1306595"/>
                </a:lnTo>
                <a:lnTo>
                  <a:pt x="325616" y="1351633"/>
                </a:lnTo>
                <a:lnTo>
                  <a:pt x="330971" y="1396505"/>
                </a:lnTo>
                <a:lnTo>
                  <a:pt x="338476" y="1441127"/>
                </a:lnTo>
                <a:lnTo>
                  <a:pt x="348131" y="1485416"/>
                </a:lnTo>
                <a:lnTo>
                  <a:pt x="359936" y="1529289"/>
                </a:lnTo>
                <a:lnTo>
                  <a:pt x="373892" y="1572661"/>
                </a:lnTo>
                <a:lnTo>
                  <a:pt x="389999" y="1615449"/>
                </a:lnTo>
                <a:lnTo>
                  <a:pt x="408255" y="1657571"/>
                </a:lnTo>
                <a:lnTo>
                  <a:pt x="428662" y="1698941"/>
                </a:lnTo>
                <a:lnTo>
                  <a:pt x="451220" y="1739477"/>
                </a:lnTo>
                <a:lnTo>
                  <a:pt x="475928" y="1779095"/>
                </a:lnTo>
                <a:lnTo>
                  <a:pt x="502786" y="1817712"/>
                </a:lnTo>
                <a:lnTo>
                  <a:pt x="531795" y="1855243"/>
                </a:lnTo>
                <a:lnTo>
                  <a:pt x="562955" y="1891606"/>
                </a:lnTo>
                <a:lnTo>
                  <a:pt x="596264" y="1926716"/>
                </a:lnTo>
                <a:lnTo>
                  <a:pt x="631316" y="1960086"/>
                </a:lnTo>
                <a:lnTo>
                  <a:pt x="667620" y="1991303"/>
                </a:lnTo>
                <a:lnTo>
                  <a:pt x="705094" y="2020370"/>
                </a:lnTo>
                <a:lnTo>
                  <a:pt x="743654" y="2047285"/>
                </a:lnTo>
                <a:lnTo>
                  <a:pt x="783217" y="2072048"/>
                </a:lnTo>
                <a:lnTo>
                  <a:pt x="823699" y="2094660"/>
                </a:lnTo>
                <a:lnTo>
                  <a:pt x="865016" y="2115120"/>
                </a:lnTo>
                <a:lnTo>
                  <a:pt x="907085" y="2133429"/>
                </a:lnTo>
                <a:lnTo>
                  <a:pt x="949823" y="2149586"/>
                </a:lnTo>
                <a:lnTo>
                  <a:pt x="993146" y="2163591"/>
                </a:lnTo>
                <a:lnTo>
                  <a:pt x="1036971" y="2175444"/>
                </a:lnTo>
                <a:lnTo>
                  <a:pt x="1081214" y="2185146"/>
                </a:lnTo>
                <a:lnTo>
                  <a:pt x="1125791" y="2192696"/>
                </a:lnTo>
                <a:lnTo>
                  <a:pt x="1170620" y="2198094"/>
                </a:lnTo>
                <a:lnTo>
                  <a:pt x="1215616" y="2201340"/>
                </a:lnTo>
                <a:lnTo>
                  <a:pt x="1260697" y="2202433"/>
                </a:lnTo>
                <a:lnTo>
                  <a:pt x="1305778" y="2201375"/>
                </a:lnTo>
                <a:lnTo>
                  <a:pt x="1350777" y="2198165"/>
                </a:lnTo>
                <a:lnTo>
                  <a:pt x="1395609" y="2192803"/>
                </a:lnTo>
                <a:lnTo>
                  <a:pt x="1440192" y="2185288"/>
                </a:lnTo>
                <a:lnTo>
                  <a:pt x="1484441" y="2175621"/>
                </a:lnTo>
                <a:lnTo>
                  <a:pt x="1528274" y="2163802"/>
                </a:lnTo>
                <a:lnTo>
                  <a:pt x="1571607" y="2149831"/>
                </a:lnTo>
                <a:lnTo>
                  <a:pt x="1614356" y="2133707"/>
                </a:lnTo>
                <a:lnTo>
                  <a:pt x="1656438" y="2115430"/>
                </a:lnTo>
                <a:lnTo>
                  <a:pt x="1697769" y="2095002"/>
                </a:lnTo>
                <a:lnTo>
                  <a:pt x="1738267" y="2072420"/>
                </a:lnTo>
                <a:lnTo>
                  <a:pt x="1777846" y="2047686"/>
                </a:lnTo>
                <a:lnTo>
                  <a:pt x="1816425" y="2020800"/>
                </a:lnTo>
                <a:lnTo>
                  <a:pt x="1853919" y="1991761"/>
                </a:lnTo>
                <a:lnTo>
                  <a:pt x="1890245" y="1960569"/>
                </a:lnTo>
                <a:lnTo>
                  <a:pt x="1925320" y="1927225"/>
                </a:lnTo>
                <a:lnTo>
                  <a:pt x="1959564" y="1891120"/>
                </a:lnTo>
                <a:lnTo>
                  <a:pt x="1991710" y="1853429"/>
                </a:lnTo>
                <a:lnTo>
                  <a:pt x="2021720" y="1814246"/>
                </a:lnTo>
                <a:lnTo>
                  <a:pt x="2049553" y="1773666"/>
                </a:lnTo>
                <a:lnTo>
                  <a:pt x="2075170" y="1731781"/>
                </a:lnTo>
                <a:lnTo>
                  <a:pt x="2098533" y="1688686"/>
                </a:lnTo>
                <a:lnTo>
                  <a:pt x="2119603" y="1644475"/>
                </a:lnTo>
                <a:lnTo>
                  <a:pt x="2138340" y="1599241"/>
                </a:lnTo>
                <a:lnTo>
                  <a:pt x="2154706" y="1553079"/>
                </a:lnTo>
                <a:lnTo>
                  <a:pt x="2168661" y="1506083"/>
                </a:lnTo>
                <a:lnTo>
                  <a:pt x="2180166" y="1458346"/>
                </a:lnTo>
                <a:lnTo>
                  <a:pt x="2189183" y="1409963"/>
                </a:lnTo>
                <a:lnTo>
                  <a:pt x="2195672" y="1361026"/>
                </a:lnTo>
                <a:lnTo>
                  <a:pt x="2199594" y="1311631"/>
                </a:lnTo>
                <a:lnTo>
                  <a:pt x="2200910" y="1261871"/>
                </a:lnTo>
                <a:lnTo>
                  <a:pt x="2522220" y="126187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32196" y="3907281"/>
            <a:ext cx="3994150" cy="155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085">
              <a:lnSpc>
                <a:spcPct val="128899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帮助开发者理解A</a:t>
            </a:r>
            <a:r>
              <a:rPr sz="1800" spc="0" dirty="0">
                <a:solidFill>
                  <a:srgbClr val="2E3541"/>
                </a:solidFill>
                <a:latin typeface="微软雅黑"/>
                <a:cs typeface="微软雅黑"/>
              </a:rPr>
              <a:t>P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I，理解</a:t>
            </a:r>
            <a:r>
              <a:rPr sz="1800" spc="-15" dirty="0">
                <a:solidFill>
                  <a:srgbClr val="2E3541"/>
                </a:solidFill>
                <a:latin typeface="微软雅黑"/>
                <a:cs typeface="微软雅黑"/>
              </a:rPr>
              <a:t>数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据模型、 类与类之间的关系、异常处理等</a:t>
            </a:r>
            <a:endParaRPr sz="1800">
              <a:latin typeface="微软雅黑"/>
              <a:cs typeface="微软雅黑"/>
            </a:endParaRPr>
          </a:p>
          <a:p>
            <a:pPr marL="184785" indent="-172085">
              <a:lnSpc>
                <a:spcPct val="100000"/>
              </a:lnSpc>
              <a:spcBef>
                <a:spcPts val="108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快速查找相应的API</a:t>
            </a:r>
            <a:endParaRPr sz="1800">
              <a:latin typeface="微软雅黑"/>
              <a:cs typeface="微软雅黑"/>
            </a:endParaRPr>
          </a:p>
          <a:p>
            <a:pPr marL="184785" indent="-172085">
              <a:lnSpc>
                <a:spcPct val="100000"/>
              </a:lnSpc>
              <a:spcBef>
                <a:spcPts val="108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提供相应的例子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14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484879" y="4114876"/>
            <a:ext cx="15817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2E3541"/>
                </a:solidFill>
                <a:latin typeface="微软雅黑"/>
                <a:cs typeface="微软雅黑"/>
              </a:rPr>
              <a:t>AP</a:t>
            </a:r>
            <a:r>
              <a:rPr sz="3400" spc="-15" dirty="0">
                <a:solidFill>
                  <a:srgbClr val="2E3541"/>
                </a:solidFill>
                <a:latin typeface="微软雅黑"/>
                <a:cs typeface="微软雅黑"/>
              </a:rPr>
              <a:t>I</a:t>
            </a:r>
            <a:r>
              <a:rPr sz="3400" spc="-10" dirty="0">
                <a:solidFill>
                  <a:srgbClr val="2E3541"/>
                </a:solidFill>
                <a:latin typeface="微软雅黑"/>
                <a:cs typeface="微软雅黑"/>
              </a:rPr>
              <a:t>文档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2506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需要管理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319" y="1518538"/>
            <a:ext cx="883919" cy="4196080"/>
          </a:xfrm>
          <a:custGeom>
            <a:avLst/>
            <a:gdLst/>
            <a:ahLst/>
            <a:cxnLst/>
            <a:rect l="l" t="t" r="r" b="b"/>
            <a:pathLst>
              <a:path w="883919" h="4196080">
                <a:moveTo>
                  <a:pt x="15265" y="0"/>
                </a:moveTo>
                <a:lnTo>
                  <a:pt x="49325" y="34628"/>
                </a:lnTo>
                <a:lnTo>
                  <a:pt x="82704" y="69671"/>
                </a:lnTo>
                <a:lnTo>
                  <a:pt x="115401" y="105121"/>
                </a:lnTo>
                <a:lnTo>
                  <a:pt x="147417" y="140969"/>
                </a:lnTo>
                <a:lnTo>
                  <a:pt x="178753" y="177207"/>
                </a:lnTo>
                <a:lnTo>
                  <a:pt x="209406" y="213826"/>
                </a:lnTo>
                <a:lnTo>
                  <a:pt x="239379" y="250818"/>
                </a:lnTo>
                <a:lnTo>
                  <a:pt x="268671" y="288174"/>
                </a:lnTo>
                <a:lnTo>
                  <a:pt x="297281" y="325887"/>
                </a:lnTo>
                <a:lnTo>
                  <a:pt x="325210" y="363947"/>
                </a:lnTo>
                <a:lnTo>
                  <a:pt x="352458" y="402347"/>
                </a:lnTo>
                <a:lnTo>
                  <a:pt x="379025" y="441078"/>
                </a:lnTo>
                <a:lnTo>
                  <a:pt x="404910" y="480132"/>
                </a:lnTo>
                <a:lnTo>
                  <a:pt x="430115" y="519500"/>
                </a:lnTo>
                <a:lnTo>
                  <a:pt x="454638" y="559174"/>
                </a:lnTo>
                <a:lnTo>
                  <a:pt x="478480" y="599145"/>
                </a:lnTo>
                <a:lnTo>
                  <a:pt x="501641" y="639406"/>
                </a:lnTo>
                <a:lnTo>
                  <a:pt x="524120" y="679947"/>
                </a:lnTo>
                <a:lnTo>
                  <a:pt x="545919" y="720760"/>
                </a:lnTo>
                <a:lnTo>
                  <a:pt x="567036" y="761838"/>
                </a:lnTo>
                <a:lnTo>
                  <a:pt x="587472" y="803171"/>
                </a:lnTo>
                <a:lnTo>
                  <a:pt x="607226" y="844752"/>
                </a:lnTo>
                <a:lnTo>
                  <a:pt x="626300" y="886571"/>
                </a:lnTo>
                <a:lnTo>
                  <a:pt x="644692" y="928621"/>
                </a:lnTo>
                <a:lnTo>
                  <a:pt x="662404" y="970893"/>
                </a:lnTo>
                <a:lnTo>
                  <a:pt x="679434" y="1013379"/>
                </a:lnTo>
                <a:lnTo>
                  <a:pt x="695782" y="1056069"/>
                </a:lnTo>
                <a:lnTo>
                  <a:pt x="711450" y="1098957"/>
                </a:lnTo>
                <a:lnTo>
                  <a:pt x="726436" y="1142034"/>
                </a:lnTo>
                <a:lnTo>
                  <a:pt x="740741" y="1185291"/>
                </a:lnTo>
                <a:lnTo>
                  <a:pt x="754365" y="1228719"/>
                </a:lnTo>
                <a:lnTo>
                  <a:pt x="767308" y="1272311"/>
                </a:lnTo>
                <a:lnTo>
                  <a:pt x="779570" y="1316058"/>
                </a:lnTo>
                <a:lnTo>
                  <a:pt x="791150" y="1359951"/>
                </a:lnTo>
                <a:lnTo>
                  <a:pt x="802049" y="1403983"/>
                </a:lnTo>
                <a:lnTo>
                  <a:pt x="812267" y="1448145"/>
                </a:lnTo>
                <a:lnTo>
                  <a:pt x="821804" y="1492428"/>
                </a:lnTo>
                <a:lnTo>
                  <a:pt x="830660" y="1536825"/>
                </a:lnTo>
                <a:lnTo>
                  <a:pt x="838834" y="1581326"/>
                </a:lnTo>
                <a:lnTo>
                  <a:pt x="846327" y="1625923"/>
                </a:lnTo>
                <a:lnTo>
                  <a:pt x="853139" y="1670609"/>
                </a:lnTo>
                <a:lnTo>
                  <a:pt x="859270" y="1715374"/>
                </a:lnTo>
                <a:lnTo>
                  <a:pt x="864720" y="1760210"/>
                </a:lnTo>
                <a:lnTo>
                  <a:pt x="869488" y="1805110"/>
                </a:lnTo>
                <a:lnTo>
                  <a:pt x="873575" y="1850063"/>
                </a:lnTo>
                <a:lnTo>
                  <a:pt x="876981" y="1895063"/>
                </a:lnTo>
                <a:lnTo>
                  <a:pt x="879706" y="1940101"/>
                </a:lnTo>
                <a:lnTo>
                  <a:pt x="881749" y="1985167"/>
                </a:lnTo>
                <a:lnTo>
                  <a:pt x="883112" y="2030255"/>
                </a:lnTo>
                <a:lnTo>
                  <a:pt x="883793" y="2075355"/>
                </a:lnTo>
                <a:lnTo>
                  <a:pt x="883793" y="2120460"/>
                </a:lnTo>
                <a:lnTo>
                  <a:pt x="883112" y="2165560"/>
                </a:lnTo>
                <a:lnTo>
                  <a:pt x="881749" y="2210648"/>
                </a:lnTo>
                <a:lnTo>
                  <a:pt x="879706" y="2255715"/>
                </a:lnTo>
                <a:lnTo>
                  <a:pt x="876981" y="2300752"/>
                </a:lnTo>
                <a:lnTo>
                  <a:pt x="873575" y="2345752"/>
                </a:lnTo>
                <a:lnTo>
                  <a:pt x="869488" y="2390705"/>
                </a:lnTo>
                <a:lnTo>
                  <a:pt x="864720" y="2435604"/>
                </a:lnTo>
                <a:lnTo>
                  <a:pt x="859270" y="2480441"/>
                </a:lnTo>
                <a:lnTo>
                  <a:pt x="853139" y="2525206"/>
                </a:lnTo>
                <a:lnTo>
                  <a:pt x="846327" y="2569891"/>
                </a:lnTo>
                <a:lnTo>
                  <a:pt x="838834" y="2614488"/>
                </a:lnTo>
                <a:lnTo>
                  <a:pt x="830660" y="2658989"/>
                </a:lnTo>
                <a:lnTo>
                  <a:pt x="821804" y="2703385"/>
                </a:lnTo>
                <a:lnTo>
                  <a:pt x="812267" y="2747668"/>
                </a:lnTo>
                <a:lnTo>
                  <a:pt x="802049" y="2791830"/>
                </a:lnTo>
                <a:lnTo>
                  <a:pt x="791150" y="2835861"/>
                </a:lnTo>
                <a:lnTo>
                  <a:pt x="779570" y="2879754"/>
                </a:lnTo>
                <a:lnTo>
                  <a:pt x="767308" y="2923501"/>
                </a:lnTo>
                <a:lnTo>
                  <a:pt x="754365" y="2967092"/>
                </a:lnTo>
                <a:lnTo>
                  <a:pt x="740741" y="3010520"/>
                </a:lnTo>
                <a:lnTo>
                  <a:pt x="726436" y="3053776"/>
                </a:lnTo>
                <a:lnTo>
                  <a:pt x="711450" y="3096852"/>
                </a:lnTo>
                <a:lnTo>
                  <a:pt x="695782" y="3139740"/>
                </a:lnTo>
                <a:lnTo>
                  <a:pt x="679434" y="3182430"/>
                </a:lnTo>
                <a:lnTo>
                  <a:pt x="662404" y="3224915"/>
                </a:lnTo>
                <a:lnTo>
                  <a:pt x="644692" y="3267187"/>
                </a:lnTo>
                <a:lnTo>
                  <a:pt x="626300" y="3309236"/>
                </a:lnTo>
                <a:lnTo>
                  <a:pt x="607226" y="3351055"/>
                </a:lnTo>
                <a:lnTo>
                  <a:pt x="587472" y="3392634"/>
                </a:lnTo>
                <a:lnTo>
                  <a:pt x="567036" y="3433967"/>
                </a:lnTo>
                <a:lnTo>
                  <a:pt x="545919" y="3475044"/>
                </a:lnTo>
                <a:lnTo>
                  <a:pt x="524120" y="3515857"/>
                </a:lnTo>
                <a:lnTo>
                  <a:pt x="501641" y="3556397"/>
                </a:lnTo>
                <a:lnTo>
                  <a:pt x="478480" y="3596657"/>
                </a:lnTo>
                <a:lnTo>
                  <a:pt x="454638" y="3636628"/>
                </a:lnTo>
                <a:lnTo>
                  <a:pt x="430115" y="3676301"/>
                </a:lnTo>
                <a:lnTo>
                  <a:pt x="404910" y="3715668"/>
                </a:lnTo>
                <a:lnTo>
                  <a:pt x="379025" y="3754721"/>
                </a:lnTo>
                <a:lnTo>
                  <a:pt x="352458" y="3793451"/>
                </a:lnTo>
                <a:lnTo>
                  <a:pt x="325210" y="3831850"/>
                </a:lnTo>
                <a:lnTo>
                  <a:pt x="297281" y="3869909"/>
                </a:lnTo>
                <a:lnTo>
                  <a:pt x="268671" y="3907621"/>
                </a:lnTo>
                <a:lnTo>
                  <a:pt x="239379" y="3944977"/>
                </a:lnTo>
                <a:lnTo>
                  <a:pt x="209406" y="3981968"/>
                </a:lnTo>
                <a:lnTo>
                  <a:pt x="178753" y="4018586"/>
                </a:lnTo>
                <a:lnTo>
                  <a:pt x="147417" y="4054822"/>
                </a:lnTo>
                <a:lnTo>
                  <a:pt x="115401" y="4090669"/>
                </a:lnTo>
                <a:lnTo>
                  <a:pt x="82704" y="4126118"/>
                </a:lnTo>
                <a:lnTo>
                  <a:pt x="49325" y="4161160"/>
                </a:lnTo>
                <a:lnTo>
                  <a:pt x="15265" y="4195787"/>
                </a:lnTo>
                <a:lnTo>
                  <a:pt x="0" y="4180522"/>
                </a:lnTo>
                <a:lnTo>
                  <a:pt x="33810" y="4146146"/>
                </a:lnTo>
                <a:lnTo>
                  <a:pt x="66944" y="4111358"/>
                </a:lnTo>
                <a:lnTo>
                  <a:pt x="99402" y="4076167"/>
                </a:lnTo>
                <a:lnTo>
                  <a:pt x="131184" y="4040580"/>
                </a:lnTo>
                <a:lnTo>
                  <a:pt x="162290" y="4004607"/>
                </a:lnTo>
                <a:lnTo>
                  <a:pt x="192719" y="3968255"/>
                </a:lnTo>
                <a:lnTo>
                  <a:pt x="222472" y="3931532"/>
                </a:lnTo>
                <a:lnTo>
                  <a:pt x="251549" y="3894448"/>
                </a:lnTo>
                <a:lnTo>
                  <a:pt x="279950" y="3857011"/>
                </a:lnTo>
                <a:lnTo>
                  <a:pt x="307674" y="3819228"/>
                </a:lnTo>
                <a:lnTo>
                  <a:pt x="334723" y="3781108"/>
                </a:lnTo>
                <a:lnTo>
                  <a:pt x="361095" y="3742659"/>
                </a:lnTo>
                <a:lnTo>
                  <a:pt x="386791" y="3703890"/>
                </a:lnTo>
                <a:lnTo>
                  <a:pt x="411811" y="3664809"/>
                </a:lnTo>
                <a:lnTo>
                  <a:pt x="436154" y="3625425"/>
                </a:lnTo>
                <a:lnTo>
                  <a:pt x="459821" y="3585745"/>
                </a:lnTo>
                <a:lnTo>
                  <a:pt x="482813" y="3545778"/>
                </a:lnTo>
                <a:lnTo>
                  <a:pt x="505127" y="3505533"/>
                </a:lnTo>
                <a:lnTo>
                  <a:pt x="526766" y="3465017"/>
                </a:lnTo>
                <a:lnTo>
                  <a:pt x="547729" y="3424239"/>
                </a:lnTo>
                <a:lnTo>
                  <a:pt x="568015" y="3383207"/>
                </a:lnTo>
                <a:lnTo>
                  <a:pt x="587625" y="3341930"/>
                </a:lnTo>
                <a:lnTo>
                  <a:pt x="606559" y="3300416"/>
                </a:lnTo>
                <a:lnTo>
                  <a:pt x="624816" y="3258673"/>
                </a:lnTo>
                <a:lnTo>
                  <a:pt x="642398" y="3216709"/>
                </a:lnTo>
                <a:lnTo>
                  <a:pt x="659303" y="3174534"/>
                </a:lnTo>
                <a:lnTo>
                  <a:pt x="675532" y="3132154"/>
                </a:lnTo>
                <a:lnTo>
                  <a:pt x="691085" y="3089579"/>
                </a:lnTo>
                <a:lnTo>
                  <a:pt x="705961" y="3046817"/>
                </a:lnTo>
                <a:lnTo>
                  <a:pt x="720162" y="3003876"/>
                </a:lnTo>
                <a:lnTo>
                  <a:pt x="733686" y="2960765"/>
                </a:lnTo>
                <a:lnTo>
                  <a:pt x="746534" y="2917491"/>
                </a:lnTo>
                <a:lnTo>
                  <a:pt x="758706" y="2874063"/>
                </a:lnTo>
                <a:lnTo>
                  <a:pt x="770201" y="2830490"/>
                </a:lnTo>
                <a:lnTo>
                  <a:pt x="781021" y="2786779"/>
                </a:lnTo>
                <a:lnTo>
                  <a:pt x="791164" y="2742940"/>
                </a:lnTo>
                <a:lnTo>
                  <a:pt x="800631" y="2698980"/>
                </a:lnTo>
                <a:lnTo>
                  <a:pt x="809421" y="2654908"/>
                </a:lnTo>
                <a:lnTo>
                  <a:pt x="817536" y="2610731"/>
                </a:lnTo>
                <a:lnTo>
                  <a:pt x="824974" y="2566459"/>
                </a:lnTo>
                <a:lnTo>
                  <a:pt x="831736" y="2522100"/>
                </a:lnTo>
                <a:lnTo>
                  <a:pt x="837822" y="2477661"/>
                </a:lnTo>
                <a:lnTo>
                  <a:pt x="843232" y="2433152"/>
                </a:lnTo>
                <a:lnTo>
                  <a:pt x="847965" y="2388581"/>
                </a:lnTo>
                <a:lnTo>
                  <a:pt x="852022" y="2343955"/>
                </a:lnTo>
                <a:lnTo>
                  <a:pt x="855404" y="2299284"/>
                </a:lnTo>
                <a:lnTo>
                  <a:pt x="858108" y="2254575"/>
                </a:lnTo>
                <a:lnTo>
                  <a:pt x="860137" y="2209838"/>
                </a:lnTo>
                <a:lnTo>
                  <a:pt x="861489" y="2165079"/>
                </a:lnTo>
                <a:lnTo>
                  <a:pt x="862166" y="2120308"/>
                </a:lnTo>
                <a:lnTo>
                  <a:pt x="862166" y="2075533"/>
                </a:lnTo>
                <a:lnTo>
                  <a:pt x="861489" y="2030762"/>
                </a:lnTo>
                <a:lnTo>
                  <a:pt x="860137" y="1986003"/>
                </a:lnTo>
                <a:lnTo>
                  <a:pt x="858108" y="1941266"/>
                </a:lnTo>
                <a:lnTo>
                  <a:pt x="855404" y="1896557"/>
                </a:lnTo>
                <a:lnTo>
                  <a:pt x="852022" y="1851886"/>
                </a:lnTo>
                <a:lnTo>
                  <a:pt x="847965" y="1807261"/>
                </a:lnTo>
                <a:lnTo>
                  <a:pt x="843232" y="1762690"/>
                </a:lnTo>
                <a:lnTo>
                  <a:pt x="837822" y="1718181"/>
                </a:lnTo>
                <a:lnTo>
                  <a:pt x="831736" y="1673743"/>
                </a:lnTo>
                <a:lnTo>
                  <a:pt x="824974" y="1629384"/>
                </a:lnTo>
                <a:lnTo>
                  <a:pt x="817536" y="1585112"/>
                </a:lnTo>
                <a:lnTo>
                  <a:pt x="809421" y="1540936"/>
                </a:lnTo>
                <a:lnTo>
                  <a:pt x="800631" y="1496864"/>
                </a:lnTo>
                <a:lnTo>
                  <a:pt x="791164" y="1452905"/>
                </a:lnTo>
                <a:lnTo>
                  <a:pt x="781021" y="1409066"/>
                </a:lnTo>
                <a:lnTo>
                  <a:pt x="770201" y="1365356"/>
                </a:lnTo>
                <a:lnTo>
                  <a:pt x="758706" y="1321783"/>
                </a:lnTo>
                <a:lnTo>
                  <a:pt x="746534" y="1278356"/>
                </a:lnTo>
                <a:lnTo>
                  <a:pt x="733686" y="1235083"/>
                </a:lnTo>
                <a:lnTo>
                  <a:pt x="720162" y="1191973"/>
                </a:lnTo>
                <a:lnTo>
                  <a:pt x="705961" y="1149032"/>
                </a:lnTo>
                <a:lnTo>
                  <a:pt x="691085" y="1106271"/>
                </a:lnTo>
                <a:lnTo>
                  <a:pt x="675532" y="1063697"/>
                </a:lnTo>
                <a:lnTo>
                  <a:pt x="659303" y="1021318"/>
                </a:lnTo>
                <a:lnTo>
                  <a:pt x="642398" y="979144"/>
                </a:lnTo>
                <a:lnTo>
                  <a:pt x="624816" y="937181"/>
                </a:lnTo>
                <a:lnTo>
                  <a:pt x="606559" y="895439"/>
                </a:lnTo>
                <a:lnTo>
                  <a:pt x="587625" y="853926"/>
                </a:lnTo>
                <a:lnTo>
                  <a:pt x="568015" y="812650"/>
                </a:lnTo>
                <a:lnTo>
                  <a:pt x="547729" y="771619"/>
                </a:lnTo>
                <a:lnTo>
                  <a:pt x="526766" y="730842"/>
                </a:lnTo>
                <a:lnTo>
                  <a:pt x="505127" y="690328"/>
                </a:lnTo>
                <a:lnTo>
                  <a:pt x="482813" y="650083"/>
                </a:lnTo>
                <a:lnTo>
                  <a:pt x="459821" y="610118"/>
                </a:lnTo>
                <a:lnTo>
                  <a:pt x="436154" y="570439"/>
                </a:lnTo>
                <a:lnTo>
                  <a:pt x="411811" y="531056"/>
                </a:lnTo>
                <a:lnTo>
                  <a:pt x="386791" y="491977"/>
                </a:lnTo>
                <a:lnTo>
                  <a:pt x="361095" y="453209"/>
                </a:lnTo>
                <a:lnTo>
                  <a:pt x="334723" y="414762"/>
                </a:lnTo>
                <a:lnTo>
                  <a:pt x="307674" y="376644"/>
                </a:lnTo>
                <a:lnTo>
                  <a:pt x="279950" y="338863"/>
                </a:lnTo>
                <a:lnTo>
                  <a:pt x="251549" y="301426"/>
                </a:lnTo>
                <a:lnTo>
                  <a:pt x="222472" y="264344"/>
                </a:lnTo>
                <a:lnTo>
                  <a:pt x="192719" y="227623"/>
                </a:lnTo>
                <a:lnTo>
                  <a:pt x="162290" y="191273"/>
                </a:lnTo>
                <a:lnTo>
                  <a:pt x="131184" y="155301"/>
                </a:lnTo>
                <a:lnTo>
                  <a:pt x="99402" y="119716"/>
                </a:lnTo>
                <a:lnTo>
                  <a:pt x="66944" y="84527"/>
                </a:lnTo>
                <a:lnTo>
                  <a:pt x="33810" y="49741"/>
                </a:lnTo>
                <a:lnTo>
                  <a:pt x="0" y="15367"/>
                </a:lnTo>
                <a:lnTo>
                  <a:pt x="15265" y="0"/>
                </a:lnTo>
                <a:close/>
              </a:path>
            </a:pathLst>
          </a:custGeom>
          <a:ln w="12192">
            <a:solidFill>
              <a:srgbClr val="0085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7" y="1751076"/>
            <a:ext cx="10718800" cy="678180"/>
          </a:xfrm>
          <a:custGeom>
            <a:avLst/>
            <a:gdLst/>
            <a:ahLst/>
            <a:cxnLst/>
            <a:rect l="l" t="t" r="r" b="b"/>
            <a:pathLst>
              <a:path w="10718800" h="678180">
                <a:moveTo>
                  <a:pt x="0" y="678179"/>
                </a:moveTo>
                <a:lnTo>
                  <a:pt x="10718292" y="678179"/>
                </a:lnTo>
                <a:lnTo>
                  <a:pt x="10718292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547" y="1751076"/>
            <a:ext cx="10718800" cy="678180"/>
          </a:xfrm>
          <a:custGeom>
            <a:avLst/>
            <a:gdLst/>
            <a:ahLst/>
            <a:cxnLst/>
            <a:rect l="l" t="t" r="r" b="b"/>
            <a:pathLst>
              <a:path w="10718800" h="678180">
                <a:moveTo>
                  <a:pt x="0" y="678179"/>
                </a:moveTo>
                <a:lnTo>
                  <a:pt x="10718292" y="678179"/>
                </a:lnTo>
                <a:lnTo>
                  <a:pt x="10718292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876" y="1667255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672" y="0"/>
                </a:moveTo>
                <a:lnTo>
                  <a:pt x="374263" y="2851"/>
                </a:lnTo>
                <a:lnTo>
                  <a:pt x="326528" y="11192"/>
                </a:lnTo>
                <a:lnTo>
                  <a:pt x="280786" y="24705"/>
                </a:lnTo>
                <a:lnTo>
                  <a:pt x="237353" y="43071"/>
                </a:lnTo>
                <a:lnTo>
                  <a:pt x="196547" y="65973"/>
                </a:lnTo>
                <a:lnTo>
                  <a:pt x="158687" y="93092"/>
                </a:lnTo>
                <a:lnTo>
                  <a:pt x="124091" y="124110"/>
                </a:lnTo>
                <a:lnTo>
                  <a:pt x="93076" y="158709"/>
                </a:lnTo>
                <a:lnTo>
                  <a:pt x="65961" y="196570"/>
                </a:lnTo>
                <a:lnTo>
                  <a:pt x="43062" y="237375"/>
                </a:lnTo>
                <a:lnTo>
                  <a:pt x="24699" y="280806"/>
                </a:lnTo>
                <a:lnTo>
                  <a:pt x="11189" y="326544"/>
                </a:lnTo>
                <a:lnTo>
                  <a:pt x="2850" y="374272"/>
                </a:lnTo>
                <a:lnTo>
                  <a:pt x="0" y="423672"/>
                </a:lnTo>
                <a:lnTo>
                  <a:pt x="2850" y="473071"/>
                </a:lnTo>
                <a:lnTo>
                  <a:pt x="11189" y="520799"/>
                </a:lnTo>
                <a:lnTo>
                  <a:pt x="24699" y="566537"/>
                </a:lnTo>
                <a:lnTo>
                  <a:pt x="43062" y="609968"/>
                </a:lnTo>
                <a:lnTo>
                  <a:pt x="65961" y="650773"/>
                </a:lnTo>
                <a:lnTo>
                  <a:pt x="93076" y="688634"/>
                </a:lnTo>
                <a:lnTo>
                  <a:pt x="124091" y="723233"/>
                </a:lnTo>
                <a:lnTo>
                  <a:pt x="158687" y="754251"/>
                </a:lnTo>
                <a:lnTo>
                  <a:pt x="196547" y="781370"/>
                </a:lnTo>
                <a:lnTo>
                  <a:pt x="237353" y="804272"/>
                </a:lnTo>
                <a:lnTo>
                  <a:pt x="280786" y="822638"/>
                </a:lnTo>
                <a:lnTo>
                  <a:pt x="326528" y="836151"/>
                </a:lnTo>
                <a:lnTo>
                  <a:pt x="374263" y="844492"/>
                </a:lnTo>
                <a:lnTo>
                  <a:pt x="423672" y="847344"/>
                </a:lnTo>
                <a:lnTo>
                  <a:pt x="473080" y="844492"/>
                </a:lnTo>
                <a:lnTo>
                  <a:pt x="520815" y="836151"/>
                </a:lnTo>
                <a:lnTo>
                  <a:pt x="566557" y="822638"/>
                </a:lnTo>
                <a:lnTo>
                  <a:pt x="609990" y="804272"/>
                </a:lnTo>
                <a:lnTo>
                  <a:pt x="650796" y="781370"/>
                </a:lnTo>
                <a:lnTo>
                  <a:pt x="688656" y="754251"/>
                </a:lnTo>
                <a:lnTo>
                  <a:pt x="723252" y="723233"/>
                </a:lnTo>
                <a:lnTo>
                  <a:pt x="754267" y="688634"/>
                </a:lnTo>
                <a:lnTo>
                  <a:pt x="781382" y="650773"/>
                </a:lnTo>
                <a:lnTo>
                  <a:pt x="804281" y="609968"/>
                </a:lnTo>
                <a:lnTo>
                  <a:pt x="822644" y="566537"/>
                </a:lnTo>
                <a:lnTo>
                  <a:pt x="836154" y="520799"/>
                </a:lnTo>
                <a:lnTo>
                  <a:pt x="844493" y="473071"/>
                </a:lnTo>
                <a:lnTo>
                  <a:pt x="847344" y="423672"/>
                </a:lnTo>
                <a:lnTo>
                  <a:pt x="844493" y="374272"/>
                </a:lnTo>
                <a:lnTo>
                  <a:pt x="836154" y="326544"/>
                </a:lnTo>
                <a:lnTo>
                  <a:pt x="822644" y="280806"/>
                </a:lnTo>
                <a:lnTo>
                  <a:pt x="804281" y="237375"/>
                </a:lnTo>
                <a:lnTo>
                  <a:pt x="781382" y="196570"/>
                </a:lnTo>
                <a:lnTo>
                  <a:pt x="754267" y="158709"/>
                </a:lnTo>
                <a:lnTo>
                  <a:pt x="723252" y="124110"/>
                </a:lnTo>
                <a:lnTo>
                  <a:pt x="688656" y="93092"/>
                </a:lnTo>
                <a:lnTo>
                  <a:pt x="650796" y="65973"/>
                </a:lnTo>
                <a:lnTo>
                  <a:pt x="609990" y="43071"/>
                </a:lnTo>
                <a:lnTo>
                  <a:pt x="566557" y="24705"/>
                </a:lnTo>
                <a:lnTo>
                  <a:pt x="520815" y="11192"/>
                </a:lnTo>
                <a:lnTo>
                  <a:pt x="473080" y="2851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876" y="1667255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0" y="423672"/>
                </a:moveTo>
                <a:lnTo>
                  <a:pt x="2850" y="374272"/>
                </a:lnTo>
                <a:lnTo>
                  <a:pt x="11189" y="326544"/>
                </a:lnTo>
                <a:lnTo>
                  <a:pt x="24699" y="280806"/>
                </a:lnTo>
                <a:lnTo>
                  <a:pt x="43062" y="237375"/>
                </a:lnTo>
                <a:lnTo>
                  <a:pt x="65961" y="196570"/>
                </a:lnTo>
                <a:lnTo>
                  <a:pt x="93076" y="158709"/>
                </a:lnTo>
                <a:lnTo>
                  <a:pt x="124091" y="124110"/>
                </a:lnTo>
                <a:lnTo>
                  <a:pt x="158687" y="93092"/>
                </a:lnTo>
                <a:lnTo>
                  <a:pt x="196547" y="65973"/>
                </a:lnTo>
                <a:lnTo>
                  <a:pt x="237353" y="43071"/>
                </a:lnTo>
                <a:lnTo>
                  <a:pt x="280786" y="24705"/>
                </a:lnTo>
                <a:lnTo>
                  <a:pt x="326528" y="11192"/>
                </a:lnTo>
                <a:lnTo>
                  <a:pt x="374263" y="2851"/>
                </a:lnTo>
                <a:lnTo>
                  <a:pt x="423672" y="0"/>
                </a:lnTo>
                <a:lnTo>
                  <a:pt x="473080" y="2851"/>
                </a:lnTo>
                <a:lnTo>
                  <a:pt x="520815" y="11192"/>
                </a:lnTo>
                <a:lnTo>
                  <a:pt x="566557" y="24705"/>
                </a:lnTo>
                <a:lnTo>
                  <a:pt x="609990" y="43071"/>
                </a:lnTo>
                <a:lnTo>
                  <a:pt x="650796" y="65973"/>
                </a:lnTo>
                <a:lnTo>
                  <a:pt x="688656" y="93092"/>
                </a:lnTo>
                <a:lnTo>
                  <a:pt x="723252" y="124110"/>
                </a:lnTo>
                <a:lnTo>
                  <a:pt x="754267" y="158709"/>
                </a:lnTo>
                <a:lnTo>
                  <a:pt x="781382" y="196570"/>
                </a:lnTo>
                <a:lnTo>
                  <a:pt x="804281" y="237375"/>
                </a:lnTo>
                <a:lnTo>
                  <a:pt x="822644" y="280806"/>
                </a:lnTo>
                <a:lnTo>
                  <a:pt x="836154" y="326544"/>
                </a:lnTo>
                <a:lnTo>
                  <a:pt x="844493" y="374272"/>
                </a:lnTo>
                <a:lnTo>
                  <a:pt x="847344" y="423672"/>
                </a:lnTo>
                <a:lnTo>
                  <a:pt x="844493" y="473071"/>
                </a:lnTo>
                <a:lnTo>
                  <a:pt x="836154" y="520799"/>
                </a:lnTo>
                <a:lnTo>
                  <a:pt x="822644" y="566537"/>
                </a:lnTo>
                <a:lnTo>
                  <a:pt x="804281" y="609968"/>
                </a:lnTo>
                <a:lnTo>
                  <a:pt x="781382" y="650773"/>
                </a:lnTo>
                <a:lnTo>
                  <a:pt x="754267" y="688634"/>
                </a:lnTo>
                <a:lnTo>
                  <a:pt x="723252" y="723233"/>
                </a:lnTo>
                <a:lnTo>
                  <a:pt x="688656" y="754251"/>
                </a:lnTo>
                <a:lnTo>
                  <a:pt x="650796" y="781370"/>
                </a:lnTo>
                <a:lnTo>
                  <a:pt x="609990" y="804272"/>
                </a:lnTo>
                <a:lnTo>
                  <a:pt x="566557" y="822638"/>
                </a:lnTo>
                <a:lnTo>
                  <a:pt x="520815" y="836151"/>
                </a:lnTo>
                <a:lnTo>
                  <a:pt x="473080" y="844492"/>
                </a:lnTo>
                <a:lnTo>
                  <a:pt x="423672" y="847344"/>
                </a:lnTo>
                <a:lnTo>
                  <a:pt x="374263" y="844492"/>
                </a:lnTo>
                <a:lnTo>
                  <a:pt x="326528" y="836151"/>
                </a:lnTo>
                <a:lnTo>
                  <a:pt x="280786" y="822638"/>
                </a:lnTo>
                <a:lnTo>
                  <a:pt x="237353" y="804272"/>
                </a:lnTo>
                <a:lnTo>
                  <a:pt x="196547" y="781370"/>
                </a:lnTo>
                <a:lnTo>
                  <a:pt x="158687" y="754251"/>
                </a:lnTo>
                <a:lnTo>
                  <a:pt x="124091" y="723233"/>
                </a:lnTo>
                <a:lnTo>
                  <a:pt x="93076" y="688634"/>
                </a:lnTo>
                <a:lnTo>
                  <a:pt x="65961" y="650773"/>
                </a:lnTo>
                <a:lnTo>
                  <a:pt x="43062" y="609968"/>
                </a:lnTo>
                <a:lnTo>
                  <a:pt x="24699" y="566537"/>
                </a:lnTo>
                <a:lnTo>
                  <a:pt x="11189" y="520799"/>
                </a:lnTo>
                <a:lnTo>
                  <a:pt x="2850" y="473071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4167" y="2769107"/>
            <a:ext cx="10330180" cy="678180"/>
          </a:xfrm>
          <a:custGeom>
            <a:avLst/>
            <a:gdLst/>
            <a:ahLst/>
            <a:cxnLst/>
            <a:rect l="l" t="t" r="r" b="b"/>
            <a:pathLst>
              <a:path w="10330180" h="678179">
                <a:moveTo>
                  <a:pt x="0" y="678179"/>
                </a:moveTo>
                <a:lnTo>
                  <a:pt x="10329672" y="678179"/>
                </a:lnTo>
                <a:lnTo>
                  <a:pt x="10329672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4167" y="2769107"/>
            <a:ext cx="10330180" cy="678180"/>
          </a:xfrm>
          <a:custGeom>
            <a:avLst/>
            <a:gdLst/>
            <a:ahLst/>
            <a:cxnLst/>
            <a:rect l="l" t="t" r="r" b="b"/>
            <a:pathLst>
              <a:path w="10330180" h="678179">
                <a:moveTo>
                  <a:pt x="0" y="678179"/>
                </a:moveTo>
                <a:lnTo>
                  <a:pt x="10329672" y="678179"/>
                </a:lnTo>
                <a:lnTo>
                  <a:pt x="10329672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496" y="2683764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672" y="0"/>
                </a:moveTo>
                <a:lnTo>
                  <a:pt x="374263" y="2851"/>
                </a:lnTo>
                <a:lnTo>
                  <a:pt x="326528" y="11192"/>
                </a:lnTo>
                <a:lnTo>
                  <a:pt x="280786" y="24705"/>
                </a:lnTo>
                <a:lnTo>
                  <a:pt x="237353" y="43071"/>
                </a:lnTo>
                <a:lnTo>
                  <a:pt x="196547" y="65973"/>
                </a:lnTo>
                <a:lnTo>
                  <a:pt x="158687" y="93092"/>
                </a:lnTo>
                <a:lnTo>
                  <a:pt x="124091" y="124110"/>
                </a:lnTo>
                <a:lnTo>
                  <a:pt x="93076" y="158709"/>
                </a:lnTo>
                <a:lnTo>
                  <a:pt x="65961" y="196570"/>
                </a:lnTo>
                <a:lnTo>
                  <a:pt x="43062" y="237375"/>
                </a:lnTo>
                <a:lnTo>
                  <a:pt x="24699" y="280806"/>
                </a:lnTo>
                <a:lnTo>
                  <a:pt x="11189" y="326544"/>
                </a:lnTo>
                <a:lnTo>
                  <a:pt x="2850" y="374272"/>
                </a:lnTo>
                <a:lnTo>
                  <a:pt x="0" y="423672"/>
                </a:lnTo>
                <a:lnTo>
                  <a:pt x="2850" y="473071"/>
                </a:lnTo>
                <a:lnTo>
                  <a:pt x="11189" y="520799"/>
                </a:lnTo>
                <a:lnTo>
                  <a:pt x="24699" y="566537"/>
                </a:lnTo>
                <a:lnTo>
                  <a:pt x="43062" y="609968"/>
                </a:lnTo>
                <a:lnTo>
                  <a:pt x="65961" y="650773"/>
                </a:lnTo>
                <a:lnTo>
                  <a:pt x="93076" y="688634"/>
                </a:lnTo>
                <a:lnTo>
                  <a:pt x="124091" y="723233"/>
                </a:lnTo>
                <a:lnTo>
                  <a:pt x="158687" y="754251"/>
                </a:lnTo>
                <a:lnTo>
                  <a:pt x="196547" y="781370"/>
                </a:lnTo>
                <a:lnTo>
                  <a:pt x="237353" y="804272"/>
                </a:lnTo>
                <a:lnTo>
                  <a:pt x="280786" y="822638"/>
                </a:lnTo>
                <a:lnTo>
                  <a:pt x="326528" y="836151"/>
                </a:lnTo>
                <a:lnTo>
                  <a:pt x="374263" y="844492"/>
                </a:lnTo>
                <a:lnTo>
                  <a:pt x="423672" y="847344"/>
                </a:lnTo>
                <a:lnTo>
                  <a:pt x="473071" y="844492"/>
                </a:lnTo>
                <a:lnTo>
                  <a:pt x="520799" y="836151"/>
                </a:lnTo>
                <a:lnTo>
                  <a:pt x="566537" y="822638"/>
                </a:lnTo>
                <a:lnTo>
                  <a:pt x="609968" y="804272"/>
                </a:lnTo>
                <a:lnTo>
                  <a:pt x="650773" y="781370"/>
                </a:lnTo>
                <a:lnTo>
                  <a:pt x="688634" y="754251"/>
                </a:lnTo>
                <a:lnTo>
                  <a:pt x="723233" y="723233"/>
                </a:lnTo>
                <a:lnTo>
                  <a:pt x="754251" y="688634"/>
                </a:lnTo>
                <a:lnTo>
                  <a:pt x="781370" y="650773"/>
                </a:lnTo>
                <a:lnTo>
                  <a:pt x="804272" y="609968"/>
                </a:lnTo>
                <a:lnTo>
                  <a:pt x="822638" y="566537"/>
                </a:lnTo>
                <a:lnTo>
                  <a:pt x="836151" y="520799"/>
                </a:lnTo>
                <a:lnTo>
                  <a:pt x="844492" y="473071"/>
                </a:lnTo>
                <a:lnTo>
                  <a:pt x="847344" y="423672"/>
                </a:lnTo>
                <a:lnTo>
                  <a:pt x="844492" y="374272"/>
                </a:lnTo>
                <a:lnTo>
                  <a:pt x="836151" y="326544"/>
                </a:lnTo>
                <a:lnTo>
                  <a:pt x="822638" y="280806"/>
                </a:lnTo>
                <a:lnTo>
                  <a:pt x="804272" y="237375"/>
                </a:lnTo>
                <a:lnTo>
                  <a:pt x="781370" y="196570"/>
                </a:lnTo>
                <a:lnTo>
                  <a:pt x="754251" y="158709"/>
                </a:lnTo>
                <a:lnTo>
                  <a:pt x="723233" y="124110"/>
                </a:lnTo>
                <a:lnTo>
                  <a:pt x="688634" y="93092"/>
                </a:lnTo>
                <a:lnTo>
                  <a:pt x="650773" y="65973"/>
                </a:lnTo>
                <a:lnTo>
                  <a:pt x="609968" y="43071"/>
                </a:lnTo>
                <a:lnTo>
                  <a:pt x="566537" y="24705"/>
                </a:lnTo>
                <a:lnTo>
                  <a:pt x="520799" y="11192"/>
                </a:lnTo>
                <a:lnTo>
                  <a:pt x="473071" y="2851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0496" y="2683764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0" y="423672"/>
                </a:moveTo>
                <a:lnTo>
                  <a:pt x="2850" y="374272"/>
                </a:lnTo>
                <a:lnTo>
                  <a:pt x="11189" y="326544"/>
                </a:lnTo>
                <a:lnTo>
                  <a:pt x="24699" y="280806"/>
                </a:lnTo>
                <a:lnTo>
                  <a:pt x="43062" y="237375"/>
                </a:lnTo>
                <a:lnTo>
                  <a:pt x="65961" y="196570"/>
                </a:lnTo>
                <a:lnTo>
                  <a:pt x="93076" y="158709"/>
                </a:lnTo>
                <a:lnTo>
                  <a:pt x="124091" y="124110"/>
                </a:lnTo>
                <a:lnTo>
                  <a:pt x="158687" y="93092"/>
                </a:lnTo>
                <a:lnTo>
                  <a:pt x="196547" y="65973"/>
                </a:lnTo>
                <a:lnTo>
                  <a:pt x="237353" y="43071"/>
                </a:lnTo>
                <a:lnTo>
                  <a:pt x="280786" y="24705"/>
                </a:lnTo>
                <a:lnTo>
                  <a:pt x="326528" y="11192"/>
                </a:lnTo>
                <a:lnTo>
                  <a:pt x="374263" y="2851"/>
                </a:lnTo>
                <a:lnTo>
                  <a:pt x="423672" y="0"/>
                </a:lnTo>
                <a:lnTo>
                  <a:pt x="473071" y="2851"/>
                </a:lnTo>
                <a:lnTo>
                  <a:pt x="520799" y="11192"/>
                </a:lnTo>
                <a:lnTo>
                  <a:pt x="566537" y="24705"/>
                </a:lnTo>
                <a:lnTo>
                  <a:pt x="609968" y="43071"/>
                </a:lnTo>
                <a:lnTo>
                  <a:pt x="650773" y="65973"/>
                </a:lnTo>
                <a:lnTo>
                  <a:pt x="688634" y="93092"/>
                </a:lnTo>
                <a:lnTo>
                  <a:pt x="723233" y="124110"/>
                </a:lnTo>
                <a:lnTo>
                  <a:pt x="754251" y="158709"/>
                </a:lnTo>
                <a:lnTo>
                  <a:pt x="781370" y="196570"/>
                </a:lnTo>
                <a:lnTo>
                  <a:pt x="804272" y="237375"/>
                </a:lnTo>
                <a:lnTo>
                  <a:pt x="822638" y="280806"/>
                </a:lnTo>
                <a:lnTo>
                  <a:pt x="836151" y="326544"/>
                </a:lnTo>
                <a:lnTo>
                  <a:pt x="844492" y="374272"/>
                </a:lnTo>
                <a:lnTo>
                  <a:pt x="847344" y="423672"/>
                </a:lnTo>
                <a:lnTo>
                  <a:pt x="844492" y="473071"/>
                </a:lnTo>
                <a:lnTo>
                  <a:pt x="836151" y="520799"/>
                </a:lnTo>
                <a:lnTo>
                  <a:pt x="822638" y="566537"/>
                </a:lnTo>
                <a:lnTo>
                  <a:pt x="804272" y="609968"/>
                </a:lnTo>
                <a:lnTo>
                  <a:pt x="781370" y="650773"/>
                </a:lnTo>
                <a:lnTo>
                  <a:pt x="754251" y="688634"/>
                </a:lnTo>
                <a:lnTo>
                  <a:pt x="723233" y="723233"/>
                </a:lnTo>
                <a:lnTo>
                  <a:pt x="688634" y="754251"/>
                </a:lnTo>
                <a:lnTo>
                  <a:pt x="650773" y="781370"/>
                </a:lnTo>
                <a:lnTo>
                  <a:pt x="609968" y="804272"/>
                </a:lnTo>
                <a:lnTo>
                  <a:pt x="566537" y="822638"/>
                </a:lnTo>
                <a:lnTo>
                  <a:pt x="520799" y="836151"/>
                </a:lnTo>
                <a:lnTo>
                  <a:pt x="473071" y="844492"/>
                </a:lnTo>
                <a:lnTo>
                  <a:pt x="423672" y="847344"/>
                </a:lnTo>
                <a:lnTo>
                  <a:pt x="374263" y="844492"/>
                </a:lnTo>
                <a:lnTo>
                  <a:pt x="326528" y="836151"/>
                </a:lnTo>
                <a:lnTo>
                  <a:pt x="280786" y="822638"/>
                </a:lnTo>
                <a:lnTo>
                  <a:pt x="237353" y="804272"/>
                </a:lnTo>
                <a:lnTo>
                  <a:pt x="196547" y="781370"/>
                </a:lnTo>
                <a:lnTo>
                  <a:pt x="158687" y="754251"/>
                </a:lnTo>
                <a:lnTo>
                  <a:pt x="124091" y="723233"/>
                </a:lnTo>
                <a:lnTo>
                  <a:pt x="93076" y="688634"/>
                </a:lnTo>
                <a:lnTo>
                  <a:pt x="65961" y="650773"/>
                </a:lnTo>
                <a:lnTo>
                  <a:pt x="43062" y="609968"/>
                </a:lnTo>
                <a:lnTo>
                  <a:pt x="24699" y="566537"/>
                </a:lnTo>
                <a:lnTo>
                  <a:pt x="11189" y="520799"/>
                </a:lnTo>
                <a:lnTo>
                  <a:pt x="2850" y="473071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4167" y="3785615"/>
            <a:ext cx="10330180" cy="678180"/>
          </a:xfrm>
          <a:custGeom>
            <a:avLst/>
            <a:gdLst/>
            <a:ahLst/>
            <a:cxnLst/>
            <a:rect l="l" t="t" r="r" b="b"/>
            <a:pathLst>
              <a:path w="10330180" h="678179">
                <a:moveTo>
                  <a:pt x="0" y="678180"/>
                </a:moveTo>
                <a:lnTo>
                  <a:pt x="10329672" y="678180"/>
                </a:lnTo>
                <a:lnTo>
                  <a:pt x="1032967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4167" y="3785615"/>
            <a:ext cx="10330180" cy="678180"/>
          </a:xfrm>
          <a:custGeom>
            <a:avLst/>
            <a:gdLst/>
            <a:ahLst/>
            <a:cxnLst/>
            <a:rect l="l" t="t" r="r" b="b"/>
            <a:pathLst>
              <a:path w="10330180" h="678179">
                <a:moveTo>
                  <a:pt x="0" y="678180"/>
                </a:moveTo>
                <a:lnTo>
                  <a:pt x="10329672" y="678180"/>
                </a:lnTo>
                <a:lnTo>
                  <a:pt x="1032967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0496" y="370179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672" y="0"/>
                </a:moveTo>
                <a:lnTo>
                  <a:pt x="374263" y="2851"/>
                </a:lnTo>
                <a:lnTo>
                  <a:pt x="326528" y="11192"/>
                </a:lnTo>
                <a:lnTo>
                  <a:pt x="280786" y="24705"/>
                </a:lnTo>
                <a:lnTo>
                  <a:pt x="237353" y="43071"/>
                </a:lnTo>
                <a:lnTo>
                  <a:pt x="196547" y="65973"/>
                </a:lnTo>
                <a:lnTo>
                  <a:pt x="158687" y="93092"/>
                </a:lnTo>
                <a:lnTo>
                  <a:pt x="124091" y="124110"/>
                </a:lnTo>
                <a:lnTo>
                  <a:pt x="93076" y="158709"/>
                </a:lnTo>
                <a:lnTo>
                  <a:pt x="65961" y="196570"/>
                </a:lnTo>
                <a:lnTo>
                  <a:pt x="43062" y="237375"/>
                </a:lnTo>
                <a:lnTo>
                  <a:pt x="24699" y="280806"/>
                </a:lnTo>
                <a:lnTo>
                  <a:pt x="11189" y="326544"/>
                </a:lnTo>
                <a:lnTo>
                  <a:pt x="2850" y="374272"/>
                </a:lnTo>
                <a:lnTo>
                  <a:pt x="0" y="423671"/>
                </a:lnTo>
                <a:lnTo>
                  <a:pt x="2850" y="473071"/>
                </a:lnTo>
                <a:lnTo>
                  <a:pt x="11189" y="520799"/>
                </a:lnTo>
                <a:lnTo>
                  <a:pt x="24699" y="566537"/>
                </a:lnTo>
                <a:lnTo>
                  <a:pt x="43062" y="609968"/>
                </a:lnTo>
                <a:lnTo>
                  <a:pt x="65961" y="650773"/>
                </a:lnTo>
                <a:lnTo>
                  <a:pt x="93076" y="688634"/>
                </a:lnTo>
                <a:lnTo>
                  <a:pt x="124091" y="723233"/>
                </a:lnTo>
                <a:lnTo>
                  <a:pt x="158687" y="754251"/>
                </a:lnTo>
                <a:lnTo>
                  <a:pt x="196547" y="781370"/>
                </a:lnTo>
                <a:lnTo>
                  <a:pt x="237353" y="804272"/>
                </a:lnTo>
                <a:lnTo>
                  <a:pt x="280786" y="822638"/>
                </a:lnTo>
                <a:lnTo>
                  <a:pt x="326528" y="836151"/>
                </a:lnTo>
                <a:lnTo>
                  <a:pt x="374263" y="844492"/>
                </a:lnTo>
                <a:lnTo>
                  <a:pt x="423672" y="847343"/>
                </a:lnTo>
                <a:lnTo>
                  <a:pt x="473071" y="844492"/>
                </a:lnTo>
                <a:lnTo>
                  <a:pt x="520799" y="836151"/>
                </a:lnTo>
                <a:lnTo>
                  <a:pt x="566537" y="822638"/>
                </a:lnTo>
                <a:lnTo>
                  <a:pt x="609968" y="804272"/>
                </a:lnTo>
                <a:lnTo>
                  <a:pt x="650773" y="781370"/>
                </a:lnTo>
                <a:lnTo>
                  <a:pt x="688634" y="754251"/>
                </a:lnTo>
                <a:lnTo>
                  <a:pt x="723233" y="723233"/>
                </a:lnTo>
                <a:lnTo>
                  <a:pt x="754251" y="688634"/>
                </a:lnTo>
                <a:lnTo>
                  <a:pt x="781370" y="650773"/>
                </a:lnTo>
                <a:lnTo>
                  <a:pt x="804272" y="609968"/>
                </a:lnTo>
                <a:lnTo>
                  <a:pt x="822638" y="566537"/>
                </a:lnTo>
                <a:lnTo>
                  <a:pt x="836151" y="520799"/>
                </a:lnTo>
                <a:lnTo>
                  <a:pt x="844492" y="473071"/>
                </a:lnTo>
                <a:lnTo>
                  <a:pt x="847344" y="423671"/>
                </a:lnTo>
                <a:lnTo>
                  <a:pt x="844492" y="374272"/>
                </a:lnTo>
                <a:lnTo>
                  <a:pt x="836151" y="326544"/>
                </a:lnTo>
                <a:lnTo>
                  <a:pt x="822638" y="280806"/>
                </a:lnTo>
                <a:lnTo>
                  <a:pt x="804272" y="237375"/>
                </a:lnTo>
                <a:lnTo>
                  <a:pt x="781370" y="196570"/>
                </a:lnTo>
                <a:lnTo>
                  <a:pt x="754251" y="158709"/>
                </a:lnTo>
                <a:lnTo>
                  <a:pt x="723233" y="124110"/>
                </a:lnTo>
                <a:lnTo>
                  <a:pt x="688634" y="93092"/>
                </a:lnTo>
                <a:lnTo>
                  <a:pt x="650773" y="65973"/>
                </a:lnTo>
                <a:lnTo>
                  <a:pt x="609968" y="43071"/>
                </a:lnTo>
                <a:lnTo>
                  <a:pt x="566537" y="24705"/>
                </a:lnTo>
                <a:lnTo>
                  <a:pt x="520799" y="11192"/>
                </a:lnTo>
                <a:lnTo>
                  <a:pt x="473071" y="2851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496" y="370179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0" y="423671"/>
                </a:moveTo>
                <a:lnTo>
                  <a:pt x="2850" y="374272"/>
                </a:lnTo>
                <a:lnTo>
                  <a:pt x="11189" y="326544"/>
                </a:lnTo>
                <a:lnTo>
                  <a:pt x="24699" y="280806"/>
                </a:lnTo>
                <a:lnTo>
                  <a:pt x="43062" y="237375"/>
                </a:lnTo>
                <a:lnTo>
                  <a:pt x="65961" y="196570"/>
                </a:lnTo>
                <a:lnTo>
                  <a:pt x="93076" y="158709"/>
                </a:lnTo>
                <a:lnTo>
                  <a:pt x="124091" y="124110"/>
                </a:lnTo>
                <a:lnTo>
                  <a:pt x="158687" y="93092"/>
                </a:lnTo>
                <a:lnTo>
                  <a:pt x="196547" y="65973"/>
                </a:lnTo>
                <a:lnTo>
                  <a:pt x="237353" y="43071"/>
                </a:lnTo>
                <a:lnTo>
                  <a:pt x="280786" y="24705"/>
                </a:lnTo>
                <a:lnTo>
                  <a:pt x="326528" y="11192"/>
                </a:lnTo>
                <a:lnTo>
                  <a:pt x="374263" y="2851"/>
                </a:lnTo>
                <a:lnTo>
                  <a:pt x="423672" y="0"/>
                </a:lnTo>
                <a:lnTo>
                  <a:pt x="473071" y="2851"/>
                </a:lnTo>
                <a:lnTo>
                  <a:pt x="520799" y="11192"/>
                </a:lnTo>
                <a:lnTo>
                  <a:pt x="566537" y="24705"/>
                </a:lnTo>
                <a:lnTo>
                  <a:pt x="609968" y="43071"/>
                </a:lnTo>
                <a:lnTo>
                  <a:pt x="650773" y="65973"/>
                </a:lnTo>
                <a:lnTo>
                  <a:pt x="688634" y="93092"/>
                </a:lnTo>
                <a:lnTo>
                  <a:pt x="723233" y="124110"/>
                </a:lnTo>
                <a:lnTo>
                  <a:pt x="754251" y="158709"/>
                </a:lnTo>
                <a:lnTo>
                  <a:pt x="781370" y="196570"/>
                </a:lnTo>
                <a:lnTo>
                  <a:pt x="804272" y="237375"/>
                </a:lnTo>
                <a:lnTo>
                  <a:pt x="822638" y="280806"/>
                </a:lnTo>
                <a:lnTo>
                  <a:pt x="836151" y="326544"/>
                </a:lnTo>
                <a:lnTo>
                  <a:pt x="844492" y="374272"/>
                </a:lnTo>
                <a:lnTo>
                  <a:pt x="847344" y="423671"/>
                </a:lnTo>
                <a:lnTo>
                  <a:pt x="844492" y="473071"/>
                </a:lnTo>
                <a:lnTo>
                  <a:pt x="836151" y="520799"/>
                </a:lnTo>
                <a:lnTo>
                  <a:pt x="822638" y="566537"/>
                </a:lnTo>
                <a:lnTo>
                  <a:pt x="804272" y="609968"/>
                </a:lnTo>
                <a:lnTo>
                  <a:pt x="781370" y="650773"/>
                </a:lnTo>
                <a:lnTo>
                  <a:pt x="754251" y="688634"/>
                </a:lnTo>
                <a:lnTo>
                  <a:pt x="723233" y="723233"/>
                </a:lnTo>
                <a:lnTo>
                  <a:pt x="688634" y="754251"/>
                </a:lnTo>
                <a:lnTo>
                  <a:pt x="650773" y="781370"/>
                </a:lnTo>
                <a:lnTo>
                  <a:pt x="609968" y="804272"/>
                </a:lnTo>
                <a:lnTo>
                  <a:pt x="566537" y="822638"/>
                </a:lnTo>
                <a:lnTo>
                  <a:pt x="520799" y="836151"/>
                </a:lnTo>
                <a:lnTo>
                  <a:pt x="473071" y="844492"/>
                </a:lnTo>
                <a:lnTo>
                  <a:pt x="423672" y="847343"/>
                </a:lnTo>
                <a:lnTo>
                  <a:pt x="374263" y="844492"/>
                </a:lnTo>
                <a:lnTo>
                  <a:pt x="326528" y="836151"/>
                </a:lnTo>
                <a:lnTo>
                  <a:pt x="280786" y="822638"/>
                </a:lnTo>
                <a:lnTo>
                  <a:pt x="237353" y="804272"/>
                </a:lnTo>
                <a:lnTo>
                  <a:pt x="196547" y="781370"/>
                </a:lnTo>
                <a:lnTo>
                  <a:pt x="158687" y="754251"/>
                </a:lnTo>
                <a:lnTo>
                  <a:pt x="124091" y="723233"/>
                </a:lnTo>
                <a:lnTo>
                  <a:pt x="93076" y="688634"/>
                </a:lnTo>
                <a:lnTo>
                  <a:pt x="65961" y="650773"/>
                </a:lnTo>
                <a:lnTo>
                  <a:pt x="43062" y="609968"/>
                </a:lnTo>
                <a:lnTo>
                  <a:pt x="24699" y="566537"/>
                </a:lnTo>
                <a:lnTo>
                  <a:pt x="11189" y="520799"/>
                </a:lnTo>
                <a:lnTo>
                  <a:pt x="2850" y="473071"/>
                </a:lnTo>
                <a:lnTo>
                  <a:pt x="0" y="423671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5547" y="4803647"/>
            <a:ext cx="10718800" cy="676910"/>
          </a:xfrm>
          <a:custGeom>
            <a:avLst/>
            <a:gdLst/>
            <a:ahLst/>
            <a:cxnLst/>
            <a:rect l="l" t="t" r="r" b="b"/>
            <a:pathLst>
              <a:path w="10718800" h="676910">
                <a:moveTo>
                  <a:pt x="0" y="676655"/>
                </a:moveTo>
                <a:lnTo>
                  <a:pt x="10718292" y="676655"/>
                </a:lnTo>
                <a:lnTo>
                  <a:pt x="1071829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5547" y="4803647"/>
            <a:ext cx="10718800" cy="676910"/>
          </a:xfrm>
          <a:custGeom>
            <a:avLst/>
            <a:gdLst/>
            <a:ahLst/>
            <a:cxnLst/>
            <a:rect l="l" t="t" r="r" b="b"/>
            <a:pathLst>
              <a:path w="10718800" h="676910">
                <a:moveTo>
                  <a:pt x="0" y="676655"/>
                </a:moveTo>
                <a:lnTo>
                  <a:pt x="10718292" y="676655"/>
                </a:lnTo>
                <a:lnTo>
                  <a:pt x="1071829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81074" y="1763395"/>
            <a:ext cx="7112000" cy="356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需要设计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开发与测试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需要部署与运营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需要更新，版本管理，生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周期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876" y="4718303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672" y="0"/>
                </a:moveTo>
                <a:lnTo>
                  <a:pt x="374263" y="2851"/>
                </a:lnTo>
                <a:lnTo>
                  <a:pt x="326528" y="11192"/>
                </a:lnTo>
                <a:lnTo>
                  <a:pt x="280786" y="24705"/>
                </a:lnTo>
                <a:lnTo>
                  <a:pt x="237353" y="43071"/>
                </a:lnTo>
                <a:lnTo>
                  <a:pt x="196547" y="65973"/>
                </a:lnTo>
                <a:lnTo>
                  <a:pt x="158687" y="93092"/>
                </a:lnTo>
                <a:lnTo>
                  <a:pt x="124091" y="124110"/>
                </a:lnTo>
                <a:lnTo>
                  <a:pt x="93076" y="158709"/>
                </a:lnTo>
                <a:lnTo>
                  <a:pt x="65961" y="196570"/>
                </a:lnTo>
                <a:lnTo>
                  <a:pt x="43062" y="237375"/>
                </a:lnTo>
                <a:lnTo>
                  <a:pt x="24699" y="280806"/>
                </a:lnTo>
                <a:lnTo>
                  <a:pt x="11189" y="326544"/>
                </a:lnTo>
                <a:lnTo>
                  <a:pt x="2850" y="374272"/>
                </a:lnTo>
                <a:lnTo>
                  <a:pt x="0" y="423672"/>
                </a:lnTo>
                <a:lnTo>
                  <a:pt x="2850" y="473071"/>
                </a:lnTo>
                <a:lnTo>
                  <a:pt x="11189" y="520799"/>
                </a:lnTo>
                <a:lnTo>
                  <a:pt x="24699" y="566537"/>
                </a:lnTo>
                <a:lnTo>
                  <a:pt x="43062" y="609968"/>
                </a:lnTo>
                <a:lnTo>
                  <a:pt x="65961" y="650773"/>
                </a:lnTo>
                <a:lnTo>
                  <a:pt x="93076" y="688634"/>
                </a:lnTo>
                <a:lnTo>
                  <a:pt x="124091" y="723233"/>
                </a:lnTo>
                <a:lnTo>
                  <a:pt x="158687" y="754251"/>
                </a:lnTo>
                <a:lnTo>
                  <a:pt x="196547" y="781370"/>
                </a:lnTo>
                <a:lnTo>
                  <a:pt x="237353" y="804272"/>
                </a:lnTo>
                <a:lnTo>
                  <a:pt x="280786" y="822638"/>
                </a:lnTo>
                <a:lnTo>
                  <a:pt x="326528" y="836151"/>
                </a:lnTo>
                <a:lnTo>
                  <a:pt x="374263" y="844492"/>
                </a:lnTo>
                <a:lnTo>
                  <a:pt x="423672" y="847344"/>
                </a:lnTo>
                <a:lnTo>
                  <a:pt x="473080" y="844492"/>
                </a:lnTo>
                <a:lnTo>
                  <a:pt x="520815" y="836151"/>
                </a:lnTo>
                <a:lnTo>
                  <a:pt x="566557" y="822638"/>
                </a:lnTo>
                <a:lnTo>
                  <a:pt x="609990" y="804272"/>
                </a:lnTo>
                <a:lnTo>
                  <a:pt x="650796" y="781370"/>
                </a:lnTo>
                <a:lnTo>
                  <a:pt x="688656" y="754251"/>
                </a:lnTo>
                <a:lnTo>
                  <a:pt x="723252" y="723233"/>
                </a:lnTo>
                <a:lnTo>
                  <a:pt x="754267" y="688634"/>
                </a:lnTo>
                <a:lnTo>
                  <a:pt x="781382" y="650773"/>
                </a:lnTo>
                <a:lnTo>
                  <a:pt x="804281" y="609968"/>
                </a:lnTo>
                <a:lnTo>
                  <a:pt x="822644" y="566537"/>
                </a:lnTo>
                <a:lnTo>
                  <a:pt x="836154" y="520799"/>
                </a:lnTo>
                <a:lnTo>
                  <a:pt x="844493" y="473071"/>
                </a:lnTo>
                <a:lnTo>
                  <a:pt x="847344" y="423672"/>
                </a:lnTo>
                <a:lnTo>
                  <a:pt x="844493" y="374272"/>
                </a:lnTo>
                <a:lnTo>
                  <a:pt x="836154" y="326544"/>
                </a:lnTo>
                <a:lnTo>
                  <a:pt x="822644" y="280806"/>
                </a:lnTo>
                <a:lnTo>
                  <a:pt x="804281" y="237375"/>
                </a:lnTo>
                <a:lnTo>
                  <a:pt x="781382" y="196570"/>
                </a:lnTo>
                <a:lnTo>
                  <a:pt x="754267" y="158709"/>
                </a:lnTo>
                <a:lnTo>
                  <a:pt x="723252" y="124110"/>
                </a:lnTo>
                <a:lnTo>
                  <a:pt x="688656" y="93092"/>
                </a:lnTo>
                <a:lnTo>
                  <a:pt x="650796" y="65973"/>
                </a:lnTo>
                <a:lnTo>
                  <a:pt x="609990" y="43071"/>
                </a:lnTo>
                <a:lnTo>
                  <a:pt x="566557" y="24705"/>
                </a:lnTo>
                <a:lnTo>
                  <a:pt x="520815" y="11192"/>
                </a:lnTo>
                <a:lnTo>
                  <a:pt x="473080" y="2851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6" y="4718303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0" y="423672"/>
                </a:moveTo>
                <a:lnTo>
                  <a:pt x="2850" y="374272"/>
                </a:lnTo>
                <a:lnTo>
                  <a:pt x="11189" y="326544"/>
                </a:lnTo>
                <a:lnTo>
                  <a:pt x="24699" y="280806"/>
                </a:lnTo>
                <a:lnTo>
                  <a:pt x="43062" y="237375"/>
                </a:lnTo>
                <a:lnTo>
                  <a:pt x="65961" y="196570"/>
                </a:lnTo>
                <a:lnTo>
                  <a:pt x="93076" y="158709"/>
                </a:lnTo>
                <a:lnTo>
                  <a:pt x="124091" y="124110"/>
                </a:lnTo>
                <a:lnTo>
                  <a:pt x="158687" y="93092"/>
                </a:lnTo>
                <a:lnTo>
                  <a:pt x="196547" y="65973"/>
                </a:lnTo>
                <a:lnTo>
                  <a:pt x="237353" y="43071"/>
                </a:lnTo>
                <a:lnTo>
                  <a:pt x="280786" y="24705"/>
                </a:lnTo>
                <a:lnTo>
                  <a:pt x="326528" y="11192"/>
                </a:lnTo>
                <a:lnTo>
                  <a:pt x="374263" y="2851"/>
                </a:lnTo>
                <a:lnTo>
                  <a:pt x="423672" y="0"/>
                </a:lnTo>
                <a:lnTo>
                  <a:pt x="473080" y="2851"/>
                </a:lnTo>
                <a:lnTo>
                  <a:pt x="520815" y="11192"/>
                </a:lnTo>
                <a:lnTo>
                  <a:pt x="566557" y="24705"/>
                </a:lnTo>
                <a:lnTo>
                  <a:pt x="609990" y="43071"/>
                </a:lnTo>
                <a:lnTo>
                  <a:pt x="650796" y="65973"/>
                </a:lnTo>
                <a:lnTo>
                  <a:pt x="688656" y="93092"/>
                </a:lnTo>
                <a:lnTo>
                  <a:pt x="723252" y="124110"/>
                </a:lnTo>
                <a:lnTo>
                  <a:pt x="754267" y="158709"/>
                </a:lnTo>
                <a:lnTo>
                  <a:pt x="781382" y="196570"/>
                </a:lnTo>
                <a:lnTo>
                  <a:pt x="804281" y="237375"/>
                </a:lnTo>
                <a:lnTo>
                  <a:pt x="822644" y="280806"/>
                </a:lnTo>
                <a:lnTo>
                  <a:pt x="836154" y="326544"/>
                </a:lnTo>
                <a:lnTo>
                  <a:pt x="844493" y="374272"/>
                </a:lnTo>
                <a:lnTo>
                  <a:pt x="847344" y="423672"/>
                </a:lnTo>
                <a:lnTo>
                  <a:pt x="844493" y="473071"/>
                </a:lnTo>
                <a:lnTo>
                  <a:pt x="836154" y="520799"/>
                </a:lnTo>
                <a:lnTo>
                  <a:pt x="822644" y="566537"/>
                </a:lnTo>
                <a:lnTo>
                  <a:pt x="804281" y="609968"/>
                </a:lnTo>
                <a:lnTo>
                  <a:pt x="781382" y="650773"/>
                </a:lnTo>
                <a:lnTo>
                  <a:pt x="754267" y="688634"/>
                </a:lnTo>
                <a:lnTo>
                  <a:pt x="723252" y="723233"/>
                </a:lnTo>
                <a:lnTo>
                  <a:pt x="688656" y="754251"/>
                </a:lnTo>
                <a:lnTo>
                  <a:pt x="650796" y="781370"/>
                </a:lnTo>
                <a:lnTo>
                  <a:pt x="609990" y="804272"/>
                </a:lnTo>
                <a:lnTo>
                  <a:pt x="566557" y="822638"/>
                </a:lnTo>
                <a:lnTo>
                  <a:pt x="520815" y="836151"/>
                </a:lnTo>
                <a:lnTo>
                  <a:pt x="473080" y="844492"/>
                </a:lnTo>
                <a:lnTo>
                  <a:pt x="423672" y="847344"/>
                </a:lnTo>
                <a:lnTo>
                  <a:pt x="374263" y="844492"/>
                </a:lnTo>
                <a:lnTo>
                  <a:pt x="326528" y="836151"/>
                </a:lnTo>
                <a:lnTo>
                  <a:pt x="280786" y="822638"/>
                </a:lnTo>
                <a:lnTo>
                  <a:pt x="237353" y="804272"/>
                </a:lnTo>
                <a:lnTo>
                  <a:pt x="196547" y="781370"/>
                </a:lnTo>
                <a:lnTo>
                  <a:pt x="158687" y="754251"/>
                </a:lnTo>
                <a:lnTo>
                  <a:pt x="124091" y="723233"/>
                </a:lnTo>
                <a:lnTo>
                  <a:pt x="93076" y="688634"/>
                </a:lnTo>
                <a:lnTo>
                  <a:pt x="65961" y="650773"/>
                </a:lnTo>
                <a:lnTo>
                  <a:pt x="43062" y="609968"/>
                </a:lnTo>
                <a:lnTo>
                  <a:pt x="24699" y="566537"/>
                </a:lnTo>
                <a:lnTo>
                  <a:pt x="11189" y="520799"/>
                </a:lnTo>
                <a:lnTo>
                  <a:pt x="2850" y="473071"/>
                </a:lnTo>
                <a:lnTo>
                  <a:pt x="0" y="423672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15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387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管理的核心功能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1535" y="1414272"/>
            <a:ext cx="1329055" cy="1329055"/>
          </a:xfrm>
          <a:custGeom>
            <a:avLst/>
            <a:gdLst/>
            <a:ahLst/>
            <a:cxnLst/>
            <a:rect l="l" t="t" r="r" b="b"/>
            <a:pathLst>
              <a:path w="1329054" h="1329055">
                <a:moveTo>
                  <a:pt x="664464" y="0"/>
                </a:moveTo>
                <a:lnTo>
                  <a:pt x="617003" y="1668"/>
                </a:lnTo>
                <a:lnTo>
                  <a:pt x="570445" y="6597"/>
                </a:lnTo>
                <a:lnTo>
                  <a:pt x="524901" y="14675"/>
                </a:lnTo>
                <a:lnTo>
                  <a:pt x="480483" y="25789"/>
                </a:lnTo>
                <a:lnTo>
                  <a:pt x="437304" y="39828"/>
                </a:lnTo>
                <a:lnTo>
                  <a:pt x="395476" y="56678"/>
                </a:lnTo>
                <a:lnTo>
                  <a:pt x="355112" y="76228"/>
                </a:lnTo>
                <a:lnTo>
                  <a:pt x="316323" y="98365"/>
                </a:lnTo>
                <a:lnTo>
                  <a:pt x="279223" y="122977"/>
                </a:lnTo>
                <a:lnTo>
                  <a:pt x="243923" y="149951"/>
                </a:lnTo>
                <a:lnTo>
                  <a:pt x="210536" y="179175"/>
                </a:lnTo>
                <a:lnTo>
                  <a:pt x="179175" y="210536"/>
                </a:lnTo>
                <a:lnTo>
                  <a:pt x="149951" y="243923"/>
                </a:lnTo>
                <a:lnTo>
                  <a:pt x="122977" y="279223"/>
                </a:lnTo>
                <a:lnTo>
                  <a:pt x="98365" y="316323"/>
                </a:lnTo>
                <a:lnTo>
                  <a:pt x="76228" y="355112"/>
                </a:lnTo>
                <a:lnTo>
                  <a:pt x="56678" y="395476"/>
                </a:lnTo>
                <a:lnTo>
                  <a:pt x="39828" y="437304"/>
                </a:lnTo>
                <a:lnTo>
                  <a:pt x="25789" y="480483"/>
                </a:lnTo>
                <a:lnTo>
                  <a:pt x="14675" y="524901"/>
                </a:lnTo>
                <a:lnTo>
                  <a:pt x="6597" y="570445"/>
                </a:lnTo>
                <a:lnTo>
                  <a:pt x="1668" y="617003"/>
                </a:lnTo>
                <a:lnTo>
                  <a:pt x="0" y="664463"/>
                </a:lnTo>
                <a:lnTo>
                  <a:pt x="1668" y="711924"/>
                </a:lnTo>
                <a:lnTo>
                  <a:pt x="6597" y="758482"/>
                </a:lnTo>
                <a:lnTo>
                  <a:pt x="14675" y="804026"/>
                </a:lnTo>
                <a:lnTo>
                  <a:pt x="25789" y="848444"/>
                </a:lnTo>
                <a:lnTo>
                  <a:pt x="39828" y="891623"/>
                </a:lnTo>
                <a:lnTo>
                  <a:pt x="56678" y="933451"/>
                </a:lnTo>
                <a:lnTo>
                  <a:pt x="76228" y="973815"/>
                </a:lnTo>
                <a:lnTo>
                  <a:pt x="98365" y="1012604"/>
                </a:lnTo>
                <a:lnTo>
                  <a:pt x="122977" y="1049704"/>
                </a:lnTo>
                <a:lnTo>
                  <a:pt x="149951" y="1085004"/>
                </a:lnTo>
                <a:lnTo>
                  <a:pt x="179175" y="1118391"/>
                </a:lnTo>
                <a:lnTo>
                  <a:pt x="210536" y="1149752"/>
                </a:lnTo>
                <a:lnTo>
                  <a:pt x="243923" y="1178976"/>
                </a:lnTo>
                <a:lnTo>
                  <a:pt x="279223" y="1205950"/>
                </a:lnTo>
                <a:lnTo>
                  <a:pt x="316323" y="1230562"/>
                </a:lnTo>
                <a:lnTo>
                  <a:pt x="355112" y="1252699"/>
                </a:lnTo>
                <a:lnTo>
                  <a:pt x="395476" y="1272249"/>
                </a:lnTo>
                <a:lnTo>
                  <a:pt x="437304" y="1289099"/>
                </a:lnTo>
                <a:lnTo>
                  <a:pt x="480483" y="1303138"/>
                </a:lnTo>
                <a:lnTo>
                  <a:pt x="524901" y="1314252"/>
                </a:lnTo>
                <a:lnTo>
                  <a:pt x="570445" y="1322330"/>
                </a:lnTo>
                <a:lnTo>
                  <a:pt x="617003" y="1327259"/>
                </a:lnTo>
                <a:lnTo>
                  <a:pt x="664464" y="1328927"/>
                </a:lnTo>
                <a:lnTo>
                  <a:pt x="711924" y="1327259"/>
                </a:lnTo>
                <a:lnTo>
                  <a:pt x="758482" y="1322330"/>
                </a:lnTo>
                <a:lnTo>
                  <a:pt x="804026" y="1314252"/>
                </a:lnTo>
                <a:lnTo>
                  <a:pt x="848444" y="1303138"/>
                </a:lnTo>
                <a:lnTo>
                  <a:pt x="891623" y="1289099"/>
                </a:lnTo>
                <a:lnTo>
                  <a:pt x="933451" y="1272249"/>
                </a:lnTo>
                <a:lnTo>
                  <a:pt x="973815" y="1252699"/>
                </a:lnTo>
                <a:lnTo>
                  <a:pt x="1012604" y="1230562"/>
                </a:lnTo>
                <a:lnTo>
                  <a:pt x="1049704" y="1205950"/>
                </a:lnTo>
                <a:lnTo>
                  <a:pt x="1085004" y="1178976"/>
                </a:lnTo>
                <a:lnTo>
                  <a:pt x="1118391" y="1149752"/>
                </a:lnTo>
                <a:lnTo>
                  <a:pt x="1149752" y="1118391"/>
                </a:lnTo>
                <a:lnTo>
                  <a:pt x="1178976" y="1085004"/>
                </a:lnTo>
                <a:lnTo>
                  <a:pt x="1205950" y="1049704"/>
                </a:lnTo>
                <a:lnTo>
                  <a:pt x="1230562" y="1012604"/>
                </a:lnTo>
                <a:lnTo>
                  <a:pt x="1252699" y="973815"/>
                </a:lnTo>
                <a:lnTo>
                  <a:pt x="1272249" y="933451"/>
                </a:lnTo>
                <a:lnTo>
                  <a:pt x="1289099" y="891623"/>
                </a:lnTo>
                <a:lnTo>
                  <a:pt x="1303138" y="848444"/>
                </a:lnTo>
                <a:lnTo>
                  <a:pt x="1314252" y="804026"/>
                </a:lnTo>
                <a:lnTo>
                  <a:pt x="1322330" y="758482"/>
                </a:lnTo>
                <a:lnTo>
                  <a:pt x="1327259" y="711924"/>
                </a:lnTo>
                <a:lnTo>
                  <a:pt x="1328928" y="664463"/>
                </a:lnTo>
                <a:lnTo>
                  <a:pt x="1327259" y="617003"/>
                </a:lnTo>
                <a:lnTo>
                  <a:pt x="1322330" y="570445"/>
                </a:lnTo>
                <a:lnTo>
                  <a:pt x="1314252" y="524901"/>
                </a:lnTo>
                <a:lnTo>
                  <a:pt x="1303138" y="480483"/>
                </a:lnTo>
                <a:lnTo>
                  <a:pt x="1289099" y="437304"/>
                </a:lnTo>
                <a:lnTo>
                  <a:pt x="1272249" y="395476"/>
                </a:lnTo>
                <a:lnTo>
                  <a:pt x="1252699" y="355112"/>
                </a:lnTo>
                <a:lnTo>
                  <a:pt x="1230562" y="316323"/>
                </a:lnTo>
                <a:lnTo>
                  <a:pt x="1205950" y="279223"/>
                </a:lnTo>
                <a:lnTo>
                  <a:pt x="1178976" y="243923"/>
                </a:lnTo>
                <a:lnTo>
                  <a:pt x="1149752" y="210536"/>
                </a:lnTo>
                <a:lnTo>
                  <a:pt x="1118391" y="179175"/>
                </a:lnTo>
                <a:lnTo>
                  <a:pt x="1085004" y="149951"/>
                </a:lnTo>
                <a:lnTo>
                  <a:pt x="1049704" y="122977"/>
                </a:lnTo>
                <a:lnTo>
                  <a:pt x="1012604" y="98365"/>
                </a:lnTo>
                <a:lnTo>
                  <a:pt x="973815" y="76228"/>
                </a:lnTo>
                <a:lnTo>
                  <a:pt x="933451" y="56678"/>
                </a:lnTo>
                <a:lnTo>
                  <a:pt x="891623" y="39828"/>
                </a:lnTo>
                <a:lnTo>
                  <a:pt x="848444" y="25789"/>
                </a:lnTo>
                <a:lnTo>
                  <a:pt x="804026" y="14675"/>
                </a:lnTo>
                <a:lnTo>
                  <a:pt x="758482" y="6597"/>
                </a:lnTo>
                <a:lnTo>
                  <a:pt x="711924" y="1668"/>
                </a:lnTo>
                <a:lnTo>
                  <a:pt x="664464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461" y="1578610"/>
            <a:ext cx="736600" cy="876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认证 授权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3850" y="2447035"/>
            <a:ext cx="365760" cy="394970"/>
          </a:xfrm>
          <a:custGeom>
            <a:avLst/>
            <a:gdLst/>
            <a:ahLst/>
            <a:cxnLst/>
            <a:rect l="l" t="t" r="r" b="b"/>
            <a:pathLst>
              <a:path w="365759" h="394969">
                <a:moveTo>
                  <a:pt x="158242" y="0"/>
                </a:moveTo>
                <a:lnTo>
                  <a:pt x="0" y="217804"/>
                </a:lnTo>
                <a:lnTo>
                  <a:pt x="143256" y="321945"/>
                </a:lnTo>
                <a:lnTo>
                  <a:pt x="90551" y="394589"/>
                </a:lnTo>
                <a:lnTo>
                  <a:pt x="365760" y="317246"/>
                </a:lnTo>
                <a:lnTo>
                  <a:pt x="357235" y="104139"/>
                </a:lnTo>
                <a:lnTo>
                  <a:pt x="301625" y="104139"/>
                </a:lnTo>
                <a:lnTo>
                  <a:pt x="158242" y="0"/>
                </a:lnTo>
                <a:close/>
              </a:path>
              <a:path w="365759" h="394969">
                <a:moveTo>
                  <a:pt x="354330" y="31496"/>
                </a:moveTo>
                <a:lnTo>
                  <a:pt x="301625" y="104139"/>
                </a:lnTo>
                <a:lnTo>
                  <a:pt x="357235" y="104139"/>
                </a:lnTo>
                <a:lnTo>
                  <a:pt x="354330" y="31496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0" y="2587751"/>
            <a:ext cx="1329055" cy="1330960"/>
          </a:xfrm>
          <a:custGeom>
            <a:avLst/>
            <a:gdLst/>
            <a:ahLst/>
            <a:cxnLst/>
            <a:rect l="l" t="t" r="r" b="b"/>
            <a:pathLst>
              <a:path w="1329054" h="1330960">
                <a:moveTo>
                  <a:pt x="664464" y="0"/>
                </a:moveTo>
                <a:lnTo>
                  <a:pt x="617003" y="1670"/>
                </a:lnTo>
                <a:lnTo>
                  <a:pt x="570445" y="6605"/>
                </a:lnTo>
                <a:lnTo>
                  <a:pt x="524901" y="14693"/>
                </a:lnTo>
                <a:lnTo>
                  <a:pt x="480483" y="25822"/>
                </a:lnTo>
                <a:lnTo>
                  <a:pt x="437304" y="39878"/>
                </a:lnTo>
                <a:lnTo>
                  <a:pt x="395476" y="56749"/>
                </a:lnTo>
                <a:lnTo>
                  <a:pt x="355112" y="76323"/>
                </a:lnTo>
                <a:lnTo>
                  <a:pt x="316323" y="98487"/>
                </a:lnTo>
                <a:lnTo>
                  <a:pt x="279223" y="123129"/>
                </a:lnTo>
                <a:lnTo>
                  <a:pt x="243923" y="150135"/>
                </a:lnTo>
                <a:lnTo>
                  <a:pt x="210536" y="179394"/>
                </a:lnTo>
                <a:lnTo>
                  <a:pt x="179175" y="210793"/>
                </a:lnTo>
                <a:lnTo>
                  <a:pt x="149951" y="244219"/>
                </a:lnTo>
                <a:lnTo>
                  <a:pt x="122977" y="279560"/>
                </a:lnTo>
                <a:lnTo>
                  <a:pt x="98365" y="316704"/>
                </a:lnTo>
                <a:lnTo>
                  <a:pt x="76228" y="355537"/>
                </a:lnTo>
                <a:lnTo>
                  <a:pt x="56678" y="395947"/>
                </a:lnTo>
                <a:lnTo>
                  <a:pt x="39828" y="437821"/>
                </a:lnTo>
                <a:lnTo>
                  <a:pt x="25789" y="481048"/>
                </a:lnTo>
                <a:lnTo>
                  <a:pt x="14675" y="525515"/>
                </a:lnTo>
                <a:lnTo>
                  <a:pt x="6597" y="571108"/>
                </a:lnTo>
                <a:lnTo>
                  <a:pt x="1668" y="617716"/>
                </a:lnTo>
                <a:lnTo>
                  <a:pt x="0" y="665226"/>
                </a:lnTo>
                <a:lnTo>
                  <a:pt x="1668" y="712735"/>
                </a:lnTo>
                <a:lnTo>
                  <a:pt x="6597" y="759343"/>
                </a:lnTo>
                <a:lnTo>
                  <a:pt x="14675" y="804936"/>
                </a:lnTo>
                <a:lnTo>
                  <a:pt x="25789" y="849403"/>
                </a:lnTo>
                <a:lnTo>
                  <a:pt x="39828" y="892630"/>
                </a:lnTo>
                <a:lnTo>
                  <a:pt x="56678" y="934504"/>
                </a:lnTo>
                <a:lnTo>
                  <a:pt x="76228" y="974914"/>
                </a:lnTo>
                <a:lnTo>
                  <a:pt x="98365" y="1013747"/>
                </a:lnTo>
                <a:lnTo>
                  <a:pt x="122977" y="1050891"/>
                </a:lnTo>
                <a:lnTo>
                  <a:pt x="149951" y="1086232"/>
                </a:lnTo>
                <a:lnTo>
                  <a:pt x="179175" y="1119658"/>
                </a:lnTo>
                <a:lnTo>
                  <a:pt x="210536" y="1151057"/>
                </a:lnTo>
                <a:lnTo>
                  <a:pt x="243923" y="1180316"/>
                </a:lnTo>
                <a:lnTo>
                  <a:pt x="279223" y="1207322"/>
                </a:lnTo>
                <a:lnTo>
                  <a:pt x="316323" y="1231964"/>
                </a:lnTo>
                <a:lnTo>
                  <a:pt x="355112" y="1254128"/>
                </a:lnTo>
                <a:lnTo>
                  <a:pt x="395476" y="1273702"/>
                </a:lnTo>
                <a:lnTo>
                  <a:pt x="437304" y="1290573"/>
                </a:lnTo>
                <a:lnTo>
                  <a:pt x="480483" y="1304629"/>
                </a:lnTo>
                <a:lnTo>
                  <a:pt x="524901" y="1315758"/>
                </a:lnTo>
                <a:lnTo>
                  <a:pt x="570445" y="1323846"/>
                </a:lnTo>
                <a:lnTo>
                  <a:pt x="617003" y="1328781"/>
                </a:lnTo>
                <a:lnTo>
                  <a:pt x="664464" y="1330452"/>
                </a:lnTo>
                <a:lnTo>
                  <a:pt x="711924" y="1328781"/>
                </a:lnTo>
                <a:lnTo>
                  <a:pt x="758482" y="1323846"/>
                </a:lnTo>
                <a:lnTo>
                  <a:pt x="804026" y="1315758"/>
                </a:lnTo>
                <a:lnTo>
                  <a:pt x="848444" y="1304629"/>
                </a:lnTo>
                <a:lnTo>
                  <a:pt x="891623" y="1290573"/>
                </a:lnTo>
                <a:lnTo>
                  <a:pt x="933451" y="1273702"/>
                </a:lnTo>
                <a:lnTo>
                  <a:pt x="973815" y="1254128"/>
                </a:lnTo>
                <a:lnTo>
                  <a:pt x="1012604" y="1231964"/>
                </a:lnTo>
                <a:lnTo>
                  <a:pt x="1049704" y="1207322"/>
                </a:lnTo>
                <a:lnTo>
                  <a:pt x="1085004" y="1180316"/>
                </a:lnTo>
                <a:lnTo>
                  <a:pt x="1118391" y="1151057"/>
                </a:lnTo>
                <a:lnTo>
                  <a:pt x="1149752" y="1119658"/>
                </a:lnTo>
                <a:lnTo>
                  <a:pt x="1178976" y="1086232"/>
                </a:lnTo>
                <a:lnTo>
                  <a:pt x="1205950" y="1050891"/>
                </a:lnTo>
                <a:lnTo>
                  <a:pt x="1230562" y="1013747"/>
                </a:lnTo>
                <a:lnTo>
                  <a:pt x="1252699" y="974914"/>
                </a:lnTo>
                <a:lnTo>
                  <a:pt x="1272249" y="934504"/>
                </a:lnTo>
                <a:lnTo>
                  <a:pt x="1289099" y="892630"/>
                </a:lnTo>
                <a:lnTo>
                  <a:pt x="1303138" y="849403"/>
                </a:lnTo>
                <a:lnTo>
                  <a:pt x="1314252" y="804936"/>
                </a:lnTo>
                <a:lnTo>
                  <a:pt x="1322330" y="759343"/>
                </a:lnTo>
                <a:lnTo>
                  <a:pt x="1327259" y="712735"/>
                </a:lnTo>
                <a:lnTo>
                  <a:pt x="1328928" y="665226"/>
                </a:lnTo>
                <a:lnTo>
                  <a:pt x="1327259" y="617716"/>
                </a:lnTo>
                <a:lnTo>
                  <a:pt x="1322330" y="571108"/>
                </a:lnTo>
                <a:lnTo>
                  <a:pt x="1314252" y="525515"/>
                </a:lnTo>
                <a:lnTo>
                  <a:pt x="1303138" y="481048"/>
                </a:lnTo>
                <a:lnTo>
                  <a:pt x="1289099" y="437821"/>
                </a:lnTo>
                <a:lnTo>
                  <a:pt x="1272249" y="395947"/>
                </a:lnTo>
                <a:lnTo>
                  <a:pt x="1252699" y="355537"/>
                </a:lnTo>
                <a:lnTo>
                  <a:pt x="1230562" y="316704"/>
                </a:lnTo>
                <a:lnTo>
                  <a:pt x="1205950" y="279560"/>
                </a:lnTo>
                <a:lnTo>
                  <a:pt x="1178976" y="244219"/>
                </a:lnTo>
                <a:lnTo>
                  <a:pt x="1149752" y="210793"/>
                </a:lnTo>
                <a:lnTo>
                  <a:pt x="1118391" y="179394"/>
                </a:lnTo>
                <a:lnTo>
                  <a:pt x="1085004" y="150135"/>
                </a:lnTo>
                <a:lnTo>
                  <a:pt x="1049704" y="123129"/>
                </a:lnTo>
                <a:lnTo>
                  <a:pt x="1012604" y="98487"/>
                </a:lnTo>
                <a:lnTo>
                  <a:pt x="973815" y="76323"/>
                </a:lnTo>
                <a:lnTo>
                  <a:pt x="933451" y="56749"/>
                </a:lnTo>
                <a:lnTo>
                  <a:pt x="891623" y="39878"/>
                </a:lnTo>
                <a:lnTo>
                  <a:pt x="848444" y="25822"/>
                </a:lnTo>
                <a:lnTo>
                  <a:pt x="804026" y="14693"/>
                </a:lnTo>
                <a:lnTo>
                  <a:pt x="758482" y="6605"/>
                </a:lnTo>
                <a:lnTo>
                  <a:pt x="711924" y="1670"/>
                </a:lnTo>
                <a:lnTo>
                  <a:pt x="664464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5806" y="2966719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660" y="3983990"/>
            <a:ext cx="427355" cy="379095"/>
          </a:xfrm>
          <a:custGeom>
            <a:avLst/>
            <a:gdLst/>
            <a:ahLst/>
            <a:cxnLst/>
            <a:rect l="l" t="t" r="r" b="b"/>
            <a:pathLst>
              <a:path w="427354" h="379095">
                <a:moveTo>
                  <a:pt x="0" y="140843"/>
                </a:moveTo>
                <a:lnTo>
                  <a:pt x="158750" y="378714"/>
                </a:lnTo>
                <a:lnTo>
                  <a:pt x="426847" y="279527"/>
                </a:lnTo>
                <a:lnTo>
                  <a:pt x="341503" y="251714"/>
                </a:lnTo>
                <a:lnTo>
                  <a:pt x="368520" y="168529"/>
                </a:lnTo>
                <a:lnTo>
                  <a:pt x="85344" y="168529"/>
                </a:lnTo>
                <a:lnTo>
                  <a:pt x="0" y="140843"/>
                </a:lnTo>
                <a:close/>
              </a:path>
              <a:path w="427354" h="379095">
                <a:moveTo>
                  <a:pt x="140208" y="0"/>
                </a:moveTo>
                <a:lnTo>
                  <a:pt x="85344" y="168529"/>
                </a:lnTo>
                <a:lnTo>
                  <a:pt x="368520" y="168529"/>
                </a:lnTo>
                <a:lnTo>
                  <a:pt x="396240" y="83185"/>
                </a:lnTo>
                <a:lnTo>
                  <a:pt x="140208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9755" y="4489703"/>
            <a:ext cx="1330960" cy="1329055"/>
          </a:xfrm>
          <a:custGeom>
            <a:avLst/>
            <a:gdLst/>
            <a:ahLst/>
            <a:cxnLst/>
            <a:rect l="l" t="t" r="r" b="b"/>
            <a:pathLst>
              <a:path w="1330959" h="1329054">
                <a:moveTo>
                  <a:pt x="665226" y="0"/>
                </a:moveTo>
                <a:lnTo>
                  <a:pt x="617716" y="1668"/>
                </a:lnTo>
                <a:lnTo>
                  <a:pt x="571108" y="6597"/>
                </a:lnTo>
                <a:lnTo>
                  <a:pt x="525515" y="14675"/>
                </a:lnTo>
                <a:lnTo>
                  <a:pt x="481048" y="25789"/>
                </a:lnTo>
                <a:lnTo>
                  <a:pt x="437821" y="39828"/>
                </a:lnTo>
                <a:lnTo>
                  <a:pt x="395947" y="56678"/>
                </a:lnTo>
                <a:lnTo>
                  <a:pt x="355537" y="76228"/>
                </a:lnTo>
                <a:lnTo>
                  <a:pt x="316704" y="98365"/>
                </a:lnTo>
                <a:lnTo>
                  <a:pt x="279560" y="122977"/>
                </a:lnTo>
                <a:lnTo>
                  <a:pt x="244219" y="149951"/>
                </a:lnTo>
                <a:lnTo>
                  <a:pt x="210793" y="179175"/>
                </a:lnTo>
                <a:lnTo>
                  <a:pt x="179394" y="210536"/>
                </a:lnTo>
                <a:lnTo>
                  <a:pt x="150135" y="243923"/>
                </a:lnTo>
                <a:lnTo>
                  <a:pt x="123129" y="279223"/>
                </a:lnTo>
                <a:lnTo>
                  <a:pt x="98487" y="316323"/>
                </a:lnTo>
                <a:lnTo>
                  <a:pt x="76323" y="355112"/>
                </a:lnTo>
                <a:lnTo>
                  <a:pt x="56749" y="395476"/>
                </a:lnTo>
                <a:lnTo>
                  <a:pt x="39878" y="437304"/>
                </a:lnTo>
                <a:lnTo>
                  <a:pt x="25822" y="480483"/>
                </a:lnTo>
                <a:lnTo>
                  <a:pt x="14693" y="524901"/>
                </a:lnTo>
                <a:lnTo>
                  <a:pt x="6605" y="570445"/>
                </a:lnTo>
                <a:lnTo>
                  <a:pt x="1670" y="617003"/>
                </a:lnTo>
                <a:lnTo>
                  <a:pt x="0" y="664464"/>
                </a:lnTo>
                <a:lnTo>
                  <a:pt x="1670" y="711924"/>
                </a:lnTo>
                <a:lnTo>
                  <a:pt x="6605" y="758482"/>
                </a:lnTo>
                <a:lnTo>
                  <a:pt x="14693" y="804026"/>
                </a:lnTo>
                <a:lnTo>
                  <a:pt x="25822" y="848444"/>
                </a:lnTo>
                <a:lnTo>
                  <a:pt x="39878" y="891623"/>
                </a:lnTo>
                <a:lnTo>
                  <a:pt x="56749" y="933451"/>
                </a:lnTo>
                <a:lnTo>
                  <a:pt x="76323" y="973815"/>
                </a:lnTo>
                <a:lnTo>
                  <a:pt x="98487" y="1012604"/>
                </a:lnTo>
                <a:lnTo>
                  <a:pt x="123129" y="1049704"/>
                </a:lnTo>
                <a:lnTo>
                  <a:pt x="150135" y="1085004"/>
                </a:lnTo>
                <a:lnTo>
                  <a:pt x="179394" y="1118391"/>
                </a:lnTo>
                <a:lnTo>
                  <a:pt x="210793" y="1149752"/>
                </a:lnTo>
                <a:lnTo>
                  <a:pt x="244219" y="1178976"/>
                </a:lnTo>
                <a:lnTo>
                  <a:pt x="279560" y="1205950"/>
                </a:lnTo>
                <a:lnTo>
                  <a:pt x="316704" y="1230562"/>
                </a:lnTo>
                <a:lnTo>
                  <a:pt x="355537" y="1252699"/>
                </a:lnTo>
                <a:lnTo>
                  <a:pt x="395947" y="1272249"/>
                </a:lnTo>
                <a:lnTo>
                  <a:pt x="437821" y="1289099"/>
                </a:lnTo>
                <a:lnTo>
                  <a:pt x="481048" y="1303138"/>
                </a:lnTo>
                <a:lnTo>
                  <a:pt x="525515" y="1314252"/>
                </a:lnTo>
                <a:lnTo>
                  <a:pt x="571108" y="1322330"/>
                </a:lnTo>
                <a:lnTo>
                  <a:pt x="617716" y="1327259"/>
                </a:lnTo>
                <a:lnTo>
                  <a:pt x="665226" y="1328928"/>
                </a:lnTo>
                <a:lnTo>
                  <a:pt x="712735" y="1327259"/>
                </a:lnTo>
                <a:lnTo>
                  <a:pt x="759343" y="1322330"/>
                </a:lnTo>
                <a:lnTo>
                  <a:pt x="804936" y="1314252"/>
                </a:lnTo>
                <a:lnTo>
                  <a:pt x="849403" y="1303138"/>
                </a:lnTo>
                <a:lnTo>
                  <a:pt x="892630" y="1289099"/>
                </a:lnTo>
                <a:lnTo>
                  <a:pt x="934504" y="1272249"/>
                </a:lnTo>
                <a:lnTo>
                  <a:pt x="974914" y="1252699"/>
                </a:lnTo>
                <a:lnTo>
                  <a:pt x="1013747" y="1230562"/>
                </a:lnTo>
                <a:lnTo>
                  <a:pt x="1050891" y="1205950"/>
                </a:lnTo>
                <a:lnTo>
                  <a:pt x="1086232" y="1178976"/>
                </a:lnTo>
                <a:lnTo>
                  <a:pt x="1119658" y="1149752"/>
                </a:lnTo>
                <a:lnTo>
                  <a:pt x="1151057" y="1118391"/>
                </a:lnTo>
                <a:lnTo>
                  <a:pt x="1180316" y="1085004"/>
                </a:lnTo>
                <a:lnTo>
                  <a:pt x="1207322" y="1049704"/>
                </a:lnTo>
                <a:lnTo>
                  <a:pt x="1231964" y="1012604"/>
                </a:lnTo>
                <a:lnTo>
                  <a:pt x="1254128" y="973815"/>
                </a:lnTo>
                <a:lnTo>
                  <a:pt x="1273702" y="933451"/>
                </a:lnTo>
                <a:lnTo>
                  <a:pt x="1290573" y="891623"/>
                </a:lnTo>
                <a:lnTo>
                  <a:pt x="1304629" y="848444"/>
                </a:lnTo>
                <a:lnTo>
                  <a:pt x="1315758" y="804026"/>
                </a:lnTo>
                <a:lnTo>
                  <a:pt x="1323846" y="758482"/>
                </a:lnTo>
                <a:lnTo>
                  <a:pt x="1328781" y="711924"/>
                </a:lnTo>
                <a:lnTo>
                  <a:pt x="1330452" y="664464"/>
                </a:lnTo>
                <a:lnTo>
                  <a:pt x="1328781" y="617003"/>
                </a:lnTo>
                <a:lnTo>
                  <a:pt x="1323846" y="570445"/>
                </a:lnTo>
                <a:lnTo>
                  <a:pt x="1315758" y="524901"/>
                </a:lnTo>
                <a:lnTo>
                  <a:pt x="1304629" y="480483"/>
                </a:lnTo>
                <a:lnTo>
                  <a:pt x="1290573" y="437304"/>
                </a:lnTo>
                <a:lnTo>
                  <a:pt x="1273702" y="395476"/>
                </a:lnTo>
                <a:lnTo>
                  <a:pt x="1254128" y="355112"/>
                </a:lnTo>
                <a:lnTo>
                  <a:pt x="1231964" y="316323"/>
                </a:lnTo>
                <a:lnTo>
                  <a:pt x="1207322" y="279223"/>
                </a:lnTo>
                <a:lnTo>
                  <a:pt x="1180316" y="243923"/>
                </a:lnTo>
                <a:lnTo>
                  <a:pt x="1151057" y="210536"/>
                </a:lnTo>
                <a:lnTo>
                  <a:pt x="1119658" y="179175"/>
                </a:lnTo>
                <a:lnTo>
                  <a:pt x="1086232" y="149951"/>
                </a:lnTo>
                <a:lnTo>
                  <a:pt x="1050891" y="122977"/>
                </a:lnTo>
                <a:lnTo>
                  <a:pt x="1013747" y="98365"/>
                </a:lnTo>
                <a:lnTo>
                  <a:pt x="974914" y="76228"/>
                </a:lnTo>
                <a:lnTo>
                  <a:pt x="934504" y="56678"/>
                </a:lnTo>
                <a:lnTo>
                  <a:pt x="892630" y="39828"/>
                </a:lnTo>
                <a:lnTo>
                  <a:pt x="849403" y="25789"/>
                </a:lnTo>
                <a:lnTo>
                  <a:pt x="804936" y="14675"/>
                </a:lnTo>
                <a:lnTo>
                  <a:pt x="759343" y="6597"/>
                </a:lnTo>
                <a:lnTo>
                  <a:pt x="712735" y="1668"/>
                </a:lnTo>
                <a:lnTo>
                  <a:pt x="665226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7952" y="4867783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转换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8359" y="4930140"/>
            <a:ext cx="355600" cy="448309"/>
          </a:xfrm>
          <a:custGeom>
            <a:avLst/>
            <a:gdLst/>
            <a:ahLst/>
            <a:cxnLst/>
            <a:rect l="l" t="t" r="r" b="b"/>
            <a:pathLst>
              <a:path w="355600" h="448310">
                <a:moveTo>
                  <a:pt x="177545" y="0"/>
                </a:moveTo>
                <a:lnTo>
                  <a:pt x="0" y="224028"/>
                </a:lnTo>
                <a:lnTo>
                  <a:pt x="177545" y="448056"/>
                </a:lnTo>
                <a:lnTo>
                  <a:pt x="177545" y="358394"/>
                </a:lnTo>
                <a:lnTo>
                  <a:pt x="355091" y="358394"/>
                </a:lnTo>
                <a:lnTo>
                  <a:pt x="355091" y="89662"/>
                </a:lnTo>
                <a:lnTo>
                  <a:pt x="177545" y="89662"/>
                </a:lnTo>
                <a:lnTo>
                  <a:pt x="177545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791" y="4489703"/>
            <a:ext cx="1330960" cy="1329055"/>
          </a:xfrm>
          <a:custGeom>
            <a:avLst/>
            <a:gdLst/>
            <a:ahLst/>
            <a:cxnLst/>
            <a:rect l="l" t="t" r="r" b="b"/>
            <a:pathLst>
              <a:path w="1330960" h="1329054">
                <a:moveTo>
                  <a:pt x="665226" y="0"/>
                </a:moveTo>
                <a:lnTo>
                  <a:pt x="617716" y="1668"/>
                </a:lnTo>
                <a:lnTo>
                  <a:pt x="571108" y="6597"/>
                </a:lnTo>
                <a:lnTo>
                  <a:pt x="525515" y="14675"/>
                </a:lnTo>
                <a:lnTo>
                  <a:pt x="481048" y="25789"/>
                </a:lnTo>
                <a:lnTo>
                  <a:pt x="437821" y="39828"/>
                </a:lnTo>
                <a:lnTo>
                  <a:pt x="395947" y="56678"/>
                </a:lnTo>
                <a:lnTo>
                  <a:pt x="355537" y="76228"/>
                </a:lnTo>
                <a:lnTo>
                  <a:pt x="316704" y="98365"/>
                </a:lnTo>
                <a:lnTo>
                  <a:pt x="279560" y="122977"/>
                </a:lnTo>
                <a:lnTo>
                  <a:pt x="244219" y="149951"/>
                </a:lnTo>
                <a:lnTo>
                  <a:pt x="210793" y="179175"/>
                </a:lnTo>
                <a:lnTo>
                  <a:pt x="179394" y="210536"/>
                </a:lnTo>
                <a:lnTo>
                  <a:pt x="150135" y="243923"/>
                </a:lnTo>
                <a:lnTo>
                  <a:pt x="123129" y="279223"/>
                </a:lnTo>
                <a:lnTo>
                  <a:pt x="98487" y="316323"/>
                </a:lnTo>
                <a:lnTo>
                  <a:pt x="76323" y="355112"/>
                </a:lnTo>
                <a:lnTo>
                  <a:pt x="56749" y="395476"/>
                </a:lnTo>
                <a:lnTo>
                  <a:pt x="39878" y="437304"/>
                </a:lnTo>
                <a:lnTo>
                  <a:pt x="25822" y="480483"/>
                </a:lnTo>
                <a:lnTo>
                  <a:pt x="14693" y="524901"/>
                </a:lnTo>
                <a:lnTo>
                  <a:pt x="6605" y="570445"/>
                </a:lnTo>
                <a:lnTo>
                  <a:pt x="1670" y="617003"/>
                </a:lnTo>
                <a:lnTo>
                  <a:pt x="0" y="664464"/>
                </a:lnTo>
                <a:lnTo>
                  <a:pt x="1670" y="711924"/>
                </a:lnTo>
                <a:lnTo>
                  <a:pt x="6605" y="758482"/>
                </a:lnTo>
                <a:lnTo>
                  <a:pt x="14693" y="804026"/>
                </a:lnTo>
                <a:lnTo>
                  <a:pt x="25822" y="848444"/>
                </a:lnTo>
                <a:lnTo>
                  <a:pt x="39878" y="891623"/>
                </a:lnTo>
                <a:lnTo>
                  <a:pt x="56749" y="933451"/>
                </a:lnTo>
                <a:lnTo>
                  <a:pt x="76323" y="973815"/>
                </a:lnTo>
                <a:lnTo>
                  <a:pt x="98487" y="1012604"/>
                </a:lnTo>
                <a:lnTo>
                  <a:pt x="123129" y="1049704"/>
                </a:lnTo>
                <a:lnTo>
                  <a:pt x="150135" y="1085004"/>
                </a:lnTo>
                <a:lnTo>
                  <a:pt x="179394" y="1118391"/>
                </a:lnTo>
                <a:lnTo>
                  <a:pt x="210793" y="1149752"/>
                </a:lnTo>
                <a:lnTo>
                  <a:pt x="244219" y="1178976"/>
                </a:lnTo>
                <a:lnTo>
                  <a:pt x="279560" y="1205950"/>
                </a:lnTo>
                <a:lnTo>
                  <a:pt x="316704" y="1230562"/>
                </a:lnTo>
                <a:lnTo>
                  <a:pt x="355537" y="1252699"/>
                </a:lnTo>
                <a:lnTo>
                  <a:pt x="395947" y="1272249"/>
                </a:lnTo>
                <a:lnTo>
                  <a:pt x="437821" y="1289099"/>
                </a:lnTo>
                <a:lnTo>
                  <a:pt x="481048" y="1303138"/>
                </a:lnTo>
                <a:lnTo>
                  <a:pt x="525515" y="1314252"/>
                </a:lnTo>
                <a:lnTo>
                  <a:pt x="571108" y="1322330"/>
                </a:lnTo>
                <a:lnTo>
                  <a:pt x="617716" y="1327259"/>
                </a:lnTo>
                <a:lnTo>
                  <a:pt x="665226" y="1328928"/>
                </a:lnTo>
                <a:lnTo>
                  <a:pt x="712735" y="1327259"/>
                </a:lnTo>
                <a:lnTo>
                  <a:pt x="759343" y="1322330"/>
                </a:lnTo>
                <a:lnTo>
                  <a:pt x="804936" y="1314252"/>
                </a:lnTo>
                <a:lnTo>
                  <a:pt x="849403" y="1303138"/>
                </a:lnTo>
                <a:lnTo>
                  <a:pt x="892630" y="1289099"/>
                </a:lnTo>
                <a:lnTo>
                  <a:pt x="934504" y="1272249"/>
                </a:lnTo>
                <a:lnTo>
                  <a:pt x="974914" y="1252699"/>
                </a:lnTo>
                <a:lnTo>
                  <a:pt x="1013747" y="1230562"/>
                </a:lnTo>
                <a:lnTo>
                  <a:pt x="1050891" y="1205950"/>
                </a:lnTo>
                <a:lnTo>
                  <a:pt x="1086232" y="1178976"/>
                </a:lnTo>
                <a:lnTo>
                  <a:pt x="1119658" y="1149752"/>
                </a:lnTo>
                <a:lnTo>
                  <a:pt x="1151057" y="1118391"/>
                </a:lnTo>
                <a:lnTo>
                  <a:pt x="1180316" y="1085004"/>
                </a:lnTo>
                <a:lnTo>
                  <a:pt x="1207322" y="1049704"/>
                </a:lnTo>
                <a:lnTo>
                  <a:pt x="1231964" y="1012604"/>
                </a:lnTo>
                <a:lnTo>
                  <a:pt x="1254128" y="973815"/>
                </a:lnTo>
                <a:lnTo>
                  <a:pt x="1273702" y="933451"/>
                </a:lnTo>
                <a:lnTo>
                  <a:pt x="1290573" y="891623"/>
                </a:lnTo>
                <a:lnTo>
                  <a:pt x="1304629" y="848444"/>
                </a:lnTo>
                <a:lnTo>
                  <a:pt x="1315758" y="804026"/>
                </a:lnTo>
                <a:lnTo>
                  <a:pt x="1323846" y="758482"/>
                </a:lnTo>
                <a:lnTo>
                  <a:pt x="1328781" y="711924"/>
                </a:lnTo>
                <a:lnTo>
                  <a:pt x="1330452" y="664464"/>
                </a:lnTo>
                <a:lnTo>
                  <a:pt x="1328781" y="617003"/>
                </a:lnTo>
                <a:lnTo>
                  <a:pt x="1323846" y="570445"/>
                </a:lnTo>
                <a:lnTo>
                  <a:pt x="1315758" y="524901"/>
                </a:lnTo>
                <a:lnTo>
                  <a:pt x="1304629" y="480483"/>
                </a:lnTo>
                <a:lnTo>
                  <a:pt x="1290573" y="437304"/>
                </a:lnTo>
                <a:lnTo>
                  <a:pt x="1273702" y="395476"/>
                </a:lnTo>
                <a:lnTo>
                  <a:pt x="1254128" y="355112"/>
                </a:lnTo>
                <a:lnTo>
                  <a:pt x="1231964" y="316323"/>
                </a:lnTo>
                <a:lnTo>
                  <a:pt x="1207322" y="279223"/>
                </a:lnTo>
                <a:lnTo>
                  <a:pt x="1180316" y="243923"/>
                </a:lnTo>
                <a:lnTo>
                  <a:pt x="1151057" y="210536"/>
                </a:lnTo>
                <a:lnTo>
                  <a:pt x="1119658" y="179175"/>
                </a:lnTo>
                <a:lnTo>
                  <a:pt x="1086232" y="149951"/>
                </a:lnTo>
                <a:lnTo>
                  <a:pt x="1050891" y="122977"/>
                </a:lnTo>
                <a:lnTo>
                  <a:pt x="1013747" y="98365"/>
                </a:lnTo>
                <a:lnTo>
                  <a:pt x="974914" y="76228"/>
                </a:lnTo>
                <a:lnTo>
                  <a:pt x="934504" y="56678"/>
                </a:lnTo>
                <a:lnTo>
                  <a:pt x="892630" y="39828"/>
                </a:lnTo>
                <a:lnTo>
                  <a:pt x="849403" y="25789"/>
                </a:lnTo>
                <a:lnTo>
                  <a:pt x="804936" y="14675"/>
                </a:lnTo>
                <a:lnTo>
                  <a:pt x="759343" y="6597"/>
                </a:lnTo>
                <a:lnTo>
                  <a:pt x="712735" y="1668"/>
                </a:lnTo>
                <a:lnTo>
                  <a:pt x="665226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9353" y="4867783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控制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7588" y="4044696"/>
            <a:ext cx="427355" cy="379095"/>
          </a:xfrm>
          <a:custGeom>
            <a:avLst/>
            <a:gdLst/>
            <a:ahLst/>
            <a:cxnLst/>
            <a:rect l="l" t="t" r="r" b="b"/>
            <a:pathLst>
              <a:path w="427354" h="379095">
                <a:moveTo>
                  <a:pt x="368520" y="210057"/>
                </a:moveTo>
                <a:lnTo>
                  <a:pt x="85471" y="210057"/>
                </a:lnTo>
                <a:lnTo>
                  <a:pt x="140208" y="378586"/>
                </a:lnTo>
                <a:lnTo>
                  <a:pt x="396240" y="295401"/>
                </a:lnTo>
                <a:lnTo>
                  <a:pt x="368520" y="210057"/>
                </a:lnTo>
                <a:close/>
              </a:path>
              <a:path w="427354" h="379095">
                <a:moveTo>
                  <a:pt x="158750" y="0"/>
                </a:moveTo>
                <a:lnTo>
                  <a:pt x="0" y="237870"/>
                </a:lnTo>
                <a:lnTo>
                  <a:pt x="85471" y="210057"/>
                </a:lnTo>
                <a:lnTo>
                  <a:pt x="368520" y="210057"/>
                </a:lnTo>
                <a:lnTo>
                  <a:pt x="341503" y="126872"/>
                </a:lnTo>
                <a:lnTo>
                  <a:pt x="426974" y="99186"/>
                </a:lnTo>
                <a:lnTo>
                  <a:pt x="158750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4571" y="2587751"/>
            <a:ext cx="1329055" cy="1330960"/>
          </a:xfrm>
          <a:custGeom>
            <a:avLst/>
            <a:gdLst/>
            <a:ahLst/>
            <a:cxnLst/>
            <a:rect l="l" t="t" r="r" b="b"/>
            <a:pathLst>
              <a:path w="1329054" h="1330960">
                <a:moveTo>
                  <a:pt x="664464" y="0"/>
                </a:moveTo>
                <a:lnTo>
                  <a:pt x="617003" y="1670"/>
                </a:lnTo>
                <a:lnTo>
                  <a:pt x="570445" y="6605"/>
                </a:lnTo>
                <a:lnTo>
                  <a:pt x="524901" y="14693"/>
                </a:lnTo>
                <a:lnTo>
                  <a:pt x="480483" y="25822"/>
                </a:lnTo>
                <a:lnTo>
                  <a:pt x="437304" y="39878"/>
                </a:lnTo>
                <a:lnTo>
                  <a:pt x="395476" y="56749"/>
                </a:lnTo>
                <a:lnTo>
                  <a:pt x="355112" y="76323"/>
                </a:lnTo>
                <a:lnTo>
                  <a:pt x="316323" y="98487"/>
                </a:lnTo>
                <a:lnTo>
                  <a:pt x="279223" y="123129"/>
                </a:lnTo>
                <a:lnTo>
                  <a:pt x="243923" y="150135"/>
                </a:lnTo>
                <a:lnTo>
                  <a:pt x="210536" y="179394"/>
                </a:lnTo>
                <a:lnTo>
                  <a:pt x="179175" y="210793"/>
                </a:lnTo>
                <a:lnTo>
                  <a:pt x="149951" y="244219"/>
                </a:lnTo>
                <a:lnTo>
                  <a:pt x="122977" y="279560"/>
                </a:lnTo>
                <a:lnTo>
                  <a:pt x="98365" y="316704"/>
                </a:lnTo>
                <a:lnTo>
                  <a:pt x="76228" y="355537"/>
                </a:lnTo>
                <a:lnTo>
                  <a:pt x="56678" y="395947"/>
                </a:lnTo>
                <a:lnTo>
                  <a:pt x="39828" y="437821"/>
                </a:lnTo>
                <a:lnTo>
                  <a:pt x="25789" y="481048"/>
                </a:lnTo>
                <a:lnTo>
                  <a:pt x="14675" y="525515"/>
                </a:lnTo>
                <a:lnTo>
                  <a:pt x="6597" y="571108"/>
                </a:lnTo>
                <a:lnTo>
                  <a:pt x="1668" y="617716"/>
                </a:lnTo>
                <a:lnTo>
                  <a:pt x="0" y="665226"/>
                </a:lnTo>
                <a:lnTo>
                  <a:pt x="1668" y="712735"/>
                </a:lnTo>
                <a:lnTo>
                  <a:pt x="6597" y="759343"/>
                </a:lnTo>
                <a:lnTo>
                  <a:pt x="14675" y="804936"/>
                </a:lnTo>
                <a:lnTo>
                  <a:pt x="25789" y="849403"/>
                </a:lnTo>
                <a:lnTo>
                  <a:pt x="39828" y="892630"/>
                </a:lnTo>
                <a:lnTo>
                  <a:pt x="56678" y="934504"/>
                </a:lnTo>
                <a:lnTo>
                  <a:pt x="76228" y="974914"/>
                </a:lnTo>
                <a:lnTo>
                  <a:pt x="98365" y="1013747"/>
                </a:lnTo>
                <a:lnTo>
                  <a:pt x="122977" y="1050891"/>
                </a:lnTo>
                <a:lnTo>
                  <a:pt x="149951" y="1086232"/>
                </a:lnTo>
                <a:lnTo>
                  <a:pt x="179175" y="1119658"/>
                </a:lnTo>
                <a:lnTo>
                  <a:pt x="210536" y="1151057"/>
                </a:lnTo>
                <a:lnTo>
                  <a:pt x="243923" y="1180316"/>
                </a:lnTo>
                <a:lnTo>
                  <a:pt x="279223" y="1207322"/>
                </a:lnTo>
                <a:lnTo>
                  <a:pt x="316323" y="1231964"/>
                </a:lnTo>
                <a:lnTo>
                  <a:pt x="355112" y="1254128"/>
                </a:lnTo>
                <a:lnTo>
                  <a:pt x="395476" y="1273702"/>
                </a:lnTo>
                <a:lnTo>
                  <a:pt x="437304" y="1290573"/>
                </a:lnTo>
                <a:lnTo>
                  <a:pt x="480483" y="1304629"/>
                </a:lnTo>
                <a:lnTo>
                  <a:pt x="524901" y="1315758"/>
                </a:lnTo>
                <a:lnTo>
                  <a:pt x="570445" y="1323846"/>
                </a:lnTo>
                <a:lnTo>
                  <a:pt x="617003" y="1328781"/>
                </a:lnTo>
                <a:lnTo>
                  <a:pt x="664464" y="1330452"/>
                </a:lnTo>
                <a:lnTo>
                  <a:pt x="711924" y="1328781"/>
                </a:lnTo>
                <a:lnTo>
                  <a:pt x="758482" y="1323846"/>
                </a:lnTo>
                <a:lnTo>
                  <a:pt x="804026" y="1315758"/>
                </a:lnTo>
                <a:lnTo>
                  <a:pt x="848444" y="1304629"/>
                </a:lnTo>
                <a:lnTo>
                  <a:pt x="891623" y="1290573"/>
                </a:lnTo>
                <a:lnTo>
                  <a:pt x="933451" y="1273702"/>
                </a:lnTo>
                <a:lnTo>
                  <a:pt x="973815" y="1254128"/>
                </a:lnTo>
                <a:lnTo>
                  <a:pt x="1012604" y="1231964"/>
                </a:lnTo>
                <a:lnTo>
                  <a:pt x="1049704" y="1207322"/>
                </a:lnTo>
                <a:lnTo>
                  <a:pt x="1085004" y="1180316"/>
                </a:lnTo>
                <a:lnTo>
                  <a:pt x="1118391" y="1151057"/>
                </a:lnTo>
                <a:lnTo>
                  <a:pt x="1149752" y="1119658"/>
                </a:lnTo>
                <a:lnTo>
                  <a:pt x="1178976" y="1086232"/>
                </a:lnTo>
                <a:lnTo>
                  <a:pt x="1205950" y="1050891"/>
                </a:lnTo>
                <a:lnTo>
                  <a:pt x="1230562" y="1013747"/>
                </a:lnTo>
                <a:lnTo>
                  <a:pt x="1252699" y="974914"/>
                </a:lnTo>
                <a:lnTo>
                  <a:pt x="1272249" y="934504"/>
                </a:lnTo>
                <a:lnTo>
                  <a:pt x="1289099" y="892630"/>
                </a:lnTo>
                <a:lnTo>
                  <a:pt x="1303138" y="849403"/>
                </a:lnTo>
                <a:lnTo>
                  <a:pt x="1314252" y="804936"/>
                </a:lnTo>
                <a:lnTo>
                  <a:pt x="1322330" y="759343"/>
                </a:lnTo>
                <a:lnTo>
                  <a:pt x="1327259" y="712735"/>
                </a:lnTo>
                <a:lnTo>
                  <a:pt x="1328928" y="665226"/>
                </a:lnTo>
                <a:lnTo>
                  <a:pt x="1327259" y="617716"/>
                </a:lnTo>
                <a:lnTo>
                  <a:pt x="1322330" y="571108"/>
                </a:lnTo>
                <a:lnTo>
                  <a:pt x="1314252" y="525515"/>
                </a:lnTo>
                <a:lnTo>
                  <a:pt x="1303138" y="481048"/>
                </a:lnTo>
                <a:lnTo>
                  <a:pt x="1289099" y="437821"/>
                </a:lnTo>
                <a:lnTo>
                  <a:pt x="1272249" y="395947"/>
                </a:lnTo>
                <a:lnTo>
                  <a:pt x="1252699" y="355537"/>
                </a:lnTo>
                <a:lnTo>
                  <a:pt x="1230562" y="316704"/>
                </a:lnTo>
                <a:lnTo>
                  <a:pt x="1205950" y="279560"/>
                </a:lnTo>
                <a:lnTo>
                  <a:pt x="1178976" y="244219"/>
                </a:lnTo>
                <a:lnTo>
                  <a:pt x="1149752" y="210793"/>
                </a:lnTo>
                <a:lnTo>
                  <a:pt x="1118391" y="179394"/>
                </a:lnTo>
                <a:lnTo>
                  <a:pt x="1085004" y="150135"/>
                </a:lnTo>
                <a:lnTo>
                  <a:pt x="1049704" y="123129"/>
                </a:lnTo>
                <a:lnTo>
                  <a:pt x="1012604" y="98487"/>
                </a:lnTo>
                <a:lnTo>
                  <a:pt x="973815" y="76323"/>
                </a:lnTo>
                <a:lnTo>
                  <a:pt x="933451" y="56749"/>
                </a:lnTo>
                <a:lnTo>
                  <a:pt x="891623" y="39878"/>
                </a:lnTo>
                <a:lnTo>
                  <a:pt x="848444" y="25822"/>
                </a:lnTo>
                <a:lnTo>
                  <a:pt x="804026" y="14693"/>
                </a:lnTo>
                <a:lnTo>
                  <a:pt x="758482" y="6605"/>
                </a:lnTo>
                <a:lnTo>
                  <a:pt x="711924" y="1670"/>
                </a:lnTo>
                <a:lnTo>
                  <a:pt x="664464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1497" y="2753055"/>
            <a:ext cx="735965" cy="877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运营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354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监控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7013" y="2490342"/>
            <a:ext cx="365760" cy="394970"/>
          </a:xfrm>
          <a:custGeom>
            <a:avLst/>
            <a:gdLst/>
            <a:ahLst/>
            <a:cxnLst/>
            <a:rect l="l" t="t" r="r" b="b"/>
            <a:pathLst>
              <a:path w="365760" h="394969">
                <a:moveTo>
                  <a:pt x="90551" y="0"/>
                </a:moveTo>
                <a:lnTo>
                  <a:pt x="143383" y="72644"/>
                </a:lnTo>
                <a:lnTo>
                  <a:pt x="0" y="176784"/>
                </a:lnTo>
                <a:lnTo>
                  <a:pt x="158242" y="394589"/>
                </a:lnTo>
                <a:lnTo>
                  <a:pt x="301625" y="290449"/>
                </a:lnTo>
                <a:lnTo>
                  <a:pt x="357235" y="290449"/>
                </a:lnTo>
                <a:lnTo>
                  <a:pt x="365760" y="77343"/>
                </a:lnTo>
                <a:lnTo>
                  <a:pt x="90551" y="0"/>
                </a:lnTo>
                <a:close/>
              </a:path>
              <a:path w="365760" h="394969">
                <a:moveTo>
                  <a:pt x="357235" y="290449"/>
                </a:moveTo>
                <a:lnTo>
                  <a:pt x="301625" y="290449"/>
                </a:lnTo>
                <a:lnTo>
                  <a:pt x="354330" y="363093"/>
                </a:lnTo>
                <a:lnTo>
                  <a:pt x="357235" y="290449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09005" y="754253"/>
            <a:ext cx="1397000" cy="6508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用户认证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资源访问授权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16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497569" y="2760472"/>
            <a:ext cx="1589405" cy="9728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访问控制</a:t>
            </a:r>
            <a:endParaRPr sz="1800">
              <a:latin typeface="宋体"/>
              <a:cs typeface="宋体"/>
            </a:endParaRPr>
          </a:p>
          <a:p>
            <a:pPr marL="12700" marR="5080">
              <a:lnSpc>
                <a:spcPts val="2530"/>
              </a:lnSpc>
              <a:spcBef>
                <a:spcPts val="80"/>
              </a:spcBef>
            </a:pP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IP</a:t>
            </a: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控制、黑名单  </a:t>
            </a:r>
            <a:r>
              <a:rPr sz="1800" spc="-5" dirty="0">
                <a:solidFill>
                  <a:srgbClr val="2E3541"/>
                </a:solidFill>
                <a:latin typeface="Trebuchet MS"/>
                <a:cs typeface="Trebuchet MS"/>
              </a:rPr>
              <a:t>SSL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71231" y="4628514"/>
            <a:ext cx="9398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请求转换 响应转换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1726" y="4780914"/>
            <a:ext cx="93980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流量控制 速度控制 大小控制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0207" y="2840583"/>
            <a:ext cx="939800" cy="962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告警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2E3541"/>
                </a:solidFill>
                <a:latin typeface="宋体"/>
                <a:cs typeface="宋体"/>
              </a:rPr>
              <a:t>日志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2E3541"/>
                </a:solidFill>
                <a:latin typeface="宋体"/>
                <a:cs typeface="宋体"/>
              </a:rPr>
              <a:t>运营分析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4111" y="6207252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364959"/>
                </a:lnTo>
                <a:lnTo>
                  <a:pt x="114299" y="422148"/>
                </a:lnTo>
                <a:lnTo>
                  <a:pt x="114299" y="359067"/>
                </a:lnTo>
                <a:lnTo>
                  <a:pt x="57276" y="330352"/>
                </a:lnTo>
                <a:lnTo>
                  <a:pt x="57276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273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20500" y="6172200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63080"/>
                </a:lnTo>
                <a:lnTo>
                  <a:pt x="57023" y="91795"/>
                </a:lnTo>
                <a:lnTo>
                  <a:pt x="57023" y="393674"/>
                </a:lnTo>
                <a:lnTo>
                  <a:pt x="114300" y="422148"/>
                </a:lnTo>
                <a:lnTo>
                  <a:pt x="114300" y="57188"/>
                </a:lnTo>
                <a:lnTo>
                  <a:pt x="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382270"/>
            <a:ext cx="479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3089"/>
                </a:solidFill>
                <a:latin typeface="宋体"/>
                <a:cs typeface="宋体"/>
              </a:rPr>
              <a:t>基于</a:t>
            </a:r>
            <a:r>
              <a:rPr sz="360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dirty="0">
                <a:solidFill>
                  <a:srgbClr val="273089"/>
                </a:solidFill>
                <a:latin typeface="宋体"/>
                <a:cs typeface="宋体"/>
              </a:rPr>
              <a:t>的数据中心架构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1151" y="4236720"/>
            <a:ext cx="5949950" cy="370840"/>
          </a:xfrm>
          <a:custGeom>
            <a:avLst/>
            <a:gdLst/>
            <a:ahLst/>
            <a:cxnLst/>
            <a:rect l="l" t="t" r="r" b="b"/>
            <a:pathLst>
              <a:path w="5949950" h="370839">
                <a:moveTo>
                  <a:pt x="0" y="370331"/>
                </a:moveTo>
                <a:lnTo>
                  <a:pt x="5949696" y="370331"/>
                </a:lnTo>
                <a:lnTo>
                  <a:pt x="594969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12192">
            <a:solidFill>
              <a:srgbClr val="2E35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1151" y="1144524"/>
            <a:ext cx="5949950" cy="858519"/>
          </a:xfrm>
          <a:prstGeom prst="rect">
            <a:avLst/>
          </a:prstGeom>
          <a:solidFill>
            <a:srgbClr val="00A99D"/>
          </a:solidFill>
          <a:ln w="12192">
            <a:solidFill>
              <a:srgbClr val="2E354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应用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1432" y="5032628"/>
            <a:ext cx="1469390" cy="952500"/>
          </a:xfrm>
          <a:custGeom>
            <a:avLst/>
            <a:gdLst/>
            <a:ahLst/>
            <a:cxnLst/>
            <a:rect l="l" t="t" r="r" b="b"/>
            <a:pathLst>
              <a:path w="1469390" h="952500">
                <a:moveTo>
                  <a:pt x="0" y="0"/>
                </a:moveTo>
                <a:lnTo>
                  <a:pt x="0" y="816102"/>
                </a:lnTo>
                <a:lnTo>
                  <a:pt x="3793" y="830009"/>
                </a:lnTo>
                <a:lnTo>
                  <a:pt x="33029" y="856549"/>
                </a:lnTo>
                <a:lnTo>
                  <a:pt x="88669" y="880935"/>
                </a:lnTo>
                <a:lnTo>
                  <a:pt x="125466" y="892150"/>
                </a:lnTo>
                <a:lnTo>
                  <a:pt x="167756" y="902621"/>
                </a:lnTo>
                <a:lnTo>
                  <a:pt x="215169" y="912280"/>
                </a:lnTo>
                <a:lnTo>
                  <a:pt x="267336" y="921059"/>
                </a:lnTo>
                <a:lnTo>
                  <a:pt x="323887" y="928889"/>
                </a:lnTo>
                <a:lnTo>
                  <a:pt x="384452" y="935702"/>
                </a:lnTo>
                <a:lnTo>
                  <a:pt x="448663" y="941430"/>
                </a:lnTo>
                <a:lnTo>
                  <a:pt x="516149" y="946003"/>
                </a:lnTo>
                <a:lnTo>
                  <a:pt x="586542" y="949355"/>
                </a:lnTo>
                <a:lnTo>
                  <a:pt x="659471" y="951416"/>
                </a:lnTo>
                <a:lnTo>
                  <a:pt x="734568" y="952119"/>
                </a:lnTo>
                <a:lnTo>
                  <a:pt x="809664" y="951416"/>
                </a:lnTo>
                <a:lnTo>
                  <a:pt x="882593" y="949355"/>
                </a:lnTo>
                <a:lnTo>
                  <a:pt x="952986" y="946003"/>
                </a:lnTo>
                <a:lnTo>
                  <a:pt x="1020472" y="941430"/>
                </a:lnTo>
                <a:lnTo>
                  <a:pt x="1084683" y="935702"/>
                </a:lnTo>
                <a:lnTo>
                  <a:pt x="1145248" y="928889"/>
                </a:lnTo>
                <a:lnTo>
                  <a:pt x="1201799" y="921059"/>
                </a:lnTo>
                <a:lnTo>
                  <a:pt x="1253966" y="912280"/>
                </a:lnTo>
                <a:lnTo>
                  <a:pt x="1301379" y="902621"/>
                </a:lnTo>
                <a:lnTo>
                  <a:pt x="1343669" y="892150"/>
                </a:lnTo>
                <a:lnTo>
                  <a:pt x="1380466" y="880935"/>
                </a:lnTo>
                <a:lnTo>
                  <a:pt x="1436106" y="856549"/>
                </a:lnTo>
                <a:lnTo>
                  <a:pt x="1465342" y="830009"/>
                </a:lnTo>
                <a:lnTo>
                  <a:pt x="1469136" y="816102"/>
                </a:lnTo>
                <a:lnTo>
                  <a:pt x="1469136" y="136017"/>
                </a:lnTo>
                <a:lnTo>
                  <a:pt x="734568" y="136017"/>
                </a:lnTo>
                <a:lnTo>
                  <a:pt x="659471" y="135314"/>
                </a:lnTo>
                <a:lnTo>
                  <a:pt x="586542" y="133251"/>
                </a:lnTo>
                <a:lnTo>
                  <a:pt x="516149" y="129896"/>
                </a:lnTo>
                <a:lnTo>
                  <a:pt x="448663" y="125319"/>
                </a:lnTo>
                <a:lnTo>
                  <a:pt x="384452" y="119587"/>
                </a:lnTo>
                <a:lnTo>
                  <a:pt x="323887" y="112770"/>
                </a:lnTo>
                <a:lnTo>
                  <a:pt x="267336" y="104936"/>
                </a:lnTo>
                <a:lnTo>
                  <a:pt x="215169" y="96154"/>
                </a:lnTo>
                <a:lnTo>
                  <a:pt x="167756" y="86493"/>
                </a:lnTo>
                <a:lnTo>
                  <a:pt x="125466" y="76020"/>
                </a:lnTo>
                <a:lnTo>
                  <a:pt x="88669" y="64805"/>
                </a:lnTo>
                <a:lnTo>
                  <a:pt x="33029" y="40423"/>
                </a:lnTo>
                <a:lnTo>
                  <a:pt x="3793" y="13896"/>
                </a:lnTo>
                <a:lnTo>
                  <a:pt x="0" y="0"/>
                </a:lnTo>
                <a:close/>
              </a:path>
              <a:path w="1469390" h="952500">
                <a:moveTo>
                  <a:pt x="1469136" y="0"/>
                </a:moveTo>
                <a:lnTo>
                  <a:pt x="1436106" y="40423"/>
                </a:lnTo>
                <a:lnTo>
                  <a:pt x="1380466" y="64805"/>
                </a:lnTo>
                <a:lnTo>
                  <a:pt x="1343669" y="76020"/>
                </a:lnTo>
                <a:lnTo>
                  <a:pt x="1301379" y="86493"/>
                </a:lnTo>
                <a:lnTo>
                  <a:pt x="1253966" y="96154"/>
                </a:lnTo>
                <a:lnTo>
                  <a:pt x="1201799" y="104936"/>
                </a:lnTo>
                <a:lnTo>
                  <a:pt x="1145248" y="112770"/>
                </a:lnTo>
                <a:lnTo>
                  <a:pt x="1084683" y="119587"/>
                </a:lnTo>
                <a:lnTo>
                  <a:pt x="1020472" y="125319"/>
                </a:lnTo>
                <a:lnTo>
                  <a:pt x="952986" y="129896"/>
                </a:lnTo>
                <a:lnTo>
                  <a:pt x="882593" y="133251"/>
                </a:lnTo>
                <a:lnTo>
                  <a:pt x="809664" y="135314"/>
                </a:lnTo>
                <a:lnTo>
                  <a:pt x="734568" y="136017"/>
                </a:lnTo>
                <a:lnTo>
                  <a:pt x="1469136" y="136017"/>
                </a:lnTo>
                <a:lnTo>
                  <a:pt x="1469136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1432" y="4896611"/>
            <a:ext cx="1469390" cy="272415"/>
          </a:xfrm>
          <a:custGeom>
            <a:avLst/>
            <a:gdLst/>
            <a:ahLst/>
            <a:cxnLst/>
            <a:rect l="l" t="t" r="r" b="b"/>
            <a:pathLst>
              <a:path w="1469390" h="272414">
                <a:moveTo>
                  <a:pt x="734568" y="0"/>
                </a:moveTo>
                <a:lnTo>
                  <a:pt x="659471" y="702"/>
                </a:lnTo>
                <a:lnTo>
                  <a:pt x="586542" y="2765"/>
                </a:lnTo>
                <a:lnTo>
                  <a:pt x="516149" y="6120"/>
                </a:lnTo>
                <a:lnTo>
                  <a:pt x="448663" y="10697"/>
                </a:lnTo>
                <a:lnTo>
                  <a:pt x="384452" y="16429"/>
                </a:lnTo>
                <a:lnTo>
                  <a:pt x="323887" y="23246"/>
                </a:lnTo>
                <a:lnTo>
                  <a:pt x="267336" y="31080"/>
                </a:lnTo>
                <a:lnTo>
                  <a:pt x="215169" y="39862"/>
                </a:lnTo>
                <a:lnTo>
                  <a:pt x="167756" y="49523"/>
                </a:lnTo>
                <a:lnTo>
                  <a:pt x="125466" y="59996"/>
                </a:lnTo>
                <a:lnTo>
                  <a:pt x="88669" y="71211"/>
                </a:lnTo>
                <a:lnTo>
                  <a:pt x="33029" y="95593"/>
                </a:lnTo>
                <a:lnTo>
                  <a:pt x="3793" y="122120"/>
                </a:lnTo>
                <a:lnTo>
                  <a:pt x="0" y="136017"/>
                </a:lnTo>
                <a:lnTo>
                  <a:pt x="3793" y="149913"/>
                </a:lnTo>
                <a:lnTo>
                  <a:pt x="33029" y="176440"/>
                </a:lnTo>
                <a:lnTo>
                  <a:pt x="88669" y="200822"/>
                </a:lnTo>
                <a:lnTo>
                  <a:pt x="125466" y="212037"/>
                </a:lnTo>
                <a:lnTo>
                  <a:pt x="167756" y="222510"/>
                </a:lnTo>
                <a:lnTo>
                  <a:pt x="215169" y="232171"/>
                </a:lnTo>
                <a:lnTo>
                  <a:pt x="267336" y="240953"/>
                </a:lnTo>
                <a:lnTo>
                  <a:pt x="323887" y="248787"/>
                </a:lnTo>
                <a:lnTo>
                  <a:pt x="384452" y="255604"/>
                </a:lnTo>
                <a:lnTo>
                  <a:pt x="448663" y="261336"/>
                </a:lnTo>
                <a:lnTo>
                  <a:pt x="516149" y="265913"/>
                </a:lnTo>
                <a:lnTo>
                  <a:pt x="586542" y="269268"/>
                </a:lnTo>
                <a:lnTo>
                  <a:pt x="659471" y="271331"/>
                </a:lnTo>
                <a:lnTo>
                  <a:pt x="734568" y="272034"/>
                </a:lnTo>
                <a:lnTo>
                  <a:pt x="809664" y="271331"/>
                </a:lnTo>
                <a:lnTo>
                  <a:pt x="882593" y="269268"/>
                </a:lnTo>
                <a:lnTo>
                  <a:pt x="952986" y="265913"/>
                </a:lnTo>
                <a:lnTo>
                  <a:pt x="1020472" y="261336"/>
                </a:lnTo>
                <a:lnTo>
                  <a:pt x="1084683" y="255604"/>
                </a:lnTo>
                <a:lnTo>
                  <a:pt x="1145248" y="248787"/>
                </a:lnTo>
                <a:lnTo>
                  <a:pt x="1201799" y="240953"/>
                </a:lnTo>
                <a:lnTo>
                  <a:pt x="1253966" y="232171"/>
                </a:lnTo>
                <a:lnTo>
                  <a:pt x="1301379" y="222510"/>
                </a:lnTo>
                <a:lnTo>
                  <a:pt x="1343669" y="212037"/>
                </a:lnTo>
                <a:lnTo>
                  <a:pt x="1380466" y="200822"/>
                </a:lnTo>
                <a:lnTo>
                  <a:pt x="1436106" y="176440"/>
                </a:lnTo>
                <a:lnTo>
                  <a:pt x="1465342" y="149913"/>
                </a:lnTo>
                <a:lnTo>
                  <a:pt x="1469136" y="136017"/>
                </a:lnTo>
                <a:lnTo>
                  <a:pt x="1465342" y="122120"/>
                </a:lnTo>
                <a:lnTo>
                  <a:pt x="1436106" y="95593"/>
                </a:lnTo>
                <a:lnTo>
                  <a:pt x="1380466" y="71211"/>
                </a:lnTo>
                <a:lnTo>
                  <a:pt x="1343669" y="59996"/>
                </a:lnTo>
                <a:lnTo>
                  <a:pt x="1301379" y="49523"/>
                </a:lnTo>
                <a:lnTo>
                  <a:pt x="1253966" y="39862"/>
                </a:lnTo>
                <a:lnTo>
                  <a:pt x="1201799" y="31080"/>
                </a:lnTo>
                <a:lnTo>
                  <a:pt x="1145248" y="23246"/>
                </a:lnTo>
                <a:lnTo>
                  <a:pt x="1084683" y="16429"/>
                </a:lnTo>
                <a:lnTo>
                  <a:pt x="1020472" y="10697"/>
                </a:lnTo>
                <a:lnTo>
                  <a:pt x="952986" y="6120"/>
                </a:lnTo>
                <a:lnTo>
                  <a:pt x="882593" y="2765"/>
                </a:lnTo>
                <a:lnTo>
                  <a:pt x="809664" y="702"/>
                </a:lnTo>
                <a:lnTo>
                  <a:pt x="734568" y="0"/>
                </a:lnTo>
                <a:close/>
              </a:path>
            </a:pathLst>
          </a:custGeom>
          <a:solidFill>
            <a:srgbClr val="66C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5478" y="4284454"/>
            <a:ext cx="124015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数据访问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1151" y="2983992"/>
            <a:ext cx="5949950" cy="963294"/>
          </a:xfrm>
          <a:custGeom>
            <a:avLst/>
            <a:gdLst/>
            <a:ahLst/>
            <a:cxnLst/>
            <a:rect l="l" t="t" r="r" b="b"/>
            <a:pathLst>
              <a:path w="5949950" h="963295">
                <a:moveTo>
                  <a:pt x="0" y="963167"/>
                </a:moveTo>
                <a:lnTo>
                  <a:pt x="5949696" y="963167"/>
                </a:lnTo>
                <a:lnTo>
                  <a:pt x="594969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ln w="12192">
            <a:solidFill>
              <a:srgbClr val="2E35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1151" y="2292095"/>
            <a:ext cx="5949950" cy="403860"/>
          </a:xfrm>
          <a:custGeom>
            <a:avLst/>
            <a:gdLst/>
            <a:ahLst/>
            <a:cxnLst/>
            <a:rect l="l" t="t" r="r" b="b"/>
            <a:pathLst>
              <a:path w="5949950" h="403860">
                <a:moveTo>
                  <a:pt x="0" y="403860"/>
                </a:moveTo>
                <a:lnTo>
                  <a:pt x="5949696" y="403860"/>
                </a:lnTo>
                <a:lnTo>
                  <a:pt x="5949696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12192">
            <a:solidFill>
              <a:srgbClr val="2E35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8546" y="2365230"/>
            <a:ext cx="914400" cy="123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业务逻辑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2555" y="4642103"/>
            <a:ext cx="208787" cy="2072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2555" y="3982211"/>
            <a:ext cx="208787" cy="20878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2555" y="2731007"/>
            <a:ext cx="208787" cy="20726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2555" y="2048255"/>
            <a:ext cx="208787" cy="2087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71609" y="1421891"/>
            <a:ext cx="708025" cy="3052445"/>
          </a:xfrm>
          <a:custGeom>
            <a:avLst/>
            <a:gdLst/>
            <a:ahLst/>
            <a:cxnLst/>
            <a:rect l="l" t="t" r="r" b="b"/>
            <a:pathLst>
              <a:path w="708025" h="3052445">
                <a:moveTo>
                  <a:pt x="605790" y="2950336"/>
                </a:moveTo>
                <a:lnTo>
                  <a:pt x="0" y="2950336"/>
                </a:lnTo>
                <a:lnTo>
                  <a:pt x="0" y="3052444"/>
                </a:lnTo>
                <a:lnTo>
                  <a:pt x="707898" y="3052444"/>
                </a:lnTo>
                <a:lnTo>
                  <a:pt x="707898" y="3001390"/>
                </a:lnTo>
                <a:lnTo>
                  <a:pt x="605790" y="3001390"/>
                </a:lnTo>
                <a:lnTo>
                  <a:pt x="605790" y="2950336"/>
                </a:lnTo>
                <a:close/>
              </a:path>
              <a:path w="708025" h="3052445">
                <a:moveTo>
                  <a:pt x="605790" y="153161"/>
                </a:moveTo>
                <a:lnTo>
                  <a:pt x="605790" y="3001390"/>
                </a:lnTo>
                <a:lnTo>
                  <a:pt x="656844" y="2950336"/>
                </a:lnTo>
                <a:lnTo>
                  <a:pt x="707898" y="2950336"/>
                </a:lnTo>
                <a:lnTo>
                  <a:pt x="707898" y="204215"/>
                </a:lnTo>
                <a:lnTo>
                  <a:pt x="656844" y="204215"/>
                </a:lnTo>
                <a:lnTo>
                  <a:pt x="605790" y="153161"/>
                </a:lnTo>
                <a:close/>
              </a:path>
              <a:path w="708025" h="3052445">
                <a:moveTo>
                  <a:pt x="707898" y="2950336"/>
                </a:moveTo>
                <a:lnTo>
                  <a:pt x="656844" y="2950336"/>
                </a:lnTo>
                <a:lnTo>
                  <a:pt x="605790" y="3001390"/>
                </a:lnTo>
                <a:lnTo>
                  <a:pt x="707898" y="3001390"/>
                </a:lnTo>
                <a:lnTo>
                  <a:pt x="707898" y="2950336"/>
                </a:lnTo>
                <a:close/>
              </a:path>
              <a:path w="708025" h="3052445">
                <a:moveTo>
                  <a:pt x="319024" y="0"/>
                </a:moveTo>
                <a:lnTo>
                  <a:pt x="12700" y="153161"/>
                </a:lnTo>
                <a:lnTo>
                  <a:pt x="319024" y="306323"/>
                </a:lnTo>
                <a:lnTo>
                  <a:pt x="319024" y="204215"/>
                </a:lnTo>
                <a:lnTo>
                  <a:pt x="267970" y="204215"/>
                </a:lnTo>
                <a:lnTo>
                  <a:pt x="267970" y="102107"/>
                </a:lnTo>
                <a:lnTo>
                  <a:pt x="319024" y="102107"/>
                </a:lnTo>
                <a:lnTo>
                  <a:pt x="319024" y="0"/>
                </a:lnTo>
                <a:close/>
              </a:path>
              <a:path w="708025" h="3052445">
                <a:moveTo>
                  <a:pt x="319024" y="102107"/>
                </a:moveTo>
                <a:lnTo>
                  <a:pt x="267970" y="102107"/>
                </a:lnTo>
                <a:lnTo>
                  <a:pt x="267970" y="204215"/>
                </a:lnTo>
                <a:lnTo>
                  <a:pt x="319024" y="204215"/>
                </a:lnTo>
                <a:lnTo>
                  <a:pt x="319024" y="102107"/>
                </a:lnTo>
                <a:close/>
              </a:path>
              <a:path w="708025" h="3052445">
                <a:moveTo>
                  <a:pt x="707898" y="102107"/>
                </a:moveTo>
                <a:lnTo>
                  <a:pt x="319024" y="102107"/>
                </a:lnTo>
                <a:lnTo>
                  <a:pt x="319024" y="204215"/>
                </a:lnTo>
                <a:lnTo>
                  <a:pt x="605790" y="204215"/>
                </a:lnTo>
                <a:lnTo>
                  <a:pt x="605790" y="153161"/>
                </a:lnTo>
                <a:lnTo>
                  <a:pt x="707898" y="153161"/>
                </a:lnTo>
                <a:lnTo>
                  <a:pt x="707898" y="102107"/>
                </a:lnTo>
                <a:close/>
              </a:path>
              <a:path w="708025" h="3052445">
                <a:moveTo>
                  <a:pt x="707898" y="153161"/>
                </a:moveTo>
                <a:lnTo>
                  <a:pt x="605790" y="153161"/>
                </a:lnTo>
                <a:lnTo>
                  <a:pt x="656844" y="204215"/>
                </a:lnTo>
                <a:lnTo>
                  <a:pt x="707898" y="204215"/>
                </a:lnTo>
                <a:lnTo>
                  <a:pt x="707898" y="153161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3095" y="4040123"/>
            <a:ext cx="6806565" cy="1978660"/>
          </a:xfrm>
          <a:custGeom>
            <a:avLst/>
            <a:gdLst/>
            <a:ahLst/>
            <a:cxnLst/>
            <a:rect l="l" t="t" r="r" b="b"/>
            <a:pathLst>
              <a:path w="6806565" h="1978660">
                <a:moveTo>
                  <a:pt x="0" y="1978152"/>
                </a:moveTo>
                <a:lnTo>
                  <a:pt x="6806183" y="1978152"/>
                </a:lnTo>
                <a:lnTo>
                  <a:pt x="6806183" y="0"/>
                </a:lnTo>
                <a:lnTo>
                  <a:pt x="0" y="0"/>
                </a:lnTo>
                <a:lnTo>
                  <a:pt x="0" y="1978152"/>
                </a:lnTo>
                <a:close/>
              </a:path>
            </a:pathLst>
          </a:custGeom>
          <a:solidFill>
            <a:srgbClr val="00A99D">
              <a:alpha val="2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095" y="2191511"/>
            <a:ext cx="6806565" cy="1815464"/>
          </a:xfrm>
          <a:custGeom>
            <a:avLst/>
            <a:gdLst/>
            <a:ahLst/>
            <a:cxnLst/>
            <a:rect l="l" t="t" r="r" b="b"/>
            <a:pathLst>
              <a:path w="6806565" h="1815464">
                <a:moveTo>
                  <a:pt x="0" y="1815083"/>
                </a:moveTo>
                <a:lnTo>
                  <a:pt x="6806183" y="1815083"/>
                </a:lnTo>
                <a:lnTo>
                  <a:pt x="6806183" y="0"/>
                </a:lnTo>
                <a:lnTo>
                  <a:pt x="0" y="0"/>
                </a:lnTo>
                <a:lnTo>
                  <a:pt x="0" y="1815083"/>
                </a:lnTo>
                <a:close/>
              </a:path>
            </a:pathLst>
          </a:custGeom>
          <a:solidFill>
            <a:srgbClr val="00A99D">
              <a:alpha val="2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73095" y="2629865"/>
            <a:ext cx="6806565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16528B"/>
                </a:solidFill>
                <a:latin typeface="宋体"/>
                <a:cs typeface="宋体"/>
              </a:rPr>
              <a:t>业务中台</a:t>
            </a:r>
            <a:endParaRPr sz="5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50">
              <a:latin typeface="Times New Roman"/>
              <a:cs typeface="Times New Roman"/>
            </a:endParaRPr>
          </a:p>
          <a:p>
            <a:pPr marL="2032000">
              <a:lnSpc>
                <a:spcPct val="100000"/>
              </a:lnSpc>
            </a:pPr>
            <a:r>
              <a:rPr sz="5400" dirty="0">
                <a:solidFill>
                  <a:srgbClr val="16528B"/>
                </a:solidFill>
                <a:latin typeface="宋体"/>
                <a:cs typeface="宋体"/>
              </a:rPr>
              <a:t>数据中台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17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616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基于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的应用开发带来的价值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580" y="1467611"/>
            <a:ext cx="4546839" cy="429425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4978" y="2108962"/>
            <a:ext cx="1628775" cy="82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E3541"/>
                </a:solidFill>
                <a:latin typeface="微软雅黑"/>
                <a:cs typeface="微软雅黑"/>
              </a:rPr>
              <a:t>HIS</a:t>
            </a:r>
            <a:r>
              <a:rPr sz="1400" dirty="0">
                <a:solidFill>
                  <a:srgbClr val="2E3541"/>
                </a:solidFill>
                <a:latin typeface="微软雅黑"/>
                <a:cs typeface="微软雅黑"/>
              </a:rPr>
              <a:t>或平台厂商</a:t>
            </a:r>
            <a:endParaRPr sz="1400">
              <a:latin typeface="微软雅黑"/>
              <a:cs typeface="微软雅黑"/>
            </a:endParaRPr>
          </a:p>
          <a:p>
            <a:pPr marL="74930" indent="-62230">
              <a:lnSpc>
                <a:spcPct val="100000"/>
              </a:lnSpc>
              <a:spcBef>
                <a:spcPts val="128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快速构建完整的解决方案</a:t>
            </a:r>
            <a:endParaRPr sz="1100">
              <a:latin typeface="微软雅黑"/>
              <a:cs typeface="微软雅黑"/>
            </a:endParaRPr>
          </a:p>
          <a:p>
            <a:pPr marL="74930" indent="-62230">
              <a:lnSpc>
                <a:spcPct val="1000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构建医院信息化生态体系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18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798309" y="3988689"/>
            <a:ext cx="106807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E3541"/>
                </a:solidFill>
                <a:latin typeface="微软雅黑"/>
                <a:cs typeface="微软雅黑"/>
              </a:rPr>
              <a:t>应用开发商</a:t>
            </a:r>
            <a:endParaRPr sz="1400">
              <a:latin typeface="微软雅黑"/>
              <a:cs typeface="微软雅黑"/>
            </a:endParaRPr>
          </a:p>
          <a:p>
            <a:pPr marL="74930" indent="-62230">
              <a:lnSpc>
                <a:spcPct val="100000"/>
              </a:lnSpc>
              <a:spcBef>
                <a:spcPts val="1285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加速App的开发</a:t>
            </a:r>
            <a:endParaRPr sz="1100">
              <a:latin typeface="微软雅黑"/>
              <a:cs typeface="微软雅黑"/>
            </a:endParaRPr>
          </a:p>
          <a:p>
            <a:pPr marL="74930" indent="-62230">
              <a:lnSpc>
                <a:spcPct val="1000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关注自己的领域</a:t>
            </a:r>
            <a:endParaRPr sz="1100">
              <a:latin typeface="微软雅黑"/>
              <a:cs typeface="微软雅黑"/>
            </a:endParaRPr>
          </a:p>
          <a:p>
            <a:pPr marL="74930" indent="-62230">
              <a:lnSpc>
                <a:spcPct val="1000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减少集成的成本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0641" y="3880180"/>
            <a:ext cx="1488440" cy="128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3541"/>
                </a:solidFill>
                <a:latin typeface="微软雅黑"/>
                <a:cs typeface="微软雅黑"/>
              </a:rPr>
              <a:t>医疗机构</a:t>
            </a:r>
            <a:endParaRPr sz="1400">
              <a:latin typeface="微软雅黑"/>
              <a:cs typeface="微软雅黑"/>
            </a:endParaRPr>
          </a:p>
          <a:p>
            <a:pPr marL="70485" marR="5080" indent="-57785">
              <a:lnSpc>
                <a:spcPct val="128200"/>
              </a:lnSpc>
              <a:spcBef>
                <a:spcPts val="915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方便在现有系统上快速 增加新的功能</a:t>
            </a:r>
            <a:endParaRPr sz="1100">
              <a:latin typeface="微软雅黑"/>
              <a:cs typeface="微软雅黑"/>
            </a:endParaRPr>
          </a:p>
          <a:p>
            <a:pPr marL="70485" indent="-57785">
              <a:lnSpc>
                <a:spcPct val="1000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真正的App式的可</a:t>
            </a:r>
            <a:r>
              <a:rPr sz="1100" spc="-15" dirty="0">
                <a:solidFill>
                  <a:srgbClr val="2E3541"/>
                </a:solidFill>
                <a:latin typeface="微软雅黑"/>
                <a:cs typeface="微软雅黑"/>
              </a:rPr>
              <a:t>插</a:t>
            </a: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拔</a:t>
            </a:r>
            <a:endParaRPr sz="1100">
              <a:latin typeface="微软雅黑"/>
              <a:cs typeface="微软雅黑"/>
            </a:endParaRPr>
          </a:p>
          <a:p>
            <a:pPr marL="70485" indent="-57785">
              <a:lnSpc>
                <a:spcPct val="100000"/>
              </a:lnSpc>
              <a:spcBef>
                <a:spcPts val="660"/>
              </a:spcBef>
              <a:buSzPct val="90909"/>
              <a:buChar char="•"/>
              <a:tabLst>
                <a:tab pos="75565" algn="l"/>
              </a:tabLst>
            </a:pPr>
            <a:r>
              <a:rPr sz="1100" dirty="0">
                <a:solidFill>
                  <a:srgbClr val="2E3541"/>
                </a:solidFill>
                <a:latin typeface="微软雅黑"/>
                <a:cs typeface="微软雅黑"/>
              </a:rPr>
              <a:t>优化信息化的投入产出</a:t>
            </a:r>
            <a:endParaRPr sz="1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30420"/>
            <a:ext cx="7370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宋体"/>
                <a:cs typeface="宋体"/>
              </a:rPr>
              <a:t>基于</a:t>
            </a:r>
            <a:r>
              <a:rPr sz="5400" dirty="0">
                <a:solidFill>
                  <a:srgbClr val="FFFFFF"/>
                </a:solidFill>
                <a:latin typeface="Trebuchet MS"/>
                <a:cs typeface="Trebuchet MS"/>
              </a:rPr>
              <a:t>FHIR</a:t>
            </a:r>
            <a:r>
              <a:rPr sz="54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5400" dirty="0">
                <a:solidFill>
                  <a:srgbClr val="FFFFFF"/>
                </a:solidFill>
                <a:latin typeface="宋体"/>
                <a:cs typeface="宋体"/>
              </a:rPr>
              <a:t>的应用开发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38227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3089"/>
                </a:solidFill>
                <a:latin typeface="宋体"/>
                <a:cs typeface="宋体"/>
              </a:rPr>
              <a:t>目录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319" y="1518538"/>
            <a:ext cx="883919" cy="4196080"/>
          </a:xfrm>
          <a:custGeom>
            <a:avLst/>
            <a:gdLst/>
            <a:ahLst/>
            <a:cxnLst/>
            <a:rect l="l" t="t" r="r" b="b"/>
            <a:pathLst>
              <a:path w="883919" h="4196080">
                <a:moveTo>
                  <a:pt x="15265" y="0"/>
                </a:moveTo>
                <a:lnTo>
                  <a:pt x="49325" y="34628"/>
                </a:lnTo>
                <a:lnTo>
                  <a:pt x="82704" y="69671"/>
                </a:lnTo>
                <a:lnTo>
                  <a:pt x="115401" y="105121"/>
                </a:lnTo>
                <a:lnTo>
                  <a:pt x="147417" y="140969"/>
                </a:lnTo>
                <a:lnTo>
                  <a:pt x="178753" y="177207"/>
                </a:lnTo>
                <a:lnTo>
                  <a:pt x="209406" y="213826"/>
                </a:lnTo>
                <a:lnTo>
                  <a:pt x="239379" y="250818"/>
                </a:lnTo>
                <a:lnTo>
                  <a:pt x="268671" y="288174"/>
                </a:lnTo>
                <a:lnTo>
                  <a:pt x="297281" y="325887"/>
                </a:lnTo>
                <a:lnTo>
                  <a:pt x="325210" y="363947"/>
                </a:lnTo>
                <a:lnTo>
                  <a:pt x="352458" y="402347"/>
                </a:lnTo>
                <a:lnTo>
                  <a:pt x="379025" y="441078"/>
                </a:lnTo>
                <a:lnTo>
                  <a:pt x="404910" y="480132"/>
                </a:lnTo>
                <a:lnTo>
                  <a:pt x="430115" y="519500"/>
                </a:lnTo>
                <a:lnTo>
                  <a:pt x="454638" y="559174"/>
                </a:lnTo>
                <a:lnTo>
                  <a:pt x="478480" y="599145"/>
                </a:lnTo>
                <a:lnTo>
                  <a:pt x="501641" y="639406"/>
                </a:lnTo>
                <a:lnTo>
                  <a:pt x="524120" y="679947"/>
                </a:lnTo>
                <a:lnTo>
                  <a:pt x="545919" y="720760"/>
                </a:lnTo>
                <a:lnTo>
                  <a:pt x="567036" y="761838"/>
                </a:lnTo>
                <a:lnTo>
                  <a:pt x="587472" y="803171"/>
                </a:lnTo>
                <a:lnTo>
                  <a:pt x="607226" y="844752"/>
                </a:lnTo>
                <a:lnTo>
                  <a:pt x="626300" y="886571"/>
                </a:lnTo>
                <a:lnTo>
                  <a:pt x="644692" y="928621"/>
                </a:lnTo>
                <a:lnTo>
                  <a:pt x="662404" y="970893"/>
                </a:lnTo>
                <a:lnTo>
                  <a:pt x="679434" y="1013379"/>
                </a:lnTo>
                <a:lnTo>
                  <a:pt x="695782" y="1056069"/>
                </a:lnTo>
                <a:lnTo>
                  <a:pt x="711450" y="1098957"/>
                </a:lnTo>
                <a:lnTo>
                  <a:pt x="726436" y="1142034"/>
                </a:lnTo>
                <a:lnTo>
                  <a:pt x="740741" y="1185291"/>
                </a:lnTo>
                <a:lnTo>
                  <a:pt x="754365" y="1228719"/>
                </a:lnTo>
                <a:lnTo>
                  <a:pt x="767308" y="1272311"/>
                </a:lnTo>
                <a:lnTo>
                  <a:pt x="779570" y="1316058"/>
                </a:lnTo>
                <a:lnTo>
                  <a:pt x="791150" y="1359951"/>
                </a:lnTo>
                <a:lnTo>
                  <a:pt x="802049" y="1403983"/>
                </a:lnTo>
                <a:lnTo>
                  <a:pt x="812267" y="1448145"/>
                </a:lnTo>
                <a:lnTo>
                  <a:pt x="821804" y="1492428"/>
                </a:lnTo>
                <a:lnTo>
                  <a:pt x="830660" y="1536825"/>
                </a:lnTo>
                <a:lnTo>
                  <a:pt x="838834" y="1581326"/>
                </a:lnTo>
                <a:lnTo>
                  <a:pt x="846327" y="1625923"/>
                </a:lnTo>
                <a:lnTo>
                  <a:pt x="853139" y="1670609"/>
                </a:lnTo>
                <a:lnTo>
                  <a:pt x="859270" y="1715374"/>
                </a:lnTo>
                <a:lnTo>
                  <a:pt x="864720" y="1760210"/>
                </a:lnTo>
                <a:lnTo>
                  <a:pt x="869488" y="1805110"/>
                </a:lnTo>
                <a:lnTo>
                  <a:pt x="873575" y="1850063"/>
                </a:lnTo>
                <a:lnTo>
                  <a:pt x="876981" y="1895063"/>
                </a:lnTo>
                <a:lnTo>
                  <a:pt x="879706" y="1940101"/>
                </a:lnTo>
                <a:lnTo>
                  <a:pt x="881749" y="1985167"/>
                </a:lnTo>
                <a:lnTo>
                  <a:pt x="883112" y="2030255"/>
                </a:lnTo>
                <a:lnTo>
                  <a:pt x="883793" y="2075355"/>
                </a:lnTo>
                <a:lnTo>
                  <a:pt x="883793" y="2120460"/>
                </a:lnTo>
                <a:lnTo>
                  <a:pt x="883112" y="2165560"/>
                </a:lnTo>
                <a:lnTo>
                  <a:pt x="881749" y="2210648"/>
                </a:lnTo>
                <a:lnTo>
                  <a:pt x="879706" y="2255715"/>
                </a:lnTo>
                <a:lnTo>
                  <a:pt x="876981" y="2300752"/>
                </a:lnTo>
                <a:lnTo>
                  <a:pt x="873575" y="2345752"/>
                </a:lnTo>
                <a:lnTo>
                  <a:pt x="869488" y="2390705"/>
                </a:lnTo>
                <a:lnTo>
                  <a:pt x="864720" y="2435604"/>
                </a:lnTo>
                <a:lnTo>
                  <a:pt x="859270" y="2480441"/>
                </a:lnTo>
                <a:lnTo>
                  <a:pt x="853139" y="2525206"/>
                </a:lnTo>
                <a:lnTo>
                  <a:pt x="846327" y="2569891"/>
                </a:lnTo>
                <a:lnTo>
                  <a:pt x="838834" y="2614488"/>
                </a:lnTo>
                <a:lnTo>
                  <a:pt x="830660" y="2658989"/>
                </a:lnTo>
                <a:lnTo>
                  <a:pt x="821804" y="2703385"/>
                </a:lnTo>
                <a:lnTo>
                  <a:pt x="812267" y="2747668"/>
                </a:lnTo>
                <a:lnTo>
                  <a:pt x="802049" y="2791830"/>
                </a:lnTo>
                <a:lnTo>
                  <a:pt x="791150" y="2835861"/>
                </a:lnTo>
                <a:lnTo>
                  <a:pt x="779570" y="2879754"/>
                </a:lnTo>
                <a:lnTo>
                  <a:pt x="767308" y="2923501"/>
                </a:lnTo>
                <a:lnTo>
                  <a:pt x="754365" y="2967092"/>
                </a:lnTo>
                <a:lnTo>
                  <a:pt x="740741" y="3010520"/>
                </a:lnTo>
                <a:lnTo>
                  <a:pt x="726436" y="3053776"/>
                </a:lnTo>
                <a:lnTo>
                  <a:pt x="711450" y="3096852"/>
                </a:lnTo>
                <a:lnTo>
                  <a:pt x="695782" y="3139740"/>
                </a:lnTo>
                <a:lnTo>
                  <a:pt x="679434" y="3182430"/>
                </a:lnTo>
                <a:lnTo>
                  <a:pt x="662404" y="3224915"/>
                </a:lnTo>
                <a:lnTo>
                  <a:pt x="644692" y="3267187"/>
                </a:lnTo>
                <a:lnTo>
                  <a:pt x="626300" y="3309236"/>
                </a:lnTo>
                <a:lnTo>
                  <a:pt x="607226" y="3351055"/>
                </a:lnTo>
                <a:lnTo>
                  <a:pt x="587472" y="3392634"/>
                </a:lnTo>
                <a:lnTo>
                  <a:pt x="567036" y="3433967"/>
                </a:lnTo>
                <a:lnTo>
                  <a:pt x="545919" y="3475044"/>
                </a:lnTo>
                <a:lnTo>
                  <a:pt x="524120" y="3515857"/>
                </a:lnTo>
                <a:lnTo>
                  <a:pt x="501641" y="3556397"/>
                </a:lnTo>
                <a:lnTo>
                  <a:pt x="478480" y="3596657"/>
                </a:lnTo>
                <a:lnTo>
                  <a:pt x="454638" y="3636628"/>
                </a:lnTo>
                <a:lnTo>
                  <a:pt x="430115" y="3676301"/>
                </a:lnTo>
                <a:lnTo>
                  <a:pt x="404910" y="3715668"/>
                </a:lnTo>
                <a:lnTo>
                  <a:pt x="379025" y="3754721"/>
                </a:lnTo>
                <a:lnTo>
                  <a:pt x="352458" y="3793451"/>
                </a:lnTo>
                <a:lnTo>
                  <a:pt x="325210" y="3831850"/>
                </a:lnTo>
                <a:lnTo>
                  <a:pt x="297281" y="3869909"/>
                </a:lnTo>
                <a:lnTo>
                  <a:pt x="268671" y="3907621"/>
                </a:lnTo>
                <a:lnTo>
                  <a:pt x="239379" y="3944977"/>
                </a:lnTo>
                <a:lnTo>
                  <a:pt x="209406" y="3981968"/>
                </a:lnTo>
                <a:lnTo>
                  <a:pt x="178753" y="4018586"/>
                </a:lnTo>
                <a:lnTo>
                  <a:pt x="147417" y="4054822"/>
                </a:lnTo>
                <a:lnTo>
                  <a:pt x="115401" y="4090669"/>
                </a:lnTo>
                <a:lnTo>
                  <a:pt x="82704" y="4126118"/>
                </a:lnTo>
                <a:lnTo>
                  <a:pt x="49325" y="4161160"/>
                </a:lnTo>
                <a:lnTo>
                  <a:pt x="15265" y="4195787"/>
                </a:lnTo>
                <a:lnTo>
                  <a:pt x="0" y="4180522"/>
                </a:lnTo>
                <a:lnTo>
                  <a:pt x="33810" y="4146146"/>
                </a:lnTo>
                <a:lnTo>
                  <a:pt x="66944" y="4111358"/>
                </a:lnTo>
                <a:lnTo>
                  <a:pt x="99402" y="4076167"/>
                </a:lnTo>
                <a:lnTo>
                  <a:pt x="131184" y="4040580"/>
                </a:lnTo>
                <a:lnTo>
                  <a:pt x="162290" y="4004607"/>
                </a:lnTo>
                <a:lnTo>
                  <a:pt x="192719" y="3968255"/>
                </a:lnTo>
                <a:lnTo>
                  <a:pt x="222472" y="3931532"/>
                </a:lnTo>
                <a:lnTo>
                  <a:pt x="251549" y="3894448"/>
                </a:lnTo>
                <a:lnTo>
                  <a:pt x="279950" y="3857011"/>
                </a:lnTo>
                <a:lnTo>
                  <a:pt x="307674" y="3819228"/>
                </a:lnTo>
                <a:lnTo>
                  <a:pt x="334723" y="3781108"/>
                </a:lnTo>
                <a:lnTo>
                  <a:pt x="361095" y="3742659"/>
                </a:lnTo>
                <a:lnTo>
                  <a:pt x="386791" y="3703890"/>
                </a:lnTo>
                <a:lnTo>
                  <a:pt x="411811" y="3664809"/>
                </a:lnTo>
                <a:lnTo>
                  <a:pt x="436154" y="3625425"/>
                </a:lnTo>
                <a:lnTo>
                  <a:pt x="459821" y="3585745"/>
                </a:lnTo>
                <a:lnTo>
                  <a:pt x="482813" y="3545778"/>
                </a:lnTo>
                <a:lnTo>
                  <a:pt x="505127" y="3505533"/>
                </a:lnTo>
                <a:lnTo>
                  <a:pt x="526766" y="3465017"/>
                </a:lnTo>
                <a:lnTo>
                  <a:pt x="547729" y="3424239"/>
                </a:lnTo>
                <a:lnTo>
                  <a:pt x="568015" y="3383207"/>
                </a:lnTo>
                <a:lnTo>
                  <a:pt x="587625" y="3341930"/>
                </a:lnTo>
                <a:lnTo>
                  <a:pt x="606559" y="3300416"/>
                </a:lnTo>
                <a:lnTo>
                  <a:pt x="624816" y="3258673"/>
                </a:lnTo>
                <a:lnTo>
                  <a:pt x="642398" y="3216709"/>
                </a:lnTo>
                <a:lnTo>
                  <a:pt x="659303" y="3174534"/>
                </a:lnTo>
                <a:lnTo>
                  <a:pt x="675532" y="3132154"/>
                </a:lnTo>
                <a:lnTo>
                  <a:pt x="691085" y="3089579"/>
                </a:lnTo>
                <a:lnTo>
                  <a:pt x="705961" y="3046817"/>
                </a:lnTo>
                <a:lnTo>
                  <a:pt x="720162" y="3003876"/>
                </a:lnTo>
                <a:lnTo>
                  <a:pt x="733686" y="2960765"/>
                </a:lnTo>
                <a:lnTo>
                  <a:pt x="746534" y="2917491"/>
                </a:lnTo>
                <a:lnTo>
                  <a:pt x="758706" y="2874063"/>
                </a:lnTo>
                <a:lnTo>
                  <a:pt x="770201" y="2830490"/>
                </a:lnTo>
                <a:lnTo>
                  <a:pt x="781021" y="2786779"/>
                </a:lnTo>
                <a:lnTo>
                  <a:pt x="791164" y="2742940"/>
                </a:lnTo>
                <a:lnTo>
                  <a:pt x="800631" y="2698980"/>
                </a:lnTo>
                <a:lnTo>
                  <a:pt x="809421" y="2654908"/>
                </a:lnTo>
                <a:lnTo>
                  <a:pt x="817536" y="2610731"/>
                </a:lnTo>
                <a:lnTo>
                  <a:pt x="824974" y="2566459"/>
                </a:lnTo>
                <a:lnTo>
                  <a:pt x="831736" y="2522100"/>
                </a:lnTo>
                <a:lnTo>
                  <a:pt x="837822" y="2477661"/>
                </a:lnTo>
                <a:lnTo>
                  <a:pt x="843232" y="2433152"/>
                </a:lnTo>
                <a:lnTo>
                  <a:pt x="847965" y="2388581"/>
                </a:lnTo>
                <a:lnTo>
                  <a:pt x="852022" y="2343955"/>
                </a:lnTo>
                <a:lnTo>
                  <a:pt x="855404" y="2299284"/>
                </a:lnTo>
                <a:lnTo>
                  <a:pt x="858108" y="2254575"/>
                </a:lnTo>
                <a:lnTo>
                  <a:pt x="860137" y="2209838"/>
                </a:lnTo>
                <a:lnTo>
                  <a:pt x="861489" y="2165079"/>
                </a:lnTo>
                <a:lnTo>
                  <a:pt x="862166" y="2120308"/>
                </a:lnTo>
                <a:lnTo>
                  <a:pt x="862166" y="2075533"/>
                </a:lnTo>
                <a:lnTo>
                  <a:pt x="861489" y="2030762"/>
                </a:lnTo>
                <a:lnTo>
                  <a:pt x="860137" y="1986003"/>
                </a:lnTo>
                <a:lnTo>
                  <a:pt x="858108" y="1941266"/>
                </a:lnTo>
                <a:lnTo>
                  <a:pt x="855404" y="1896557"/>
                </a:lnTo>
                <a:lnTo>
                  <a:pt x="852022" y="1851886"/>
                </a:lnTo>
                <a:lnTo>
                  <a:pt x="847965" y="1807261"/>
                </a:lnTo>
                <a:lnTo>
                  <a:pt x="843232" y="1762690"/>
                </a:lnTo>
                <a:lnTo>
                  <a:pt x="837822" y="1718181"/>
                </a:lnTo>
                <a:lnTo>
                  <a:pt x="831736" y="1673743"/>
                </a:lnTo>
                <a:lnTo>
                  <a:pt x="824974" y="1629384"/>
                </a:lnTo>
                <a:lnTo>
                  <a:pt x="817536" y="1585112"/>
                </a:lnTo>
                <a:lnTo>
                  <a:pt x="809421" y="1540936"/>
                </a:lnTo>
                <a:lnTo>
                  <a:pt x="800631" y="1496864"/>
                </a:lnTo>
                <a:lnTo>
                  <a:pt x="791164" y="1452905"/>
                </a:lnTo>
                <a:lnTo>
                  <a:pt x="781021" y="1409066"/>
                </a:lnTo>
                <a:lnTo>
                  <a:pt x="770201" y="1365356"/>
                </a:lnTo>
                <a:lnTo>
                  <a:pt x="758706" y="1321783"/>
                </a:lnTo>
                <a:lnTo>
                  <a:pt x="746534" y="1278356"/>
                </a:lnTo>
                <a:lnTo>
                  <a:pt x="733686" y="1235083"/>
                </a:lnTo>
                <a:lnTo>
                  <a:pt x="720162" y="1191973"/>
                </a:lnTo>
                <a:lnTo>
                  <a:pt x="705961" y="1149032"/>
                </a:lnTo>
                <a:lnTo>
                  <a:pt x="691085" y="1106271"/>
                </a:lnTo>
                <a:lnTo>
                  <a:pt x="675532" y="1063697"/>
                </a:lnTo>
                <a:lnTo>
                  <a:pt x="659303" y="1021318"/>
                </a:lnTo>
                <a:lnTo>
                  <a:pt x="642398" y="979144"/>
                </a:lnTo>
                <a:lnTo>
                  <a:pt x="624816" y="937181"/>
                </a:lnTo>
                <a:lnTo>
                  <a:pt x="606559" y="895439"/>
                </a:lnTo>
                <a:lnTo>
                  <a:pt x="587625" y="853926"/>
                </a:lnTo>
                <a:lnTo>
                  <a:pt x="568015" y="812650"/>
                </a:lnTo>
                <a:lnTo>
                  <a:pt x="547729" y="771619"/>
                </a:lnTo>
                <a:lnTo>
                  <a:pt x="526766" y="730842"/>
                </a:lnTo>
                <a:lnTo>
                  <a:pt x="505127" y="690328"/>
                </a:lnTo>
                <a:lnTo>
                  <a:pt x="482813" y="650083"/>
                </a:lnTo>
                <a:lnTo>
                  <a:pt x="459821" y="610118"/>
                </a:lnTo>
                <a:lnTo>
                  <a:pt x="436154" y="570439"/>
                </a:lnTo>
                <a:lnTo>
                  <a:pt x="411811" y="531056"/>
                </a:lnTo>
                <a:lnTo>
                  <a:pt x="386791" y="491977"/>
                </a:lnTo>
                <a:lnTo>
                  <a:pt x="361095" y="453209"/>
                </a:lnTo>
                <a:lnTo>
                  <a:pt x="334723" y="414762"/>
                </a:lnTo>
                <a:lnTo>
                  <a:pt x="307674" y="376644"/>
                </a:lnTo>
                <a:lnTo>
                  <a:pt x="279950" y="338863"/>
                </a:lnTo>
                <a:lnTo>
                  <a:pt x="251549" y="301426"/>
                </a:lnTo>
                <a:lnTo>
                  <a:pt x="222472" y="264344"/>
                </a:lnTo>
                <a:lnTo>
                  <a:pt x="192719" y="227623"/>
                </a:lnTo>
                <a:lnTo>
                  <a:pt x="162290" y="191273"/>
                </a:lnTo>
                <a:lnTo>
                  <a:pt x="131184" y="155301"/>
                </a:lnTo>
                <a:lnTo>
                  <a:pt x="99402" y="119716"/>
                </a:lnTo>
                <a:lnTo>
                  <a:pt x="66944" y="84527"/>
                </a:lnTo>
                <a:lnTo>
                  <a:pt x="33810" y="49741"/>
                </a:lnTo>
                <a:lnTo>
                  <a:pt x="0" y="15367"/>
                </a:lnTo>
                <a:lnTo>
                  <a:pt x="15265" y="0"/>
                </a:lnTo>
                <a:close/>
              </a:path>
            </a:pathLst>
          </a:custGeom>
          <a:ln w="12192">
            <a:solidFill>
              <a:srgbClr val="0085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847" y="1853183"/>
            <a:ext cx="10604500" cy="882650"/>
          </a:xfrm>
          <a:custGeom>
            <a:avLst/>
            <a:gdLst/>
            <a:ahLst/>
            <a:cxnLst/>
            <a:rect l="l" t="t" r="r" b="b"/>
            <a:pathLst>
              <a:path w="10604500" h="882650">
                <a:moveTo>
                  <a:pt x="0" y="882396"/>
                </a:moveTo>
                <a:lnTo>
                  <a:pt x="10603992" y="882396"/>
                </a:lnTo>
                <a:lnTo>
                  <a:pt x="10603992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1853183"/>
            <a:ext cx="10604500" cy="882650"/>
          </a:xfrm>
          <a:custGeom>
            <a:avLst/>
            <a:gdLst/>
            <a:ahLst/>
            <a:cxnLst/>
            <a:rect l="l" t="t" r="r" b="b"/>
            <a:pathLst>
              <a:path w="10604500" h="882650">
                <a:moveTo>
                  <a:pt x="0" y="882396"/>
                </a:moveTo>
                <a:lnTo>
                  <a:pt x="10603992" y="882396"/>
                </a:lnTo>
                <a:lnTo>
                  <a:pt x="10603992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6029" y="1994407"/>
            <a:ext cx="52050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0" spc="-5" dirty="0">
                <a:latin typeface="微软雅黑"/>
                <a:cs typeface="微软雅黑"/>
              </a:rPr>
              <a:t>医疗大数据应用现状与挑战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59" y="1743455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550926" y="0"/>
                </a:moveTo>
                <a:lnTo>
                  <a:pt x="503390" y="2022"/>
                </a:lnTo>
                <a:lnTo>
                  <a:pt x="456977" y="7977"/>
                </a:lnTo>
                <a:lnTo>
                  <a:pt x="411852" y="17702"/>
                </a:lnTo>
                <a:lnTo>
                  <a:pt x="368181" y="31030"/>
                </a:lnTo>
                <a:lnTo>
                  <a:pt x="326129" y="47795"/>
                </a:lnTo>
                <a:lnTo>
                  <a:pt x="285861" y="67834"/>
                </a:lnTo>
                <a:lnTo>
                  <a:pt x="247543" y="90979"/>
                </a:lnTo>
                <a:lnTo>
                  <a:pt x="211340" y="117067"/>
                </a:lnTo>
                <a:lnTo>
                  <a:pt x="177417" y="145931"/>
                </a:lnTo>
                <a:lnTo>
                  <a:pt x="145940" y="177407"/>
                </a:lnTo>
                <a:lnTo>
                  <a:pt x="117075" y="211329"/>
                </a:lnTo>
                <a:lnTo>
                  <a:pt x="90986" y="247531"/>
                </a:lnTo>
                <a:lnTo>
                  <a:pt x="67839" y="285849"/>
                </a:lnTo>
                <a:lnTo>
                  <a:pt x="47799" y="326118"/>
                </a:lnTo>
                <a:lnTo>
                  <a:pt x="31032" y="368171"/>
                </a:lnTo>
                <a:lnTo>
                  <a:pt x="17704" y="411843"/>
                </a:lnTo>
                <a:lnTo>
                  <a:pt x="7978" y="456970"/>
                </a:lnTo>
                <a:lnTo>
                  <a:pt x="2022" y="503386"/>
                </a:lnTo>
                <a:lnTo>
                  <a:pt x="0" y="550926"/>
                </a:lnTo>
                <a:lnTo>
                  <a:pt x="2022" y="598465"/>
                </a:lnTo>
                <a:lnTo>
                  <a:pt x="7978" y="644881"/>
                </a:lnTo>
                <a:lnTo>
                  <a:pt x="17704" y="690008"/>
                </a:lnTo>
                <a:lnTo>
                  <a:pt x="31032" y="733680"/>
                </a:lnTo>
                <a:lnTo>
                  <a:pt x="47799" y="775733"/>
                </a:lnTo>
                <a:lnTo>
                  <a:pt x="67839" y="816002"/>
                </a:lnTo>
                <a:lnTo>
                  <a:pt x="90986" y="854320"/>
                </a:lnTo>
                <a:lnTo>
                  <a:pt x="117075" y="890522"/>
                </a:lnTo>
                <a:lnTo>
                  <a:pt x="145940" y="924444"/>
                </a:lnTo>
                <a:lnTo>
                  <a:pt x="177417" y="955920"/>
                </a:lnTo>
                <a:lnTo>
                  <a:pt x="211340" y="984784"/>
                </a:lnTo>
                <a:lnTo>
                  <a:pt x="247543" y="1010872"/>
                </a:lnTo>
                <a:lnTo>
                  <a:pt x="285861" y="1034017"/>
                </a:lnTo>
                <a:lnTo>
                  <a:pt x="326129" y="1054056"/>
                </a:lnTo>
                <a:lnTo>
                  <a:pt x="368181" y="1070821"/>
                </a:lnTo>
                <a:lnTo>
                  <a:pt x="411852" y="1084149"/>
                </a:lnTo>
                <a:lnTo>
                  <a:pt x="456977" y="1093874"/>
                </a:lnTo>
                <a:lnTo>
                  <a:pt x="503390" y="1099829"/>
                </a:lnTo>
                <a:lnTo>
                  <a:pt x="550926" y="1101852"/>
                </a:lnTo>
                <a:lnTo>
                  <a:pt x="598465" y="1099829"/>
                </a:lnTo>
                <a:lnTo>
                  <a:pt x="644881" y="1093874"/>
                </a:lnTo>
                <a:lnTo>
                  <a:pt x="690008" y="1084149"/>
                </a:lnTo>
                <a:lnTo>
                  <a:pt x="733680" y="1070821"/>
                </a:lnTo>
                <a:lnTo>
                  <a:pt x="775733" y="1054056"/>
                </a:lnTo>
                <a:lnTo>
                  <a:pt x="816002" y="1034017"/>
                </a:lnTo>
                <a:lnTo>
                  <a:pt x="854320" y="1010872"/>
                </a:lnTo>
                <a:lnTo>
                  <a:pt x="890522" y="984784"/>
                </a:lnTo>
                <a:lnTo>
                  <a:pt x="924444" y="955920"/>
                </a:lnTo>
                <a:lnTo>
                  <a:pt x="955920" y="924444"/>
                </a:lnTo>
                <a:lnTo>
                  <a:pt x="984784" y="890522"/>
                </a:lnTo>
                <a:lnTo>
                  <a:pt x="1010872" y="854320"/>
                </a:lnTo>
                <a:lnTo>
                  <a:pt x="1034017" y="816002"/>
                </a:lnTo>
                <a:lnTo>
                  <a:pt x="1054056" y="775733"/>
                </a:lnTo>
                <a:lnTo>
                  <a:pt x="1070821" y="733680"/>
                </a:lnTo>
                <a:lnTo>
                  <a:pt x="1084149" y="690008"/>
                </a:lnTo>
                <a:lnTo>
                  <a:pt x="1093874" y="644881"/>
                </a:lnTo>
                <a:lnTo>
                  <a:pt x="1099829" y="598465"/>
                </a:lnTo>
                <a:lnTo>
                  <a:pt x="1101852" y="550926"/>
                </a:lnTo>
                <a:lnTo>
                  <a:pt x="1099829" y="503386"/>
                </a:lnTo>
                <a:lnTo>
                  <a:pt x="1093874" y="456970"/>
                </a:lnTo>
                <a:lnTo>
                  <a:pt x="1084149" y="411843"/>
                </a:lnTo>
                <a:lnTo>
                  <a:pt x="1070821" y="368171"/>
                </a:lnTo>
                <a:lnTo>
                  <a:pt x="1054056" y="326118"/>
                </a:lnTo>
                <a:lnTo>
                  <a:pt x="1034017" y="285849"/>
                </a:lnTo>
                <a:lnTo>
                  <a:pt x="1010872" y="247531"/>
                </a:lnTo>
                <a:lnTo>
                  <a:pt x="984784" y="211329"/>
                </a:lnTo>
                <a:lnTo>
                  <a:pt x="955920" y="177407"/>
                </a:lnTo>
                <a:lnTo>
                  <a:pt x="924444" y="145931"/>
                </a:lnTo>
                <a:lnTo>
                  <a:pt x="890522" y="117067"/>
                </a:lnTo>
                <a:lnTo>
                  <a:pt x="854320" y="90979"/>
                </a:lnTo>
                <a:lnTo>
                  <a:pt x="816002" y="67834"/>
                </a:lnTo>
                <a:lnTo>
                  <a:pt x="775733" y="47795"/>
                </a:lnTo>
                <a:lnTo>
                  <a:pt x="733680" y="31030"/>
                </a:lnTo>
                <a:lnTo>
                  <a:pt x="690008" y="17702"/>
                </a:lnTo>
                <a:lnTo>
                  <a:pt x="644881" y="7977"/>
                </a:lnTo>
                <a:lnTo>
                  <a:pt x="598465" y="2022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59" y="1743455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0" y="550926"/>
                </a:moveTo>
                <a:lnTo>
                  <a:pt x="2022" y="503386"/>
                </a:lnTo>
                <a:lnTo>
                  <a:pt x="7978" y="456970"/>
                </a:lnTo>
                <a:lnTo>
                  <a:pt x="17704" y="411843"/>
                </a:lnTo>
                <a:lnTo>
                  <a:pt x="31032" y="368171"/>
                </a:lnTo>
                <a:lnTo>
                  <a:pt x="47799" y="326118"/>
                </a:lnTo>
                <a:lnTo>
                  <a:pt x="67839" y="285849"/>
                </a:lnTo>
                <a:lnTo>
                  <a:pt x="90986" y="247531"/>
                </a:lnTo>
                <a:lnTo>
                  <a:pt x="117075" y="211329"/>
                </a:lnTo>
                <a:lnTo>
                  <a:pt x="145940" y="177407"/>
                </a:lnTo>
                <a:lnTo>
                  <a:pt x="177417" y="145931"/>
                </a:lnTo>
                <a:lnTo>
                  <a:pt x="211340" y="117067"/>
                </a:lnTo>
                <a:lnTo>
                  <a:pt x="247543" y="90979"/>
                </a:lnTo>
                <a:lnTo>
                  <a:pt x="285861" y="67834"/>
                </a:lnTo>
                <a:lnTo>
                  <a:pt x="326129" y="47795"/>
                </a:lnTo>
                <a:lnTo>
                  <a:pt x="368181" y="31030"/>
                </a:lnTo>
                <a:lnTo>
                  <a:pt x="411852" y="17702"/>
                </a:lnTo>
                <a:lnTo>
                  <a:pt x="456977" y="7977"/>
                </a:lnTo>
                <a:lnTo>
                  <a:pt x="503390" y="2022"/>
                </a:lnTo>
                <a:lnTo>
                  <a:pt x="550926" y="0"/>
                </a:lnTo>
                <a:lnTo>
                  <a:pt x="598465" y="2022"/>
                </a:lnTo>
                <a:lnTo>
                  <a:pt x="644881" y="7977"/>
                </a:lnTo>
                <a:lnTo>
                  <a:pt x="690008" y="17702"/>
                </a:lnTo>
                <a:lnTo>
                  <a:pt x="733680" y="31030"/>
                </a:lnTo>
                <a:lnTo>
                  <a:pt x="775733" y="47795"/>
                </a:lnTo>
                <a:lnTo>
                  <a:pt x="816002" y="67834"/>
                </a:lnTo>
                <a:lnTo>
                  <a:pt x="854320" y="90979"/>
                </a:lnTo>
                <a:lnTo>
                  <a:pt x="890522" y="117067"/>
                </a:lnTo>
                <a:lnTo>
                  <a:pt x="924444" y="145931"/>
                </a:lnTo>
                <a:lnTo>
                  <a:pt x="955920" y="177407"/>
                </a:lnTo>
                <a:lnTo>
                  <a:pt x="984784" y="211329"/>
                </a:lnTo>
                <a:lnTo>
                  <a:pt x="1010872" y="247531"/>
                </a:lnTo>
                <a:lnTo>
                  <a:pt x="1034017" y="285849"/>
                </a:lnTo>
                <a:lnTo>
                  <a:pt x="1054056" y="326118"/>
                </a:lnTo>
                <a:lnTo>
                  <a:pt x="1070821" y="368171"/>
                </a:lnTo>
                <a:lnTo>
                  <a:pt x="1084149" y="411843"/>
                </a:lnTo>
                <a:lnTo>
                  <a:pt x="1093874" y="456970"/>
                </a:lnTo>
                <a:lnTo>
                  <a:pt x="1099829" y="503386"/>
                </a:lnTo>
                <a:lnTo>
                  <a:pt x="1101852" y="550926"/>
                </a:lnTo>
                <a:lnTo>
                  <a:pt x="1099829" y="598465"/>
                </a:lnTo>
                <a:lnTo>
                  <a:pt x="1093874" y="644881"/>
                </a:lnTo>
                <a:lnTo>
                  <a:pt x="1084149" y="690008"/>
                </a:lnTo>
                <a:lnTo>
                  <a:pt x="1070821" y="733680"/>
                </a:lnTo>
                <a:lnTo>
                  <a:pt x="1054056" y="775733"/>
                </a:lnTo>
                <a:lnTo>
                  <a:pt x="1034017" y="816002"/>
                </a:lnTo>
                <a:lnTo>
                  <a:pt x="1010872" y="854320"/>
                </a:lnTo>
                <a:lnTo>
                  <a:pt x="984784" y="890522"/>
                </a:lnTo>
                <a:lnTo>
                  <a:pt x="955920" y="924444"/>
                </a:lnTo>
                <a:lnTo>
                  <a:pt x="924444" y="955920"/>
                </a:lnTo>
                <a:lnTo>
                  <a:pt x="890522" y="984784"/>
                </a:lnTo>
                <a:lnTo>
                  <a:pt x="854320" y="1010872"/>
                </a:lnTo>
                <a:lnTo>
                  <a:pt x="816002" y="1034017"/>
                </a:lnTo>
                <a:lnTo>
                  <a:pt x="775733" y="1054056"/>
                </a:lnTo>
                <a:lnTo>
                  <a:pt x="733680" y="1070821"/>
                </a:lnTo>
                <a:lnTo>
                  <a:pt x="690008" y="1084149"/>
                </a:lnTo>
                <a:lnTo>
                  <a:pt x="644881" y="1093874"/>
                </a:lnTo>
                <a:lnTo>
                  <a:pt x="598465" y="1099829"/>
                </a:lnTo>
                <a:lnTo>
                  <a:pt x="550926" y="1101852"/>
                </a:lnTo>
                <a:lnTo>
                  <a:pt x="503390" y="1099829"/>
                </a:lnTo>
                <a:lnTo>
                  <a:pt x="456977" y="1093874"/>
                </a:lnTo>
                <a:lnTo>
                  <a:pt x="411852" y="1084149"/>
                </a:lnTo>
                <a:lnTo>
                  <a:pt x="368181" y="1070821"/>
                </a:lnTo>
                <a:lnTo>
                  <a:pt x="326129" y="1054056"/>
                </a:lnTo>
                <a:lnTo>
                  <a:pt x="285861" y="1034017"/>
                </a:lnTo>
                <a:lnTo>
                  <a:pt x="247543" y="1010872"/>
                </a:lnTo>
                <a:lnTo>
                  <a:pt x="211340" y="984784"/>
                </a:lnTo>
                <a:lnTo>
                  <a:pt x="177417" y="955920"/>
                </a:lnTo>
                <a:lnTo>
                  <a:pt x="145940" y="924444"/>
                </a:lnTo>
                <a:lnTo>
                  <a:pt x="117075" y="890522"/>
                </a:lnTo>
                <a:lnTo>
                  <a:pt x="90986" y="854320"/>
                </a:lnTo>
                <a:lnTo>
                  <a:pt x="67839" y="816002"/>
                </a:lnTo>
                <a:lnTo>
                  <a:pt x="47799" y="775733"/>
                </a:lnTo>
                <a:lnTo>
                  <a:pt x="31032" y="733680"/>
                </a:lnTo>
                <a:lnTo>
                  <a:pt x="17704" y="690008"/>
                </a:lnTo>
                <a:lnTo>
                  <a:pt x="7978" y="644881"/>
                </a:lnTo>
                <a:lnTo>
                  <a:pt x="2022" y="598465"/>
                </a:lnTo>
                <a:lnTo>
                  <a:pt x="0" y="550926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9888" y="3176016"/>
            <a:ext cx="10284460" cy="881380"/>
          </a:xfrm>
          <a:custGeom>
            <a:avLst/>
            <a:gdLst/>
            <a:ahLst/>
            <a:cxnLst/>
            <a:rect l="l" t="t" r="r" b="b"/>
            <a:pathLst>
              <a:path w="10284460" h="881379">
                <a:moveTo>
                  <a:pt x="0" y="880872"/>
                </a:moveTo>
                <a:lnTo>
                  <a:pt x="10283952" y="880872"/>
                </a:lnTo>
                <a:lnTo>
                  <a:pt x="10283952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9888" y="3176016"/>
            <a:ext cx="10284460" cy="881380"/>
          </a:xfrm>
          <a:custGeom>
            <a:avLst/>
            <a:gdLst/>
            <a:ahLst/>
            <a:cxnLst/>
            <a:rect l="l" t="t" r="r" b="b"/>
            <a:pathLst>
              <a:path w="10284460" h="881379">
                <a:moveTo>
                  <a:pt x="0" y="880872"/>
                </a:moveTo>
                <a:lnTo>
                  <a:pt x="10283952" y="880872"/>
                </a:lnTo>
                <a:lnTo>
                  <a:pt x="10283952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3064764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550926" y="0"/>
                </a:moveTo>
                <a:lnTo>
                  <a:pt x="503390" y="2022"/>
                </a:lnTo>
                <a:lnTo>
                  <a:pt x="456977" y="7977"/>
                </a:lnTo>
                <a:lnTo>
                  <a:pt x="411852" y="17702"/>
                </a:lnTo>
                <a:lnTo>
                  <a:pt x="368181" y="31030"/>
                </a:lnTo>
                <a:lnTo>
                  <a:pt x="326129" y="47795"/>
                </a:lnTo>
                <a:lnTo>
                  <a:pt x="285861" y="67834"/>
                </a:lnTo>
                <a:lnTo>
                  <a:pt x="247543" y="90979"/>
                </a:lnTo>
                <a:lnTo>
                  <a:pt x="211340" y="117067"/>
                </a:lnTo>
                <a:lnTo>
                  <a:pt x="177417" y="145931"/>
                </a:lnTo>
                <a:lnTo>
                  <a:pt x="145940" y="177407"/>
                </a:lnTo>
                <a:lnTo>
                  <a:pt x="117075" y="211329"/>
                </a:lnTo>
                <a:lnTo>
                  <a:pt x="90986" y="247531"/>
                </a:lnTo>
                <a:lnTo>
                  <a:pt x="67839" y="285849"/>
                </a:lnTo>
                <a:lnTo>
                  <a:pt x="47799" y="326118"/>
                </a:lnTo>
                <a:lnTo>
                  <a:pt x="31032" y="368171"/>
                </a:lnTo>
                <a:lnTo>
                  <a:pt x="17704" y="411843"/>
                </a:lnTo>
                <a:lnTo>
                  <a:pt x="7978" y="456970"/>
                </a:lnTo>
                <a:lnTo>
                  <a:pt x="2022" y="503386"/>
                </a:lnTo>
                <a:lnTo>
                  <a:pt x="0" y="550926"/>
                </a:lnTo>
                <a:lnTo>
                  <a:pt x="2022" y="598465"/>
                </a:lnTo>
                <a:lnTo>
                  <a:pt x="7978" y="644881"/>
                </a:lnTo>
                <a:lnTo>
                  <a:pt x="17704" y="690008"/>
                </a:lnTo>
                <a:lnTo>
                  <a:pt x="31032" y="733680"/>
                </a:lnTo>
                <a:lnTo>
                  <a:pt x="47799" y="775733"/>
                </a:lnTo>
                <a:lnTo>
                  <a:pt x="67839" y="816002"/>
                </a:lnTo>
                <a:lnTo>
                  <a:pt x="90986" y="854320"/>
                </a:lnTo>
                <a:lnTo>
                  <a:pt x="117075" y="890522"/>
                </a:lnTo>
                <a:lnTo>
                  <a:pt x="145940" y="924444"/>
                </a:lnTo>
                <a:lnTo>
                  <a:pt x="177417" y="955920"/>
                </a:lnTo>
                <a:lnTo>
                  <a:pt x="211340" y="984784"/>
                </a:lnTo>
                <a:lnTo>
                  <a:pt x="247543" y="1010872"/>
                </a:lnTo>
                <a:lnTo>
                  <a:pt x="285861" y="1034017"/>
                </a:lnTo>
                <a:lnTo>
                  <a:pt x="326129" y="1054056"/>
                </a:lnTo>
                <a:lnTo>
                  <a:pt x="368181" y="1070821"/>
                </a:lnTo>
                <a:lnTo>
                  <a:pt x="411852" y="1084149"/>
                </a:lnTo>
                <a:lnTo>
                  <a:pt x="456977" y="1093874"/>
                </a:lnTo>
                <a:lnTo>
                  <a:pt x="503390" y="1099829"/>
                </a:lnTo>
                <a:lnTo>
                  <a:pt x="550926" y="1101852"/>
                </a:lnTo>
                <a:lnTo>
                  <a:pt x="598465" y="1099829"/>
                </a:lnTo>
                <a:lnTo>
                  <a:pt x="644881" y="1093874"/>
                </a:lnTo>
                <a:lnTo>
                  <a:pt x="690008" y="1084149"/>
                </a:lnTo>
                <a:lnTo>
                  <a:pt x="733680" y="1070821"/>
                </a:lnTo>
                <a:lnTo>
                  <a:pt x="775733" y="1054056"/>
                </a:lnTo>
                <a:lnTo>
                  <a:pt x="816002" y="1034017"/>
                </a:lnTo>
                <a:lnTo>
                  <a:pt x="854320" y="1010872"/>
                </a:lnTo>
                <a:lnTo>
                  <a:pt x="890522" y="984784"/>
                </a:lnTo>
                <a:lnTo>
                  <a:pt x="924444" y="955920"/>
                </a:lnTo>
                <a:lnTo>
                  <a:pt x="955920" y="924444"/>
                </a:lnTo>
                <a:lnTo>
                  <a:pt x="984784" y="890522"/>
                </a:lnTo>
                <a:lnTo>
                  <a:pt x="1010872" y="854320"/>
                </a:lnTo>
                <a:lnTo>
                  <a:pt x="1034017" y="816002"/>
                </a:lnTo>
                <a:lnTo>
                  <a:pt x="1054056" y="775733"/>
                </a:lnTo>
                <a:lnTo>
                  <a:pt x="1070821" y="733680"/>
                </a:lnTo>
                <a:lnTo>
                  <a:pt x="1084149" y="690008"/>
                </a:lnTo>
                <a:lnTo>
                  <a:pt x="1093874" y="644881"/>
                </a:lnTo>
                <a:lnTo>
                  <a:pt x="1099829" y="598465"/>
                </a:lnTo>
                <a:lnTo>
                  <a:pt x="1101852" y="550926"/>
                </a:lnTo>
                <a:lnTo>
                  <a:pt x="1099829" y="503386"/>
                </a:lnTo>
                <a:lnTo>
                  <a:pt x="1093874" y="456970"/>
                </a:lnTo>
                <a:lnTo>
                  <a:pt x="1084149" y="411843"/>
                </a:lnTo>
                <a:lnTo>
                  <a:pt x="1070821" y="368171"/>
                </a:lnTo>
                <a:lnTo>
                  <a:pt x="1054056" y="326118"/>
                </a:lnTo>
                <a:lnTo>
                  <a:pt x="1034017" y="285849"/>
                </a:lnTo>
                <a:lnTo>
                  <a:pt x="1010872" y="247531"/>
                </a:lnTo>
                <a:lnTo>
                  <a:pt x="984784" y="211329"/>
                </a:lnTo>
                <a:lnTo>
                  <a:pt x="955920" y="177407"/>
                </a:lnTo>
                <a:lnTo>
                  <a:pt x="924444" y="145931"/>
                </a:lnTo>
                <a:lnTo>
                  <a:pt x="890522" y="117067"/>
                </a:lnTo>
                <a:lnTo>
                  <a:pt x="854320" y="90979"/>
                </a:lnTo>
                <a:lnTo>
                  <a:pt x="816002" y="67834"/>
                </a:lnTo>
                <a:lnTo>
                  <a:pt x="775733" y="47795"/>
                </a:lnTo>
                <a:lnTo>
                  <a:pt x="733680" y="31030"/>
                </a:lnTo>
                <a:lnTo>
                  <a:pt x="690008" y="17702"/>
                </a:lnTo>
                <a:lnTo>
                  <a:pt x="644881" y="7977"/>
                </a:lnTo>
                <a:lnTo>
                  <a:pt x="598465" y="2022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200" y="3064764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0" y="550926"/>
                </a:moveTo>
                <a:lnTo>
                  <a:pt x="2022" y="503386"/>
                </a:lnTo>
                <a:lnTo>
                  <a:pt x="7978" y="456970"/>
                </a:lnTo>
                <a:lnTo>
                  <a:pt x="17704" y="411843"/>
                </a:lnTo>
                <a:lnTo>
                  <a:pt x="31032" y="368171"/>
                </a:lnTo>
                <a:lnTo>
                  <a:pt x="47799" y="326118"/>
                </a:lnTo>
                <a:lnTo>
                  <a:pt x="67839" y="285849"/>
                </a:lnTo>
                <a:lnTo>
                  <a:pt x="90986" y="247531"/>
                </a:lnTo>
                <a:lnTo>
                  <a:pt x="117075" y="211329"/>
                </a:lnTo>
                <a:lnTo>
                  <a:pt x="145940" y="177407"/>
                </a:lnTo>
                <a:lnTo>
                  <a:pt x="177417" y="145931"/>
                </a:lnTo>
                <a:lnTo>
                  <a:pt x="211340" y="117067"/>
                </a:lnTo>
                <a:lnTo>
                  <a:pt x="247543" y="90979"/>
                </a:lnTo>
                <a:lnTo>
                  <a:pt x="285861" y="67834"/>
                </a:lnTo>
                <a:lnTo>
                  <a:pt x="326129" y="47795"/>
                </a:lnTo>
                <a:lnTo>
                  <a:pt x="368181" y="31030"/>
                </a:lnTo>
                <a:lnTo>
                  <a:pt x="411852" y="17702"/>
                </a:lnTo>
                <a:lnTo>
                  <a:pt x="456977" y="7977"/>
                </a:lnTo>
                <a:lnTo>
                  <a:pt x="503390" y="2022"/>
                </a:lnTo>
                <a:lnTo>
                  <a:pt x="550926" y="0"/>
                </a:lnTo>
                <a:lnTo>
                  <a:pt x="598465" y="2022"/>
                </a:lnTo>
                <a:lnTo>
                  <a:pt x="644881" y="7977"/>
                </a:lnTo>
                <a:lnTo>
                  <a:pt x="690008" y="17702"/>
                </a:lnTo>
                <a:lnTo>
                  <a:pt x="733680" y="31030"/>
                </a:lnTo>
                <a:lnTo>
                  <a:pt x="775733" y="47795"/>
                </a:lnTo>
                <a:lnTo>
                  <a:pt x="816002" y="67834"/>
                </a:lnTo>
                <a:lnTo>
                  <a:pt x="854320" y="90979"/>
                </a:lnTo>
                <a:lnTo>
                  <a:pt x="890522" y="117067"/>
                </a:lnTo>
                <a:lnTo>
                  <a:pt x="924444" y="145931"/>
                </a:lnTo>
                <a:lnTo>
                  <a:pt x="955920" y="177407"/>
                </a:lnTo>
                <a:lnTo>
                  <a:pt x="984784" y="211329"/>
                </a:lnTo>
                <a:lnTo>
                  <a:pt x="1010872" y="247531"/>
                </a:lnTo>
                <a:lnTo>
                  <a:pt x="1034017" y="285849"/>
                </a:lnTo>
                <a:lnTo>
                  <a:pt x="1054056" y="326118"/>
                </a:lnTo>
                <a:lnTo>
                  <a:pt x="1070821" y="368171"/>
                </a:lnTo>
                <a:lnTo>
                  <a:pt x="1084149" y="411843"/>
                </a:lnTo>
                <a:lnTo>
                  <a:pt x="1093874" y="456970"/>
                </a:lnTo>
                <a:lnTo>
                  <a:pt x="1099829" y="503386"/>
                </a:lnTo>
                <a:lnTo>
                  <a:pt x="1101852" y="550926"/>
                </a:lnTo>
                <a:lnTo>
                  <a:pt x="1099829" y="598465"/>
                </a:lnTo>
                <a:lnTo>
                  <a:pt x="1093874" y="644881"/>
                </a:lnTo>
                <a:lnTo>
                  <a:pt x="1084149" y="690008"/>
                </a:lnTo>
                <a:lnTo>
                  <a:pt x="1070821" y="733680"/>
                </a:lnTo>
                <a:lnTo>
                  <a:pt x="1054056" y="775733"/>
                </a:lnTo>
                <a:lnTo>
                  <a:pt x="1034017" y="816002"/>
                </a:lnTo>
                <a:lnTo>
                  <a:pt x="1010872" y="854320"/>
                </a:lnTo>
                <a:lnTo>
                  <a:pt x="984784" y="890522"/>
                </a:lnTo>
                <a:lnTo>
                  <a:pt x="955920" y="924444"/>
                </a:lnTo>
                <a:lnTo>
                  <a:pt x="924444" y="955920"/>
                </a:lnTo>
                <a:lnTo>
                  <a:pt x="890522" y="984784"/>
                </a:lnTo>
                <a:lnTo>
                  <a:pt x="854320" y="1010872"/>
                </a:lnTo>
                <a:lnTo>
                  <a:pt x="816002" y="1034017"/>
                </a:lnTo>
                <a:lnTo>
                  <a:pt x="775733" y="1054056"/>
                </a:lnTo>
                <a:lnTo>
                  <a:pt x="733680" y="1070821"/>
                </a:lnTo>
                <a:lnTo>
                  <a:pt x="690008" y="1084149"/>
                </a:lnTo>
                <a:lnTo>
                  <a:pt x="644881" y="1093874"/>
                </a:lnTo>
                <a:lnTo>
                  <a:pt x="598465" y="1099829"/>
                </a:lnTo>
                <a:lnTo>
                  <a:pt x="550926" y="1101852"/>
                </a:lnTo>
                <a:lnTo>
                  <a:pt x="503390" y="1099829"/>
                </a:lnTo>
                <a:lnTo>
                  <a:pt x="456977" y="1093874"/>
                </a:lnTo>
                <a:lnTo>
                  <a:pt x="411852" y="1084149"/>
                </a:lnTo>
                <a:lnTo>
                  <a:pt x="368181" y="1070821"/>
                </a:lnTo>
                <a:lnTo>
                  <a:pt x="326129" y="1054056"/>
                </a:lnTo>
                <a:lnTo>
                  <a:pt x="285861" y="1034017"/>
                </a:lnTo>
                <a:lnTo>
                  <a:pt x="247543" y="1010872"/>
                </a:lnTo>
                <a:lnTo>
                  <a:pt x="211340" y="984784"/>
                </a:lnTo>
                <a:lnTo>
                  <a:pt x="177417" y="955920"/>
                </a:lnTo>
                <a:lnTo>
                  <a:pt x="145940" y="924444"/>
                </a:lnTo>
                <a:lnTo>
                  <a:pt x="117075" y="890522"/>
                </a:lnTo>
                <a:lnTo>
                  <a:pt x="90986" y="854320"/>
                </a:lnTo>
                <a:lnTo>
                  <a:pt x="67839" y="816002"/>
                </a:lnTo>
                <a:lnTo>
                  <a:pt x="47799" y="775733"/>
                </a:lnTo>
                <a:lnTo>
                  <a:pt x="31032" y="733680"/>
                </a:lnTo>
                <a:lnTo>
                  <a:pt x="17704" y="690008"/>
                </a:lnTo>
                <a:lnTo>
                  <a:pt x="7978" y="644881"/>
                </a:lnTo>
                <a:lnTo>
                  <a:pt x="2022" y="598465"/>
                </a:lnTo>
                <a:lnTo>
                  <a:pt x="0" y="550926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9847" y="4497323"/>
            <a:ext cx="10604500" cy="882650"/>
          </a:xfrm>
          <a:custGeom>
            <a:avLst/>
            <a:gdLst/>
            <a:ahLst/>
            <a:cxnLst/>
            <a:rect l="l" t="t" r="r" b="b"/>
            <a:pathLst>
              <a:path w="10604500" h="882650">
                <a:moveTo>
                  <a:pt x="0" y="882395"/>
                </a:moveTo>
                <a:lnTo>
                  <a:pt x="10603992" y="882395"/>
                </a:lnTo>
                <a:lnTo>
                  <a:pt x="10603992" y="0"/>
                </a:lnTo>
                <a:lnTo>
                  <a:pt x="0" y="0"/>
                </a:lnTo>
                <a:lnTo>
                  <a:pt x="0" y="882395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9847" y="4497323"/>
            <a:ext cx="10604500" cy="882650"/>
          </a:xfrm>
          <a:custGeom>
            <a:avLst/>
            <a:gdLst/>
            <a:ahLst/>
            <a:cxnLst/>
            <a:rect l="l" t="t" r="r" b="b"/>
            <a:pathLst>
              <a:path w="10604500" h="882650">
                <a:moveTo>
                  <a:pt x="0" y="882395"/>
                </a:moveTo>
                <a:lnTo>
                  <a:pt x="10603992" y="882395"/>
                </a:lnTo>
                <a:lnTo>
                  <a:pt x="10603992" y="0"/>
                </a:lnTo>
                <a:lnTo>
                  <a:pt x="0" y="0"/>
                </a:lnTo>
                <a:lnTo>
                  <a:pt x="0" y="8823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56029" y="3316604"/>
            <a:ext cx="6646545" cy="186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微软雅黑"/>
                <a:cs typeface="微软雅黑"/>
              </a:rPr>
              <a:t>基于</a:t>
            </a:r>
            <a:r>
              <a:rPr sz="3400" spc="-10" dirty="0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r>
              <a:rPr sz="3400" spc="-5" dirty="0">
                <a:solidFill>
                  <a:srgbClr val="FFFFFF"/>
                </a:solidFill>
                <a:latin typeface="微软雅黑"/>
                <a:cs typeface="微软雅黑"/>
              </a:rPr>
              <a:t>的医疗健康数据应用开发</a:t>
            </a:r>
            <a:endParaRPr sz="3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微软雅黑"/>
                <a:cs typeface="微软雅黑"/>
              </a:rPr>
              <a:t>基于</a:t>
            </a:r>
            <a:r>
              <a:rPr sz="3400" spc="-10" dirty="0">
                <a:solidFill>
                  <a:srgbClr val="FFFFFF"/>
                </a:solidFill>
                <a:latin typeface="微软雅黑"/>
                <a:cs typeface="微软雅黑"/>
              </a:rPr>
              <a:t>FHIR</a:t>
            </a:r>
            <a:r>
              <a:rPr sz="3400" spc="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r>
              <a:rPr sz="3400" spc="-5" dirty="0">
                <a:solidFill>
                  <a:srgbClr val="FFFFFF"/>
                </a:solidFill>
                <a:latin typeface="微软雅黑"/>
                <a:cs typeface="微软雅黑"/>
              </a:rPr>
              <a:t>的应用开发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159" y="4387596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550926" y="0"/>
                </a:moveTo>
                <a:lnTo>
                  <a:pt x="503390" y="2022"/>
                </a:lnTo>
                <a:lnTo>
                  <a:pt x="456977" y="7977"/>
                </a:lnTo>
                <a:lnTo>
                  <a:pt x="411852" y="17702"/>
                </a:lnTo>
                <a:lnTo>
                  <a:pt x="368181" y="31030"/>
                </a:lnTo>
                <a:lnTo>
                  <a:pt x="326129" y="47795"/>
                </a:lnTo>
                <a:lnTo>
                  <a:pt x="285861" y="67834"/>
                </a:lnTo>
                <a:lnTo>
                  <a:pt x="247543" y="90979"/>
                </a:lnTo>
                <a:lnTo>
                  <a:pt x="211340" y="117067"/>
                </a:lnTo>
                <a:lnTo>
                  <a:pt x="177417" y="145931"/>
                </a:lnTo>
                <a:lnTo>
                  <a:pt x="145940" y="177407"/>
                </a:lnTo>
                <a:lnTo>
                  <a:pt x="117075" y="211329"/>
                </a:lnTo>
                <a:lnTo>
                  <a:pt x="90986" y="247531"/>
                </a:lnTo>
                <a:lnTo>
                  <a:pt x="67839" y="285849"/>
                </a:lnTo>
                <a:lnTo>
                  <a:pt x="47799" y="326118"/>
                </a:lnTo>
                <a:lnTo>
                  <a:pt x="31032" y="368171"/>
                </a:lnTo>
                <a:lnTo>
                  <a:pt x="17704" y="411843"/>
                </a:lnTo>
                <a:lnTo>
                  <a:pt x="7978" y="456970"/>
                </a:lnTo>
                <a:lnTo>
                  <a:pt x="2022" y="503386"/>
                </a:lnTo>
                <a:lnTo>
                  <a:pt x="0" y="550926"/>
                </a:lnTo>
                <a:lnTo>
                  <a:pt x="2022" y="598465"/>
                </a:lnTo>
                <a:lnTo>
                  <a:pt x="7978" y="644881"/>
                </a:lnTo>
                <a:lnTo>
                  <a:pt x="17704" y="690008"/>
                </a:lnTo>
                <a:lnTo>
                  <a:pt x="31032" y="733680"/>
                </a:lnTo>
                <a:lnTo>
                  <a:pt x="47799" y="775733"/>
                </a:lnTo>
                <a:lnTo>
                  <a:pt x="67839" y="816002"/>
                </a:lnTo>
                <a:lnTo>
                  <a:pt x="90986" y="854320"/>
                </a:lnTo>
                <a:lnTo>
                  <a:pt x="117075" y="890522"/>
                </a:lnTo>
                <a:lnTo>
                  <a:pt x="145940" y="924444"/>
                </a:lnTo>
                <a:lnTo>
                  <a:pt x="177417" y="955920"/>
                </a:lnTo>
                <a:lnTo>
                  <a:pt x="211340" y="984784"/>
                </a:lnTo>
                <a:lnTo>
                  <a:pt x="247543" y="1010872"/>
                </a:lnTo>
                <a:lnTo>
                  <a:pt x="285861" y="1034017"/>
                </a:lnTo>
                <a:lnTo>
                  <a:pt x="326129" y="1054056"/>
                </a:lnTo>
                <a:lnTo>
                  <a:pt x="368181" y="1070821"/>
                </a:lnTo>
                <a:lnTo>
                  <a:pt x="411852" y="1084149"/>
                </a:lnTo>
                <a:lnTo>
                  <a:pt x="456977" y="1093874"/>
                </a:lnTo>
                <a:lnTo>
                  <a:pt x="503390" y="1099829"/>
                </a:lnTo>
                <a:lnTo>
                  <a:pt x="550926" y="1101852"/>
                </a:lnTo>
                <a:lnTo>
                  <a:pt x="598465" y="1099829"/>
                </a:lnTo>
                <a:lnTo>
                  <a:pt x="644881" y="1093874"/>
                </a:lnTo>
                <a:lnTo>
                  <a:pt x="690008" y="1084149"/>
                </a:lnTo>
                <a:lnTo>
                  <a:pt x="733680" y="1070821"/>
                </a:lnTo>
                <a:lnTo>
                  <a:pt x="775733" y="1054056"/>
                </a:lnTo>
                <a:lnTo>
                  <a:pt x="816002" y="1034017"/>
                </a:lnTo>
                <a:lnTo>
                  <a:pt x="854320" y="1010872"/>
                </a:lnTo>
                <a:lnTo>
                  <a:pt x="890522" y="984784"/>
                </a:lnTo>
                <a:lnTo>
                  <a:pt x="924444" y="955920"/>
                </a:lnTo>
                <a:lnTo>
                  <a:pt x="955920" y="924444"/>
                </a:lnTo>
                <a:lnTo>
                  <a:pt x="984784" y="890522"/>
                </a:lnTo>
                <a:lnTo>
                  <a:pt x="1010872" y="854320"/>
                </a:lnTo>
                <a:lnTo>
                  <a:pt x="1034017" y="816002"/>
                </a:lnTo>
                <a:lnTo>
                  <a:pt x="1054056" y="775733"/>
                </a:lnTo>
                <a:lnTo>
                  <a:pt x="1070821" y="733680"/>
                </a:lnTo>
                <a:lnTo>
                  <a:pt x="1084149" y="690008"/>
                </a:lnTo>
                <a:lnTo>
                  <a:pt x="1093874" y="644881"/>
                </a:lnTo>
                <a:lnTo>
                  <a:pt x="1099829" y="598465"/>
                </a:lnTo>
                <a:lnTo>
                  <a:pt x="1101852" y="550926"/>
                </a:lnTo>
                <a:lnTo>
                  <a:pt x="1099829" y="503386"/>
                </a:lnTo>
                <a:lnTo>
                  <a:pt x="1093874" y="456970"/>
                </a:lnTo>
                <a:lnTo>
                  <a:pt x="1084149" y="411843"/>
                </a:lnTo>
                <a:lnTo>
                  <a:pt x="1070821" y="368171"/>
                </a:lnTo>
                <a:lnTo>
                  <a:pt x="1054056" y="326118"/>
                </a:lnTo>
                <a:lnTo>
                  <a:pt x="1034017" y="285849"/>
                </a:lnTo>
                <a:lnTo>
                  <a:pt x="1010872" y="247531"/>
                </a:lnTo>
                <a:lnTo>
                  <a:pt x="984784" y="211329"/>
                </a:lnTo>
                <a:lnTo>
                  <a:pt x="955920" y="177407"/>
                </a:lnTo>
                <a:lnTo>
                  <a:pt x="924444" y="145931"/>
                </a:lnTo>
                <a:lnTo>
                  <a:pt x="890522" y="117067"/>
                </a:lnTo>
                <a:lnTo>
                  <a:pt x="854320" y="90979"/>
                </a:lnTo>
                <a:lnTo>
                  <a:pt x="816002" y="67834"/>
                </a:lnTo>
                <a:lnTo>
                  <a:pt x="775733" y="47795"/>
                </a:lnTo>
                <a:lnTo>
                  <a:pt x="733680" y="31030"/>
                </a:lnTo>
                <a:lnTo>
                  <a:pt x="690008" y="17702"/>
                </a:lnTo>
                <a:lnTo>
                  <a:pt x="644881" y="7977"/>
                </a:lnTo>
                <a:lnTo>
                  <a:pt x="598465" y="2022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59" y="4387596"/>
            <a:ext cx="1102360" cy="1102360"/>
          </a:xfrm>
          <a:custGeom>
            <a:avLst/>
            <a:gdLst/>
            <a:ahLst/>
            <a:cxnLst/>
            <a:rect l="l" t="t" r="r" b="b"/>
            <a:pathLst>
              <a:path w="1102360" h="1102360">
                <a:moveTo>
                  <a:pt x="0" y="550926"/>
                </a:moveTo>
                <a:lnTo>
                  <a:pt x="2022" y="503386"/>
                </a:lnTo>
                <a:lnTo>
                  <a:pt x="7978" y="456970"/>
                </a:lnTo>
                <a:lnTo>
                  <a:pt x="17704" y="411843"/>
                </a:lnTo>
                <a:lnTo>
                  <a:pt x="31032" y="368171"/>
                </a:lnTo>
                <a:lnTo>
                  <a:pt x="47799" y="326118"/>
                </a:lnTo>
                <a:lnTo>
                  <a:pt x="67839" y="285849"/>
                </a:lnTo>
                <a:lnTo>
                  <a:pt x="90986" y="247531"/>
                </a:lnTo>
                <a:lnTo>
                  <a:pt x="117075" y="211329"/>
                </a:lnTo>
                <a:lnTo>
                  <a:pt x="145940" y="177407"/>
                </a:lnTo>
                <a:lnTo>
                  <a:pt x="177417" y="145931"/>
                </a:lnTo>
                <a:lnTo>
                  <a:pt x="211340" y="117067"/>
                </a:lnTo>
                <a:lnTo>
                  <a:pt x="247543" y="90979"/>
                </a:lnTo>
                <a:lnTo>
                  <a:pt x="285861" y="67834"/>
                </a:lnTo>
                <a:lnTo>
                  <a:pt x="326129" y="47795"/>
                </a:lnTo>
                <a:lnTo>
                  <a:pt x="368181" y="31030"/>
                </a:lnTo>
                <a:lnTo>
                  <a:pt x="411852" y="17702"/>
                </a:lnTo>
                <a:lnTo>
                  <a:pt x="456977" y="7977"/>
                </a:lnTo>
                <a:lnTo>
                  <a:pt x="503390" y="2022"/>
                </a:lnTo>
                <a:lnTo>
                  <a:pt x="550926" y="0"/>
                </a:lnTo>
                <a:lnTo>
                  <a:pt x="598465" y="2022"/>
                </a:lnTo>
                <a:lnTo>
                  <a:pt x="644881" y="7977"/>
                </a:lnTo>
                <a:lnTo>
                  <a:pt x="690008" y="17702"/>
                </a:lnTo>
                <a:lnTo>
                  <a:pt x="733680" y="31030"/>
                </a:lnTo>
                <a:lnTo>
                  <a:pt x="775733" y="47795"/>
                </a:lnTo>
                <a:lnTo>
                  <a:pt x="816002" y="67834"/>
                </a:lnTo>
                <a:lnTo>
                  <a:pt x="854320" y="90979"/>
                </a:lnTo>
                <a:lnTo>
                  <a:pt x="890522" y="117067"/>
                </a:lnTo>
                <a:lnTo>
                  <a:pt x="924444" y="145931"/>
                </a:lnTo>
                <a:lnTo>
                  <a:pt x="955920" y="177407"/>
                </a:lnTo>
                <a:lnTo>
                  <a:pt x="984784" y="211329"/>
                </a:lnTo>
                <a:lnTo>
                  <a:pt x="1010872" y="247531"/>
                </a:lnTo>
                <a:lnTo>
                  <a:pt x="1034017" y="285849"/>
                </a:lnTo>
                <a:lnTo>
                  <a:pt x="1054056" y="326118"/>
                </a:lnTo>
                <a:lnTo>
                  <a:pt x="1070821" y="368171"/>
                </a:lnTo>
                <a:lnTo>
                  <a:pt x="1084149" y="411843"/>
                </a:lnTo>
                <a:lnTo>
                  <a:pt x="1093874" y="456970"/>
                </a:lnTo>
                <a:lnTo>
                  <a:pt x="1099829" y="503386"/>
                </a:lnTo>
                <a:lnTo>
                  <a:pt x="1101852" y="550926"/>
                </a:lnTo>
                <a:lnTo>
                  <a:pt x="1099829" y="598465"/>
                </a:lnTo>
                <a:lnTo>
                  <a:pt x="1093874" y="644881"/>
                </a:lnTo>
                <a:lnTo>
                  <a:pt x="1084149" y="690008"/>
                </a:lnTo>
                <a:lnTo>
                  <a:pt x="1070821" y="733680"/>
                </a:lnTo>
                <a:lnTo>
                  <a:pt x="1054056" y="775733"/>
                </a:lnTo>
                <a:lnTo>
                  <a:pt x="1034017" y="816002"/>
                </a:lnTo>
                <a:lnTo>
                  <a:pt x="1010872" y="854320"/>
                </a:lnTo>
                <a:lnTo>
                  <a:pt x="984784" y="890522"/>
                </a:lnTo>
                <a:lnTo>
                  <a:pt x="955920" y="924444"/>
                </a:lnTo>
                <a:lnTo>
                  <a:pt x="924444" y="955920"/>
                </a:lnTo>
                <a:lnTo>
                  <a:pt x="890522" y="984784"/>
                </a:lnTo>
                <a:lnTo>
                  <a:pt x="854320" y="1010872"/>
                </a:lnTo>
                <a:lnTo>
                  <a:pt x="816002" y="1034017"/>
                </a:lnTo>
                <a:lnTo>
                  <a:pt x="775733" y="1054056"/>
                </a:lnTo>
                <a:lnTo>
                  <a:pt x="733680" y="1070821"/>
                </a:lnTo>
                <a:lnTo>
                  <a:pt x="690008" y="1084149"/>
                </a:lnTo>
                <a:lnTo>
                  <a:pt x="644881" y="1093874"/>
                </a:lnTo>
                <a:lnTo>
                  <a:pt x="598465" y="1099829"/>
                </a:lnTo>
                <a:lnTo>
                  <a:pt x="550926" y="1101852"/>
                </a:lnTo>
                <a:lnTo>
                  <a:pt x="503390" y="1099829"/>
                </a:lnTo>
                <a:lnTo>
                  <a:pt x="456977" y="1093874"/>
                </a:lnTo>
                <a:lnTo>
                  <a:pt x="411852" y="1084149"/>
                </a:lnTo>
                <a:lnTo>
                  <a:pt x="368181" y="1070821"/>
                </a:lnTo>
                <a:lnTo>
                  <a:pt x="326129" y="1054056"/>
                </a:lnTo>
                <a:lnTo>
                  <a:pt x="285861" y="1034017"/>
                </a:lnTo>
                <a:lnTo>
                  <a:pt x="247543" y="1010872"/>
                </a:lnTo>
                <a:lnTo>
                  <a:pt x="211340" y="984784"/>
                </a:lnTo>
                <a:lnTo>
                  <a:pt x="177417" y="955920"/>
                </a:lnTo>
                <a:lnTo>
                  <a:pt x="145940" y="924444"/>
                </a:lnTo>
                <a:lnTo>
                  <a:pt x="117075" y="890522"/>
                </a:lnTo>
                <a:lnTo>
                  <a:pt x="90986" y="854320"/>
                </a:lnTo>
                <a:lnTo>
                  <a:pt x="67839" y="816002"/>
                </a:lnTo>
                <a:lnTo>
                  <a:pt x="47799" y="775733"/>
                </a:lnTo>
                <a:lnTo>
                  <a:pt x="31032" y="733680"/>
                </a:lnTo>
                <a:lnTo>
                  <a:pt x="17704" y="690008"/>
                </a:lnTo>
                <a:lnTo>
                  <a:pt x="7978" y="644881"/>
                </a:lnTo>
                <a:lnTo>
                  <a:pt x="2022" y="598465"/>
                </a:lnTo>
                <a:lnTo>
                  <a:pt x="0" y="550926"/>
                </a:lnTo>
                <a:close/>
              </a:path>
            </a:pathLst>
          </a:custGeom>
          <a:ln w="12192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4998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企业</a:t>
            </a:r>
            <a:r>
              <a:rPr sz="3600" i="0" spc="-5" dirty="0">
                <a:solidFill>
                  <a:srgbClr val="273089"/>
                </a:solidFill>
                <a:latin typeface="Trebuchet MS"/>
                <a:cs typeface="Trebuchet MS"/>
              </a:rPr>
              <a:t>/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私有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r>
              <a:rPr sz="3600" i="0" spc="-45" dirty="0">
                <a:solidFill>
                  <a:srgbClr val="273089"/>
                </a:solidFill>
                <a:latin typeface="Trebuchet MS"/>
                <a:cs typeface="Trebuchet MS"/>
              </a:rPr>
              <a:t> 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vs</a:t>
            </a:r>
            <a:r>
              <a:rPr sz="3600" i="0" spc="-45" dirty="0">
                <a:solidFill>
                  <a:srgbClr val="273089"/>
                </a:solidFill>
                <a:latin typeface="Trebuchet MS"/>
                <a:cs typeface="Trebuchet MS"/>
              </a:rPr>
              <a:t> 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开放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20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684273"/>
          <a:ext cx="11278234" cy="290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9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企业/私有API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9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开放API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医院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替换成本高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替换成本低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应用开发商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E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96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应用开发成本高，相同的应用需要针对不同 的API单独开发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应用开发成本低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应用平台开发商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96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依赖于市场地位，市场地位越高，市场领导 地位越容易建立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2E3541"/>
                          </a:solidFill>
                          <a:latin typeface="微软雅黑"/>
                          <a:cs typeface="微软雅黑"/>
                        </a:rPr>
                        <a:t>快速构建生态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250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开放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</a:t>
            </a:r>
            <a:r>
              <a:rPr sz="3600" i="0" spc="-10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具备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6453" y="3405759"/>
            <a:ext cx="2401570" cy="2365375"/>
          </a:xfrm>
          <a:custGeom>
            <a:avLst/>
            <a:gdLst/>
            <a:ahLst/>
            <a:cxnLst/>
            <a:rect l="l" t="t" r="r" b="b"/>
            <a:pathLst>
              <a:path w="2401570" h="2365375">
                <a:moveTo>
                  <a:pt x="1961261" y="1804035"/>
                </a:moveTo>
                <a:lnTo>
                  <a:pt x="440309" y="1804035"/>
                </a:lnTo>
                <a:lnTo>
                  <a:pt x="471913" y="1841916"/>
                </a:lnTo>
                <a:lnTo>
                  <a:pt x="505338" y="1878079"/>
                </a:lnTo>
                <a:lnTo>
                  <a:pt x="540511" y="1912463"/>
                </a:lnTo>
                <a:lnTo>
                  <a:pt x="577357" y="1945004"/>
                </a:lnTo>
                <a:lnTo>
                  <a:pt x="615805" y="1975641"/>
                </a:lnTo>
                <a:lnTo>
                  <a:pt x="655782" y="2004310"/>
                </a:lnTo>
                <a:lnTo>
                  <a:pt x="697214" y="2030948"/>
                </a:lnTo>
                <a:lnTo>
                  <a:pt x="740029" y="2055495"/>
                </a:lnTo>
                <a:lnTo>
                  <a:pt x="697230" y="2297950"/>
                </a:lnTo>
                <a:lnTo>
                  <a:pt x="882142" y="2365222"/>
                </a:lnTo>
                <a:lnTo>
                  <a:pt x="1005205" y="2152015"/>
                </a:lnTo>
                <a:lnTo>
                  <a:pt x="1678578" y="2152015"/>
                </a:lnTo>
                <a:lnTo>
                  <a:pt x="1661541" y="2055495"/>
                </a:lnTo>
                <a:lnTo>
                  <a:pt x="1704355" y="2030948"/>
                </a:lnTo>
                <a:lnTo>
                  <a:pt x="1745787" y="2004310"/>
                </a:lnTo>
                <a:lnTo>
                  <a:pt x="1785764" y="1975641"/>
                </a:lnTo>
                <a:lnTo>
                  <a:pt x="1824212" y="1945004"/>
                </a:lnTo>
                <a:lnTo>
                  <a:pt x="1861058" y="1912463"/>
                </a:lnTo>
                <a:lnTo>
                  <a:pt x="1896231" y="1878079"/>
                </a:lnTo>
                <a:lnTo>
                  <a:pt x="1929656" y="1841916"/>
                </a:lnTo>
                <a:lnTo>
                  <a:pt x="1961261" y="1804035"/>
                </a:lnTo>
                <a:close/>
              </a:path>
              <a:path w="2401570" h="2365375">
                <a:moveTo>
                  <a:pt x="1678578" y="2152015"/>
                </a:moveTo>
                <a:lnTo>
                  <a:pt x="1396365" y="2152015"/>
                </a:lnTo>
                <a:lnTo>
                  <a:pt x="1519428" y="2365222"/>
                </a:lnTo>
                <a:lnTo>
                  <a:pt x="1704340" y="2297950"/>
                </a:lnTo>
                <a:lnTo>
                  <a:pt x="1678578" y="2152015"/>
                </a:lnTo>
                <a:close/>
              </a:path>
              <a:path w="2401570" h="2365375">
                <a:moveTo>
                  <a:pt x="1396365" y="2152015"/>
                </a:moveTo>
                <a:lnTo>
                  <a:pt x="1005205" y="2152015"/>
                </a:lnTo>
                <a:lnTo>
                  <a:pt x="1053766" y="2160724"/>
                </a:lnTo>
                <a:lnTo>
                  <a:pt x="1102614" y="2166945"/>
                </a:lnTo>
                <a:lnTo>
                  <a:pt x="1151651" y="2170678"/>
                </a:lnTo>
                <a:lnTo>
                  <a:pt x="1200785" y="2171922"/>
                </a:lnTo>
                <a:lnTo>
                  <a:pt x="1249918" y="2170678"/>
                </a:lnTo>
                <a:lnTo>
                  <a:pt x="1298956" y="2166945"/>
                </a:lnTo>
                <a:lnTo>
                  <a:pt x="1347803" y="2160724"/>
                </a:lnTo>
                <a:lnTo>
                  <a:pt x="1396365" y="2152015"/>
                </a:lnTo>
                <a:close/>
              </a:path>
              <a:path w="2401570" h="2365375">
                <a:moveTo>
                  <a:pt x="2367407" y="896493"/>
                </a:moveTo>
                <a:lnTo>
                  <a:pt x="34036" y="896493"/>
                </a:lnTo>
                <a:lnTo>
                  <a:pt x="0" y="1090168"/>
                </a:lnTo>
                <a:lnTo>
                  <a:pt x="231267" y="1174369"/>
                </a:lnTo>
                <a:lnTo>
                  <a:pt x="231139" y="1223710"/>
                </a:lnTo>
                <a:lnTo>
                  <a:pt x="233507" y="1272901"/>
                </a:lnTo>
                <a:lnTo>
                  <a:pt x="238354" y="1321847"/>
                </a:lnTo>
                <a:lnTo>
                  <a:pt x="245665" y="1370457"/>
                </a:lnTo>
                <a:lnTo>
                  <a:pt x="255423" y="1418638"/>
                </a:lnTo>
                <a:lnTo>
                  <a:pt x="267610" y="1466298"/>
                </a:lnTo>
                <a:lnTo>
                  <a:pt x="282212" y="1513345"/>
                </a:lnTo>
                <a:lnTo>
                  <a:pt x="299212" y="1559687"/>
                </a:lnTo>
                <a:lnTo>
                  <a:pt x="110617" y="1717928"/>
                </a:lnTo>
                <a:lnTo>
                  <a:pt x="208915" y="1888236"/>
                </a:lnTo>
                <a:lnTo>
                  <a:pt x="440309" y="1804035"/>
                </a:lnTo>
                <a:lnTo>
                  <a:pt x="2241254" y="1804035"/>
                </a:lnTo>
                <a:lnTo>
                  <a:pt x="2290953" y="1717928"/>
                </a:lnTo>
                <a:lnTo>
                  <a:pt x="2102358" y="1559687"/>
                </a:lnTo>
                <a:lnTo>
                  <a:pt x="2119357" y="1513345"/>
                </a:lnTo>
                <a:lnTo>
                  <a:pt x="2133959" y="1466298"/>
                </a:lnTo>
                <a:lnTo>
                  <a:pt x="2146146" y="1418638"/>
                </a:lnTo>
                <a:lnTo>
                  <a:pt x="2155904" y="1370457"/>
                </a:lnTo>
                <a:lnTo>
                  <a:pt x="2163215" y="1321847"/>
                </a:lnTo>
                <a:lnTo>
                  <a:pt x="2168062" y="1272901"/>
                </a:lnTo>
                <a:lnTo>
                  <a:pt x="2170430" y="1223710"/>
                </a:lnTo>
                <a:lnTo>
                  <a:pt x="2170303" y="1174369"/>
                </a:lnTo>
                <a:lnTo>
                  <a:pt x="2401570" y="1090168"/>
                </a:lnTo>
                <a:lnTo>
                  <a:pt x="2367407" y="896493"/>
                </a:lnTo>
                <a:close/>
              </a:path>
              <a:path w="2401570" h="2365375">
                <a:moveTo>
                  <a:pt x="2241254" y="1804035"/>
                </a:moveTo>
                <a:lnTo>
                  <a:pt x="1961261" y="1804035"/>
                </a:lnTo>
                <a:lnTo>
                  <a:pt x="2192655" y="1888236"/>
                </a:lnTo>
                <a:lnTo>
                  <a:pt x="2241254" y="1804035"/>
                </a:lnTo>
                <a:close/>
              </a:path>
              <a:path w="2401570" h="2365375">
                <a:moveTo>
                  <a:pt x="503428" y="218058"/>
                </a:moveTo>
                <a:lnTo>
                  <a:pt x="352806" y="344423"/>
                </a:lnTo>
                <a:lnTo>
                  <a:pt x="475869" y="557657"/>
                </a:lnTo>
                <a:lnTo>
                  <a:pt x="444045" y="595380"/>
                </a:lnTo>
                <a:lnTo>
                  <a:pt x="414234" y="634585"/>
                </a:lnTo>
                <a:lnTo>
                  <a:pt x="386482" y="675191"/>
                </a:lnTo>
                <a:lnTo>
                  <a:pt x="360838" y="717121"/>
                </a:lnTo>
                <a:lnTo>
                  <a:pt x="337349" y="760295"/>
                </a:lnTo>
                <a:lnTo>
                  <a:pt x="316063" y="804634"/>
                </a:lnTo>
                <a:lnTo>
                  <a:pt x="297027" y="850059"/>
                </a:lnTo>
                <a:lnTo>
                  <a:pt x="280289" y="896493"/>
                </a:lnTo>
                <a:lnTo>
                  <a:pt x="2121281" y="896493"/>
                </a:lnTo>
                <a:lnTo>
                  <a:pt x="2104542" y="850059"/>
                </a:lnTo>
                <a:lnTo>
                  <a:pt x="2085506" y="804634"/>
                </a:lnTo>
                <a:lnTo>
                  <a:pt x="2064220" y="760295"/>
                </a:lnTo>
                <a:lnTo>
                  <a:pt x="2040731" y="717121"/>
                </a:lnTo>
                <a:lnTo>
                  <a:pt x="2015087" y="675191"/>
                </a:lnTo>
                <a:lnTo>
                  <a:pt x="1987335" y="634585"/>
                </a:lnTo>
                <a:lnTo>
                  <a:pt x="1957524" y="595380"/>
                </a:lnTo>
                <a:lnTo>
                  <a:pt x="1925701" y="557657"/>
                </a:lnTo>
                <a:lnTo>
                  <a:pt x="2030366" y="376300"/>
                </a:lnTo>
                <a:lnTo>
                  <a:pt x="692023" y="376300"/>
                </a:lnTo>
                <a:lnTo>
                  <a:pt x="503428" y="218058"/>
                </a:lnTo>
                <a:close/>
              </a:path>
              <a:path w="2401570" h="2365375">
                <a:moveTo>
                  <a:pt x="1299083" y="0"/>
                </a:moveTo>
                <a:lnTo>
                  <a:pt x="1102487" y="0"/>
                </a:lnTo>
                <a:lnTo>
                  <a:pt x="1059688" y="242442"/>
                </a:lnTo>
                <a:lnTo>
                  <a:pt x="1011083" y="250866"/>
                </a:lnTo>
                <a:lnTo>
                  <a:pt x="963056" y="261733"/>
                </a:lnTo>
                <a:lnTo>
                  <a:pt x="915696" y="275007"/>
                </a:lnTo>
                <a:lnTo>
                  <a:pt x="869092" y="290655"/>
                </a:lnTo>
                <a:lnTo>
                  <a:pt x="823334" y="308642"/>
                </a:lnTo>
                <a:lnTo>
                  <a:pt x="778510" y="328935"/>
                </a:lnTo>
                <a:lnTo>
                  <a:pt x="734709" y="351500"/>
                </a:lnTo>
                <a:lnTo>
                  <a:pt x="692023" y="376300"/>
                </a:lnTo>
                <a:lnTo>
                  <a:pt x="1709547" y="376300"/>
                </a:lnTo>
                <a:lnTo>
                  <a:pt x="1666860" y="351500"/>
                </a:lnTo>
                <a:lnTo>
                  <a:pt x="1623060" y="328935"/>
                </a:lnTo>
                <a:lnTo>
                  <a:pt x="1578235" y="308642"/>
                </a:lnTo>
                <a:lnTo>
                  <a:pt x="1532477" y="290655"/>
                </a:lnTo>
                <a:lnTo>
                  <a:pt x="1485873" y="275007"/>
                </a:lnTo>
                <a:lnTo>
                  <a:pt x="1438513" y="261733"/>
                </a:lnTo>
                <a:lnTo>
                  <a:pt x="1390486" y="250866"/>
                </a:lnTo>
                <a:lnTo>
                  <a:pt x="1341882" y="242442"/>
                </a:lnTo>
                <a:lnTo>
                  <a:pt x="1299083" y="0"/>
                </a:lnTo>
                <a:close/>
              </a:path>
              <a:path w="2401570" h="2365375">
                <a:moveTo>
                  <a:pt x="1898142" y="218058"/>
                </a:moveTo>
                <a:lnTo>
                  <a:pt x="1709547" y="376300"/>
                </a:lnTo>
                <a:lnTo>
                  <a:pt x="2030366" y="376300"/>
                </a:lnTo>
                <a:lnTo>
                  <a:pt x="2048764" y="344423"/>
                </a:lnTo>
                <a:lnTo>
                  <a:pt x="1898142" y="218058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3079" y="2843022"/>
            <a:ext cx="1586230" cy="1722120"/>
          </a:xfrm>
          <a:custGeom>
            <a:avLst/>
            <a:gdLst/>
            <a:ahLst/>
            <a:cxnLst/>
            <a:rect l="l" t="t" r="r" b="b"/>
            <a:pathLst>
              <a:path w="1586229" h="1722120">
                <a:moveTo>
                  <a:pt x="1230376" y="1296288"/>
                </a:moveTo>
                <a:lnTo>
                  <a:pt x="355600" y="1296288"/>
                </a:lnTo>
                <a:lnTo>
                  <a:pt x="389845" y="1328237"/>
                </a:lnTo>
                <a:lnTo>
                  <a:pt x="426281" y="1357395"/>
                </a:lnTo>
                <a:lnTo>
                  <a:pt x="464734" y="1383663"/>
                </a:lnTo>
                <a:lnTo>
                  <a:pt x="505031" y="1406941"/>
                </a:lnTo>
                <a:lnTo>
                  <a:pt x="546999" y="1427128"/>
                </a:lnTo>
                <a:lnTo>
                  <a:pt x="590464" y="1444125"/>
                </a:lnTo>
                <a:lnTo>
                  <a:pt x="635254" y="1457832"/>
                </a:lnTo>
                <a:lnTo>
                  <a:pt x="697357" y="1722119"/>
                </a:lnTo>
                <a:lnTo>
                  <a:pt x="888619" y="1722119"/>
                </a:lnTo>
                <a:lnTo>
                  <a:pt x="950722" y="1457832"/>
                </a:lnTo>
                <a:lnTo>
                  <a:pt x="995511" y="1444125"/>
                </a:lnTo>
                <a:lnTo>
                  <a:pt x="1038976" y="1427128"/>
                </a:lnTo>
                <a:lnTo>
                  <a:pt x="1080944" y="1406941"/>
                </a:lnTo>
                <a:lnTo>
                  <a:pt x="1121241" y="1383663"/>
                </a:lnTo>
                <a:lnTo>
                  <a:pt x="1159694" y="1357395"/>
                </a:lnTo>
                <a:lnTo>
                  <a:pt x="1196130" y="1328237"/>
                </a:lnTo>
                <a:lnTo>
                  <a:pt x="1230376" y="1296288"/>
                </a:lnTo>
                <a:close/>
              </a:path>
              <a:path w="1586229" h="1722120">
                <a:moveTo>
                  <a:pt x="95631" y="347598"/>
                </a:moveTo>
                <a:lnTo>
                  <a:pt x="0" y="513587"/>
                </a:lnTo>
                <a:lnTo>
                  <a:pt x="197865" y="699388"/>
                </a:lnTo>
                <a:lnTo>
                  <a:pt x="187322" y="745091"/>
                </a:lnTo>
                <a:lnTo>
                  <a:pt x="180293" y="791283"/>
                </a:lnTo>
                <a:lnTo>
                  <a:pt x="176778" y="837768"/>
                </a:lnTo>
                <a:lnTo>
                  <a:pt x="176778" y="884351"/>
                </a:lnTo>
                <a:lnTo>
                  <a:pt x="180293" y="930836"/>
                </a:lnTo>
                <a:lnTo>
                  <a:pt x="187322" y="977028"/>
                </a:lnTo>
                <a:lnTo>
                  <a:pt x="197865" y="1022730"/>
                </a:lnTo>
                <a:lnTo>
                  <a:pt x="0" y="1208531"/>
                </a:lnTo>
                <a:lnTo>
                  <a:pt x="95631" y="1374520"/>
                </a:lnTo>
                <a:lnTo>
                  <a:pt x="355600" y="1296288"/>
                </a:lnTo>
                <a:lnTo>
                  <a:pt x="1535416" y="1296288"/>
                </a:lnTo>
                <a:lnTo>
                  <a:pt x="1585976" y="1208531"/>
                </a:lnTo>
                <a:lnTo>
                  <a:pt x="1388110" y="1022730"/>
                </a:lnTo>
                <a:lnTo>
                  <a:pt x="1398653" y="977028"/>
                </a:lnTo>
                <a:lnTo>
                  <a:pt x="1405682" y="930836"/>
                </a:lnTo>
                <a:lnTo>
                  <a:pt x="1409197" y="884351"/>
                </a:lnTo>
                <a:lnTo>
                  <a:pt x="1409197" y="837768"/>
                </a:lnTo>
                <a:lnTo>
                  <a:pt x="1405682" y="791283"/>
                </a:lnTo>
                <a:lnTo>
                  <a:pt x="1398653" y="745091"/>
                </a:lnTo>
                <a:lnTo>
                  <a:pt x="1388110" y="699388"/>
                </a:lnTo>
                <a:lnTo>
                  <a:pt x="1585976" y="513587"/>
                </a:lnTo>
                <a:lnTo>
                  <a:pt x="1535416" y="425830"/>
                </a:lnTo>
                <a:lnTo>
                  <a:pt x="355600" y="425830"/>
                </a:lnTo>
                <a:lnTo>
                  <a:pt x="95631" y="347598"/>
                </a:lnTo>
                <a:close/>
              </a:path>
              <a:path w="1586229" h="1722120">
                <a:moveTo>
                  <a:pt x="1535416" y="1296288"/>
                </a:moveTo>
                <a:lnTo>
                  <a:pt x="1230376" y="1296288"/>
                </a:lnTo>
                <a:lnTo>
                  <a:pt x="1490345" y="1374520"/>
                </a:lnTo>
                <a:lnTo>
                  <a:pt x="1535416" y="1296288"/>
                </a:lnTo>
                <a:close/>
              </a:path>
              <a:path w="1586229" h="1722120">
                <a:moveTo>
                  <a:pt x="888619" y="0"/>
                </a:moveTo>
                <a:lnTo>
                  <a:pt x="697357" y="0"/>
                </a:lnTo>
                <a:lnTo>
                  <a:pt x="635254" y="264286"/>
                </a:lnTo>
                <a:lnTo>
                  <a:pt x="590464" y="277994"/>
                </a:lnTo>
                <a:lnTo>
                  <a:pt x="546999" y="294991"/>
                </a:lnTo>
                <a:lnTo>
                  <a:pt x="505031" y="315178"/>
                </a:lnTo>
                <a:lnTo>
                  <a:pt x="464734" y="338456"/>
                </a:lnTo>
                <a:lnTo>
                  <a:pt x="426281" y="364724"/>
                </a:lnTo>
                <a:lnTo>
                  <a:pt x="389845" y="393882"/>
                </a:lnTo>
                <a:lnTo>
                  <a:pt x="355600" y="425830"/>
                </a:lnTo>
                <a:lnTo>
                  <a:pt x="1230376" y="425830"/>
                </a:lnTo>
                <a:lnTo>
                  <a:pt x="1196130" y="393882"/>
                </a:lnTo>
                <a:lnTo>
                  <a:pt x="1159694" y="364724"/>
                </a:lnTo>
                <a:lnTo>
                  <a:pt x="1121241" y="338456"/>
                </a:lnTo>
                <a:lnTo>
                  <a:pt x="1080944" y="315178"/>
                </a:lnTo>
                <a:lnTo>
                  <a:pt x="1038976" y="294991"/>
                </a:lnTo>
                <a:lnTo>
                  <a:pt x="995511" y="277994"/>
                </a:lnTo>
                <a:lnTo>
                  <a:pt x="950722" y="264286"/>
                </a:lnTo>
                <a:lnTo>
                  <a:pt x="888619" y="0"/>
                </a:lnTo>
                <a:close/>
              </a:path>
              <a:path w="1586229" h="1722120">
                <a:moveTo>
                  <a:pt x="1490345" y="347598"/>
                </a:moveTo>
                <a:lnTo>
                  <a:pt x="1230376" y="425830"/>
                </a:lnTo>
                <a:lnTo>
                  <a:pt x="1535416" y="425830"/>
                </a:lnTo>
                <a:lnTo>
                  <a:pt x="1490345" y="347598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3079" y="2843022"/>
            <a:ext cx="1586230" cy="1722120"/>
          </a:xfrm>
          <a:custGeom>
            <a:avLst/>
            <a:gdLst/>
            <a:ahLst/>
            <a:cxnLst/>
            <a:rect l="l" t="t" r="r" b="b"/>
            <a:pathLst>
              <a:path w="1586229" h="1722120">
                <a:moveTo>
                  <a:pt x="1230376" y="425830"/>
                </a:moveTo>
                <a:lnTo>
                  <a:pt x="1490345" y="347598"/>
                </a:lnTo>
                <a:lnTo>
                  <a:pt x="1585976" y="513587"/>
                </a:lnTo>
                <a:lnTo>
                  <a:pt x="1388110" y="699388"/>
                </a:lnTo>
                <a:lnTo>
                  <a:pt x="1398653" y="745091"/>
                </a:lnTo>
                <a:lnTo>
                  <a:pt x="1405682" y="791283"/>
                </a:lnTo>
                <a:lnTo>
                  <a:pt x="1409197" y="837768"/>
                </a:lnTo>
                <a:lnTo>
                  <a:pt x="1409197" y="884351"/>
                </a:lnTo>
                <a:lnTo>
                  <a:pt x="1405682" y="930836"/>
                </a:lnTo>
                <a:lnTo>
                  <a:pt x="1398653" y="977028"/>
                </a:lnTo>
                <a:lnTo>
                  <a:pt x="1388110" y="1022730"/>
                </a:lnTo>
                <a:lnTo>
                  <a:pt x="1585976" y="1208531"/>
                </a:lnTo>
                <a:lnTo>
                  <a:pt x="1490345" y="1374520"/>
                </a:lnTo>
                <a:lnTo>
                  <a:pt x="1230376" y="1296288"/>
                </a:lnTo>
                <a:lnTo>
                  <a:pt x="1196130" y="1328237"/>
                </a:lnTo>
                <a:lnTo>
                  <a:pt x="1159694" y="1357395"/>
                </a:lnTo>
                <a:lnTo>
                  <a:pt x="1121241" y="1383663"/>
                </a:lnTo>
                <a:lnTo>
                  <a:pt x="1080944" y="1406941"/>
                </a:lnTo>
                <a:lnTo>
                  <a:pt x="1038976" y="1427128"/>
                </a:lnTo>
                <a:lnTo>
                  <a:pt x="995511" y="1444125"/>
                </a:lnTo>
                <a:lnTo>
                  <a:pt x="950722" y="1457832"/>
                </a:lnTo>
                <a:lnTo>
                  <a:pt x="888619" y="1722119"/>
                </a:lnTo>
                <a:lnTo>
                  <a:pt x="697357" y="1722119"/>
                </a:lnTo>
                <a:lnTo>
                  <a:pt x="635254" y="1457832"/>
                </a:lnTo>
                <a:lnTo>
                  <a:pt x="590464" y="1444125"/>
                </a:lnTo>
                <a:lnTo>
                  <a:pt x="546999" y="1427128"/>
                </a:lnTo>
                <a:lnTo>
                  <a:pt x="505031" y="1406941"/>
                </a:lnTo>
                <a:lnTo>
                  <a:pt x="464734" y="1383663"/>
                </a:lnTo>
                <a:lnTo>
                  <a:pt x="426281" y="1357395"/>
                </a:lnTo>
                <a:lnTo>
                  <a:pt x="389845" y="1328237"/>
                </a:lnTo>
                <a:lnTo>
                  <a:pt x="355600" y="1296288"/>
                </a:lnTo>
                <a:lnTo>
                  <a:pt x="95631" y="1374520"/>
                </a:lnTo>
                <a:lnTo>
                  <a:pt x="0" y="1208531"/>
                </a:lnTo>
                <a:lnTo>
                  <a:pt x="197865" y="1022730"/>
                </a:lnTo>
                <a:lnTo>
                  <a:pt x="187322" y="977028"/>
                </a:lnTo>
                <a:lnTo>
                  <a:pt x="180293" y="930836"/>
                </a:lnTo>
                <a:lnTo>
                  <a:pt x="176778" y="884351"/>
                </a:lnTo>
                <a:lnTo>
                  <a:pt x="176778" y="837768"/>
                </a:lnTo>
                <a:lnTo>
                  <a:pt x="180293" y="791283"/>
                </a:lnTo>
                <a:lnTo>
                  <a:pt x="187322" y="745091"/>
                </a:lnTo>
                <a:lnTo>
                  <a:pt x="197865" y="699388"/>
                </a:lnTo>
                <a:lnTo>
                  <a:pt x="0" y="513587"/>
                </a:lnTo>
                <a:lnTo>
                  <a:pt x="95631" y="347598"/>
                </a:lnTo>
                <a:lnTo>
                  <a:pt x="355600" y="425830"/>
                </a:lnTo>
                <a:lnTo>
                  <a:pt x="389845" y="393882"/>
                </a:lnTo>
                <a:lnTo>
                  <a:pt x="426281" y="364724"/>
                </a:lnTo>
                <a:lnTo>
                  <a:pt x="464734" y="338456"/>
                </a:lnTo>
                <a:lnTo>
                  <a:pt x="505031" y="315178"/>
                </a:lnTo>
                <a:lnTo>
                  <a:pt x="546999" y="294991"/>
                </a:lnTo>
                <a:lnTo>
                  <a:pt x="590464" y="277994"/>
                </a:lnTo>
                <a:lnTo>
                  <a:pt x="635254" y="264286"/>
                </a:lnTo>
                <a:lnTo>
                  <a:pt x="697357" y="0"/>
                </a:lnTo>
                <a:lnTo>
                  <a:pt x="888619" y="0"/>
                </a:lnTo>
                <a:lnTo>
                  <a:pt x="950722" y="264286"/>
                </a:lnTo>
                <a:lnTo>
                  <a:pt x="995511" y="277994"/>
                </a:lnTo>
                <a:lnTo>
                  <a:pt x="1038976" y="294991"/>
                </a:lnTo>
                <a:lnTo>
                  <a:pt x="1080944" y="315178"/>
                </a:lnTo>
                <a:lnTo>
                  <a:pt x="1121241" y="338456"/>
                </a:lnTo>
                <a:lnTo>
                  <a:pt x="1159694" y="364724"/>
                </a:lnTo>
                <a:lnTo>
                  <a:pt x="1196130" y="393882"/>
                </a:lnTo>
                <a:lnTo>
                  <a:pt x="1230376" y="42583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878" y="1631695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577" y="1361440"/>
                </a:moveTo>
                <a:lnTo>
                  <a:pt x="535051" y="1361440"/>
                </a:lnTo>
                <a:lnTo>
                  <a:pt x="582477" y="1386275"/>
                </a:lnTo>
                <a:lnTo>
                  <a:pt x="631716" y="1406750"/>
                </a:lnTo>
                <a:lnTo>
                  <a:pt x="682466" y="1422781"/>
                </a:lnTo>
                <a:lnTo>
                  <a:pt x="734422" y="1434281"/>
                </a:lnTo>
                <a:lnTo>
                  <a:pt x="787281" y="1441167"/>
                </a:lnTo>
                <a:lnTo>
                  <a:pt x="840740" y="1443355"/>
                </a:lnTo>
                <a:lnTo>
                  <a:pt x="966724" y="1677924"/>
                </a:lnTo>
                <a:lnTo>
                  <a:pt x="1147826" y="1629410"/>
                </a:lnTo>
                <a:lnTo>
                  <a:pt x="1139571" y="1363345"/>
                </a:lnTo>
                <a:lnTo>
                  <a:pt x="1142577" y="1361440"/>
                </a:lnTo>
                <a:close/>
              </a:path>
              <a:path w="1678304" h="1678304">
                <a:moveTo>
                  <a:pt x="48514" y="530098"/>
                </a:moveTo>
                <a:lnTo>
                  <a:pt x="0" y="711200"/>
                </a:lnTo>
                <a:lnTo>
                  <a:pt x="234442" y="837057"/>
                </a:lnTo>
                <a:lnTo>
                  <a:pt x="236629" y="890559"/>
                </a:lnTo>
                <a:lnTo>
                  <a:pt x="243515" y="943431"/>
                </a:lnTo>
                <a:lnTo>
                  <a:pt x="255016" y="995378"/>
                </a:lnTo>
                <a:lnTo>
                  <a:pt x="271046" y="1046108"/>
                </a:lnTo>
                <a:lnTo>
                  <a:pt x="291521" y="1095328"/>
                </a:lnTo>
                <a:lnTo>
                  <a:pt x="316357" y="1142746"/>
                </a:lnTo>
                <a:lnTo>
                  <a:pt x="176276" y="1369060"/>
                </a:lnTo>
                <a:lnTo>
                  <a:pt x="308864" y="1501648"/>
                </a:lnTo>
                <a:lnTo>
                  <a:pt x="535051" y="1361440"/>
                </a:lnTo>
                <a:lnTo>
                  <a:pt x="1142577" y="1361440"/>
                </a:lnTo>
                <a:lnTo>
                  <a:pt x="1184765" y="1334712"/>
                </a:lnTo>
                <a:lnTo>
                  <a:pt x="1227106" y="1302309"/>
                </a:lnTo>
                <a:lnTo>
                  <a:pt x="1266364" y="1266364"/>
                </a:lnTo>
                <a:lnTo>
                  <a:pt x="1302309" y="1227106"/>
                </a:lnTo>
                <a:lnTo>
                  <a:pt x="1334712" y="1184765"/>
                </a:lnTo>
                <a:lnTo>
                  <a:pt x="1363345" y="1139571"/>
                </a:lnTo>
                <a:lnTo>
                  <a:pt x="1631621" y="1139571"/>
                </a:lnTo>
                <a:lnTo>
                  <a:pt x="1677924" y="966724"/>
                </a:lnTo>
                <a:lnTo>
                  <a:pt x="1443355" y="840740"/>
                </a:lnTo>
                <a:lnTo>
                  <a:pt x="1441167" y="787281"/>
                </a:lnTo>
                <a:lnTo>
                  <a:pt x="1434281" y="734422"/>
                </a:lnTo>
                <a:lnTo>
                  <a:pt x="1422781" y="682466"/>
                </a:lnTo>
                <a:lnTo>
                  <a:pt x="1406750" y="631716"/>
                </a:lnTo>
                <a:lnTo>
                  <a:pt x="1386275" y="582477"/>
                </a:lnTo>
                <a:lnTo>
                  <a:pt x="1363169" y="538353"/>
                </a:lnTo>
                <a:lnTo>
                  <a:pt x="314452" y="538353"/>
                </a:lnTo>
                <a:lnTo>
                  <a:pt x="48514" y="530098"/>
                </a:lnTo>
                <a:close/>
              </a:path>
              <a:path w="1678304" h="1678304">
                <a:moveTo>
                  <a:pt x="1631621" y="1139571"/>
                </a:moveTo>
                <a:lnTo>
                  <a:pt x="1363345" y="1139571"/>
                </a:lnTo>
                <a:lnTo>
                  <a:pt x="1629410" y="1147826"/>
                </a:lnTo>
                <a:lnTo>
                  <a:pt x="1631621" y="1139571"/>
                </a:lnTo>
                <a:close/>
              </a:path>
              <a:path w="1678304" h="1678304">
                <a:moveTo>
                  <a:pt x="711200" y="0"/>
                </a:moveTo>
                <a:lnTo>
                  <a:pt x="530098" y="48514"/>
                </a:lnTo>
                <a:lnTo>
                  <a:pt x="538353" y="314452"/>
                </a:lnTo>
                <a:lnTo>
                  <a:pt x="493113" y="343128"/>
                </a:lnTo>
                <a:lnTo>
                  <a:pt x="450755" y="375548"/>
                </a:lnTo>
                <a:lnTo>
                  <a:pt x="411495" y="411495"/>
                </a:lnTo>
                <a:lnTo>
                  <a:pt x="375548" y="450755"/>
                </a:lnTo>
                <a:lnTo>
                  <a:pt x="343128" y="493113"/>
                </a:lnTo>
                <a:lnTo>
                  <a:pt x="314452" y="538353"/>
                </a:lnTo>
                <a:lnTo>
                  <a:pt x="1363169" y="538353"/>
                </a:lnTo>
                <a:lnTo>
                  <a:pt x="1361440" y="535051"/>
                </a:lnTo>
                <a:lnTo>
                  <a:pt x="1497003" y="316357"/>
                </a:lnTo>
                <a:lnTo>
                  <a:pt x="1142746" y="316357"/>
                </a:lnTo>
                <a:lnTo>
                  <a:pt x="1095328" y="291521"/>
                </a:lnTo>
                <a:lnTo>
                  <a:pt x="1046108" y="271046"/>
                </a:lnTo>
                <a:lnTo>
                  <a:pt x="995378" y="255016"/>
                </a:lnTo>
                <a:lnTo>
                  <a:pt x="943431" y="243515"/>
                </a:lnTo>
                <a:lnTo>
                  <a:pt x="890559" y="236629"/>
                </a:lnTo>
                <a:lnTo>
                  <a:pt x="837057" y="234442"/>
                </a:lnTo>
                <a:lnTo>
                  <a:pt x="711200" y="0"/>
                </a:lnTo>
                <a:close/>
              </a:path>
              <a:path w="1678304" h="1678304">
                <a:moveTo>
                  <a:pt x="1369060" y="176276"/>
                </a:moveTo>
                <a:lnTo>
                  <a:pt x="1142746" y="316357"/>
                </a:lnTo>
                <a:lnTo>
                  <a:pt x="1497003" y="316357"/>
                </a:lnTo>
                <a:lnTo>
                  <a:pt x="1501648" y="308864"/>
                </a:lnTo>
                <a:lnTo>
                  <a:pt x="1369060" y="176276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6878" y="1631695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746" y="316357"/>
                </a:moveTo>
                <a:lnTo>
                  <a:pt x="1369060" y="176276"/>
                </a:lnTo>
                <a:lnTo>
                  <a:pt x="1501648" y="308864"/>
                </a:lnTo>
                <a:lnTo>
                  <a:pt x="1361440" y="535051"/>
                </a:lnTo>
                <a:lnTo>
                  <a:pt x="1386275" y="582477"/>
                </a:lnTo>
                <a:lnTo>
                  <a:pt x="1406750" y="631716"/>
                </a:lnTo>
                <a:lnTo>
                  <a:pt x="1422781" y="682466"/>
                </a:lnTo>
                <a:lnTo>
                  <a:pt x="1434281" y="734422"/>
                </a:lnTo>
                <a:lnTo>
                  <a:pt x="1441167" y="787281"/>
                </a:lnTo>
                <a:lnTo>
                  <a:pt x="1443355" y="840740"/>
                </a:lnTo>
                <a:lnTo>
                  <a:pt x="1677924" y="966724"/>
                </a:lnTo>
                <a:lnTo>
                  <a:pt x="1629410" y="1147826"/>
                </a:lnTo>
                <a:lnTo>
                  <a:pt x="1363345" y="1139571"/>
                </a:lnTo>
                <a:lnTo>
                  <a:pt x="1334712" y="1184765"/>
                </a:lnTo>
                <a:lnTo>
                  <a:pt x="1302309" y="1227106"/>
                </a:lnTo>
                <a:lnTo>
                  <a:pt x="1266364" y="1266364"/>
                </a:lnTo>
                <a:lnTo>
                  <a:pt x="1227106" y="1302309"/>
                </a:lnTo>
                <a:lnTo>
                  <a:pt x="1184765" y="1334712"/>
                </a:lnTo>
                <a:lnTo>
                  <a:pt x="1139571" y="1363345"/>
                </a:lnTo>
                <a:lnTo>
                  <a:pt x="1147826" y="1629410"/>
                </a:lnTo>
                <a:lnTo>
                  <a:pt x="966724" y="1677924"/>
                </a:lnTo>
                <a:lnTo>
                  <a:pt x="840740" y="1443355"/>
                </a:lnTo>
                <a:lnTo>
                  <a:pt x="787281" y="1441167"/>
                </a:lnTo>
                <a:lnTo>
                  <a:pt x="734422" y="1434281"/>
                </a:lnTo>
                <a:lnTo>
                  <a:pt x="682466" y="1422781"/>
                </a:lnTo>
                <a:lnTo>
                  <a:pt x="631716" y="1406750"/>
                </a:lnTo>
                <a:lnTo>
                  <a:pt x="582477" y="1386275"/>
                </a:lnTo>
                <a:lnTo>
                  <a:pt x="535051" y="1361440"/>
                </a:lnTo>
                <a:lnTo>
                  <a:pt x="308864" y="1501648"/>
                </a:lnTo>
                <a:lnTo>
                  <a:pt x="176276" y="1369060"/>
                </a:lnTo>
                <a:lnTo>
                  <a:pt x="316357" y="1142746"/>
                </a:lnTo>
                <a:lnTo>
                  <a:pt x="291521" y="1095328"/>
                </a:lnTo>
                <a:lnTo>
                  <a:pt x="271046" y="1046108"/>
                </a:lnTo>
                <a:lnTo>
                  <a:pt x="255016" y="995378"/>
                </a:lnTo>
                <a:lnTo>
                  <a:pt x="243515" y="943431"/>
                </a:lnTo>
                <a:lnTo>
                  <a:pt x="236629" y="890559"/>
                </a:lnTo>
                <a:lnTo>
                  <a:pt x="234442" y="837057"/>
                </a:lnTo>
                <a:lnTo>
                  <a:pt x="0" y="711200"/>
                </a:lnTo>
                <a:lnTo>
                  <a:pt x="48514" y="530098"/>
                </a:lnTo>
                <a:lnTo>
                  <a:pt x="314452" y="538353"/>
                </a:lnTo>
                <a:lnTo>
                  <a:pt x="343128" y="493113"/>
                </a:lnTo>
                <a:lnTo>
                  <a:pt x="375548" y="450755"/>
                </a:lnTo>
                <a:lnTo>
                  <a:pt x="411495" y="411495"/>
                </a:lnTo>
                <a:lnTo>
                  <a:pt x="450755" y="375548"/>
                </a:lnTo>
                <a:lnTo>
                  <a:pt x="493113" y="343128"/>
                </a:lnTo>
                <a:lnTo>
                  <a:pt x="538353" y="314452"/>
                </a:lnTo>
                <a:lnTo>
                  <a:pt x="530098" y="48514"/>
                </a:lnTo>
                <a:lnTo>
                  <a:pt x="711200" y="0"/>
                </a:lnTo>
                <a:lnTo>
                  <a:pt x="837057" y="234442"/>
                </a:lnTo>
                <a:lnTo>
                  <a:pt x="890559" y="236629"/>
                </a:lnTo>
                <a:lnTo>
                  <a:pt x="943431" y="243515"/>
                </a:lnTo>
                <a:lnTo>
                  <a:pt x="995378" y="255016"/>
                </a:lnTo>
                <a:lnTo>
                  <a:pt x="1046108" y="271046"/>
                </a:lnTo>
                <a:lnTo>
                  <a:pt x="1095328" y="291521"/>
                </a:lnTo>
                <a:lnTo>
                  <a:pt x="1142746" y="3163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2367" y="2006574"/>
            <a:ext cx="2783840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2344" marR="1029969" algn="ctr">
              <a:lnSpc>
                <a:spcPct val="1284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统一安 全机制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marR="1986914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统一的</a:t>
            </a:r>
            <a:endParaRPr sz="2000">
              <a:latin typeface="微软雅黑"/>
              <a:cs typeface="微软雅黑"/>
            </a:endParaRPr>
          </a:p>
          <a:p>
            <a:pPr marR="1986280" algn="ctr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endParaRPr sz="2000">
              <a:latin typeface="微软雅黑"/>
              <a:cs typeface="微软雅黑"/>
            </a:endParaRPr>
          </a:p>
          <a:p>
            <a:pPr marL="1880870" marR="5080" indent="-382905">
              <a:lnSpc>
                <a:spcPct val="128499"/>
              </a:lnSpc>
              <a:spcBef>
                <a:spcPts val="780"/>
              </a:spcBef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统一的数据 模型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4477" y="3126517"/>
            <a:ext cx="1602105" cy="2503170"/>
          </a:xfrm>
          <a:custGeom>
            <a:avLst/>
            <a:gdLst/>
            <a:ahLst/>
            <a:cxnLst/>
            <a:rect l="l" t="t" r="r" b="b"/>
            <a:pathLst>
              <a:path w="1602104" h="2503170">
                <a:moveTo>
                  <a:pt x="1058164" y="2254472"/>
                </a:moveTo>
                <a:lnTo>
                  <a:pt x="1089533" y="2464187"/>
                </a:lnTo>
                <a:lnTo>
                  <a:pt x="1289431" y="2502617"/>
                </a:lnTo>
                <a:lnTo>
                  <a:pt x="1223518" y="2431891"/>
                </a:lnTo>
                <a:lnTo>
                  <a:pt x="1256188" y="2394747"/>
                </a:lnTo>
                <a:lnTo>
                  <a:pt x="1287471" y="2356647"/>
                </a:lnTo>
                <a:lnTo>
                  <a:pt x="1311546" y="2325211"/>
                </a:lnTo>
                <a:lnTo>
                  <a:pt x="1124077" y="2325211"/>
                </a:lnTo>
                <a:lnTo>
                  <a:pt x="1058164" y="2254472"/>
                </a:lnTo>
                <a:close/>
              </a:path>
              <a:path w="1602104" h="2503170">
                <a:moveTo>
                  <a:pt x="781794" y="145610"/>
                </a:moveTo>
                <a:lnTo>
                  <a:pt x="164070" y="145610"/>
                </a:lnTo>
                <a:lnTo>
                  <a:pt x="213587" y="147175"/>
                </a:lnTo>
                <a:lnTo>
                  <a:pt x="262888" y="150601"/>
                </a:lnTo>
                <a:lnTo>
                  <a:pt x="311924" y="155872"/>
                </a:lnTo>
                <a:lnTo>
                  <a:pt x="360643" y="162971"/>
                </a:lnTo>
                <a:lnTo>
                  <a:pt x="408996" y="171882"/>
                </a:lnTo>
                <a:lnTo>
                  <a:pt x="456932" y="182589"/>
                </a:lnTo>
                <a:lnTo>
                  <a:pt x="504402" y="195077"/>
                </a:lnTo>
                <a:lnTo>
                  <a:pt x="551354" y="209327"/>
                </a:lnTo>
                <a:lnTo>
                  <a:pt x="597739" y="225326"/>
                </a:lnTo>
                <a:lnTo>
                  <a:pt x="643506" y="243056"/>
                </a:lnTo>
                <a:lnTo>
                  <a:pt x="688604" y="262501"/>
                </a:lnTo>
                <a:lnTo>
                  <a:pt x="732984" y="283645"/>
                </a:lnTo>
                <a:lnTo>
                  <a:pt x="776596" y="306472"/>
                </a:lnTo>
                <a:lnTo>
                  <a:pt x="819388" y="330966"/>
                </a:lnTo>
                <a:lnTo>
                  <a:pt x="861311" y="357110"/>
                </a:lnTo>
                <a:lnTo>
                  <a:pt x="902314" y="384889"/>
                </a:lnTo>
                <a:lnTo>
                  <a:pt x="942347" y="414286"/>
                </a:lnTo>
                <a:lnTo>
                  <a:pt x="981359" y="445284"/>
                </a:lnTo>
                <a:lnTo>
                  <a:pt x="1019302" y="477869"/>
                </a:lnTo>
                <a:lnTo>
                  <a:pt x="1054529" y="510455"/>
                </a:lnTo>
                <a:lnTo>
                  <a:pt x="1088296" y="544023"/>
                </a:lnTo>
                <a:lnTo>
                  <a:pt x="1120598" y="578533"/>
                </a:lnTo>
                <a:lnTo>
                  <a:pt x="1151434" y="613942"/>
                </a:lnTo>
                <a:lnTo>
                  <a:pt x="1180801" y="650209"/>
                </a:lnTo>
                <a:lnTo>
                  <a:pt x="1208697" y="687292"/>
                </a:lnTo>
                <a:lnTo>
                  <a:pt x="1235120" y="725149"/>
                </a:lnTo>
                <a:lnTo>
                  <a:pt x="1260067" y="763739"/>
                </a:lnTo>
                <a:lnTo>
                  <a:pt x="1283536" y="803019"/>
                </a:lnTo>
                <a:lnTo>
                  <a:pt x="1305524" y="842949"/>
                </a:lnTo>
                <a:lnTo>
                  <a:pt x="1326029" y="883486"/>
                </a:lnTo>
                <a:lnTo>
                  <a:pt x="1345050" y="924589"/>
                </a:lnTo>
                <a:lnTo>
                  <a:pt x="1362582" y="966216"/>
                </a:lnTo>
                <a:lnTo>
                  <a:pt x="1378625" y="1008325"/>
                </a:lnTo>
                <a:lnTo>
                  <a:pt x="1393175" y="1050874"/>
                </a:lnTo>
                <a:lnTo>
                  <a:pt x="1406231" y="1093822"/>
                </a:lnTo>
                <a:lnTo>
                  <a:pt x="1417790" y="1137127"/>
                </a:lnTo>
                <a:lnTo>
                  <a:pt x="1427849" y="1180748"/>
                </a:lnTo>
                <a:lnTo>
                  <a:pt x="1436407" y="1224642"/>
                </a:lnTo>
                <a:lnTo>
                  <a:pt x="1443461" y="1268768"/>
                </a:lnTo>
                <a:lnTo>
                  <a:pt x="1449008" y="1313084"/>
                </a:lnTo>
                <a:lnTo>
                  <a:pt x="1453046" y="1357548"/>
                </a:lnTo>
                <a:lnTo>
                  <a:pt x="1455573" y="1402119"/>
                </a:lnTo>
                <a:lnTo>
                  <a:pt x="1456587" y="1446755"/>
                </a:lnTo>
                <a:lnTo>
                  <a:pt x="1456085" y="1491414"/>
                </a:lnTo>
                <a:lnTo>
                  <a:pt x="1454064" y="1536055"/>
                </a:lnTo>
                <a:lnTo>
                  <a:pt x="1450523" y="1580635"/>
                </a:lnTo>
                <a:lnTo>
                  <a:pt x="1445459" y="1625114"/>
                </a:lnTo>
                <a:lnTo>
                  <a:pt x="1438870" y="1669449"/>
                </a:lnTo>
                <a:lnTo>
                  <a:pt x="1430753" y="1713598"/>
                </a:lnTo>
                <a:lnTo>
                  <a:pt x="1421106" y="1757520"/>
                </a:lnTo>
                <a:lnTo>
                  <a:pt x="1409927" y="1801173"/>
                </a:lnTo>
                <a:lnTo>
                  <a:pt x="1397213" y="1844516"/>
                </a:lnTo>
                <a:lnTo>
                  <a:pt x="1382962" y="1887506"/>
                </a:lnTo>
                <a:lnTo>
                  <a:pt x="1367171" y="1930102"/>
                </a:lnTo>
                <a:lnTo>
                  <a:pt x="1349839" y="1972263"/>
                </a:lnTo>
                <a:lnTo>
                  <a:pt x="1330962" y="2013946"/>
                </a:lnTo>
                <a:lnTo>
                  <a:pt x="1310539" y="2055109"/>
                </a:lnTo>
                <a:lnTo>
                  <a:pt x="1288567" y="2095712"/>
                </a:lnTo>
                <a:lnTo>
                  <a:pt x="1265044" y="2135712"/>
                </a:lnTo>
                <a:lnTo>
                  <a:pt x="1239967" y="2175068"/>
                </a:lnTo>
                <a:lnTo>
                  <a:pt x="1213334" y="2213737"/>
                </a:lnTo>
                <a:lnTo>
                  <a:pt x="1185143" y="2251678"/>
                </a:lnTo>
                <a:lnTo>
                  <a:pt x="1155391" y="2288850"/>
                </a:lnTo>
                <a:lnTo>
                  <a:pt x="1124077" y="2325211"/>
                </a:lnTo>
                <a:lnTo>
                  <a:pt x="1311546" y="2325211"/>
                </a:lnTo>
                <a:lnTo>
                  <a:pt x="1345821" y="2277732"/>
                </a:lnTo>
                <a:lnTo>
                  <a:pt x="1372862" y="2236997"/>
                </a:lnTo>
                <a:lnTo>
                  <a:pt x="1398465" y="2195462"/>
                </a:lnTo>
                <a:lnTo>
                  <a:pt x="1422616" y="2153166"/>
                </a:lnTo>
                <a:lnTo>
                  <a:pt x="1445302" y="2110149"/>
                </a:lnTo>
                <a:lnTo>
                  <a:pt x="1466510" y="2066450"/>
                </a:lnTo>
                <a:lnTo>
                  <a:pt x="1486229" y="2022108"/>
                </a:lnTo>
                <a:lnTo>
                  <a:pt x="1504444" y="1977162"/>
                </a:lnTo>
                <a:lnTo>
                  <a:pt x="1521143" y="1931653"/>
                </a:lnTo>
                <a:lnTo>
                  <a:pt x="1536314" y="1885618"/>
                </a:lnTo>
                <a:lnTo>
                  <a:pt x="1549944" y="1839098"/>
                </a:lnTo>
                <a:lnTo>
                  <a:pt x="1562019" y="1792131"/>
                </a:lnTo>
                <a:lnTo>
                  <a:pt x="1572528" y="1744757"/>
                </a:lnTo>
                <a:lnTo>
                  <a:pt x="1581456" y="1697015"/>
                </a:lnTo>
                <a:lnTo>
                  <a:pt x="1588793" y="1648944"/>
                </a:lnTo>
                <a:lnTo>
                  <a:pt x="1594524" y="1600584"/>
                </a:lnTo>
                <a:lnTo>
                  <a:pt x="1598637" y="1551974"/>
                </a:lnTo>
                <a:lnTo>
                  <a:pt x="1601119" y="1503153"/>
                </a:lnTo>
                <a:lnTo>
                  <a:pt x="1601958" y="1454160"/>
                </a:lnTo>
                <a:lnTo>
                  <a:pt x="1601140" y="1405035"/>
                </a:lnTo>
                <a:lnTo>
                  <a:pt x="1598653" y="1355816"/>
                </a:lnTo>
                <a:lnTo>
                  <a:pt x="1594485" y="1306544"/>
                </a:lnTo>
                <a:lnTo>
                  <a:pt x="1588846" y="1258886"/>
                </a:lnTo>
                <a:lnTo>
                  <a:pt x="1581715" y="1211770"/>
                </a:lnTo>
                <a:lnTo>
                  <a:pt x="1573119" y="1165218"/>
                </a:lnTo>
                <a:lnTo>
                  <a:pt x="1563084" y="1119251"/>
                </a:lnTo>
                <a:lnTo>
                  <a:pt x="1551636" y="1073890"/>
                </a:lnTo>
                <a:lnTo>
                  <a:pt x="1538801" y="1029158"/>
                </a:lnTo>
                <a:lnTo>
                  <a:pt x="1524606" y="985075"/>
                </a:lnTo>
                <a:lnTo>
                  <a:pt x="1509077" y="941662"/>
                </a:lnTo>
                <a:lnTo>
                  <a:pt x="1492240" y="898942"/>
                </a:lnTo>
                <a:lnTo>
                  <a:pt x="1474122" y="856936"/>
                </a:lnTo>
                <a:lnTo>
                  <a:pt x="1454748" y="815664"/>
                </a:lnTo>
                <a:lnTo>
                  <a:pt x="1434146" y="775149"/>
                </a:lnTo>
                <a:lnTo>
                  <a:pt x="1412340" y="735411"/>
                </a:lnTo>
                <a:lnTo>
                  <a:pt x="1389358" y="696473"/>
                </a:lnTo>
                <a:lnTo>
                  <a:pt x="1365226" y="658356"/>
                </a:lnTo>
                <a:lnTo>
                  <a:pt x="1339970" y="621080"/>
                </a:lnTo>
                <a:lnTo>
                  <a:pt x="1313616" y="584668"/>
                </a:lnTo>
                <a:lnTo>
                  <a:pt x="1286191" y="549141"/>
                </a:lnTo>
                <a:lnTo>
                  <a:pt x="1257720" y="514520"/>
                </a:lnTo>
                <a:lnTo>
                  <a:pt x="1228231" y="480827"/>
                </a:lnTo>
                <a:lnTo>
                  <a:pt x="1197749" y="448082"/>
                </a:lnTo>
                <a:lnTo>
                  <a:pt x="1166300" y="416309"/>
                </a:lnTo>
                <a:lnTo>
                  <a:pt x="1133911" y="385527"/>
                </a:lnTo>
                <a:lnTo>
                  <a:pt x="1100609" y="355758"/>
                </a:lnTo>
                <a:lnTo>
                  <a:pt x="1066419" y="327025"/>
                </a:lnTo>
                <a:lnTo>
                  <a:pt x="1031367" y="299347"/>
                </a:lnTo>
                <a:lnTo>
                  <a:pt x="995480" y="272747"/>
                </a:lnTo>
                <a:lnTo>
                  <a:pt x="958785" y="247246"/>
                </a:lnTo>
                <a:lnTo>
                  <a:pt x="921307" y="222865"/>
                </a:lnTo>
                <a:lnTo>
                  <a:pt x="883072" y="199626"/>
                </a:lnTo>
                <a:lnTo>
                  <a:pt x="844108" y="177550"/>
                </a:lnTo>
                <a:lnTo>
                  <a:pt x="804439" y="156659"/>
                </a:lnTo>
                <a:lnTo>
                  <a:pt x="781794" y="145610"/>
                </a:lnTo>
                <a:close/>
              </a:path>
              <a:path w="1602104" h="2503170">
                <a:moveTo>
                  <a:pt x="142818" y="0"/>
                </a:moveTo>
                <a:lnTo>
                  <a:pt x="95460" y="973"/>
                </a:lnTo>
                <a:lnTo>
                  <a:pt x="47845" y="3496"/>
                </a:lnTo>
                <a:lnTo>
                  <a:pt x="0" y="7588"/>
                </a:lnTo>
                <a:lnTo>
                  <a:pt x="14731" y="152241"/>
                </a:lnTo>
                <a:lnTo>
                  <a:pt x="64592" y="148127"/>
                </a:lnTo>
                <a:lnTo>
                  <a:pt x="114389" y="145922"/>
                </a:lnTo>
                <a:lnTo>
                  <a:pt x="781794" y="145610"/>
                </a:lnTo>
                <a:lnTo>
                  <a:pt x="764094" y="136974"/>
                </a:lnTo>
                <a:lnTo>
                  <a:pt x="723096" y="118516"/>
                </a:lnTo>
                <a:lnTo>
                  <a:pt x="681474" y="101307"/>
                </a:lnTo>
                <a:lnTo>
                  <a:pt x="639254" y="85368"/>
                </a:lnTo>
                <a:lnTo>
                  <a:pt x="596460" y="70721"/>
                </a:lnTo>
                <a:lnTo>
                  <a:pt x="553121" y="57387"/>
                </a:lnTo>
                <a:lnTo>
                  <a:pt x="509261" y="45387"/>
                </a:lnTo>
                <a:lnTo>
                  <a:pt x="464908" y="34744"/>
                </a:lnTo>
                <a:lnTo>
                  <a:pt x="420087" y="25477"/>
                </a:lnTo>
                <a:lnTo>
                  <a:pt x="374825" y="17609"/>
                </a:lnTo>
                <a:lnTo>
                  <a:pt x="329149" y="11161"/>
                </a:lnTo>
                <a:lnTo>
                  <a:pt x="283083" y="6155"/>
                </a:lnTo>
                <a:lnTo>
                  <a:pt x="236655" y="2612"/>
                </a:lnTo>
                <a:lnTo>
                  <a:pt x="189891" y="553"/>
                </a:lnTo>
                <a:lnTo>
                  <a:pt x="142818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0650" y="2609088"/>
            <a:ext cx="777875" cy="1155065"/>
          </a:xfrm>
          <a:custGeom>
            <a:avLst/>
            <a:gdLst/>
            <a:ahLst/>
            <a:cxnLst/>
            <a:rect l="l" t="t" r="r" b="b"/>
            <a:pathLst>
              <a:path w="777875" h="1155064">
                <a:moveTo>
                  <a:pt x="721613" y="0"/>
                </a:moveTo>
                <a:lnTo>
                  <a:pt x="677490" y="19678"/>
                </a:lnTo>
                <a:lnTo>
                  <a:pt x="634651" y="41224"/>
                </a:lnTo>
                <a:lnTo>
                  <a:pt x="593135" y="64575"/>
                </a:lnTo>
                <a:lnTo>
                  <a:pt x="552979" y="89669"/>
                </a:lnTo>
                <a:lnTo>
                  <a:pt x="514220" y="116443"/>
                </a:lnTo>
                <a:lnTo>
                  <a:pt x="476896" y="144836"/>
                </a:lnTo>
                <a:lnTo>
                  <a:pt x="441043" y="174783"/>
                </a:lnTo>
                <a:lnTo>
                  <a:pt x="406699" y="206224"/>
                </a:lnTo>
                <a:lnTo>
                  <a:pt x="373901" y="239095"/>
                </a:lnTo>
                <a:lnTo>
                  <a:pt x="342687" y="273334"/>
                </a:lnTo>
                <a:lnTo>
                  <a:pt x="313093" y="308878"/>
                </a:lnTo>
                <a:lnTo>
                  <a:pt x="285157" y="345665"/>
                </a:lnTo>
                <a:lnTo>
                  <a:pt x="258917" y="383633"/>
                </a:lnTo>
                <a:lnTo>
                  <a:pt x="234410" y="422719"/>
                </a:lnTo>
                <a:lnTo>
                  <a:pt x="211672" y="462860"/>
                </a:lnTo>
                <a:lnTo>
                  <a:pt x="190742" y="503995"/>
                </a:lnTo>
                <a:lnTo>
                  <a:pt x="171656" y="546060"/>
                </a:lnTo>
                <a:lnTo>
                  <a:pt x="154451" y="588993"/>
                </a:lnTo>
                <a:lnTo>
                  <a:pt x="139166" y="632731"/>
                </a:lnTo>
                <a:lnTo>
                  <a:pt x="125837" y="677213"/>
                </a:lnTo>
                <a:lnTo>
                  <a:pt x="114502" y="722375"/>
                </a:lnTo>
                <a:lnTo>
                  <a:pt x="105197" y="768156"/>
                </a:lnTo>
                <a:lnTo>
                  <a:pt x="97961" y="814492"/>
                </a:lnTo>
                <a:lnTo>
                  <a:pt x="92830" y="861322"/>
                </a:lnTo>
                <a:lnTo>
                  <a:pt x="89842" y="908582"/>
                </a:lnTo>
                <a:lnTo>
                  <a:pt x="89034" y="956210"/>
                </a:lnTo>
                <a:lnTo>
                  <a:pt x="90443" y="1004144"/>
                </a:lnTo>
                <a:lnTo>
                  <a:pt x="94106" y="1052322"/>
                </a:lnTo>
                <a:lnTo>
                  <a:pt x="0" y="1072896"/>
                </a:lnTo>
                <a:lnTo>
                  <a:pt x="183895" y="1154938"/>
                </a:lnTo>
                <a:lnTo>
                  <a:pt x="311825" y="1020953"/>
                </a:lnTo>
                <a:lnTo>
                  <a:pt x="237362" y="1020953"/>
                </a:lnTo>
                <a:lnTo>
                  <a:pt x="234770" y="971356"/>
                </a:lnTo>
                <a:lnTo>
                  <a:pt x="234941" y="922120"/>
                </a:lnTo>
                <a:lnTo>
                  <a:pt x="237820" y="873336"/>
                </a:lnTo>
                <a:lnTo>
                  <a:pt x="243349" y="825095"/>
                </a:lnTo>
                <a:lnTo>
                  <a:pt x="251473" y="777490"/>
                </a:lnTo>
                <a:lnTo>
                  <a:pt x="262137" y="730613"/>
                </a:lnTo>
                <a:lnTo>
                  <a:pt x="275285" y="684555"/>
                </a:lnTo>
                <a:lnTo>
                  <a:pt x="290859" y="639409"/>
                </a:lnTo>
                <a:lnTo>
                  <a:pt x="308806" y="595266"/>
                </a:lnTo>
                <a:lnTo>
                  <a:pt x="329068" y="552218"/>
                </a:lnTo>
                <a:lnTo>
                  <a:pt x="351589" y="510358"/>
                </a:lnTo>
                <a:lnTo>
                  <a:pt x="376315" y="469777"/>
                </a:lnTo>
                <a:lnTo>
                  <a:pt x="403188" y="430567"/>
                </a:lnTo>
                <a:lnTo>
                  <a:pt x="432153" y="392821"/>
                </a:lnTo>
                <a:lnTo>
                  <a:pt x="463154" y="356629"/>
                </a:lnTo>
                <a:lnTo>
                  <a:pt x="496135" y="322085"/>
                </a:lnTo>
                <a:lnTo>
                  <a:pt x="531041" y="289279"/>
                </a:lnTo>
                <a:lnTo>
                  <a:pt x="567814" y="258304"/>
                </a:lnTo>
                <a:lnTo>
                  <a:pt x="606400" y="229252"/>
                </a:lnTo>
                <a:lnTo>
                  <a:pt x="646742" y="202215"/>
                </a:lnTo>
                <a:lnTo>
                  <a:pt x="688785" y="177285"/>
                </a:lnTo>
                <a:lnTo>
                  <a:pt x="732472" y="154553"/>
                </a:lnTo>
                <a:lnTo>
                  <a:pt x="777747" y="134112"/>
                </a:lnTo>
                <a:lnTo>
                  <a:pt x="721613" y="0"/>
                </a:lnTo>
                <a:close/>
              </a:path>
              <a:path w="777875" h="1155064">
                <a:moveTo>
                  <a:pt x="331469" y="1000379"/>
                </a:moveTo>
                <a:lnTo>
                  <a:pt x="237362" y="1020953"/>
                </a:lnTo>
                <a:lnTo>
                  <a:pt x="311825" y="1020953"/>
                </a:lnTo>
                <a:lnTo>
                  <a:pt x="331469" y="1000379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0393" y="1618107"/>
            <a:ext cx="452755" cy="920115"/>
          </a:xfrm>
          <a:custGeom>
            <a:avLst/>
            <a:gdLst/>
            <a:ahLst/>
            <a:cxnLst/>
            <a:rect l="l" t="t" r="r" b="b"/>
            <a:pathLst>
              <a:path w="452754" h="920114">
                <a:moveTo>
                  <a:pt x="227424" y="0"/>
                </a:moveTo>
                <a:lnTo>
                  <a:pt x="291305" y="72263"/>
                </a:lnTo>
                <a:lnTo>
                  <a:pt x="259098" y="109227"/>
                </a:lnTo>
                <a:lnTo>
                  <a:pt x="228664" y="147405"/>
                </a:lnTo>
                <a:lnTo>
                  <a:pt x="200027" y="186734"/>
                </a:lnTo>
                <a:lnTo>
                  <a:pt x="173208" y="227147"/>
                </a:lnTo>
                <a:lnTo>
                  <a:pt x="148229" y="268582"/>
                </a:lnTo>
                <a:lnTo>
                  <a:pt x="125111" y="310972"/>
                </a:lnTo>
                <a:lnTo>
                  <a:pt x="103878" y="354253"/>
                </a:lnTo>
                <a:lnTo>
                  <a:pt x="84550" y="398361"/>
                </a:lnTo>
                <a:lnTo>
                  <a:pt x="67151" y="443230"/>
                </a:lnTo>
                <a:lnTo>
                  <a:pt x="51701" y="488797"/>
                </a:lnTo>
                <a:lnTo>
                  <a:pt x="38223" y="534997"/>
                </a:lnTo>
                <a:lnTo>
                  <a:pt x="26739" y="581764"/>
                </a:lnTo>
                <a:lnTo>
                  <a:pt x="17272" y="629035"/>
                </a:lnTo>
                <a:lnTo>
                  <a:pt x="9842" y="676744"/>
                </a:lnTo>
                <a:lnTo>
                  <a:pt x="4472" y="724827"/>
                </a:lnTo>
                <a:lnTo>
                  <a:pt x="1184" y="773220"/>
                </a:lnTo>
                <a:lnTo>
                  <a:pt x="0" y="821857"/>
                </a:lnTo>
                <a:lnTo>
                  <a:pt x="941" y="870674"/>
                </a:lnTo>
                <a:lnTo>
                  <a:pt x="4031" y="919607"/>
                </a:lnTo>
                <a:lnTo>
                  <a:pt x="148811" y="907288"/>
                </a:lnTo>
                <a:lnTo>
                  <a:pt x="145868" y="857753"/>
                </a:lnTo>
                <a:lnTo>
                  <a:pt x="145450" y="808363"/>
                </a:lnTo>
                <a:lnTo>
                  <a:pt x="147528" y="759208"/>
                </a:lnTo>
                <a:lnTo>
                  <a:pt x="152071" y="710374"/>
                </a:lnTo>
                <a:lnTo>
                  <a:pt x="159052" y="661951"/>
                </a:lnTo>
                <a:lnTo>
                  <a:pt x="168441" y="614028"/>
                </a:lnTo>
                <a:lnTo>
                  <a:pt x="180208" y="566692"/>
                </a:lnTo>
                <a:lnTo>
                  <a:pt x="194325" y="520033"/>
                </a:lnTo>
                <a:lnTo>
                  <a:pt x="210761" y="474138"/>
                </a:lnTo>
                <a:lnTo>
                  <a:pt x="229489" y="429098"/>
                </a:lnTo>
                <a:lnTo>
                  <a:pt x="250479" y="384999"/>
                </a:lnTo>
                <a:lnTo>
                  <a:pt x="273702" y="341931"/>
                </a:lnTo>
                <a:lnTo>
                  <a:pt x="299127" y="299982"/>
                </a:lnTo>
                <a:lnTo>
                  <a:pt x="326727" y="259241"/>
                </a:lnTo>
                <a:lnTo>
                  <a:pt x="356472" y="219796"/>
                </a:lnTo>
                <a:lnTo>
                  <a:pt x="388333" y="181737"/>
                </a:lnTo>
                <a:lnTo>
                  <a:pt x="442839" y="181737"/>
                </a:lnTo>
                <a:lnTo>
                  <a:pt x="424782" y="42545"/>
                </a:lnTo>
                <a:lnTo>
                  <a:pt x="227424" y="0"/>
                </a:lnTo>
                <a:close/>
              </a:path>
              <a:path w="452754" h="920114">
                <a:moveTo>
                  <a:pt x="442839" y="181737"/>
                </a:moveTo>
                <a:lnTo>
                  <a:pt x="388333" y="181737"/>
                </a:lnTo>
                <a:lnTo>
                  <a:pt x="452214" y="254000"/>
                </a:lnTo>
                <a:lnTo>
                  <a:pt x="442839" y="181737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21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892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FH</a:t>
            </a:r>
            <a:r>
              <a:rPr sz="3600" i="0" spc="-15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R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致力于构建医疗健康信息领域的开</a:t>
            </a:r>
            <a:r>
              <a:rPr sz="3600" i="0" spc="0" dirty="0">
                <a:solidFill>
                  <a:srgbClr val="273089"/>
                </a:solidFill>
                <a:latin typeface="宋体"/>
                <a:cs typeface="宋体"/>
              </a:rPr>
              <a:t>放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0168" y="2689860"/>
            <a:ext cx="1098287" cy="1828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558" y="2760449"/>
            <a:ext cx="1003538" cy="101870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94675" y="2546789"/>
            <a:ext cx="1024255" cy="12179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200" b="1" spc="-5" dirty="0">
                <a:solidFill>
                  <a:srgbClr val="2E3541"/>
                </a:solidFill>
                <a:latin typeface="Trebuchet MS"/>
                <a:cs typeface="Trebuchet MS"/>
              </a:rPr>
              <a:t>API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3900"/>
              </a:lnSpc>
              <a:spcBef>
                <a:spcPts val="35"/>
              </a:spcBef>
            </a:pP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面向资源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, 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均为</a:t>
            </a:r>
            <a:r>
              <a:rPr sz="1800" spc="-5" dirty="0">
                <a:solidFill>
                  <a:srgbClr val="2E3541"/>
                </a:solidFill>
                <a:latin typeface="Trebuchet MS"/>
                <a:cs typeface="Trebuchet MS"/>
              </a:rPr>
              <a:t>URL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22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97632" y="2630785"/>
            <a:ext cx="2743835" cy="1225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b="1" dirty="0">
                <a:solidFill>
                  <a:srgbClr val="2E3541"/>
                </a:solidFill>
                <a:latin typeface="微软雅黑"/>
                <a:cs typeface="微软雅黑"/>
              </a:rPr>
              <a:t>数据模型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solidFill>
                  <a:srgbClr val="2E3541"/>
                </a:solidFill>
                <a:latin typeface="Trebuchet MS"/>
                <a:cs typeface="Trebuchet MS"/>
              </a:rPr>
              <a:t>Context</a:t>
            </a:r>
            <a:r>
              <a:rPr sz="1800" spc="-3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(</a:t>
            </a:r>
            <a:r>
              <a:rPr sz="1800" spc="-5" dirty="0">
                <a:solidFill>
                  <a:srgbClr val="2E3541"/>
                </a:solidFill>
                <a:latin typeface="微软雅黑"/>
                <a:cs typeface="微软雅黑"/>
              </a:rPr>
              <a:t>容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器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,</a:t>
            </a:r>
            <a:r>
              <a:rPr sz="1800" spc="-3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3541"/>
                </a:solidFill>
                <a:latin typeface="微软雅黑"/>
                <a:cs typeface="微软雅黑"/>
              </a:rPr>
              <a:t>用户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,</a:t>
            </a:r>
            <a:r>
              <a:rPr sz="1800" spc="-3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3541"/>
                </a:solidFill>
                <a:latin typeface="微软雅黑"/>
                <a:cs typeface="微软雅黑"/>
              </a:rPr>
              <a:t>患者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2E3541"/>
                </a:solidFill>
                <a:latin typeface="Trebuchet MS"/>
                <a:cs typeface="Trebuchet MS"/>
              </a:rPr>
              <a:t>Medical</a:t>
            </a:r>
            <a:r>
              <a:rPr sz="1800" spc="-35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(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处置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3541"/>
                </a:solidFill>
                <a:latin typeface="微软雅黑"/>
                <a:cs typeface="微软雅黑"/>
              </a:rPr>
              <a:t>医嘱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…</a:t>
            </a:r>
            <a:r>
              <a:rPr sz="1800" spc="-10" dirty="0">
                <a:solidFill>
                  <a:srgbClr val="2E35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3541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1400048"/>
            <a:ext cx="818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FHIR 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– </a:t>
            </a:r>
            <a:r>
              <a:rPr sz="2800" spc="-30" dirty="0">
                <a:solidFill>
                  <a:srgbClr val="C00000"/>
                </a:solidFill>
                <a:latin typeface="微软雅黑"/>
                <a:cs typeface="微软雅黑"/>
              </a:rPr>
              <a:t>Fast </a:t>
            </a:r>
            <a:r>
              <a:rPr sz="2800" spc="-15" dirty="0">
                <a:solidFill>
                  <a:srgbClr val="C00000"/>
                </a:solidFill>
                <a:latin typeface="微软雅黑"/>
                <a:cs typeface="微软雅黑"/>
              </a:rPr>
              <a:t>Healthcare </a:t>
            </a: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Interoperability</a:t>
            </a:r>
            <a:r>
              <a:rPr sz="2800" spc="17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微软雅黑"/>
                <a:cs typeface="微软雅黑"/>
              </a:rPr>
              <a:t>Resource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187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FH</a:t>
            </a:r>
            <a:r>
              <a:rPr sz="3600" i="0" spc="-15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R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资源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195" y="1001267"/>
            <a:ext cx="6769608" cy="500634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23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432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rgbClr val="273089"/>
                </a:solidFill>
                <a:latin typeface="Trebuchet MS"/>
                <a:cs typeface="Trebuchet MS"/>
              </a:rPr>
              <a:t>FHIR 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API</a:t>
            </a:r>
            <a:r>
              <a:rPr sz="3600" i="0" spc="-254" dirty="0">
                <a:solidFill>
                  <a:srgbClr val="273089"/>
                </a:solidFill>
                <a:latin typeface="Trebuchet MS"/>
                <a:cs typeface="Trebuchet MS"/>
              </a:rPr>
              <a:t> </a:t>
            </a:r>
            <a:r>
              <a:rPr sz="3600" i="0" spc="-5" dirty="0">
                <a:solidFill>
                  <a:srgbClr val="273089"/>
                </a:solidFill>
                <a:latin typeface="宋体"/>
                <a:cs typeface="宋体"/>
              </a:rPr>
              <a:t>（</a:t>
            </a:r>
            <a:r>
              <a:rPr sz="3600" i="0" spc="-5" dirty="0">
                <a:solidFill>
                  <a:srgbClr val="273089"/>
                </a:solidFill>
                <a:latin typeface="Trebuchet MS"/>
                <a:cs typeface="Trebuchet MS"/>
              </a:rPr>
              <a:t>RESTful</a:t>
            </a:r>
            <a:r>
              <a:rPr sz="3600" i="0" spc="-5" dirty="0">
                <a:solidFill>
                  <a:srgbClr val="273089"/>
                </a:solidFill>
                <a:latin typeface="宋体"/>
                <a:cs typeface="宋体"/>
              </a:rPr>
              <a:t>）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24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1363916"/>
          <a:ext cx="11273152" cy="4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2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Interaction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Path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8415">
                        <a:lnSpc>
                          <a:spcPts val="12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Request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Verb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Content-Type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Body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Prefer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Conditional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read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marR="22732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O: </a:t>
                      </a: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ETag, </a:t>
                      </a: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If-Modified-  Since, </a:t>
                      </a: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If-None-Match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vread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/[type]/[id]/_history/[vid]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update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PUT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Resource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O: If-Match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 (may be a patch</a:t>
                      </a:r>
                      <a:r>
                        <a:rPr sz="1000" spc="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type)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O: If-Match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delete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DELETE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create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POST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Resource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O: </a:t>
                      </a: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If-None-Exist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 rowSpan="2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search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/[type]?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/[type]/_search?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POST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682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application/x-www-form-  </a:t>
                      </a: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urlencoded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form</a:t>
                      </a:r>
                      <a:r>
                        <a:rPr sz="1000" spc="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search-all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?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capabilities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/metadata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transaction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POST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Bundle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history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/[type]/[id]/_history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history-type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/[type]/_history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history-all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/_history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165">
                <a:tc rowSpan="3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(operation)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" marR="152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/$[name], /[type]/$[name] or /  [type]/[id]/$[name]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POST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Parameters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5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9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GET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9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9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9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2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POST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682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application/x-www-form-  </a:t>
                      </a: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urlencoded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form</a:t>
                      </a:r>
                      <a:r>
                        <a:rPr sz="1000" spc="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solidFill>
                            <a:srgbClr val="2E3541"/>
                          </a:solidFill>
                          <a:latin typeface="Verdana"/>
                          <a:cs typeface="Verdana"/>
                        </a:rPr>
                        <a:t>N/A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基于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FH</a:t>
            </a:r>
            <a:r>
              <a:rPr sz="3600" i="0" spc="-15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R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的数据中心架构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2984" y="2820923"/>
            <a:ext cx="3693160" cy="1268095"/>
          </a:xfrm>
          <a:custGeom>
            <a:avLst/>
            <a:gdLst/>
            <a:ahLst/>
            <a:cxnLst/>
            <a:rect l="l" t="t" r="r" b="b"/>
            <a:pathLst>
              <a:path w="3693159" h="1268095">
                <a:moveTo>
                  <a:pt x="3481324" y="0"/>
                </a:moveTo>
                <a:lnTo>
                  <a:pt x="211328" y="0"/>
                </a:lnTo>
                <a:lnTo>
                  <a:pt x="162872" y="5581"/>
                </a:lnTo>
                <a:lnTo>
                  <a:pt x="118391" y="21479"/>
                </a:lnTo>
                <a:lnTo>
                  <a:pt x="79153" y="46426"/>
                </a:lnTo>
                <a:lnTo>
                  <a:pt x="46426" y="79153"/>
                </a:lnTo>
                <a:lnTo>
                  <a:pt x="21479" y="118391"/>
                </a:lnTo>
                <a:lnTo>
                  <a:pt x="5581" y="162872"/>
                </a:lnTo>
                <a:lnTo>
                  <a:pt x="0" y="211327"/>
                </a:lnTo>
                <a:lnTo>
                  <a:pt x="0" y="1056639"/>
                </a:lnTo>
                <a:lnTo>
                  <a:pt x="5581" y="1105095"/>
                </a:lnTo>
                <a:lnTo>
                  <a:pt x="21479" y="1149576"/>
                </a:lnTo>
                <a:lnTo>
                  <a:pt x="46426" y="1188814"/>
                </a:lnTo>
                <a:lnTo>
                  <a:pt x="79153" y="1221541"/>
                </a:lnTo>
                <a:lnTo>
                  <a:pt x="118391" y="1246488"/>
                </a:lnTo>
                <a:lnTo>
                  <a:pt x="162872" y="1262386"/>
                </a:lnTo>
                <a:lnTo>
                  <a:pt x="211328" y="1267967"/>
                </a:lnTo>
                <a:lnTo>
                  <a:pt x="3481324" y="1267967"/>
                </a:lnTo>
                <a:lnTo>
                  <a:pt x="3529779" y="1262386"/>
                </a:lnTo>
                <a:lnTo>
                  <a:pt x="3574260" y="1246488"/>
                </a:lnTo>
                <a:lnTo>
                  <a:pt x="3613498" y="1221541"/>
                </a:lnTo>
                <a:lnTo>
                  <a:pt x="3646225" y="1188814"/>
                </a:lnTo>
                <a:lnTo>
                  <a:pt x="3671172" y="1149576"/>
                </a:lnTo>
                <a:lnTo>
                  <a:pt x="3687070" y="1105095"/>
                </a:lnTo>
                <a:lnTo>
                  <a:pt x="3692652" y="1056639"/>
                </a:lnTo>
                <a:lnTo>
                  <a:pt x="3692652" y="211327"/>
                </a:lnTo>
                <a:lnTo>
                  <a:pt x="3687070" y="162872"/>
                </a:lnTo>
                <a:lnTo>
                  <a:pt x="3671172" y="118391"/>
                </a:lnTo>
                <a:lnTo>
                  <a:pt x="3646225" y="79153"/>
                </a:lnTo>
                <a:lnTo>
                  <a:pt x="3613498" y="46426"/>
                </a:lnTo>
                <a:lnTo>
                  <a:pt x="3574260" y="21479"/>
                </a:lnTo>
                <a:lnTo>
                  <a:pt x="3529779" y="5581"/>
                </a:lnTo>
                <a:lnTo>
                  <a:pt x="3481324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7714" y="3296792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FHIR</a:t>
            </a:r>
            <a:r>
              <a:rPr sz="1800" spc="-7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API服务器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1391" y="4683633"/>
            <a:ext cx="1736089" cy="1346835"/>
          </a:xfrm>
          <a:custGeom>
            <a:avLst/>
            <a:gdLst/>
            <a:ahLst/>
            <a:cxnLst/>
            <a:rect l="l" t="t" r="r" b="b"/>
            <a:pathLst>
              <a:path w="1736090" h="1346835">
                <a:moveTo>
                  <a:pt x="0" y="0"/>
                </a:moveTo>
                <a:lnTo>
                  <a:pt x="0" y="1154430"/>
                </a:lnTo>
                <a:lnTo>
                  <a:pt x="3186" y="1171031"/>
                </a:lnTo>
                <a:lnTo>
                  <a:pt x="27892" y="1202999"/>
                </a:lnTo>
                <a:lnTo>
                  <a:pt x="75308" y="1232937"/>
                </a:lnTo>
                <a:lnTo>
                  <a:pt x="143347" y="1260382"/>
                </a:lnTo>
                <a:lnTo>
                  <a:pt x="184449" y="1273026"/>
                </a:lnTo>
                <a:lnTo>
                  <a:pt x="229925" y="1284873"/>
                </a:lnTo>
                <a:lnTo>
                  <a:pt x="279514" y="1295866"/>
                </a:lnTo>
                <a:lnTo>
                  <a:pt x="332956" y="1305947"/>
                </a:lnTo>
                <a:lnTo>
                  <a:pt x="389991" y="1315058"/>
                </a:lnTo>
                <a:lnTo>
                  <a:pt x="450356" y="1323142"/>
                </a:lnTo>
                <a:lnTo>
                  <a:pt x="513793" y="1330141"/>
                </a:lnTo>
                <a:lnTo>
                  <a:pt x="580040" y="1335997"/>
                </a:lnTo>
                <a:lnTo>
                  <a:pt x="648836" y="1340652"/>
                </a:lnTo>
                <a:lnTo>
                  <a:pt x="719922" y="1344048"/>
                </a:lnTo>
                <a:lnTo>
                  <a:pt x="793036" y="1346128"/>
                </a:lnTo>
                <a:lnTo>
                  <a:pt x="867918" y="1346835"/>
                </a:lnTo>
                <a:lnTo>
                  <a:pt x="942799" y="1346128"/>
                </a:lnTo>
                <a:lnTo>
                  <a:pt x="1015913" y="1344048"/>
                </a:lnTo>
                <a:lnTo>
                  <a:pt x="1086999" y="1340652"/>
                </a:lnTo>
                <a:lnTo>
                  <a:pt x="1155795" y="1335997"/>
                </a:lnTo>
                <a:lnTo>
                  <a:pt x="1222042" y="1330141"/>
                </a:lnTo>
                <a:lnTo>
                  <a:pt x="1285479" y="1323142"/>
                </a:lnTo>
                <a:lnTo>
                  <a:pt x="1345844" y="1315058"/>
                </a:lnTo>
                <a:lnTo>
                  <a:pt x="1402879" y="1305947"/>
                </a:lnTo>
                <a:lnTo>
                  <a:pt x="1456321" y="1295866"/>
                </a:lnTo>
                <a:lnTo>
                  <a:pt x="1505910" y="1284873"/>
                </a:lnTo>
                <a:lnTo>
                  <a:pt x="1551386" y="1273026"/>
                </a:lnTo>
                <a:lnTo>
                  <a:pt x="1592488" y="1260382"/>
                </a:lnTo>
                <a:lnTo>
                  <a:pt x="1628955" y="1247000"/>
                </a:lnTo>
                <a:lnTo>
                  <a:pt x="1686943" y="1218251"/>
                </a:lnTo>
                <a:lnTo>
                  <a:pt x="1723265" y="1187240"/>
                </a:lnTo>
                <a:lnTo>
                  <a:pt x="1735836" y="1154430"/>
                </a:lnTo>
                <a:lnTo>
                  <a:pt x="1735836" y="192405"/>
                </a:lnTo>
                <a:lnTo>
                  <a:pt x="867918" y="192405"/>
                </a:lnTo>
                <a:lnTo>
                  <a:pt x="793036" y="191699"/>
                </a:lnTo>
                <a:lnTo>
                  <a:pt x="719922" y="189619"/>
                </a:lnTo>
                <a:lnTo>
                  <a:pt x="648836" y="186224"/>
                </a:lnTo>
                <a:lnTo>
                  <a:pt x="580040" y="181571"/>
                </a:lnTo>
                <a:lnTo>
                  <a:pt x="513793" y="175717"/>
                </a:lnTo>
                <a:lnTo>
                  <a:pt x="450356" y="168720"/>
                </a:lnTo>
                <a:lnTo>
                  <a:pt x="389991" y="160638"/>
                </a:lnTo>
                <a:lnTo>
                  <a:pt x="332956" y="151529"/>
                </a:lnTo>
                <a:lnTo>
                  <a:pt x="279514" y="141449"/>
                </a:lnTo>
                <a:lnTo>
                  <a:pt x="229925" y="130458"/>
                </a:lnTo>
                <a:lnTo>
                  <a:pt x="184449" y="118612"/>
                </a:lnTo>
                <a:lnTo>
                  <a:pt x="143347" y="105969"/>
                </a:lnTo>
                <a:lnTo>
                  <a:pt x="106880" y="92587"/>
                </a:lnTo>
                <a:lnTo>
                  <a:pt x="48892" y="63836"/>
                </a:lnTo>
                <a:lnTo>
                  <a:pt x="12570" y="32819"/>
                </a:lnTo>
                <a:lnTo>
                  <a:pt x="3186" y="16606"/>
                </a:lnTo>
                <a:lnTo>
                  <a:pt x="0" y="0"/>
                </a:lnTo>
                <a:close/>
              </a:path>
              <a:path w="1736090" h="1346835">
                <a:moveTo>
                  <a:pt x="1735836" y="0"/>
                </a:moveTo>
                <a:lnTo>
                  <a:pt x="1707943" y="48582"/>
                </a:lnTo>
                <a:lnTo>
                  <a:pt x="1660527" y="78523"/>
                </a:lnTo>
                <a:lnTo>
                  <a:pt x="1592488" y="105969"/>
                </a:lnTo>
                <a:lnTo>
                  <a:pt x="1551386" y="118612"/>
                </a:lnTo>
                <a:lnTo>
                  <a:pt x="1505910" y="130458"/>
                </a:lnTo>
                <a:lnTo>
                  <a:pt x="1456321" y="141449"/>
                </a:lnTo>
                <a:lnTo>
                  <a:pt x="1402879" y="151529"/>
                </a:lnTo>
                <a:lnTo>
                  <a:pt x="1345844" y="160638"/>
                </a:lnTo>
                <a:lnTo>
                  <a:pt x="1285479" y="168720"/>
                </a:lnTo>
                <a:lnTo>
                  <a:pt x="1222042" y="175717"/>
                </a:lnTo>
                <a:lnTo>
                  <a:pt x="1155795" y="181571"/>
                </a:lnTo>
                <a:lnTo>
                  <a:pt x="1086999" y="186224"/>
                </a:lnTo>
                <a:lnTo>
                  <a:pt x="1015913" y="189619"/>
                </a:lnTo>
                <a:lnTo>
                  <a:pt x="942799" y="191699"/>
                </a:lnTo>
                <a:lnTo>
                  <a:pt x="867918" y="192405"/>
                </a:lnTo>
                <a:lnTo>
                  <a:pt x="1735836" y="192405"/>
                </a:lnTo>
                <a:lnTo>
                  <a:pt x="1735836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91" y="4491228"/>
            <a:ext cx="1736089" cy="384810"/>
          </a:xfrm>
          <a:custGeom>
            <a:avLst/>
            <a:gdLst/>
            <a:ahLst/>
            <a:cxnLst/>
            <a:rect l="l" t="t" r="r" b="b"/>
            <a:pathLst>
              <a:path w="1736090" h="384810">
                <a:moveTo>
                  <a:pt x="867918" y="0"/>
                </a:moveTo>
                <a:lnTo>
                  <a:pt x="793036" y="705"/>
                </a:lnTo>
                <a:lnTo>
                  <a:pt x="719922" y="2785"/>
                </a:lnTo>
                <a:lnTo>
                  <a:pt x="648836" y="6180"/>
                </a:lnTo>
                <a:lnTo>
                  <a:pt x="580040" y="10833"/>
                </a:lnTo>
                <a:lnTo>
                  <a:pt x="513793" y="16687"/>
                </a:lnTo>
                <a:lnTo>
                  <a:pt x="450356" y="23684"/>
                </a:lnTo>
                <a:lnTo>
                  <a:pt x="389991" y="31766"/>
                </a:lnTo>
                <a:lnTo>
                  <a:pt x="332956" y="40875"/>
                </a:lnTo>
                <a:lnTo>
                  <a:pt x="279514" y="50955"/>
                </a:lnTo>
                <a:lnTo>
                  <a:pt x="229925" y="61946"/>
                </a:lnTo>
                <a:lnTo>
                  <a:pt x="184449" y="73792"/>
                </a:lnTo>
                <a:lnTo>
                  <a:pt x="143347" y="86435"/>
                </a:lnTo>
                <a:lnTo>
                  <a:pt x="106880" y="99817"/>
                </a:lnTo>
                <a:lnTo>
                  <a:pt x="48892" y="128568"/>
                </a:lnTo>
                <a:lnTo>
                  <a:pt x="12570" y="159585"/>
                </a:lnTo>
                <a:lnTo>
                  <a:pt x="0" y="192405"/>
                </a:lnTo>
                <a:lnTo>
                  <a:pt x="3186" y="209011"/>
                </a:lnTo>
                <a:lnTo>
                  <a:pt x="27892" y="240987"/>
                </a:lnTo>
                <a:lnTo>
                  <a:pt x="75308" y="270928"/>
                </a:lnTo>
                <a:lnTo>
                  <a:pt x="143347" y="298374"/>
                </a:lnTo>
                <a:lnTo>
                  <a:pt x="184449" y="311017"/>
                </a:lnTo>
                <a:lnTo>
                  <a:pt x="229925" y="322863"/>
                </a:lnTo>
                <a:lnTo>
                  <a:pt x="279514" y="333854"/>
                </a:lnTo>
                <a:lnTo>
                  <a:pt x="332956" y="343934"/>
                </a:lnTo>
                <a:lnTo>
                  <a:pt x="389991" y="353043"/>
                </a:lnTo>
                <a:lnTo>
                  <a:pt x="450356" y="361125"/>
                </a:lnTo>
                <a:lnTo>
                  <a:pt x="513793" y="368122"/>
                </a:lnTo>
                <a:lnTo>
                  <a:pt x="580040" y="373976"/>
                </a:lnTo>
                <a:lnTo>
                  <a:pt x="648836" y="378629"/>
                </a:lnTo>
                <a:lnTo>
                  <a:pt x="719922" y="382024"/>
                </a:lnTo>
                <a:lnTo>
                  <a:pt x="793036" y="384104"/>
                </a:lnTo>
                <a:lnTo>
                  <a:pt x="867918" y="384810"/>
                </a:lnTo>
                <a:lnTo>
                  <a:pt x="942799" y="384104"/>
                </a:lnTo>
                <a:lnTo>
                  <a:pt x="1015913" y="382024"/>
                </a:lnTo>
                <a:lnTo>
                  <a:pt x="1086999" y="378629"/>
                </a:lnTo>
                <a:lnTo>
                  <a:pt x="1155795" y="373976"/>
                </a:lnTo>
                <a:lnTo>
                  <a:pt x="1222042" y="368122"/>
                </a:lnTo>
                <a:lnTo>
                  <a:pt x="1285479" y="361125"/>
                </a:lnTo>
                <a:lnTo>
                  <a:pt x="1345844" y="353043"/>
                </a:lnTo>
                <a:lnTo>
                  <a:pt x="1402879" y="343934"/>
                </a:lnTo>
                <a:lnTo>
                  <a:pt x="1456321" y="333854"/>
                </a:lnTo>
                <a:lnTo>
                  <a:pt x="1505910" y="322863"/>
                </a:lnTo>
                <a:lnTo>
                  <a:pt x="1551386" y="311017"/>
                </a:lnTo>
                <a:lnTo>
                  <a:pt x="1592488" y="298374"/>
                </a:lnTo>
                <a:lnTo>
                  <a:pt x="1628955" y="284992"/>
                </a:lnTo>
                <a:lnTo>
                  <a:pt x="1686943" y="256241"/>
                </a:lnTo>
                <a:lnTo>
                  <a:pt x="1723265" y="225224"/>
                </a:lnTo>
                <a:lnTo>
                  <a:pt x="1735836" y="192405"/>
                </a:lnTo>
                <a:lnTo>
                  <a:pt x="1732649" y="175798"/>
                </a:lnTo>
                <a:lnTo>
                  <a:pt x="1707943" y="143822"/>
                </a:lnTo>
                <a:lnTo>
                  <a:pt x="1660527" y="113881"/>
                </a:lnTo>
                <a:lnTo>
                  <a:pt x="1592488" y="86435"/>
                </a:lnTo>
                <a:lnTo>
                  <a:pt x="1551386" y="73792"/>
                </a:lnTo>
                <a:lnTo>
                  <a:pt x="1505910" y="61946"/>
                </a:lnTo>
                <a:lnTo>
                  <a:pt x="1456321" y="50955"/>
                </a:lnTo>
                <a:lnTo>
                  <a:pt x="1402879" y="40875"/>
                </a:lnTo>
                <a:lnTo>
                  <a:pt x="1345844" y="31766"/>
                </a:lnTo>
                <a:lnTo>
                  <a:pt x="1285479" y="23684"/>
                </a:lnTo>
                <a:lnTo>
                  <a:pt x="1222042" y="16687"/>
                </a:lnTo>
                <a:lnTo>
                  <a:pt x="1155795" y="10833"/>
                </a:lnTo>
                <a:lnTo>
                  <a:pt x="1086999" y="6180"/>
                </a:lnTo>
                <a:lnTo>
                  <a:pt x="1015913" y="2785"/>
                </a:lnTo>
                <a:lnTo>
                  <a:pt x="942799" y="705"/>
                </a:lnTo>
                <a:lnTo>
                  <a:pt x="867918" y="0"/>
                </a:lnTo>
                <a:close/>
              </a:path>
            </a:pathLst>
          </a:custGeom>
          <a:solidFill>
            <a:srgbClr val="66C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646" y="5199126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FHI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R资源库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2984" y="1600200"/>
            <a:ext cx="3693160" cy="718185"/>
          </a:xfrm>
          <a:custGeom>
            <a:avLst/>
            <a:gdLst/>
            <a:ahLst/>
            <a:cxnLst/>
            <a:rect l="l" t="t" r="r" b="b"/>
            <a:pathLst>
              <a:path w="3693159" h="718185">
                <a:moveTo>
                  <a:pt x="3573017" y="0"/>
                </a:moveTo>
                <a:lnTo>
                  <a:pt x="119634" y="0"/>
                </a:lnTo>
                <a:lnTo>
                  <a:pt x="73080" y="9405"/>
                </a:lnTo>
                <a:lnTo>
                  <a:pt x="35052" y="35052"/>
                </a:lnTo>
                <a:lnTo>
                  <a:pt x="9405" y="73080"/>
                </a:lnTo>
                <a:lnTo>
                  <a:pt x="0" y="119634"/>
                </a:lnTo>
                <a:lnTo>
                  <a:pt x="0" y="598170"/>
                </a:lnTo>
                <a:lnTo>
                  <a:pt x="9405" y="644723"/>
                </a:lnTo>
                <a:lnTo>
                  <a:pt x="35051" y="682752"/>
                </a:lnTo>
                <a:lnTo>
                  <a:pt x="73080" y="708398"/>
                </a:lnTo>
                <a:lnTo>
                  <a:pt x="119634" y="717804"/>
                </a:lnTo>
                <a:lnTo>
                  <a:pt x="3573017" y="717804"/>
                </a:lnTo>
                <a:lnTo>
                  <a:pt x="3619571" y="708398"/>
                </a:lnTo>
                <a:lnTo>
                  <a:pt x="3657600" y="682752"/>
                </a:lnTo>
                <a:lnTo>
                  <a:pt x="3683246" y="644723"/>
                </a:lnTo>
                <a:lnTo>
                  <a:pt x="3692652" y="598170"/>
                </a:lnTo>
                <a:lnTo>
                  <a:pt x="3692652" y="119634"/>
                </a:lnTo>
                <a:lnTo>
                  <a:pt x="3683246" y="73080"/>
                </a:lnTo>
                <a:lnTo>
                  <a:pt x="3657600" y="35052"/>
                </a:lnTo>
                <a:lnTo>
                  <a:pt x="3619571" y="9405"/>
                </a:lnTo>
                <a:lnTo>
                  <a:pt x="3573017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8136" y="180060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8820" y="4140708"/>
            <a:ext cx="219710" cy="299085"/>
          </a:xfrm>
          <a:custGeom>
            <a:avLst/>
            <a:gdLst/>
            <a:ahLst/>
            <a:cxnLst/>
            <a:rect l="l" t="t" r="r" b="b"/>
            <a:pathLst>
              <a:path w="219710" h="299085">
                <a:moveTo>
                  <a:pt x="164592" y="109727"/>
                </a:moveTo>
                <a:lnTo>
                  <a:pt x="54864" y="109727"/>
                </a:lnTo>
                <a:lnTo>
                  <a:pt x="54864" y="298703"/>
                </a:lnTo>
                <a:lnTo>
                  <a:pt x="164592" y="298703"/>
                </a:lnTo>
                <a:lnTo>
                  <a:pt x="164592" y="109727"/>
                </a:lnTo>
                <a:close/>
              </a:path>
              <a:path w="219710" h="299085">
                <a:moveTo>
                  <a:pt x="109728" y="0"/>
                </a:moveTo>
                <a:lnTo>
                  <a:pt x="0" y="109727"/>
                </a:lnTo>
                <a:lnTo>
                  <a:pt x="219456" y="109727"/>
                </a:lnTo>
                <a:lnTo>
                  <a:pt x="109728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4915" y="2418588"/>
            <a:ext cx="213360" cy="302260"/>
          </a:xfrm>
          <a:custGeom>
            <a:avLst/>
            <a:gdLst/>
            <a:ahLst/>
            <a:cxnLst/>
            <a:rect l="l" t="t" r="r" b="b"/>
            <a:pathLst>
              <a:path w="213360" h="302260">
                <a:moveTo>
                  <a:pt x="160020" y="106679"/>
                </a:moveTo>
                <a:lnTo>
                  <a:pt x="53340" y="106679"/>
                </a:lnTo>
                <a:lnTo>
                  <a:pt x="53340" y="301751"/>
                </a:lnTo>
                <a:lnTo>
                  <a:pt x="160020" y="301751"/>
                </a:lnTo>
                <a:lnTo>
                  <a:pt x="160020" y="106679"/>
                </a:lnTo>
                <a:close/>
              </a:path>
              <a:path w="213360" h="302260">
                <a:moveTo>
                  <a:pt x="106680" y="0"/>
                </a:moveTo>
                <a:lnTo>
                  <a:pt x="0" y="106679"/>
                </a:lnTo>
                <a:lnTo>
                  <a:pt x="213360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25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598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在现有架构下，如何支</a:t>
            </a:r>
            <a:r>
              <a:rPr sz="3600" i="0" spc="0" dirty="0">
                <a:solidFill>
                  <a:srgbClr val="273089"/>
                </a:solidFill>
                <a:latin typeface="宋体"/>
                <a:cs typeface="宋体"/>
              </a:rPr>
              <a:t>持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FH</a:t>
            </a:r>
            <a:r>
              <a:rPr sz="3600" i="0" spc="-15" dirty="0">
                <a:solidFill>
                  <a:srgbClr val="273089"/>
                </a:solidFill>
                <a:latin typeface="Trebuchet MS"/>
                <a:cs typeface="Trebuchet MS"/>
              </a:rPr>
              <a:t>I</a:t>
            </a:r>
            <a:r>
              <a:rPr sz="3600" i="0" dirty="0">
                <a:solidFill>
                  <a:srgbClr val="273089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9904" y="4178808"/>
            <a:ext cx="3426460" cy="370840"/>
          </a:xfrm>
          <a:prstGeom prst="rect">
            <a:avLst/>
          </a:prstGeom>
          <a:solidFill>
            <a:srgbClr val="00A99D"/>
          </a:solidFill>
          <a:ln w="12192">
            <a:solidFill>
              <a:srgbClr val="2E3541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7124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数据访问API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247" y="4594859"/>
            <a:ext cx="208787" cy="20878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8123" y="4985384"/>
            <a:ext cx="1469390" cy="952500"/>
          </a:xfrm>
          <a:custGeom>
            <a:avLst/>
            <a:gdLst/>
            <a:ahLst/>
            <a:cxnLst/>
            <a:rect l="l" t="t" r="r" b="b"/>
            <a:pathLst>
              <a:path w="1469389" h="952500">
                <a:moveTo>
                  <a:pt x="0" y="0"/>
                </a:moveTo>
                <a:lnTo>
                  <a:pt x="0" y="816102"/>
                </a:lnTo>
                <a:lnTo>
                  <a:pt x="3793" y="830009"/>
                </a:lnTo>
                <a:lnTo>
                  <a:pt x="33029" y="856549"/>
                </a:lnTo>
                <a:lnTo>
                  <a:pt x="88669" y="880935"/>
                </a:lnTo>
                <a:lnTo>
                  <a:pt x="125466" y="892150"/>
                </a:lnTo>
                <a:lnTo>
                  <a:pt x="167756" y="902621"/>
                </a:lnTo>
                <a:lnTo>
                  <a:pt x="215169" y="912280"/>
                </a:lnTo>
                <a:lnTo>
                  <a:pt x="267336" y="921059"/>
                </a:lnTo>
                <a:lnTo>
                  <a:pt x="323887" y="928889"/>
                </a:lnTo>
                <a:lnTo>
                  <a:pt x="384452" y="935702"/>
                </a:lnTo>
                <a:lnTo>
                  <a:pt x="448663" y="941430"/>
                </a:lnTo>
                <a:lnTo>
                  <a:pt x="516149" y="946003"/>
                </a:lnTo>
                <a:lnTo>
                  <a:pt x="586542" y="949355"/>
                </a:lnTo>
                <a:lnTo>
                  <a:pt x="659471" y="951416"/>
                </a:lnTo>
                <a:lnTo>
                  <a:pt x="734568" y="952119"/>
                </a:lnTo>
                <a:lnTo>
                  <a:pt x="809664" y="951416"/>
                </a:lnTo>
                <a:lnTo>
                  <a:pt x="882593" y="949355"/>
                </a:lnTo>
                <a:lnTo>
                  <a:pt x="952986" y="946003"/>
                </a:lnTo>
                <a:lnTo>
                  <a:pt x="1020472" y="941430"/>
                </a:lnTo>
                <a:lnTo>
                  <a:pt x="1084683" y="935702"/>
                </a:lnTo>
                <a:lnTo>
                  <a:pt x="1145248" y="928889"/>
                </a:lnTo>
                <a:lnTo>
                  <a:pt x="1201799" y="921059"/>
                </a:lnTo>
                <a:lnTo>
                  <a:pt x="1253966" y="912280"/>
                </a:lnTo>
                <a:lnTo>
                  <a:pt x="1301379" y="902621"/>
                </a:lnTo>
                <a:lnTo>
                  <a:pt x="1343669" y="892150"/>
                </a:lnTo>
                <a:lnTo>
                  <a:pt x="1380466" y="880935"/>
                </a:lnTo>
                <a:lnTo>
                  <a:pt x="1436106" y="856549"/>
                </a:lnTo>
                <a:lnTo>
                  <a:pt x="1465342" y="830009"/>
                </a:lnTo>
                <a:lnTo>
                  <a:pt x="1469136" y="816102"/>
                </a:lnTo>
                <a:lnTo>
                  <a:pt x="1469136" y="136017"/>
                </a:lnTo>
                <a:lnTo>
                  <a:pt x="734568" y="136017"/>
                </a:lnTo>
                <a:lnTo>
                  <a:pt x="659471" y="135314"/>
                </a:lnTo>
                <a:lnTo>
                  <a:pt x="586542" y="133251"/>
                </a:lnTo>
                <a:lnTo>
                  <a:pt x="516149" y="129896"/>
                </a:lnTo>
                <a:lnTo>
                  <a:pt x="448663" y="125319"/>
                </a:lnTo>
                <a:lnTo>
                  <a:pt x="384452" y="119587"/>
                </a:lnTo>
                <a:lnTo>
                  <a:pt x="323887" y="112770"/>
                </a:lnTo>
                <a:lnTo>
                  <a:pt x="267336" y="104936"/>
                </a:lnTo>
                <a:lnTo>
                  <a:pt x="215169" y="96154"/>
                </a:lnTo>
                <a:lnTo>
                  <a:pt x="167756" y="86493"/>
                </a:lnTo>
                <a:lnTo>
                  <a:pt x="125466" y="76020"/>
                </a:lnTo>
                <a:lnTo>
                  <a:pt x="88669" y="64805"/>
                </a:lnTo>
                <a:lnTo>
                  <a:pt x="33029" y="40423"/>
                </a:lnTo>
                <a:lnTo>
                  <a:pt x="3793" y="13896"/>
                </a:lnTo>
                <a:lnTo>
                  <a:pt x="0" y="0"/>
                </a:lnTo>
                <a:close/>
              </a:path>
              <a:path w="1469389" h="952500">
                <a:moveTo>
                  <a:pt x="1469136" y="0"/>
                </a:moveTo>
                <a:lnTo>
                  <a:pt x="1436106" y="40423"/>
                </a:lnTo>
                <a:lnTo>
                  <a:pt x="1380466" y="64805"/>
                </a:lnTo>
                <a:lnTo>
                  <a:pt x="1343669" y="76020"/>
                </a:lnTo>
                <a:lnTo>
                  <a:pt x="1301379" y="86493"/>
                </a:lnTo>
                <a:lnTo>
                  <a:pt x="1253966" y="96154"/>
                </a:lnTo>
                <a:lnTo>
                  <a:pt x="1201799" y="104936"/>
                </a:lnTo>
                <a:lnTo>
                  <a:pt x="1145248" y="112770"/>
                </a:lnTo>
                <a:lnTo>
                  <a:pt x="1084683" y="119587"/>
                </a:lnTo>
                <a:lnTo>
                  <a:pt x="1020472" y="125319"/>
                </a:lnTo>
                <a:lnTo>
                  <a:pt x="952986" y="129896"/>
                </a:lnTo>
                <a:lnTo>
                  <a:pt x="882593" y="133251"/>
                </a:lnTo>
                <a:lnTo>
                  <a:pt x="809664" y="135314"/>
                </a:lnTo>
                <a:lnTo>
                  <a:pt x="734568" y="136017"/>
                </a:lnTo>
                <a:lnTo>
                  <a:pt x="1469136" y="136017"/>
                </a:lnTo>
                <a:lnTo>
                  <a:pt x="1469136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8123" y="4849367"/>
            <a:ext cx="1469390" cy="272415"/>
          </a:xfrm>
          <a:custGeom>
            <a:avLst/>
            <a:gdLst/>
            <a:ahLst/>
            <a:cxnLst/>
            <a:rect l="l" t="t" r="r" b="b"/>
            <a:pathLst>
              <a:path w="1469389" h="272414">
                <a:moveTo>
                  <a:pt x="734568" y="0"/>
                </a:moveTo>
                <a:lnTo>
                  <a:pt x="659471" y="702"/>
                </a:lnTo>
                <a:lnTo>
                  <a:pt x="586542" y="2765"/>
                </a:lnTo>
                <a:lnTo>
                  <a:pt x="516149" y="6120"/>
                </a:lnTo>
                <a:lnTo>
                  <a:pt x="448663" y="10697"/>
                </a:lnTo>
                <a:lnTo>
                  <a:pt x="384452" y="16429"/>
                </a:lnTo>
                <a:lnTo>
                  <a:pt x="323887" y="23246"/>
                </a:lnTo>
                <a:lnTo>
                  <a:pt x="267336" y="31080"/>
                </a:lnTo>
                <a:lnTo>
                  <a:pt x="215169" y="39862"/>
                </a:lnTo>
                <a:lnTo>
                  <a:pt x="167756" y="49523"/>
                </a:lnTo>
                <a:lnTo>
                  <a:pt x="125466" y="59996"/>
                </a:lnTo>
                <a:lnTo>
                  <a:pt x="88669" y="71211"/>
                </a:lnTo>
                <a:lnTo>
                  <a:pt x="33029" y="95593"/>
                </a:lnTo>
                <a:lnTo>
                  <a:pt x="3793" y="122120"/>
                </a:lnTo>
                <a:lnTo>
                  <a:pt x="0" y="136016"/>
                </a:lnTo>
                <a:lnTo>
                  <a:pt x="3793" y="149913"/>
                </a:lnTo>
                <a:lnTo>
                  <a:pt x="33029" y="176440"/>
                </a:lnTo>
                <a:lnTo>
                  <a:pt x="88669" y="200822"/>
                </a:lnTo>
                <a:lnTo>
                  <a:pt x="125466" y="212037"/>
                </a:lnTo>
                <a:lnTo>
                  <a:pt x="167756" y="222510"/>
                </a:lnTo>
                <a:lnTo>
                  <a:pt x="215169" y="232171"/>
                </a:lnTo>
                <a:lnTo>
                  <a:pt x="267336" y="240953"/>
                </a:lnTo>
                <a:lnTo>
                  <a:pt x="323887" y="248787"/>
                </a:lnTo>
                <a:lnTo>
                  <a:pt x="384452" y="255604"/>
                </a:lnTo>
                <a:lnTo>
                  <a:pt x="448663" y="261336"/>
                </a:lnTo>
                <a:lnTo>
                  <a:pt x="516149" y="265913"/>
                </a:lnTo>
                <a:lnTo>
                  <a:pt x="586542" y="269268"/>
                </a:lnTo>
                <a:lnTo>
                  <a:pt x="659471" y="271331"/>
                </a:lnTo>
                <a:lnTo>
                  <a:pt x="734568" y="272033"/>
                </a:lnTo>
                <a:lnTo>
                  <a:pt x="809664" y="271331"/>
                </a:lnTo>
                <a:lnTo>
                  <a:pt x="882593" y="269268"/>
                </a:lnTo>
                <a:lnTo>
                  <a:pt x="952986" y="265913"/>
                </a:lnTo>
                <a:lnTo>
                  <a:pt x="1020472" y="261336"/>
                </a:lnTo>
                <a:lnTo>
                  <a:pt x="1084683" y="255604"/>
                </a:lnTo>
                <a:lnTo>
                  <a:pt x="1145248" y="248787"/>
                </a:lnTo>
                <a:lnTo>
                  <a:pt x="1201799" y="240953"/>
                </a:lnTo>
                <a:lnTo>
                  <a:pt x="1253966" y="232171"/>
                </a:lnTo>
                <a:lnTo>
                  <a:pt x="1301379" y="222510"/>
                </a:lnTo>
                <a:lnTo>
                  <a:pt x="1343669" y="212037"/>
                </a:lnTo>
                <a:lnTo>
                  <a:pt x="1380466" y="200822"/>
                </a:lnTo>
                <a:lnTo>
                  <a:pt x="1436106" y="176440"/>
                </a:lnTo>
                <a:lnTo>
                  <a:pt x="1465342" y="149913"/>
                </a:lnTo>
                <a:lnTo>
                  <a:pt x="1469136" y="136016"/>
                </a:lnTo>
                <a:lnTo>
                  <a:pt x="1465342" y="122120"/>
                </a:lnTo>
                <a:lnTo>
                  <a:pt x="1436106" y="95593"/>
                </a:lnTo>
                <a:lnTo>
                  <a:pt x="1380466" y="71211"/>
                </a:lnTo>
                <a:lnTo>
                  <a:pt x="1343669" y="59996"/>
                </a:lnTo>
                <a:lnTo>
                  <a:pt x="1301379" y="49523"/>
                </a:lnTo>
                <a:lnTo>
                  <a:pt x="1253966" y="39862"/>
                </a:lnTo>
                <a:lnTo>
                  <a:pt x="1201799" y="31080"/>
                </a:lnTo>
                <a:lnTo>
                  <a:pt x="1145248" y="23246"/>
                </a:lnTo>
                <a:lnTo>
                  <a:pt x="1084683" y="16429"/>
                </a:lnTo>
                <a:lnTo>
                  <a:pt x="1020472" y="10697"/>
                </a:lnTo>
                <a:lnTo>
                  <a:pt x="952986" y="6120"/>
                </a:lnTo>
                <a:lnTo>
                  <a:pt x="882593" y="2765"/>
                </a:lnTo>
                <a:lnTo>
                  <a:pt x="809664" y="702"/>
                </a:lnTo>
                <a:lnTo>
                  <a:pt x="734568" y="0"/>
                </a:lnTo>
                <a:close/>
              </a:path>
            </a:pathLst>
          </a:custGeom>
          <a:solidFill>
            <a:srgbClr val="66C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2027" y="530390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数据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1443" y="3046476"/>
            <a:ext cx="3060700" cy="562610"/>
          </a:xfrm>
          <a:prstGeom prst="rect">
            <a:avLst/>
          </a:prstGeom>
          <a:solidFill>
            <a:srgbClr val="FA7E41"/>
          </a:solidFill>
        </p:spPr>
        <p:txBody>
          <a:bodyPr vert="horz" wrap="square" lIns="0" tIns="135255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FHIR</a:t>
            </a:r>
            <a:r>
              <a:rPr sz="1800" spc="-2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Gateway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9904" y="2892551"/>
            <a:ext cx="3426460" cy="963294"/>
          </a:xfrm>
          <a:prstGeom prst="rect">
            <a:avLst/>
          </a:prstGeom>
          <a:solidFill>
            <a:srgbClr val="00A99D"/>
          </a:solidFill>
          <a:ln w="12192">
            <a:solidFill>
              <a:srgbClr val="2E35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业务逻辑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9904" y="2153411"/>
            <a:ext cx="3426460" cy="403860"/>
          </a:xfrm>
          <a:prstGeom prst="rect">
            <a:avLst/>
          </a:prstGeom>
          <a:solidFill>
            <a:srgbClr val="00A99D"/>
          </a:solidFill>
          <a:ln w="12192">
            <a:solidFill>
              <a:srgbClr val="2E3541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2296" y="3890771"/>
            <a:ext cx="208787" cy="2072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9247" y="2602992"/>
            <a:ext cx="208787" cy="20878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9247" y="1905000"/>
            <a:ext cx="208787" cy="20878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9904" y="1152144"/>
            <a:ext cx="3426460" cy="730250"/>
          </a:xfrm>
          <a:prstGeom prst="rect">
            <a:avLst/>
          </a:prstGeom>
          <a:solidFill>
            <a:srgbClr val="00A99D"/>
          </a:solidFill>
          <a:ln w="12192">
            <a:solidFill>
              <a:srgbClr val="2E3541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1443" y="1146047"/>
            <a:ext cx="3060700" cy="742315"/>
          </a:xfrm>
          <a:prstGeom prst="rect">
            <a:avLst/>
          </a:prstGeom>
          <a:solidFill>
            <a:srgbClr val="FA7E41"/>
          </a:solidFill>
        </p:spPr>
        <p:txBody>
          <a:bodyPr vert="horz" wrap="square" lIns="0" tIns="22542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775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基于</a:t>
            </a: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FHIR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的应用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6571" y="1917192"/>
            <a:ext cx="250190" cy="1100455"/>
          </a:xfrm>
          <a:custGeom>
            <a:avLst/>
            <a:gdLst/>
            <a:ahLst/>
            <a:cxnLst/>
            <a:rect l="l" t="t" r="r" b="b"/>
            <a:pathLst>
              <a:path w="250190" h="1100455">
                <a:moveTo>
                  <a:pt x="187452" y="124967"/>
                </a:moveTo>
                <a:lnTo>
                  <a:pt x="62484" y="124967"/>
                </a:lnTo>
                <a:lnTo>
                  <a:pt x="62484" y="1100327"/>
                </a:lnTo>
                <a:lnTo>
                  <a:pt x="187452" y="1100327"/>
                </a:lnTo>
                <a:lnTo>
                  <a:pt x="187452" y="124967"/>
                </a:lnTo>
                <a:close/>
              </a:path>
              <a:path w="250190" h="1100455">
                <a:moveTo>
                  <a:pt x="124968" y="0"/>
                </a:moveTo>
                <a:lnTo>
                  <a:pt x="0" y="124967"/>
                </a:lnTo>
                <a:lnTo>
                  <a:pt x="249936" y="124967"/>
                </a:lnTo>
                <a:lnTo>
                  <a:pt x="124968" y="0"/>
                </a:lnTo>
                <a:close/>
              </a:path>
            </a:pathLst>
          </a:custGeom>
          <a:solidFill>
            <a:srgbClr val="FA7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5855" y="2267711"/>
            <a:ext cx="1281430" cy="1146175"/>
          </a:xfrm>
          <a:custGeom>
            <a:avLst/>
            <a:gdLst/>
            <a:ahLst/>
            <a:cxnLst/>
            <a:rect l="l" t="t" r="r" b="b"/>
            <a:pathLst>
              <a:path w="1281429" h="1146175">
                <a:moveTo>
                  <a:pt x="1107185" y="972439"/>
                </a:moveTo>
                <a:lnTo>
                  <a:pt x="1107185" y="1146175"/>
                </a:lnTo>
                <a:lnTo>
                  <a:pt x="1223009" y="1088263"/>
                </a:lnTo>
                <a:lnTo>
                  <a:pt x="1136141" y="1088263"/>
                </a:lnTo>
                <a:lnTo>
                  <a:pt x="1147417" y="1085988"/>
                </a:lnTo>
                <a:lnTo>
                  <a:pt x="1156620" y="1079785"/>
                </a:lnTo>
                <a:lnTo>
                  <a:pt x="1162823" y="1070582"/>
                </a:lnTo>
                <a:lnTo>
                  <a:pt x="1165097" y="1059307"/>
                </a:lnTo>
                <a:lnTo>
                  <a:pt x="1162823" y="1048085"/>
                </a:lnTo>
                <a:lnTo>
                  <a:pt x="1156620" y="1038875"/>
                </a:lnTo>
                <a:lnTo>
                  <a:pt x="1147417" y="1032642"/>
                </a:lnTo>
                <a:lnTo>
                  <a:pt x="1136141" y="1030351"/>
                </a:lnTo>
                <a:lnTo>
                  <a:pt x="1223009" y="1030351"/>
                </a:lnTo>
                <a:lnTo>
                  <a:pt x="1107185" y="972439"/>
                </a:lnTo>
                <a:close/>
              </a:path>
              <a:path w="1281429" h="1146175">
                <a:moveTo>
                  <a:pt x="611504" y="86868"/>
                </a:moveTo>
                <a:lnTo>
                  <a:pt x="611504" y="1059307"/>
                </a:lnTo>
                <a:lnTo>
                  <a:pt x="613779" y="1070582"/>
                </a:lnTo>
                <a:lnTo>
                  <a:pt x="619982" y="1079785"/>
                </a:lnTo>
                <a:lnTo>
                  <a:pt x="629185" y="1085988"/>
                </a:lnTo>
                <a:lnTo>
                  <a:pt x="640460" y="1088263"/>
                </a:lnTo>
                <a:lnTo>
                  <a:pt x="1107185" y="1088263"/>
                </a:lnTo>
                <a:lnTo>
                  <a:pt x="1107185" y="1059307"/>
                </a:lnTo>
                <a:lnTo>
                  <a:pt x="669416" y="1059307"/>
                </a:lnTo>
                <a:lnTo>
                  <a:pt x="640460" y="1030351"/>
                </a:lnTo>
                <a:lnTo>
                  <a:pt x="669416" y="1030351"/>
                </a:lnTo>
                <a:lnTo>
                  <a:pt x="669416" y="115824"/>
                </a:lnTo>
                <a:lnTo>
                  <a:pt x="640460" y="115824"/>
                </a:lnTo>
                <a:lnTo>
                  <a:pt x="611504" y="86868"/>
                </a:lnTo>
                <a:close/>
              </a:path>
              <a:path w="1281429" h="1146175">
                <a:moveTo>
                  <a:pt x="1223009" y="1030351"/>
                </a:moveTo>
                <a:lnTo>
                  <a:pt x="1136141" y="1030351"/>
                </a:lnTo>
                <a:lnTo>
                  <a:pt x="1147417" y="1032642"/>
                </a:lnTo>
                <a:lnTo>
                  <a:pt x="1156620" y="1038875"/>
                </a:lnTo>
                <a:lnTo>
                  <a:pt x="1162823" y="1048085"/>
                </a:lnTo>
                <a:lnTo>
                  <a:pt x="1165097" y="1059307"/>
                </a:lnTo>
                <a:lnTo>
                  <a:pt x="1162823" y="1070582"/>
                </a:lnTo>
                <a:lnTo>
                  <a:pt x="1156620" y="1079785"/>
                </a:lnTo>
                <a:lnTo>
                  <a:pt x="1147417" y="1085988"/>
                </a:lnTo>
                <a:lnTo>
                  <a:pt x="1136141" y="1088263"/>
                </a:lnTo>
                <a:lnTo>
                  <a:pt x="1223009" y="1088263"/>
                </a:lnTo>
                <a:lnTo>
                  <a:pt x="1280921" y="1059307"/>
                </a:lnTo>
                <a:lnTo>
                  <a:pt x="1223009" y="1030351"/>
                </a:lnTo>
                <a:close/>
              </a:path>
              <a:path w="1281429" h="1146175">
                <a:moveTo>
                  <a:pt x="669416" y="1030351"/>
                </a:moveTo>
                <a:lnTo>
                  <a:pt x="640460" y="1030351"/>
                </a:lnTo>
                <a:lnTo>
                  <a:pt x="669416" y="1059307"/>
                </a:lnTo>
                <a:lnTo>
                  <a:pt x="669416" y="1030351"/>
                </a:lnTo>
                <a:close/>
              </a:path>
              <a:path w="1281429" h="1146175">
                <a:moveTo>
                  <a:pt x="1107185" y="1030351"/>
                </a:moveTo>
                <a:lnTo>
                  <a:pt x="669416" y="1030351"/>
                </a:lnTo>
                <a:lnTo>
                  <a:pt x="669416" y="1059307"/>
                </a:lnTo>
                <a:lnTo>
                  <a:pt x="1107185" y="1059307"/>
                </a:lnTo>
                <a:lnTo>
                  <a:pt x="1107185" y="1030351"/>
                </a:lnTo>
                <a:close/>
              </a:path>
              <a:path w="1281429" h="1146175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33504" y="113549"/>
                </a:lnTo>
                <a:lnTo>
                  <a:pt x="124301" y="107346"/>
                </a:lnTo>
                <a:lnTo>
                  <a:pt x="118098" y="98143"/>
                </a:lnTo>
                <a:lnTo>
                  <a:pt x="115823" y="86868"/>
                </a:lnTo>
                <a:lnTo>
                  <a:pt x="118098" y="75592"/>
                </a:lnTo>
                <a:lnTo>
                  <a:pt x="124301" y="66389"/>
                </a:lnTo>
                <a:lnTo>
                  <a:pt x="133504" y="60186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1281429" h="1146175">
                <a:moveTo>
                  <a:pt x="173735" y="57912"/>
                </a:moveTo>
                <a:lnTo>
                  <a:pt x="144779" y="57912"/>
                </a:lnTo>
                <a:lnTo>
                  <a:pt x="133504" y="60186"/>
                </a:lnTo>
                <a:lnTo>
                  <a:pt x="124301" y="66389"/>
                </a:lnTo>
                <a:lnTo>
                  <a:pt x="118098" y="75592"/>
                </a:lnTo>
                <a:lnTo>
                  <a:pt x="115823" y="86868"/>
                </a:lnTo>
                <a:lnTo>
                  <a:pt x="118098" y="98143"/>
                </a:lnTo>
                <a:lnTo>
                  <a:pt x="124301" y="107346"/>
                </a:lnTo>
                <a:lnTo>
                  <a:pt x="133504" y="113549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281429" h="1146175">
                <a:moveTo>
                  <a:pt x="640460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611504" y="115824"/>
                </a:lnTo>
                <a:lnTo>
                  <a:pt x="611504" y="86868"/>
                </a:lnTo>
                <a:lnTo>
                  <a:pt x="669416" y="86868"/>
                </a:lnTo>
                <a:lnTo>
                  <a:pt x="667142" y="75592"/>
                </a:lnTo>
                <a:lnTo>
                  <a:pt x="660939" y="66389"/>
                </a:lnTo>
                <a:lnTo>
                  <a:pt x="651736" y="60186"/>
                </a:lnTo>
                <a:lnTo>
                  <a:pt x="640460" y="57912"/>
                </a:lnTo>
                <a:close/>
              </a:path>
              <a:path w="1281429" h="1146175">
                <a:moveTo>
                  <a:pt x="669416" y="86868"/>
                </a:moveTo>
                <a:lnTo>
                  <a:pt x="611504" y="86868"/>
                </a:lnTo>
                <a:lnTo>
                  <a:pt x="640460" y="115824"/>
                </a:lnTo>
                <a:lnTo>
                  <a:pt x="669416" y="115824"/>
                </a:lnTo>
                <a:lnTo>
                  <a:pt x="669416" y="86868"/>
                </a:lnTo>
                <a:close/>
              </a:path>
            </a:pathLst>
          </a:custGeom>
          <a:solidFill>
            <a:srgbClr val="FA7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5855" y="3241548"/>
            <a:ext cx="1281430" cy="1210310"/>
          </a:xfrm>
          <a:custGeom>
            <a:avLst/>
            <a:gdLst/>
            <a:ahLst/>
            <a:cxnLst/>
            <a:rect l="l" t="t" r="r" b="b"/>
            <a:pathLst>
              <a:path w="1281429" h="1210310">
                <a:moveTo>
                  <a:pt x="173735" y="1036319"/>
                </a:moveTo>
                <a:lnTo>
                  <a:pt x="0" y="1123188"/>
                </a:lnTo>
                <a:lnTo>
                  <a:pt x="173735" y="1210056"/>
                </a:lnTo>
                <a:lnTo>
                  <a:pt x="173735" y="1152144"/>
                </a:lnTo>
                <a:lnTo>
                  <a:pt x="144779" y="1152144"/>
                </a:lnTo>
                <a:lnTo>
                  <a:pt x="133504" y="1149869"/>
                </a:lnTo>
                <a:lnTo>
                  <a:pt x="124301" y="1143666"/>
                </a:lnTo>
                <a:lnTo>
                  <a:pt x="118098" y="1134463"/>
                </a:lnTo>
                <a:lnTo>
                  <a:pt x="115823" y="1123188"/>
                </a:lnTo>
                <a:lnTo>
                  <a:pt x="118098" y="1111912"/>
                </a:lnTo>
                <a:lnTo>
                  <a:pt x="124301" y="1102709"/>
                </a:lnTo>
                <a:lnTo>
                  <a:pt x="133504" y="1096506"/>
                </a:lnTo>
                <a:lnTo>
                  <a:pt x="144779" y="1094232"/>
                </a:lnTo>
                <a:lnTo>
                  <a:pt x="173735" y="1094232"/>
                </a:lnTo>
                <a:lnTo>
                  <a:pt x="173735" y="1036319"/>
                </a:lnTo>
                <a:close/>
              </a:path>
              <a:path w="1281429" h="1210310">
                <a:moveTo>
                  <a:pt x="173735" y="1094232"/>
                </a:moveTo>
                <a:lnTo>
                  <a:pt x="144779" y="1094232"/>
                </a:lnTo>
                <a:lnTo>
                  <a:pt x="133504" y="1096506"/>
                </a:lnTo>
                <a:lnTo>
                  <a:pt x="124301" y="1102709"/>
                </a:lnTo>
                <a:lnTo>
                  <a:pt x="118098" y="1111912"/>
                </a:lnTo>
                <a:lnTo>
                  <a:pt x="115823" y="1123188"/>
                </a:lnTo>
                <a:lnTo>
                  <a:pt x="118098" y="1134463"/>
                </a:lnTo>
                <a:lnTo>
                  <a:pt x="124301" y="1143666"/>
                </a:lnTo>
                <a:lnTo>
                  <a:pt x="133504" y="1149869"/>
                </a:lnTo>
                <a:lnTo>
                  <a:pt x="144779" y="1152144"/>
                </a:lnTo>
                <a:lnTo>
                  <a:pt x="173735" y="1152144"/>
                </a:lnTo>
                <a:lnTo>
                  <a:pt x="173735" y="1094232"/>
                </a:lnTo>
                <a:close/>
              </a:path>
              <a:path w="1281429" h="1210310">
                <a:moveTo>
                  <a:pt x="611504" y="1094232"/>
                </a:moveTo>
                <a:lnTo>
                  <a:pt x="173735" y="1094232"/>
                </a:lnTo>
                <a:lnTo>
                  <a:pt x="173735" y="1152144"/>
                </a:lnTo>
                <a:lnTo>
                  <a:pt x="640460" y="1152144"/>
                </a:lnTo>
                <a:lnTo>
                  <a:pt x="651736" y="1149869"/>
                </a:lnTo>
                <a:lnTo>
                  <a:pt x="660939" y="1143666"/>
                </a:lnTo>
                <a:lnTo>
                  <a:pt x="667142" y="1134463"/>
                </a:lnTo>
                <a:lnTo>
                  <a:pt x="669416" y="1123188"/>
                </a:lnTo>
                <a:lnTo>
                  <a:pt x="611504" y="1123188"/>
                </a:lnTo>
                <a:lnTo>
                  <a:pt x="611504" y="1094232"/>
                </a:lnTo>
                <a:close/>
              </a:path>
              <a:path w="1281429" h="1210310">
                <a:moveTo>
                  <a:pt x="1107185" y="57912"/>
                </a:moveTo>
                <a:lnTo>
                  <a:pt x="640460" y="57912"/>
                </a:lnTo>
                <a:lnTo>
                  <a:pt x="629185" y="60186"/>
                </a:lnTo>
                <a:lnTo>
                  <a:pt x="619982" y="66389"/>
                </a:lnTo>
                <a:lnTo>
                  <a:pt x="613779" y="75592"/>
                </a:lnTo>
                <a:lnTo>
                  <a:pt x="611504" y="86868"/>
                </a:lnTo>
                <a:lnTo>
                  <a:pt x="611504" y="1123188"/>
                </a:lnTo>
                <a:lnTo>
                  <a:pt x="640460" y="1094232"/>
                </a:lnTo>
                <a:lnTo>
                  <a:pt x="669416" y="1094232"/>
                </a:lnTo>
                <a:lnTo>
                  <a:pt x="669416" y="115824"/>
                </a:lnTo>
                <a:lnTo>
                  <a:pt x="640460" y="115824"/>
                </a:lnTo>
                <a:lnTo>
                  <a:pt x="669416" y="86868"/>
                </a:lnTo>
                <a:lnTo>
                  <a:pt x="1107185" y="86868"/>
                </a:lnTo>
                <a:lnTo>
                  <a:pt x="1107185" y="57912"/>
                </a:lnTo>
                <a:close/>
              </a:path>
              <a:path w="1281429" h="1210310">
                <a:moveTo>
                  <a:pt x="669416" y="1094232"/>
                </a:moveTo>
                <a:lnTo>
                  <a:pt x="640460" y="1094232"/>
                </a:lnTo>
                <a:lnTo>
                  <a:pt x="611504" y="1123188"/>
                </a:lnTo>
                <a:lnTo>
                  <a:pt x="669416" y="1123188"/>
                </a:lnTo>
                <a:lnTo>
                  <a:pt x="669416" y="1094232"/>
                </a:lnTo>
                <a:close/>
              </a:path>
              <a:path w="1281429" h="1210310">
                <a:moveTo>
                  <a:pt x="1107185" y="0"/>
                </a:moveTo>
                <a:lnTo>
                  <a:pt x="1107185" y="173735"/>
                </a:lnTo>
                <a:lnTo>
                  <a:pt x="1223009" y="115824"/>
                </a:lnTo>
                <a:lnTo>
                  <a:pt x="1136141" y="115824"/>
                </a:lnTo>
                <a:lnTo>
                  <a:pt x="1147417" y="113549"/>
                </a:lnTo>
                <a:lnTo>
                  <a:pt x="1156620" y="107346"/>
                </a:lnTo>
                <a:lnTo>
                  <a:pt x="1162823" y="98143"/>
                </a:lnTo>
                <a:lnTo>
                  <a:pt x="1165097" y="86868"/>
                </a:lnTo>
                <a:lnTo>
                  <a:pt x="1162823" y="75592"/>
                </a:lnTo>
                <a:lnTo>
                  <a:pt x="1156620" y="66389"/>
                </a:lnTo>
                <a:lnTo>
                  <a:pt x="1147417" y="60186"/>
                </a:lnTo>
                <a:lnTo>
                  <a:pt x="1136141" y="57912"/>
                </a:lnTo>
                <a:lnTo>
                  <a:pt x="1223009" y="57912"/>
                </a:lnTo>
                <a:lnTo>
                  <a:pt x="1107185" y="0"/>
                </a:lnTo>
                <a:close/>
              </a:path>
              <a:path w="1281429" h="1210310">
                <a:moveTo>
                  <a:pt x="669416" y="86868"/>
                </a:moveTo>
                <a:lnTo>
                  <a:pt x="640460" y="115824"/>
                </a:lnTo>
                <a:lnTo>
                  <a:pt x="669416" y="115824"/>
                </a:lnTo>
                <a:lnTo>
                  <a:pt x="669416" y="86868"/>
                </a:lnTo>
                <a:close/>
              </a:path>
              <a:path w="1281429" h="1210310">
                <a:moveTo>
                  <a:pt x="1107185" y="86868"/>
                </a:moveTo>
                <a:lnTo>
                  <a:pt x="669416" y="86868"/>
                </a:lnTo>
                <a:lnTo>
                  <a:pt x="669416" y="115824"/>
                </a:lnTo>
                <a:lnTo>
                  <a:pt x="1107185" y="115824"/>
                </a:lnTo>
                <a:lnTo>
                  <a:pt x="1107185" y="86868"/>
                </a:lnTo>
                <a:close/>
              </a:path>
              <a:path w="1281429" h="1210310">
                <a:moveTo>
                  <a:pt x="1223009" y="57912"/>
                </a:moveTo>
                <a:lnTo>
                  <a:pt x="1136141" y="57912"/>
                </a:lnTo>
                <a:lnTo>
                  <a:pt x="1147417" y="60186"/>
                </a:lnTo>
                <a:lnTo>
                  <a:pt x="1156620" y="66389"/>
                </a:lnTo>
                <a:lnTo>
                  <a:pt x="1162823" y="75592"/>
                </a:lnTo>
                <a:lnTo>
                  <a:pt x="1165097" y="86868"/>
                </a:lnTo>
                <a:lnTo>
                  <a:pt x="1162823" y="98143"/>
                </a:lnTo>
                <a:lnTo>
                  <a:pt x="1156620" y="107346"/>
                </a:lnTo>
                <a:lnTo>
                  <a:pt x="1147417" y="113549"/>
                </a:lnTo>
                <a:lnTo>
                  <a:pt x="1136141" y="115824"/>
                </a:lnTo>
                <a:lnTo>
                  <a:pt x="1223009" y="115824"/>
                </a:lnTo>
                <a:lnTo>
                  <a:pt x="1280921" y="86868"/>
                </a:lnTo>
                <a:lnTo>
                  <a:pt x="1223009" y="57912"/>
                </a:lnTo>
                <a:close/>
              </a:path>
            </a:pathLst>
          </a:custGeom>
          <a:solidFill>
            <a:srgbClr val="FA7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26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4111" y="6207252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364959"/>
                </a:lnTo>
                <a:lnTo>
                  <a:pt x="114299" y="422148"/>
                </a:lnTo>
                <a:lnTo>
                  <a:pt x="114299" y="359067"/>
                </a:lnTo>
                <a:lnTo>
                  <a:pt x="57276" y="330352"/>
                </a:lnTo>
                <a:lnTo>
                  <a:pt x="57276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273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20500" y="6172200"/>
            <a:ext cx="114300" cy="422275"/>
          </a:xfrm>
          <a:custGeom>
            <a:avLst/>
            <a:gdLst/>
            <a:ahLst/>
            <a:cxnLst/>
            <a:rect l="l" t="t" r="r" b="b"/>
            <a:pathLst>
              <a:path w="114300" h="422275">
                <a:moveTo>
                  <a:pt x="0" y="0"/>
                </a:moveTo>
                <a:lnTo>
                  <a:pt x="0" y="63080"/>
                </a:lnTo>
                <a:lnTo>
                  <a:pt x="57023" y="91795"/>
                </a:lnTo>
                <a:lnTo>
                  <a:pt x="57023" y="393674"/>
                </a:lnTo>
                <a:lnTo>
                  <a:pt x="114300" y="422148"/>
                </a:lnTo>
                <a:lnTo>
                  <a:pt x="114300" y="57188"/>
                </a:lnTo>
                <a:lnTo>
                  <a:pt x="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382270"/>
            <a:ext cx="11082020" cy="497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3089"/>
                </a:solidFill>
                <a:latin typeface="宋体"/>
                <a:cs typeface="宋体"/>
              </a:rPr>
              <a:t>小结</a:t>
            </a:r>
            <a:endParaRPr sz="3600">
              <a:latin typeface="宋体"/>
              <a:cs typeface="宋体"/>
            </a:endParaRPr>
          </a:p>
          <a:p>
            <a:pPr marL="584200" marR="5080" indent="-571500">
              <a:lnSpc>
                <a:spcPct val="110100"/>
              </a:lnSpc>
              <a:spcBef>
                <a:spcPts val="326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各地医院数据中心的建设如火如荼，基于数据中心应用的 建设也开始凸显数据中心建设的价值</a:t>
            </a:r>
            <a:endParaRPr sz="33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但医疗信息的复杂性决定了应用开发知识体系是分散的</a:t>
            </a:r>
            <a:endParaRPr sz="33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通过开</a:t>
            </a:r>
            <a:r>
              <a:rPr sz="3300" spc="-10" dirty="0">
                <a:solidFill>
                  <a:srgbClr val="2E3541"/>
                </a:solidFill>
                <a:latin typeface="微软雅黑"/>
                <a:cs typeface="微软雅黑"/>
              </a:rPr>
              <a:t>放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API，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可以将医院的数字资产快速转变成价值</a:t>
            </a:r>
            <a:endParaRPr sz="33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FHIR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的出现，让医院信息平台支持应用创新变成了可行</a:t>
            </a:r>
            <a:endParaRPr sz="3300">
              <a:latin typeface="微软雅黑"/>
              <a:cs typeface="微软雅黑"/>
            </a:endParaRPr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通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过FHIR</a:t>
            </a:r>
            <a:r>
              <a:rPr sz="3300" spc="-45" dirty="0">
                <a:solidFill>
                  <a:srgbClr val="2E3541"/>
                </a:solidFill>
                <a:latin typeface="微软雅黑"/>
                <a:cs typeface="微软雅黑"/>
              </a:rPr>
              <a:t> </a:t>
            </a:r>
            <a:r>
              <a:rPr sz="3300" spc="-10" dirty="0">
                <a:solidFill>
                  <a:srgbClr val="2E3541"/>
                </a:solidFill>
                <a:latin typeface="微软雅黑"/>
                <a:cs typeface="微软雅黑"/>
              </a:rPr>
              <a:t>Gateway</a:t>
            </a:r>
            <a:r>
              <a:rPr sz="3300" dirty="0">
                <a:solidFill>
                  <a:srgbClr val="2E3541"/>
                </a:solidFill>
                <a:latin typeface="微软雅黑"/>
                <a:cs typeface="微软雅黑"/>
              </a:rPr>
              <a:t>可以将现有的数据中心快速支持</a:t>
            </a:r>
            <a:r>
              <a:rPr sz="3300" spc="-5" dirty="0">
                <a:solidFill>
                  <a:srgbClr val="2E3541"/>
                </a:solidFill>
                <a:latin typeface="微软雅黑"/>
                <a:cs typeface="微软雅黑"/>
              </a:rPr>
              <a:t>FHIR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31800" y="6167085"/>
            <a:ext cx="3019425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b="1">
                <a:latin typeface="Trebuchet MS"/>
                <a:cs typeface="Trebuchet MS"/>
              </a:rPr>
              <a:t>27</a:t>
            </a:fld>
            <a:r>
              <a:rPr b="1" dirty="0">
                <a:latin typeface="Trebuchet MS"/>
                <a:cs typeface="Trebuchet MS"/>
              </a:rPr>
              <a:t> </a:t>
            </a:r>
            <a:r>
              <a:rPr dirty="0" smtClean="0"/>
              <a:t>|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3435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5" dirty="0"/>
              <a:t>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30420"/>
            <a:ext cx="9626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宋体"/>
                <a:cs typeface="宋体"/>
              </a:rPr>
              <a:t>医疗健康大数据应用现状与挑战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825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互联互通推动着医院信息平台建设的热潮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6577" y="2965323"/>
            <a:ext cx="2401570" cy="2365375"/>
          </a:xfrm>
          <a:custGeom>
            <a:avLst/>
            <a:gdLst/>
            <a:ahLst/>
            <a:cxnLst/>
            <a:rect l="l" t="t" r="r" b="b"/>
            <a:pathLst>
              <a:path w="2401570" h="2365375">
                <a:moveTo>
                  <a:pt x="1961261" y="1804035"/>
                </a:moveTo>
                <a:lnTo>
                  <a:pt x="440309" y="1804035"/>
                </a:lnTo>
                <a:lnTo>
                  <a:pt x="471913" y="1841916"/>
                </a:lnTo>
                <a:lnTo>
                  <a:pt x="505338" y="1878079"/>
                </a:lnTo>
                <a:lnTo>
                  <a:pt x="540511" y="1912463"/>
                </a:lnTo>
                <a:lnTo>
                  <a:pt x="577357" y="1945004"/>
                </a:lnTo>
                <a:lnTo>
                  <a:pt x="615805" y="1975641"/>
                </a:lnTo>
                <a:lnTo>
                  <a:pt x="655782" y="2004310"/>
                </a:lnTo>
                <a:lnTo>
                  <a:pt x="697214" y="2030948"/>
                </a:lnTo>
                <a:lnTo>
                  <a:pt x="740029" y="2055495"/>
                </a:lnTo>
                <a:lnTo>
                  <a:pt x="697230" y="2297938"/>
                </a:lnTo>
                <a:lnTo>
                  <a:pt x="882142" y="2365248"/>
                </a:lnTo>
                <a:lnTo>
                  <a:pt x="1005205" y="2152015"/>
                </a:lnTo>
                <a:lnTo>
                  <a:pt x="1678579" y="2152015"/>
                </a:lnTo>
                <a:lnTo>
                  <a:pt x="1661541" y="2055495"/>
                </a:lnTo>
                <a:lnTo>
                  <a:pt x="1704355" y="2030948"/>
                </a:lnTo>
                <a:lnTo>
                  <a:pt x="1745787" y="2004310"/>
                </a:lnTo>
                <a:lnTo>
                  <a:pt x="1785764" y="1975641"/>
                </a:lnTo>
                <a:lnTo>
                  <a:pt x="1824212" y="1945004"/>
                </a:lnTo>
                <a:lnTo>
                  <a:pt x="1861058" y="1912463"/>
                </a:lnTo>
                <a:lnTo>
                  <a:pt x="1896231" y="1878079"/>
                </a:lnTo>
                <a:lnTo>
                  <a:pt x="1929656" y="1841916"/>
                </a:lnTo>
                <a:lnTo>
                  <a:pt x="1961261" y="1804035"/>
                </a:lnTo>
                <a:close/>
              </a:path>
              <a:path w="2401570" h="2365375">
                <a:moveTo>
                  <a:pt x="1678579" y="2152015"/>
                </a:moveTo>
                <a:lnTo>
                  <a:pt x="1396365" y="2152015"/>
                </a:lnTo>
                <a:lnTo>
                  <a:pt x="1519428" y="2365248"/>
                </a:lnTo>
                <a:lnTo>
                  <a:pt x="1704340" y="2297938"/>
                </a:lnTo>
                <a:lnTo>
                  <a:pt x="1678579" y="2152015"/>
                </a:lnTo>
                <a:close/>
              </a:path>
              <a:path w="2401570" h="2365375">
                <a:moveTo>
                  <a:pt x="1396365" y="2152015"/>
                </a:moveTo>
                <a:lnTo>
                  <a:pt x="1005205" y="2152015"/>
                </a:lnTo>
                <a:lnTo>
                  <a:pt x="1053766" y="2160724"/>
                </a:lnTo>
                <a:lnTo>
                  <a:pt x="1102614" y="2166945"/>
                </a:lnTo>
                <a:lnTo>
                  <a:pt x="1151651" y="2170678"/>
                </a:lnTo>
                <a:lnTo>
                  <a:pt x="1200785" y="2171922"/>
                </a:lnTo>
                <a:lnTo>
                  <a:pt x="1249918" y="2170678"/>
                </a:lnTo>
                <a:lnTo>
                  <a:pt x="1298956" y="2166945"/>
                </a:lnTo>
                <a:lnTo>
                  <a:pt x="1347803" y="2160724"/>
                </a:lnTo>
                <a:lnTo>
                  <a:pt x="1396365" y="2152015"/>
                </a:lnTo>
                <a:close/>
              </a:path>
              <a:path w="2401570" h="2365375">
                <a:moveTo>
                  <a:pt x="2367407" y="896493"/>
                </a:moveTo>
                <a:lnTo>
                  <a:pt x="34036" y="896493"/>
                </a:lnTo>
                <a:lnTo>
                  <a:pt x="0" y="1090168"/>
                </a:lnTo>
                <a:lnTo>
                  <a:pt x="231267" y="1174369"/>
                </a:lnTo>
                <a:lnTo>
                  <a:pt x="231139" y="1223710"/>
                </a:lnTo>
                <a:lnTo>
                  <a:pt x="233507" y="1272901"/>
                </a:lnTo>
                <a:lnTo>
                  <a:pt x="238354" y="1321847"/>
                </a:lnTo>
                <a:lnTo>
                  <a:pt x="245665" y="1370457"/>
                </a:lnTo>
                <a:lnTo>
                  <a:pt x="255423" y="1418638"/>
                </a:lnTo>
                <a:lnTo>
                  <a:pt x="267610" y="1466298"/>
                </a:lnTo>
                <a:lnTo>
                  <a:pt x="282212" y="1513345"/>
                </a:lnTo>
                <a:lnTo>
                  <a:pt x="299212" y="1559687"/>
                </a:lnTo>
                <a:lnTo>
                  <a:pt x="110617" y="1717928"/>
                </a:lnTo>
                <a:lnTo>
                  <a:pt x="208915" y="1888236"/>
                </a:lnTo>
                <a:lnTo>
                  <a:pt x="440309" y="1804035"/>
                </a:lnTo>
                <a:lnTo>
                  <a:pt x="2241254" y="1804035"/>
                </a:lnTo>
                <a:lnTo>
                  <a:pt x="2290953" y="1717928"/>
                </a:lnTo>
                <a:lnTo>
                  <a:pt x="2102358" y="1559687"/>
                </a:lnTo>
                <a:lnTo>
                  <a:pt x="2119357" y="1513345"/>
                </a:lnTo>
                <a:lnTo>
                  <a:pt x="2133959" y="1466298"/>
                </a:lnTo>
                <a:lnTo>
                  <a:pt x="2146146" y="1418638"/>
                </a:lnTo>
                <a:lnTo>
                  <a:pt x="2155904" y="1370457"/>
                </a:lnTo>
                <a:lnTo>
                  <a:pt x="2163215" y="1321847"/>
                </a:lnTo>
                <a:lnTo>
                  <a:pt x="2168062" y="1272901"/>
                </a:lnTo>
                <a:lnTo>
                  <a:pt x="2170430" y="1223710"/>
                </a:lnTo>
                <a:lnTo>
                  <a:pt x="2170303" y="1174369"/>
                </a:lnTo>
                <a:lnTo>
                  <a:pt x="2401570" y="1090168"/>
                </a:lnTo>
                <a:lnTo>
                  <a:pt x="2367407" y="896493"/>
                </a:lnTo>
                <a:close/>
              </a:path>
              <a:path w="2401570" h="2365375">
                <a:moveTo>
                  <a:pt x="2241254" y="1804035"/>
                </a:moveTo>
                <a:lnTo>
                  <a:pt x="1961261" y="1804035"/>
                </a:lnTo>
                <a:lnTo>
                  <a:pt x="2192655" y="1888236"/>
                </a:lnTo>
                <a:lnTo>
                  <a:pt x="2241254" y="1804035"/>
                </a:lnTo>
                <a:close/>
              </a:path>
              <a:path w="2401570" h="2365375">
                <a:moveTo>
                  <a:pt x="503428" y="218058"/>
                </a:moveTo>
                <a:lnTo>
                  <a:pt x="352806" y="344423"/>
                </a:lnTo>
                <a:lnTo>
                  <a:pt x="475869" y="557657"/>
                </a:lnTo>
                <a:lnTo>
                  <a:pt x="444045" y="595380"/>
                </a:lnTo>
                <a:lnTo>
                  <a:pt x="414234" y="634585"/>
                </a:lnTo>
                <a:lnTo>
                  <a:pt x="386482" y="675191"/>
                </a:lnTo>
                <a:lnTo>
                  <a:pt x="360838" y="717121"/>
                </a:lnTo>
                <a:lnTo>
                  <a:pt x="337349" y="760295"/>
                </a:lnTo>
                <a:lnTo>
                  <a:pt x="316063" y="804634"/>
                </a:lnTo>
                <a:lnTo>
                  <a:pt x="297027" y="850059"/>
                </a:lnTo>
                <a:lnTo>
                  <a:pt x="280289" y="896493"/>
                </a:lnTo>
                <a:lnTo>
                  <a:pt x="2121281" y="896493"/>
                </a:lnTo>
                <a:lnTo>
                  <a:pt x="2104542" y="850059"/>
                </a:lnTo>
                <a:lnTo>
                  <a:pt x="2085506" y="804634"/>
                </a:lnTo>
                <a:lnTo>
                  <a:pt x="2064220" y="760295"/>
                </a:lnTo>
                <a:lnTo>
                  <a:pt x="2040731" y="717121"/>
                </a:lnTo>
                <a:lnTo>
                  <a:pt x="2015087" y="675191"/>
                </a:lnTo>
                <a:lnTo>
                  <a:pt x="1987335" y="634585"/>
                </a:lnTo>
                <a:lnTo>
                  <a:pt x="1957524" y="595380"/>
                </a:lnTo>
                <a:lnTo>
                  <a:pt x="1925701" y="557657"/>
                </a:lnTo>
                <a:lnTo>
                  <a:pt x="2030366" y="376300"/>
                </a:lnTo>
                <a:lnTo>
                  <a:pt x="692023" y="376300"/>
                </a:lnTo>
                <a:lnTo>
                  <a:pt x="503428" y="218058"/>
                </a:lnTo>
                <a:close/>
              </a:path>
              <a:path w="2401570" h="2365375">
                <a:moveTo>
                  <a:pt x="1299083" y="0"/>
                </a:moveTo>
                <a:lnTo>
                  <a:pt x="1102487" y="0"/>
                </a:lnTo>
                <a:lnTo>
                  <a:pt x="1059688" y="242442"/>
                </a:lnTo>
                <a:lnTo>
                  <a:pt x="1011083" y="250866"/>
                </a:lnTo>
                <a:lnTo>
                  <a:pt x="963056" y="261733"/>
                </a:lnTo>
                <a:lnTo>
                  <a:pt x="915696" y="275007"/>
                </a:lnTo>
                <a:lnTo>
                  <a:pt x="869092" y="290655"/>
                </a:lnTo>
                <a:lnTo>
                  <a:pt x="823334" y="308642"/>
                </a:lnTo>
                <a:lnTo>
                  <a:pt x="778510" y="328935"/>
                </a:lnTo>
                <a:lnTo>
                  <a:pt x="734709" y="351500"/>
                </a:lnTo>
                <a:lnTo>
                  <a:pt x="692023" y="376300"/>
                </a:lnTo>
                <a:lnTo>
                  <a:pt x="1709547" y="376300"/>
                </a:lnTo>
                <a:lnTo>
                  <a:pt x="1666860" y="351500"/>
                </a:lnTo>
                <a:lnTo>
                  <a:pt x="1623060" y="328935"/>
                </a:lnTo>
                <a:lnTo>
                  <a:pt x="1578235" y="308642"/>
                </a:lnTo>
                <a:lnTo>
                  <a:pt x="1532477" y="290655"/>
                </a:lnTo>
                <a:lnTo>
                  <a:pt x="1485873" y="275007"/>
                </a:lnTo>
                <a:lnTo>
                  <a:pt x="1438513" y="261733"/>
                </a:lnTo>
                <a:lnTo>
                  <a:pt x="1390486" y="250866"/>
                </a:lnTo>
                <a:lnTo>
                  <a:pt x="1341882" y="242442"/>
                </a:lnTo>
                <a:lnTo>
                  <a:pt x="1299083" y="0"/>
                </a:lnTo>
                <a:close/>
              </a:path>
              <a:path w="2401570" h="2365375">
                <a:moveTo>
                  <a:pt x="1898142" y="218058"/>
                </a:moveTo>
                <a:lnTo>
                  <a:pt x="1709547" y="376300"/>
                </a:lnTo>
                <a:lnTo>
                  <a:pt x="2030366" y="376300"/>
                </a:lnTo>
                <a:lnTo>
                  <a:pt x="2048764" y="344423"/>
                </a:lnTo>
                <a:lnTo>
                  <a:pt x="1898142" y="218058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4453128"/>
            <a:ext cx="1542415" cy="927100"/>
          </a:xfrm>
          <a:custGeom>
            <a:avLst/>
            <a:gdLst/>
            <a:ahLst/>
            <a:cxnLst/>
            <a:rect l="l" t="t" r="r" b="b"/>
            <a:pathLst>
              <a:path w="1542415" h="927100">
                <a:moveTo>
                  <a:pt x="1449578" y="0"/>
                </a:moveTo>
                <a:lnTo>
                  <a:pt x="92710" y="0"/>
                </a:lnTo>
                <a:lnTo>
                  <a:pt x="56632" y="7288"/>
                </a:lnTo>
                <a:lnTo>
                  <a:pt x="27162" y="27162"/>
                </a:lnTo>
                <a:lnTo>
                  <a:pt x="7288" y="56632"/>
                </a:lnTo>
                <a:lnTo>
                  <a:pt x="0" y="92710"/>
                </a:lnTo>
                <a:lnTo>
                  <a:pt x="0" y="833882"/>
                </a:lnTo>
                <a:lnTo>
                  <a:pt x="7288" y="869959"/>
                </a:lnTo>
                <a:lnTo>
                  <a:pt x="27162" y="899429"/>
                </a:lnTo>
                <a:lnTo>
                  <a:pt x="56632" y="919303"/>
                </a:lnTo>
                <a:lnTo>
                  <a:pt x="92710" y="926592"/>
                </a:lnTo>
                <a:lnTo>
                  <a:pt x="1449578" y="926592"/>
                </a:lnTo>
                <a:lnTo>
                  <a:pt x="1485655" y="919303"/>
                </a:lnTo>
                <a:lnTo>
                  <a:pt x="1515125" y="899429"/>
                </a:lnTo>
                <a:lnTo>
                  <a:pt x="1534999" y="869959"/>
                </a:lnTo>
                <a:lnTo>
                  <a:pt x="1542288" y="833882"/>
                </a:lnTo>
                <a:lnTo>
                  <a:pt x="1542288" y="92710"/>
                </a:lnTo>
                <a:lnTo>
                  <a:pt x="1534999" y="56632"/>
                </a:lnTo>
                <a:lnTo>
                  <a:pt x="1515125" y="27162"/>
                </a:lnTo>
                <a:lnTo>
                  <a:pt x="1485655" y="7288"/>
                </a:lnTo>
                <a:lnTo>
                  <a:pt x="144957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4453128"/>
            <a:ext cx="1542415" cy="927100"/>
          </a:xfrm>
          <a:custGeom>
            <a:avLst/>
            <a:gdLst/>
            <a:ahLst/>
            <a:cxnLst/>
            <a:rect l="l" t="t" r="r" b="b"/>
            <a:pathLst>
              <a:path w="1542415" h="927100">
                <a:moveTo>
                  <a:pt x="0" y="92710"/>
                </a:moveTo>
                <a:lnTo>
                  <a:pt x="7288" y="56632"/>
                </a:lnTo>
                <a:lnTo>
                  <a:pt x="27162" y="27162"/>
                </a:lnTo>
                <a:lnTo>
                  <a:pt x="56632" y="7288"/>
                </a:lnTo>
                <a:lnTo>
                  <a:pt x="92710" y="0"/>
                </a:lnTo>
                <a:lnTo>
                  <a:pt x="1449578" y="0"/>
                </a:lnTo>
                <a:lnTo>
                  <a:pt x="1485655" y="7288"/>
                </a:lnTo>
                <a:lnTo>
                  <a:pt x="1515125" y="27162"/>
                </a:lnTo>
                <a:lnTo>
                  <a:pt x="1534999" y="56632"/>
                </a:lnTo>
                <a:lnTo>
                  <a:pt x="1542288" y="92710"/>
                </a:lnTo>
                <a:lnTo>
                  <a:pt x="1542288" y="833882"/>
                </a:lnTo>
                <a:lnTo>
                  <a:pt x="1534999" y="869959"/>
                </a:lnTo>
                <a:lnTo>
                  <a:pt x="1515125" y="899429"/>
                </a:lnTo>
                <a:lnTo>
                  <a:pt x="1485655" y="919303"/>
                </a:lnTo>
                <a:lnTo>
                  <a:pt x="1449578" y="926592"/>
                </a:lnTo>
                <a:lnTo>
                  <a:pt x="92710" y="926592"/>
                </a:lnTo>
                <a:lnTo>
                  <a:pt x="56632" y="919303"/>
                </a:lnTo>
                <a:lnTo>
                  <a:pt x="27162" y="899429"/>
                </a:lnTo>
                <a:lnTo>
                  <a:pt x="7288" y="869959"/>
                </a:lnTo>
                <a:lnTo>
                  <a:pt x="0" y="833882"/>
                </a:lnTo>
                <a:lnTo>
                  <a:pt x="0" y="92710"/>
                </a:lnTo>
                <a:close/>
              </a:path>
            </a:pathLst>
          </a:custGeom>
          <a:ln w="12191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3330" y="2402585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1296162"/>
                </a:moveTo>
                <a:lnTo>
                  <a:pt x="355853" y="1296162"/>
                </a:lnTo>
                <a:lnTo>
                  <a:pt x="390146" y="1328110"/>
                </a:lnTo>
                <a:lnTo>
                  <a:pt x="426619" y="1357268"/>
                </a:lnTo>
                <a:lnTo>
                  <a:pt x="465102" y="1383536"/>
                </a:lnTo>
                <a:lnTo>
                  <a:pt x="505426" y="1406814"/>
                </a:lnTo>
                <a:lnTo>
                  <a:pt x="547424" y="1427001"/>
                </a:lnTo>
                <a:lnTo>
                  <a:pt x="590925" y="1443998"/>
                </a:lnTo>
                <a:lnTo>
                  <a:pt x="635761" y="1457706"/>
                </a:lnTo>
                <a:lnTo>
                  <a:pt x="697864" y="1722120"/>
                </a:lnTo>
                <a:lnTo>
                  <a:pt x="889380" y="1722120"/>
                </a:lnTo>
                <a:lnTo>
                  <a:pt x="951483" y="1457706"/>
                </a:lnTo>
                <a:lnTo>
                  <a:pt x="996320" y="1443998"/>
                </a:lnTo>
                <a:lnTo>
                  <a:pt x="1039821" y="1427001"/>
                </a:lnTo>
                <a:lnTo>
                  <a:pt x="1081819" y="1406814"/>
                </a:lnTo>
                <a:lnTo>
                  <a:pt x="1122143" y="1383536"/>
                </a:lnTo>
                <a:lnTo>
                  <a:pt x="1160626" y="1357268"/>
                </a:lnTo>
                <a:lnTo>
                  <a:pt x="1197099" y="1328110"/>
                </a:lnTo>
                <a:lnTo>
                  <a:pt x="1231391" y="1296162"/>
                </a:lnTo>
                <a:close/>
              </a:path>
              <a:path w="1587500" h="1722120">
                <a:moveTo>
                  <a:pt x="95757" y="347599"/>
                </a:moveTo>
                <a:lnTo>
                  <a:pt x="0" y="513461"/>
                </a:lnTo>
                <a:lnTo>
                  <a:pt x="197992" y="699516"/>
                </a:lnTo>
                <a:lnTo>
                  <a:pt x="187449" y="745171"/>
                </a:lnTo>
                <a:lnTo>
                  <a:pt x="180420" y="791327"/>
                </a:lnTo>
                <a:lnTo>
                  <a:pt x="176905" y="837782"/>
                </a:lnTo>
                <a:lnTo>
                  <a:pt x="176905" y="884337"/>
                </a:lnTo>
                <a:lnTo>
                  <a:pt x="180420" y="930792"/>
                </a:lnTo>
                <a:lnTo>
                  <a:pt x="187449" y="976948"/>
                </a:lnTo>
                <a:lnTo>
                  <a:pt x="197992" y="1022604"/>
                </a:lnTo>
                <a:lnTo>
                  <a:pt x="0" y="1208659"/>
                </a:lnTo>
                <a:lnTo>
                  <a:pt x="95757" y="1374521"/>
                </a:lnTo>
                <a:lnTo>
                  <a:pt x="355853" y="1296162"/>
                </a:lnTo>
                <a:lnTo>
                  <a:pt x="1536727" y="1296162"/>
                </a:lnTo>
                <a:lnTo>
                  <a:pt x="1587245" y="1208659"/>
                </a:lnTo>
                <a:lnTo>
                  <a:pt x="1389252" y="1022604"/>
                </a:lnTo>
                <a:lnTo>
                  <a:pt x="1399796" y="976948"/>
                </a:lnTo>
                <a:lnTo>
                  <a:pt x="1406825" y="930792"/>
                </a:lnTo>
                <a:lnTo>
                  <a:pt x="1410340" y="884337"/>
                </a:lnTo>
                <a:lnTo>
                  <a:pt x="1410340" y="837782"/>
                </a:lnTo>
                <a:lnTo>
                  <a:pt x="1406825" y="791327"/>
                </a:lnTo>
                <a:lnTo>
                  <a:pt x="1399796" y="745171"/>
                </a:lnTo>
                <a:lnTo>
                  <a:pt x="1389252" y="699516"/>
                </a:lnTo>
                <a:lnTo>
                  <a:pt x="1587245" y="513461"/>
                </a:lnTo>
                <a:lnTo>
                  <a:pt x="1536727" y="425958"/>
                </a:lnTo>
                <a:lnTo>
                  <a:pt x="355853" y="425958"/>
                </a:lnTo>
                <a:lnTo>
                  <a:pt x="95757" y="347599"/>
                </a:lnTo>
                <a:close/>
              </a:path>
              <a:path w="1587500" h="1722120">
                <a:moveTo>
                  <a:pt x="1536727" y="1296162"/>
                </a:moveTo>
                <a:lnTo>
                  <a:pt x="1231391" y="1296162"/>
                </a:lnTo>
                <a:lnTo>
                  <a:pt x="1491487" y="1374521"/>
                </a:lnTo>
                <a:lnTo>
                  <a:pt x="1536727" y="1296162"/>
                </a:lnTo>
                <a:close/>
              </a:path>
              <a:path w="1587500" h="1722120">
                <a:moveTo>
                  <a:pt x="889380" y="0"/>
                </a:moveTo>
                <a:lnTo>
                  <a:pt x="697864" y="0"/>
                </a:lnTo>
                <a:lnTo>
                  <a:pt x="635761" y="264414"/>
                </a:lnTo>
                <a:lnTo>
                  <a:pt x="590925" y="278121"/>
                </a:lnTo>
                <a:lnTo>
                  <a:pt x="547424" y="295118"/>
                </a:lnTo>
                <a:lnTo>
                  <a:pt x="505426" y="315305"/>
                </a:lnTo>
                <a:lnTo>
                  <a:pt x="465102" y="338583"/>
                </a:lnTo>
                <a:lnTo>
                  <a:pt x="426619" y="364851"/>
                </a:lnTo>
                <a:lnTo>
                  <a:pt x="390146" y="394009"/>
                </a:lnTo>
                <a:lnTo>
                  <a:pt x="355853" y="425958"/>
                </a:lnTo>
                <a:lnTo>
                  <a:pt x="1231391" y="425958"/>
                </a:lnTo>
                <a:lnTo>
                  <a:pt x="1197099" y="394009"/>
                </a:lnTo>
                <a:lnTo>
                  <a:pt x="1160626" y="364851"/>
                </a:lnTo>
                <a:lnTo>
                  <a:pt x="1122143" y="338583"/>
                </a:lnTo>
                <a:lnTo>
                  <a:pt x="1081819" y="315305"/>
                </a:lnTo>
                <a:lnTo>
                  <a:pt x="1039821" y="295118"/>
                </a:lnTo>
                <a:lnTo>
                  <a:pt x="996320" y="278121"/>
                </a:lnTo>
                <a:lnTo>
                  <a:pt x="951483" y="264414"/>
                </a:lnTo>
                <a:lnTo>
                  <a:pt x="889380" y="0"/>
                </a:lnTo>
                <a:close/>
              </a:path>
              <a:path w="1587500" h="1722120">
                <a:moveTo>
                  <a:pt x="1491487" y="347599"/>
                </a:moveTo>
                <a:lnTo>
                  <a:pt x="1231391" y="425958"/>
                </a:lnTo>
                <a:lnTo>
                  <a:pt x="1536727" y="425958"/>
                </a:lnTo>
                <a:lnTo>
                  <a:pt x="1491487" y="347599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3330" y="2402585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425958"/>
                </a:moveTo>
                <a:lnTo>
                  <a:pt x="1491487" y="347599"/>
                </a:lnTo>
                <a:lnTo>
                  <a:pt x="1587245" y="513461"/>
                </a:lnTo>
                <a:lnTo>
                  <a:pt x="1389252" y="699516"/>
                </a:lnTo>
                <a:lnTo>
                  <a:pt x="1399796" y="745171"/>
                </a:lnTo>
                <a:lnTo>
                  <a:pt x="1406825" y="791327"/>
                </a:lnTo>
                <a:lnTo>
                  <a:pt x="1410340" y="837782"/>
                </a:lnTo>
                <a:lnTo>
                  <a:pt x="1410340" y="884337"/>
                </a:lnTo>
                <a:lnTo>
                  <a:pt x="1406825" y="930792"/>
                </a:lnTo>
                <a:lnTo>
                  <a:pt x="1399796" y="976948"/>
                </a:lnTo>
                <a:lnTo>
                  <a:pt x="1389252" y="1022604"/>
                </a:lnTo>
                <a:lnTo>
                  <a:pt x="1587245" y="1208659"/>
                </a:lnTo>
                <a:lnTo>
                  <a:pt x="1491487" y="1374521"/>
                </a:lnTo>
                <a:lnTo>
                  <a:pt x="1231391" y="1296162"/>
                </a:lnTo>
                <a:lnTo>
                  <a:pt x="1197099" y="1328110"/>
                </a:lnTo>
                <a:lnTo>
                  <a:pt x="1160626" y="1357268"/>
                </a:lnTo>
                <a:lnTo>
                  <a:pt x="1122143" y="1383536"/>
                </a:lnTo>
                <a:lnTo>
                  <a:pt x="1081819" y="1406814"/>
                </a:lnTo>
                <a:lnTo>
                  <a:pt x="1039821" y="1427001"/>
                </a:lnTo>
                <a:lnTo>
                  <a:pt x="996320" y="1443998"/>
                </a:lnTo>
                <a:lnTo>
                  <a:pt x="951483" y="1457706"/>
                </a:lnTo>
                <a:lnTo>
                  <a:pt x="889380" y="1722120"/>
                </a:lnTo>
                <a:lnTo>
                  <a:pt x="697864" y="1722120"/>
                </a:lnTo>
                <a:lnTo>
                  <a:pt x="635761" y="1457706"/>
                </a:lnTo>
                <a:lnTo>
                  <a:pt x="590925" y="1443998"/>
                </a:lnTo>
                <a:lnTo>
                  <a:pt x="547424" y="1427001"/>
                </a:lnTo>
                <a:lnTo>
                  <a:pt x="505426" y="1406814"/>
                </a:lnTo>
                <a:lnTo>
                  <a:pt x="465102" y="1383536"/>
                </a:lnTo>
                <a:lnTo>
                  <a:pt x="426619" y="1357268"/>
                </a:lnTo>
                <a:lnTo>
                  <a:pt x="390146" y="1328110"/>
                </a:lnTo>
                <a:lnTo>
                  <a:pt x="355853" y="1296162"/>
                </a:lnTo>
                <a:lnTo>
                  <a:pt x="95757" y="1374521"/>
                </a:lnTo>
                <a:lnTo>
                  <a:pt x="0" y="1208659"/>
                </a:lnTo>
                <a:lnTo>
                  <a:pt x="197992" y="1022604"/>
                </a:lnTo>
                <a:lnTo>
                  <a:pt x="187449" y="976948"/>
                </a:lnTo>
                <a:lnTo>
                  <a:pt x="180420" y="930792"/>
                </a:lnTo>
                <a:lnTo>
                  <a:pt x="176905" y="884337"/>
                </a:lnTo>
                <a:lnTo>
                  <a:pt x="176905" y="837782"/>
                </a:lnTo>
                <a:lnTo>
                  <a:pt x="180420" y="791327"/>
                </a:lnTo>
                <a:lnTo>
                  <a:pt x="187449" y="745171"/>
                </a:lnTo>
                <a:lnTo>
                  <a:pt x="197992" y="699516"/>
                </a:lnTo>
                <a:lnTo>
                  <a:pt x="0" y="513461"/>
                </a:lnTo>
                <a:lnTo>
                  <a:pt x="95757" y="347599"/>
                </a:lnTo>
                <a:lnTo>
                  <a:pt x="355853" y="425958"/>
                </a:lnTo>
                <a:lnTo>
                  <a:pt x="390146" y="394009"/>
                </a:lnTo>
                <a:lnTo>
                  <a:pt x="426619" y="364851"/>
                </a:lnTo>
                <a:lnTo>
                  <a:pt x="465102" y="338583"/>
                </a:lnTo>
                <a:lnTo>
                  <a:pt x="505426" y="315305"/>
                </a:lnTo>
                <a:lnTo>
                  <a:pt x="547424" y="295118"/>
                </a:lnTo>
                <a:lnTo>
                  <a:pt x="590925" y="278121"/>
                </a:lnTo>
                <a:lnTo>
                  <a:pt x="635761" y="264414"/>
                </a:lnTo>
                <a:lnTo>
                  <a:pt x="697864" y="0"/>
                </a:lnTo>
                <a:lnTo>
                  <a:pt x="889380" y="0"/>
                </a:lnTo>
                <a:lnTo>
                  <a:pt x="951483" y="264414"/>
                </a:lnTo>
                <a:lnTo>
                  <a:pt x="996320" y="278121"/>
                </a:lnTo>
                <a:lnTo>
                  <a:pt x="1039821" y="295118"/>
                </a:lnTo>
                <a:lnTo>
                  <a:pt x="1081819" y="315305"/>
                </a:lnTo>
                <a:lnTo>
                  <a:pt x="1122143" y="338583"/>
                </a:lnTo>
                <a:lnTo>
                  <a:pt x="1160626" y="364851"/>
                </a:lnTo>
                <a:lnTo>
                  <a:pt x="1197099" y="394009"/>
                </a:lnTo>
                <a:lnTo>
                  <a:pt x="1231391" y="425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0388" y="2029967"/>
            <a:ext cx="1542415" cy="925194"/>
          </a:xfrm>
          <a:custGeom>
            <a:avLst/>
            <a:gdLst/>
            <a:ahLst/>
            <a:cxnLst/>
            <a:rect l="l" t="t" r="r" b="b"/>
            <a:pathLst>
              <a:path w="1542415" h="925194">
                <a:moveTo>
                  <a:pt x="1449832" y="0"/>
                </a:moveTo>
                <a:lnTo>
                  <a:pt x="92456" y="0"/>
                </a:lnTo>
                <a:lnTo>
                  <a:pt x="56471" y="7266"/>
                </a:lnTo>
                <a:lnTo>
                  <a:pt x="27082" y="27082"/>
                </a:lnTo>
                <a:lnTo>
                  <a:pt x="7266" y="56471"/>
                </a:lnTo>
                <a:lnTo>
                  <a:pt x="0" y="92455"/>
                </a:lnTo>
                <a:lnTo>
                  <a:pt x="0" y="832611"/>
                </a:lnTo>
                <a:lnTo>
                  <a:pt x="7266" y="868596"/>
                </a:lnTo>
                <a:lnTo>
                  <a:pt x="27082" y="897985"/>
                </a:lnTo>
                <a:lnTo>
                  <a:pt x="56471" y="917801"/>
                </a:lnTo>
                <a:lnTo>
                  <a:pt x="92456" y="925067"/>
                </a:lnTo>
                <a:lnTo>
                  <a:pt x="1449832" y="925067"/>
                </a:lnTo>
                <a:lnTo>
                  <a:pt x="1485816" y="917801"/>
                </a:lnTo>
                <a:lnTo>
                  <a:pt x="1515205" y="897985"/>
                </a:lnTo>
                <a:lnTo>
                  <a:pt x="1535021" y="868596"/>
                </a:lnTo>
                <a:lnTo>
                  <a:pt x="1542288" y="832611"/>
                </a:lnTo>
                <a:lnTo>
                  <a:pt x="1542288" y="92455"/>
                </a:lnTo>
                <a:lnTo>
                  <a:pt x="1535021" y="56471"/>
                </a:lnTo>
                <a:lnTo>
                  <a:pt x="1515205" y="27082"/>
                </a:lnTo>
                <a:lnTo>
                  <a:pt x="1485816" y="7266"/>
                </a:lnTo>
                <a:lnTo>
                  <a:pt x="144983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0388" y="2029967"/>
            <a:ext cx="1542415" cy="925194"/>
          </a:xfrm>
          <a:custGeom>
            <a:avLst/>
            <a:gdLst/>
            <a:ahLst/>
            <a:cxnLst/>
            <a:rect l="l" t="t" r="r" b="b"/>
            <a:pathLst>
              <a:path w="1542415" h="925194">
                <a:moveTo>
                  <a:pt x="0" y="92455"/>
                </a:moveTo>
                <a:lnTo>
                  <a:pt x="7266" y="56471"/>
                </a:lnTo>
                <a:lnTo>
                  <a:pt x="27082" y="27082"/>
                </a:lnTo>
                <a:lnTo>
                  <a:pt x="56471" y="7266"/>
                </a:lnTo>
                <a:lnTo>
                  <a:pt x="92456" y="0"/>
                </a:lnTo>
                <a:lnTo>
                  <a:pt x="1449832" y="0"/>
                </a:lnTo>
                <a:lnTo>
                  <a:pt x="1485816" y="7266"/>
                </a:lnTo>
                <a:lnTo>
                  <a:pt x="1515205" y="27082"/>
                </a:lnTo>
                <a:lnTo>
                  <a:pt x="1535021" y="56471"/>
                </a:lnTo>
                <a:lnTo>
                  <a:pt x="1542288" y="92455"/>
                </a:lnTo>
                <a:lnTo>
                  <a:pt x="1542288" y="832611"/>
                </a:lnTo>
                <a:lnTo>
                  <a:pt x="1535021" y="868596"/>
                </a:lnTo>
                <a:lnTo>
                  <a:pt x="1515205" y="897985"/>
                </a:lnTo>
                <a:lnTo>
                  <a:pt x="1485816" y="917801"/>
                </a:lnTo>
                <a:lnTo>
                  <a:pt x="1449832" y="925067"/>
                </a:lnTo>
                <a:lnTo>
                  <a:pt x="92456" y="925067"/>
                </a:lnTo>
                <a:lnTo>
                  <a:pt x="56471" y="917801"/>
                </a:lnTo>
                <a:lnTo>
                  <a:pt x="27082" y="897985"/>
                </a:lnTo>
                <a:lnTo>
                  <a:pt x="7266" y="868596"/>
                </a:lnTo>
                <a:lnTo>
                  <a:pt x="0" y="832611"/>
                </a:lnTo>
                <a:lnTo>
                  <a:pt x="0" y="92455"/>
                </a:lnTo>
                <a:close/>
              </a:path>
            </a:pathLst>
          </a:custGeom>
          <a:ln w="12191">
            <a:solidFill>
              <a:srgbClr val="00A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5798" y="2102612"/>
            <a:ext cx="2697480" cy="3058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0570" indent="-228600">
              <a:lnSpc>
                <a:spcPts val="2395"/>
              </a:lnSpc>
              <a:spcBef>
                <a:spcPts val="105"/>
              </a:spcBef>
              <a:buChar char="•"/>
              <a:tabLst>
                <a:tab pos="750570" algn="l"/>
              </a:tabLst>
            </a:pPr>
            <a:r>
              <a:rPr sz="2000" dirty="0">
                <a:solidFill>
                  <a:srgbClr val="2E3541"/>
                </a:solidFill>
                <a:latin typeface="Trebuchet MS"/>
                <a:cs typeface="Trebuchet MS"/>
              </a:rPr>
              <a:t>4</a:t>
            </a:r>
            <a:r>
              <a:rPr sz="2000" dirty="0">
                <a:solidFill>
                  <a:srgbClr val="2E3541"/>
                </a:solidFill>
                <a:latin typeface="宋体"/>
                <a:cs typeface="宋体"/>
              </a:rPr>
              <a:t>个区域</a:t>
            </a:r>
            <a:endParaRPr sz="2000">
              <a:latin typeface="宋体"/>
              <a:cs typeface="宋体"/>
            </a:endParaRPr>
          </a:p>
          <a:p>
            <a:pPr marL="750570">
              <a:lnSpc>
                <a:spcPts val="2395"/>
              </a:lnSpc>
            </a:pPr>
            <a:r>
              <a:rPr sz="2000" dirty="0">
                <a:solidFill>
                  <a:srgbClr val="2E3541"/>
                </a:solidFill>
                <a:latin typeface="宋体"/>
                <a:cs typeface="宋体"/>
              </a:rPr>
              <a:t>五级乙等</a:t>
            </a:r>
            <a:endParaRPr sz="2000">
              <a:latin typeface="宋体"/>
              <a:cs typeface="宋体"/>
            </a:endParaRPr>
          </a:p>
          <a:p>
            <a:pPr marL="20320" marR="1998345" indent="-7620">
              <a:lnSpc>
                <a:spcPts val="3110"/>
              </a:lnSpc>
              <a:spcBef>
                <a:spcPts val="800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48</a:t>
            </a:r>
            <a:r>
              <a:rPr sz="2600" dirty="0">
                <a:solidFill>
                  <a:srgbClr val="FFFFFF"/>
                </a:solidFill>
                <a:latin typeface="宋体"/>
                <a:cs typeface="宋体"/>
              </a:rPr>
              <a:t>个 区域</a:t>
            </a:r>
            <a:endParaRPr sz="2600">
              <a:latin typeface="宋体"/>
              <a:cs typeface="宋体"/>
            </a:endParaRPr>
          </a:p>
          <a:p>
            <a:pPr marL="1926589" marR="5080" indent="-425450">
              <a:lnSpc>
                <a:spcPts val="3110"/>
              </a:lnSpc>
              <a:spcBef>
                <a:spcPts val="730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2600" dirty="0">
                <a:solidFill>
                  <a:srgbClr val="FFFFFF"/>
                </a:solidFill>
                <a:latin typeface="宋体"/>
                <a:cs typeface="宋体"/>
              </a:rPr>
              <a:t>家医 院</a:t>
            </a:r>
            <a:endParaRPr sz="2600">
              <a:latin typeface="宋体"/>
              <a:cs typeface="宋体"/>
            </a:endParaRPr>
          </a:p>
          <a:p>
            <a:pPr marL="926465" marR="731520" lvl="1" indent="-228600">
              <a:lnSpc>
                <a:spcPts val="2390"/>
              </a:lnSpc>
              <a:spcBef>
                <a:spcPts val="415"/>
              </a:spcBef>
              <a:buChar char="•"/>
              <a:tabLst>
                <a:tab pos="927100" algn="l"/>
              </a:tabLst>
            </a:pPr>
            <a:r>
              <a:rPr sz="2000" spc="0" dirty="0">
                <a:solidFill>
                  <a:srgbClr val="2E3541"/>
                </a:solidFill>
                <a:latin typeface="Trebuchet MS"/>
                <a:cs typeface="Trebuchet MS"/>
              </a:rPr>
              <a:t>12</a:t>
            </a:r>
            <a:r>
              <a:rPr sz="2000" dirty="0">
                <a:solidFill>
                  <a:srgbClr val="2E3541"/>
                </a:solidFill>
                <a:latin typeface="宋体"/>
                <a:cs typeface="宋体"/>
              </a:rPr>
              <a:t>家五级 乙等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4441" y="2635655"/>
            <a:ext cx="1793875" cy="2587625"/>
          </a:xfrm>
          <a:custGeom>
            <a:avLst/>
            <a:gdLst/>
            <a:ahLst/>
            <a:cxnLst/>
            <a:rect l="l" t="t" r="r" b="b"/>
            <a:pathLst>
              <a:path w="1793875" h="2587625">
                <a:moveTo>
                  <a:pt x="1110996" y="2300072"/>
                </a:moveTo>
                <a:lnTo>
                  <a:pt x="1102614" y="2512162"/>
                </a:lnTo>
                <a:lnTo>
                  <a:pt x="1291463" y="2587473"/>
                </a:lnTo>
                <a:lnTo>
                  <a:pt x="1240028" y="2505558"/>
                </a:lnTo>
                <a:lnTo>
                  <a:pt x="1279191" y="2474860"/>
                </a:lnTo>
                <a:lnTo>
                  <a:pt x="1317032" y="2442970"/>
                </a:lnTo>
                <a:lnTo>
                  <a:pt x="1353537" y="2409929"/>
                </a:lnTo>
                <a:lnTo>
                  <a:pt x="1382303" y="2381987"/>
                </a:lnTo>
                <a:lnTo>
                  <a:pt x="1162431" y="2381987"/>
                </a:lnTo>
                <a:lnTo>
                  <a:pt x="1110996" y="2300072"/>
                </a:lnTo>
                <a:close/>
              </a:path>
              <a:path w="1793875" h="2587625">
                <a:moveTo>
                  <a:pt x="1019856" y="145807"/>
                </a:moveTo>
                <a:lnTo>
                  <a:pt x="380262" y="145807"/>
                </a:lnTo>
                <a:lnTo>
                  <a:pt x="428593" y="145987"/>
                </a:lnTo>
                <a:lnTo>
                  <a:pt x="476757" y="148035"/>
                </a:lnTo>
                <a:lnTo>
                  <a:pt x="524701" y="151932"/>
                </a:lnTo>
                <a:lnTo>
                  <a:pt x="572373" y="157663"/>
                </a:lnTo>
                <a:lnTo>
                  <a:pt x="619721" y="165210"/>
                </a:lnTo>
                <a:lnTo>
                  <a:pt x="666692" y="174556"/>
                </a:lnTo>
                <a:lnTo>
                  <a:pt x="713234" y="185684"/>
                </a:lnTo>
                <a:lnTo>
                  <a:pt x="759295" y="198579"/>
                </a:lnTo>
                <a:lnTo>
                  <a:pt x="804823" y="213222"/>
                </a:lnTo>
                <a:lnTo>
                  <a:pt x="849764" y="229597"/>
                </a:lnTo>
                <a:lnTo>
                  <a:pt x="894067" y="247688"/>
                </a:lnTo>
                <a:lnTo>
                  <a:pt x="937679" y="267477"/>
                </a:lnTo>
                <a:lnTo>
                  <a:pt x="980549" y="288947"/>
                </a:lnTo>
                <a:lnTo>
                  <a:pt x="1022623" y="312082"/>
                </a:lnTo>
                <a:lnTo>
                  <a:pt x="1063850" y="336865"/>
                </a:lnTo>
                <a:lnTo>
                  <a:pt x="1104176" y="363279"/>
                </a:lnTo>
                <a:lnTo>
                  <a:pt x="1143550" y="391308"/>
                </a:lnTo>
                <a:lnTo>
                  <a:pt x="1181920" y="420934"/>
                </a:lnTo>
                <a:lnTo>
                  <a:pt x="1219233" y="452140"/>
                </a:lnTo>
                <a:lnTo>
                  <a:pt x="1255436" y="484910"/>
                </a:lnTo>
                <a:lnTo>
                  <a:pt x="1290478" y="519227"/>
                </a:lnTo>
                <a:lnTo>
                  <a:pt x="1324305" y="555074"/>
                </a:lnTo>
                <a:lnTo>
                  <a:pt x="1356867" y="592435"/>
                </a:lnTo>
                <a:lnTo>
                  <a:pt x="1388110" y="631292"/>
                </a:lnTo>
                <a:lnTo>
                  <a:pt x="1416636" y="669744"/>
                </a:lnTo>
                <a:lnTo>
                  <a:pt x="1443475" y="708923"/>
                </a:lnTo>
                <a:lnTo>
                  <a:pt x="1468631" y="748785"/>
                </a:lnTo>
                <a:lnTo>
                  <a:pt x="1492111" y="789283"/>
                </a:lnTo>
                <a:lnTo>
                  <a:pt x="1513921" y="830373"/>
                </a:lnTo>
                <a:lnTo>
                  <a:pt x="1534066" y="872009"/>
                </a:lnTo>
                <a:lnTo>
                  <a:pt x="1552552" y="914145"/>
                </a:lnTo>
                <a:lnTo>
                  <a:pt x="1569385" y="956737"/>
                </a:lnTo>
                <a:lnTo>
                  <a:pt x="1584571" y="999738"/>
                </a:lnTo>
                <a:lnTo>
                  <a:pt x="1598116" y="1043104"/>
                </a:lnTo>
                <a:lnTo>
                  <a:pt x="1610025" y="1086790"/>
                </a:lnTo>
                <a:lnTo>
                  <a:pt x="1620304" y="1130749"/>
                </a:lnTo>
                <a:lnTo>
                  <a:pt x="1628960" y="1174938"/>
                </a:lnTo>
                <a:lnTo>
                  <a:pt x="1635997" y="1219309"/>
                </a:lnTo>
                <a:lnTo>
                  <a:pt x="1641422" y="1263818"/>
                </a:lnTo>
                <a:lnTo>
                  <a:pt x="1645241" y="1308420"/>
                </a:lnTo>
                <a:lnTo>
                  <a:pt x="1647460" y="1353069"/>
                </a:lnTo>
                <a:lnTo>
                  <a:pt x="1648083" y="1397720"/>
                </a:lnTo>
                <a:lnTo>
                  <a:pt x="1647118" y="1442328"/>
                </a:lnTo>
                <a:lnTo>
                  <a:pt x="1644570" y="1486847"/>
                </a:lnTo>
                <a:lnTo>
                  <a:pt x="1640444" y="1531231"/>
                </a:lnTo>
                <a:lnTo>
                  <a:pt x="1634747" y="1575436"/>
                </a:lnTo>
                <a:lnTo>
                  <a:pt x="1627484" y="1619417"/>
                </a:lnTo>
                <a:lnTo>
                  <a:pt x="1618662" y="1663127"/>
                </a:lnTo>
                <a:lnTo>
                  <a:pt x="1608286" y="1706522"/>
                </a:lnTo>
                <a:lnTo>
                  <a:pt x="1596361" y="1749556"/>
                </a:lnTo>
                <a:lnTo>
                  <a:pt x="1582894" y="1792183"/>
                </a:lnTo>
                <a:lnTo>
                  <a:pt x="1567891" y="1834360"/>
                </a:lnTo>
                <a:lnTo>
                  <a:pt x="1551357" y="1876039"/>
                </a:lnTo>
                <a:lnTo>
                  <a:pt x="1533299" y="1917176"/>
                </a:lnTo>
                <a:lnTo>
                  <a:pt x="1513721" y="1957725"/>
                </a:lnTo>
                <a:lnTo>
                  <a:pt x="1492630" y="1997642"/>
                </a:lnTo>
                <a:lnTo>
                  <a:pt x="1470032" y="2036881"/>
                </a:lnTo>
                <a:lnTo>
                  <a:pt x="1445933" y="2075395"/>
                </a:lnTo>
                <a:lnTo>
                  <a:pt x="1420337" y="2113141"/>
                </a:lnTo>
                <a:lnTo>
                  <a:pt x="1393252" y="2150073"/>
                </a:lnTo>
                <a:lnTo>
                  <a:pt x="1364683" y="2186145"/>
                </a:lnTo>
                <a:lnTo>
                  <a:pt x="1334636" y="2221312"/>
                </a:lnTo>
                <a:lnTo>
                  <a:pt x="1303116" y="2255529"/>
                </a:lnTo>
                <a:lnTo>
                  <a:pt x="1270130" y="2288750"/>
                </a:lnTo>
                <a:lnTo>
                  <a:pt x="1235683" y="2320930"/>
                </a:lnTo>
                <a:lnTo>
                  <a:pt x="1199781" y="2352024"/>
                </a:lnTo>
                <a:lnTo>
                  <a:pt x="1162431" y="2381987"/>
                </a:lnTo>
                <a:lnTo>
                  <a:pt x="1382303" y="2381987"/>
                </a:lnTo>
                <a:lnTo>
                  <a:pt x="1422484" y="2340564"/>
                </a:lnTo>
                <a:lnTo>
                  <a:pt x="1454899" y="2304322"/>
                </a:lnTo>
                <a:lnTo>
                  <a:pt x="1485924" y="2267095"/>
                </a:lnTo>
                <a:lnTo>
                  <a:pt x="1515545" y="2228926"/>
                </a:lnTo>
                <a:lnTo>
                  <a:pt x="1543748" y="2189856"/>
                </a:lnTo>
                <a:lnTo>
                  <a:pt x="1570519" y="2149926"/>
                </a:lnTo>
                <a:lnTo>
                  <a:pt x="1595846" y="2109179"/>
                </a:lnTo>
                <a:lnTo>
                  <a:pt x="1619714" y="2067655"/>
                </a:lnTo>
                <a:lnTo>
                  <a:pt x="1642110" y="2025396"/>
                </a:lnTo>
                <a:lnTo>
                  <a:pt x="1663021" y="1982443"/>
                </a:lnTo>
                <a:lnTo>
                  <a:pt x="1682432" y="1938839"/>
                </a:lnTo>
                <a:lnTo>
                  <a:pt x="1700330" y="1894625"/>
                </a:lnTo>
                <a:lnTo>
                  <a:pt x="1716701" y="1849842"/>
                </a:lnTo>
                <a:lnTo>
                  <a:pt x="1731532" y="1804532"/>
                </a:lnTo>
                <a:lnTo>
                  <a:pt x="1744810" y="1758737"/>
                </a:lnTo>
                <a:lnTo>
                  <a:pt x="1756520" y="1712497"/>
                </a:lnTo>
                <a:lnTo>
                  <a:pt x="1766649" y="1665855"/>
                </a:lnTo>
                <a:lnTo>
                  <a:pt x="1775183" y="1618852"/>
                </a:lnTo>
                <a:lnTo>
                  <a:pt x="1782109" y="1571529"/>
                </a:lnTo>
                <a:lnTo>
                  <a:pt x="1787413" y="1523929"/>
                </a:lnTo>
                <a:lnTo>
                  <a:pt x="1791082" y="1476093"/>
                </a:lnTo>
                <a:lnTo>
                  <a:pt x="1793101" y="1428062"/>
                </a:lnTo>
                <a:lnTo>
                  <a:pt x="1793458" y="1379878"/>
                </a:lnTo>
                <a:lnTo>
                  <a:pt x="1792138" y="1331582"/>
                </a:lnTo>
                <a:lnTo>
                  <a:pt x="1789129" y="1283216"/>
                </a:lnTo>
                <a:lnTo>
                  <a:pt x="1784415" y="1234821"/>
                </a:lnTo>
                <a:lnTo>
                  <a:pt x="1777985" y="1186440"/>
                </a:lnTo>
                <a:lnTo>
                  <a:pt x="1769824" y="1138113"/>
                </a:lnTo>
                <a:lnTo>
                  <a:pt x="1759918" y="1089883"/>
                </a:lnTo>
                <a:lnTo>
                  <a:pt x="1748255" y="1041790"/>
                </a:lnTo>
                <a:lnTo>
                  <a:pt x="1734820" y="993877"/>
                </a:lnTo>
                <a:lnTo>
                  <a:pt x="1720298" y="948217"/>
                </a:lnTo>
                <a:lnTo>
                  <a:pt x="1704361" y="903405"/>
                </a:lnTo>
                <a:lnTo>
                  <a:pt x="1687041" y="859457"/>
                </a:lnTo>
                <a:lnTo>
                  <a:pt x="1668370" y="816392"/>
                </a:lnTo>
                <a:lnTo>
                  <a:pt x="1648381" y="774226"/>
                </a:lnTo>
                <a:lnTo>
                  <a:pt x="1627106" y="732976"/>
                </a:lnTo>
                <a:lnTo>
                  <a:pt x="1604577" y="692661"/>
                </a:lnTo>
                <a:lnTo>
                  <a:pt x="1580826" y="653298"/>
                </a:lnTo>
                <a:lnTo>
                  <a:pt x="1555886" y="614903"/>
                </a:lnTo>
                <a:lnTo>
                  <a:pt x="1529790" y="577495"/>
                </a:lnTo>
                <a:lnTo>
                  <a:pt x="1502569" y="541091"/>
                </a:lnTo>
                <a:lnTo>
                  <a:pt x="1474255" y="505708"/>
                </a:lnTo>
                <a:lnTo>
                  <a:pt x="1444882" y="471364"/>
                </a:lnTo>
                <a:lnTo>
                  <a:pt x="1414481" y="438076"/>
                </a:lnTo>
                <a:lnTo>
                  <a:pt x="1383084" y="405861"/>
                </a:lnTo>
                <a:lnTo>
                  <a:pt x="1350724" y="374737"/>
                </a:lnTo>
                <a:lnTo>
                  <a:pt x="1317434" y="344722"/>
                </a:lnTo>
                <a:lnTo>
                  <a:pt x="1283245" y="315832"/>
                </a:lnTo>
                <a:lnTo>
                  <a:pt x="1248190" y="288085"/>
                </a:lnTo>
                <a:lnTo>
                  <a:pt x="1212301" y="261499"/>
                </a:lnTo>
                <a:lnTo>
                  <a:pt x="1175611" y="236090"/>
                </a:lnTo>
                <a:lnTo>
                  <a:pt x="1138151" y="211877"/>
                </a:lnTo>
                <a:lnTo>
                  <a:pt x="1099954" y="188877"/>
                </a:lnTo>
                <a:lnTo>
                  <a:pt x="1061053" y="167107"/>
                </a:lnTo>
                <a:lnTo>
                  <a:pt x="1021479" y="146584"/>
                </a:lnTo>
                <a:lnTo>
                  <a:pt x="1019856" y="145807"/>
                </a:lnTo>
                <a:close/>
              </a:path>
              <a:path w="1793875" h="2587625">
                <a:moveTo>
                  <a:pt x="414935" y="0"/>
                </a:moveTo>
                <a:lnTo>
                  <a:pt x="369152" y="278"/>
                </a:lnTo>
                <a:lnTo>
                  <a:pt x="323213" y="2082"/>
                </a:lnTo>
                <a:lnTo>
                  <a:pt x="277151" y="5430"/>
                </a:lnTo>
                <a:lnTo>
                  <a:pt x="230998" y="10339"/>
                </a:lnTo>
                <a:lnTo>
                  <a:pt x="184787" y="16825"/>
                </a:lnTo>
                <a:lnTo>
                  <a:pt x="138549" y="24908"/>
                </a:lnTo>
                <a:lnTo>
                  <a:pt x="92317" y="34603"/>
                </a:lnTo>
                <a:lnTo>
                  <a:pt x="46123" y="45929"/>
                </a:lnTo>
                <a:lnTo>
                  <a:pt x="0" y="58903"/>
                </a:lnTo>
                <a:lnTo>
                  <a:pt x="41656" y="198222"/>
                </a:lnTo>
                <a:lnTo>
                  <a:pt x="89692" y="184864"/>
                </a:lnTo>
                <a:lnTo>
                  <a:pt x="137928" y="173492"/>
                </a:lnTo>
                <a:lnTo>
                  <a:pt x="186311" y="164087"/>
                </a:lnTo>
                <a:lnTo>
                  <a:pt x="234788" y="156632"/>
                </a:lnTo>
                <a:lnTo>
                  <a:pt x="283307" y="151112"/>
                </a:lnTo>
                <a:lnTo>
                  <a:pt x="331816" y="147509"/>
                </a:lnTo>
                <a:lnTo>
                  <a:pt x="380262" y="145807"/>
                </a:lnTo>
                <a:lnTo>
                  <a:pt x="1019856" y="145807"/>
                </a:lnTo>
                <a:lnTo>
                  <a:pt x="981265" y="127326"/>
                </a:lnTo>
                <a:lnTo>
                  <a:pt x="940443" y="109350"/>
                </a:lnTo>
                <a:lnTo>
                  <a:pt x="899046" y="92674"/>
                </a:lnTo>
                <a:lnTo>
                  <a:pt x="857106" y="77316"/>
                </a:lnTo>
                <a:lnTo>
                  <a:pt x="814655" y="63291"/>
                </a:lnTo>
                <a:lnTo>
                  <a:pt x="771725" y="50619"/>
                </a:lnTo>
                <a:lnTo>
                  <a:pt x="728349" y="39316"/>
                </a:lnTo>
                <a:lnTo>
                  <a:pt x="684559" y="29400"/>
                </a:lnTo>
                <a:lnTo>
                  <a:pt x="640388" y="20888"/>
                </a:lnTo>
                <a:lnTo>
                  <a:pt x="595867" y="13798"/>
                </a:lnTo>
                <a:lnTo>
                  <a:pt x="551029" y="8146"/>
                </a:lnTo>
                <a:lnTo>
                  <a:pt x="505906" y="3951"/>
                </a:lnTo>
                <a:lnTo>
                  <a:pt x="460531" y="1230"/>
                </a:lnTo>
                <a:lnTo>
                  <a:pt x="414935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773" y="2168651"/>
            <a:ext cx="777875" cy="1155065"/>
          </a:xfrm>
          <a:custGeom>
            <a:avLst/>
            <a:gdLst/>
            <a:ahLst/>
            <a:cxnLst/>
            <a:rect l="l" t="t" r="r" b="b"/>
            <a:pathLst>
              <a:path w="777875" h="1155064">
                <a:moveTo>
                  <a:pt x="721613" y="0"/>
                </a:moveTo>
                <a:lnTo>
                  <a:pt x="677490" y="19678"/>
                </a:lnTo>
                <a:lnTo>
                  <a:pt x="634651" y="41224"/>
                </a:lnTo>
                <a:lnTo>
                  <a:pt x="593135" y="64575"/>
                </a:lnTo>
                <a:lnTo>
                  <a:pt x="552979" y="89669"/>
                </a:lnTo>
                <a:lnTo>
                  <a:pt x="514220" y="116443"/>
                </a:lnTo>
                <a:lnTo>
                  <a:pt x="476896" y="144836"/>
                </a:lnTo>
                <a:lnTo>
                  <a:pt x="441043" y="174783"/>
                </a:lnTo>
                <a:lnTo>
                  <a:pt x="406699" y="206224"/>
                </a:lnTo>
                <a:lnTo>
                  <a:pt x="373901" y="239095"/>
                </a:lnTo>
                <a:lnTo>
                  <a:pt x="342687" y="273334"/>
                </a:lnTo>
                <a:lnTo>
                  <a:pt x="313093" y="308878"/>
                </a:lnTo>
                <a:lnTo>
                  <a:pt x="285157" y="345665"/>
                </a:lnTo>
                <a:lnTo>
                  <a:pt x="258917" y="383633"/>
                </a:lnTo>
                <a:lnTo>
                  <a:pt x="234410" y="422719"/>
                </a:lnTo>
                <a:lnTo>
                  <a:pt x="211672" y="462860"/>
                </a:lnTo>
                <a:lnTo>
                  <a:pt x="190742" y="503995"/>
                </a:lnTo>
                <a:lnTo>
                  <a:pt x="171656" y="546060"/>
                </a:lnTo>
                <a:lnTo>
                  <a:pt x="154451" y="588993"/>
                </a:lnTo>
                <a:lnTo>
                  <a:pt x="139166" y="632731"/>
                </a:lnTo>
                <a:lnTo>
                  <a:pt x="125837" y="677213"/>
                </a:lnTo>
                <a:lnTo>
                  <a:pt x="114502" y="722375"/>
                </a:lnTo>
                <a:lnTo>
                  <a:pt x="105197" y="768156"/>
                </a:lnTo>
                <a:lnTo>
                  <a:pt x="97961" y="814492"/>
                </a:lnTo>
                <a:lnTo>
                  <a:pt x="92830" y="861322"/>
                </a:lnTo>
                <a:lnTo>
                  <a:pt x="89842" y="908582"/>
                </a:lnTo>
                <a:lnTo>
                  <a:pt x="89034" y="956210"/>
                </a:lnTo>
                <a:lnTo>
                  <a:pt x="90443" y="1004144"/>
                </a:lnTo>
                <a:lnTo>
                  <a:pt x="94106" y="1052322"/>
                </a:lnTo>
                <a:lnTo>
                  <a:pt x="0" y="1072896"/>
                </a:lnTo>
                <a:lnTo>
                  <a:pt x="183895" y="1154938"/>
                </a:lnTo>
                <a:lnTo>
                  <a:pt x="311825" y="1020953"/>
                </a:lnTo>
                <a:lnTo>
                  <a:pt x="237362" y="1020953"/>
                </a:lnTo>
                <a:lnTo>
                  <a:pt x="234770" y="971356"/>
                </a:lnTo>
                <a:lnTo>
                  <a:pt x="234941" y="922120"/>
                </a:lnTo>
                <a:lnTo>
                  <a:pt x="237820" y="873336"/>
                </a:lnTo>
                <a:lnTo>
                  <a:pt x="243349" y="825095"/>
                </a:lnTo>
                <a:lnTo>
                  <a:pt x="251473" y="777490"/>
                </a:lnTo>
                <a:lnTo>
                  <a:pt x="262137" y="730613"/>
                </a:lnTo>
                <a:lnTo>
                  <a:pt x="275285" y="684555"/>
                </a:lnTo>
                <a:lnTo>
                  <a:pt x="290859" y="639409"/>
                </a:lnTo>
                <a:lnTo>
                  <a:pt x="308806" y="595266"/>
                </a:lnTo>
                <a:lnTo>
                  <a:pt x="329068" y="552218"/>
                </a:lnTo>
                <a:lnTo>
                  <a:pt x="351589" y="510358"/>
                </a:lnTo>
                <a:lnTo>
                  <a:pt x="376315" y="469777"/>
                </a:lnTo>
                <a:lnTo>
                  <a:pt x="403188" y="430567"/>
                </a:lnTo>
                <a:lnTo>
                  <a:pt x="432153" y="392821"/>
                </a:lnTo>
                <a:lnTo>
                  <a:pt x="463154" y="356629"/>
                </a:lnTo>
                <a:lnTo>
                  <a:pt x="496135" y="322085"/>
                </a:lnTo>
                <a:lnTo>
                  <a:pt x="531041" y="289279"/>
                </a:lnTo>
                <a:lnTo>
                  <a:pt x="567814" y="258304"/>
                </a:lnTo>
                <a:lnTo>
                  <a:pt x="606400" y="229252"/>
                </a:lnTo>
                <a:lnTo>
                  <a:pt x="646742" y="202215"/>
                </a:lnTo>
                <a:lnTo>
                  <a:pt x="688785" y="177285"/>
                </a:lnTo>
                <a:lnTo>
                  <a:pt x="732472" y="154553"/>
                </a:lnTo>
                <a:lnTo>
                  <a:pt x="777747" y="134112"/>
                </a:lnTo>
                <a:lnTo>
                  <a:pt x="721613" y="0"/>
                </a:lnTo>
                <a:close/>
              </a:path>
              <a:path w="777875" h="1155064">
                <a:moveTo>
                  <a:pt x="331469" y="1000379"/>
                </a:moveTo>
                <a:lnTo>
                  <a:pt x="237362" y="1020953"/>
                </a:lnTo>
                <a:lnTo>
                  <a:pt x="311825" y="1020953"/>
                </a:lnTo>
                <a:lnTo>
                  <a:pt x="331469" y="1000379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4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986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集成平台</a:t>
            </a:r>
            <a:r>
              <a:rPr sz="3600" i="0" spc="-5" dirty="0">
                <a:solidFill>
                  <a:srgbClr val="273089"/>
                </a:solidFill>
                <a:latin typeface="Trebuchet MS"/>
                <a:cs typeface="Trebuchet MS"/>
              </a:rPr>
              <a:t>+</a:t>
            </a: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数据中心已经成为医院信息平台的标配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935" y="3715511"/>
            <a:ext cx="5892165" cy="753110"/>
          </a:xfrm>
          <a:custGeom>
            <a:avLst/>
            <a:gdLst/>
            <a:ahLst/>
            <a:cxnLst/>
            <a:rect l="l" t="t" r="r" b="b"/>
            <a:pathLst>
              <a:path w="5892165" h="753110">
                <a:moveTo>
                  <a:pt x="5766308" y="0"/>
                </a:moveTo>
                <a:lnTo>
                  <a:pt x="125476" y="0"/>
                </a:lnTo>
                <a:lnTo>
                  <a:pt x="76616" y="9854"/>
                </a:lnTo>
                <a:lnTo>
                  <a:pt x="36734" y="36734"/>
                </a:lnTo>
                <a:lnTo>
                  <a:pt x="9854" y="76616"/>
                </a:lnTo>
                <a:lnTo>
                  <a:pt x="0" y="125475"/>
                </a:lnTo>
                <a:lnTo>
                  <a:pt x="0" y="627380"/>
                </a:lnTo>
                <a:lnTo>
                  <a:pt x="9854" y="676239"/>
                </a:lnTo>
                <a:lnTo>
                  <a:pt x="36734" y="716121"/>
                </a:lnTo>
                <a:lnTo>
                  <a:pt x="76616" y="743001"/>
                </a:lnTo>
                <a:lnTo>
                  <a:pt x="125476" y="752855"/>
                </a:lnTo>
                <a:lnTo>
                  <a:pt x="5766308" y="752855"/>
                </a:lnTo>
                <a:lnTo>
                  <a:pt x="5815167" y="743001"/>
                </a:lnTo>
                <a:lnTo>
                  <a:pt x="5855049" y="716121"/>
                </a:lnTo>
                <a:lnTo>
                  <a:pt x="5881929" y="676239"/>
                </a:lnTo>
                <a:lnTo>
                  <a:pt x="5891784" y="627380"/>
                </a:lnTo>
                <a:lnTo>
                  <a:pt x="5891784" y="125475"/>
                </a:lnTo>
                <a:lnTo>
                  <a:pt x="5881929" y="76616"/>
                </a:lnTo>
                <a:lnTo>
                  <a:pt x="5855049" y="36734"/>
                </a:lnTo>
                <a:lnTo>
                  <a:pt x="5815167" y="9854"/>
                </a:lnTo>
                <a:lnTo>
                  <a:pt x="5766308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2673" y="393357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集成平台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9316" y="2505455"/>
            <a:ext cx="5892165" cy="753110"/>
          </a:xfrm>
          <a:custGeom>
            <a:avLst/>
            <a:gdLst/>
            <a:ahLst/>
            <a:cxnLst/>
            <a:rect l="l" t="t" r="r" b="b"/>
            <a:pathLst>
              <a:path w="5892165" h="753110">
                <a:moveTo>
                  <a:pt x="5766308" y="0"/>
                </a:moveTo>
                <a:lnTo>
                  <a:pt x="125476" y="0"/>
                </a:lnTo>
                <a:lnTo>
                  <a:pt x="76616" y="9854"/>
                </a:lnTo>
                <a:lnTo>
                  <a:pt x="36734" y="36734"/>
                </a:lnTo>
                <a:lnTo>
                  <a:pt x="9854" y="76616"/>
                </a:lnTo>
                <a:lnTo>
                  <a:pt x="0" y="125475"/>
                </a:lnTo>
                <a:lnTo>
                  <a:pt x="0" y="627380"/>
                </a:lnTo>
                <a:lnTo>
                  <a:pt x="9854" y="676239"/>
                </a:lnTo>
                <a:lnTo>
                  <a:pt x="36734" y="716121"/>
                </a:lnTo>
                <a:lnTo>
                  <a:pt x="76616" y="743001"/>
                </a:lnTo>
                <a:lnTo>
                  <a:pt x="125476" y="752855"/>
                </a:lnTo>
                <a:lnTo>
                  <a:pt x="5766308" y="752855"/>
                </a:lnTo>
                <a:lnTo>
                  <a:pt x="5815167" y="743001"/>
                </a:lnTo>
                <a:lnTo>
                  <a:pt x="5855049" y="716121"/>
                </a:lnTo>
                <a:lnTo>
                  <a:pt x="5881929" y="676239"/>
                </a:lnTo>
                <a:lnTo>
                  <a:pt x="5891784" y="627380"/>
                </a:lnTo>
                <a:lnTo>
                  <a:pt x="5891784" y="125475"/>
                </a:lnTo>
                <a:lnTo>
                  <a:pt x="5881929" y="76616"/>
                </a:lnTo>
                <a:lnTo>
                  <a:pt x="5855049" y="36734"/>
                </a:lnTo>
                <a:lnTo>
                  <a:pt x="5815167" y="9854"/>
                </a:lnTo>
                <a:lnTo>
                  <a:pt x="5766308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5942" y="272376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数据中心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6935" y="1296924"/>
            <a:ext cx="5892165" cy="751840"/>
          </a:xfrm>
          <a:custGeom>
            <a:avLst/>
            <a:gdLst/>
            <a:ahLst/>
            <a:cxnLst/>
            <a:rect l="l" t="t" r="r" b="b"/>
            <a:pathLst>
              <a:path w="5892165" h="751839">
                <a:moveTo>
                  <a:pt x="5766562" y="0"/>
                </a:moveTo>
                <a:lnTo>
                  <a:pt x="125222" y="0"/>
                </a:lnTo>
                <a:lnTo>
                  <a:pt x="76455" y="9832"/>
                </a:lnTo>
                <a:lnTo>
                  <a:pt x="36655" y="36655"/>
                </a:lnTo>
                <a:lnTo>
                  <a:pt x="9832" y="76455"/>
                </a:lnTo>
                <a:lnTo>
                  <a:pt x="0" y="125222"/>
                </a:lnTo>
                <a:lnTo>
                  <a:pt x="0" y="626110"/>
                </a:lnTo>
                <a:lnTo>
                  <a:pt x="9832" y="674876"/>
                </a:lnTo>
                <a:lnTo>
                  <a:pt x="36655" y="714676"/>
                </a:lnTo>
                <a:lnTo>
                  <a:pt x="76455" y="741499"/>
                </a:lnTo>
                <a:lnTo>
                  <a:pt x="125222" y="751332"/>
                </a:lnTo>
                <a:lnTo>
                  <a:pt x="5766562" y="751332"/>
                </a:lnTo>
                <a:lnTo>
                  <a:pt x="5815328" y="741499"/>
                </a:lnTo>
                <a:lnTo>
                  <a:pt x="5855128" y="714676"/>
                </a:lnTo>
                <a:lnTo>
                  <a:pt x="5881951" y="674876"/>
                </a:lnTo>
                <a:lnTo>
                  <a:pt x="5891784" y="626110"/>
                </a:lnTo>
                <a:lnTo>
                  <a:pt x="5891784" y="125222"/>
                </a:lnTo>
                <a:lnTo>
                  <a:pt x="5881951" y="76455"/>
                </a:lnTo>
                <a:lnTo>
                  <a:pt x="5855128" y="36655"/>
                </a:lnTo>
                <a:lnTo>
                  <a:pt x="5815328" y="9832"/>
                </a:lnTo>
                <a:lnTo>
                  <a:pt x="5766562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1173" y="1514094"/>
            <a:ext cx="208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基于数据中心的应用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2328" y="3322320"/>
            <a:ext cx="190500" cy="329565"/>
          </a:xfrm>
          <a:custGeom>
            <a:avLst/>
            <a:gdLst/>
            <a:ahLst/>
            <a:cxnLst/>
            <a:rect l="l" t="t" r="r" b="b"/>
            <a:pathLst>
              <a:path w="190500" h="329564">
                <a:moveTo>
                  <a:pt x="142875" y="95250"/>
                </a:moveTo>
                <a:lnTo>
                  <a:pt x="47625" y="95250"/>
                </a:lnTo>
                <a:lnTo>
                  <a:pt x="47625" y="329184"/>
                </a:lnTo>
                <a:lnTo>
                  <a:pt x="142875" y="329184"/>
                </a:lnTo>
                <a:lnTo>
                  <a:pt x="142875" y="95250"/>
                </a:lnTo>
                <a:close/>
              </a:path>
              <a:path w="190500" h="329564">
                <a:moveTo>
                  <a:pt x="95250" y="0"/>
                </a:moveTo>
                <a:lnTo>
                  <a:pt x="0" y="95250"/>
                </a:lnTo>
                <a:lnTo>
                  <a:pt x="19050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4708" y="2095500"/>
            <a:ext cx="190500" cy="329565"/>
          </a:xfrm>
          <a:custGeom>
            <a:avLst/>
            <a:gdLst/>
            <a:ahLst/>
            <a:cxnLst/>
            <a:rect l="l" t="t" r="r" b="b"/>
            <a:pathLst>
              <a:path w="190500" h="329564">
                <a:moveTo>
                  <a:pt x="142875" y="95250"/>
                </a:moveTo>
                <a:lnTo>
                  <a:pt x="47625" y="95250"/>
                </a:lnTo>
                <a:lnTo>
                  <a:pt x="47625" y="329184"/>
                </a:lnTo>
                <a:lnTo>
                  <a:pt x="142875" y="329184"/>
                </a:lnTo>
                <a:lnTo>
                  <a:pt x="142875" y="95250"/>
                </a:lnTo>
                <a:close/>
              </a:path>
              <a:path w="190500" h="329564">
                <a:moveTo>
                  <a:pt x="95250" y="0"/>
                </a:moveTo>
                <a:lnTo>
                  <a:pt x="0" y="95250"/>
                </a:lnTo>
                <a:lnTo>
                  <a:pt x="19050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6935" y="4925567"/>
            <a:ext cx="5892165" cy="751840"/>
          </a:xfrm>
          <a:custGeom>
            <a:avLst/>
            <a:gdLst/>
            <a:ahLst/>
            <a:cxnLst/>
            <a:rect l="l" t="t" r="r" b="b"/>
            <a:pathLst>
              <a:path w="5892165" h="751839">
                <a:moveTo>
                  <a:pt x="5766562" y="0"/>
                </a:moveTo>
                <a:lnTo>
                  <a:pt x="125222" y="0"/>
                </a:lnTo>
                <a:lnTo>
                  <a:pt x="76455" y="9832"/>
                </a:lnTo>
                <a:lnTo>
                  <a:pt x="36655" y="36655"/>
                </a:lnTo>
                <a:lnTo>
                  <a:pt x="9832" y="76455"/>
                </a:lnTo>
                <a:lnTo>
                  <a:pt x="0" y="125222"/>
                </a:lnTo>
                <a:lnTo>
                  <a:pt x="0" y="626110"/>
                </a:lnTo>
                <a:lnTo>
                  <a:pt x="9832" y="674849"/>
                </a:lnTo>
                <a:lnTo>
                  <a:pt x="36655" y="714652"/>
                </a:lnTo>
                <a:lnTo>
                  <a:pt x="76455" y="741490"/>
                </a:lnTo>
                <a:lnTo>
                  <a:pt x="125222" y="751332"/>
                </a:lnTo>
                <a:lnTo>
                  <a:pt x="5766562" y="751332"/>
                </a:lnTo>
                <a:lnTo>
                  <a:pt x="5815328" y="741490"/>
                </a:lnTo>
                <a:lnTo>
                  <a:pt x="5855128" y="714652"/>
                </a:lnTo>
                <a:lnTo>
                  <a:pt x="5881951" y="674849"/>
                </a:lnTo>
                <a:lnTo>
                  <a:pt x="5891784" y="626110"/>
                </a:lnTo>
                <a:lnTo>
                  <a:pt x="5891784" y="125222"/>
                </a:lnTo>
                <a:lnTo>
                  <a:pt x="5881951" y="76455"/>
                </a:lnTo>
                <a:lnTo>
                  <a:pt x="5855128" y="36655"/>
                </a:lnTo>
                <a:lnTo>
                  <a:pt x="5815328" y="9832"/>
                </a:lnTo>
                <a:lnTo>
                  <a:pt x="5766562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92673" y="5143246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业务系统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4708" y="4530852"/>
            <a:ext cx="190500" cy="330835"/>
          </a:xfrm>
          <a:custGeom>
            <a:avLst/>
            <a:gdLst/>
            <a:ahLst/>
            <a:cxnLst/>
            <a:rect l="l" t="t" r="r" b="b"/>
            <a:pathLst>
              <a:path w="190500" h="330835">
                <a:moveTo>
                  <a:pt x="142875" y="95250"/>
                </a:moveTo>
                <a:lnTo>
                  <a:pt x="47625" y="95250"/>
                </a:lnTo>
                <a:lnTo>
                  <a:pt x="47625" y="330708"/>
                </a:lnTo>
                <a:lnTo>
                  <a:pt x="142875" y="330708"/>
                </a:lnTo>
                <a:lnTo>
                  <a:pt x="142875" y="95250"/>
                </a:lnTo>
                <a:close/>
              </a:path>
              <a:path w="190500" h="330835">
                <a:moveTo>
                  <a:pt x="95250" y="0"/>
                </a:moveTo>
                <a:lnTo>
                  <a:pt x="0" y="95250"/>
                </a:lnTo>
                <a:lnTo>
                  <a:pt x="19050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5158" y="2732532"/>
            <a:ext cx="689610" cy="2623820"/>
          </a:xfrm>
          <a:custGeom>
            <a:avLst/>
            <a:gdLst/>
            <a:ahLst/>
            <a:cxnLst/>
            <a:rect l="l" t="t" r="r" b="b"/>
            <a:pathLst>
              <a:path w="689609" h="2623820">
                <a:moveTo>
                  <a:pt x="587374" y="2521204"/>
                </a:moveTo>
                <a:lnTo>
                  <a:pt x="51053" y="2521204"/>
                </a:lnTo>
                <a:lnTo>
                  <a:pt x="31182" y="2525216"/>
                </a:lnTo>
                <a:lnTo>
                  <a:pt x="14954" y="2536158"/>
                </a:lnTo>
                <a:lnTo>
                  <a:pt x="4012" y="2552386"/>
                </a:lnTo>
                <a:lnTo>
                  <a:pt x="0" y="2572258"/>
                </a:lnTo>
                <a:lnTo>
                  <a:pt x="4012" y="2592129"/>
                </a:lnTo>
                <a:lnTo>
                  <a:pt x="14954" y="2608357"/>
                </a:lnTo>
                <a:lnTo>
                  <a:pt x="31182" y="2619299"/>
                </a:lnTo>
                <a:lnTo>
                  <a:pt x="51053" y="2623312"/>
                </a:lnTo>
                <a:lnTo>
                  <a:pt x="638428" y="2623312"/>
                </a:lnTo>
                <a:lnTo>
                  <a:pt x="658354" y="2619299"/>
                </a:lnTo>
                <a:lnTo>
                  <a:pt x="674576" y="2608357"/>
                </a:lnTo>
                <a:lnTo>
                  <a:pt x="685488" y="2592129"/>
                </a:lnTo>
                <a:lnTo>
                  <a:pt x="689482" y="2572258"/>
                </a:lnTo>
                <a:lnTo>
                  <a:pt x="587374" y="2572258"/>
                </a:lnTo>
                <a:lnTo>
                  <a:pt x="587374" y="2521204"/>
                </a:lnTo>
                <a:close/>
              </a:path>
              <a:path w="689609" h="2623820">
                <a:moveTo>
                  <a:pt x="587374" y="153162"/>
                </a:moveTo>
                <a:lnTo>
                  <a:pt x="587374" y="2572258"/>
                </a:lnTo>
                <a:lnTo>
                  <a:pt x="638428" y="2521204"/>
                </a:lnTo>
                <a:lnTo>
                  <a:pt x="689482" y="2521204"/>
                </a:lnTo>
                <a:lnTo>
                  <a:pt x="689482" y="204216"/>
                </a:lnTo>
                <a:lnTo>
                  <a:pt x="638428" y="204216"/>
                </a:lnTo>
                <a:lnTo>
                  <a:pt x="587374" y="153162"/>
                </a:lnTo>
                <a:close/>
              </a:path>
              <a:path w="689609" h="2623820">
                <a:moveTo>
                  <a:pt x="689482" y="2521204"/>
                </a:moveTo>
                <a:lnTo>
                  <a:pt x="638428" y="2521204"/>
                </a:lnTo>
                <a:lnTo>
                  <a:pt x="587374" y="2572258"/>
                </a:lnTo>
                <a:lnTo>
                  <a:pt x="689482" y="2572258"/>
                </a:lnTo>
                <a:lnTo>
                  <a:pt x="689482" y="2521204"/>
                </a:lnTo>
                <a:close/>
              </a:path>
              <a:path w="689609" h="2623820">
                <a:moveTo>
                  <a:pt x="350646" y="0"/>
                </a:moveTo>
                <a:lnTo>
                  <a:pt x="44322" y="153162"/>
                </a:lnTo>
                <a:lnTo>
                  <a:pt x="350646" y="306324"/>
                </a:lnTo>
                <a:lnTo>
                  <a:pt x="350646" y="204216"/>
                </a:lnTo>
                <a:lnTo>
                  <a:pt x="299592" y="204216"/>
                </a:lnTo>
                <a:lnTo>
                  <a:pt x="279721" y="200203"/>
                </a:lnTo>
                <a:lnTo>
                  <a:pt x="263493" y="189261"/>
                </a:lnTo>
                <a:lnTo>
                  <a:pt x="252551" y="173033"/>
                </a:lnTo>
                <a:lnTo>
                  <a:pt x="248538" y="153162"/>
                </a:lnTo>
                <a:lnTo>
                  <a:pt x="252551" y="133290"/>
                </a:lnTo>
                <a:lnTo>
                  <a:pt x="263493" y="117062"/>
                </a:lnTo>
                <a:lnTo>
                  <a:pt x="279721" y="106120"/>
                </a:lnTo>
                <a:lnTo>
                  <a:pt x="299592" y="102108"/>
                </a:lnTo>
                <a:lnTo>
                  <a:pt x="350646" y="102108"/>
                </a:lnTo>
                <a:lnTo>
                  <a:pt x="350646" y="0"/>
                </a:lnTo>
                <a:close/>
              </a:path>
              <a:path w="689609" h="2623820">
                <a:moveTo>
                  <a:pt x="350646" y="102108"/>
                </a:moveTo>
                <a:lnTo>
                  <a:pt x="299592" y="102108"/>
                </a:lnTo>
                <a:lnTo>
                  <a:pt x="279721" y="106120"/>
                </a:lnTo>
                <a:lnTo>
                  <a:pt x="263493" y="117062"/>
                </a:lnTo>
                <a:lnTo>
                  <a:pt x="252551" y="133290"/>
                </a:lnTo>
                <a:lnTo>
                  <a:pt x="248538" y="153162"/>
                </a:lnTo>
                <a:lnTo>
                  <a:pt x="252551" y="173033"/>
                </a:lnTo>
                <a:lnTo>
                  <a:pt x="263493" y="189261"/>
                </a:lnTo>
                <a:lnTo>
                  <a:pt x="279721" y="200203"/>
                </a:lnTo>
                <a:lnTo>
                  <a:pt x="299592" y="204216"/>
                </a:lnTo>
                <a:lnTo>
                  <a:pt x="350646" y="204216"/>
                </a:lnTo>
                <a:lnTo>
                  <a:pt x="350646" y="102108"/>
                </a:lnTo>
                <a:close/>
              </a:path>
              <a:path w="689609" h="2623820">
                <a:moveTo>
                  <a:pt x="638428" y="102108"/>
                </a:moveTo>
                <a:lnTo>
                  <a:pt x="350646" y="102108"/>
                </a:lnTo>
                <a:lnTo>
                  <a:pt x="350646" y="204216"/>
                </a:lnTo>
                <a:lnTo>
                  <a:pt x="587374" y="204216"/>
                </a:lnTo>
                <a:lnTo>
                  <a:pt x="587374" y="153162"/>
                </a:lnTo>
                <a:lnTo>
                  <a:pt x="689482" y="153162"/>
                </a:lnTo>
                <a:lnTo>
                  <a:pt x="685488" y="133290"/>
                </a:lnTo>
                <a:lnTo>
                  <a:pt x="674576" y="117062"/>
                </a:lnTo>
                <a:lnTo>
                  <a:pt x="658354" y="106120"/>
                </a:lnTo>
                <a:lnTo>
                  <a:pt x="638428" y="102108"/>
                </a:lnTo>
                <a:close/>
              </a:path>
              <a:path w="689609" h="2623820">
                <a:moveTo>
                  <a:pt x="689482" y="153162"/>
                </a:moveTo>
                <a:lnTo>
                  <a:pt x="587374" y="153162"/>
                </a:lnTo>
                <a:lnTo>
                  <a:pt x="638428" y="204216"/>
                </a:lnTo>
                <a:lnTo>
                  <a:pt x="689482" y="204216"/>
                </a:lnTo>
                <a:lnTo>
                  <a:pt x="689482" y="153162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5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基于数据中心的应用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248" y="2041398"/>
            <a:ext cx="11261976" cy="22098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8677" y="3524758"/>
            <a:ext cx="9448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患者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360</a:t>
            </a: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6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333" y="2528061"/>
            <a:ext cx="1013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医院运营分析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1365" y="3524758"/>
            <a:ext cx="1013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医院质控管理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9116" y="2528061"/>
            <a:ext cx="6838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临床科研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2403" y="3524758"/>
            <a:ext cx="6838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人工智能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5561" y="2528061"/>
            <a:ext cx="6838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宋体"/>
                <a:cs typeface="宋体"/>
              </a:rPr>
              <a:t>数据上报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6592" y="353669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应用需求的多样性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6577" y="3405759"/>
            <a:ext cx="2401570" cy="2365375"/>
          </a:xfrm>
          <a:custGeom>
            <a:avLst/>
            <a:gdLst/>
            <a:ahLst/>
            <a:cxnLst/>
            <a:rect l="l" t="t" r="r" b="b"/>
            <a:pathLst>
              <a:path w="2401570" h="2365375">
                <a:moveTo>
                  <a:pt x="1961261" y="1804035"/>
                </a:moveTo>
                <a:lnTo>
                  <a:pt x="440309" y="1804035"/>
                </a:lnTo>
                <a:lnTo>
                  <a:pt x="471913" y="1841916"/>
                </a:lnTo>
                <a:lnTo>
                  <a:pt x="505338" y="1878079"/>
                </a:lnTo>
                <a:lnTo>
                  <a:pt x="540511" y="1912463"/>
                </a:lnTo>
                <a:lnTo>
                  <a:pt x="577357" y="1945004"/>
                </a:lnTo>
                <a:lnTo>
                  <a:pt x="615805" y="1975641"/>
                </a:lnTo>
                <a:lnTo>
                  <a:pt x="655782" y="2004310"/>
                </a:lnTo>
                <a:lnTo>
                  <a:pt x="697214" y="2030948"/>
                </a:lnTo>
                <a:lnTo>
                  <a:pt x="740029" y="2055495"/>
                </a:lnTo>
                <a:lnTo>
                  <a:pt x="697230" y="2297950"/>
                </a:lnTo>
                <a:lnTo>
                  <a:pt x="882142" y="2365222"/>
                </a:lnTo>
                <a:lnTo>
                  <a:pt x="1005205" y="2152015"/>
                </a:lnTo>
                <a:lnTo>
                  <a:pt x="1678578" y="2152015"/>
                </a:lnTo>
                <a:lnTo>
                  <a:pt x="1661541" y="2055495"/>
                </a:lnTo>
                <a:lnTo>
                  <a:pt x="1704355" y="2030948"/>
                </a:lnTo>
                <a:lnTo>
                  <a:pt x="1745787" y="2004310"/>
                </a:lnTo>
                <a:lnTo>
                  <a:pt x="1785764" y="1975641"/>
                </a:lnTo>
                <a:lnTo>
                  <a:pt x="1824212" y="1945004"/>
                </a:lnTo>
                <a:lnTo>
                  <a:pt x="1861058" y="1912463"/>
                </a:lnTo>
                <a:lnTo>
                  <a:pt x="1896231" y="1878079"/>
                </a:lnTo>
                <a:lnTo>
                  <a:pt x="1929656" y="1841916"/>
                </a:lnTo>
                <a:lnTo>
                  <a:pt x="1961261" y="1804035"/>
                </a:lnTo>
                <a:close/>
              </a:path>
              <a:path w="2401570" h="2365375">
                <a:moveTo>
                  <a:pt x="1678578" y="2152015"/>
                </a:moveTo>
                <a:lnTo>
                  <a:pt x="1396365" y="2152015"/>
                </a:lnTo>
                <a:lnTo>
                  <a:pt x="1519428" y="2365222"/>
                </a:lnTo>
                <a:lnTo>
                  <a:pt x="1704340" y="2297950"/>
                </a:lnTo>
                <a:lnTo>
                  <a:pt x="1678578" y="2152015"/>
                </a:lnTo>
                <a:close/>
              </a:path>
              <a:path w="2401570" h="2365375">
                <a:moveTo>
                  <a:pt x="1396365" y="2152015"/>
                </a:moveTo>
                <a:lnTo>
                  <a:pt x="1005205" y="2152015"/>
                </a:lnTo>
                <a:lnTo>
                  <a:pt x="1053766" y="2160724"/>
                </a:lnTo>
                <a:lnTo>
                  <a:pt x="1102614" y="2166945"/>
                </a:lnTo>
                <a:lnTo>
                  <a:pt x="1151651" y="2170678"/>
                </a:lnTo>
                <a:lnTo>
                  <a:pt x="1200785" y="2171922"/>
                </a:lnTo>
                <a:lnTo>
                  <a:pt x="1249918" y="2170678"/>
                </a:lnTo>
                <a:lnTo>
                  <a:pt x="1298956" y="2166945"/>
                </a:lnTo>
                <a:lnTo>
                  <a:pt x="1347803" y="2160724"/>
                </a:lnTo>
                <a:lnTo>
                  <a:pt x="1396365" y="2152015"/>
                </a:lnTo>
                <a:close/>
              </a:path>
              <a:path w="2401570" h="2365375">
                <a:moveTo>
                  <a:pt x="2367407" y="896493"/>
                </a:moveTo>
                <a:lnTo>
                  <a:pt x="34036" y="896493"/>
                </a:lnTo>
                <a:lnTo>
                  <a:pt x="0" y="1090168"/>
                </a:lnTo>
                <a:lnTo>
                  <a:pt x="231267" y="1174369"/>
                </a:lnTo>
                <a:lnTo>
                  <a:pt x="231139" y="1223710"/>
                </a:lnTo>
                <a:lnTo>
                  <a:pt x="233507" y="1272901"/>
                </a:lnTo>
                <a:lnTo>
                  <a:pt x="238354" y="1321847"/>
                </a:lnTo>
                <a:lnTo>
                  <a:pt x="245665" y="1370457"/>
                </a:lnTo>
                <a:lnTo>
                  <a:pt x="255423" y="1418638"/>
                </a:lnTo>
                <a:lnTo>
                  <a:pt x="267610" y="1466298"/>
                </a:lnTo>
                <a:lnTo>
                  <a:pt x="282212" y="1513345"/>
                </a:lnTo>
                <a:lnTo>
                  <a:pt x="299212" y="1559687"/>
                </a:lnTo>
                <a:lnTo>
                  <a:pt x="110617" y="1717928"/>
                </a:lnTo>
                <a:lnTo>
                  <a:pt x="208915" y="1888236"/>
                </a:lnTo>
                <a:lnTo>
                  <a:pt x="440309" y="1804035"/>
                </a:lnTo>
                <a:lnTo>
                  <a:pt x="2241254" y="1804035"/>
                </a:lnTo>
                <a:lnTo>
                  <a:pt x="2290953" y="1717928"/>
                </a:lnTo>
                <a:lnTo>
                  <a:pt x="2102358" y="1559687"/>
                </a:lnTo>
                <a:lnTo>
                  <a:pt x="2119357" y="1513345"/>
                </a:lnTo>
                <a:lnTo>
                  <a:pt x="2133959" y="1466298"/>
                </a:lnTo>
                <a:lnTo>
                  <a:pt x="2146146" y="1418638"/>
                </a:lnTo>
                <a:lnTo>
                  <a:pt x="2155904" y="1370457"/>
                </a:lnTo>
                <a:lnTo>
                  <a:pt x="2163215" y="1321847"/>
                </a:lnTo>
                <a:lnTo>
                  <a:pt x="2168062" y="1272901"/>
                </a:lnTo>
                <a:lnTo>
                  <a:pt x="2170430" y="1223710"/>
                </a:lnTo>
                <a:lnTo>
                  <a:pt x="2170303" y="1174369"/>
                </a:lnTo>
                <a:lnTo>
                  <a:pt x="2401570" y="1090168"/>
                </a:lnTo>
                <a:lnTo>
                  <a:pt x="2367407" y="896493"/>
                </a:lnTo>
                <a:close/>
              </a:path>
              <a:path w="2401570" h="2365375">
                <a:moveTo>
                  <a:pt x="2241254" y="1804035"/>
                </a:moveTo>
                <a:lnTo>
                  <a:pt x="1961261" y="1804035"/>
                </a:lnTo>
                <a:lnTo>
                  <a:pt x="2192655" y="1888236"/>
                </a:lnTo>
                <a:lnTo>
                  <a:pt x="2241254" y="1804035"/>
                </a:lnTo>
                <a:close/>
              </a:path>
              <a:path w="2401570" h="2365375">
                <a:moveTo>
                  <a:pt x="503428" y="218058"/>
                </a:moveTo>
                <a:lnTo>
                  <a:pt x="352806" y="344423"/>
                </a:lnTo>
                <a:lnTo>
                  <a:pt x="475869" y="557657"/>
                </a:lnTo>
                <a:lnTo>
                  <a:pt x="444045" y="595380"/>
                </a:lnTo>
                <a:lnTo>
                  <a:pt x="414234" y="634585"/>
                </a:lnTo>
                <a:lnTo>
                  <a:pt x="386482" y="675191"/>
                </a:lnTo>
                <a:lnTo>
                  <a:pt x="360838" y="717121"/>
                </a:lnTo>
                <a:lnTo>
                  <a:pt x="337349" y="760295"/>
                </a:lnTo>
                <a:lnTo>
                  <a:pt x="316063" y="804634"/>
                </a:lnTo>
                <a:lnTo>
                  <a:pt x="297027" y="850059"/>
                </a:lnTo>
                <a:lnTo>
                  <a:pt x="280289" y="896493"/>
                </a:lnTo>
                <a:lnTo>
                  <a:pt x="2121281" y="896493"/>
                </a:lnTo>
                <a:lnTo>
                  <a:pt x="2104542" y="850059"/>
                </a:lnTo>
                <a:lnTo>
                  <a:pt x="2085506" y="804634"/>
                </a:lnTo>
                <a:lnTo>
                  <a:pt x="2064220" y="760295"/>
                </a:lnTo>
                <a:lnTo>
                  <a:pt x="2040731" y="717121"/>
                </a:lnTo>
                <a:lnTo>
                  <a:pt x="2015087" y="675191"/>
                </a:lnTo>
                <a:lnTo>
                  <a:pt x="1987335" y="634585"/>
                </a:lnTo>
                <a:lnTo>
                  <a:pt x="1957524" y="595380"/>
                </a:lnTo>
                <a:lnTo>
                  <a:pt x="1925701" y="557657"/>
                </a:lnTo>
                <a:lnTo>
                  <a:pt x="2030366" y="376300"/>
                </a:lnTo>
                <a:lnTo>
                  <a:pt x="692023" y="376300"/>
                </a:lnTo>
                <a:lnTo>
                  <a:pt x="503428" y="218058"/>
                </a:lnTo>
                <a:close/>
              </a:path>
              <a:path w="2401570" h="2365375">
                <a:moveTo>
                  <a:pt x="1299083" y="0"/>
                </a:moveTo>
                <a:lnTo>
                  <a:pt x="1102487" y="0"/>
                </a:lnTo>
                <a:lnTo>
                  <a:pt x="1059688" y="242442"/>
                </a:lnTo>
                <a:lnTo>
                  <a:pt x="1011083" y="250866"/>
                </a:lnTo>
                <a:lnTo>
                  <a:pt x="963056" y="261733"/>
                </a:lnTo>
                <a:lnTo>
                  <a:pt x="915696" y="275007"/>
                </a:lnTo>
                <a:lnTo>
                  <a:pt x="869092" y="290655"/>
                </a:lnTo>
                <a:lnTo>
                  <a:pt x="823334" y="308642"/>
                </a:lnTo>
                <a:lnTo>
                  <a:pt x="778510" y="328935"/>
                </a:lnTo>
                <a:lnTo>
                  <a:pt x="734709" y="351500"/>
                </a:lnTo>
                <a:lnTo>
                  <a:pt x="692023" y="376300"/>
                </a:lnTo>
                <a:lnTo>
                  <a:pt x="1709547" y="376300"/>
                </a:lnTo>
                <a:lnTo>
                  <a:pt x="1666860" y="351500"/>
                </a:lnTo>
                <a:lnTo>
                  <a:pt x="1623060" y="328935"/>
                </a:lnTo>
                <a:lnTo>
                  <a:pt x="1578235" y="308642"/>
                </a:lnTo>
                <a:lnTo>
                  <a:pt x="1532477" y="290655"/>
                </a:lnTo>
                <a:lnTo>
                  <a:pt x="1485873" y="275007"/>
                </a:lnTo>
                <a:lnTo>
                  <a:pt x="1438513" y="261733"/>
                </a:lnTo>
                <a:lnTo>
                  <a:pt x="1390486" y="250866"/>
                </a:lnTo>
                <a:lnTo>
                  <a:pt x="1341882" y="242442"/>
                </a:lnTo>
                <a:lnTo>
                  <a:pt x="1299083" y="0"/>
                </a:lnTo>
                <a:close/>
              </a:path>
              <a:path w="2401570" h="2365375">
                <a:moveTo>
                  <a:pt x="1898142" y="218058"/>
                </a:moveTo>
                <a:lnTo>
                  <a:pt x="1709547" y="376300"/>
                </a:lnTo>
                <a:lnTo>
                  <a:pt x="2030366" y="376300"/>
                </a:lnTo>
                <a:lnTo>
                  <a:pt x="2048764" y="344423"/>
                </a:lnTo>
                <a:lnTo>
                  <a:pt x="1898142" y="218058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330" y="2843022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1296162"/>
                </a:moveTo>
                <a:lnTo>
                  <a:pt x="355853" y="1296162"/>
                </a:lnTo>
                <a:lnTo>
                  <a:pt x="390146" y="1328110"/>
                </a:lnTo>
                <a:lnTo>
                  <a:pt x="426619" y="1357268"/>
                </a:lnTo>
                <a:lnTo>
                  <a:pt x="465102" y="1383536"/>
                </a:lnTo>
                <a:lnTo>
                  <a:pt x="505426" y="1406814"/>
                </a:lnTo>
                <a:lnTo>
                  <a:pt x="547424" y="1427001"/>
                </a:lnTo>
                <a:lnTo>
                  <a:pt x="590925" y="1443998"/>
                </a:lnTo>
                <a:lnTo>
                  <a:pt x="635761" y="1457706"/>
                </a:lnTo>
                <a:lnTo>
                  <a:pt x="697864" y="1722120"/>
                </a:lnTo>
                <a:lnTo>
                  <a:pt x="889380" y="1722120"/>
                </a:lnTo>
                <a:lnTo>
                  <a:pt x="951483" y="1457706"/>
                </a:lnTo>
                <a:lnTo>
                  <a:pt x="996320" y="1443998"/>
                </a:lnTo>
                <a:lnTo>
                  <a:pt x="1039821" y="1427001"/>
                </a:lnTo>
                <a:lnTo>
                  <a:pt x="1081819" y="1406814"/>
                </a:lnTo>
                <a:lnTo>
                  <a:pt x="1122143" y="1383536"/>
                </a:lnTo>
                <a:lnTo>
                  <a:pt x="1160626" y="1357268"/>
                </a:lnTo>
                <a:lnTo>
                  <a:pt x="1197099" y="1328110"/>
                </a:lnTo>
                <a:lnTo>
                  <a:pt x="1231391" y="1296162"/>
                </a:lnTo>
                <a:close/>
              </a:path>
              <a:path w="1587500" h="1722120">
                <a:moveTo>
                  <a:pt x="95757" y="347599"/>
                </a:moveTo>
                <a:lnTo>
                  <a:pt x="0" y="513461"/>
                </a:lnTo>
                <a:lnTo>
                  <a:pt x="197992" y="699516"/>
                </a:lnTo>
                <a:lnTo>
                  <a:pt x="187449" y="745171"/>
                </a:lnTo>
                <a:lnTo>
                  <a:pt x="180420" y="791327"/>
                </a:lnTo>
                <a:lnTo>
                  <a:pt x="176905" y="837782"/>
                </a:lnTo>
                <a:lnTo>
                  <a:pt x="176905" y="884337"/>
                </a:lnTo>
                <a:lnTo>
                  <a:pt x="180420" y="930792"/>
                </a:lnTo>
                <a:lnTo>
                  <a:pt x="187449" y="976948"/>
                </a:lnTo>
                <a:lnTo>
                  <a:pt x="197992" y="1022604"/>
                </a:lnTo>
                <a:lnTo>
                  <a:pt x="0" y="1208659"/>
                </a:lnTo>
                <a:lnTo>
                  <a:pt x="95757" y="1374521"/>
                </a:lnTo>
                <a:lnTo>
                  <a:pt x="355853" y="1296162"/>
                </a:lnTo>
                <a:lnTo>
                  <a:pt x="1536727" y="1296162"/>
                </a:lnTo>
                <a:lnTo>
                  <a:pt x="1587245" y="1208659"/>
                </a:lnTo>
                <a:lnTo>
                  <a:pt x="1389252" y="1022604"/>
                </a:lnTo>
                <a:lnTo>
                  <a:pt x="1399796" y="976948"/>
                </a:lnTo>
                <a:lnTo>
                  <a:pt x="1406825" y="930792"/>
                </a:lnTo>
                <a:lnTo>
                  <a:pt x="1410340" y="884337"/>
                </a:lnTo>
                <a:lnTo>
                  <a:pt x="1410340" y="837782"/>
                </a:lnTo>
                <a:lnTo>
                  <a:pt x="1406825" y="791327"/>
                </a:lnTo>
                <a:lnTo>
                  <a:pt x="1399796" y="745171"/>
                </a:lnTo>
                <a:lnTo>
                  <a:pt x="1389252" y="699516"/>
                </a:lnTo>
                <a:lnTo>
                  <a:pt x="1587245" y="513461"/>
                </a:lnTo>
                <a:lnTo>
                  <a:pt x="1536727" y="425958"/>
                </a:lnTo>
                <a:lnTo>
                  <a:pt x="355853" y="425958"/>
                </a:lnTo>
                <a:lnTo>
                  <a:pt x="95757" y="347599"/>
                </a:lnTo>
                <a:close/>
              </a:path>
              <a:path w="1587500" h="1722120">
                <a:moveTo>
                  <a:pt x="1536727" y="1296162"/>
                </a:moveTo>
                <a:lnTo>
                  <a:pt x="1231391" y="1296162"/>
                </a:lnTo>
                <a:lnTo>
                  <a:pt x="1491487" y="1374521"/>
                </a:lnTo>
                <a:lnTo>
                  <a:pt x="1536727" y="1296162"/>
                </a:lnTo>
                <a:close/>
              </a:path>
              <a:path w="1587500" h="1722120">
                <a:moveTo>
                  <a:pt x="889380" y="0"/>
                </a:moveTo>
                <a:lnTo>
                  <a:pt x="697864" y="0"/>
                </a:lnTo>
                <a:lnTo>
                  <a:pt x="635761" y="264414"/>
                </a:lnTo>
                <a:lnTo>
                  <a:pt x="590925" y="278121"/>
                </a:lnTo>
                <a:lnTo>
                  <a:pt x="547424" y="295118"/>
                </a:lnTo>
                <a:lnTo>
                  <a:pt x="505426" y="315305"/>
                </a:lnTo>
                <a:lnTo>
                  <a:pt x="465102" y="338583"/>
                </a:lnTo>
                <a:lnTo>
                  <a:pt x="426619" y="364851"/>
                </a:lnTo>
                <a:lnTo>
                  <a:pt x="390146" y="394009"/>
                </a:lnTo>
                <a:lnTo>
                  <a:pt x="355853" y="425958"/>
                </a:lnTo>
                <a:lnTo>
                  <a:pt x="1231391" y="425958"/>
                </a:lnTo>
                <a:lnTo>
                  <a:pt x="1197099" y="394009"/>
                </a:lnTo>
                <a:lnTo>
                  <a:pt x="1160626" y="364851"/>
                </a:lnTo>
                <a:lnTo>
                  <a:pt x="1122143" y="338583"/>
                </a:lnTo>
                <a:lnTo>
                  <a:pt x="1081819" y="315305"/>
                </a:lnTo>
                <a:lnTo>
                  <a:pt x="1039821" y="295118"/>
                </a:lnTo>
                <a:lnTo>
                  <a:pt x="996320" y="278121"/>
                </a:lnTo>
                <a:lnTo>
                  <a:pt x="951483" y="264414"/>
                </a:lnTo>
                <a:lnTo>
                  <a:pt x="889380" y="0"/>
                </a:lnTo>
                <a:close/>
              </a:path>
              <a:path w="1587500" h="1722120">
                <a:moveTo>
                  <a:pt x="1491487" y="347599"/>
                </a:moveTo>
                <a:lnTo>
                  <a:pt x="1231391" y="425958"/>
                </a:lnTo>
                <a:lnTo>
                  <a:pt x="1536727" y="425958"/>
                </a:lnTo>
                <a:lnTo>
                  <a:pt x="1491487" y="347599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3330" y="2843022"/>
            <a:ext cx="1587500" cy="1722120"/>
          </a:xfrm>
          <a:custGeom>
            <a:avLst/>
            <a:gdLst/>
            <a:ahLst/>
            <a:cxnLst/>
            <a:rect l="l" t="t" r="r" b="b"/>
            <a:pathLst>
              <a:path w="1587500" h="1722120">
                <a:moveTo>
                  <a:pt x="1231391" y="425958"/>
                </a:moveTo>
                <a:lnTo>
                  <a:pt x="1491487" y="347599"/>
                </a:lnTo>
                <a:lnTo>
                  <a:pt x="1587245" y="513461"/>
                </a:lnTo>
                <a:lnTo>
                  <a:pt x="1389252" y="699516"/>
                </a:lnTo>
                <a:lnTo>
                  <a:pt x="1399796" y="745171"/>
                </a:lnTo>
                <a:lnTo>
                  <a:pt x="1406825" y="791327"/>
                </a:lnTo>
                <a:lnTo>
                  <a:pt x="1410340" y="837782"/>
                </a:lnTo>
                <a:lnTo>
                  <a:pt x="1410340" y="884337"/>
                </a:lnTo>
                <a:lnTo>
                  <a:pt x="1406825" y="930792"/>
                </a:lnTo>
                <a:lnTo>
                  <a:pt x="1399796" y="976948"/>
                </a:lnTo>
                <a:lnTo>
                  <a:pt x="1389252" y="1022604"/>
                </a:lnTo>
                <a:lnTo>
                  <a:pt x="1587245" y="1208659"/>
                </a:lnTo>
                <a:lnTo>
                  <a:pt x="1491487" y="1374521"/>
                </a:lnTo>
                <a:lnTo>
                  <a:pt x="1231391" y="1296162"/>
                </a:lnTo>
                <a:lnTo>
                  <a:pt x="1197099" y="1328110"/>
                </a:lnTo>
                <a:lnTo>
                  <a:pt x="1160626" y="1357268"/>
                </a:lnTo>
                <a:lnTo>
                  <a:pt x="1122143" y="1383536"/>
                </a:lnTo>
                <a:lnTo>
                  <a:pt x="1081819" y="1406814"/>
                </a:lnTo>
                <a:lnTo>
                  <a:pt x="1039821" y="1427001"/>
                </a:lnTo>
                <a:lnTo>
                  <a:pt x="996320" y="1443998"/>
                </a:lnTo>
                <a:lnTo>
                  <a:pt x="951483" y="1457706"/>
                </a:lnTo>
                <a:lnTo>
                  <a:pt x="889380" y="1722120"/>
                </a:lnTo>
                <a:lnTo>
                  <a:pt x="697864" y="1722120"/>
                </a:lnTo>
                <a:lnTo>
                  <a:pt x="635761" y="1457706"/>
                </a:lnTo>
                <a:lnTo>
                  <a:pt x="590925" y="1443998"/>
                </a:lnTo>
                <a:lnTo>
                  <a:pt x="547424" y="1427001"/>
                </a:lnTo>
                <a:lnTo>
                  <a:pt x="505426" y="1406814"/>
                </a:lnTo>
                <a:lnTo>
                  <a:pt x="465102" y="1383536"/>
                </a:lnTo>
                <a:lnTo>
                  <a:pt x="426619" y="1357268"/>
                </a:lnTo>
                <a:lnTo>
                  <a:pt x="390146" y="1328110"/>
                </a:lnTo>
                <a:lnTo>
                  <a:pt x="355853" y="1296162"/>
                </a:lnTo>
                <a:lnTo>
                  <a:pt x="95757" y="1374521"/>
                </a:lnTo>
                <a:lnTo>
                  <a:pt x="0" y="1208659"/>
                </a:lnTo>
                <a:lnTo>
                  <a:pt x="197992" y="1022604"/>
                </a:lnTo>
                <a:lnTo>
                  <a:pt x="187449" y="976948"/>
                </a:lnTo>
                <a:lnTo>
                  <a:pt x="180420" y="930792"/>
                </a:lnTo>
                <a:lnTo>
                  <a:pt x="176905" y="884337"/>
                </a:lnTo>
                <a:lnTo>
                  <a:pt x="176905" y="837782"/>
                </a:lnTo>
                <a:lnTo>
                  <a:pt x="180420" y="791327"/>
                </a:lnTo>
                <a:lnTo>
                  <a:pt x="187449" y="745171"/>
                </a:lnTo>
                <a:lnTo>
                  <a:pt x="197992" y="699516"/>
                </a:lnTo>
                <a:lnTo>
                  <a:pt x="0" y="513461"/>
                </a:lnTo>
                <a:lnTo>
                  <a:pt x="95757" y="347599"/>
                </a:lnTo>
                <a:lnTo>
                  <a:pt x="355853" y="425958"/>
                </a:lnTo>
                <a:lnTo>
                  <a:pt x="390146" y="394009"/>
                </a:lnTo>
                <a:lnTo>
                  <a:pt x="426619" y="364851"/>
                </a:lnTo>
                <a:lnTo>
                  <a:pt x="465102" y="338583"/>
                </a:lnTo>
                <a:lnTo>
                  <a:pt x="505426" y="315305"/>
                </a:lnTo>
                <a:lnTo>
                  <a:pt x="547424" y="295118"/>
                </a:lnTo>
                <a:lnTo>
                  <a:pt x="590925" y="278121"/>
                </a:lnTo>
                <a:lnTo>
                  <a:pt x="635761" y="264414"/>
                </a:lnTo>
                <a:lnTo>
                  <a:pt x="697864" y="0"/>
                </a:lnTo>
                <a:lnTo>
                  <a:pt x="889380" y="0"/>
                </a:lnTo>
                <a:lnTo>
                  <a:pt x="951483" y="264414"/>
                </a:lnTo>
                <a:lnTo>
                  <a:pt x="996320" y="278121"/>
                </a:lnTo>
                <a:lnTo>
                  <a:pt x="1039821" y="295118"/>
                </a:lnTo>
                <a:lnTo>
                  <a:pt x="1081819" y="315305"/>
                </a:lnTo>
                <a:lnTo>
                  <a:pt x="1122143" y="338583"/>
                </a:lnTo>
                <a:lnTo>
                  <a:pt x="1160626" y="364851"/>
                </a:lnTo>
                <a:lnTo>
                  <a:pt x="1197099" y="394009"/>
                </a:lnTo>
                <a:lnTo>
                  <a:pt x="1231391" y="425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1480" y="3515614"/>
            <a:ext cx="279463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专科性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981835" marR="5080" indent="-572135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复杂性、多样 性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7383" y="1631569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381" y="1361567"/>
                </a:moveTo>
                <a:lnTo>
                  <a:pt x="535051" y="1361567"/>
                </a:lnTo>
                <a:lnTo>
                  <a:pt x="582477" y="1386393"/>
                </a:lnTo>
                <a:lnTo>
                  <a:pt x="631721" y="1406849"/>
                </a:lnTo>
                <a:lnTo>
                  <a:pt x="682482" y="1422860"/>
                </a:lnTo>
                <a:lnTo>
                  <a:pt x="734459" y="1434352"/>
                </a:lnTo>
                <a:lnTo>
                  <a:pt x="787354" y="1441250"/>
                </a:lnTo>
                <a:lnTo>
                  <a:pt x="840867" y="1443482"/>
                </a:lnTo>
                <a:lnTo>
                  <a:pt x="966724" y="1677924"/>
                </a:lnTo>
                <a:lnTo>
                  <a:pt x="1147826" y="1629410"/>
                </a:lnTo>
                <a:lnTo>
                  <a:pt x="1139571" y="1363345"/>
                </a:lnTo>
                <a:lnTo>
                  <a:pt x="1142381" y="1361567"/>
                </a:lnTo>
                <a:close/>
              </a:path>
              <a:path w="1678304" h="1678304">
                <a:moveTo>
                  <a:pt x="48514" y="530098"/>
                </a:moveTo>
                <a:lnTo>
                  <a:pt x="0" y="711200"/>
                </a:lnTo>
                <a:lnTo>
                  <a:pt x="234442" y="837057"/>
                </a:lnTo>
                <a:lnTo>
                  <a:pt x="236673" y="890569"/>
                </a:lnTo>
                <a:lnTo>
                  <a:pt x="243571" y="943464"/>
                </a:lnTo>
                <a:lnTo>
                  <a:pt x="255063" y="995441"/>
                </a:lnTo>
                <a:lnTo>
                  <a:pt x="271074" y="1046202"/>
                </a:lnTo>
                <a:lnTo>
                  <a:pt x="291530" y="1095446"/>
                </a:lnTo>
                <a:lnTo>
                  <a:pt x="316357" y="1142873"/>
                </a:lnTo>
                <a:lnTo>
                  <a:pt x="176276" y="1369060"/>
                </a:lnTo>
                <a:lnTo>
                  <a:pt x="308864" y="1501648"/>
                </a:lnTo>
                <a:lnTo>
                  <a:pt x="535051" y="1361567"/>
                </a:lnTo>
                <a:lnTo>
                  <a:pt x="1142381" y="1361567"/>
                </a:lnTo>
                <a:lnTo>
                  <a:pt x="1184810" y="1334721"/>
                </a:lnTo>
                <a:lnTo>
                  <a:pt x="1227163" y="1302337"/>
                </a:lnTo>
                <a:lnTo>
                  <a:pt x="1266412" y="1266412"/>
                </a:lnTo>
                <a:lnTo>
                  <a:pt x="1302337" y="1227163"/>
                </a:lnTo>
                <a:lnTo>
                  <a:pt x="1334721" y="1184810"/>
                </a:lnTo>
                <a:lnTo>
                  <a:pt x="1363345" y="1139571"/>
                </a:lnTo>
                <a:lnTo>
                  <a:pt x="1631621" y="1139571"/>
                </a:lnTo>
                <a:lnTo>
                  <a:pt x="1677924" y="966724"/>
                </a:lnTo>
                <a:lnTo>
                  <a:pt x="1443482" y="840867"/>
                </a:lnTo>
                <a:lnTo>
                  <a:pt x="1441250" y="787354"/>
                </a:lnTo>
                <a:lnTo>
                  <a:pt x="1434352" y="734459"/>
                </a:lnTo>
                <a:lnTo>
                  <a:pt x="1422860" y="682482"/>
                </a:lnTo>
                <a:lnTo>
                  <a:pt x="1406849" y="631721"/>
                </a:lnTo>
                <a:lnTo>
                  <a:pt x="1386393" y="582477"/>
                </a:lnTo>
                <a:lnTo>
                  <a:pt x="1363295" y="538353"/>
                </a:lnTo>
                <a:lnTo>
                  <a:pt x="314579" y="538353"/>
                </a:lnTo>
                <a:lnTo>
                  <a:pt x="48514" y="530098"/>
                </a:lnTo>
                <a:close/>
              </a:path>
              <a:path w="1678304" h="1678304">
                <a:moveTo>
                  <a:pt x="1631621" y="1139571"/>
                </a:moveTo>
                <a:lnTo>
                  <a:pt x="1363345" y="1139571"/>
                </a:lnTo>
                <a:lnTo>
                  <a:pt x="1629410" y="1147826"/>
                </a:lnTo>
                <a:lnTo>
                  <a:pt x="1631621" y="1139571"/>
                </a:lnTo>
                <a:close/>
              </a:path>
              <a:path w="1678304" h="1678304">
                <a:moveTo>
                  <a:pt x="711200" y="0"/>
                </a:moveTo>
                <a:lnTo>
                  <a:pt x="530098" y="48514"/>
                </a:lnTo>
                <a:lnTo>
                  <a:pt x="538353" y="314579"/>
                </a:lnTo>
                <a:lnTo>
                  <a:pt x="493113" y="343202"/>
                </a:lnTo>
                <a:lnTo>
                  <a:pt x="450760" y="375586"/>
                </a:lnTo>
                <a:lnTo>
                  <a:pt x="411511" y="411511"/>
                </a:lnTo>
                <a:lnTo>
                  <a:pt x="375586" y="450760"/>
                </a:lnTo>
                <a:lnTo>
                  <a:pt x="343202" y="493113"/>
                </a:lnTo>
                <a:lnTo>
                  <a:pt x="314579" y="538353"/>
                </a:lnTo>
                <a:lnTo>
                  <a:pt x="1363295" y="538353"/>
                </a:lnTo>
                <a:lnTo>
                  <a:pt x="1361567" y="535051"/>
                </a:lnTo>
                <a:lnTo>
                  <a:pt x="1497007" y="316357"/>
                </a:lnTo>
                <a:lnTo>
                  <a:pt x="1142873" y="316357"/>
                </a:lnTo>
                <a:lnTo>
                  <a:pt x="1095446" y="291530"/>
                </a:lnTo>
                <a:lnTo>
                  <a:pt x="1046202" y="271074"/>
                </a:lnTo>
                <a:lnTo>
                  <a:pt x="995441" y="255063"/>
                </a:lnTo>
                <a:lnTo>
                  <a:pt x="943464" y="243571"/>
                </a:lnTo>
                <a:lnTo>
                  <a:pt x="890569" y="236673"/>
                </a:lnTo>
                <a:lnTo>
                  <a:pt x="837057" y="234442"/>
                </a:lnTo>
                <a:lnTo>
                  <a:pt x="711200" y="0"/>
                </a:lnTo>
                <a:close/>
              </a:path>
              <a:path w="1678304" h="1678304">
                <a:moveTo>
                  <a:pt x="1369060" y="176276"/>
                </a:moveTo>
                <a:lnTo>
                  <a:pt x="1142873" y="316357"/>
                </a:lnTo>
                <a:lnTo>
                  <a:pt x="1497007" y="316357"/>
                </a:lnTo>
                <a:lnTo>
                  <a:pt x="1501648" y="308864"/>
                </a:lnTo>
                <a:lnTo>
                  <a:pt x="1369060" y="176276"/>
                </a:lnTo>
                <a:close/>
              </a:path>
            </a:pathLst>
          </a:custGeom>
          <a:solidFill>
            <a:srgbClr val="00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7383" y="1631569"/>
            <a:ext cx="1678305" cy="1678305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142873" y="316357"/>
                </a:moveTo>
                <a:lnTo>
                  <a:pt x="1369060" y="176276"/>
                </a:lnTo>
                <a:lnTo>
                  <a:pt x="1501648" y="308864"/>
                </a:lnTo>
                <a:lnTo>
                  <a:pt x="1361567" y="535051"/>
                </a:lnTo>
                <a:lnTo>
                  <a:pt x="1386393" y="582477"/>
                </a:lnTo>
                <a:lnTo>
                  <a:pt x="1406849" y="631721"/>
                </a:lnTo>
                <a:lnTo>
                  <a:pt x="1422860" y="682482"/>
                </a:lnTo>
                <a:lnTo>
                  <a:pt x="1434352" y="734459"/>
                </a:lnTo>
                <a:lnTo>
                  <a:pt x="1441250" y="787354"/>
                </a:lnTo>
                <a:lnTo>
                  <a:pt x="1443482" y="840867"/>
                </a:lnTo>
                <a:lnTo>
                  <a:pt x="1677924" y="966724"/>
                </a:lnTo>
                <a:lnTo>
                  <a:pt x="1629410" y="1147826"/>
                </a:lnTo>
                <a:lnTo>
                  <a:pt x="1363345" y="1139571"/>
                </a:lnTo>
                <a:lnTo>
                  <a:pt x="1334721" y="1184810"/>
                </a:lnTo>
                <a:lnTo>
                  <a:pt x="1302337" y="1227163"/>
                </a:lnTo>
                <a:lnTo>
                  <a:pt x="1266412" y="1266412"/>
                </a:lnTo>
                <a:lnTo>
                  <a:pt x="1227163" y="1302337"/>
                </a:lnTo>
                <a:lnTo>
                  <a:pt x="1184810" y="1334721"/>
                </a:lnTo>
                <a:lnTo>
                  <a:pt x="1139571" y="1363345"/>
                </a:lnTo>
                <a:lnTo>
                  <a:pt x="1147826" y="1629410"/>
                </a:lnTo>
                <a:lnTo>
                  <a:pt x="966724" y="1677924"/>
                </a:lnTo>
                <a:lnTo>
                  <a:pt x="840867" y="1443482"/>
                </a:lnTo>
                <a:lnTo>
                  <a:pt x="787354" y="1441250"/>
                </a:lnTo>
                <a:lnTo>
                  <a:pt x="734459" y="1434352"/>
                </a:lnTo>
                <a:lnTo>
                  <a:pt x="682482" y="1422860"/>
                </a:lnTo>
                <a:lnTo>
                  <a:pt x="631721" y="1406849"/>
                </a:lnTo>
                <a:lnTo>
                  <a:pt x="582477" y="1386393"/>
                </a:lnTo>
                <a:lnTo>
                  <a:pt x="535051" y="1361567"/>
                </a:lnTo>
                <a:lnTo>
                  <a:pt x="308864" y="1501648"/>
                </a:lnTo>
                <a:lnTo>
                  <a:pt x="176276" y="1369060"/>
                </a:lnTo>
                <a:lnTo>
                  <a:pt x="316357" y="1142873"/>
                </a:lnTo>
                <a:lnTo>
                  <a:pt x="291530" y="1095446"/>
                </a:lnTo>
                <a:lnTo>
                  <a:pt x="271074" y="1046202"/>
                </a:lnTo>
                <a:lnTo>
                  <a:pt x="255063" y="995441"/>
                </a:lnTo>
                <a:lnTo>
                  <a:pt x="243571" y="943464"/>
                </a:lnTo>
                <a:lnTo>
                  <a:pt x="236673" y="890569"/>
                </a:lnTo>
                <a:lnTo>
                  <a:pt x="234442" y="837057"/>
                </a:lnTo>
                <a:lnTo>
                  <a:pt x="0" y="711200"/>
                </a:lnTo>
                <a:lnTo>
                  <a:pt x="48514" y="530098"/>
                </a:lnTo>
                <a:lnTo>
                  <a:pt x="314579" y="538353"/>
                </a:lnTo>
                <a:lnTo>
                  <a:pt x="343202" y="493113"/>
                </a:lnTo>
                <a:lnTo>
                  <a:pt x="375586" y="450760"/>
                </a:lnTo>
                <a:lnTo>
                  <a:pt x="411511" y="411511"/>
                </a:lnTo>
                <a:lnTo>
                  <a:pt x="450760" y="375586"/>
                </a:lnTo>
                <a:lnTo>
                  <a:pt x="493113" y="343202"/>
                </a:lnTo>
                <a:lnTo>
                  <a:pt x="538353" y="314579"/>
                </a:lnTo>
                <a:lnTo>
                  <a:pt x="530098" y="48514"/>
                </a:lnTo>
                <a:lnTo>
                  <a:pt x="711200" y="0"/>
                </a:lnTo>
                <a:lnTo>
                  <a:pt x="837057" y="234442"/>
                </a:lnTo>
                <a:lnTo>
                  <a:pt x="890569" y="236673"/>
                </a:lnTo>
                <a:lnTo>
                  <a:pt x="943464" y="243571"/>
                </a:lnTo>
                <a:lnTo>
                  <a:pt x="995441" y="255063"/>
                </a:lnTo>
                <a:lnTo>
                  <a:pt x="1046202" y="271074"/>
                </a:lnTo>
                <a:lnTo>
                  <a:pt x="1095446" y="291530"/>
                </a:lnTo>
                <a:lnTo>
                  <a:pt x="1142873" y="31635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1379" y="228155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宋体"/>
                <a:cs typeface="宋体"/>
              </a:rPr>
              <a:t>连续性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5363" y="3124993"/>
            <a:ext cx="1601470" cy="2503805"/>
          </a:xfrm>
          <a:custGeom>
            <a:avLst/>
            <a:gdLst/>
            <a:ahLst/>
            <a:cxnLst/>
            <a:rect l="l" t="t" r="r" b="b"/>
            <a:pathLst>
              <a:path w="1601470" h="2503804">
                <a:moveTo>
                  <a:pt x="1058037" y="2255234"/>
                </a:moveTo>
                <a:lnTo>
                  <a:pt x="1089533" y="2464987"/>
                </a:lnTo>
                <a:lnTo>
                  <a:pt x="1289431" y="2503328"/>
                </a:lnTo>
                <a:lnTo>
                  <a:pt x="1223518" y="2432653"/>
                </a:lnTo>
                <a:lnTo>
                  <a:pt x="1256128" y="2395480"/>
                </a:lnTo>
                <a:lnTo>
                  <a:pt x="1287354" y="2357352"/>
                </a:lnTo>
                <a:lnTo>
                  <a:pt x="1311423" y="2325846"/>
                </a:lnTo>
                <a:lnTo>
                  <a:pt x="1123950" y="2325846"/>
                </a:lnTo>
                <a:lnTo>
                  <a:pt x="1058037" y="2255234"/>
                </a:lnTo>
                <a:close/>
              </a:path>
              <a:path w="1601470" h="2503804">
                <a:moveTo>
                  <a:pt x="781187" y="145564"/>
                </a:moveTo>
                <a:lnTo>
                  <a:pt x="163864" y="145564"/>
                </a:lnTo>
                <a:lnTo>
                  <a:pt x="213312" y="147116"/>
                </a:lnTo>
                <a:lnTo>
                  <a:pt x="262546" y="150530"/>
                </a:lnTo>
                <a:lnTo>
                  <a:pt x="311516" y="155788"/>
                </a:lnTo>
                <a:lnTo>
                  <a:pt x="360170" y="162876"/>
                </a:lnTo>
                <a:lnTo>
                  <a:pt x="408460" y="171775"/>
                </a:lnTo>
                <a:lnTo>
                  <a:pt x="456335" y="182471"/>
                </a:lnTo>
                <a:lnTo>
                  <a:pt x="503745" y="194946"/>
                </a:lnTo>
                <a:lnTo>
                  <a:pt x="550640" y="209184"/>
                </a:lnTo>
                <a:lnTo>
                  <a:pt x="596969" y="225170"/>
                </a:lnTo>
                <a:lnTo>
                  <a:pt x="642684" y="242885"/>
                </a:lnTo>
                <a:lnTo>
                  <a:pt x="687733" y="262315"/>
                </a:lnTo>
                <a:lnTo>
                  <a:pt x="732066" y="283442"/>
                </a:lnTo>
                <a:lnTo>
                  <a:pt x="775634" y="306250"/>
                </a:lnTo>
                <a:lnTo>
                  <a:pt x="818386" y="330723"/>
                </a:lnTo>
                <a:lnTo>
                  <a:pt x="860272" y="356845"/>
                </a:lnTo>
                <a:lnTo>
                  <a:pt x="901243" y="384598"/>
                </a:lnTo>
                <a:lnTo>
                  <a:pt x="941248" y="413968"/>
                </a:lnTo>
                <a:lnTo>
                  <a:pt x="980236" y="444936"/>
                </a:lnTo>
                <a:lnTo>
                  <a:pt x="1018159" y="477488"/>
                </a:lnTo>
                <a:lnTo>
                  <a:pt x="1053387" y="510074"/>
                </a:lnTo>
                <a:lnTo>
                  <a:pt x="1087156" y="543645"/>
                </a:lnTo>
                <a:lnTo>
                  <a:pt x="1119462" y="578158"/>
                </a:lnTo>
                <a:lnTo>
                  <a:pt x="1150303" y="613573"/>
                </a:lnTo>
                <a:lnTo>
                  <a:pt x="1179676" y="649846"/>
                </a:lnTo>
                <a:lnTo>
                  <a:pt x="1207580" y="686937"/>
                </a:lnTo>
                <a:lnTo>
                  <a:pt x="1234012" y="724803"/>
                </a:lnTo>
                <a:lnTo>
                  <a:pt x="1258969" y="763403"/>
                </a:lnTo>
                <a:lnTo>
                  <a:pt x="1282450" y="802695"/>
                </a:lnTo>
                <a:lnTo>
                  <a:pt x="1304451" y="842638"/>
                </a:lnTo>
                <a:lnTo>
                  <a:pt x="1324970" y="883189"/>
                </a:lnTo>
                <a:lnTo>
                  <a:pt x="1344005" y="924307"/>
                </a:lnTo>
                <a:lnTo>
                  <a:pt x="1361554" y="965950"/>
                </a:lnTo>
                <a:lnTo>
                  <a:pt x="1377614" y="1008076"/>
                </a:lnTo>
                <a:lnTo>
                  <a:pt x="1392183" y="1050644"/>
                </a:lnTo>
                <a:lnTo>
                  <a:pt x="1405258" y="1093611"/>
                </a:lnTo>
                <a:lnTo>
                  <a:pt x="1416837" y="1136936"/>
                </a:lnTo>
                <a:lnTo>
                  <a:pt x="1426918" y="1180578"/>
                </a:lnTo>
                <a:lnTo>
                  <a:pt x="1435497" y="1224494"/>
                </a:lnTo>
                <a:lnTo>
                  <a:pt x="1442574" y="1268643"/>
                </a:lnTo>
                <a:lnTo>
                  <a:pt x="1448145" y="1312983"/>
                </a:lnTo>
                <a:lnTo>
                  <a:pt x="1452208" y="1357472"/>
                </a:lnTo>
                <a:lnTo>
                  <a:pt x="1454761" y="1402068"/>
                </a:lnTo>
                <a:lnTo>
                  <a:pt x="1455800" y="1446730"/>
                </a:lnTo>
                <a:lnTo>
                  <a:pt x="1455325" y="1491416"/>
                </a:lnTo>
                <a:lnTo>
                  <a:pt x="1453332" y="1536085"/>
                </a:lnTo>
                <a:lnTo>
                  <a:pt x="1449819" y="1580693"/>
                </a:lnTo>
                <a:lnTo>
                  <a:pt x="1444784" y="1625200"/>
                </a:lnTo>
                <a:lnTo>
                  <a:pt x="1438224" y="1669564"/>
                </a:lnTo>
                <a:lnTo>
                  <a:pt x="1430137" y="1713743"/>
                </a:lnTo>
                <a:lnTo>
                  <a:pt x="1420521" y="1757696"/>
                </a:lnTo>
                <a:lnTo>
                  <a:pt x="1409372" y="1801380"/>
                </a:lnTo>
                <a:lnTo>
                  <a:pt x="1396689" y="1844754"/>
                </a:lnTo>
                <a:lnTo>
                  <a:pt x="1382470" y="1887776"/>
                </a:lnTo>
                <a:lnTo>
                  <a:pt x="1366711" y="1930404"/>
                </a:lnTo>
                <a:lnTo>
                  <a:pt x="1349411" y="1972597"/>
                </a:lnTo>
                <a:lnTo>
                  <a:pt x="1330567" y="2014312"/>
                </a:lnTo>
                <a:lnTo>
                  <a:pt x="1310177" y="2055509"/>
                </a:lnTo>
                <a:lnTo>
                  <a:pt x="1288238" y="2096145"/>
                </a:lnTo>
                <a:lnTo>
                  <a:pt x="1264748" y="2136178"/>
                </a:lnTo>
                <a:lnTo>
                  <a:pt x="1239705" y="2175567"/>
                </a:lnTo>
                <a:lnTo>
                  <a:pt x="1213106" y="2214270"/>
                </a:lnTo>
                <a:lnTo>
                  <a:pt x="1184948" y="2252246"/>
                </a:lnTo>
                <a:lnTo>
                  <a:pt x="1155230" y="2289451"/>
                </a:lnTo>
                <a:lnTo>
                  <a:pt x="1123950" y="2325846"/>
                </a:lnTo>
                <a:lnTo>
                  <a:pt x="1311423" y="2325846"/>
                </a:lnTo>
                <a:lnTo>
                  <a:pt x="1345596" y="2278391"/>
                </a:lnTo>
                <a:lnTo>
                  <a:pt x="1372588" y="2237635"/>
                </a:lnTo>
                <a:lnTo>
                  <a:pt x="1398143" y="2196081"/>
                </a:lnTo>
                <a:lnTo>
                  <a:pt x="1422249" y="2153768"/>
                </a:lnTo>
                <a:lnTo>
                  <a:pt x="1444892" y="2110736"/>
                </a:lnTo>
                <a:lnTo>
                  <a:pt x="1466060" y="2067024"/>
                </a:lnTo>
                <a:lnTo>
                  <a:pt x="1485741" y="2022670"/>
                </a:lnTo>
                <a:lnTo>
                  <a:pt x="1503921" y="1977715"/>
                </a:lnTo>
                <a:lnTo>
                  <a:pt x="1520587" y="1932196"/>
                </a:lnTo>
                <a:lnTo>
                  <a:pt x="1535728" y="1886154"/>
                </a:lnTo>
                <a:lnTo>
                  <a:pt x="1549329" y="1839627"/>
                </a:lnTo>
                <a:lnTo>
                  <a:pt x="1561379" y="1792655"/>
                </a:lnTo>
                <a:lnTo>
                  <a:pt x="1571864" y="1745277"/>
                </a:lnTo>
                <a:lnTo>
                  <a:pt x="1580773" y="1697531"/>
                </a:lnTo>
                <a:lnTo>
                  <a:pt x="1588091" y="1649458"/>
                </a:lnTo>
                <a:lnTo>
                  <a:pt x="1593806" y="1601096"/>
                </a:lnTo>
                <a:lnTo>
                  <a:pt x="1597905" y="1552484"/>
                </a:lnTo>
                <a:lnTo>
                  <a:pt x="1600377" y="1503662"/>
                </a:lnTo>
                <a:lnTo>
                  <a:pt x="1601207" y="1454668"/>
                </a:lnTo>
                <a:lnTo>
                  <a:pt x="1600383" y="1405543"/>
                </a:lnTo>
                <a:lnTo>
                  <a:pt x="1597892" y="1356324"/>
                </a:lnTo>
                <a:lnTo>
                  <a:pt x="1593723" y="1307052"/>
                </a:lnTo>
                <a:lnTo>
                  <a:pt x="1588076" y="1259364"/>
                </a:lnTo>
                <a:lnTo>
                  <a:pt x="1580940" y="1212219"/>
                </a:lnTo>
                <a:lnTo>
                  <a:pt x="1572339" y="1165640"/>
                </a:lnTo>
                <a:lnTo>
                  <a:pt x="1562301" y="1119646"/>
                </a:lnTo>
                <a:lnTo>
                  <a:pt x="1550850" y="1074261"/>
                </a:lnTo>
                <a:lnTo>
                  <a:pt x="1538015" y="1029504"/>
                </a:lnTo>
                <a:lnTo>
                  <a:pt x="1523820" y="985398"/>
                </a:lnTo>
                <a:lnTo>
                  <a:pt x="1508292" y="941963"/>
                </a:lnTo>
                <a:lnTo>
                  <a:pt x="1491457" y="899222"/>
                </a:lnTo>
                <a:lnTo>
                  <a:pt x="1473342" y="857196"/>
                </a:lnTo>
                <a:lnTo>
                  <a:pt x="1453972" y="815905"/>
                </a:lnTo>
                <a:lnTo>
                  <a:pt x="1433375" y="775372"/>
                </a:lnTo>
                <a:lnTo>
                  <a:pt x="1411576" y="735617"/>
                </a:lnTo>
                <a:lnTo>
                  <a:pt x="1388601" y="696663"/>
                </a:lnTo>
                <a:lnTo>
                  <a:pt x="1364477" y="658530"/>
                </a:lnTo>
                <a:lnTo>
                  <a:pt x="1339230" y="621240"/>
                </a:lnTo>
                <a:lnTo>
                  <a:pt x="1312886" y="584814"/>
                </a:lnTo>
                <a:lnTo>
                  <a:pt x="1285471" y="549274"/>
                </a:lnTo>
                <a:lnTo>
                  <a:pt x="1257013" y="514641"/>
                </a:lnTo>
                <a:lnTo>
                  <a:pt x="1227536" y="480936"/>
                </a:lnTo>
                <a:lnTo>
                  <a:pt x="1197067" y="448181"/>
                </a:lnTo>
                <a:lnTo>
                  <a:pt x="1165633" y="416398"/>
                </a:lnTo>
                <a:lnTo>
                  <a:pt x="1133259" y="385607"/>
                </a:lnTo>
                <a:lnTo>
                  <a:pt x="1099973" y="355830"/>
                </a:lnTo>
                <a:lnTo>
                  <a:pt x="1065799" y="327088"/>
                </a:lnTo>
                <a:lnTo>
                  <a:pt x="1030765" y="299403"/>
                </a:lnTo>
                <a:lnTo>
                  <a:pt x="994897" y="272796"/>
                </a:lnTo>
                <a:lnTo>
                  <a:pt x="958220" y="247289"/>
                </a:lnTo>
                <a:lnTo>
                  <a:pt x="920762" y="222903"/>
                </a:lnTo>
                <a:lnTo>
                  <a:pt x="882548" y="199659"/>
                </a:lnTo>
                <a:lnTo>
                  <a:pt x="843604" y="177578"/>
                </a:lnTo>
                <a:lnTo>
                  <a:pt x="803958" y="156683"/>
                </a:lnTo>
                <a:lnTo>
                  <a:pt x="781187" y="145564"/>
                </a:lnTo>
                <a:close/>
              </a:path>
              <a:path w="1601470" h="2503804">
                <a:moveTo>
                  <a:pt x="142728" y="0"/>
                </a:moveTo>
                <a:lnTo>
                  <a:pt x="95400" y="973"/>
                </a:lnTo>
                <a:lnTo>
                  <a:pt x="47815" y="3496"/>
                </a:lnTo>
                <a:lnTo>
                  <a:pt x="0" y="7588"/>
                </a:lnTo>
                <a:lnTo>
                  <a:pt x="14731" y="152241"/>
                </a:lnTo>
                <a:lnTo>
                  <a:pt x="64523" y="148110"/>
                </a:lnTo>
                <a:lnTo>
                  <a:pt x="114251" y="145890"/>
                </a:lnTo>
                <a:lnTo>
                  <a:pt x="781187" y="145564"/>
                </a:lnTo>
                <a:lnTo>
                  <a:pt x="763634" y="136994"/>
                </a:lnTo>
                <a:lnTo>
                  <a:pt x="722660" y="118533"/>
                </a:lnTo>
                <a:lnTo>
                  <a:pt x="681062" y="101321"/>
                </a:lnTo>
                <a:lnTo>
                  <a:pt x="638865" y="85379"/>
                </a:lnTo>
                <a:lnTo>
                  <a:pt x="596096" y="70730"/>
                </a:lnTo>
                <a:lnTo>
                  <a:pt x="552782" y="57394"/>
                </a:lnTo>
                <a:lnTo>
                  <a:pt x="508948" y="45393"/>
                </a:lnTo>
                <a:lnTo>
                  <a:pt x="464621" y="34748"/>
                </a:lnTo>
                <a:lnTo>
                  <a:pt x="419827" y="25480"/>
                </a:lnTo>
                <a:lnTo>
                  <a:pt x="374593" y="17611"/>
                </a:lnTo>
                <a:lnTo>
                  <a:pt x="328944" y="11163"/>
                </a:lnTo>
                <a:lnTo>
                  <a:pt x="282906" y="6156"/>
                </a:lnTo>
                <a:lnTo>
                  <a:pt x="236507" y="2612"/>
                </a:lnTo>
                <a:lnTo>
                  <a:pt x="189772" y="553"/>
                </a:lnTo>
                <a:lnTo>
                  <a:pt x="142728" y="0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773" y="2609088"/>
            <a:ext cx="777875" cy="1155065"/>
          </a:xfrm>
          <a:custGeom>
            <a:avLst/>
            <a:gdLst/>
            <a:ahLst/>
            <a:cxnLst/>
            <a:rect l="l" t="t" r="r" b="b"/>
            <a:pathLst>
              <a:path w="777875" h="1155064">
                <a:moveTo>
                  <a:pt x="721613" y="0"/>
                </a:moveTo>
                <a:lnTo>
                  <a:pt x="677490" y="19678"/>
                </a:lnTo>
                <a:lnTo>
                  <a:pt x="634651" y="41224"/>
                </a:lnTo>
                <a:lnTo>
                  <a:pt x="593135" y="64575"/>
                </a:lnTo>
                <a:lnTo>
                  <a:pt x="552979" y="89669"/>
                </a:lnTo>
                <a:lnTo>
                  <a:pt x="514220" y="116443"/>
                </a:lnTo>
                <a:lnTo>
                  <a:pt x="476896" y="144836"/>
                </a:lnTo>
                <a:lnTo>
                  <a:pt x="441043" y="174783"/>
                </a:lnTo>
                <a:lnTo>
                  <a:pt x="406699" y="206224"/>
                </a:lnTo>
                <a:lnTo>
                  <a:pt x="373901" y="239095"/>
                </a:lnTo>
                <a:lnTo>
                  <a:pt x="342687" y="273334"/>
                </a:lnTo>
                <a:lnTo>
                  <a:pt x="313093" y="308878"/>
                </a:lnTo>
                <a:lnTo>
                  <a:pt x="285157" y="345665"/>
                </a:lnTo>
                <a:lnTo>
                  <a:pt x="258917" y="383633"/>
                </a:lnTo>
                <a:lnTo>
                  <a:pt x="234410" y="422719"/>
                </a:lnTo>
                <a:lnTo>
                  <a:pt x="211672" y="462860"/>
                </a:lnTo>
                <a:lnTo>
                  <a:pt x="190742" y="503995"/>
                </a:lnTo>
                <a:lnTo>
                  <a:pt x="171656" y="546060"/>
                </a:lnTo>
                <a:lnTo>
                  <a:pt x="154451" y="588993"/>
                </a:lnTo>
                <a:lnTo>
                  <a:pt x="139166" y="632731"/>
                </a:lnTo>
                <a:lnTo>
                  <a:pt x="125837" y="677213"/>
                </a:lnTo>
                <a:lnTo>
                  <a:pt x="114502" y="722375"/>
                </a:lnTo>
                <a:lnTo>
                  <a:pt x="105197" y="768156"/>
                </a:lnTo>
                <a:lnTo>
                  <a:pt x="97961" y="814492"/>
                </a:lnTo>
                <a:lnTo>
                  <a:pt x="92830" y="861322"/>
                </a:lnTo>
                <a:lnTo>
                  <a:pt x="89842" y="908582"/>
                </a:lnTo>
                <a:lnTo>
                  <a:pt x="89034" y="956210"/>
                </a:lnTo>
                <a:lnTo>
                  <a:pt x="90443" y="1004144"/>
                </a:lnTo>
                <a:lnTo>
                  <a:pt x="94106" y="1052322"/>
                </a:lnTo>
                <a:lnTo>
                  <a:pt x="0" y="1072896"/>
                </a:lnTo>
                <a:lnTo>
                  <a:pt x="183895" y="1154938"/>
                </a:lnTo>
                <a:lnTo>
                  <a:pt x="311825" y="1020953"/>
                </a:lnTo>
                <a:lnTo>
                  <a:pt x="237362" y="1020953"/>
                </a:lnTo>
                <a:lnTo>
                  <a:pt x="234770" y="971356"/>
                </a:lnTo>
                <a:lnTo>
                  <a:pt x="234941" y="922120"/>
                </a:lnTo>
                <a:lnTo>
                  <a:pt x="237820" y="873336"/>
                </a:lnTo>
                <a:lnTo>
                  <a:pt x="243349" y="825095"/>
                </a:lnTo>
                <a:lnTo>
                  <a:pt x="251473" y="777490"/>
                </a:lnTo>
                <a:lnTo>
                  <a:pt x="262137" y="730613"/>
                </a:lnTo>
                <a:lnTo>
                  <a:pt x="275285" y="684555"/>
                </a:lnTo>
                <a:lnTo>
                  <a:pt x="290859" y="639409"/>
                </a:lnTo>
                <a:lnTo>
                  <a:pt x="308806" y="595266"/>
                </a:lnTo>
                <a:lnTo>
                  <a:pt x="329068" y="552218"/>
                </a:lnTo>
                <a:lnTo>
                  <a:pt x="351589" y="510358"/>
                </a:lnTo>
                <a:lnTo>
                  <a:pt x="376315" y="469777"/>
                </a:lnTo>
                <a:lnTo>
                  <a:pt x="403188" y="430567"/>
                </a:lnTo>
                <a:lnTo>
                  <a:pt x="432153" y="392821"/>
                </a:lnTo>
                <a:lnTo>
                  <a:pt x="463154" y="356629"/>
                </a:lnTo>
                <a:lnTo>
                  <a:pt x="496135" y="322085"/>
                </a:lnTo>
                <a:lnTo>
                  <a:pt x="531041" y="289279"/>
                </a:lnTo>
                <a:lnTo>
                  <a:pt x="567814" y="258304"/>
                </a:lnTo>
                <a:lnTo>
                  <a:pt x="606400" y="229252"/>
                </a:lnTo>
                <a:lnTo>
                  <a:pt x="646742" y="202215"/>
                </a:lnTo>
                <a:lnTo>
                  <a:pt x="688785" y="177285"/>
                </a:lnTo>
                <a:lnTo>
                  <a:pt x="732472" y="154553"/>
                </a:lnTo>
                <a:lnTo>
                  <a:pt x="777747" y="134112"/>
                </a:lnTo>
                <a:lnTo>
                  <a:pt x="721613" y="0"/>
                </a:lnTo>
                <a:close/>
              </a:path>
              <a:path w="777875" h="1155064">
                <a:moveTo>
                  <a:pt x="331469" y="1000379"/>
                </a:moveTo>
                <a:lnTo>
                  <a:pt x="237362" y="1020953"/>
                </a:lnTo>
                <a:lnTo>
                  <a:pt x="311825" y="1020953"/>
                </a:lnTo>
                <a:lnTo>
                  <a:pt x="331469" y="1000379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0522" y="1617852"/>
            <a:ext cx="452755" cy="920115"/>
          </a:xfrm>
          <a:custGeom>
            <a:avLst/>
            <a:gdLst/>
            <a:ahLst/>
            <a:cxnLst/>
            <a:rect l="l" t="t" r="r" b="b"/>
            <a:pathLst>
              <a:path w="452754" h="920114">
                <a:moveTo>
                  <a:pt x="227801" y="0"/>
                </a:moveTo>
                <a:lnTo>
                  <a:pt x="291809" y="72262"/>
                </a:lnTo>
                <a:lnTo>
                  <a:pt x="259543" y="109228"/>
                </a:lnTo>
                <a:lnTo>
                  <a:pt x="229056" y="147410"/>
                </a:lnTo>
                <a:lnTo>
                  <a:pt x="200369" y="186743"/>
                </a:lnTo>
                <a:lnTo>
                  <a:pt x="173503" y="227164"/>
                </a:lnTo>
                <a:lnTo>
                  <a:pt x="148482" y="268608"/>
                </a:lnTo>
                <a:lnTo>
                  <a:pt x="125326" y="311010"/>
                </a:lnTo>
                <a:lnTo>
                  <a:pt x="104057" y="354305"/>
                </a:lnTo>
                <a:lnTo>
                  <a:pt x="84698" y="398428"/>
                </a:lnTo>
                <a:lnTo>
                  <a:pt x="67270" y="443316"/>
                </a:lnTo>
                <a:lnTo>
                  <a:pt x="51796" y="488903"/>
                </a:lnTo>
                <a:lnTo>
                  <a:pt x="38296" y="535125"/>
                </a:lnTo>
                <a:lnTo>
                  <a:pt x="26793" y="581916"/>
                </a:lnTo>
                <a:lnTo>
                  <a:pt x="17309" y="629213"/>
                </a:lnTo>
                <a:lnTo>
                  <a:pt x="9866" y="676951"/>
                </a:lnTo>
                <a:lnTo>
                  <a:pt x="4485" y="725065"/>
                </a:lnTo>
                <a:lnTo>
                  <a:pt x="1189" y="773490"/>
                </a:lnTo>
                <a:lnTo>
                  <a:pt x="0" y="822162"/>
                </a:lnTo>
                <a:lnTo>
                  <a:pt x="938" y="871016"/>
                </a:lnTo>
                <a:lnTo>
                  <a:pt x="4027" y="919988"/>
                </a:lnTo>
                <a:lnTo>
                  <a:pt x="148807" y="907669"/>
                </a:lnTo>
                <a:lnTo>
                  <a:pt x="145865" y="858109"/>
                </a:lnTo>
                <a:lnTo>
                  <a:pt x="145452" y="808692"/>
                </a:lnTo>
                <a:lnTo>
                  <a:pt x="147537" y="759506"/>
                </a:lnTo>
                <a:lnTo>
                  <a:pt x="152093" y="710642"/>
                </a:lnTo>
                <a:lnTo>
                  <a:pt x="159089" y="662188"/>
                </a:lnTo>
                <a:lnTo>
                  <a:pt x="168497" y="614232"/>
                </a:lnTo>
                <a:lnTo>
                  <a:pt x="180287" y="566865"/>
                </a:lnTo>
                <a:lnTo>
                  <a:pt x="194431" y="520176"/>
                </a:lnTo>
                <a:lnTo>
                  <a:pt x="210900" y="474252"/>
                </a:lnTo>
                <a:lnTo>
                  <a:pt x="229665" y="429185"/>
                </a:lnTo>
                <a:lnTo>
                  <a:pt x="250696" y="385062"/>
                </a:lnTo>
                <a:lnTo>
                  <a:pt x="273965" y="341973"/>
                </a:lnTo>
                <a:lnTo>
                  <a:pt x="299443" y="300007"/>
                </a:lnTo>
                <a:lnTo>
                  <a:pt x="327100" y="259252"/>
                </a:lnTo>
                <a:lnTo>
                  <a:pt x="356907" y="219799"/>
                </a:lnTo>
                <a:lnTo>
                  <a:pt x="388837" y="181736"/>
                </a:lnTo>
                <a:lnTo>
                  <a:pt x="443354" y="181736"/>
                </a:lnTo>
                <a:lnTo>
                  <a:pt x="425286" y="42544"/>
                </a:lnTo>
                <a:lnTo>
                  <a:pt x="227801" y="0"/>
                </a:lnTo>
                <a:close/>
              </a:path>
              <a:path w="452754" h="920114">
                <a:moveTo>
                  <a:pt x="443354" y="181736"/>
                </a:moveTo>
                <a:lnTo>
                  <a:pt x="388837" y="181736"/>
                </a:lnTo>
                <a:lnTo>
                  <a:pt x="452718" y="253872"/>
                </a:lnTo>
                <a:lnTo>
                  <a:pt x="443354" y="181736"/>
                </a:lnTo>
                <a:close/>
              </a:path>
            </a:pathLst>
          </a:custGeom>
          <a:solidFill>
            <a:srgbClr val="AAD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7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临床应用专科需求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5479" y="1133855"/>
            <a:ext cx="8321040" cy="468325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8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48755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1127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4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82270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273089"/>
                </a:solidFill>
                <a:latin typeface="宋体"/>
                <a:cs typeface="宋体"/>
              </a:rPr>
              <a:t>我们需要开放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" y="6167085"/>
            <a:ext cx="118110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b="1" dirty="0">
                <a:solidFill>
                  <a:srgbClr val="74819B"/>
                </a:solidFill>
                <a:latin typeface="Trebuchet MS"/>
                <a:cs typeface="Trebuchet MS"/>
              </a:rPr>
              <a:t>9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884" y="6167085"/>
            <a:ext cx="274701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 smtClean="0">
                <a:solidFill>
                  <a:srgbClr val="74819B"/>
                </a:solidFill>
                <a:latin typeface="Trebuchet MS"/>
                <a:cs typeface="Trebuchet MS"/>
              </a:rPr>
              <a:t>|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183106"/>
            <a:ext cx="10647680" cy="28321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允许更多厂商在医院信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息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平台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之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上开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发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新的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应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用</a:t>
            </a:r>
            <a:endParaRPr sz="32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这些应用可以无缝的集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成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到医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院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现有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的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业务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流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程或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系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统中</a:t>
            </a:r>
            <a:endParaRPr sz="32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应用开发商的应用可以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部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署到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不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同医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院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不同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厂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商的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平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台中</a:t>
            </a:r>
            <a:endParaRPr sz="32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平台开发商可以可以吸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引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更多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的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合作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伙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伴构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建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完整</a:t>
            </a:r>
            <a:r>
              <a:rPr sz="3200" spc="-15" dirty="0">
                <a:solidFill>
                  <a:srgbClr val="2E3541"/>
                </a:solidFill>
                <a:latin typeface="微软雅黑"/>
                <a:cs typeface="微软雅黑"/>
              </a:rPr>
              <a:t>的</a:t>
            </a:r>
            <a:r>
              <a:rPr sz="3200" dirty="0">
                <a:solidFill>
                  <a:srgbClr val="2E3541"/>
                </a:solidFill>
                <a:latin typeface="微软雅黑"/>
                <a:cs typeface="微软雅黑"/>
              </a:rPr>
              <a:t>生态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601</Words>
  <Application>Microsoft Office PowerPoint</Application>
  <PresentationFormat>Widescreen</PresentationFormat>
  <Paragraphs>323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Times New Roman</vt:lpstr>
      <vt:lpstr>Trebuchet MS</vt:lpstr>
      <vt:lpstr>Verdana</vt:lpstr>
      <vt:lpstr>Office Theme</vt:lpstr>
      <vt:lpstr>PowerPoint Presentation</vt:lpstr>
      <vt:lpstr>医疗大数据应用现状与挑战</vt:lpstr>
      <vt:lpstr>PowerPoint Presentation</vt:lpstr>
      <vt:lpstr>互联互通推动着医院信息平台建设的热潮</vt:lpstr>
      <vt:lpstr>集成平台+数据中心已经成为医院信息平台的标配</vt:lpstr>
      <vt:lpstr>基于数据中心的应用</vt:lpstr>
      <vt:lpstr>应用需求的多样性</vt:lpstr>
      <vt:lpstr>临床应用专科需求</vt:lpstr>
      <vt:lpstr>我们需要开放</vt:lpstr>
      <vt:lpstr>PowerPoint Presentation</vt:lpstr>
      <vt:lpstr>通过API开放数字资产</vt:lpstr>
      <vt:lpstr>什么是API</vt:lpstr>
      <vt:lpstr>一个良好设计的API应该包含</vt:lpstr>
      <vt:lpstr>开放API</vt:lpstr>
      <vt:lpstr>API需要管理</vt:lpstr>
      <vt:lpstr>API管理的核心功能</vt:lpstr>
      <vt:lpstr>PowerPoint Presentation</vt:lpstr>
      <vt:lpstr>基于API的应用开发带来的价值</vt:lpstr>
      <vt:lpstr>PowerPoint Presentation</vt:lpstr>
      <vt:lpstr>企业/私有API vs 开放API</vt:lpstr>
      <vt:lpstr>开放API具备</vt:lpstr>
      <vt:lpstr>FHIR致力于构建医疗健康信息领域的开放API</vt:lpstr>
      <vt:lpstr>FHIR资源</vt:lpstr>
      <vt:lpstr>FHIR API （RESTful）</vt:lpstr>
      <vt:lpstr>基于FHIR的数据中心架构</vt:lpstr>
      <vt:lpstr>在现有架构下，如何支持FHIR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Rob</cp:lastModifiedBy>
  <cp:revision>2</cp:revision>
  <dcterms:created xsi:type="dcterms:W3CDTF">2019-07-18T12:42:15Z</dcterms:created>
  <dcterms:modified xsi:type="dcterms:W3CDTF">2019-07-19T01:11:25Z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2019-07-18T00:00:00Z</vt:filetime>
  </property>
</Properties>
</file>