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D7938-00CD-4EF8-87CD-6C8CC28A6A82}" v="56" dt="2022-05-09T21:46:53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Ortiz" userId="90727fd8e92db46b" providerId="LiveId" clId="{ED3D7938-00CD-4EF8-87CD-6C8CC28A6A82}"/>
    <pc:docChg chg="undo custSel addSld delSld modSld">
      <pc:chgData name="Maximiliano Ortiz" userId="90727fd8e92db46b" providerId="LiveId" clId="{ED3D7938-00CD-4EF8-87CD-6C8CC28A6A82}" dt="2022-05-09T22:52:38.890" v="4452" actId="20577"/>
      <pc:docMkLst>
        <pc:docMk/>
      </pc:docMkLst>
      <pc:sldChg chg="modSp mod">
        <pc:chgData name="Maximiliano Ortiz" userId="90727fd8e92db46b" providerId="LiveId" clId="{ED3D7938-00CD-4EF8-87CD-6C8CC28A6A82}" dt="2022-05-09T22:52:38.890" v="4452" actId="20577"/>
        <pc:sldMkLst>
          <pc:docMk/>
          <pc:sldMk cId="1878025749" sldId="256"/>
        </pc:sldMkLst>
        <pc:spChg chg="mod">
          <ac:chgData name="Maximiliano Ortiz" userId="90727fd8e92db46b" providerId="LiveId" clId="{ED3D7938-00CD-4EF8-87CD-6C8CC28A6A82}" dt="2022-05-09T18:01:05.565" v="45" actId="20577"/>
          <ac:spMkLst>
            <pc:docMk/>
            <pc:sldMk cId="1878025749" sldId="256"/>
            <ac:spMk id="2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2:52:38.890" v="4452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addSp delSp modSp mod">
        <pc:chgData name="Maximiliano Ortiz" userId="90727fd8e92db46b" providerId="LiveId" clId="{ED3D7938-00CD-4EF8-87CD-6C8CC28A6A82}" dt="2022-05-09T21:45:56.578" v="3585" actId="255"/>
        <pc:sldMkLst>
          <pc:docMk/>
          <pc:sldMk cId="2798663380" sldId="257"/>
        </pc:sldMkLst>
        <pc:spChg chg="add 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2" creationId="{6AD68EBF-CA66-5DF2-2FA7-CB2BB497BFED}"/>
          </ac:spMkLst>
        </pc:spChg>
        <pc:spChg chg="add del mod">
          <ac:chgData name="Maximiliano Ortiz" userId="90727fd8e92db46b" providerId="LiveId" clId="{ED3D7938-00CD-4EF8-87CD-6C8CC28A6A82}" dt="2022-05-09T18:12:53.373" v="709"/>
          <ac:spMkLst>
            <pc:docMk/>
            <pc:sldMk cId="2798663380" sldId="257"/>
            <ac:spMk id="4" creationId="{1218CDE7-0CE9-E871-70B8-E9DA127EFF99}"/>
          </ac:spMkLst>
        </pc:spChg>
        <pc:spChg chg="add mod">
          <ac:chgData name="Maximiliano Ortiz" userId="90727fd8e92db46b" providerId="LiveId" clId="{ED3D7938-00CD-4EF8-87CD-6C8CC28A6A82}" dt="2022-05-09T21:35:14.432" v="3307" actId="255"/>
          <ac:spMkLst>
            <pc:docMk/>
            <pc:sldMk cId="2798663380" sldId="257"/>
            <ac:spMk id="6" creationId="{A6E86181-D8C1-FE38-9244-9E44A47F9A74}"/>
          </ac:spMkLst>
        </pc:spChg>
        <pc:spChg chg="add mod">
          <ac:chgData name="Maximiliano Ortiz" userId="90727fd8e92db46b" providerId="LiveId" clId="{ED3D7938-00CD-4EF8-87CD-6C8CC28A6A82}" dt="2022-05-09T21:45:56.578" v="3585" actId="255"/>
          <ac:spMkLst>
            <pc:docMk/>
            <pc:sldMk cId="2798663380" sldId="257"/>
            <ac:spMk id="7" creationId="{051E5D3D-6639-2489-AC17-9938F9B994E6}"/>
          </ac:spMkLst>
        </pc:spChg>
        <pc:spChg chg="mod">
          <ac:chgData name="Maximiliano Ortiz" userId="90727fd8e92db46b" providerId="LiveId" clId="{ED3D7938-00CD-4EF8-87CD-6C8CC28A6A82}" dt="2022-05-09T18:03:21.948" v="231" actId="20577"/>
          <ac:spMkLst>
            <pc:docMk/>
            <pc:sldMk cId="2798663380" sldId="257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14" creationId="{00000000-0000-0000-0000-000000000000}"/>
          </ac:spMkLst>
        </pc:spChg>
        <pc:picChg chg="add del mod">
          <ac:chgData name="Maximiliano Ortiz" userId="90727fd8e92db46b" providerId="LiveId" clId="{ED3D7938-00CD-4EF8-87CD-6C8CC28A6A82}" dt="2022-05-09T18:11:06.621" v="707" actId="478"/>
          <ac:picMkLst>
            <pc:docMk/>
            <pc:sldMk cId="2798663380" sldId="257"/>
            <ac:picMk id="3" creationId="{17A387FF-F36B-1D32-803E-8C7A5BCC81F4}"/>
          </ac:picMkLst>
        </pc:picChg>
        <pc:picChg chg="add mod">
          <ac:chgData name="Maximiliano Ortiz" userId="90727fd8e92db46b" providerId="LiveId" clId="{ED3D7938-00CD-4EF8-87CD-6C8CC28A6A82}" dt="2022-05-09T18:13:54.411" v="717" actId="1076"/>
          <ac:picMkLst>
            <pc:docMk/>
            <pc:sldMk cId="2798663380" sldId="257"/>
            <ac:picMk id="5" creationId="{575B2D1D-EE2D-53A5-CAD6-428D042E8E7F}"/>
          </ac:picMkLst>
        </pc:picChg>
        <pc:picChg chg="add mod">
          <ac:chgData name="Maximiliano Ortiz" userId="90727fd8e92db46b" providerId="LiveId" clId="{ED3D7938-00CD-4EF8-87CD-6C8CC28A6A82}" dt="2022-05-09T18:13:50.583" v="716" actId="1076"/>
          <ac:picMkLst>
            <pc:docMk/>
            <pc:sldMk cId="2798663380" sldId="257"/>
            <ac:picMk id="1030" creationId="{BB64784E-8508-DF6C-0317-9E46D9240BA9}"/>
          </ac:picMkLst>
        </pc:picChg>
      </pc:sldChg>
      <pc:sldChg chg="modSp del mod">
        <pc:chgData name="Maximiliano Ortiz" userId="90727fd8e92db46b" providerId="LiveId" clId="{ED3D7938-00CD-4EF8-87CD-6C8CC28A6A82}" dt="2022-05-09T21:04:45.625" v="3185" actId="2696"/>
        <pc:sldMkLst>
          <pc:docMk/>
          <pc:sldMk cId="3905169268" sldId="258"/>
        </pc:sldMkLst>
        <pc:spChg chg="mod">
          <ac:chgData name="Maximiliano Ortiz" userId="90727fd8e92db46b" providerId="LiveId" clId="{ED3D7938-00CD-4EF8-87CD-6C8CC28A6A82}" dt="2022-05-09T18:53:12.229" v="1697" actId="20577"/>
          <ac:spMkLst>
            <pc:docMk/>
            <pc:sldMk cId="3905169268" sldId="258"/>
            <ac:spMk id="3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2:03:25.147" v="4329" actId="478"/>
        <pc:sldMkLst>
          <pc:docMk/>
          <pc:sldMk cId="2263933884" sldId="259"/>
        </pc:sldMkLst>
        <pc:spChg chg="add del mod">
          <ac:chgData name="Maximiliano Ortiz" userId="90727fd8e92db46b" providerId="LiveId" clId="{ED3D7938-00CD-4EF8-87CD-6C8CC28A6A82}" dt="2022-05-09T18:23:16.062" v="1256"/>
          <ac:spMkLst>
            <pc:docMk/>
            <pc:sldMk cId="2263933884" sldId="259"/>
            <ac:spMk id="6" creationId="{8A1BD27C-8603-EE90-0E14-3D878EA7DE41}"/>
          </ac:spMkLst>
        </pc:spChg>
        <pc:spChg chg="add mod">
          <ac:chgData name="Maximiliano Ortiz" userId="90727fd8e92db46b" providerId="LiveId" clId="{ED3D7938-00CD-4EF8-87CD-6C8CC28A6A82}" dt="2022-05-09T18:24:12.849" v="1291" actId="1076"/>
          <ac:spMkLst>
            <pc:docMk/>
            <pc:sldMk cId="2263933884" sldId="259"/>
            <ac:spMk id="7" creationId="{6F4878E3-0324-061B-6699-0E17DF37D06F}"/>
          </ac:spMkLst>
        </pc:spChg>
        <pc:spChg chg="add mod">
          <ac:chgData name="Maximiliano Ortiz" userId="90727fd8e92db46b" providerId="LiveId" clId="{ED3D7938-00CD-4EF8-87CD-6C8CC28A6A82}" dt="2022-05-09T18:24:22.691" v="1292" actId="1076"/>
          <ac:spMkLst>
            <pc:docMk/>
            <pc:sldMk cId="2263933884" sldId="259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16:40.501" v="783" actId="20577"/>
          <ac:spMkLst>
            <pc:docMk/>
            <pc:sldMk cId="2263933884" sldId="25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25:25.854" v="1315" actId="20577"/>
          <ac:spMkLst>
            <pc:docMk/>
            <pc:sldMk cId="2263933884" sldId="259"/>
            <ac:spMk id="14" creationId="{00000000-0000-0000-0000-000000000000}"/>
          </ac:spMkLst>
        </pc:spChg>
        <pc:spChg chg="add del mod">
          <ac:chgData name="Maximiliano Ortiz" userId="90727fd8e92db46b" providerId="LiveId" clId="{ED3D7938-00CD-4EF8-87CD-6C8CC28A6A82}" dt="2022-05-09T22:03:25.147" v="4329" actId="478"/>
          <ac:spMkLst>
            <pc:docMk/>
            <pc:sldMk cId="2263933884" sldId="259"/>
            <ac:spMk id="18" creationId="{BE34A39F-4664-BB9E-CACD-F455D0572CED}"/>
          </ac:spMkLst>
        </pc:spChg>
        <pc:spChg chg="add mod">
          <ac:chgData name="Maximiliano Ortiz" userId="90727fd8e92db46b" providerId="LiveId" clId="{ED3D7938-00CD-4EF8-87CD-6C8CC28A6A82}" dt="2022-05-09T21:36:19.483" v="3311"/>
          <ac:spMkLst>
            <pc:docMk/>
            <pc:sldMk cId="2263933884" sldId="259"/>
            <ac:spMk id="19" creationId="{B30FCBC7-C2DD-4FDE-BB51-CA7BC24ADED6}"/>
          </ac:spMkLst>
        </pc:spChg>
        <pc:spChg chg="add mod">
          <ac:chgData name="Maximiliano Ortiz" userId="90727fd8e92db46b" providerId="LiveId" clId="{ED3D7938-00CD-4EF8-87CD-6C8CC28A6A82}" dt="2022-05-09T21:46:03.849" v="3588" actId="20577"/>
          <ac:spMkLst>
            <pc:docMk/>
            <pc:sldMk cId="2263933884" sldId="259"/>
            <ac:spMk id="20" creationId="{F59E356E-FAC8-BD0A-E141-4512CAE7BF12}"/>
          </ac:spMkLst>
        </pc:spChg>
        <pc:picChg chg="add mod">
          <ac:chgData name="Maximiliano Ortiz" userId="90727fd8e92db46b" providerId="LiveId" clId="{ED3D7938-00CD-4EF8-87CD-6C8CC28A6A82}" dt="2022-05-09T18:23:06.458" v="1252" actId="1076"/>
          <ac:picMkLst>
            <pc:docMk/>
            <pc:sldMk cId="2263933884" sldId="259"/>
            <ac:picMk id="4" creationId="{8DA25EBB-0CBF-168A-BCD2-EC83BC672BFD}"/>
          </ac:picMkLst>
        </pc:picChg>
        <pc:picChg chg="del">
          <ac:chgData name="Maximiliano Ortiz" userId="90727fd8e92db46b" providerId="LiveId" clId="{ED3D7938-00CD-4EF8-87CD-6C8CC28A6A82}" dt="2022-05-09T18:20:34.333" v="1244" actId="478"/>
          <ac:picMkLst>
            <pc:docMk/>
            <pc:sldMk cId="2263933884" sldId="259"/>
            <ac:picMk id="5" creationId="{575B2D1D-EE2D-53A5-CAD6-428D042E8E7F}"/>
          </ac:picMkLst>
        </pc:picChg>
        <pc:picChg chg="del">
          <ac:chgData name="Maximiliano Ortiz" userId="90727fd8e92db46b" providerId="LiveId" clId="{ED3D7938-00CD-4EF8-87CD-6C8CC28A6A82}" dt="2022-05-09T18:20:36.380" v="1245" actId="478"/>
          <ac:picMkLst>
            <pc:docMk/>
            <pc:sldMk cId="2263933884" sldId="259"/>
            <ac:picMk id="1030" creationId="{BB64784E-8508-DF6C-0317-9E46D9240BA9}"/>
          </ac:picMkLst>
        </pc:picChg>
        <pc:cxnChg chg="add">
          <ac:chgData name="Maximiliano Ortiz" userId="90727fd8e92db46b" providerId="LiveId" clId="{ED3D7938-00CD-4EF8-87CD-6C8CC28A6A82}" dt="2022-05-09T18:24:34.531" v="1293" actId="11529"/>
          <ac:cxnSpMkLst>
            <pc:docMk/>
            <pc:sldMk cId="2263933884" sldId="259"/>
            <ac:cxnSpMk id="9" creationId="{15998D2C-936C-6C4D-D029-FA0D36EBF916}"/>
          </ac:cxnSpMkLst>
        </pc:cxnChg>
        <pc:cxnChg chg="add mod">
          <ac:chgData name="Maximiliano Ortiz" userId="90727fd8e92db46b" providerId="LiveId" clId="{ED3D7938-00CD-4EF8-87CD-6C8CC28A6A82}" dt="2022-05-09T18:24:52.059" v="1295" actId="14100"/>
          <ac:cxnSpMkLst>
            <pc:docMk/>
            <pc:sldMk cId="2263933884" sldId="259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08.240" v="3591" actId="20577"/>
        <pc:sldMkLst>
          <pc:docMk/>
          <pc:sldMk cId="598161685" sldId="260"/>
        </pc:sldMkLst>
        <pc:spChg chg="del mod">
          <ac:chgData name="Maximiliano Ortiz" userId="90727fd8e92db46b" providerId="LiveId" clId="{ED3D7938-00CD-4EF8-87CD-6C8CC28A6A82}" dt="2022-05-09T18:35:22.454" v="1475" actId="478"/>
          <ac:spMkLst>
            <pc:docMk/>
            <pc:sldMk cId="598161685" sldId="260"/>
            <ac:spMk id="7" creationId="{6F4878E3-0324-061B-6699-0E17DF37D06F}"/>
          </ac:spMkLst>
        </pc:spChg>
        <pc:spChg chg="del">
          <ac:chgData name="Maximiliano Ortiz" userId="90727fd8e92db46b" providerId="LiveId" clId="{ED3D7938-00CD-4EF8-87CD-6C8CC28A6A82}" dt="2022-05-09T18:35:13.628" v="1470" actId="478"/>
          <ac:spMkLst>
            <pc:docMk/>
            <pc:sldMk cId="598161685" sldId="260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33:33.247" v="1416" actId="20577"/>
          <ac:spMkLst>
            <pc:docMk/>
            <pc:sldMk cId="598161685" sldId="260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36:52.831" v="1684" actId="113"/>
          <ac:spMkLst>
            <pc:docMk/>
            <pc:sldMk cId="598161685" sldId="260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36:22.105" v="3312"/>
          <ac:spMkLst>
            <pc:docMk/>
            <pc:sldMk cId="598161685" sldId="260"/>
            <ac:spMk id="15" creationId="{5AB776EF-90D5-8CB2-C0C8-48B875F7F3F0}"/>
          </ac:spMkLst>
        </pc:spChg>
        <pc:spChg chg="add mod">
          <ac:chgData name="Maximiliano Ortiz" userId="90727fd8e92db46b" providerId="LiveId" clId="{ED3D7938-00CD-4EF8-87CD-6C8CC28A6A82}" dt="2022-05-09T21:46:08.240" v="3591" actId="20577"/>
          <ac:spMkLst>
            <pc:docMk/>
            <pc:sldMk cId="598161685" sldId="260"/>
            <ac:spMk id="16" creationId="{D7FAEDE8-0D47-BC3B-E963-F50DD44F6CD3}"/>
          </ac:spMkLst>
        </pc:spChg>
        <pc:picChg chg="del">
          <ac:chgData name="Maximiliano Ortiz" userId="90727fd8e92db46b" providerId="LiveId" clId="{ED3D7938-00CD-4EF8-87CD-6C8CC28A6A82}" dt="2022-05-09T18:35:12.710" v="1469" actId="478"/>
          <ac:picMkLst>
            <pc:docMk/>
            <pc:sldMk cId="598161685" sldId="260"/>
            <ac:picMk id="4" creationId="{8DA25EBB-0CBF-168A-BCD2-EC83BC672BFD}"/>
          </ac:picMkLst>
        </pc:picChg>
        <pc:picChg chg="add mod">
          <ac:chgData name="Maximiliano Ortiz" userId="90727fd8e92db46b" providerId="LiveId" clId="{ED3D7938-00CD-4EF8-87CD-6C8CC28A6A82}" dt="2022-05-09T18:52:33.933" v="1694" actId="1076"/>
          <ac:picMkLst>
            <pc:docMk/>
            <pc:sldMk cId="598161685" sldId="260"/>
            <ac:picMk id="5" creationId="{51134F0D-6B95-5DEB-530D-8CC462F4CCF1}"/>
          </ac:picMkLst>
        </pc:picChg>
        <pc:cxnChg chg="del mod">
          <ac:chgData name="Maximiliano Ortiz" userId="90727fd8e92db46b" providerId="LiveId" clId="{ED3D7938-00CD-4EF8-87CD-6C8CC28A6A82}" dt="2022-05-09T18:35:14.204" v="1471" actId="478"/>
          <ac:cxnSpMkLst>
            <pc:docMk/>
            <pc:sldMk cId="598161685" sldId="260"/>
            <ac:cxnSpMk id="9" creationId="{15998D2C-936C-6C4D-D029-FA0D36EBF916}"/>
          </ac:cxnSpMkLst>
        </pc:cxnChg>
        <pc:cxnChg chg="del">
          <ac:chgData name="Maximiliano Ortiz" userId="90727fd8e92db46b" providerId="LiveId" clId="{ED3D7938-00CD-4EF8-87CD-6C8CC28A6A82}" dt="2022-05-09T18:35:20.565" v="1473" actId="478"/>
          <ac:cxnSpMkLst>
            <pc:docMk/>
            <pc:sldMk cId="598161685" sldId="260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15.984" v="3594" actId="20577"/>
        <pc:sldMkLst>
          <pc:docMk/>
          <pc:sldMk cId="169933952" sldId="261"/>
        </pc:sldMkLst>
        <pc:spChg chg="add mod">
          <ac:chgData name="Maximiliano Ortiz" userId="90727fd8e92db46b" providerId="LiveId" clId="{ED3D7938-00CD-4EF8-87CD-6C8CC28A6A82}" dt="2022-05-09T21:36:24.163" v="3313"/>
          <ac:spMkLst>
            <pc:docMk/>
            <pc:sldMk cId="169933952" sldId="261"/>
            <ac:spMk id="8" creationId="{45F71739-7BA5-BC8E-8FDD-68ABE0BA3EA0}"/>
          </ac:spMkLst>
        </pc:spChg>
        <pc:spChg chg="add mod">
          <ac:chgData name="Maximiliano Ortiz" userId="90727fd8e92db46b" providerId="LiveId" clId="{ED3D7938-00CD-4EF8-87CD-6C8CC28A6A82}" dt="2022-05-09T21:46:15.984" v="3594" actId="20577"/>
          <ac:spMkLst>
            <pc:docMk/>
            <pc:sldMk cId="169933952" sldId="261"/>
            <ac:spMk id="9" creationId="{1BD7927E-5C50-AC36-2209-35F0904483D7}"/>
          </ac:spMkLst>
        </pc:spChg>
        <pc:spChg chg="mod">
          <ac:chgData name="Maximiliano Ortiz" userId="90727fd8e92db46b" providerId="LiveId" clId="{ED3D7938-00CD-4EF8-87CD-6C8CC28A6A82}" dt="2022-05-09T18:53:27.279" v="1711" actId="20577"/>
          <ac:spMkLst>
            <pc:docMk/>
            <pc:sldMk cId="169933952" sldId="261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0:48.442" v="1857" actId="20577"/>
          <ac:spMkLst>
            <pc:docMk/>
            <pc:sldMk cId="169933952" sldId="261"/>
            <ac:spMk id="14" creationId="{00000000-0000-0000-0000-000000000000}"/>
          </ac:spMkLst>
        </pc:spChg>
        <pc:picChg chg="add mod">
          <ac:chgData name="Maximiliano Ortiz" userId="90727fd8e92db46b" providerId="LiveId" clId="{ED3D7938-00CD-4EF8-87CD-6C8CC28A6A82}" dt="2022-05-09T19:50:55.116" v="1859" actId="1076"/>
          <ac:picMkLst>
            <pc:docMk/>
            <pc:sldMk cId="169933952" sldId="261"/>
            <ac:picMk id="4" creationId="{88218A5D-B001-EB71-2F2C-1BAC2D847334}"/>
          </ac:picMkLst>
        </pc:picChg>
        <pc:picChg chg="del">
          <ac:chgData name="Maximiliano Ortiz" userId="90727fd8e92db46b" providerId="LiveId" clId="{ED3D7938-00CD-4EF8-87CD-6C8CC28A6A82}" dt="2022-05-09T19:49:23.707" v="1712" actId="478"/>
          <ac:picMkLst>
            <pc:docMk/>
            <pc:sldMk cId="169933952" sldId="261"/>
            <ac:picMk id="5" creationId="{51134F0D-6B95-5DEB-530D-8CC462F4CCF1}"/>
          </ac:picMkLst>
        </pc:picChg>
      </pc:sldChg>
      <pc:sldChg chg="modSp new del mod">
        <pc:chgData name="Maximiliano Ortiz" userId="90727fd8e92db46b" providerId="LiveId" clId="{ED3D7938-00CD-4EF8-87CD-6C8CC28A6A82}" dt="2022-05-09T19:58:26.142" v="2008" actId="2696"/>
        <pc:sldMkLst>
          <pc:docMk/>
          <pc:sldMk cId="3875214151" sldId="262"/>
        </pc:sldMkLst>
        <pc:spChg chg="mod">
          <ac:chgData name="Maximiliano Ortiz" userId="90727fd8e92db46b" providerId="LiveId" clId="{ED3D7938-00CD-4EF8-87CD-6C8CC28A6A82}" dt="2022-05-09T19:53:58.650" v="1861" actId="20577"/>
          <ac:spMkLst>
            <pc:docMk/>
            <pc:sldMk cId="3875214151" sldId="262"/>
            <ac:spMk id="3" creationId="{F75E65AA-E601-91FE-CF88-709AF4FD41E0}"/>
          </ac:spMkLst>
        </pc:spChg>
      </pc:sldChg>
      <pc:sldChg chg="addSp delSp modSp add mod">
        <pc:chgData name="Maximiliano Ortiz" userId="90727fd8e92db46b" providerId="LiveId" clId="{ED3D7938-00CD-4EF8-87CD-6C8CC28A6A82}" dt="2022-05-09T21:46:20.464" v="3597" actId="20577"/>
        <pc:sldMkLst>
          <pc:docMk/>
          <pc:sldMk cId="2770050518" sldId="263"/>
        </pc:sldMkLst>
        <pc:spChg chg="add mod">
          <ac:chgData name="Maximiliano Ortiz" userId="90727fd8e92db46b" providerId="LiveId" clId="{ED3D7938-00CD-4EF8-87CD-6C8CC28A6A82}" dt="2022-05-09T21:36:25.995" v="3314"/>
          <ac:spMkLst>
            <pc:docMk/>
            <pc:sldMk cId="2770050518" sldId="263"/>
            <ac:spMk id="8" creationId="{13C12D23-F5B7-50E2-6BE5-DFAC4CC2C3F8}"/>
          </ac:spMkLst>
        </pc:spChg>
        <pc:spChg chg="add mod">
          <ac:chgData name="Maximiliano Ortiz" userId="90727fd8e92db46b" providerId="LiveId" clId="{ED3D7938-00CD-4EF8-87CD-6C8CC28A6A82}" dt="2022-05-09T21:46:20.464" v="3597" actId="20577"/>
          <ac:spMkLst>
            <pc:docMk/>
            <pc:sldMk cId="2770050518" sldId="263"/>
            <ac:spMk id="9" creationId="{2765C29A-70AD-780F-9626-8AF547A9F993}"/>
          </ac:spMkLst>
        </pc:spChg>
        <pc:spChg chg="mod">
          <ac:chgData name="Maximiliano Ortiz" userId="90727fd8e92db46b" providerId="LiveId" clId="{ED3D7938-00CD-4EF8-87CD-6C8CC28A6A82}" dt="2022-05-09T19:54:05.554" v="1868" actId="20577"/>
          <ac:spMkLst>
            <pc:docMk/>
            <pc:sldMk cId="2770050518" sldId="263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7:09.747" v="1997" actId="20577"/>
          <ac:spMkLst>
            <pc:docMk/>
            <pc:sldMk cId="2770050518" sldId="263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4:32.825" v="1979" actId="478"/>
          <ac:picMkLst>
            <pc:docMk/>
            <pc:sldMk cId="2770050518" sldId="263"/>
            <ac:picMk id="4" creationId="{88218A5D-B001-EB71-2F2C-1BAC2D847334}"/>
          </ac:picMkLst>
        </pc:picChg>
        <pc:picChg chg="add mod">
          <ac:chgData name="Maximiliano Ortiz" userId="90727fd8e92db46b" providerId="LiveId" clId="{ED3D7938-00CD-4EF8-87CD-6C8CC28A6A82}" dt="2022-05-09T19:58:17.979" v="2006" actId="1076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25.641" v="3600" actId="20577"/>
        <pc:sldMkLst>
          <pc:docMk/>
          <pc:sldMk cId="4200603665" sldId="264"/>
        </pc:sldMkLst>
        <pc:spChg chg="add mod">
          <ac:chgData name="Maximiliano Ortiz" userId="90727fd8e92db46b" providerId="LiveId" clId="{ED3D7938-00CD-4EF8-87CD-6C8CC28A6A82}" dt="2022-05-09T21:36:27.379" v="3315"/>
          <ac:spMkLst>
            <pc:docMk/>
            <pc:sldMk cId="4200603665" sldId="264"/>
            <ac:spMk id="6" creationId="{A498E756-2DCF-3AD9-FF83-02D15738179E}"/>
          </ac:spMkLst>
        </pc:spChg>
        <pc:spChg chg="add mod">
          <ac:chgData name="Maximiliano Ortiz" userId="90727fd8e92db46b" providerId="LiveId" clId="{ED3D7938-00CD-4EF8-87CD-6C8CC28A6A82}" dt="2022-05-09T21:46:25.641" v="3600" actId="20577"/>
          <ac:spMkLst>
            <pc:docMk/>
            <pc:sldMk cId="4200603665" sldId="264"/>
            <ac:spMk id="7" creationId="{E2E48A0F-B76E-9AF8-B47A-DF5188BB551B}"/>
          </ac:spMkLst>
        </pc:spChg>
        <pc:spChg chg="mod">
          <ac:chgData name="Maximiliano Ortiz" userId="90727fd8e92db46b" providerId="LiveId" clId="{ED3D7938-00CD-4EF8-87CD-6C8CC28A6A82}" dt="2022-05-09T19:58:38.819" v="2021" actId="20577"/>
          <ac:spMkLst>
            <pc:docMk/>
            <pc:sldMk cId="4200603665" sldId="264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6:10.404" v="2577" actId="113"/>
          <ac:spMkLst>
            <pc:docMk/>
            <pc:sldMk cId="4200603665" sldId="264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8:41.698" v="2022" actId="478"/>
          <ac:picMkLst>
            <pc:docMk/>
            <pc:sldMk cId="4200603665" sldId="264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32.681" v="3603" actId="20577"/>
        <pc:sldMkLst>
          <pc:docMk/>
          <pc:sldMk cId="833963141" sldId="265"/>
        </pc:sldMkLst>
        <pc:spChg chg="add mod">
          <ac:chgData name="Maximiliano Ortiz" userId="90727fd8e92db46b" providerId="LiveId" clId="{ED3D7938-00CD-4EF8-87CD-6C8CC28A6A82}" dt="2022-05-09T21:43:09.626" v="3559" actId="208"/>
          <ac:spMkLst>
            <pc:docMk/>
            <pc:sldMk cId="833963141" sldId="265"/>
            <ac:spMk id="9" creationId="{FE77A56D-E4E0-073E-4CE5-AC53712275F3}"/>
          </ac:spMkLst>
        </pc:spChg>
        <pc:spChg chg="add mod">
          <ac:chgData name="Maximiliano Ortiz" userId="90727fd8e92db46b" providerId="LiveId" clId="{ED3D7938-00CD-4EF8-87CD-6C8CC28A6A82}" dt="2022-05-09T21:43:43.415" v="3568" actId="1076"/>
          <ac:spMkLst>
            <pc:docMk/>
            <pc:sldMk cId="833963141" sldId="265"/>
            <ac:spMk id="10" creationId="{2DE28246-C1DF-2724-5B8E-C47BA679677B}"/>
          </ac:spMkLst>
        </pc:spChg>
        <pc:spChg chg="add mod">
          <ac:chgData name="Maximiliano Ortiz" userId="90727fd8e92db46b" providerId="LiveId" clId="{ED3D7938-00CD-4EF8-87CD-6C8CC28A6A82}" dt="2022-05-09T21:36:28.749" v="3316"/>
          <ac:spMkLst>
            <pc:docMk/>
            <pc:sldMk cId="833963141" sldId="265"/>
            <ac:spMk id="11" creationId="{B905A84B-CDC4-80C2-3844-5FEE7FE2FEDC}"/>
          </ac:spMkLst>
        </pc:spChg>
        <pc:spChg chg="mod">
          <ac:chgData name="Maximiliano Ortiz" userId="90727fd8e92db46b" providerId="LiveId" clId="{ED3D7938-00CD-4EF8-87CD-6C8CC28A6A82}" dt="2022-05-09T20:01:52.747" v="2356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2:13.097" v="2395" actId="20577"/>
          <ac:spMkLst>
            <pc:docMk/>
            <pc:sldMk cId="833963141" sldId="265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46:32.681" v="3603" actId="20577"/>
          <ac:spMkLst>
            <pc:docMk/>
            <pc:sldMk cId="833963141" sldId="265"/>
            <ac:spMk id="15" creationId="{831A801F-7ED6-697C-D510-D1C00F597B94}"/>
          </ac:spMkLst>
        </pc:spChg>
        <pc:picChg chg="add mod">
          <ac:chgData name="Maximiliano Ortiz" userId="90727fd8e92db46b" providerId="LiveId" clId="{ED3D7938-00CD-4EF8-87CD-6C8CC28A6A82}" dt="2022-05-09T21:43:37.875" v="3567" actId="1076"/>
          <ac:picMkLst>
            <pc:docMk/>
            <pc:sldMk cId="833963141" sldId="265"/>
            <ac:picMk id="4" creationId="{D725F8B3-F36B-99DD-3F98-80C3EE252818}"/>
          </ac:picMkLst>
        </pc:picChg>
        <pc:picChg chg="add del mod">
          <ac:chgData name="Maximiliano Ortiz" userId="90727fd8e92db46b" providerId="LiveId" clId="{ED3D7938-00CD-4EF8-87CD-6C8CC28A6A82}" dt="2022-05-09T21:04:07.245" v="3182" actId="478"/>
          <ac:picMkLst>
            <pc:docMk/>
            <pc:sldMk cId="833963141" sldId="265"/>
            <ac:picMk id="6" creationId="{EAE83B81-42B2-A312-9708-8D74C61B6F0B}"/>
          </ac:picMkLst>
        </pc:picChg>
        <pc:picChg chg="add del mod">
          <ac:chgData name="Maximiliano Ortiz" userId="90727fd8e92db46b" providerId="LiveId" clId="{ED3D7938-00CD-4EF8-87CD-6C8CC28A6A82}" dt="2022-05-09T21:04:06.429" v="3181" actId="478"/>
          <ac:picMkLst>
            <pc:docMk/>
            <pc:sldMk cId="833963141" sldId="265"/>
            <ac:picMk id="8" creationId="{60F02B3E-F26E-BFB9-C335-6833EC4A7EEA}"/>
          </ac:picMkLst>
        </pc:picChg>
      </pc:sldChg>
      <pc:sldChg chg="addSp modSp add mod">
        <pc:chgData name="Maximiliano Ortiz" userId="90727fd8e92db46b" providerId="LiveId" clId="{ED3D7938-00CD-4EF8-87CD-6C8CC28A6A82}" dt="2022-05-09T21:48:26.570" v="3646" actId="20577"/>
        <pc:sldMkLst>
          <pc:docMk/>
          <pc:sldMk cId="544870803" sldId="266"/>
        </pc:sldMkLst>
        <pc:spChg chg="add mod">
          <ac:chgData name="Maximiliano Ortiz" userId="90727fd8e92db46b" providerId="LiveId" clId="{ED3D7938-00CD-4EF8-87CD-6C8CC28A6A82}" dt="2022-05-09T21:36:31.533" v="3318"/>
          <ac:spMkLst>
            <pc:docMk/>
            <pc:sldMk cId="544870803" sldId="266"/>
            <ac:spMk id="5" creationId="{56A35CDB-A374-BD66-7B25-F2A33352D4B8}"/>
          </ac:spMkLst>
        </pc:spChg>
        <pc:spChg chg="add mod">
          <ac:chgData name="Maximiliano Ortiz" userId="90727fd8e92db46b" providerId="LiveId" clId="{ED3D7938-00CD-4EF8-87CD-6C8CC28A6A82}" dt="2022-05-09T21:47:59.406" v="3628" actId="20577"/>
          <ac:spMkLst>
            <pc:docMk/>
            <pc:sldMk cId="544870803" sldId="266"/>
            <ac:spMk id="6" creationId="{1761A1A9-FCE9-674F-F69E-BE3F8D1C7361}"/>
          </ac:spMkLst>
        </pc:spChg>
        <pc:spChg chg="mod">
          <ac:chgData name="Maximiliano Ortiz" userId="90727fd8e92db46b" providerId="LiveId" clId="{ED3D7938-00CD-4EF8-87CD-6C8CC28A6A82}" dt="2022-05-09T21:48:26.570" v="3646" actId="20577"/>
          <ac:spMkLst>
            <pc:docMk/>
            <pc:sldMk cId="544870803" sldId="266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43:35.579" v="3154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1:46:37.057" v="3606" actId="20577"/>
        <pc:sldMkLst>
          <pc:docMk/>
          <pc:sldMk cId="2531326761" sldId="267"/>
        </pc:sldMkLst>
        <pc:spChg chg="add mod">
          <ac:chgData name="Maximiliano Ortiz" userId="90727fd8e92db46b" providerId="LiveId" clId="{ED3D7938-00CD-4EF8-87CD-6C8CC28A6A82}" dt="2022-05-09T21:29:11.592" v="3219" actId="255"/>
          <ac:spMkLst>
            <pc:docMk/>
            <pc:sldMk cId="2531326761" sldId="267"/>
            <ac:spMk id="10" creationId="{49D115F4-A2BB-EB93-BDE5-D5FABE94B949}"/>
          </ac:spMkLst>
        </pc:spChg>
        <pc:spChg chg="add mod">
          <ac:chgData name="Maximiliano Ortiz" userId="90727fd8e92db46b" providerId="LiveId" clId="{ED3D7938-00CD-4EF8-87CD-6C8CC28A6A82}" dt="2022-05-09T21:30:50.771" v="3235" actId="20577"/>
          <ac:spMkLst>
            <pc:docMk/>
            <pc:sldMk cId="2531326761" sldId="267"/>
            <ac:spMk id="11" creationId="{3BDB8411-DAA6-2B56-D29F-E1E5DBA383E0}"/>
          </ac:spMkLst>
        </pc:spChg>
        <pc:spChg chg="add mod">
          <ac:chgData name="Maximiliano Ortiz" userId="90727fd8e92db46b" providerId="LiveId" clId="{ED3D7938-00CD-4EF8-87CD-6C8CC28A6A82}" dt="2022-05-09T21:31:39.324" v="3253" actId="1076"/>
          <ac:spMkLst>
            <pc:docMk/>
            <pc:sldMk cId="2531326761" sldId="267"/>
            <ac:spMk id="12" creationId="{45778EEF-3D5E-20BD-C6D9-B1723B68A292}"/>
          </ac:spMkLst>
        </pc:spChg>
        <pc:spChg chg="add mod">
          <ac:chgData name="Maximiliano Ortiz" userId="90727fd8e92db46b" providerId="LiveId" clId="{ED3D7938-00CD-4EF8-87CD-6C8CC28A6A82}" dt="2022-05-09T21:32:13.987" v="3258" actId="14100"/>
          <ac:spMkLst>
            <pc:docMk/>
            <pc:sldMk cId="2531326761" sldId="267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36:30.159" v="3317"/>
          <ac:spMkLst>
            <pc:docMk/>
            <pc:sldMk cId="2531326761" sldId="267"/>
            <ac:spMk id="16" creationId="{1AB898EA-6F4C-ACE5-3AFE-BF8AAE1A4DAE}"/>
          </ac:spMkLst>
        </pc:spChg>
        <pc:spChg chg="add mod">
          <ac:chgData name="Maximiliano Ortiz" userId="90727fd8e92db46b" providerId="LiveId" clId="{ED3D7938-00CD-4EF8-87CD-6C8CC28A6A82}" dt="2022-05-09T21:46:37.057" v="3606" actId="20577"/>
          <ac:spMkLst>
            <pc:docMk/>
            <pc:sldMk cId="2531326761" sldId="267"/>
            <ac:spMk id="17" creationId="{0BA84367-D9E9-B9BD-883E-22B688BB9D7C}"/>
          </ac:spMkLst>
        </pc:spChg>
        <pc:picChg chg="del">
          <ac:chgData name="Maximiliano Ortiz" userId="90727fd8e92db46b" providerId="LiveId" clId="{ED3D7938-00CD-4EF8-87CD-6C8CC28A6A82}" dt="2022-05-09T21:03:48.734" v="3175" actId="478"/>
          <ac:picMkLst>
            <pc:docMk/>
            <pc:sldMk cId="2531326761" sldId="267"/>
            <ac:picMk id="4" creationId="{D725F8B3-F36B-99DD-3F98-80C3EE252818}"/>
          </ac:picMkLst>
        </pc:picChg>
        <pc:picChg chg="add mod">
          <ac:chgData name="Maximiliano Ortiz" userId="90727fd8e92db46b" providerId="LiveId" clId="{ED3D7938-00CD-4EF8-87CD-6C8CC28A6A82}" dt="2022-05-09T21:31:19.704" v="3250" actId="1076"/>
          <ac:picMkLst>
            <pc:docMk/>
            <pc:sldMk cId="2531326761" sldId="267"/>
            <ac:picMk id="5" creationId="{17643D9A-65F3-A761-C88C-D8AF03C2824D}"/>
          </ac:picMkLst>
        </pc:picChg>
        <pc:picChg chg="del mod">
          <ac:chgData name="Maximiliano Ortiz" userId="90727fd8e92db46b" providerId="LiveId" clId="{ED3D7938-00CD-4EF8-87CD-6C8CC28A6A82}" dt="2022-05-09T21:09:18.173" v="3194" actId="478"/>
          <ac:picMkLst>
            <pc:docMk/>
            <pc:sldMk cId="2531326761" sldId="267"/>
            <ac:picMk id="6" creationId="{EAE83B81-42B2-A312-9708-8D74C61B6F0B}"/>
          </ac:picMkLst>
        </pc:picChg>
        <pc:picChg chg="del mod">
          <ac:chgData name="Maximiliano Ortiz" userId="90727fd8e92db46b" providerId="LiveId" clId="{ED3D7938-00CD-4EF8-87CD-6C8CC28A6A82}" dt="2022-05-09T21:07:44.910" v="3186" actId="478"/>
          <ac:picMkLst>
            <pc:docMk/>
            <pc:sldMk cId="2531326761" sldId="267"/>
            <ac:picMk id="8" creationId="{60F02B3E-F26E-BFB9-C335-6833EC4A7EEA}"/>
          </ac:picMkLst>
        </pc:picChg>
        <pc:picChg chg="add mod">
          <ac:chgData name="Maximiliano Ortiz" userId="90727fd8e92db46b" providerId="LiveId" clId="{ED3D7938-00CD-4EF8-87CD-6C8CC28A6A82}" dt="2022-05-09T21:09:45.310" v="3203" actId="1076"/>
          <ac:picMkLst>
            <pc:docMk/>
            <pc:sldMk cId="2531326761" sldId="267"/>
            <ac:picMk id="9" creationId="{3AC804FA-B3EC-9B0E-87F8-E892DF04DFFA}"/>
          </ac:picMkLst>
        </pc:picChg>
      </pc:sldChg>
      <pc:sldChg chg="addSp delSp modSp add mod">
        <pc:chgData name="Maximiliano Ortiz" userId="90727fd8e92db46b" providerId="LiveId" clId="{ED3D7938-00CD-4EF8-87CD-6C8CC28A6A82}" dt="2022-05-09T22:06:51.870" v="4341" actId="20577"/>
        <pc:sldMkLst>
          <pc:docMk/>
          <pc:sldMk cId="395277970" sldId="268"/>
        </pc:sldMkLst>
        <pc:spChg chg="del">
          <ac:chgData name="Maximiliano Ortiz" userId="90727fd8e92db46b" providerId="LiveId" clId="{ED3D7938-00CD-4EF8-87CD-6C8CC28A6A82}" dt="2022-05-09T21:37:28.919" v="3448" actId="478"/>
          <ac:spMkLst>
            <pc:docMk/>
            <pc:sldMk cId="395277970" sldId="268"/>
            <ac:spMk id="10" creationId="{49D115F4-A2BB-EB93-BDE5-D5FABE94B949}"/>
          </ac:spMkLst>
        </pc:spChg>
        <pc:spChg chg="del mod">
          <ac:chgData name="Maximiliano Ortiz" userId="90727fd8e92db46b" providerId="LiveId" clId="{ED3D7938-00CD-4EF8-87CD-6C8CC28A6A82}" dt="2022-05-09T21:37:27.927" v="3447" actId="478"/>
          <ac:spMkLst>
            <pc:docMk/>
            <pc:sldMk cId="395277970" sldId="268"/>
            <ac:spMk id="12" creationId="{45778EEF-3D5E-20BD-C6D9-B1723B68A292}"/>
          </ac:spMkLst>
        </pc:spChg>
        <pc:spChg chg="mod">
          <ac:chgData name="Maximiliano Ortiz" userId="90727fd8e92db46b" providerId="LiveId" clId="{ED3D7938-00CD-4EF8-87CD-6C8CC28A6A82}" dt="2022-05-09T21:37:21.294" v="3442" actId="20577"/>
          <ac:spMkLst>
            <pc:docMk/>
            <pc:sldMk cId="395277970" sldId="268"/>
            <ac:spMk id="14" creationId="{00000000-0000-0000-0000-000000000000}"/>
          </ac:spMkLst>
        </pc:spChg>
        <pc:spChg chg="del">
          <ac:chgData name="Maximiliano Ortiz" userId="90727fd8e92db46b" providerId="LiveId" clId="{ED3D7938-00CD-4EF8-87CD-6C8CC28A6A82}" dt="2022-05-09T21:37:26.095" v="3445" actId="478"/>
          <ac:spMkLst>
            <pc:docMk/>
            <pc:sldMk cId="395277970" sldId="268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46:42.344" v="3610" actId="20577"/>
          <ac:spMkLst>
            <pc:docMk/>
            <pc:sldMk cId="395277970" sldId="268"/>
            <ac:spMk id="17" creationId="{4F84EEF4-C408-F3EA-88B1-929CDA5BF7DE}"/>
          </ac:spMkLst>
        </pc:spChg>
        <pc:graphicFrameChg chg="add mod modGraphic">
          <ac:chgData name="Maximiliano Ortiz" userId="90727fd8e92db46b" providerId="LiveId" clId="{ED3D7938-00CD-4EF8-87CD-6C8CC28A6A82}" dt="2022-05-09T22:06:51.870" v="434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picChg chg="del">
          <ac:chgData name="Maximiliano Ortiz" userId="90727fd8e92db46b" providerId="LiveId" clId="{ED3D7938-00CD-4EF8-87CD-6C8CC28A6A82}" dt="2022-05-09T21:37:24.815" v="3444" actId="478"/>
          <ac:picMkLst>
            <pc:docMk/>
            <pc:sldMk cId="395277970" sldId="268"/>
            <ac:picMk id="5" creationId="{17643D9A-65F3-A761-C88C-D8AF03C2824D}"/>
          </ac:picMkLst>
        </pc:picChg>
        <pc:picChg chg="del">
          <ac:chgData name="Maximiliano Ortiz" userId="90727fd8e92db46b" providerId="LiveId" clId="{ED3D7938-00CD-4EF8-87CD-6C8CC28A6A82}" dt="2022-05-09T21:37:23.638" v="3443" actId="478"/>
          <ac:picMkLst>
            <pc:docMk/>
            <pc:sldMk cId="395277970" sldId="268"/>
            <ac:picMk id="9" creationId="{3AC804FA-B3EC-9B0E-87F8-E892DF04DFFA}"/>
          </ac:picMkLst>
        </pc:picChg>
      </pc:sldChg>
      <pc:sldChg chg="delSp modSp add mod">
        <pc:chgData name="Maximiliano Ortiz" userId="90727fd8e92db46b" providerId="LiveId" clId="{ED3D7938-00CD-4EF8-87CD-6C8CC28A6A82}" dt="2022-05-09T21:52:42.184" v="4308" actId="20577"/>
        <pc:sldMkLst>
          <pc:docMk/>
          <pc:sldMk cId="1437445692" sldId="269"/>
        </pc:sldMkLst>
        <pc:spChg chg="mod">
          <ac:chgData name="Maximiliano Ortiz" userId="90727fd8e92db46b" providerId="LiveId" clId="{ED3D7938-00CD-4EF8-87CD-6C8CC28A6A82}" dt="2022-05-09T21:48:21.657" v="3645" actId="20577"/>
          <ac:spMkLst>
            <pc:docMk/>
            <pc:sldMk cId="1437445692" sldId="26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52:42.184" v="4308" actId="20577"/>
          <ac:spMkLst>
            <pc:docMk/>
            <pc:sldMk cId="1437445692" sldId="269"/>
            <ac:spMk id="14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47:54.081" v="3627" actId="20577"/>
          <ac:spMkLst>
            <pc:docMk/>
            <pc:sldMk cId="1437445692" sldId="269"/>
            <ac:spMk id="17" creationId="{4F84EEF4-C408-F3EA-88B1-929CDA5BF7DE}"/>
          </ac:spMkLst>
        </pc:spChg>
        <pc:graphicFrameChg chg="del modGraphic">
          <ac:chgData name="Maximiliano Ortiz" userId="90727fd8e92db46b" providerId="LiveId" clId="{ED3D7938-00CD-4EF8-87CD-6C8CC28A6A82}" dt="2022-05-09T21:48:33.378" v="3648" actId="478"/>
          <ac:graphicFrameMkLst>
            <pc:docMk/>
            <pc:sldMk cId="1437445692" sldId="269"/>
            <ac:graphicFrameMk id="3" creationId="{2116C8A7-F5E5-9E30-8C94-5E136913FAE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4E9-9810-4C50-BE6C-759F515D9783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3AB-70CE-4CAE-8152-1E178FCC9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4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5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2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4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6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0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8038" y="2057400"/>
            <a:ext cx="7648575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s-ES" altLang="ja-JP" noProof="0"/>
              <a:t>Haga clic para modificar el estilo de título del patrón</a:t>
            </a:r>
            <a:endParaRPr lang="ja-JP" altLang="en-US" noProof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3385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es-ES" altLang="ja-JP" noProof="0"/>
              <a:t>Haga clic para modificar el estilo de subtítulo del patrón</a:t>
            </a:r>
            <a:endParaRPr lang="ja-JP" altLang="en-US" noProof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4C866B5A-9294-407F-B016-7E4AD22DE525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346CB6C-D05D-4A3C-9E3A-72D2BE44FB0D}" type="slidenum">
              <a:rPr lang="es-ES" smtClean="0"/>
              <a:t>‹Nº›</a:t>
            </a:fld>
            <a:endParaRPr lang="es-E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98425" y="106363"/>
            <a:ext cx="894715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8312" name="Picture 8" descr="logo_untr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3175"/>
            <a:ext cx="45878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Marcador de text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20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Marcador de título"/>
          <p:cNvSpPr txBox="1">
            <a:spLocks/>
          </p:cNvSpPr>
          <p:nvPr userDrawn="1"/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694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99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8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4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4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1 Rectángulo"/>
          <p:cNvSpPr/>
          <p:nvPr/>
        </p:nvSpPr>
        <p:spPr>
          <a:xfrm>
            <a:off x="0" y="919163"/>
            <a:ext cx="9144000" cy="179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cxnSp>
        <p:nvCxnSpPr>
          <p:cNvPr id="12" name="15 Conector recto"/>
          <p:cNvCxnSpPr/>
          <p:nvPr/>
        </p:nvCxnSpPr>
        <p:spPr>
          <a:xfrm>
            <a:off x="-14288" y="6319838"/>
            <a:ext cx="915828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0" y="919163"/>
            <a:ext cx="5938838" cy="17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pic>
        <p:nvPicPr>
          <p:cNvPr id="97298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730830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EF9339-050A-491E-8E66-42C57BE6DD4A}" type="slidenum">
              <a:rPr lang="es-ES" smtClean="0"/>
              <a:pPr algn="ctr"/>
              <a:t>‹Nº›</a:t>
            </a:fld>
            <a:r>
              <a:rPr lang="es-ES" dirty="0"/>
              <a:t> / </a:t>
            </a:r>
            <a:r>
              <a:rPr lang="es-ES" dirty="0" err="1"/>
              <a:t>TotNum</a:t>
            </a:r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07504" y="6396717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Author</a:t>
            </a:r>
            <a:r>
              <a:rPr lang="es-ES" sz="1600" i="1" dirty="0"/>
              <a:t>  </a:t>
            </a:r>
            <a:r>
              <a:rPr lang="es-ES" sz="1600" i="1" dirty="0" err="1"/>
              <a:t>Name</a:t>
            </a:r>
            <a:r>
              <a:rPr lang="es-ES" sz="1600" i="1" dirty="0"/>
              <a:t> – </a:t>
            </a:r>
            <a:r>
              <a:rPr lang="es-ES" sz="1600" i="1" dirty="0" err="1"/>
              <a:t>Presentation</a:t>
            </a:r>
            <a:r>
              <a:rPr lang="es-ES" sz="1600" i="1" dirty="0"/>
              <a:t> </a:t>
            </a:r>
            <a:r>
              <a:rPr lang="es-ES" sz="1600" i="1" dirty="0" err="1"/>
              <a:t>Name</a:t>
            </a:r>
            <a:endParaRPr lang="es-ES" sz="16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xiaortiz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Maximiliano Ortiz (</a:t>
            </a:r>
            <a:r>
              <a:rPr lang="es-ES" dirty="0">
                <a:hlinkClick r:id="rId2"/>
              </a:rPr>
              <a:t>maxiaortiz22@gmail.com</a:t>
            </a:r>
            <a:r>
              <a:rPr lang="es-ES" dirty="0"/>
              <a:t>)</a:t>
            </a:r>
          </a:p>
          <a:p>
            <a:r>
              <a:rPr lang="es-ES" dirty="0"/>
              <a:t>Cotutor: </a:t>
            </a:r>
            <a:r>
              <a:rPr lang="es-ES"/>
              <a:t>Martin Bernardo Meza</a:t>
            </a:r>
            <a:endParaRPr lang="es-ES" dirty="0"/>
          </a:p>
          <a:p>
            <a:r>
              <a:rPr lang="es-ES" dirty="0"/>
              <a:t>Universidad Nacional de Tres de Febrero – UNTREF</a:t>
            </a:r>
          </a:p>
          <a:p>
            <a:r>
              <a:rPr lang="es-ES" dirty="0"/>
              <a:t>9 de Mayo 2022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0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Coeficientes de correlación de Spearman entre las predicciones de la red y el valor real por banda de frecuencia: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B898EA-6F4C-ACE5-3AFE-BF8AAE1A4DAE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116C8A7-F5E5-9E30-8C94-5E136913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7367"/>
              </p:ext>
            </p:extLst>
          </p:nvPr>
        </p:nvGraphicFramePr>
        <p:xfrm>
          <a:off x="1487996" y="250890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6654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27466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099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Banda [Hz]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0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6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0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0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0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3478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4F84EEF4-C408-F3EA-88B1-929CDA5BF7DE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10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527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Armar una base de datos que contemple </a:t>
            </a:r>
            <a:r>
              <a:rPr lang="es-ES" dirty="0" err="1"/>
              <a:t>RIRs</a:t>
            </a:r>
            <a:r>
              <a:rPr lang="es-ES" dirty="0"/>
              <a:t> reales, con su ruido intrínseco.</a:t>
            </a:r>
          </a:p>
          <a:p>
            <a:r>
              <a:rPr lang="es-ES" dirty="0"/>
              <a:t>Utilizar la misma red para estimar más de un parámetro acústico: C80, D50, STI y </a:t>
            </a:r>
            <a:r>
              <a:rPr lang="es-ES" dirty="0" err="1"/>
              <a:t>Ts</a:t>
            </a:r>
            <a:r>
              <a:rPr lang="es-ES" dirty="0"/>
              <a:t>,</a:t>
            </a:r>
          </a:p>
          <a:p>
            <a:r>
              <a:rPr lang="es-ES" dirty="0"/>
              <a:t>Probar variaciones de la arquitectura de la red y estudiar su respuesta.</a:t>
            </a:r>
          </a:p>
          <a:p>
            <a:r>
              <a:rPr lang="es-ES" dirty="0"/>
              <a:t>Detectar mediante procesamiento digital de señales los </a:t>
            </a:r>
            <a:r>
              <a:rPr lang="es-ES" dirty="0" err="1"/>
              <a:t>decay</a:t>
            </a:r>
            <a:r>
              <a:rPr lang="es-ES" dirty="0"/>
              <a:t> de las señales para aliviar la tarea de la red neuronal.</a:t>
            </a:r>
          </a:p>
          <a:p>
            <a:r>
              <a:rPr lang="es-ES" dirty="0"/>
              <a:t>Probar el modelo con una grabación propia en un recinto conocido y caracterizado.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pendiente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B898EA-6F4C-ACE5-3AFE-BF8AAE1A4DAE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F84EEF4-C408-F3EA-88B1-929CDA5BF7DE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11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744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lang="es-ES" sz="4800" dirty="0"/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4800" dirty="0"/>
              <a:t>Muchas Gracias!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3200" dirty="0"/>
              <a:t>Alguna consulta?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800" dirty="0"/>
              <a:t>Maxiaortiz22@gmail.com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A35CDB-A374-BD66-7B25-F2A33352D4B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61A1A9-FCE9-674F-F69E-BE3F8D1C7361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8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6E86181-D8C1-FE38-9244-9E44A47F9A74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1E5D3D-6639-2489-AC17-9938F9B994E6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27986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audio:</a:t>
            </a:r>
          </a:p>
          <a:p>
            <a:pPr lvl="1"/>
            <a:r>
              <a:rPr lang="es-ES" dirty="0"/>
              <a:t>En la investigación de </a:t>
            </a:r>
            <a:r>
              <a:rPr lang="es-ES" dirty="0" err="1"/>
              <a:t>kendrick</a:t>
            </a:r>
            <a:r>
              <a:rPr lang="es-ES" dirty="0"/>
              <a:t>, et al. [1] se estudia el uso del </a:t>
            </a:r>
            <a:r>
              <a:rPr lang="es-ES" dirty="0" err="1"/>
              <a:t>decay</a:t>
            </a:r>
            <a:r>
              <a:rPr lang="es-ES" dirty="0"/>
              <a:t> de señales de voz reverberadas para obtener el tiempo de reverberación de la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habla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5EBB-0CBF-168A-BCD2-EC83BC67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5923"/>
            <a:ext cx="4556298" cy="360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4878E3-0324-061B-6699-0E17DF37D06F}"/>
              </a:ext>
            </a:extLst>
          </p:cNvPr>
          <p:cNvSpPr txBox="1"/>
          <p:nvPr/>
        </p:nvSpPr>
        <p:spPr>
          <a:xfrm>
            <a:off x="7067809" y="5112689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5C4B-264D-98C5-03C9-B28F21C5736B}"/>
              </a:ext>
            </a:extLst>
          </p:cNvPr>
          <p:cNvSpPr txBox="1"/>
          <p:nvPr/>
        </p:nvSpPr>
        <p:spPr>
          <a:xfrm>
            <a:off x="7267355" y="32766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998D2C-936C-6C4D-D029-FA0D36EBF916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6536010" y="346126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851C8-5F19-B44F-73EA-E423C78E540F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588224" y="5297355"/>
            <a:ext cx="4795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30FCBC7-C2DD-4FDE-BB51-CA7BC24ADED6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9E356E-FAC8-BD0A-E141-4512CAE7BF12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3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639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Propuesta:</a:t>
            </a:r>
          </a:p>
          <a:p>
            <a:pPr lvl="1"/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una sala a partir de la envolvente temporal de amplitud (</a:t>
            </a:r>
            <a:r>
              <a:rPr lang="es-ES" b="1" dirty="0"/>
              <a:t>TAE</a:t>
            </a:r>
            <a:r>
              <a:rPr lang="es-ES" dirty="0"/>
              <a:t>) de audios reverberados utilizando redes neuronales convolucionales (</a:t>
            </a:r>
            <a:r>
              <a:rPr lang="es-ES" b="1" dirty="0"/>
              <a:t>CNN</a:t>
            </a:r>
            <a:r>
              <a:rPr lang="es-ES" dirty="0"/>
              <a:t>).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34F0D-6B95-5DEB-530D-8CC462F4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2" y="2708920"/>
            <a:ext cx="7898016" cy="356362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AB776EF-90D5-8CB2-C0C8-48B875F7F3F0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FAEDE8-0D47-BC3B-E963-F50DD44F6CD3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4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59816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 a seguir para la obtención de la TAE: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 descr="Imagen que contiene edificio, reloj, ventana&#10;&#10;Descripción generada automáticamente">
            <a:extLst>
              <a:ext uri="{FF2B5EF4-FFF2-40B4-BE49-F238E27FC236}">
                <a16:creationId xmlns:a16="http://schemas.microsoft.com/office/drawing/2014/main" id="{88218A5D-B001-EB71-2F2C-1BAC2D847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8" y="1844824"/>
            <a:ext cx="6985916" cy="413279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5F71739-7BA5-BC8E-8FDD-68ABE0BA3EA0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D7927E-5C50-AC36-2209-35F0904483D7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699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red planteada está formada por las siguientes 4 capas convolucionales: 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0E9033-142A-19B4-A72E-2A47BD23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37" y="2060848"/>
            <a:ext cx="3184925" cy="41371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C12D23-F5B7-50E2-6BE5-DFAC4CC2C3F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65C29A-70AD-780F-9626-8AF547A9F993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7700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armó una base de datos de </a:t>
            </a:r>
            <a:r>
              <a:rPr lang="es-ES" b="1" dirty="0"/>
              <a:t>29000 audios</a:t>
            </a:r>
            <a:r>
              <a:rPr lang="es-ES" dirty="0"/>
              <a:t>. La misma se compuso a través de reverberar </a:t>
            </a:r>
            <a:r>
              <a:rPr lang="es-ES" b="1" dirty="0"/>
              <a:t>10 audios de voz anecoicos </a:t>
            </a:r>
            <a:r>
              <a:rPr lang="es-ES" dirty="0"/>
              <a:t>con </a:t>
            </a:r>
            <a:r>
              <a:rPr lang="es-ES" dirty="0" err="1"/>
              <a:t>RIRs</a:t>
            </a:r>
            <a:r>
              <a:rPr lang="es-ES" dirty="0"/>
              <a:t> sintéticas con tiempos de reverberación que iban desde los </a:t>
            </a:r>
            <a:r>
              <a:rPr lang="es-ES" b="1" dirty="0"/>
              <a:t>0,2</a:t>
            </a:r>
            <a:r>
              <a:rPr lang="es-ES" dirty="0"/>
              <a:t> a </a:t>
            </a:r>
            <a:r>
              <a:rPr lang="es-ES" b="1" dirty="0"/>
              <a:t>3</a:t>
            </a:r>
            <a:r>
              <a:rPr lang="es-ES" dirty="0"/>
              <a:t> [s] en pasos de 0,1 [s]</a:t>
            </a:r>
          </a:p>
          <a:p>
            <a:r>
              <a:rPr lang="es-ES" dirty="0"/>
              <a:t>La base se separó en un </a:t>
            </a:r>
            <a:r>
              <a:rPr lang="es-ES" b="1" dirty="0"/>
              <a:t>80%</a:t>
            </a:r>
            <a:r>
              <a:rPr lang="es-ES" dirty="0"/>
              <a:t> para realizar el </a:t>
            </a:r>
            <a:r>
              <a:rPr lang="es-ES" b="1" dirty="0"/>
              <a:t>entrenamiento</a:t>
            </a:r>
            <a:r>
              <a:rPr lang="es-ES" dirty="0"/>
              <a:t> y el </a:t>
            </a:r>
            <a:r>
              <a:rPr lang="es-ES" b="1" dirty="0"/>
              <a:t>20%</a:t>
            </a:r>
            <a:r>
              <a:rPr lang="es-ES" dirty="0"/>
              <a:t> restante para </a:t>
            </a:r>
            <a:r>
              <a:rPr lang="es-ES" b="1" dirty="0"/>
              <a:t>pruebas</a:t>
            </a:r>
            <a:r>
              <a:rPr lang="es-ES" dirty="0"/>
              <a:t>. Del total de audios para el entrenamiento, se separó un </a:t>
            </a:r>
            <a:r>
              <a:rPr lang="es-ES" b="1" dirty="0"/>
              <a:t>10%</a:t>
            </a:r>
            <a:r>
              <a:rPr lang="es-ES" dirty="0"/>
              <a:t> para </a:t>
            </a:r>
            <a:r>
              <a:rPr lang="es-ES" b="1" dirty="0"/>
              <a:t>validación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98E756-2DCF-3AD9-FF83-02D15738179E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E48A0F-B76E-9AF8-B47A-DF5188BB551B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7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420060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D725F8B3-F36B-99DD-3F98-80C3EE252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308305" cy="432922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905A84B-CDC4-80C2-3844-5FEE7FE2FEDC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7A56D-E4E0-073E-4CE5-AC53712275F3}"/>
              </a:ext>
            </a:extLst>
          </p:cNvPr>
          <p:cNvSpPr/>
          <p:nvPr/>
        </p:nvSpPr>
        <p:spPr bwMode="auto">
          <a:xfrm>
            <a:off x="1115616" y="3429000"/>
            <a:ext cx="36004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E28246-C1DF-2724-5B8E-C47BA679677B}"/>
              </a:ext>
            </a:extLst>
          </p:cNvPr>
          <p:cNvSpPr txBox="1"/>
          <p:nvPr/>
        </p:nvSpPr>
        <p:spPr>
          <a:xfrm rot="16200000">
            <a:off x="999083" y="36913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Loss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1A801F-7ED6-697C-D510-D1C00F597B94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8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3396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17643D9A-65F3-A761-C88C-D8AF03C2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47" y="2092848"/>
            <a:ext cx="3929448" cy="3821049"/>
          </a:xfrm>
          <a:prstGeom prst="rect">
            <a:avLst/>
          </a:prstGeo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AC804FA-B3EC-9B0E-87F8-E892DF04D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2" y="2115688"/>
            <a:ext cx="3770283" cy="37636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778EEF-3D5E-20BD-C6D9-B1723B68A292}"/>
              </a:ext>
            </a:extLst>
          </p:cNvPr>
          <p:cNvSpPr txBox="1"/>
          <p:nvPr/>
        </p:nvSpPr>
        <p:spPr>
          <a:xfrm>
            <a:off x="6416808" y="5686407"/>
            <a:ext cx="1469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B898EA-6F4C-ACE5-3AFE-BF8AAE1A4DAE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A84367-D9E9-B9BD-883E-22B688BB9D7C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2531326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UNTREF_AL2016">
  <a:themeElements>
    <a:clrScheme name="1_Profile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TemaUNTREF_AL2016</Template>
  <TotalTime>318</TotalTime>
  <Words>538</Words>
  <Application>Microsoft Office PowerPoint</Application>
  <PresentationFormat>Presentación en pantalla (4:3)</PresentationFormat>
  <Paragraphs>99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TemaUNTREF_AL2016</vt:lpstr>
      <vt:lpstr>Estimación ciega de parámetros acústicos</vt:lpstr>
      <vt:lpstr>Problemática</vt:lpstr>
      <vt:lpstr>Decay de las señales de habla</vt:lpstr>
      <vt:lpstr>Estimación ciega de parámetros acústicos</vt:lpstr>
      <vt:lpstr>TAE</vt:lpstr>
      <vt:lpstr>CNN</vt:lpstr>
      <vt:lpstr>Base de datos</vt:lpstr>
      <vt:lpstr>Resultados</vt:lpstr>
      <vt:lpstr>Resultados</vt:lpstr>
      <vt:lpstr>Resultados</vt:lpstr>
      <vt:lpstr>Trabajo pendiente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Flu &amp; Lu</dc:creator>
  <cp:lastModifiedBy>Maximiliano Ortiz</cp:lastModifiedBy>
  <cp:revision>4</cp:revision>
  <dcterms:created xsi:type="dcterms:W3CDTF">2017-03-08T19:34:15Z</dcterms:created>
  <dcterms:modified xsi:type="dcterms:W3CDTF">2022-05-09T22:52:47Z</dcterms:modified>
</cp:coreProperties>
</file>