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86" r:id="rId4"/>
    <p:sldId id="287" r:id="rId5"/>
    <p:sldId id="289" r:id="rId6"/>
    <p:sldId id="290" r:id="rId7"/>
    <p:sldId id="276" r:id="rId8"/>
    <p:sldId id="291" r:id="rId9"/>
    <p:sldId id="292" r:id="rId10"/>
    <p:sldId id="293" r:id="rId11"/>
    <p:sldId id="294" r:id="rId12"/>
    <p:sldId id="296" r:id="rId13"/>
    <p:sldId id="297" r:id="rId14"/>
    <p:sldId id="278" r:id="rId15"/>
    <p:sldId id="288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74" r:id="rId25"/>
    <p:sldId id="259" r:id="rId26"/>
    <p:sldId id="260" r:id="rId27"/>
    <p:sldId id="261" r:id="rId28"/>
    <p:sldId id="263" r:id="rId29"/>
    <p:sldId id="264" r:id="rId30"/>
    <p:sldId id="265" r:id="rId31"/>
    <p:sldId id="267" r:id="rId32"/>
    <p:sldId id="270" r:id="rId33"/>
    <p:sldId id="271" r:id="rId34"/>
    <p:sldId id="273" r:id="rId35"/>
    <p:sldId id="268" r:id="rId36"/>
    <p:sldId id="269" r:id="rId37"/>
    <p:sldId id="266" r:id="rId3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60E95E2-C0C6-4307-9F74-0180F359E424}">
          <p14:sldIdLst>
            <p14:sldId id="256"/>
            <p14:sldId id="257"/>
            <p14:sldId id="286"/>
            <p14:sldId id="287"/>
            <p14:sldId id="289"/>
            <p14:sldId id="290"/>
            <p14:sldId id="276"/>
            <p14:sldId id="291"/>
            <p14:sldId id="292"/>
            <p14:sldId id="293"/>
            <p14:sldId id="294"/>
            <p14:sldId id="296"/>
            <p14:sldId id="297"/>
            <p14:sldId id="278"/>
            <p14:sldId id="288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74"/>
            <p14:sldId id="259"/>
            <p14:sldId id="260"/>
            <p14:sldId id="261"/>
            <p14:sldId id="263"/>
            <p14:sldId id="264"/>
            <p14:sldId id="265"/>
            <p14:sldId id="267"/>
            <p14:sldId id="270"/>
            <p14:sldId id="271"/>
            <p14:sldId id="273"/>
            <p14:sldId id="268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3DB38-BBC1-4B2B-864D-112136CD1244}" v="263" dt="2023-09-13T21:04:51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iliano Ortiz" userId="90727fd8e92db46b" providerId="LiveId" clId="{55350F6E-B157-4641-AF2D-93DAFF1F0CF2}"/>
    <pc:docChg chg="undo custSel addSld modSld modSection">
      <pc:chgData name="Maximiliano Ortiz" userId="90727fd8e92db46b" providerId="LiveId" clId="{55350F6E-B157-4641-AF2D-93DAFF1F0CF2}" dt="2023-06-14T20:24:57.435" v="202" actId="14100"/>
      <pc:docMkLst>
        <pc:docMk/>
      </pc:docMkLst>
      <pc:sldChg chg="addSp delSp modSp mod">
        <pc:chgData name="Maximiliano Ortiz" userId="90727fd8e92db46b" providerId="LiveId" clId="{55350F6E-B157-4641-AF2D-93DAFF1F0CF2}" dt="2023-06-14T18:37:56.709" v="120"/>
        <pc:sldMkLst>
          <pc:docMk/>
          <pc:sldMk cId="2798663380" sldId="257"/>
        </pc:sldMkLst>
        <pc:spChg chg="add mod">
          <ac:chgData name="Maximiliano Ortiz" userId="90727fd8e92db46b" providerId="LiveId" clId="{55350F6E-B157-4641-AF2D-93DAFF1F0CF2}" dt="2023-06-14T18:37:56.709" v="120"/>
          <ac:spMkLst>
            <pc:docMk/>
            <pc:sldMk cId="2798663380" sldId="257"/>
            <ac:spMk id="3" creationId="{F5A41ECF-230C-209F-3DA2-B83AD66E1F0C}"/>
          </ac:spMkLst>
        </pc:spChg>
        <pc:spChg chg="add mod">
          <ac:chgData name="Maximiliano Ortiz" userId="90727fd8e92db46b" providerId="LiveId" clId="{55350F6E-B157-4641-AF2D-93DAFF1F0CF2}" dt="2023-06-14T18:37:56.709" v="120"/>
          <ac:spMkLst>
            <pc:docMk/>
            <pc:sldMk cId="2798663380" sldId="257"/>
            <ac:spMk id="4" creationId="{8CFAC941-47A7-BF96-4382-4004824ECE4F}"/>
          </ac:spMkLst>
        </pc:spChg>
        <pc:spChg chg="del mod">
          <ac:chgData name="Maximiliano Ortiz" userId="90727fd8e92db46b" providerId="LiveId" clId="{55350F6E-B157-4641-AF2D-93DAFF1F0CF2}" dt="2023-06-14T18:35:14.498" v="42" actId="478"/>
          <ac:spMkLst>
            <pc:docMk/>
            <pc:sldMk cId="2798663380" sldId="257"/>
            <ac:spMk id="7" creationId="{051E5D3D-6639-2489-AC17-9938F9B994E6}"/>
          </ac:spMkLst>
        </pc:spChg>
        <pc:spChg chg="del mod">
          <ac:chgData name="Maximiliano Ortiz" userId="90727fd8e92db46b" providerId="LiveId" clId="{55350F6E-B157-4641-AF2D-93DAFF1F0CF2}" dt="2023-06-14T18:35:11.672" v="40" actId="478"/>
          <ac:spMkLst>
            <pc:docMk/>
            <pc:sldMk cId="2798663380" sldId="257"/>
            <ac:spMk id="9" creationId="{8B99ACB9-3382-59A6-5F8E-7148AF552558}"/>
          </ac:spMkLst>
        </pc:spChg>
      </pc:sldChg>
      <pc:sldChg chg="addSp delSp modSp mod">
        <pc:chgData name="Maximiliano Ortiz" userId="90727fd8e92db46b" providerId="LiveId" clId="{55350F6E-B157-4641-AF2D-93DAFF1F0CF2}" dt="2023-06-14T18:38:00.745" v="121"/>
        <pc:sldMkLst>
          <pc:docMk/>
          <pc:sldMk cId="2263933884" sldId="259"/>
        </pc:sldMkLst>
        <pc:spChg chg="add mod">
          <ac:chgData name="Maximiliano Ortiz" userId="90727fd8e92db46b" providerId="LiveId" clId="{55350F6E-B157-4641-AF2D-93DAFF1F0CF2}" dt="2023-06-14T18:38:00.745" v="121"/>
          <ac:spMkLst>
            <pc:docMk/>
            <pc:sldMk cId="2263933884" sldId="259"/>
            <ac:spMk id="3" creationId="{8F8AD177-5EFD-992B-8766-BA58EEB4C747}"/>
          </ac:spMkLst>
        </pc:spChg>
        <pc:spChg chg="add mod">
          <ac:chgData name="Maximiliano Ortiz" userId="90727fd8e92db46b" providerId="LiveId" clId="{55350F6E-B157-4641-AF2D-93DAFF1F0CF2}" dt="2023-06-14T18:38:00.745" v="121"/>
          <ac:spMkLst>
            <pc:docMk/>
            <pc:sldMk cId="2263933884" sldId="259"/>
            <ac:spMk id="5" creationId="{6B27F31F-6887-F216-0B44-558D23210806}"/>
          </ac:spMkLst>
        </pc:spChg>
        <pc:spChg chg="del">
          <ac:chgData name="Maximiliano Ortiz" userId="90727fd8e92db46b" providerId="LiveId" clId="{55350F6E-B157-4641-AF2D-93DAFF1F0CF2}" dt="2023-06-14T18:35:18.243" v="43" actId="478"/>
          <ac:spMkLst>
            <pc:docMk/>
            <pc:sldMk cId="2263933884" sldId="259"/>
            <ac:spMk id="15" creationId="{F95FB158-6BB6-DF5F-3B3C-18B73D1EAE17}"/>
          </ac:spMkLst>
        </pc:spChg>
        <pc:spChg chg="del">
          <ac:chgData name="Maximiliano Ortiz" userId="90727fd8e92db46b" providerId="LiveId" clId="{55350F6E-B157-4641-AF2D-93DAFF1F0CF2}" dt="2023-06-14T18:35:19.778" v="44" actId="478"/>
          <ac:spMkLst>
            <pc:docMk/>
            <pc:sldMk cId="2263933884" sldId="259"/>
            <ac:spMk id="20" creationId="{F59E356E-FAC8-BD0A-E141-4512CAE7BF12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07.992" v="122"/>
        <pc:sldMkLst>
          <pc:docMk/>
          <pc:sldMk cId="598161685" sldId="260"/>
        </pc:sldMkLst>
        <pc:spChg chg="add mod">
          <ac:chgData name="Maximiliano Ortiz" userId="90727fd8e92db46b" providerId="LiveId" clId="{55350F6E-B157-4641-AF2D-93DAFF1F0CF2}" dt="2023-06-14T18:38:07.992" v="122"/>
          <ac:spMkLst>
            <pc:docMk/>
            <pc:sldMk cId="598161685" sldId="260"/>
            <ac:spMk id="3" creationId="{7DB21898-0A8F-CC20-5C02-105E7FCCD5A6}"/>
          </ac:spMkLst>
        </pc:spChg>
        <pc:spChg chg="add mod">
          <ac:chgData name="Maximiliano Ortiz" userId="90727fd8e92db46b" providerId="LiveId" clId="{55350F6E-B157-4641-AF2D-93DAFF1F0CF2}" dt="2023-06-14T18:38:07.992" v="122"/>
          <ac:spMkLst>
            <pc:docMk/>
            <pc:sldMk cId="598161685" sldId="260"/>
            <ac:spMk id="5" creationId="{F8B65A9B-709B-E2C9-13E0-5E1C822F32B2}"/>
          </ac:spMkLst>
        </pc:spChg>
        <pc:spChg chg="del">
          <ac:chgData name="Maximiliano Ortiz" userId="90727fd8e92db46b" providerId="LiveId" clId="{55350F6E-B157-4641-AF2D-93DAFF1F0CF2}" dt="2023-06-14T18:35:24.156" v="46" actId="478"/>
          <ac:spMkLst>
            <pc:docMk/>
            <pc:sldMk cId="598161685" sldId="260"/>
            <ac:spMk id="8" creationId="{70951CF3-5C7B-9AFC-0443-8D740B0B3655}"/>
          </ac:spMkLst>
        </pc:spChg>
        <pc:spChg chg="del">
          <ac:chgData name="Maximiliano Ortiz" userId="90727fd8e92db46b" providerId="LiveId" clId="{55350F6E-B157-4641-AF2D-93DAFF1F0CF2}" dt="2023-06-14T18:35:23.146" v="45" actId="478"/>
          <ac:spMkLst>
            <pc:docMk/>
            <pc:sldMk cId="598161685" sldId="260"/>
            <ac:spMk id="16" creationId="{D7FAEDE8-0D47-BC3B-E963-F50DD44F6CD3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14.022" v="123"/>
        <pc:sldMkLst>
          <pc:docMk/>
          <pc:sldMk cId="169933952" sldId="261"/>
        </pc:sldMkLst>
        <pc:spChg chg="add mod">
          <ac:chgData name="Maximiliano Ortiz" userId="90727fd8e92db46b" providerId="LiveId" clId="{55350F6E-B157-4641-AF2D-93DAFF1F0CF2}" dt="2023-06-14T18:38:14.022" v="123"/>
          <ac:spMkLst>
            <pc:docMk/>
            <pc:sldMk cId="169933952" sldId="261"/>
            <ac:spMk id="3" creationId="{134DF98A-8BED-AEA4-4371-3D12097987A2}"/>
          </ac:spMkLst>
        </pc:spChg>
        <pc:spChg chg="add mod">
          <ac:chgData name="Maximiliano Ortiz" userId="90727fd8e92db46b" providerId="LiveId" clId="{55350F6E-B157-4641-AF2D-93DAFF1F0CF2}" dt="2023-06-14T18:38:14.022" v="123"/>
          <ac:spMkLst>
            <pc:docMk/>
            <pc:sldMk cId="169933952" sldId="261"/>
            <ac:spMk id="4" creationId="{FBEA258F-5D84-F15A-67D9-5DDE44B50D3B}"/>
          </ac:spMkLst>
        </pc:spChg>
        <pc:spChg chg="del">
          <ac:chgData name="Maximiliano Ortiz" userId="90727fd8e92db46b" providerId="LiveId" clId="{55350F6E-B157-4641-AF2D-93DAFF1F0CF2}" dt="2023-06-14T18:35:28.706" v="47" actId="478"/>
          <ac:spMkLst>
            <pc:docMk/>
            <pc:sldMk cId="169933952" sldId="261"/>
            <ac:spMk id="8" creationId="{45F71739-7BA5-BC8E-8FDD-68ABE0BA3EA0}"/>
          </ac:spMkLst>
        </pc:spChg>
        <pc:spChg chg="del">
          <ac:chgData name="Maximiliano Ortiz" userId="90727fd8e92db46b" providerId="LiveId" clId="{55350F6E-B157-4641-AF2D-93DAFF1F0CF2}" dt="2023-06-14T18:35:29.507" v="48" actId="478"/>
          <ac:spMkLst>
            <pc:docMk/>
            <pc:sldMk cId="169933952" sldId="261"/>
            <ac:spMk id="9" creationId="{1BD7927E-5C50-AC36-2209-35F0904483D7}"/>
          </ac:spMkLst>
        </pc:spChg>
      </pc:sldChg>
      <pc:sldChg chg="addSp delSp modSp mod modNotes">
        <pc:chgData name="Maximiliano Ortiz" userId="90727fd8e92db46b" providerId="LiveId" clId="{55350F6E-B157-4641-AF2D-93DAFF1F0CF2}" dt="2023-06-14T18:37:43.418" v="119" actId="1076"/>
        <pc:sldMkLst>
          <pc:docMk/>
          <pc:sldMk cId="2770050518" sldId="263"/>
        </pc:sldMkLst>
        <pc:spChg chg="add del mod">
          <ac:chgData name="Maximiliano Ortiz" userId="90727fd8e92db46b" providerId="LiveId" clId="{55350F6E-B157-4641-AF2D-93DAFF1F0CF2}" dt="2023-06-14T18:37:43.418" v="119" actId="1076"/>
          <ac:spMkLst>
            <pc:docMk/>
            <pc:sldMk cId="2770050518" sldId="263"/>
            <ac:spMk id="9" creationId="{2765C29A-70AD-780F-9626-8AF547A9F993}"/>
          </ac:spMkLst>
        </pc:spChg>
        <pc:spChg chg="add del mod">
          <ac:chgData name="Maximiliano Ortiz" userId="90727fd8e92db46b" providerId="LiveId" clId="{55350F6E-B157-4641-AF2D-93DAFF1F0CF2}" dt="2023-06-14T18:37:12.598" v="109" actId="14100"/>
          <ac:spMkLst>
            <pc:docMk/>
            <pc:sldMk cId="2770050518" sldId="263"/>
            <ac:spMk id="10" creationId="{E356B0F7-0A9C-6630-0C12-0AF43A341E5E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23.136" v="126"/>
        <pc:sldMkLst>
          <pc:docMk/>
          <pc:sldMk cId="4200603665" sldId="264"/>
        </pc:sldMkLst>
        <pc:spChg chg="add mod">
          <ac:chgData name="Maximiliano Ortiz" userId="90727fd8e92db46b" providerId="LiveId" clId="{55350F6E-B157-4641-AF2D-93DAFF1F0CF2}" dt="2023-06-14T18:38:23.136" v="126"/>
          <ac:spMkLst>
            <pc:docMk/>
            <pc:sldMk cId="4200603665" sldId="264"/>
            <ac:spMk id="3" creationId="{AB0FA8D8-86FB-9669-8EDE-3997E2086571}"/>
          </ac:spMkLst>
        </pc:spChg>
        <pc:spChg chg="add mod">
          <ac:chgData name="Maximiliano Ortiz" userId="90727fd8e92db46b" providerId="LiveId" clId="{55350F6E-B157-4641-AF2D-93DAFF1F0CF2}" dt="2023-06-14T18:38:23.136" v="126"/>
          <ac:spMkLst>
            <pc:docMk/>
            <pc:sldMk cId="4200603665" sldId="264"/>
            <ac:spMk id="4" creationId="{0AAC7D00-FEEE-BA76-753A-FF2DAFA95A8C}"/>
          </ac:spMkLst>
        </pc:spChg>
        <pc:spChg chg="add del">
          <ac:chgData name="Maximiliano Ortiz" userId="90727fd8e92db46b" providerId="LiveId" clId="{55350F6E-B157-4641-AF2D-93DAFF1F0CF2}" dt="2023-06-14T18:38:22.555" v="125" actId="478"/>
          <ac:spMkLst>
            <pc:docMk/>
            <pc:sldMk cId="4200603665" sldId="264"/>
            <ac:spMk id="7" creationId="{E2E48A0F-B76E-9AF8-B47A-DF5188BB551B}"/>
          </ac:spMkLst>
        </pc:spChg>
        <pc:spChg chg="add del">
          <ac:chgData name="Maximiliano Ortiz" userId="90727fd8e92db46b" providerId="LiveId" clId="{55350F6E-B157-4641-AF2D-93DAFF1F0CF2}" dt="2023-06-14T18:38:20.597" v="124" actId="478"/>
          <ac:spMkLst>
            <pc:docMk/>
            <pc:sldMk cId="4200603665" sldId="264"/>
            <ac:spMk id="8" creationId="{9DD52BCB-3729-6CE6-34E6-229B4CD7855B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31.335" v="129"/>
        <pc:sldMkLst>
          <pc:docMk/>
          <pc:sldMk cId="833963141" sldId="265"/>
        </pc:sldMkLst>
        <pc:spChg chg="add mod">
          <ac:chgData name="Maximiliano Ortiz" userId="90727fd8e92db46b" providerId="LiveId" clId="{55350F6E-B157-4641-AF2D-93DAFF1F0CF2}" dt="2023-06-14T18:38:31.335" v="129"/>
          <ac:spMkLst>
            <pc:docMk/>
            <pc:sldMk cId="833963141" sldId="265"/>
            <ac:spMk id="3" creationId="{38FAFEF7-5DD7-7444-8C06-551DBFA1D622}"/>
          </ac:spMkLst>
        </pc:spChg>
        <pc:spChg chg="add mod">
          <ac:chgData name="Maximiliano Ortiz" userId="90727fd8e92db46b" providerId="LiveId" clId="{55350F6E-B157-4641-AF2D-93DAFF1F0CF2}" dt="2023-06-14T18:38:31.335" v="129"/>
          <ac:spMkLst>
            <pc:docMk/>
            <pc:sldMk cId="833963141" sldId="265"/>
            <ac:spMk id="4" creationId="{EDB496EE-9678-5DD8-78F2-C8B6271FD9F1}"/>
          </ac:spMkLst>
        </pc:spChg>
        <pc:spChg chg="add del">
          <ac:chgData name="Maximiliano Ortiz" userId="90727fd8e92db46b" providerId="LiveId" clId="{55350F6E-B157-4641-AF2D-93DAFF1F0CF2}" dt="2023-06-14T18:38:28.460" v="127" actId="478"/>
          <ac:spMkLst>
            <pc:docMk/>
            <pc:sldMk cId="833963141" sldId="265"/>
            <ac:spMk id="12" creationId="{01B5CAA3-0AAB-AFC9-F542-739C94F658B1}"/>
          </ac:spMkLst>
        </pc:spChg>
        <pc:spChg chg="add del">
          <ac:chgData name="Maximiliano Ortiz" userId="90727fd8e92db46b" providerId="LiveId" clId="{55350F6E-B157-4641-AF2D-93DAFF1F0CF2}" dt="2023-06-14T18:38:30.252" v="128" actId="478"/>
          <ac:spMkLst>
            <pc:docMk/>
            <pc:sldMk cId="833963141" sldId="265"/>
            <ac:spMk id="15" creationId="{831A801F-7ED6-697C-D510-D1C00F597B94}"/>
          </ac:spMkLst>
        </pc:spChg>
      </pc:sldChg>
      <pc:sldChg chg="modSp mod modNotes">
        <pc:chgData name="Maximiliano Ortiz" userId="90727fd8e92db46b" providerId="LiveId" clId="{55350F6E-B157-4641-AF2D-93DAFF1F0CF2}" dt="2023-06-14T18:40:03.644" v="170" actId="20577"/>
        <pc:sldMkLst>
          <pc:docMk/>
          <pc:sldMk cId="544870803" sldId="266"/>
        </pc:sldMkLst>
        <pc:spChg chg="mod">
          <ac:chgData name="Maximiliano Ortiz" userId="90727fd8e92db46b" providerId="LiveId" clId="{55350F6E-B157-4641-AF2D-93DAFF1F0CF2}" dt="2023-06-14T18:40:03.644" v="170" actId="20577"/>
          <ac:spMkLst>
            <pc:docMk/>
            <pc:sldMk cId="544870803" sldId="266"/>
            <ac:spMk id="14" creationId="{00000000-0000-0000-0000-000000000000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41.191" v="132"/>
        <pc:sldMkLst>
          <pc:docMk/>
          <pc:sldMk cId="2531326761" sldId="267"/>
        </pc:sldMkLst>
        <pc:spChg chg="add mod">
          <ac:chgData name="Maximiliano Ortiz" userId="90727fd8e92db46b" providerId="LiveId" clId="{55350F6E-B157-4641-AF2D-93DAFF1F0CF2}" dt="2023-06-14T18:38:41.191" v="132"/>
          <ac:spMkLst>
            <pc:docMk/>
            <pc:sldMk cId="2531326761" sldId="267"/>
            <ac:spMk id="3" creationId="{A1152254-2BF5-312D-6EFC-E589138AA9A0}"/>
          </ac:spMkLst>
        </pc:spChg>
        <pc:spChg chg="add mod">
          <ac:chgData name="Maximiliano Ortiz" userId="90727fd8e92db46b" providerId="LiveId" clId="{55350F6E-B157-4641-AF2D-93DAFF1F0CF2}" dt="2023-06-14T18:38:41.191" v="132"/>
          <ac:spMkLst>
            <pc:docMk/>
            <pc:sldMk cId="2531326761" sldId="267"/>
            <ac:spMk id="4" creationId="{FA786B70-333B-F8BA-76DB-94FB01392416}"/>
          </ac:spMkLst>
        </pc:spChg>
        <pc:spChg chg="add del">
          <ac:chgData name="Maximiliano Ortiz" userId="90727fd8e92db46b" providerId="LiveId" clId="{55350F6E-B157-4641-AF2D-93DAFF1F0CF2}" dt="2023-06-14T18:38:40.820" v="131" actId="478"/>
          <ac:spMkLst>
            <pc:docMk/>
            <pc:sldMk cId="2531326761" sldId="267"/>
            <ac:spMk id="17" creationId="{0BA84367-D9E9-B9BD-883E-22B688BB9D7C}"/>
          </ac:spMkLst>
        </pc:spChg>
        <pc:spChg chg="add del">
          <ac:chgData name="Maximiliano Ortiz" userId="90727fd8e92db46b" providerId="LiveId" clId="{55350F6E-B157-4641-AF2D-93DAFF1F0CF2}" dt="2023-06-14T18:38:39.196" v="130" actId="478"/>
          <ac:spMkLst>
            <pc:docMk/>
            <pc:sldMk cId="2531326761" sldId="267"/>
            <ac:spMk id="18" creationId="{766EA470-71D4-F2B0-B289-D6FAD29EC2D1}"/>
          </ac:spMkLst>
        </pc:spChg>
      </pc:sldChg>
      <pc:sldChg chg="addSp delSp modSp mod modNotes">
        <pc:chgData name="Maximiliano Ortiz" userId="90727fd8e92db46b" providerId="LiveId" clId="{55350F6E-B157-4641-AF2D-93DAFF1F0CF2}" dt="2023-06-14T18:39:01.272" v="140"/>
        <pc:sldMkLst>
          <pc:docMk/>
          <pc:sldMk cId="395277970" sldId="268"/>
        </pc:sldMkLst>
        <pc:spChg chg="add mod">
          <ac:chgData name="Maximiliano Ortiz" userId="90727fd8e92db46b" providerId="LiveId" clId="{55350F6E-B157-4641-AF2D-93DAFF1F0CF2}" dt="2023-06-14T18:39:01.272" v="140"/>
          <ac:spMkLst>
            <pc:docMk/>
            <pc:sldMk cId="395277970" sldId="268"/>
            <ac:spMk id="4" creationId="{26601290-9789-5E48-DB0E-7CA2DE0BEBED}"/>
          </ac:spMkLst>
        </pc:spChg>
        <pc:spChg chg="add mod">
          <ac:chgData name="Maximiliano Ortiz" userId="90727fd8e92db46b" providerId="LiveId" clId="{55350F6E-B157-4641-AF2D-93DAFF1F0CF2}" dt="2023-06-14T18:39:01.272" v="140"/>
          <ac:spMkLst>
            <pc:docMk/>
            <pc:sldMk cId="395277970" sldId="268"/>
            <ac:spMk id="5" creationId="{E48432E8-B56A-3708-CF3F-198F2D171E3F}"/>
          </ac:spMkLst>
        </pc:spChg>
        <pc:spChg chg="add del">
          <ac:chgData name="Maximiliano Ortiz" userId="90727fd8e92db46b" providerId="LiveId" clId="{55350F6E-B157-4641-AF2D-93DAFF1F0CF2}" dt="2023-06-14T18:39:00.812" v="139" actId="478"/>
          <ac:spMkLst>
            <pc:docMk/>
            <pc:sldMk cId="395277970" sldId="268"/>
            <ac:spMk id="9" creationId="{4FA0FD9C-715F-9271-B596-5D8A9C7E5A75}"/>
          </ac:spMkLst>
        </pc:spChg>
        <pc:spChg chg="add del">
          <ac:chgData name="Maximiliano Ortiz" userId="90727fd8e92db46b" providerId="LiveId" clId="{55350F6E-B157-4641-AF2D-93DAFF1F0CF2}" dt="2023-06-14T18:39:00.812" v="139" actId="478"/>
          <ac:spMkLst>
            <pc:docMk/>
            <pc:sldMk cId="395277970" sldId="268"/>
            <ac:spMk id="17" creationId="{4F84EEF4-C408-F3EA-88B1-929CDA5BF7DE}"/>
          </ac:spMkLst>
        </pc:spChg>
      </pc:sldChg>
      <pc:sldChg chg="addSp delSp modSp mod modNotes">
        <pc:chgData name="Maximiliano Ortiz" userId="90727fd8e92db46b" providerId="LiveId" clId="{55350F6E-B157-4641-AF2D-93DAFF1F0CF2}" dt="2023-06-14T18:39:07.689" v="142"/>
        <pc:sldMkLst>
          <pc:docMk/>
          <pc:sldMk cId="1437445692" sldId="269"/>
        </pc:sldMkLst>
        <pc:spChg chg="add mod">
          <ac:chgData name="Maximiliano Ortiz" userId="90727fd8e92db46b" providerId="LiveId" clId="{55350F6E-B157-4641-AF2D-93DAFF1F0CF2}" dt="2023-06-14T18:39:07.689" v="142"/>
          <ac:spMkLst>
            <pc:docMk/>
            <pc:sldMk cId="1437445692" sldId="269"/>
            <ac:spMk id="3" creationId="{8E69783E-D3C9-58AC-AE36-12862C11C450}"/>
          </ac:spMkLst>
        </pc:spChg>
        <pc:spChg chg="add mod">
          <ac:chgData name="Maximiliano Ortiz" userId="90727fd8e92db46b" providerId="LiveId" clId="{55350F6E-B157-4641-AF2D-93DAFF1F0CF2}" dt="2023-06-14T18:39:07.689" v="142"/>
          <ac:spMkLst>
            <pc:docMk/>
            <pc:sldMk cId="1437445692" sldId="269"/>
            <ac:spMk id="4" creationId="{AC501578-F6D4-97D9-2554-34E8BD1DE7E0}"/>
          </ac:spMkLst>
        </pc:spChg>
        <pc:spChg chg="add del">
          <ac:chgData name="Maximiliano Ortiz" userId="90727fd8e92db46b" providerId="LiveId" clId="{55350F6E-B157-4641-AF2D-93DAFF1F0CF2}" dt="2023-06-14T18:39:07.156" v="141" actId="478"/>
          <ac:spMkLst>
            <pc:docMk/>
            <pc:sldMk cId="1437445692" sldId="269"/>
            <ac:spMk id="8" creationId="{D884D199-63AD-0D0F-E8DE-AADDB43500CB}"/>
          </ac:spMkLst>
        </pc:spChg>
        <pc:spChg chg="add del">
          <ac:chgData name="Maximiliano Ortiz" userId="90727fd8e92db46b" providerId="LiveId" clId="{55350F6E-B157-4641-AF2D-93DAFF1F0CF2}" dt="2023-06-14T18:39:07.156" v="141" actId="478"/>
          <ac:spMkLst>
            <pc:docMk/>
            <pc:sldMk cId="1437445692" sldId="269"/>
            <ac:spMk id="17" creationId="{4F84EEF4-C408-F3EA-88B1-929CDA5BF7DE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46.125" v="134"/>
        <pc:sldMkLst>
          <pc:docMk/>
          <pc:sldMk cId="3485872060" sldId="270"/>
        </pc:sldMkLst>
        <pc:spChg chg="add mod">
          <ac:chgData name="Maximiliano Ortiz" userId="90727fd8e92db46b" providerId="LiveId" clId="{55350F6E-B157-4641-AF2D-93DAFF1F0CF2}" dt="2023-06-14T18:38:46.125" v="134"/>
          <ac:spMkLst>
            <pc:docMk/>
            <pc:sldMk cId="3485872060" sldId="270"/>
            <ac:spMk id="3" creationId="{BC931BCD-6B3E-AB1B-BD3F-DC2B0FAB8E5A}"/>
          </ac:spMkLst>
        </pc:spChg>
        <pc:spChg chg="add mod">
          <ac:chgData name="Maximiliano Ortiz" userId="90727fd8e92db46b" providerId="LiveId" clId="{55350F6E-B157-4641-AF2D-93DAFF1F0CF2}" dt="2023-06-14T18:38:46.125" v="134"/>
          <ac:spMkLst>
            <pc:docMk/>
            <pc:sldMk cId="3485872060" sldId="270"/>
            <ac:spMk id="4" creationId="{19CD5712-1580-B6B1-772B-3A1D2B0D8F58}"/>
          </ac:spMkLst>
        </pc:spChg>
        <pc:spChg chg="add del">
          <ac:chgData name="Maximiliano Ortiz" userId="90727fd8e92db46b" providerId="LiveId" clId="{55350F6E-B157-4641-AF2D-93DAFF1F0CF2}" dt="2023-06-14T18:38:45.828" v="133" actId="478"/>
          <ac:spMkLst>
            <pc:docMk/>
            <pc:sldMk cId="3485872060" sldId="270"/>
            <ac:spMk id="17" creationId="{0BA84367-D9E9-B9BD-883E-22B688BB9D7C}"/>
          </ac:spMkLst>
        </pc:spChg>
        <pc:spChg chg="add del">
          <ac:chgData name="Maximiliano Ortiz" userId="90727fd8e92db46b" providerId="LiveId" clId="{55350F6E-B157-4641-AF2D-93DAFF1F0CF2}" dt="2023-06-14T18:38:45.828" v="133" actId="478"/>
          <ac:spMkLst>
            <pc:docMk/>
            <pc:sldMk cId="3485872060" sldId="270"/>
            <ac:spMk id="18" creationId="{766EA470-71D4-F2B0-B289-D6FAD29EC2D1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51.566" v="136"/>
        <pc:sldMkLst>
          <pc:docMk/>
          <pc:sldMk cId="491779741" sldId="271"/>
        </pc:sldMkLst>
        <pc:spChg chg="add mod">
          <ac:chgData name="Maximiliano Ortiz" userId="90727fd8e92db46b" providerId="LiveId" clId="{55350F6E-B157-4641-AF2D-93DAFF1F0CF2}" dt="2023-06-14T18:38:51.566" v="136"/>
          <ac:spMkLst>
            <pc:docMk/>
            <pc:sldMk cId="491779741" sldId="271"/>
            <ac:spMk id="3" creationId="{D17E761C-E045-93A7-3C07-CD53FB292EBA}"/>
          </ac:spMkLst>
        </pc:spChg>
        <pc:spChg chg="add mod">
          <ac:chgData name="Maximiliano Ortiz" userId="90727fd8e92db46b" providerId="LiveId" clId="{55350F6E-B157-4641-AF2D-93DAFF1F0CF2}" dt="2023-06-14T18:38:51.566" v="136"/>
          <ac:spMkLst>
            <pc:docMk/>
            <pc:sldMk cId="491779741" sldId="271"/>
            <ac:spMk id="4" creationId="{FF52CD35-4D8D-A7E2-E107-B0DBBB1A2D9B}"/>
          </ac:spMkLst>
        </pc:spChg>
        <pc:spChg chg="add del">
          <ac:chgData name="Maximiliano Ortiz" userId="90727fd8e92db46b" providerId="LiveId" clId="{55350F6E-B157-4641-AF2D-93DAFF1F0CF2}" dt="2023-06-14T18:38:51.029" v="135" actId="478"/>
          <ac:spMkLst>
            <pc:docMk/>
            <pc:sldMk cId="491779741" sldId="271"/>
            <ac:spMk id="17" creationId="{0BA84367-D9E9-B9BD-883E-22B688BB9D7C}"/>
          </ac:spMkLst>
        </pc:spChg>
        <pc:spChg chg="add del">
          <ac:chgData name="Maximiliano Ortiz" userId="90727fd8e92db46b" providerId="LiveId" clId="{55350F6E-B157-4641-AF2D-93DAFF1F0CF2}" dt="2023-06-14T18:38:51.029" v="135" actId="478"/>
          <ac:spMkLst>
            <pc:docMk/>
            <pc:sldMk cId="491779741" sldId="271"/>
            <ac:spMk id="18" creationId="{766EA470-71D4-F2B0-B289-D6FAD29EC2D1}"/>
          </ac:spMkLst>
        </pc:spChg>
      </pc:sldChg>
      <pc:sldChg chg="addSp delSp modSp mod modNotes">
        <pc:chgData name="Maximiliano Ortiz" userId="90727fd8e92db46b" providerId="LiveId" clId="{55350F6E-B157-4641-AF2D-93DAFF1F0CF2}" dt="2023-06-14T18:38:56.471" v="138"/>
        <pc:sldMkLst>
          <pc:docMk/>
          <pc:sldMk cId="4218508425" sldId="273"/>
        </pc:sldMkLst>
        <pc:spChg chg="add mod">
          <ac:chgData name="Maximiliano Ortiz" userId="90727fd8e92db46b" providerId="LiveId" clId="{55350F6E-B157-4641-AF2D-93DAFF1F0CF2}" dt="2023-06-14T18:38:56.471" v="138"/>
          <ac:spMkLst>
            <pc:docMk/>
            <pc:sldMk cId="4218508425" sldId="273"/>
            <ac:spMk id="3" creationId="{E04CAB81-9904-3781-90C7-016480F2CF2B}"/>
          </ac:spMkLst>
        </pc:spChg>
        <pc:spChg chg="add mod">
          <ac:chgData name="Maximiliano Ortiz" userId="90727fd8e92db46b" providerId="LiveId" clId="{55350F6E-B157-4641-AF2D-93DAFF1F0CF2}" dt="2023-06-14T18:38:56.471" v="138"/>
          <ac:spMkLst>
            <pc:docMk/>
            <pc:sldMk cId="4218508425" sldId="273"/>
            <ac:spMk id="4" creationId="{34CA8687-7107-2B87-4B68-F71DE22F2245}"/>
          </ac:spMkLst>
        </pc:spChg>
        <pc:spChg chg="add del">
          <ac:chgData name="Maximiliano Ortiz" userId="90727fd8e92db46b" providerId="LiveId" clId="{55350F6E-B157-4641-AF2D-93DAFF1F0CF2}" dt="2023-06-14T18:38:56.082" v="137" actId="478"/>
          <ac:spMkLst>
            <pc:docMk/>
            <pc:sldMk cId="4218508425" sldId="273"/>
            <ac:spMk id="17" creationId="{0BA84367-D9E9-B9BD-883E-22B688BB9D7C}"/>
          </ac:spMkLst>
        </pc:spChg>
        <pc:spChg chg="add del">
          <ac:chgData name="Maximiliano Ortiz" userId="90727fd8e92db46b" providerId="LiveId" clId="{55350F6E-B157-4641-AF2D-93DAFF1F0CF2}" dt="2023-06-14T18:38:56.082" v="137" actId="478"/>
          <ac:spMkLst>
            <pc:docMk/>
            <pc:sldMk cId="4218508425" sldId="273"/>
            <ac:spMk id="18" creationId="{766EA470-71D4-F2B0-B289-D6FAD29EC2D1}"/>
          </ac:spMkLst>
        </pc:spChg>
      </pc:sldChg>
      <pc:sldChg chg="addSp delSp modSp add mod">
        <pc:chgData name="Maximiliano Ortiz" userId="90727fd8e92db46b" providerId="LiveId" clId="{55350F6E-B157-4641-AF2D-93DAFF1F0CF2}" dt="2023-06-14T20:24:57.435" v="202" actId="14100"/>
        <pc:sldMkLst>
          <pc:docMk/>
          <pc:sldMk cId="1767026035" sldId="274"/>
        </pc:sldMkLst>
        <pc:spChg chg="del">
          <ac:chgData name="Maximiliano Ortiz" userId="90727fd8e92db46b" providerId="LiveId" clId="{55350F6E-B157-4641-AF2D-93DAFF1F0CF2}" dt="2023-06-14T20:21:40.384" v="172" actId="478"/>
          <ac:spMkLst>
            <pc:docMk/>
            <pc:sldMk cId="1767026035" sldId="274"/>
            <ac:spMk id="2" creationId="{6AD68EBF-CA66-5DF2-2FA7-CB2BB497BFED}"/>
          </ac:spMkLst>
        </pc:spChg>
        <pc:picChg chg="del">
          <ac:chgData name="Maximiliano Ortiz" userId="90727fd8e92db46b" providerId="LiveId" clId="{55350F6E-B157-4641-AF2D-93DAFF1F0CF2}" dt="2023-06-14T20:21:44.158" v="174" actId="478"/>
          <ac:picMkLst>
            <pc:docMk/>
            <pc:sldMk cId="1767026035" sldId="274"/>
            <ac:picMk id="5" creationId="{575B2D1D-EE2D-53A5-CAD6-428D042E8E7F}"/>
          </ac:picMkLst>
        </pc:picChg>
        <pc:picChg chg="add del mod">
          <ac:chgData name="Maximiliano Ortiz" userId="90727fd8e92db46b" providerId="LiveId" clId="{55350F6E-B157-4641-AF2D-93DAFF1F0CF2}" dt="2023-06-14T20:22:39.185" v="184" actId="478"/>
          <ac:picMkLst>
            <pc:docMk/>
            <pc:sldMk cId="1767026035" sldId="274"/>
            <ac:picMk id="7" creationId="{CB7F9086-4277-AF55-95B2-394D5D5AE172}"/>
          </ac:picMkLst>
        </pc:picChg>
        <pc:picChg chg="add del mod">
          <ac:chgData name="Maximiliano Ortiz" userId="90727fd8e92db46b" providerId="LiveId" clId="{55350F6E-B157-4641-AF2D-93DAFF1F0CF2}" dt="2023-06-14T20:24:38.184" v="195" actId="478"/>
          <ac:picMkLst>
            <pc:docMk/>
            <pc:sldMk cId="1767026035" sldId="274"/>
            <ac:picMk id="9" creationId="{0E3DD695-5D66-AE0D-A521-9EA1CDC4ACBB}"/>
          </ac:picMkLst>
        </pc:picChg>
        <pc:picChg chg="add mod">
          <ac:chgData name="Maximiliano Ortiz" userId="90727fd8e92db46b" providerId="LiveId" clId="{55350F6E-B157-4641-AF2D-93DAFF1F0CF2}" dt="2023-06-14T20:24:57.435" v="202" actId="14100"/>
          <ac:picMkLst>
            <pc:docMk/>
            <pc:sldMk cId="1767026035" sldId="274"/>
            <ac:picMk id="11" creationId="{6DA58D7C-13D7-7A7F-7DDB-F92D7D3CCAE3}"/>
          </ac:picMkLst>
        </pc:picChg>
        <pc:picChg chg="del">
          <ac:chgData name="Maximiliano Ortiz" userId="90727fd8e92db46b" providerId="LiveId" clId="{55350F6E-B157-4641-AF2D-93DAFF1F0CF2}" dt="2023-06-14T20:21:43.687" v="173" actId="478"/>
          <ac:picMkLst>
            <pc:docMk/>
            <pc:sldMk cId="1767026035" sldId="274"/>
            <ac:picMk id="1030" creationId="{BB64784E-8508-DF6C-0317-9E46D9240BA9}"/>
          </ac:picMkLst>
        </pc:picChg>
      </pc:sldChg>
    </pc:docChg>
  </pc:docChgLst>
  <pc:docChgLst>
    <pc:chgData name="Maximiliano Ortiz" userId="90727fd8e92db46b" providerId="LiveId" clId="{39F3DB38-BBC1-4B2B-864D-112136CD1244}"/>
    <pc:docChg chg="undo custSel addSld delSld modSld sldOrd modSection">
      <pc:chgData name="Maximiliano Ortiz" userId="90727fd8e92db46b" providerId="LiveId" clId="{39F3DB38-BBC1-4B2B-864D-112136CD1244}" dt="2023-09-13T22:21:06.323" v="8258" actId="113"/>
      <pc:docMkLst>
        <pc:docMk/>
      </pc:docMkLst>
      <pc:sldChg chg="modSp mod">
        <pc:chgData name="Maximiliano Ortiz" userId="90727fd8e92db46b" providerId="LiveId" clId="{39F3DB38-BBC1-4B2B-864D-112136CD1244}" dt="2023-09-13T20:45:39.447" v="6934" actId="115"/>
        <pc:sldMkLst>
          <pc:docMk/>
          <pc:sldMk cId="1878025749" sldId="256"/>
        </pc:sldMkLst>
        <pc:spChg chg="mod">
          <ac:chgData name="Maximiliano Ortiz" userId="90727fd8e92db46b" providerId="LiveId" clId="{39F3DB38-BBC1-4B2B-864D-112136CD1244}" dt="2023-09-13T20:45:39.447" v="6934" actId="115"/>
          <ac:spMkLst>
            <pc:docMk/>
            <pc:sldMk cId="1878025749" sldId="256"/>
            <ac:spMk id="3" creationId="{00000000-0000-0000-0000-000000000000}"/>
          </ac:spMkLst>
        </pc:spChg>
      </pc:sldChg>
      <pc:sldChg chg="modSp mod">
        <pc:chgData name="Maximiliano Ortiz" userId="90727fd8e92db46b" providerId="LiveId" clId="{39F3DB38-BBC1-4B2B-864D-112136CD1244}" dt="2023-09-03T23:07:15.849" v="50" actId="20577"/>
        <pc:sldMkLst>
          <pc:docMk/>
          <pc:sldMk cId="2798663380" sldId="257"/>
        </pc:sldMkLst>
        <pc:spChg chg="mod">
          <ac:chgData name="Maximiliano Ortiz" userId="90727fd8e92db46b" providerId="LiveId" clId="{39F3DB38-BBC1-4B2B-864D-112136CD1244}" dt="2023-09-03T23:07:15.849" v="50" actId="20577"/>
          <ac:spMkLst>
            <pc:docMk/>
            <pc:sldMk cId="2798663380" sldId="257"/>
            <ac:spMk id="13" creationId="{00000000-0000-0000-0000-000000000000}"/>
          </ac:spMkLst>
        </pc:spChg>
      </pc:sldChg>
      <pc:sldChg chg="add del">
        <pc:chgData name="Maximiliano Ortiz" userId="90727fd8e92db46b" providerId="LiveId" clId="{39F3DB38-BBC1-4B2B-864D-112136CD1244}" dt="2023-09-09T20:33:13.190" v="3528" actId="2696"/>
        <pc:sldMkLst>
          <pc:docMk/>
          <pc:sldMk cId="3236764779" sldId="275"/>
        </pc:sldMkLst>
      </pc:sldChg>
      <pc:sldChg chg="delSp modSp add mod ord">
        <pc:chgData name="Maximiliano Ortiz" userId="90727fd8e92db46b" providerId="LiveId" clId="{39F3DB38-BBC1-4B2B-864D-112136CD1244}" dt="2023-09-09T20:43:52.129" v="4242" actId="113"/>
        <pc:sldMkLst>
          <pc:docMk/>
          <pc:sldMk cId="884430696" sldId="276"/>
        </pc:sldMkLst>
        <pc:spChg chg="mod">
          <ac:chgData name="Maximiliano Ortiz" userId="90727fd8e92db46b" providerId="LiveId" clId="{39F3DB38-BBC1-4B2B-864D-112136CD1244}" dt="2023-09-03T23:07:48.704" v="75" actId="20577"/>
          <ac:spMkLst>
            <pc:docMk/>
            <pc:sldMk cId="884430696" sldId="276"/>
            <ac:spMk id="13" creationId="{00000000-0000-0000-0000-000000000000}"/>
          </ac:spMkLst>
        </pc:spChg>
        <pc:spChg chg="mod">
          <ac:chgData name="Maximiliano Ortiz" userId="90727fd8e92db46b" providerId="LiveId" clId="{39F3DB38-BBC1-4B2B-864D-112136CD1244}" dt="2023-09-09T20:43:52.129" v="4242" actId="113"/>
          <ac:spMkLst>
            <pc:docMk/>
            <pc:sldMk cId="884430696" sldId="276"/>
            <ac:spMk id="14" creationId="{00000000-0000-0000-0000-000000000000}"/>
          </ac:spMkLst>
        </pc:spChg>
        <pc:picChg chg="del">
          <ac:chgData name="Maximiliano Ortiz" userId="90727fd8e92db46b" providerId="LiveId" clId="{39F3DB38-BBC1-4B2B-864D-112136CD1244}" dt="2023-09-09T20:37:08.159" v="3543" actId="478"/>
          <ac:picMkLst>
            <pc:docMk/>
            <pc:sldMk cId="884430696" sldId="276"/>
            <ac:picMk id="5" creationId="{575B2D1D-EE2D-53A5-CAD6-428D042E8E7F}"/>
          </ac:picMkLst>
        </pc:picChg>
        <pc:picChg chg="del">
          <ac:chgData name="Maximiliano Ortiz" userId="90727fd8e92db46b" providerId="LiveId" clId="{39F3DB38-BBC1-4B2B-864D-112136CD1244}" dt="2023-09-09T20:37:08.719" v="3544" actId="478"/>
          <ac:picMkLst>
            <pc:docMk/>
            <pc:sldMk cId="884430696" sldId="276"/>
            <ac:picMk id="1030" creationId="{BB64784E-8508-DF6C-0317-9E46D9240BA9}"/>
          </ac:picMkLst>
        </pc:picChg>
      </pc:sldChg>
      <pc:sldChg chg="modSp add mod">
        <pc:chgData name="Maximiliano Ortiz" userId="90727fd8e92db46b" providerId="LiveId" clId="{39F3DB38-BBC1-4B2B-864D-112136CD1244}" dt="2023-09-03T23:08:29.489" v="91" actId="20577"/>
        <pc:sldMkLst>
          <pc:docMk/>
          <pc:sldMk cId="3348585231" sldId="277"/>
        </pc:sldMkLst>
        <pc:spChg chg="mod">
          <ac:chgData name="Maximiliano Ortiz" userId="90727fd8e92db46b" providerId="LiveId" clId="{39F3DB38-BBC1-4B2B-864D-112136CD1244}" dt="2023-09-03T23:08:29.489" v="91" actId="20577"/>
          <ac:spMkLst>
            <pc:docMk/>
            <pc:sldMk cId="3348585231" sldId="277"/>
            <ac:spMk id="13" creationId="{00000000-0000-0000-0000-000000000000}"/>
          </ac:spMkLst>
        </pc:spChg>
      </pc:sldChg>
      <pc:sldChg chg="modSp add mod ord">
        <pc:chgData name="Maximiliano Ortiz" userId="90727fd8e92db46b" providerId="LiveId" clId="{39F3DB38-BBC1-4B2B-864D-112136CD1244}" dt="2023-09-09T20:54:36.804" v="5231"/>
        <pc:sldMkLst>
          <pc:docMk/>
          <pc:sldMk cId="1880590104" sldId="278"/>
        </pc:sldMkLst>
        <pc:spChg chg="mod">
          <ac:chgData name="Maximiliano Ortiz" userId="90727fd8e92db46b" providerId="LiveId" clId="{39F3DB38-BBC1-4B2B-864D-112136CD1244}" dt="2023-09-03T23:08:58.907" v="148" actId="20577"/>
          <ac:spMkLst>
            <pc:docMk/>
            <pc:sldMk cId="1880590104" sldId="278"/>
            <ac:spMk id="13" creationId="{00000000-0000-0000-0000-000000000000}"/>
          </ac:spMkLst>
        </pc:spChg>
      </pc:sldChg>
      <pc:sldChg chg="modSp add mod">
        <pc:chgData name="Maximiliano Ortiz" userId="90727fd8e92db46b" providerId="LiveId" clId="{39F3DB38-BBC1-4B2B-864D-112136CD1244}" dt="2023-09-03T23:11:45.131" v="160" actId="20577"/>
        <pc:sldMkLst>
          <pc:docMk/>
          <pc:sldMk cId="1197499110" sldId="279"/>
        </pc:sldMkLst>
        <pc:spChg chg="mod">
          <ac:chgData name="Maximiliano Ortiz" userId="90727fd8e92db46b" providerId="LiveId" clId="{39F3DB38-BBC1-4B2B-864D-112136CD1244}" dt="2023-09-03T23:11:45.131" v="160" actId="20577"/>
          <ac:spMkLst>
            <pc:docMk/>
            <pc:sldMk cId="1197499110" sldId="279"/>
            <ac:spMk id="13" creationId="{00000000-0000-0000-0000-000000000000}"/>
          </ac:spMkLst>
        </pc:spChg>
      </pc:sldChg>
      <pc:sldChg chg="new del">
        <pc:chgData name="Maximiliano Ortiz" userId="90727fd8e92db46b" providerId="LiveId" clId="{39F3DB38-BBC1-4B2B-864D-112136CD1244}" dt="2023-09-03T23:11:36.700" v="150" actId="680"/>
        <pc:sldMkLst>
          <pc:docMk/>
          <pc:sldMk cId="3353294206" sldId="279"/>
        </pc:sldMkLst>
      </pc:sldChg>
      <pc:sldChg chg="modSp add mod">
        <pc:chgData name="Maximiliano Ortiz" userId="90727fd8e92db46b" providerId="LiveId" clId="{39F3DB38-BBC1-4B2B-864D-112136CD1244}" dt="2023-09-03T23:12:11.616" v="181" actId="20577"/>
        <pc:sldMkLst>
          <pc:docMk/>
          <pc:sldMk cId="158175190" sldId="280"/>
        </pc:sldMkLst>
        <pc:spChg chg="mod">
          <ac:chgData name="Maximiliano Ortiz" userId="90727fd8e92db46b" providerId="LiveId" clId="{39F3DB38-BBC1-4B2B-864D-112136CD1244}" dt="2023-09-03T23:12:11.616" v="181" actId="20577"/>
          <ac:spMkLst>
            <pc:docMk/>
            <pc:sldMk cId="158175190" sldId="280"/>
            <ac:spMk id="13" creationId="{00000000-0000-0000-0000-000000000000}"/>
          </ac:spMkLst>
        </pc:spChg>
      </pc:sldChg>
      <pc:sldChg chg="modSp add mod">
        <pc:chgData name="Maximiliano Ortiz" userId="90727fd8e92db46b" providerId="LiveId" clId="{39F3DB38-BBC1-4B2B-864D-112136CD1244}" dt="2023-09-03T23:14:16.631" v="200" actId="20577"/>
        <pc:sldMkLst>
          <pc:docMk/>
          <pc:sldMk cId="2148387364" sldId="281"/>
        </pc:sldMkLst>
        <pc:spChg chg="mod">
          <ac:chgData name="Maximiliano Ortiz" userId="90727fd8e92db46b" providerId="LiveId" clId="{39F3DB38-BBC1-4B2B-864D-112136CD1244}" dt="2023-09-03T23:14:16.631" v="200" actId="20577"/>
          <ac:spMkLst>
            <pc:docMk/>
            <pc:sldMk cId="2148387364" sldId="281"/>
            <ac:spMk id="13" creationId="{00000000-0000-0000-0000-000000000000}"/>
          </ac:spMkLst>
        </pc:spChg>
      </pc:sldChg>
      <pc:sldChg chg="modSp add mod">
        <pc:chgData name="Maximiliano Ortiz" userId="90727fd8e92db46b" providerId="LiveId" clId="{39F3DB38-BBC1-4B2B-864D-112136CD1244}" dt="2023-09-03T23:15:00.987" v="233" actId="20577"/>
        <pc:sldMkLst>
          <pc:docMk/>
          <pc:sldMk cId="789811174" sldId="282"/>
        </pc:sldMkLst>
        <pc:spChg chg="mod">
          <ac:chgData name="Maximiliano Ortiz" userId="90727fd8e92db46b" providerId="LiveId" clId="{39F3DB38-BBC1-4B2B-864D-112136CD1244}" dt="2023-09-03T23:15:00.987" v="233" actId="20577"/>
          <ac:spMkLst>
            <pc:docMk/>
            <pc:sldMk cId="789811174" sldId="282"/>
            <ac:spMk id="13" creationId="{00000000-0000-0000-0000-000000000000}"/>
          </ac:spMkLst>
        </pc:spChg>
      </pc:sldChg>
      <pc:sldChg chg="modSp add mod">
        <pc:chgData name="Maximiliano Ortiz" userId="90727fd8e92db46b" providerId="LiveId" clId="{39F3DB38-BBC1-4B2B-864D-112136CD1244}" dt="2023-09-03T23:15:30.866" v="267" actId="20577"/>
        <pc:sldMkLst>
          <pc:docMk/>
          <pc:sldMk cId="2475233273" sldId="283"/>
        </pc:sldMkLst>
        <pc:spChg chg="mod">
          <ac:chgData name="Maximiliano Ortiz" userId="90727fd8e92db46b" providerId="LiveId" clId="{39F3DB38-BBC1-4B2B-864D-112136CD1244}" dt="2023-09-03T23:15:30.866" v="267" actId="20577"/>
          <ac:spMkLst>
            <pc:docMk/>
            <pc:sldMk cId="2475233273" sldId="283"/>
            <ac:spMk id="13" creationId="{00000000-0000-0000-0000-000000000000}"/>
          </ac:spMkLst>
        </pc:spChg>
      </pc:sldChg>
      <pc:sldChg chg="modSp add mod">
        <pc:chgData name="Maximiliano Ortiz" userId="90727fd8e92db46b" providerId="LiveId" clId="{39F3DB38-BBC1-4B2B-864D-112136CD1244}" dt="2023-09-03T23:15:46.224" v="294" actId="20577"/>
        <pc:sldMkLst>
          <pc:docMk/>
          <pc:sldMk cId="68718764" sldId="284"/>
        </pc:sldMkLst>
        <pc:spChg chg="mod">
          <ac:chgData name="Maximiliano Ortiz" userId="90727fd8e92db46b" providerId="LiveId" clId="{39F3DB38-BBC1-4B2B-864D-112136CD1244}" dt="2023-09-03T23:15:46.224" v="294" actId="20577"/>
          <ac:spMkLst>
            <pc:docMk/>
            <pc:sldMk cId="68718764" sldId="284"/>
            <ac:spMk id="13" creationId="{00000000-0000-0000-0000-000000000000}"/>
          </ac:spMkLst>
        </pc:spChg>
      </pc:sldChg>
      <pc:sldChg chg="modSp add mod">
        <pc:chgData name="Maximiliano Ortiz" userId="90727fd8e92db46b" providerId="LiveId" clId="{39F3DB38-BBC1-4B2B-864D-112136CD1244}" dt="2023-09-03T23:16:04.167" v="312" actId="20577"/>
        <pc:sldMkLst>
          <pc:docMk/>
          <pc:sldMk cId="3310712113" sldId="285"/>
        </pc:sldMkLst>
        <pc:spChg chg="mod">
          <ac:chgData name="Maximiliano Ortiz" userId="90727fd8e92db46b" providerId="LiveId" clId="{39F3DB38-BBC1-4B2B-864D-112136CD1244}" dt="2023-09-03T23:16:04.167" v="312" actId="20577"/>
          <ac:spMkLst>
            <pc:docMk/>
            <pc:sldMk cId="3310712113" sldId="285"/>
            <ac:spMk id="13" creationId="{00000000-0000-0000-0000-000000000000}"/>
          </ac:spMkLst>
        </pc:spChg>
      </pc:sldChg>
      <pc:sldChg chg="addSp delSp modSp add mod modAnim">
        <pc:chgData name="Maximiliano Ortiz" userId="90727fd8e92db46b" providerId="LiveId" clId="{39F3DB38-BBC1-4B2B-864D-112136CD1244}" dt="2023-09-09T15:47:01.849" v="1447"/>
        <pc:sldMkLst>
          <pc:docMk/>
          <pc:sldMk cId="1450812806" sldId="286"/>
        </pc:sldMkLst>
        <pc:spChg chg="add mod">
          <ac:chgData name="Maximiliano Ortiz" userId="90727fd8e92db46b" providerId="LiveId" clId="{39F3DB38-BBC1-4B2B-864D-112136CD1244}" dt="2023-09-09T14:58:46.634" v="1175" actId="1076"/>
          <ac:spMkLst>
            <pc:docMk/>
            <pc:sldMk cId="1450812806" sldId="286"/>
            <ac:spMk id="9" creationId="{C9DAAFC0-B516-132D-5FFF-942F76C27C8B}"/>
          </ac:spMkLst>
        </pc:spChg>
        <pc:spChg chg="add mod">
          <ac:chgData name="Maximiliano Ortiz" userId="90727fd8e92db46b" providerId="LiveId" clId="{39F3DB38-BBC1-4B2B-864D-112136CD1244}" dt="2023-09-09T14:58:52.483" v="1176" actId="1076"/>
          <ac:spMkLst>
            <pc:docMk/>
            <pc:sldMk cId="1450812806" sldId="286"/>
            <ac:spMk id="10" creationId="{31713927-A895-425E-DA7B-C268763C0248}"/>
          </ac:spMkLst>
        </pc:spChg>
        <pc:spChg chg="mod">
          <ac:chgData name="Maximiliano Ortiz" userId="90727fd8e92db46b" providerId="LiveId" clId="{39F3DB38-BBC1-4B2B-864D-112136CD1244}" dt="2023-09-09T14:58:06.071" v="1174" actId="20577"/>
          <ac:spMkLst>
            <pc:docMk/>
            <pc:sldMk cId="1450812806" sldId="286"/>
            <ac:spMk id="14" creationId="{00000000-0000-0000-0000-000000000000}"/>
          </ac:spMkLst>
        </pc:spChg>
        <pc:picChg chg="del">
          <ac:chgData name="Maximiliano Ortiz" userId="90727fd8e92db46b" providerId="LiveId" clId="{39F3DB38-BBC1-4B2B-864D-112136CD1244}" dt="2023-09-09T14:40:12.037" v="361" actId="478"/>
          <ac:picMkLst>
            <pc:docMk/>
            <pc:sldMk cId="1450812806" sldId="286"/>
            <ac:picMk id="5" creationId="{575B2D1D-EE2D-53A5-CAD6-428D042E8E7F}"/>
          </ac:picMkLst>
        </pc:picChg>
        <pc:picChg chg="add del mod">
          <ac:chgData name="Maximiliano Ortiz" userId="90727fd8e92db46b" providerId="LiveId" clId="{39F3DB38-BBC1-4B2B-864D-112136CD1244}" dt="2023-09-09T15:46:50.745" v="1444" actId="478"/>
          <ac:picMkLst>
            <pc:docMk/>
            <pc:sldMk cId="1450812806" sldId="286"/>
            <ac:picMk id="12" creationId="{616B6BE2-F346-FEDF-C6A3-0A2FF72440F5}"/>
          </ac:picMkLst>
        </pc:picChg>
        <pc:picChg chg="del">
          <ac:chgData name="Maximiliano Ortiz" userId="90727fd8e92db46b" providerId="LiveId" clId="{39F3DB38-BBC1-4B2B-864D-112136CD1244}" dt="2023-09-09T14:40:13.827" v="362" actId="478"/>
          <ac:picMkLst>
            <pc:docMk/>
            <pc:sldMk cId="1450812806" sldId="286"/>
            <ac:picMk id="1030" creationId="{BB64784E-8508-DF6C-0317-9E46D9240BA9}"/>
          </ac:picMkLst>
        </pc:picChg>
        <pc:cxnChg chg="add">
          <ac:chgData name="Maximiliano Ortiz" userId="90727fd8e92db46b" providerId="LiveId" clId="{39F3DB38-BBC1-4B2B-864D-112136CD1244}" dt="2023-09-09T14:49:41.180" v="946" actId="11529"/>
          <ac:cxnSpMkLst>
            <pc:docMk/>
            <pc:sldMk cId="1450812806" sldId="286"/>
            <ac:cxnSpMk id="7" creationId="{1FE08E6F-3BBD-9BA1-9F83-B43CF72DBBA6}"/>
          </ac:cxnSpMkLst>
        </pc:cxnChg>
        <pc:cxnChg chg="add mod">
          <ac:chgData name="Maximiliano Ortiz" userId="90727fd8e92db46b" providerId="LiveId" clId="{39F3DB38-BBC1-4B2B-864D-112136CD1244}" dt="2023-09-09T14:49:49.612" v="948" actId="1076"/>
          <ac:cxnSpMkLst>
            <pc:docMk/>
            <pc:sldMk cId="1450812806" sldId="286"/>
            <ac:cxnSpMk id="8" creationId="{3429B883-7868-0D2E-C189-E3897374A09D}"/>
          </ac:cxnSpMkLst>
        </pc:cxnChg>
      </pc:sldChg>
      <pc:sldChg chg="addSp delSp modSp add mod ord addAnim delAnim modAnim">
        <pc:chgData name="Maximiliano Ortiz" userId="90727fd8e92db46b" providerId="LiveId" clId="{39F3DB38-BBC1-4B2B-864D-112136CD1244}" dt="2023-09-10T18:05:37.593" v="5278" actId="1076"/>
        <pc:sldMkLst>
          <pc:docMk/>
          <pc:sldMk cId="3946378642" sldId="287"/>
        </pc:sldMkLst>
        <pc:spChg chg="add del mod">
          <ac:chgData name="Maximiliano Ortiz" userId="90727fd8e92db46b" providerId="LiveId" clId="{39F3DB38-BBC1-4B2B-864D-112136CD1244}" dt="2023-09-09T15:55:06.201" v="1678" actId="478"/>
          <ac:spMkLst>
            <pc:docMk/>
            <pc:sldMk cId="3946378642" sldId="287"/>
            <ac:spMk id="5" creationId="{A85ABA4B-C90E-48CC-717D-D386B33AB6F5}"/>
          </ac:spMkLst>
        </pc:spChg>
        <pc:spChg chg="add del mod">
          <ac:chgData name="Maximiliano Ortiz" userId="90727fd8e92db46b" providerId="LiveId" clId="{39F3DB38-BBC1-4B2B-864D-112136CD1244}" dt="2023-09-09T15:55:02.532" v="1677" actId="21"/>
          <ac:spMkLst>
            <pc:docMk/>
            <pc:sldMk cId="3946378642" sldId="287"/>
            <ac:spMk id="6" creationId="{E9823C45-40F5-788B-2612-E8AAEA426CD7}"/>
          </ac:spMkLst>
        </pc:spChg>
        <pc:spChg chg="del">
          <ac:chgData name="Maximiliano Ortiz" userId="90727fd8e92db46b" providerId="LiveId" clId="{39F3DB38-BBC1-4B2B-864D-112136CD1244}" dt="2023-09-09T15:02:53.997" v="1322" actId="478"/>
          <ac:spMkLst>
            <pc:docMk/>
            <pc:sldMk cId="3946378642" sldId="287"/>
            <ac:spMk id="9" creationId="{C9DAAFC0-B516-132D-5FFF-942F76C27C8B}"/>
          </ac:spMkLst>
        </pc:spChg>
        <pc:spChg chg="del mod">
          <ac:chgData name="Maximiliano Ortiz" userId="90727fd8e92db46b" providerId="LiveId" clId="{39F3DB38-BBC1-4B2B-864D-112136CD1244}" dt="2023-09-09T15:02:52.710" v="1321" actId="478"/>
          <ac:spMkLst>
            <pc:docMk/>
            <pc:sldMk cId="3946378642" sldId="287"/>
            <ac:spMk id="10" creationId="{31713927-A895-425E-DA7B-C268763C0248}"/>
          </ac:spMkLst>
        </pc:spChg>
        <pc:spChg chg="add del mod">
          <ac:chgData name="Maximiliano Ortiz" userId="90727fd8e92db46b" providerId="LiveId" clId="{39F3DB38-BBC1-4B2B-864D-112136CD1244}" dt="2023-09-09T19:46:59.274" v="1915" actId="478"/>
          <ac:spMkLst>
            <pc:docMk/>
            <pc:sldMk cId="3946378642" sldId="287"/>
            <ac:spMk id="11" creationId="{E45101DE-B4D8-AEFA-1F54-BB7B1C67D7A7}"/>
          </ac:spMkLst>
        </pc:spChg>
        <pc:spChg chg="add mod">
          <ac:chgData name="Maximiliano Ortiz" userId="90727fd8e92db46b" providerId="LiveId" clId="{39F3DB38-BBC1-4B2B-864D-112136CD1244}" dt="2023-09-09T19:46:43.722" v="1914" actId="6549"/>
          <ac:spMkLst>
            <pc:docMk/>
            <pc:sldMk cId="3946378642" sldId="287"/>
            <ac:spMk id="12" creationId="{682DB74F-2EC7-DEAE-17F2-9DBB54758B52}"/>
          </ac:spMkLst>
        </pc:spChg>
        <pc:spChg chg="mod">
          <ac:chgData name="Maximiliano Ortiz" userId="90727fd8e92db46b" providerId="LiveId" clId="{39F3DB38-BBC1-4B2B-864D-112136CD1244}" dt="2023-09-09T15:54:03.121" v="1673" actId="14861"/>
          <ac:spMkLst>
            <pc:docMk/>
            <pc:sldMk cId="3946378642" sldId="287"/>
            <ac:spMk id="14" creationId="{00000000-0000-0000-0000-000000000000}"/>
          </ac:spMkLst>
        </pc:spChg>
        <pc:spChg chg="add del mod">
          <ac:chgData name="Maximiliano Ortiz" userId="90727fd8e92db46b" providerId="LiveId" clId="{39F3DB38-BBC1-4B2B-864D-112136CD1244}" dt="2023-09-10T18:05:18.482" v="5276" actId="1076"/>
          <ac:spMkLst>
            <pc:docMk/>
            <pc:sldMk cId="3946378642" sldId="287"/>
            <ac:spMk id="15" creationId="{63CFD010-A3EC-7441-2598-6A5C4965EDF6}"/>
          </ac:spMkLst>
        </pc:spChg>
        <pc:spChg chg="add del mod">
          <ac:chgData name="Maximiliano Ortiz" userId="90727fd8e92db46b" providerId="LiveId" clId="{39F3DB38-BBC1-4B2B-864D-112136CD1244}" dt="2023-09-09T15:58:17.743" v="1753" actId="478"/>
          <ac:spMkLst>
            <pc:docMk/>
            <pc:sldMk cId="3946378642" sldId="287"/>
            <ac:spMk id="16" creationId="{19053E5E-F093-E321-BCDD-8DE8FF48426E}"/>
          </ac:spMkLst>
        </pc:spChg>
        <pc:spChg chg="add del mod">
          <ac:chgData name="Maximiliano Ortiz" userId="90727fd8e92db46b" providerId="LiveId" clId="{39F3DB38-BBC1-4B2B-864D-112136CD1244}" dt="2023-09-10T18:05:37.593" v="5278" actId="1076"/>
          <ac:spMkLst>
            <pc:docMk/>
            <pc:sldMk cId="3946378642" sldId="287"/>
            <ac:spMk id="17" creationId="{0D495062-5B0E-BE97-ACB2-BE6009BF7C9A}"/>
          </ac:spMkLst>
        </pc:spChg>
        <pc:cxnChg chg="del">
          <ac:chgData name="Maximiliano Ortiz" userId="90727fd8e92db46b" providerId="LiveId" clId="{39F3DB38-BBC1-4B2B-864D-112136CD1244}" dt="2023-09-09T15:02:50.404" v="1319" actId="478"/>
          <ac:cxnSpMkLst>
            <pc:docMk/>
            <pc:sldMk cId="3946378642" sldId="287"/>
            <ac:cxnSpMk id="7" creationId="{1FE08E6F-3BBD-9BA1-9F83-B43CF72DBBA6}"/>
          </ac:cxnSpMkLst>
        </pc:cxnChg>
        <pc:cxnChg chg="del">
          <ac:chgData name="Maximiliano Ortiz" userId="90727fd8e92db46b" providerId="LiveId" clId="{39F3DB38-BBC1-4B2B-864D-112136CD1244}" dt="2023-09-09T15:02:51.394" v="1320" actId="478"/>
          <ac:cxnSpMkLst>
            <pc:docMk/>
            <pc:sldMk cId="3946378642" sldId="287"/>
            <ac:cxnSpMk id="8" creationId="{3429B883-7868-0D2E-C189-E3897374A09D}"/>
          </ac:cxnSpMkLst>
        </pc:cxnChg>
        <pc:cxnChg chg="add mod">
          <ac:chgData name="Maximiliano Ortiz" userId="90727fd8e92db46b" providerId="LiveId" clId="{39F3DB38-BBC1-4B2B-864D-112136CD1244}" dt="2023-09-09T16:01:00.365" v="1902" actId="1076"/>
          <ac:cxnSpMkLst>
            <pc:docMk/>
            <pc:sldMk cId="3946378642" sldId="287"/>
            <ac:cxnSpMk id="19" creationId="{FC4641DC-2CC0-DAC1-B4B8-5C90BC10E73A}"/>
          </ac:cxnSpMkLst>
        </pc:cxnChg>
        <pc:cxnChg chg="add mod">
          <ac:chgData name="Maximiliano Ortiz" userId="90727fd8e92db46b" providerId="LiveId" clId="{39F3DB38-BBC1-4B2B-864D-112136CD1244}" dt="2023-09-09T16:01:21.009" v="1906" actId="1076"/>
          <ac:cxnSpMkLst>
            <pc:docMk/>
            <pc:sldMk cId="3946378642" sldId="287"/>
            <ac:cxnSpMk id="21" creationId="{BF345E90-959B-39B7-5327-1A001BAF5F07}"/>
          </ac:cxnSpMkLst>
        </pc:cxnChg>
      </pc:sldChg>
      <pc:sldChg chg="delSp modSp add mod">
        <pc:chgData name="Maximiliano Ortiz" userId="90727fd8e92db46b" providerId="LiveId" clId="{39F3DB38-BBC1-4B2B-864D-112136CD1244}" dt="2023-09-09T15:47:35.627" v="1494" actId="20577"/>
        <pc:sldMkLst>
          <pc:docMk/>
          <pc:sldMk cId="2438983083" sldId="288"/>
        </pc:sldMkLst>
        <pc:spChg chg="del mod">
          <ac:chgData name="Maximiliano Ortiz" userId="90727fd8e92db46b" providerId="LiveId" clId="{39F3DB38-BBC1-4B2B-864D-112136CD1244}" dt="2023-09-09T15:14:18.946" v="1419" actId="478"/>
          <ac:spMkLst>
            <pc:docMk/>
            <pc:sldMk cId="2438983083" sldId="288"/>
            <ac:spMk id="9" creationId="{C9DAAFC0-B516-132D-5FFF-942F76C27C8B}"/>
          </ac:spMkLst>
        </pc:spChg>
        <pc:spChg chg="del">
          <ac:chgData name="Maximiliano Ortiz" userId="90727fd8e92db46b" providerId="LiveId" clId="{39F3DB38-BBC1-4B2B-864D-112136CD1244}" dt="2023-09-09T15:14:17.322" v="1417" actId="478"/>
          <ac:spMkLst>
            <pc:docMk/>
            <pc:sldMk cId="2438983083" sldId="288"/>
            <ac:spMk id="10" creationId="{31713927-A895-425E-DA7B-C268763C0248}"/>
          </ac:spMkLst>
        </pc:spChg>
        <pc:spChg chg="mod">
          <ac:chgData name="Maximiliano Ortiz" userId="90727fd8e92db46b" providerId="LiveId" clId="{39F3DB38-BBC1-4B2B-864D-112136CD1244}" dt="2023-09-09T15:47:35.627" v="1494" actId="20577"/>
          <ac:spMkLst>
            <pc:docMk/>
            <pc:sldMk cId="2438983083" sldId="288"/>
            <ac:spMk id="14" creationId="{00000000-0000-0000-0000-000000000000}"/>
          </ac:spMkLst>
        </pc:spChg>
        <pc:cxnChg chg="del">
          <ac:chgData name="Maximiliano Ortiz" userId="90727fd8e92db46b" providerId="LiveId" clId="{39F3DB38-BBC1-4B2B-864D-112136CD1244}" dt="2023-09-09T15:14:19.682" v="1420" actId="478"/>
          <ac:cxnSpMkLst>
            <pc:docMk/>
            <pc:sldMk cId="2438983083" sldId="288"/>
            <ac:cxnSpMk id="7" creationId="{1FE08E6F-3BBD-9BA1-9F83-B43CF72DBBA6}"/>
          </ac:cxnSpMkLst>
        </pc:cxnChg>
        <pc:cxnChg chg="del">
          <ac:chgData name="Maximiliano Ortiz" userId="90727fd8e92db46b" providerId="LiveId" clId="{39F3DB38-BBC1-4B2B-864D-112136CD1244}" dt="2023-09-09T15:14:20.209" v="1421" actId="478"/>
          <ac:cxnSpMkLst>
            <pc:docMk/>
            <pc:sldMk cId="2438983083" sldId="288"/>
            <ac:cxnSpMk id="8" creationId="{3429B883-7868-0D2E-C189-E3897374A09D}"/>
          </ac:cxnSpMkLst>
        </pc:cxnChg>
      </pc:sldChg>
      <pc:sldChg chg="addSp delSp modSp add mod delAnim modAnim">
        <pc:chgData name="Maximiliano Ortiz" userId="90727fd8e92db46b" providerId="LiveId" clId="{39F3DB38-BBC1-4B2B-864D-112136CD1244}" dt="2023-09-09T20:19:08.939" v="2786"/>
        <pc:sldMkLst>
          <pc:docMk/>
          <pc:sldMk cId="920655368" sldId="289"/>
        </pc:sldMkLst>
        <pc:spChg chg="add del mod">
          <ac:chgData name="Maximiliano Ortiz" userId="90727fd8e92db46b" providerId="LiveId" clId="{39F3DB38-BBC1-4B2B-864D-112136CD1244}" dt="2023-09-09T20:05:23.882" v="2313" actId="22"/>
          <ac:spMkLst>
            <pc:docMk/>
            <pc:sldMk cId="920655368" sldId="289"/>
            <ac:spMk id="7" creationId="{C280EA2D-6D95-2D4A-AA39-397BBE78CC01}"/>
          </ac:spMkLst>
        </pc:spChg>
        <pc:spChg chg="add mod">
          <ac:chgData name="Maximiliano Ortiz" userId="90727fd8e92db46b" providerId="LiveId" clId="{39F3DB38-BBC1-4B2B-864D-112136CD1244}" dt="2023-09-09T20:12:50.477" v="2746" actId="1076"/>
          <ac:spMkLst>
            <pc:docMk/>
            <pc:sldMk cId="920655368" sldId="289"/>
            <ac:spMk id="8" creationId="{A715ABEE-CF6E-7A31-2B32-3A80FFB881F8}"/>
          </ac:spMkLst>
        </pc:spChg>
        <pc:spChg chg="add mod">
          <ac:chgData name="Maximiliano Ortiz" userId="90727fd8e92db46b" providerId="LiveId" clId="{39F3DB38-BBC1-4B2B-864D-112136CD1244}" dt="2023-09-09T20:14:46.247" v="2767" actId="113"/>
          <ac:spMkLst>
            <pc:docMk/>
            <pc:sldMk cId="920655368" sldId="289"/>
            <ac:spMk id="9" creationId="{8A5195AC-1E32-27E7-4447-25C4BE66DD0A}"/>
          </ac:spMkLst>
        </pc:spChg>
        <pc:spChg chg="add mod">
          <ac:chgData name="Maximiliano Ortiz" userId="90727fd8e92db46b" providerId="LiveId" clId="{39F3DB38-BBC1-4B2B-864D-112136CD1244}" dt="2023-09-09T20:13:12.327" v="2747" actId="207"/>
          <ac:spMkLst>
            <pc:docMk/>
            <pc:sldMk cId="920655368" sldId="289"/>
            <ac:spMk id="10" creationId="{BD4CFD90-84EE-E810-D94F-D9439D9C1338}"/>
          </ac:spMkLst>
        </pc:spChg>
        <pc:spChg chg="del">
          <ac:chgData name="Maximiliano Ortiz" userId="90727fd8e92db46b" providerId="LiveId" clId="{39F3DB38-BBC1-4B2B-864D-112136CD1244}" dt="2023-09-09T19:47:19.349" v="1918" actId="478"/>
          <ac:spMkLst>
            <pc:docMk/>
            <pc:sldMk cId="920655368" sldId="289"/>
            <ac:spMk id="11" creationId="{E45101DE-B4D8-AEFA-1F54-BB7B1C67D7A7}"/>
          </ac:spMkLst>
        </pc:spChg>
        <pc:spChg chg="del">
          <ac:chgData name="Maximiliano Ortiz" userId="90727fd8e92db46b" providerId="LiveId" clId="{39F3DB38-BBC1-4B2B-864D-112136CD1244}" dt="2023-09-09T19:47:21.213" v="1919" actId="478"/>
          <ac:spMkLst>
            <pc:docMk/>
            <pc:sldMk cId="920655368" sldId="289"/>
            <ac:spMk id="12" creationId="{682DB74F-2EC7-DEAE-17F2-9DBB54758B52}"/>
          </ac:spMkLst>
        </pc:spChg>
        <pc:spChg chg="mod">
          <ac:chgData name="Maximiliano Ortiz" userId="90727fd8e92db46b" providerId="LiveId" clId="{39F3DB38-BBC1-4B2B-864D-112136CD1244}" dt="2023-09-09T20:01:41.413" v="2305" actId="21"/>
          <ac:spMkLst>
            <pc:docMk/>
            <pc:sldMk cId="920655368" sldId="289"/>
            <ac:spMk id="14" creationId="{00000000-0000-0000-0000-000000000000}"/>
          </ac:spMkLst>
        </pc:spChg>
        <pc:spChg chg="del">
          <ac:chgData name="Maximiliano Ortiz" userId="90727fd8e92db46b" providerId="LiveId" clId="{39F3DB38-BBC1-4B2B-864D-112136CD1244}" dt="2023-09-09T19:47:26.582" v="1921" actId="478"/>
          <ac:spMkLst>
            <pc:docMk/>
            <pc:sldMk cId="920655368" sldId="289"/>
            <ac:spMk id="15" creationId="{63CFD010-A3EC-7441-2598-6A5C4965EDF6}"/>
          </ac:spMkLst>
        </pc:spChg>
        <pc:spChg chg="add mod">
          <ac:chgData name="Maximiliano Ortiz" userId="90727fd8e92db46b" providerId="LiveId" clId="{39F3DB38-BBC1-4B2B-864D-112136CD1244}" dt="2023-09-09T20:13:55.786" v="2762" actId="207"/>
          <ac:spMkLst>
            <pc:docMk/>
            <pc:sldMk cId="920655368" sldId="289"/>
            <ac:spMk id="16" creationId="{14DBF820-F1F9-8A93-53A2-F53405B074B5}"/>
          </ac:spMkLst>
        </pc:spChg>
        <pc:spChg chg="del">
          <ac:chgData name="Maximiliano Ortiz" userId="90727fd8e92db46b" providerId="LiveId" clId="{39F3DB38-BBC1-4B2B-864D-112136CD1244}" dt="2023-09-09T19:47:24.934" v="1920" actId="478"/>
          <ac:spMkLst>
            <pc:docMk/>
            <pc:sldMk cId="920655368" sldId="289"/>
            <ac:spMk id="17" creationId="{0D495062-5B0E-BE97-ACB2-BE6009BF7C9A}"/>
          </ac:spMkLst>
        </pc:spChg>
        <pc:spChg chg="add del mod">
          <ac:chgData name="Maximiliano Ortiz" userId="90727fd8e92db46b" providerId="LiveId" clId="{39F3DB38-BBC1-4B2B-864D-112136CD1244}" dt="2023-09-09T20:16:35.715" v="2769"/>
          <ac:spMkLst>
            <pc:docMk/>
            <pc:sldMk cId="920655368" sldId="289"/>
            <ac:spMk id="18" creationId="{47E43969-64BE-2004-F7EE-BA8C4A57C6B3}"/>
          </ac:spMkLst>
        </pc:spChg>
        <pc:spChg chg="add del mod">
          <ac:chgData name="Maximiliano Ortiz" userId="90727fd8e92db46b" providerId="LiveId" clId="{39F3DB38-BBC1-4B2B-864D-112136CD1244}" dt="2023-09-09T20:16:49.192" v="2773"/>
          <ac:spMkLst>
            <pc:docMk/>
            <pc:sldMk cId="920655368" sldId="289"/>
            <ac:spMk id="20" creationId="{B97497FB-BAFB-32A2-C2E9-505B1F7B1C3B}"/>
          </ac:spMkLst>
        </pc:spChg>
        <pc:picChg chg="add mod">
          <ac:chgData name="Maximiliano Ortiz" userId="90727fd8e92db46b" providerId="LiveId" clId="{39F3DB38-BBC1-4B2B-864D-112136CD1244}" dt="2023-09-09T20:14:06.343" v="2763" actId="1076"/>
          <ac:picMkLst>
            <pc:docMk/>
            <pc:sldMk cId="920655368" sldId="289"/>
            <ac:picMk id="5" creationId="{D106F7D5-21B1-A466-A2FD-AF9A0D91EA48}"/>
          </ac:picMkLst>
        </pc:picChg>
        <pc:picChg chg="add mod">
          <ac:chgData name="Maximiliano Ortiz" userId="90727fd8e92db46b" providerId="LiveId" clId="{39F3DB38-BBC1-4B2B-864D-112136CD1244}" dt="2023-09-09T20:18:10.086" v="2779" actId="1076"/>
          <ac:picMkLst>
            <pc:docMk/>
            <pc:sldMk cId="920655368" sldId="289"/>
            <ac:picMk id="23" creationId="{5837672C-873E-55A1-AC78-65E4A6BB52AB}"/>
          </ac:picMkLst>
        </pc:picChg>
        <pc:cxnChg chg="del">
          <ac:chgData name="Maximiliano Ortiz" userId="90727fd8e92db46b" providerId="LiveId" clId="{39F3DB38-BBC1-4B2B-864D-112136CD1244}" dt="2023-09-09T19:47:29.716" v="1922" actId="478"/>
          <ac:cxnSpMkLst>
            <pc:docMk/>
            <pc:sldMk cId="920655368" sldId="289"/>
            <ac:cxnSpMk id="19" creationId="{FC4641DC-2CC0-DAC1-B4B8-5C90BC10E73A}"/>
          </ac:cxnSpMkLst>
        </pc:cxnChg>
        <pc:cxnChg chg="del">
          <ac:chgData name="Maximiliano Ortiz" userId="90727fd8e92db46b" providerId="LiveId" clId="{39F3DB38-BBC1-4B2B-864D-112136CD1244}" dt="2023-09-09T19:47:30.678" v="1923" actId="478"/>
          <ac:cxnSpMkLst>
            <pc:docMk/>
            <pc:sldMk cId="920655368" sldId="289"/>
            <ac:cxnSpMk id="21" creationId="{BF345E90-959B-39B7-5327-1A001BAF5F07}"/>
          </ac:cxnSpMkLst>
        </pc:cxnChg>
      </pc:sldChg>
      <pc:sldChg chg="delSp modSp add mod delAnim">
        <pc:chgData name="Maximiliano Ortiz" userId="90727fd8e92db46b" providerId="LiveId" clId="{39F3DB38-BBC1-4B2B-864D-112136CD1244}" dt="2023-09-09T20:32:24.990" v="3527" actId="113"/>
        <pc:sldMkLst>
          <pc:docMk/>
          <pc:sldMk cId="1941402716" sldId="290"/>
        </pc:sldMkLst>
        <pc:spChg chg="del">
          <ac:chgData name="Maximiliano Ortiz" userId="90727fd8e92db46b" providerId="LiveId" clId="{39F3DB38-BBC1-4B2B-864D-112136CD1244}" dt="2023-09-09T20:27:04.730" v="2790" actId="478"/>
          <ac:spMkLst>
            <pc:docMk/>
            <pc:sldMk cId="1941402716" sldId="290"/>
            <ac:spMk id="8" creationId="{A715ABEE-CF6E-7A31-2B32-3A80FFB881F8}"/>
          </ac:spMkLst>
        </pc:spChg>
        <pc:spChg chg="del">
          <ac:chgData name="Maximiliano Ortiz" userId="90727fd8e92db46b" providerId="LiveId" clId="{39F3DB38-BBC1-4B2B-864D-112136CD1244}" dt="2023-09-09T20:27:07.531" v="2792" actId="478"/>
          <ac:spMkLst>
            <pc:docMk/>
            <pc:sldMk cId="1941402716" sldId="290"/>
            <ac:spMk id="9" creationId="{8A5195AC-1E32-27E7-4447-25C4BE66DD0A}"/>
          </ac:spMkLst>
        </pc:spChg>
        <pc:spChg chg="del">
          <ac:chgData name="Maximiliano Ortiz" userId="90727fd8e92db46b" providerId="LiveId" clId="{39F3DB38-BBC1-4B2B-864D-112136CD1244}" dt="2023-09-09T20:27:02.402" v="2789" actId="478"/>
          <ac:spMkLst>
            <pc:docMk/>
            <pc:sldMk cId="1941402716" sldId="290"/>
            <ac:spMk id="10" creationId="{BD4CFD90-84EE-E810-D94F-D9439D9C1338}"/>
          </ac:spMkLst>
        </pc:spChg>
        <pc:spChg chg="mod">
          <ac:chgData name="Maximiliano Ortiz" userId="90727fd8e92db46b" providerId="LiveId" clId="{39F3DB38-BBC1-4B2B-864D-112136CD1244}" dt="2023-09-09T20:32:24.990" v="3527" actId="113"/>
          <ac:spMkLst>
            <pc:docMk/>
            <pc:sldMk cId="1941402716" sldId="290"/>
            <ac:spMk id="14" creationId="{00000000-0000-0000-0000-000000000000}"/>
          </ac:spMkLst>
        </pc:spChg>
        <pc:spChg chg="del">
          <ac:chgData name="Maximiliano Ortiz" userId="90727fd8e92db46b" providerId="LiveId" clId="{39F3DB38-BBC1-4B2B-864D-112136CD1244}" dt="2023-09-09T20:27:06.426" v="2791" actId="478"/>
          <ac:spMkLst>
            <pc:docMk/>
            <pc:sldMk cId="1941402716" sldId="290"/>
            <ac:spMk id="16" creationId="{14DBF820-F1F9-8A93-53A2-F53405B074B5}"/>
          </ac:spMkLst>
        </pc:spChg>
        <pc:picChg chg="del">
          <ac:chgData name="Maximiliano Ortiz" userId="90727fd8e92db46b" providerId="LiveId" clId="{39F3DB38-BBC1-4B2B-864D-112136CD1244}" dt="2023-09-09T20:27:08.097" v="2793" actId="478"/>
          <ac:picMkLst>
            <pc:docMk/>
            <pc:sldMk cId="1941402716" sldId="290"/>
            <ac:picMk id="5" creationId="{D106F7D5-21B1-A466-A2FD-AF9A0D91EA48}"/>
          </ac:picMkLst>
        </pc:picChg>
        <pc:picChg chg="del">
          <ac:chgData name="Maximiliano Ortiz" userId="90727fd8e92db46b" providerId="LiveId" clId="{39F3DB38-BBC1-4B2B-864D-112136CD1244}" dt="2023-09-09T20:26:57.395" v="2788" actId="478"/>
          <ac:picMkLst>
            <pc:docMk/>
            <pc:sldMk cId="1941402716" sldId="290"/>
            <ac:picMk id="23" creationId="{5837672C-873E-55A1-AC78-65E4A6BB52AB}"/>
          </ac:picMkLst>
        </pc:picChg>
      </pc:sldChg>
      <pc:sldChg chg="modSp add mod">
        <pc:chgData name="Maximiliano Ortiz" userId="90727fd8e92db46b" providerId="LiveId" clId="{39F3DB38-BBC1-4B2B-864D-112136CD1244}" dt="2023-09-09T20:52:05.442" v="5229" actId="113"/>
        <pc:sldMkLst>
          <pc:docMk/>
          <pc:sldMk cId="1247327078" sldId="291"/>
        </pc:sldMkLst>
        <pc:spChg chg="mod">
          <ac:chgData name="Maximiliano Ortiz" userId="90727fd8e92db46b" providerId="LiveId" clId="{39F3DB38-BBC1-4B2B-864D-112136CD1244}" dt="2023-09-09T20:52:05.442" v="5229" actId="113"/>
          <ac:spMkLst>
            <pc:docMk/>
            <pc:sldMk cId="1247327078" sldId="291"/>
            <ac:spMk id="14" creationId="{00000000-0000-0000-0000-000000000000}"/>
          </ac:spMkLst>
        </pc:spChg>
      </pc:sldChg>
      <pc:sldChg chg="addSp delSp modSp add mod ord modAnim">
        <pc:chgData name="Maximiliano Ortiz" userId="90727fd8e92db46b" providerId="LiveId" clId="{39F3DB38-BBC1-4B2B-864D-112136CD1244}" dt="2023-09-13T20:01:57.632" v="5828" actId="113"/>
        <pc:sldMkLst>
          <pc:docMk/>
          <pc:sldMk cId="2001256203" sldId="292"/>
        </pc:sldMkLst>
        <pc:spChg chg="add mod">
          <ac:chgData name="Maximiliano Ortiz" userId="90727fd8e92db46b" providerId="LiveId" clId="{39F3DB38-BBC1-4B2B-864D-112136CD1244}" dt="2023-09-13T19:47:27.949" v="5684" actId="14100"/>
          <ac:spMkLst>
            <pc:docMk/>
            <pc:sldMk cId="2001256203" sldId="292"/>
            <ac:spMk id="7" creationId="{47F9EC15-45E2-3F79-3E37-4B249D7A484C}"/>
          </ac:spMkLst>
        </pc:spChg>
        <pc:spChg chg="add mod">
          <ac:chgData name="Maximiliano Ortiz" userId="90727fd8e92db46b" providerId="LiveId" clId="{39F3DB38-BBC1-4B2B-864D-112136CD1244}" dt="2023-09-13T19:47:27.949" v="5684" actId="14100"/>
          <ac:spMkLst>
            <pc:docMk/>
            <pc:sldMk cId="2001256203" sldId="292"/>
            <ac:spMk id="8" creationId="{FF6A4C0F-3544-B011-5334-D74B6D3A9554}"/>
          </ac:spMkLst>
        </pc:spChg>
        <pc:spChg chg="mod">
          <ac:chgData name="Maximiliano Ortiz" userId="90727fd8e92db46b" providerId="LiveId" clId="{39F3DB38-BBC1-4B2B-864D-112136CD1244}" dt="2023-09-13T19:10:08.277" v="5300" actId="20577"/>
          <ac:spMkLst>
            <pc:docMk/>
            <pc:sldMk cId="2001256203" sldId="292"/>
            <ac:spMk id="13" creationId="{00000000-0000-0000-0000-000000000000}"/>
          </ac:spMkLst>
        </pc:spChg>
        <pc:spChg chg="mod">
          <ac:chgData name="Maximiliano Ortiz" userId="90727fd8e92db46b" providerId="LiveId" clId="{39F3DB38-BBC1-4B2B-864D-112136CD1244}" dt="2023-09-13T20:01:57.632" v="5828" actId="113"/>
          <ac:spMkLst>
            <pc:docMk/>
            <pc:sldMk cId="2001256203" sldId="292"/>
            <ac:spMk id="14" creationId="{00000000-0000-0000-0000-000000000000}"/>
          </ac:spMkLst>
        </pc:spChg>
        <pc:spChg chg="add mod">
          <ac:chgData name="Maximiliano Ortiz" userId="90727fd8e92db46b" providerId="LiveId" clId="{39F3DB38-BBC1-4B2B-864D-112136CD1244}" dt="2023-09-13T19:50:34.755" v="5782" actId="1076"/>
          <ac:spMkLst>
            <pc:docMk/>
            <pc:sldMk cId="2001256203" sldId="292"/>
            <ac:spMk id="16" creationId="{B9BCC276-1C6D-242F-C86C-9FAADD093254}"/>
          </ac:spMkLst>
        </pc:spChg>
        <pc:spChg chg="add del mod">
          <ac:chgData name="Maximiliano Ortiz" userId="90727fd8e92db46b" providerId="LiveId" clId="{39F3DB38-BBC1-4B2B-864D-112136CD1244}" dt="2023-09-13T19:51:46.812" v="5784"/>
          <ac:spMkLst>
            <pc:docMk/>
            <pc:sldMk cId="2001256203" sldId="292"/>
            <ac:spMk id="18" creationId="{6D72F26F-ACB0-C94C-ECE9-A904F18DF6AC}"/>
          </ac:spMkLst>
        </pc:spChg>
        <pc:spChg chg="add del mod">
          <ac:chgData name="Maximiliano Ortiz" userId="90727fd8e92db46b" providerId="LiveId" clId="{39F3DB38-BBC1-4B2B-864D-112136CD1244}" dt="2023-09-13T19:51:46.812" v="5784"/>
          <ac:spMkLst>
            <pc:docMk/>
            <pc:sldMk cId="2001256203" sldId="292"/>
            <ac:spMk id="19" creationId="{DE910800-5D36-0A12-780A-0B7066494066}"/>
          </ac:spMkLst>
        </pc:spChg>
        <pc:spChg chg="add mod">
          <ac:chgData name="Maximiliano Ortiz" userId="90727fd8e92db46b" providerId="LiveId" clId="{39F3DB38-BBC1-4B2B-864D-112136CD1244}" dt="2023-09-13T19:52:03.782" v="5786" actId="1076"/>
          <ac:spMkLst>
            <pc:docMk/>
            <pc:sldMk cId="2001256203" sldId="292"/>
            <ac:spMk id="23" creationId="{23F9C25B-338B-F7B0-D7EF-3AEB21C781C5}"/>
          </ac:spMkLst>
        </pc:spChg>
        <pc:spChg chg="add mod">
          <ac:chgData name="Maximiliano Ortiz" userId="90727fd8e92db46b" providerId="LiveId" clId="{39F3DB38-BBC1-4B2B-864D-112136CD1244}" dt="2023-09-13T19:59:12.441" v="5824" actId="14100"/>
          <ac:spMkLst>
            <pc:docMk/>
            <pc:sldMk cId="2001256203" sldId="292"/>
            <ac:spMk id="34" creationId="{EA67468B-B8A6-5C7B-E8D1-B8E39DBA4FA5}"/>
          </ac:spMkLst>
        </pc:spChg>
        <pc:spChg chg="add mod">
          <ac:chgData name="Maximiliano Ortiz" userId="90727fd8e92db46b" providerId="LiveId" clId="{39F3DB38-BBC1-4B2B-864D-112136CD1244}" dt="2023-09-13T19:55:44.399" v="5808" actId="1076"/>
          <ac:spMkLst>
            <pc:docMk/>
            <pc:sldMk cId="2001256203" sldId="292"/>
            <ac:spMk id="35" creationId="{65EB6FBC-7F69-9356-913B-DA968674AD1B}"/>
          </ac:spMkLst>
        </pc:spChg>
        <pc:spChg chg="add mod">
          <ac:chgData name="Maximiliano Ortiz" userId="90727fd8e92db46b" providerId="LiveId" clId="{39F3DB38-BBC1-4B2B-864D-112136CD1244}" dt="2023-09-13T19:57:07.554" v="5820" actId="208"/>
          <ac:spMkLst>
            <pc:docMk/>
            <pc:sldMk cId="2001256203" sldId="292"/>
            <ac:spMk id="36" creationId="{83156CFF-B771-FFD6-6BB8-DACFF37C829F}"/>
          </ac:spMkLst>
        </pc:spChg>
        <pc:spChg chg="add mod">
          <ac:chgData name="Maximiliano Ortiz" userId="90727fd8e92db46b" providerId="LiveId" clId="{39F3DB38-BBC1-4B2B-864D-112136CD1244}" dt="2023-09-13T19:57:13.757" v="5821" actId="208"/>
          <ac:spMkLst>
            <pc:docMk/>
            <pc:sldMk cId="2001256203" sldId="292"/>
            <ac:spMk id="37" creationId="{717E3ED0-73C8-CC91-C0A8-EBF23B3DF86D}"/>
          </ac:spMkLst>
        </pc:spChg>
        <pc:picChg chg="del">
          <ac:chgData name="Maximiliano Ortiz" userId="90727fd8e92db46b" providerId="LiveId" clId="{39F3DB38-BBC1-4B2B-864D-112136CD1244}" dt="2023-09-13T19:42:15.186" v="5334" actId="478"/>
          <ac:picMkLst>
            <pc:docMk/>
            <pc:sldMk cId="2001256203" sldId="292"/>
            <ac:picMk id="5" creationId="{575B2D1D-EE2D-53A5-CAD6-428D042E8E7F}"/>
          </ac:picMkLst>
        </pc:picChg>
        <pc:picChg chg="add mod">
          <ac:chgData name="Maximiliano Ortiz" userId="90727fd8e92db46b" providerId="LiveId" clId="{39F3DB38-BBC1-4B2B-864D-112136CD1244}" dt="2023-09-13T19:47:41.454" v="5687" actId="1076"/>
          <ac:picMkLst>
            <pc:docMk/>
            <pc:sldMk cId="2001256203" sldId="292"/>
            <ac:picMk id="6" creationId="{073DB3CA-C3CC-BD21-4874-A204AD8D5B94}"/>
          </ac:picMkLst>
        </pc:picChg>
        <pc:picChg chg="add del mod">
          <ac:chgData name="Maximiliano Ortiz" userId="90727fd8e92db46b" providerId="LiveId" clId="{39F3DB38-BBC1-4B2B-864D-112136CD1244}" dt="2023-09-13T19:51:46.812" v="5784"/>
          <ac:picMkLst>
            <pc:docMk/>
            <pc:sldMk cId="2001256203" sldId="292"/>
            <ac:picMk id="17" creationId="{F6ABB8D7-5709-18E6-D28A-954DBECD7525}"/>
          </ac:picMkLst>
        </pc:picChg>
        <pc:picChg chg="del">
          <ac:chgData name="Maximiliano Ortiz" userId="90727fd8e92db46b" providerId="LiveId" clId="{39F3DB38-BBC1-4B2B-864D-112136CD1244}" dt="2023-09-13T19:42:17.027" v="5335" actId="478"/>
          <ac:picMkLst>
            <pc:docMk/>
            <pc:sldMk cId="2001256203" sldId="292"/>
            <ac:picMk id="1030" creationId="{BB64784E-8508-DF6C-0317-9E46D9240BA9}"/>
          </ac:picMkLst>
        </pc:picChg>
        <pc:cxnChg chg="add mod">
          <ac:chgData name="Maximiliano Ortiz" userId="90727fd8e92db46b" providerId="LiveId" clId="{39F3DB38-BBC1-4B2B-864D-112136CD1244}" dt="2023-09-13T19:47:27.949" v="5684" actId="14100"/>
          <ac:cxnSpMkLst>
            <pc:docMk/>
            <pc:sldMk cId="2001256203" sldId="292"/>
            <ac:cxnSpMk id="9" creationId="{DC90ADF7-4064-5CEF-9386-0560BD92A6C0}"/>
          </ac:cxnSpMkLst>
        </pc:cxnChg>
        <pc:cxnChg chg="add mod">
          <ac:chgData name="Maximiliano Ortiz" userId="90727fd8e92db46b" providerId="LiveId" clId="{39F3DB38-BBC1-4B2B-864D-112136CD1244}" dt="2023-09-13T19:47:27.949" v="5684" actId="14100"/>
          <ac:cxnSpMkLst>
            <pc:docMk/>
            <pc:sldMk cId="2001256203" sldId="292"/>
            <ac:cxnSpMk id="10" creationId="{2908B98F-C71E-5DD7-D138-20A977F04128}"/>
          </ac:cxnSpMkLst>
        </pc:cxnChg>
        <pc:cxnChg chg="add del mod">
          <ac:chgData name="Maximiliano Ortiz" userId="90727fd8e92db46b" providerId="LiveId" clId="{39F3DB38-BBC1-4B2B-864D-112136CD1244}" dt="2023-09-13T19:51:46.812" v="5784"/>
          <ac:cxnSpMkLst>
            <pc:docMk/>
            <pc:sldMk cId="2001256203" sldId="292"/>
            <ac:cxnSpMk id="20" creationId="{E0661B89-77DF-FA9F-26B1-375B1A5CD26F}"/>
          </ac:cxnSpMkLst>
        </pc:cxnChg>
        <pc:cxnChg chg="add del mod">
          <ac:chgData name="Maximiliano Ortiz" userId="90727fd8e92db46b" providerId="LiveId" clId="{39F3DB38-BBC1-4B2B-864D-112136CD1244}" dt="2023-09-13T19:51:46.812" v="5784"/>
          <ac:cxnSpMkLst>
            <pc:docMk/>
            <pc:sldMk cId="2001256203" sldId="292"/>
            <ac:cxnSpMk id="21" creationId="{B780B673-7133-9608-8353-83E358D90552}"/>
          </ac:cxnSpMkLst>
        </pc:cxnChg>
        <pc:cxnChg chg="add del">
          <ac:chgData name="Maximiliano Ortiz" userId="90727fd8e92db46b" providerId="LiveId" clId="{39F3DB38-BBC1-4B2B-864D-112136CD1244}" dt="2023-09-13T19:53:49.736" v="5795" actId="478"/>
          <ac:cxnSpMkLst>
            <pc:docMk/>
            <pc:sldMk cId="2001256203" sldId="292"/>
            <ac:cxnSpMk id="25" creationId="{1978604C-E567-6695-C6EF-9DC2CA92308D}"/>
          </ac:cxnSpMkLst>
        </pc:cxnChg>
        <pc:cxnChg chg="add del mod">
          <ac:chgData name="Maximiliano Ortiz" userId="90727fd8e92db46b" providerId="LiveId" clId="{39F3DB38-BBC1-4B2B-864D-112136CD1244}" dt="2023-09-13T19:53:19.404" v="5794" actId="11529"/>
          <ac:cxnSpMkLst>
            <pc:docMk/>
            <pc:sldMk cId="2001256203" sldId="292"/>
            <ac:cxnSpMk id="27" creationId="{9F52C722-D8BD-1672-0991-8786552F40CA}"/>
          </ac:cxnSpMkLst>
        </pc:cxnChg>
        <pc:cxnChg chg="add">
          <ac:chgData name="Maximiliano Ortiz" userId="90727fd8e92db46b" providerId="LiveId" clId="{39F3DB38-BBC1-4B2B-864D-112136CD1244}" dt="2023-09-13T19:54:21.053" v="5796" actId="11529"/>
          <ac:cxnSpMkLst>
            <pc:docMk/>
            <pc:sldMk cId="2001256203" sldId="292"/>
            <ac:cxnSpMk id="31" creationId="{6FE93A32-E7F2-C344-10F9-CFF81D5B93A7}"/>
          </ac:cxnSpMkLst>
        </pc:cxnChg>
        <pc:cxnChg chg="add mod">
          <ac:chgData name="Maximiliano Ortiz" userId="90727fd8e92db46b" providerId="LiveId" clId="{39F3DB38-BBC1-4B2B-864D-112136CD1244}" dt="2023-09-13T19:56:50.618" v="5819" actId="14100"/>
          <ac:cxnSpMkLst>
            <pc:docMk/>
            <pc:sldMk cId="2001256203" sldId="292"/>
            <ac:cxnSpMk id="33" creationId="{1DF9C10F-16CE-70F4-FD46-BC5541EBDA5E}"/>
          </ac:cxnSpMkLst>
        </pc:cxnChg>
      </pc:sldChg>
      <pc:sldChg chg="addSp delSp modSp add mod delAnim">
        <pc:chgData name="Maximiliano Ortiz" userId="90727fd8e92db46b" providerId="LiveId" clId="{39F3DB38-BBC1-4B2B-864D-112136CD1244}" dt="2023-09-13T20:14:12.524" v="6192" actId="20577"/>
        <pc:sldMkLst>
          <pc:docMk/>
          <pc:sldMk cId="4265594188" sldId="293"/>
        </pc:sldMkLst>
        <pc:spChg chg="del">
          <ac:chgData name="Maximiliano Ortiz" userId="90727fd8e92db46b" providerId="LiveId" clId="{39F3DB38-BBC1-4B2B-864D-112136CD1244}" dt="2023-09-13T20:07:31.272" v="5831" actId="478"/>
          <ac:spMkLst>
            <pc:docMk/>
            <pc:sldMk cId="4265594188" sldId="293"/>
            <ac:spMk id="7" creationId="{47F9EC15-45E2-3F79-3E37-4B249D7A484C}"/>
          </ac:spMkLst>
        </pc:spChg>
        <pc:spChg chg="del">
          <ac:chgData name="Maximiliano Ortiz" userId="90727fd8e92db46b" providerId="LiveId" clId="{39F3DB38-BBC1-4B2B-864D-112136CD1244}" dt="2023-09-13T20:07:31.272" v="5831" actId="478"/>
          <ac:spMkLst>
            <pc:docMk/>
            <pc:sldMk cId="4265594188" sldId="293"/>
            <ac:spMk id="8" creationId="{FF6A4C0F-3544-B011-5334-D74B6D3A9554}"/>
          </ac:spMkLst>
        </pc:spChg>
        <pc:spChg chg="mod">
          <ac:chgData name="Maximiliano Ortiz" userId="90727fd8e92db46b" providerId="LiveId" clId="{39F3DB38-BBC1-4B2B-864D-112136CD1244}" dt="2023-09-13T20:14:12.524" v="6192" actId="20577"/>
          <ac:spMkLst>
            <pc:docMk/>
            <pc:sldMk cId="4265594188" sldId="293"/>
            <ac:spMk id="14" creationId="{00000000-0000-0000-0000-000000000000}"/>
          </ac:spMkLst>
        </pc:spChg>
        <pc:spChg chg="del">
          <ac:chgData name="Maximiliano Ortiz" userId="90727fd8e92db46b" providerId="LiveId" clId="{39F3DB38-BBC1-4B2B-864D-112136CD1244}" dt="2023-09-13T20:07:32.320" v="5832" actId="478"/>
          <ac:spMkLst>
            <pc:docMk/>
            <pc:sldMk cId="4265594188" sldId="293"/>
            <ac:spMk id="23" creationId="{23F9C25B-338B-F7B0-D7EF-3AEB21C781C5}"/>
          </ac:spMkLst>
        </pc:spChg>
        <pc:spChg chg="del">
          <ac:chgData name="Maximiliano Ortiz" userId="90727fd8e92db46b" providerId="LiveId" clId="{39F3DB38-BBC1-4B2B-864D-112136CD1244}" dt="2023-09-13T20:07:31.272" v="5831" actId="478"/>
          <ac:spMkLst>
            <pc:docMk/>
            <pc:sldMk cId="4265594188" sldId="293"/>
            <ac:spMk id="34" creationId="{EA67468B-B8A6-5C7B-E8D1-B8E39DBA4FA5}"/>
          </ac:spMkLst>
        </pc:spChg>
        <pc:spChg chg="del">
          <ac:chgData name="Maximiliano Ortiz" userId="90727fd8e92db46b" providerId="LiveId" clId="{39F3DB38-BBC1-4B2B-864D-112136CD1244}" dt="2023-09-13T20:07:31.272" v="5831" actId="478"/>
          <ac:spMkLst>
            <pc:docMk/>
            <pc:sldMk cId="4265594188" sldId="293"/>
            <ac:spMk id="35" creationId="{65EB6FBC-7F69-9356-913B-DA968674AD1B}"/>
          </ac:spMkLst>
        </pc:spChg>
        <pc:spChg chg="del">
          <ac:chgData name="Maximiliano Ortiz" userId="90727fd8e92db46b" providerId="LiveId" clId="{39F3DB38-BBC1-4B2B-864D-112136CD1244}" dt="2023-09-13T20:07:31.272" v="5831" actId="478"/>
          <ac:spMkLst>
            <pc:docMk/>
            <pc:sldMk cId="4265594188" sldId="293"/>
            <ac:spMk id="36" creationId="{83156CFF-B771-FFD6-6BB8-DACFF37C829F}"/>
          </ac:spMkLst>
        </pc:spChg>
        <pc:spChg chg="del">
          <ac:chgData name="Maximiliano Ortiz" userId="90727fd8e92db46b" providerId="LiveId" clId="{39F3DB38-BBC1-4B2B-864D-112136CD1244}" dt="2023-09-13T20:07:31.272" v="5831" actId="478"/>
          <ac:spMkLst>
            <pc:docMk/>
            <pc:sldMk cId="4265594188" sldId="293"/>
            <ac:spMk id="37" creationId="{717E3ED0-73C8-CC91-C0A8-EBF23B3DF86D}"/>
          </ac:spMkLst>
        </pc:spChg>
        <pc:picChg chg="del">
          <ac:chgData name="Maximiliano Ortiz" userId="90727fd8e92db46b" providerId="LiveId" clId="{39F3DB38-BBC1-4B2B-864D-112136CD1244}" dt="2023-09-13T20:07:28.983" v="5830" actId="478"/>
          <ac:picMkLst>
            <pc:docMk/>
            <pc:sldMk cId="4265594188" sldId="293"/>
            <ac:picMk id="6" creationId="{073DB3CA-C3CC-BD21-4874-A204AD8D5B94}"/>
          </ac:picMkLst>
        </pc:picChg>
        <pc:picChg chg="add mod">
          <ac:chgData name="Maximiliano Ortiz" userId="90727fd8e92db46b" providerId="LiveId" clId="{39F3DB38-BBC1-4B2B-864D-112136CD1244}" dt="2023-09-13T20:09:05.899" v="5842" actId="1076"/>
          <ac:picMkLst>
            <pc:docMk/>
            <pc:sldMk cId="4265594188" sldId="293"/>
            <ac:picMk id="11" creationId="{3C440A95-A5BD-D343-C150-20A196A511CE}"/>
          </ac:picMkLst>
        </pc:picChg>
        <pc:cxnChg chg="del">
          <ac:chgData name="Maximiliano Ortiz" userId="90727fd8e92db46b" providerId="LiveId" clId="{39F3DB38-BBC1-4B2B-864D-112136CD1244}" dt="2023-09-13T20:07:31.272" v="5831" actId="478"/>
          <ac:cxnSpMkLst>
            <pc:docMk/>
            <pc:sldMk cId="4265594188" sldId="293"/>
            <ac:cxnSpMk id="9" creationId="{DC90ADF7-4064-5CEF-9386-0560BD92A6C0}"/>
          </ac:cxnSpMkLst>
        </pc:cxnChg>
        <pc:cxnChg chg="del">
          <ac:chgData name="Maximiliano Ortiz" userId="90727fd8e92db46b" providerId="LiveId" clId="{39F3DB38-BBC1-4B2B-864D-112136CD1244}" dt="2023-09-13T20:07:31.272" v="5831" actId="478"/>
          <ac:cxnSpMkLst>
            <pc:docMk/>
            <pc:sldMk cId="4265594188" sldId="293"/>
            <ac:cxnSpMk id="10" creationId="{2908B98F-C71E-5DD7-D138-20A977F04128}"/>
          </ac:cxnSpMkLst>
        </pc:cxnChg>
        <pc:cxnChg chg="del mod">
          <ac:chgData name="Maximiliano Ortiz" userId="90727fd8e92db46b" providerId="LiveId" clId="{39F3DB38-BBC1-4B2B-864D-112136CD1244}" dt="2023-09-13T20:07:31.272" v="5831" actId="478"/>
          <ac:cxnSpMkLst>
            <pc:docMk/>
            <pc:sldMk cId="4265594188" sldId="293"/>
            <ac:cxnSpMk id="31" creationId="{6FE93A32-E7F2-C344-10F9-CFF81D5B93A7}"/>
          </ac:cxnSpMkLst>
        </pc:cxnChg>
        <pc:cxnChg chg="del">
          <ac:chgData name="Maximiliano Ortiz" userId="90727fd8e92db46b" providerId="LiveId" clId="{39F3DB38-BBC1-4B2B-864D-112136CD1244}" dt="2023-09-13T20:07:31.272" v="5831" actId="478"/>
          <ac:cxnSpMkLst>
            <pc:docMk/>
            <pc:sldMk cId="4265594188" sldId="293"/>
            <ac:cxnSpMk id="33" creationId="{1DF9C10F-16CE-70F4-FD46-BC5541EBDA5E}"/>
          </ac:cxnSpMkLst>
        </pc:cxnChg>
      </pc:sldChg>
      <pc:sldChg chg="addSp delSp modSp add mod ord delAnim">
        <pc:chgData name="Maximiliano Ortiz" userId="90727fd8e92db46b" providerId="LiveId" clId="{39F3DB38-BBC1-4B2B-864D-112136CD1244}" dt="2023-09-13T20:44:54.968" v="6931" actId="113"/>
        <pc:sldMkLst>
          <pc:docMk/>
          <pc:sldMk cId="3636692680" sldId="294"/>
        </pc:sldMkLst>
        <pc:spChg chg="del">
          <ac:chgData name="Maximiliano Ortiz" userId="90727fd8e92db46b" providerId="LiveId" clId="{39F3DB38-BBC1-4B2B-864D-112136CD1244}" dt="2023-09-13T20:28:46.432" v="6436" actId="478"/>
          <ac:spMkLst>
            <pc:docMk/>
            <pc:sldMk cId="3636692680" sldId="294"/>
            <ac:spMk id="7" creationId="{47F9EC15-45E2-3F79-3E37-4B249D7A484C}"/>
          </ac:spMkLst>
        </pc:spChg>
        <pc:spChg chg="del">
          <ac:chgData name="Maximiliano Ortiz" userId="90727fd8e92db46b" providerId="LiveId" clId="{39F3DB38-BBC1-4B2B-864D-112136CD1244}" dt="2023-09-13T20:28:39.862" v="6432" actId="478"/>
          <ac:spMkLst>
            <pc:docMk/>
            <pc:sldMk cId="3636692680" sldId="294"/>
            <ac:spMk id="8" creationId="{FF6A4C0F-3544-B011-5334-D74B6D3A9554}"/>
          </ac:spMkLst>
        </pc:spChg>
        <pc:spChg chg="mod">
          <ac:chgData name="Maximiliano Ortiz" userId="90727fd8e92db46b" providerId="LiveId" clId="{39F3DB38-BBC1-4B2B-864D-112136CD1244}" dt="2023-09-13T20:44:54.968" v="6931" actId="113"/>
          <ac:spMkLst>
            <pc:docMk/>
            <pc:sldMk cId="3636692680" sldId="294"/>
            <ac:spMk id="14" creationId="{00000000-0000-0000-0000-000000000000}"/>
          </ac:spMkLst>
        </pc:spChg>
        <pc:spChg chg="mod">
          <ac:chgData name="Maximiliano Ortiz" userId="90727fd8e92db46b" providerId="LiveId" clId="{39F3DB38-BBC1-4B2B-864D-112136CD1244}" dt="2023-09-13T20:31:22.826" v="6606" actId="20577"/>
          <ac:spMkLst>
            <pc:docMk/>
            <pc:sldMk cId="3636692680" sldId="294"/>
            <ac:spMk id="16" creationId="{B9BCC276-1C6D-242F-C86C-9FAADD093254}"/>
          </ac:spMkLst>
        </pc:spChg>
        <pc:spChg chg="del">
          <ac:chgData name="Maximiliano Ortiz" userId="90727fd8e92db46b" providerId="LiveId" clId="{39F3DB38-BBC1-4B2B-864D-112136CD1244}" dt="2023-09-13T20:28:45.291" v="6435" actId="478"/>
          <ac:spMkLst>
            <pc:docMk/>
            <pc:sldMk cId="3636692680" sldId="294"/>
            <ac:spMk id="23" creationId="{23F9C25B-338B-F7B0-D7EF-3AEB21C781C5}"/>
          </ac:spMkLst>
        </pc:spChg>
        <pc:spChg chg="del">
          <ac:chgData name="Maximiliano Ortiz" userId="90727fd8e92db46b" providerId="LiveId" clId="{39F3DB38-BBC1-4B2B-864D-112136CD1244}" dt="2023-09-13T20:28:39.862" v="6432" actId="478"/>
          <ac:spMkLst>
            <pc:docMk/>
            <pc:sldMk cId="3636692680" sldId="294"/>
            <ac:spMk id="34" creationId="{EA67468B-B8A6-5C7B-E8D1-B8E39DBA4FA5}"/>
          </ac:spMkLst>
        </pc:spChg>
        <pc:spChg chg="del">
          <ac:chgData name="Maximiliano Ortiz" userId="90727fd8e92db46b" providerId="LiveId" clId="{39F3DB38-BBC1-4B2B-864D-112136CD1244}" dt="2023-09-13T20:28:39.862" v="6432" actId="478"/>
          <ac:spMkLst>
            <pc:docMk/>
            <pc:sldMk cId="3636692680" sldId="294"/>
            <ac:spMk id="35" creationId="{65EB6FBC-7F69-9356-913B-DA968674AD1B}"/>
          </ac:spMkLst>
        </pc:spChg>
        <pc:spChg chg="del">
          <ac:chgData name="Maximiliano Ortiz" userId="90727fd8e92db46b" providerId="LiveId" clId="{39F3DB38-BBC1-4B2B-864D-112136CD1244}" dt="2023-09-13T20:28:39.862" v="6432" actId="478"/>
          <ac:spMkLst>
            <pc:docMk/>
            <pc:sldMk cId="3636692680" sldId="294"/>
            <ac:spMk id="36" creationId="{83156CFF-B771-FFD6-6BB8-DACFF37C829F}"/>
          </ac:spMkLst>
        </pc:spChg>
        <pc:spChg chg="del">
          <ac:chgData name="Maximiliano Ortiz" userId="90727fd8e92db46b" providerId="LiveId" clId="{39F3DB38-BBC1-4B2B-864D-112136CD1244}" dt="2023-09-13T20:28:39.862" v="6432" actId="478"/>
          <ac:spMkLst>
            <pc:docMk/>
            <pc:sldMk cId="3636692680" sldId="294"/>
            <ac:spMk id="37" creationId="{717E3ED0-73C8-CC91-C0A8-EBF23B3DF86D}"/>
          </ac:spMkLst>
        </pc:spChg>
        <pc:picChg chg="del">
          <ac:chgData name="Maximiliano Ortiz" userId="90727fd8e92db46b" providerId="LiveId" clId="{39F3DB38-BBC1-4B2B-864D-112136CD1244}" dt="2023-09-13T20:27:27.417" v="6419" actId="478"/>
          <ac:picMkLst>
            <pc:docMk/>
            <pc:sldMk cId="3636692680" sldId="294"/>
            <ac:picMk id="6" creationId="{073DB3CA-C3CC-BD21-4874-A204AD8D5B94}"/>
          </ac:picMkLst>
        </pc:picChg>
        <pc:picChg chg="add mod">
          <ac:chgData name="Maximiliano Ortiz" userId="90727fd8e92db46b" providerId="LiveId" clId="{39F3DB38-BBC1-4B2B-864D-112136CD1244}" dt="2023-09-13T20:30:09.103" v="6480" actId="1076"/>
          <ac:picMkLst>
            <pc:docMk/>
            <pc:sldMk cId="3636692680" sldId="294"/>
            <ac:picMk id="11" creationId="{4D7C2739-7B31-320D-B675-6DC773785AAF}"/>
          </ac:picMkLst>
        </pc:picChg>
        <pc:cxnChg chg="del">
          <ac:chgData name="Maximiliano Ortiz" userId="90727fd8e92db46b" providerId="LiveId" clId="{39F3DB38-BBC1-4B2B-864D-112136CD1244}" dt="2023-09-13T20:28:39.862" v="6432" actId="478"/>
          <ac:cxnSpMkLst>
            <pc:docMk/>
            <pc:sldMk cId="3636692680" sldId="294"/>
            <ac:cxnSpMk id="9" creationId="{DC90ADF7-4064-5CEF-9386-0560BD92A6C0}"/>
          </ac:cxnSpMkLst>
        </pc:cxnChg>
        <pc:cxnChg chg="del">
          <ac:chgData name="Maximiliano Ortiz" userId="90727fd8e92db46b" providerId="LiveId" clId="{39F3DB38-BBC1-4B2B-864D-112136CD1244}" dt="2023-09-13T20:28:39.862" v="6432" actId="478"/>
          <ac:cxnSpMkLst>
            <pc:docMk/>
            <pc:sldMk cId="3636692680" sldId="294"/>
            <ac:cxnSpMk id="10" creationId="{2908B98F-C71E-5DD7-D138-20A977F04128}"/>
          </ac:cxnSpMkLst>
        </pc:cxnChg>
        <pc:cxnChg chg="del mod">
          <ac:chgData name="Maximiliano Ortiz" userId="90727fd8e92db46b" providerId="LiveId" clId="{39F3DB38-BBC1-4B2B-864D-112136CD1244}" dt="2023-09-13T20:28:39.862" v="6432" actId="478"/>
          <ac:cxnSpMkLst>
            <pc:docMk/>
            <pc:sldMk cId="3636692680" sldId="294"/>
            <ac:cxnSpMk id="31" creationId="{6FE93A32-E7F2-C344-10F9-CFF81D5B93A7}"/>
          </ac:cxnSpMkLst>
        </pc:cxnChg>
        <pc:cxnChg chg="del">
          <ac:chgData name="Maximiliano Ortiz" userId="90727fd8e92db46b" providerId="LiveId" clId="{39F3DB38-BBC1-4B2B-864D-112136CD1244}" dt="2023-09-13T20:28:39.862" v="6432" actId="478"/>
          <ac:cxnSpMkLst>
            <pc:docMk/>
            <pc:sldMk cId="3636692680" sldId="294"/>
            <ac:cxnSpMk id="33" creationId="{1DF9C10F-16CE-70F4-FD46-BC5541EBDA5E}"/>
          </ac:cxnSpMkLst>
        </pc:cxnChg>
      </pc:sldChg>
      <pc:sldChg chg="modSp add del mod">
        <pc:chgData name="Maximiliano Ortiz" userId="90727fd8e92db46b" providerId="LiveId" clId="{39F3DB38-BBC1-4B2B-864D-112136CD1244}" dt="2023-09-13T20:51:48.829" v="6968" actId="2696"/>
        <pc:sldMkLst>
          <pc:docMk/>
          <pc:sldMk cId="877873301" sldId="295"/>
        </pc:sldMkLst>
        <pc:spChg chg="mod">
          <ac:chgData name="Maximiliano Ortiz" userId="90727fd8e92db46b" providerId="LiveId" clId="{39F3DB38-BBC1-4B2B-864D-112136CD1244}" dt="2023-09-13T20:51:20.849" v="6964" actId="20577"/>
          <ac:spMkLst>
            <pc:docMk/>
            <pc:sldMk cId="877873301" sldId="295"/>
            <ac:spMk id="14" creationId="{00000000-0000-0000-0000-000000000000}"/>
          </ac:spMkLst>
        </pc:spChg>
      </pc:sldChg>
      <pc:sldChg chg="addSp delSp modSp add mod ord delAnim">
        <pc:chgData name="Maximiliano Ortiz" userId="90727fd8e92db46b" providerId="LiveId" clId="{39F3DB38-BBC1-4B2B-864D-112136CD1244}" dt="2023-09-13T21:02:10.547" v="7260" actId="113"/>
        <pc:sldMkLst>
          <pc:docMk/>
          <pc:sldMk cId="3861582650" sldId="296"/>
        </pc:sldMkLst>
        <pc:spChg chg="del mod">
          <ac:chgData name="Maximiliano Ortiz" userId="90727fd8e92db46b" providerId="LiveId" clId="{39F3DB38-BBC1-4B2B-864D-112136CD1244}" dt="2023-09-13T20:52:03.663" v="6974" actId="478"/>
          <ac:spMkLst>
            <pc:docMk/>
            <pc:sldMk cId="3861582650" sldId="296"/>
            <ac:spMk id="7" creationId="{47F9EC15-45E2-3F79-3E37-4B249D7A484C}"/>
          </ac:spMkLst>
        </pc:spChg>
        <pc:spChg chg="del">
          <ac:chgData name="Maximiliano Ortiz" userId="90727fd8e92db46b" providerId="LiveId" clId="{39F3DB38-BBC1-4B2B-864D-112136CD1244}" dt="2023-09-13T20:51:57.935" v="6970" actId="478"/>
          <ac:spMkLst>
            <pc:docMk/>
            <pc:sldMk cId="3861582650" sldId="296"/>
            <ac:spMk id="8" creationId="{FF6A4C0F-3544-B011-5334-D74B6D3A9554}"/>
          </ac:spMkLst>
        </pc:spChg>
        <pc:spChg chg="mod">
          <ac:chgData name="Maximiliano Ortiz" userId="90727fd8e92db46b" providerId="LiveId" clId="{39F3DB38-BBC1-4B2B-864D-112136CD1244}" dt="2023-09-13T21:02:10.547" v="7260" actId="113"/>
          <ac:spMkLst>
            <pc:docMk/>
            <pc:sldMk cId="3861582650" sldId="296"/>
            <ac:spMk id="14" creationId="{00000000-0000-0000-0000-000000000000}"/>
          </ac:spMkLst>
        </pc:spChg>
        <pc:spChg chg="mod">
          <ac:chgData name="Maximiliano Ortiz" userId="90727fd8e92db46b" providerId="LiveId" clId="{39F3DB38-BBC1-4B2B-864D-112136CD1244}" dt="2023-09-13T20:54:20.800" v="7034" actId="1076"/>
          <ac:spMkLst>
            <pc:docMk/>
            <pc:sldMk cId="3861582650" sldId="296"/>
            <ac:spMk id="16" creationId="{B9BCC276-1C6D-242F-C86C-9FAADD093254}"/>
          </ac:spMkLst>
        </pc:spChg>
        <pc:spChg chg="del mod">
          <ac:chgData name="Maximiliano Ortiz" userId="90727fd8e92db46b" providerId="LiveId" clId="{39F3DB38-BBC1-4B2B-864D-112136CD1244}" dt="2023-09-13T20:52:00.216" v="6972" actId="478"/>
          <ac:spMkLst>
            <pc:docMk/>
            <pc:sldMk cId="3861582650" sldId="296"/>
            <ac:spMk id="23" creationId="{23F9C25B-338B-F7B0-D7EF-3AEB21C781C5}"/>
          </ac:spMkLst>
        </pc:spChg>
        <pc:spChg chg="del">
          <ac:chgData name="Maximiliano Ortiz" userId="90727fd8e92db46b" providerId="LiveId" clId="{39F3DB38-BBC1-4B2B-864D-112136CD1244}" dt="2023-09-13T20:51:57.935" v="6970" actId="478"/>
          <ac:spMkLst>
            <pc:docMk/>
            <pc:sldMk cId="3861582650" sldId="296"/>
            <ac:spMk id="34" creationId="{EA67468B-B8A6-5C7B-E8D1-B8E39DBA4FA5}"/>
          </ac:spMkLst>
        </pc:spChg>
        <pc:spChg chg="del">
          <ac:chgData name="Maximiliano Ortiz" userId="90727fd8e92db46b" providerId="LiveId" clId="{39F3DB38-BBC1-4B2B-864D-112136CD1244}" dt="2023-09-13T20:51:57.935" v="6970" actId="478"/>
          <ac:spMkLst>
            <pc:docMk/>
            <pc:sldMk cId="3861582650" sldId="296"/>
            <ac:spMk id="35" creationId="{65EB6FBC-7F69-9356-913B-DA968674AD1B}"/>
          </ac:spMkLst>
        </pc:spChg>
        <pc:spChg chg="del">
          <ac:chgData name="Maximiliano Ortiz" userId="90727fd8e92db46b" providerId="LiveId" clId="{39F3DB38-BBC1-4B2B-864D-112136CD1244}" dt="2023-09-13T20:51:57.935" v="6970" actId="478"/>
          <ac:spMkLst>
            <pc:docMk/>
            <pc:sldMk cId="3861582650" sldId="296"/>
            <ac:spMk id="36" creationId="{83156CFF-B771-FFD6-6BB8-DACFF37C829F}"/>
          </ac:spMkLst>
        </pc:spChg>
        <pc:spChg chg="del">
          <ac:chgData name="Maximiliano Ortiz" userId="90727fd8e92db46b" providerId="LiveId" clId="{39F3DB38-BBC1-4B2B-864D-112136CD1244}" dt="2023-09-13T20:52:04.876" v="6975" actId="478"/>
          <ac:spMkLst>
            <pc:docMk/>
            <pc:sldMk cId="3861582650" sldId="296"/>
            <ac:spMk id="37" creationId="{717E3ED0-73C8-CC91-C0A8-EBF23B3DF86D}"/>
          </ac:spMkLst>
        </pc:spChg>
        <pc:picChg chg="del">
          <ac:chgData name="Maximiliano Ortiz" userId="90727fd8e92db46b" providerId="LiveId" clId="{39F3DB38-BBC1-4B2B-864D-112136CD1244}" dt="2023-09-13T20:51:54.250" v="6969" actId="478"/>
          <ac:picMkLst>
            <pc:docMk/>
            <pc:sldMk cId="3861582650" sldId="296"/>
            <ac:picMk id="6" creationId="{073DB3CA-C3CC-BD21-4874-A204AD8D5B94}"/>
          </ac:picMkLst>
        </pc:picChg>
        <pc:picChg chg="add mod modCrop">
          <ac:chgData name="Maximiliano Ortiz" userId="90727fd8e92db46b" providerId="LiveId" clId="{39F3DB38-BBC1-4B2B-864D-112136CD1244}" dt="2023-09-13T21:00:22.863" v="7255" actId="1076"/>
          <ac:picMkLst>
            <pc:docMk/>
            <pc:sldMk cId="3861582650" sldId="296"/>
            <ac:picMk id="11" creationId="{7C4D4957-485A-AD3A-D48B-9FFDDF63AEEB}"/>
          </ac:picMkLst>
        </pc:picChg>
        <pc:cxnChg chg="del">
          <ac:chgData name="Maximiliano Ortiz" userId="90727fd8e92db46b" providerId="LiveId" clId="{39F3DB38-BBC1-4B2B-864D-112136CD1244}" dt="2023-09-13T20:51:57.935" v="6970" actId="478"/>
          <ac:cxnSpMkLst>
            <pc:docMk/>
            <pc:sldMk cId="3861582650" sldId="296"/>
            <ac:cxnSpMk id="9" creationId="{DC90ADF7-4064-5CEF-9386-0560BD92A6C0}"/>
          </ac:cxnSpMkLst>
        </pc:cxnChg>
        <pc:cxnChg chg="del">
          <ac:chgData name="Maximiliano Ortiz" userId="90727fd8e92db46b" providerId="LiveId" clId="{39F3DB38-BBC1-4B2B-864D-112136CD1244}" dt="2023-09-13T20:51:57.935" v="6970" actId="478"/>
          <ac:cxnSpMkLst>
            <pc:docMk/>
            <pc:sldMk cId="3861582650" sldId="296"/>
            <ac:cxnSpMk id="10" creationId="{2908B98F-C71E-5DD7-D138-20A977F04128}"/>
          </ac:cxnSpMkLst>
        </pc:cxnChg>
        <pc:cxnChg chg="del mod">
          <ac:chgData name="Maximiliano Ortiz" userId="90727fd8e92db46b" providerId="LiveId" clId="{39F3DB38-BBC1-4B2B-864D-112136CD1244}" dt="2023-09-13T20:51:57.935" v="6970" actId="478"/>
          <ac:cxnSpMkLst>
            <pc:docMk/>
            <pc:sldMk cId="3861582650" sldId="296"/>
            <ac:cxnSpMk id="31" creationId="{6FE93A32-E7F2-C344-10F9-CFF81D5B93A7}"/>
          </ac:cxnSpMkLst>
        </pc:cxnChg>
        <pc:cxnChg chg="del">
          <ac:chgData name="Maximiliano Ortiz" userId="90727fd8e92db46b" providerId="LiveId" clId="{39F3DB38-BBC1-4B2B-864D-112136CD1244}" dt="2023-09-13T20:51:57.935" v="6970" actId="478"/>
          <ac:cxnSpMkLst>
            <pc:docMk/>
            <pc:sldMk cId="3861582650" sldId="296"/>
            <ac:cxnSpMk id="33" creationId="{1DF9C10F-16CE-70F4-FD46-BC5541EBDA5E}"/>
          </ac:cxnSpMkLst>
        </pc:cxnChg>
      </pc:sldChg>
      <pc:sldChg chg="addSp delSp modSp add mod">
        <pc:chgData name="Maximiliano Ortiz" userId="90727fd8e92db46b" providerId="LiveId" clId="{39F3DB38-BBC1-4B2B-864D-112136CD1244}" dt="2023-09-13T22:21:06.323" v="8258" actId="113"/>
        <pc:sldMkLst>
          <pc:docMk/>
          <pc:sldMk cId="716919357" sldId="297"/>
        </pc:sldMkLst>
        <pc:spChg chg="add mod">
          <ac:chgData name="Maximiliano Ortiz" userId="90727fd8e92db46b" providerId="LiveId" clId="{39F3DB38-BBC1-4B2B-864D-112136CD1244}" dt="2023-09-13T21:05:12.235" v="7419" actId="1076"/>
          <ac:spMkLst>
            <pc:docMk/>
            <pc:sldMk cId="716919357" sldId="297"/>
            <ac:spMk id="5" creationId="{380CE489-A149-89EA-8E20-99C8452BFEAC}"/>
          </ac:spMkLst>
        </pc:spChg>
        <pc:spChg chg="mod">
          <ac:chgData name="Maximiliano Ortiz" userId="90727fd8e92db46b" providerId="LiveId" clId="{39F3DB38-BBC1-4B2B-864D-112136CD1244}" dt="2023-09-13T22:21:06.323" v="8258" actId="113"/>
          <ac:spMkLst>
            <pc:docMk/>
            <pc:sldMk cId="716919357" sldId="297"/>
            <ac:spMk id="14" creationId="{00000000-0000-0000-0000-000000000000}"/>
          </ac:spMkLst>
        </pc:spChg>
        <pc:picChg chg="del">
          <ac:chgData name="Maximiliano Ortiz" userId="90727fd8e92db46b" providerId="LiveId" clId="{39F3DB38-BBC1-4B2B-864D-112136CD1244}" dt="2023-09-13T21:02:18.222" v="7262" actId="478"/>
          <ac:picMkLst>
            <pc:docMk/>
            <pc:sldMk cId="716919357" sldId="297"/>
            <ac:picMk id="11" creationId="{7C4D4957-485A-AD3A-D48B-9FFDDF63AEEB}"/>
          </ac:picMkLst>
        </pc:picChg>
      </pc:sldChg>
    </pc:docChg>
  </pc:docChgLst>
  <pc:docChgLst>
    <pc:chgData name="Maximiliano Ortiz" userId="90727fd8e92db46b" providerId="LiveId" clId="{ED3D7938-00CD-4EF8-87CD-6C8CC28A6A82}"/>
    <pc:docChg chg="undo custSel addSld delSld modSld">
      <pc:chgData name="Maximiliano Ortiz" userId="90727fd8e92db46b" providerId="LiveId" clId="{ED3D7938-00CD-4EF8-87CD-6C8CC28A6A82}" dt="2022-05-09T22:52:38.890" v="4452" actId="20577"/>
      <pc:docMkLst>
        <pc:docMk/>
      </pc:docMkLst>
      <pc:sldChg chg="modSp mod">
        <pc:chgData name="Maximiliano Ortiz" userId="90727fd8e92db46b" providerId="LiveId" clId="{ED3D7938-00CD-4EF8-87CD-6C8CC28A6A82}" dt="2022-05-09T22:52:38.890" v="4452" actId="20577"/>
        <pc:sldMkLst>
          <pc:docMk/>
          <pc:sldMk cId="1878025749" sldId="256"/>
        </pc:sldMkLst>
        <pc:spChg chg="mod">
          <ac:chgData name="Maximiliano Ortiz" userId="90727fd8e92db46b" providerId="LiveId" clId="{ED3D7938-00CD-4EF8-87CD-6C8CC28A6A82}" dt="2022-05-09T18:01:05.565" v="45" actId="20577"/>
          <ac:spMkLst>
            <pc:docMk/>
            <pc:sldMk cId="1878025749" sldId="256"/>
            <ac:spMk id="2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2:52:38.890" v="4452" actId="20577"/>
          <ac:spMkLst>
            <pc:docMk/>
            <pc:sldMk cId="1878025749" sldId="256"/>
            <ac:spMk id="3" creationId="{00000000-0000-0000-0000-000000000000}"/>
          </ac:spMkLst>
        </pc:spChg>
      </pc:sldChg>
      <pc:sldChg chg="addSp delSp modSp mod">
        <pc:chgData name="Maximiliano Ortiz" userId="90727fd8e92db46b" providerId="LiveId" clId="{ED3D7938-00CD-4EF8-87CD-6C8CC28A6A82}" dt="2022-05-09T21:45:56.578" v="3585" actId="255"/>
        <pc:sldMkLst>
          <pc:docMk/>
          <pc:sldMk cId="2798663380" sldId="257"/>
        </pc:sldMkLst>
        <pc:spChg chg="add mod">
          <ac:chgData name="Maximiliano Ortiz" userId="90727fd8e92db46b" providerId="LiveId" clId="{ED3D7938-00CD-4EF8-87CD-6C8CC28A6A82}" dt="2022-05-09T18:10:14.495" v="701" actId="14100"/>
          <ac:spMkLst>
            <pc:docMk/>
            <pc:sldMk cId="2798663380" sldId="257"/>
            <ac:spMk id="2" creationId="{6AD68EBF-CA66-5DF2-2FA7-CB2BB497BFED}"/>
          </ac:spMkLst>
        </pc:spChg>
        <pc:spChg chg="add del mod">
          <ac:chgData name="Maximiliano Ortiz" userId="90727fd8e92db46b" providerId="LiveId" clId="{ED3D7938-00CD-4EF8-87CD-6C8CC28A6A82}" dt="2022-05-09T18:12:53.373" v="709"/>
          <ac:spMkLst>
            <pc:docMk/>
            <pc:sldMk cId="2798663380" sldId="257"/>
            <ac:spMk id="4" creationId="{1218CDE7-0CE9-E871-70B8-E9DA127EFF99}"/>
          </ac:spMkLst>
        </pc:spChg>
        <pc:spChg chg="add mod">
          <ac:chgData name="Maximiliano Ortiz" userId="90727fd8e92db46b" providerId="LiveId" clId="{ED3D7938-00CD-4EF8-87CD-6C8CC28A6A82}" dt="2022-05-09T21:35:14.432" v="3307" actId="255"/>
          <ac:spMkLst>
            <pc:docMk/>
            <pc:sldMk cId="2798663380" sldId="257"/>
            <ac:spMk id="6" creationId="{A6E86181-D8C1-FE38-9244-9E44A47F9A74}"/>
          </ac:spMkLst>
        </pc:spChg>
        <pc:spChg chg="add mod">
          <ac:chgData name="Maximiliano Ortiz" userId="90727fd8e92db46b" providerId="LiveId" clId="{ED3D7938-00CD-4EF8-87CD-6C8CC28A6A82}" dt="2022-05-09T21:45:56.578" v="3585" actId="255"/>
          <ac:spMkLst>
            <pc:docMk/>
            <pc:sldMk cId="2798663380" sldId="257"/>
            <ac:spMk id="7" creationId="{051E5D3D-6639-2489-AC17-9938F9B994E6}"/>
          </ac:spMkLst>
        </pc:spChg>
        <pc:spChg chg="mod">
          <ac:chgData name="Maximiliano Ortiz" userId="90727fd8e92db46b" providerId="LiveId" clId="{ED3D7938-00CD-4EF8-87CD-6C8CC28A6A82}" dt="2022-05-09T18:03:21.948" v="231" actId="20577"/>
          <ac:spMkLst>
            <pc:docMk/>
            <pc:sldMk cId="2798663380" sldId="257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8:10:14.495" v="701" actId="14100"/>
          <ac:spMkLst>
            <pc:docMk/>
            <pc:sldMk cId="2798663380" sldId="257"/>
            <ac:spMk id="14" creationId="{00000000-0000-0000-0000-000000000000}"/>
          </ac:spMkLst>
        </pc:spChg>
        <pc:picChg chg="add del mod">
          <ac:chgData name="Maximiliano Ortiz" userId="90727fd8e92db46b" providerId="LiveId" clId="{ED3D7938-00CD-4EF8-87CD-6C8CC28A6A82}" dt="2022-05-09T18:11:06.621" v="707" actId="478"/>
          <ac:picMkLst>
            <pc:docMk/>
            <pc:sldMk cId="2798663380" sldId="257"/>
            <ac:picMk id="3" creationId="{17A387FF-F36B-1D32-803E-8C7A5BCC81F4}"/>
          </ac:picMkLst>
        </pc:picChg>
        <pc:picChg chg="add mod">
          <ac:chgData name="Maximiliano Ortiz" userId="90727fd8e92db46b" providerId="LiveId" clId="{ED3D7938-00CD-4EF8-87CD-6C8CC28A6A82}" dt="2022-05-09T18:13:54.411" v="717" actId="1076"/>
          <ac:picMkLst>
            <pc:docMk/>
            <pc:sldMk cId="2798663380" sldId="257"/>
            <ac:picMk id="5" creationId="{575B2D1D-EE2D-53A5-CAD6-428D042E8E7F}"/>
          </ac:picMkLst>
        </pc:picChg>
        <pc:picChg chg="add mod">
          <ac:chgData name="Maximiliano Ortiz" userId="90727fd8e92db46b" providerId="LiveId" clId="{ED3D7938-00CD-4EF8-87CD-6C8CC28A6A82}" dt="2022-05-09T18:13:50.583" v="716" actId="1076"/>
          <ac:picMkLst>
            <pc:docMk/>
            <pc:sldMk cId="2798663380" sldId="257"/>
            <ac:picMk id="1030" creationId="{BB64784E-8508-DF6C-0317-9E46D9240BA9}"/>
          </ac:picMkLst>
        </pc:picChg>
      </pc:sldChg>
      <pc:sldChg chg="modSp del mod">
        <pc:chgData name="Maximiliano Ortiz" userId="90727fd8e92db46b" providerId="LiveId" clId="{ED3D7938-00CD-4EF8-87CD-6C8CC28A6A82}" dt="2022-05-09T21:04:45.625" v="3185" actId="2696"/>
        <pc:sldMkLst>
          <pc:docMk/>
          <pc:sldMk cId="3905169268" sldId="258"/>
        </pc:sldMkLst>
        <pc:spChg chg="mod">
          <ac:chgData name="Maximiliano Ortiz" userId="90727fd8e92db46b" providerId="LiveId" clId="{ED3D7938-00CD-4EF8-87CD-6C8CC28A6A82}" dt="2022-05-09T18:53:12.229" v="1697" actId="20577"/>
          <ac:spMkLst>
            <pc:docMk/>
            <pc:sldMk cId="3905169268" sldId="258"/>
            <ac:spMk id="3" creationId="{00000000-0000-0000-0000-000000000000}"/>
          </ac:spMkLst>
        </pc:spChg>
      </pc:sldChg>
      <pc:sldChg chg="addSp delSp modSp add mod">
        <pc:chgData name="Maximiliano Ortiz" userId="90727fd8e92db46b" providerId="LiveId" clId="{ED3D7938-00CD-4EF8-87CD-6C8CC28A6A82}" dt="2022-05-09T22:03:25.147" v="4329" actId="478"/>
        <pc:sldMkLst>
          <pc:docMk/>
          <pc:sldMk cId="2263933884" sldId="259"/>
        </pc:sldMkLst>
        <pc:spChg chg="add del mod">
          <ac:chgData name="Maximiliano Ortiz" userId="90727fd8e92db46b" providerId="LiveId" clId="{ED3D7938-00CD-4EF8-87CD-6C8CC28A6A82}" dt="2022-05-09T18:23:16.062" v="1256"/>
          <ac:spMkLst>
            <pc:docMk/>
            <pc:sldMk cId="2263933884" sldId="259"/>
            <ac:spMk id="6" creationId="{8A1BD27C-8603-EE90-0E14-3D878EA7DE41}"/>
          </ac:spMkLst>
        </pc:spChg>
        <pc:spChg chg="add mod">
          <ac:chgData name="Maximiliano Ortiz" userId="90727fd8e92db46b" providerId="LiveId" clId="{ED3D7938-00CD-4EF8-87CD-6C8CC28A6A82}" dt="2022-05-09T18:24:12.849" v="1291" actId="1076"/>
          <ac:spMkLst>
            <pc:docMk/>
            <pc:sldMk cId="2263933884" sldId="259"/>
            <ac:spMk id="7" creationId="{6F4878E3-0324-061B-6699-0E17DF37D06F}"/>
          </ac:spMkLst>
        </pc:spChg>
        <pc:spChg chg="add mod">
          <ac:chgData name="Maximiliano Ortiz" userId="90727fd8e92db46b" providerId="LiveId" clId="{ED3D7938-00CD-4EF8-87CD-6C8CC28A6A82}" dt="2022-05-09T18:24:22.691" v="1292" actId="1076"/>
          <ac:spMkLst>
            <pc:docMk/>
            <pc:sldMk cId="2263933884" sldId="259"/>
            <ac:spMk id="11" creationId="{BC195C4B-264D-98C5-03C9-B28F21C5736B}"/>
          </ac:spMkLst>
        </pc:spChg>
        <pc:spChg chg="mod">
          <ac:chgData name="Maximiliano Ortiz" userId="90727fd8e92db46b" providerId="LiveId" clId="{ED3D7938-00CD-4EF8-87CD-6C8CC28A6A82}" dt="2022-05-09T18:16:40.501" v="783" actId="20577"/>
          <ac:spMkLst>
            <pc:docMk/>
            <pc:sldMk cId="2263933884" sldId="259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8:25:25.854" v="1315" actId="20577"/>
          <ac:spMkLst>
            <pc:docMk/>
            <pc:sldMk cId="2263933884" sldId="259"/>
            <ac:spMk id="14" creationId="{00000000-0000-0000-0000-000000000000}"/>
          </ac:spMkLst>
        </pc:spChg>
        <pc:spChg chg="add del mod">
          <ac:chgData name="Maximiliano Ortiz" userId="90727fd8e92db46b" providerId="LiveId" clId="{ED3D7938-00CD-4EF8-87CD-6C8CC28A6A82}" dt="2022-05-09T22:03:25.147" v="4329" actId="478"/>
          <ac:spMkLst>
            <pc:docMk/>
            <pc:sldMk cId="2263933884" sldId="259"/>
            <ac:spMk id="18" creationId="{BE34A39F-4664-BB9E-CACD-F455D0572CED}"/>
          </ac:spMkLst>
        </pc:spChg>
        <pc:spChg chg="add mod">
          <ac:chgData name="Maximiliano Ortiz" userId="90727fd8e92db46b" providerId="LiveId" clId="{ED3D7938-00CD-4EF8-87CD-6C8CC28A6A82}" dt="2022-05-09T21:36:19.483" v="3311"/>
          <ac:spMkLst>
            <pc:docMk/>
            <pc:sldMk cId="2263933884" sldId="259"/>
            <ac:spMk id="19" creationId="{B30FCBC7-C2DD-4FDE-BB51-CA7BC24ADED6}"/>
          </ac:spMkLst>
        </pc:spChg>
        <pc:spChg chg="add mod">
          <ac:chgData name="Maximiliano Ortiz" userId="90727fd8e92db46b" providerId="LiveId" clId="{ED3D7938-00CD-4EF8-87CD-6C8CC28A6A82}" dt="2022-05-09T21:46:03.849" v="3588" actId="20577"/>
          <ac:spMkLst>
            <pc:docMk/>
            <pc:sldMk cId="2263933884" sldId="259"/>
            <ac:spMk id="20" creationId="{F59E356E-FAC8-BD0A-E141-4512CAE7BF12}"/>
          </ac:spMkLst>
        </pc:spChg>
        <pc:picChg chg="add mod">
          <ac:chgData name="Maximiliano Ortiz" userId="90727fd8e92db46b" providerId="LiveId" clId="{ED3D7938-00CD-4EF8-87CD-6C8CC28A6A82}" dt="2022-05-09T18:23:06.458" v="1252" actId="1076"/>
          <ac:picMkLst>
            <pc:docMk/>
            <pc:sldMk cId="2263933884" sldId="259"/>
            <ac:picMk id="4" creationId="{8DA25EBB-0CBF-168A-BCD2-EC83BC672BFD}"/>
          </ac:picMkLst>
        </pc:picChg>
        <pc:picChg chg="del">
          <ac:chgData name="Maximiliano Ortiz" userId="90727fd8e92db46b" providerId="LiveId" clId="{ED3D7938-00CD-4EF8-87CD-6C8CC28A6A82}" dt="2022-05-09T18:20:34.333" v="1244" actId="478"/>
          <ac:picMkLst>
            <pc:docMk/>
            <pc:sldMk cId="2263933884" sldId="259"/>
            <ac:picMk id="5" creationId="{575B2D1D-EE2D-53A5-CAD6-428D042E8E7F}"/>
          </ac:picMkLst>
        </pc:picChg>
        <pc:picChg chg="del">
          <ac:chgData name="Maximiliano Ortiz" userId="90727fd8e92db46b" providerId="LiveId" clId="{ED3D7938-00CD-4EF8-87CD-6C8CC28A6A82}" dt="2022-05-09T18:20:36.380" v="1245" actId="478"/>
          <ac:picMkLst>
            <pc:docMk/>
            <pc:sldMk cId="2263933884" sldId="259"/>
            <ac:picMk id="1030" creationId="{BB64784E-8508-DF6C-0317-9E46D9240BA9}"/>
          </ac:picMkLst>
        </pc:picChg>
        <pc:cxnChg chg="add">
          <ac:chgData name="Maximiliano Ortiz" userId="90727fd8e92db46b" providerId="LiveId" clId="{ED3D7938-00CD-4EF8-87CD-6C8CC28A6A82}" dt="2022-05-09T18:24:34.531" v="1293" actId="11529"/>
          <ac:cxnSpMkLst>
            <pc:docMk/>
            <pc:sldMk cId="2263933884" sldId="259"/>
            <ac:cxnSpMk id="9" creationId="{15998D2C-936C-6C4D-D029-FA0D36EBF916}"/>
          </ac:cxnSpMkLst>
        </pc:cxnChg>
        <pc:cxnChg chg="add mod">
          <ac:chgData name="Maximiliano Ortiz" userId="90727fd8e92db46b" providerId="LiveId" clId="{ED3D7938-00CD-4EF8-87CD-6C8CC28A6A82}" dt="2022-05-09T18:24:52.059" v="1295" actId="14100"/>
          <ac:cxnSpMkLst>
            <pc:docMk/>
            <pc:sldMk cId="2263933884" sldId="259"/>
            <ac:cxnSpMk id="12" creationId="{E58851C8-5F19-B44F-73EA-E423C78E540F}"/>
          </ac:cxnSpMkLst>
        </pc:cxnChg>
      </pc:sldChg>
      <pc:sldChg chg="addSp delSp modSp add mod">
        <pc:chgData name="Maximiliano Ortiz" userId="90727fd8e92db46b" providerId="LiveId" clId="{ED3D7938-00CD-4EF8-87CD-6C8CC28A6A82}" dt="2022-05-09T21:46:08.240" v="3591" actId="20577"/>
        <pc:sldMkLst>
          <pc:docMk/>
          <pc:sldMk cId="598161685" sldId="260"/>
        </pc:sldMkLst>
        <pc:spChg chg="del mod">
          <ac:chgData name="Maximiliano Ortiz" userId="90727fd8e92db46b" providerId="LiveId" clId="{ED3D7938-00CD-4EF8-87CD-6C8CC28A6A82}" dt="2022-05-09T18:35:22.454" v="1475" actId="478"/>
          <ac:spMkLst>
            <pc:docMk/>
            <pc:sldMk cId="598161685" sldId="260"/>
            <ac:spMk id="7" creationId="{6F4878E3-0324-061B-6699-0E17DF37D06F}"/>
          </ac:spMkLst>
        </pc:spChg>
        <pc:spChg chg="del">
          <ac:chgData name="Maximiliano Ortiz" userId="90727fd8e92db46b" providerId="LiveId" clId="{ED3D7938-00CD-4EF8-87CD-6C8CC28A6A82}" dt="2022-05-09T18:35:13.628" v="1470" actId="478"/>
          <ac:spMkLst>
            <pc:docMk/>
            <pc:sldMk cId="598161685" sldId="260"/>
            <ac:spMk id="11" creationId="{BC195C4B-264D-98C5-03C9-B28F21C5736B}"/>
          </ac:spMkLst>
        </pc:spChg>
        <pc:spChg chg="mod">
          <ac:chgData name="Maximiliano Ortiz" userId="90727fd8e92db46b" providerId="LiveId" clId="{ED3D7938-00CD-4EF8-87CD-6C8CC28A6A82}" dt="2022-05-09T18:33:33.247" v="1416" actId="20577"/>
          <ac:spMkLst>
            <pc:docMk/>
            <pc:sldMk cId="598161685" sldId="260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8:36:52.831" v="1684" actId="113"/>
          <ac:spMkLst>
            <pc:docMk/>
            <pc:sldMk cId="598161685" sldId="260"/>
            <ac:spMk id="14" creationId="{00000000-0000-0000-0000-000000000000}"/>
          </ac:spMkLst>
        </pc:spChg>
        <pc:spChg chg="add mod">
          <ac:chgData name="Maximiliano Ortiz" userId="90727fd8e92db46b" providerId="LiveId" clId="{ED3D7938-00CD-4EF8-87CD-6C8CC28A6A82}" dt="2022-05-09T21:36:22.105" v="3312"/>
          <ac:spMkLst>
            <pc:docMk/>
            <pc:sldMk cId="598161685" sldId="260"/>
            <ac:spMk id="15" creationId="{5AB776EF-90D5-8CB2-C0C8-48B875F7F3F0}"/>
          </ac:spMkLst>
        </pc:spChg>
        <pc:spChg chg="add mod">
          <ac:chgData name="Maximiliano Ortiz" userId="90727fd8e92db46b" providerId="LiveId" clId="{ED3D7938-00CD-4EF8-87CD-6C8CC28A6A82}" dt="2022-05-09T21:46:08.240" v="3591" actId="20577"/>
          <ac:spMkLst>
            <pc:docMk/>
            <pc:sldMk cId="598161685" sldId="260"/>
            <ac:spMk id="16" creationId="{D7FAEDE8-0D47-BC3B-E963-F50DD44F6CD3}"/>
          </ac:spMkLst>
        </pc:spChg>
        <pc:picChg chg="del">
          <ac:chgData name="Maximiliano Ortiz" userId="90727fd8e92db46b" providerId="LiveId" clId="{ED3D7938-00CD-4EF8-87CD-6C8CC28A6A82}" dt="2022-05-09T18:35:12.710" v="1469" actId="478"/>
          <ac:picMkLst>
            <pc:docMk/>
            <pc:sldMk cId="598161685" sldId="260"/>
            <ac:picMk id="4" creationId="{8DA25EBB-0CBF-168A-BCD2-EC83BC672BFD}"/>
          </ac:picMkLst>
        </pc:picChg>
        <pc:picChg chg="add mod">
          <ac:chgData name="Maximiliano Ortiz" userId="90727fd8e92db46b" providerId="LiveId" clId="{ED3D7938-00CD-4EF8-87CD-6C8CC28A6A82}" dt="2022-05-09T18:52:33.933" v="1694" actId="1076"/>
          <ac:picMkLst>
            <pc:docMk/>
            <pc:sldMk cId="598161685" sldId="260"/>
            <ac:picMk id="5" creationId="{51134F0D-6B95-5DEB-530D-8CC462F4CCF1}"/>
          </ac:picMkLst>
        </pc:picChg>
        <pc:cxnChg chg="del mod">
          <ac:chgData name="Maximiliano Ortiz" userId="90727fd8e92db46b" providerId="LiveId" clId="{ED3D7938-00CD-4EF8-87CD-6C8CC28A6A82}" dt="2022-05-09T18:35:14.204" v="1471" actId="478"/>
          <ac:cxnSpMkLst>
            <pc:docMk/>
            <pc:sldMk cId="598161685" sldId="260"/>
            <ac:cxnSpMk id="9" creationId="{15998D2C-936C-6C4D-D029-FA0D36EBF916}"/>
          </ac:cxnSpMkLst>
        </pc:cxnChg>
        <pc:cxnChg chg="del">
          <ac:chgData name="Maximiliano Ortiz" userId="90727fd8e92db46b" providerId="LiveId" clId="{ED3D7938-00CD-4EF8-87CD-6C8CC28A6A82}" dt="2022-05-09T18:35:20.565" v="1473" actId="478"/>
          <ac:cxnSpMkLst>
            <pc:docMk/>
            <pc:sldMk cId="598161685" sldId="260"/>
            <ac:cxnSpMk id="12" creationId="{E58851C8-5F19-B44F-73EA-E423C78E540F}"/>
          </ac:cxnSpMkLst>
        </pc:cxnChg>
      </pc:sldChg>
      <pc:sldChg chg="addSp delSp modSp add mod">
        <pc:chgData name="Maximiliano Ortiz" userId="90727fd8e92db46b" providerId="LiveId" clId="{ED3D7938-00CD-4EF8-87CD-6C8CC28A6A82}" dt="2022-05-09T21:46:15.984" v="3594" actId="20577"/>
        <pc:sldMkLst>
          <pc:docMk/>
          <pc:sldMk cId="169933952" sldId="261"/>
        </pc:sldMkLst>
        <pc:spChg chg="add mod">
          <ac:chgData name="Maximiliano Ortiz" userId="90727fd8e92db46b" providerId="LiveId" clId="{ED3D7938-00CD-4EF8-87CD-6C8CC28A6A82}" dt="2022-05-09T21:36:24.163" v="3313"/>
          <ac:spMkLst>
            <pc:docMk/>
            <pc:sldMk cId="169933952" sldId="261"/>
            <ac:spMk id="8" creationId="{45F71739-7BA5-BC8E-8FDD-68ABE0BA3EA0}"/>
          </ac:spMkLst>
        </pc:spChg>
        <pc:spChg chg="add mod">
          <ac:chgData name="Maximiliano Ortiz" userId="90727fd8e92db46b" providerId="LiveId" clId="{ED3D7938-00CD-4EF8-87CD-6C8CC28A6A82}" dt="2022-05-09T21:46:15.984" v="3594" actId="20577"/>
          <ac:spMkLst>
            <pc:docMk/>
            <pc:sldMk cId="169933952" sldId="261"/>
            <ac:spMk id="9" creationId="{1BD7927E-5C50-AC36-2209-35F0904483D7}"/>
          </ac:spMkLst>
        </pc:spChg>
        <pc:spChg chg="mod">
          <ac:chgData name="Maximiliano Ortiz" userId="90727fd8e92db46b" providerId="LiveId" clId="{ED3D7938-00CD-4EF8-87CD-6C8CC28A6A82}" dt="2022-05-09T18:53:27.279" v="1711" actId="20577"/>
          <ac:spMkLst>
            <pc:docMk/>
            <pc:sldMk cId="169933952" sldId="261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9:50:48.442" v="1857" actId="20577"/>
          <ac:spMkLst>
            <pc:docMk/>
            <pc:sldMk cId="169933952" sldId="261"/>
            <ac:spMk id="14" creationId="{00000000-0000-0000-0000-000000000000}"/>
          </ac:spMkLst>
        </pc:spChg>
        <pc:picChg chg="add mod">
          <ac:chgData name="Maximiliano Ortiz" userId="90727fd8e92db46b" providerId="LiveId" clId="{ED3D7938-00CD-4EF8-87CD-6C8CC28A6A82}" dt="2022-05-09T19:50:55.116" v="1859" actId="1076"/>
          <ac:picMkLst>
            <pc:docMk/>
            <pc:sldMk cId="169933952" sldId="261"/>
            <ac:picMk id="4" creationId="{88218A5D-B001-EB71-2F2C-1BAC2D847334}"/>
          </ac:picMkLst>
        </pc:picChg>
        <pc:picChg chg="del">
          <ac:chgData name="Maximiliano Ortiz" userId="90727fd8e92db46b" providerId="LiveId" clId="{ED3D7938-00CD-4EF8-87CD-6C8CC28A6A82}" dt="2022-05-09T19:49:23.707" v="1712" actId="478"/>
          <ac:picMkLst>
            <pc:docMk/>
            <pc:sldMk cId="169933952" sldId="261"/>
            <ac:picMk id="5" creationId="{51134F0D-6B95-5DEB-530D-8CC462F4CCF1}"/>
          </ac:picMkLst>
        </pc:picChg>
      </pc:sldChg>
      <pc:sldChg chg="modSp new del mod">
        <pc:chgData name="Maximiliano Ortiz" userId="90727fd8e92db46b" providerId="LiveId" clId="{ED3D7938-00CD-4EF8-87CD-6C8CC28A6A82}" dt="2022-05-09T19:58:26.142" v="2008" actId="2696"/>
        <pc:sldMkLst>
          <pc:docMk/>
          <pc:sldMk cId="3875214151" sldId="262"/>
        </pc:sldMkLst>
        <pc:spChg chg="mod">
          <ac:chgData name="Maximiliano Ortiz" userId="90727fd8e92db46b" providerId="LiveId" clId="{ED3D7938-00CD-4EF8-87CD-6C8CC28A6A82}" dt="2022-05-09T19:53:58.650" v="1861" actId="20577"/>
          <ac:spMkLst>
            <pc:docMk/>
            <pc:sldMk cId="3875214151" sldId="262"/>
            <ac:spMk id="3" creationId="{F75E65AA-E601-91FE-CF88-709AF4FD41E0}"/>
          </ac:spMkLst>
        </pc:spChg>
      </pc:sldChg>
      <pc:sldChg chg="addSp delSp modSp add mod">
        <pc:chgData name="Maximiliano Ortiz" userId="90727fd8e92db46b" providerId="LiveId" clId="{ED3D7938-00CD-4EF8-87CD-6C8CC28A6A82}" dt="2022-05-09T21:46:20.464" v="3597" actId="20577"/>
        <pc:sldMkLst>
          <pc:docMk/>
          <pc:sldMk cId="2770050518" sldId="263"/>
        </pc:sldMkLst>
        <pc:spChg chg="add mod">
          <ac:chgData name="Maximiliano Ortiz" userId="90727fd8e92db46b" providerId="LiveId" clId="{ED3D7938-00CD-4EF8-87CD-6C8CC28A6A82}" dt="2022-05-09T21:36:25.995" v="3314"/>
          <ac:spMkLst>
            <pc:docMk/>
            <pc:sldMk cId="2770050518" sldId="263"/>
            <ac:spMk id="8" creationId="{13C12D23-F5B7-50E2-6BE5-DFAC4CC2C3F8}"/>
          </ac:spMkLst>
        </pc:spChg>
        <pc:spChg chg="add mod">
          <ac:chgData name="Maximiliano Ortiz" userId="90727fd8e92db46b" providerId="LiveId" clId="{ED3D7938-00CD-4EF8-87CD-6C8CC28A6A82}" dt="2022-05-09T21:46:20.464" v="3597" actId="20577"/>
          <ac:spMkLst>
            <pc:docMk/>
            <pc:sldMk cId="2770050518" sldId="263"/>
            <ac:spMk id="9" creationId="{2765C29A-70AD-780F-9626-8AF547A9F993}"/>
          </ac:spMkLst>
        </pc:spChg>
        <pc:spChg chg="mod">
          <ac:chgData name="Maximiliano Ortiz" userId="90727fd8e92db46b" providerId="LiveId" clId="{ED3D7938-00CD-4EF8-87CD-6C8CC28A6A82}" dt="2022-05-09T19:54:05.554" v="1868" actId="20577"/>
          <ac:spMkLst>
            <pc:docMk/>
            <pc:sldMk cId="2770050518" sldId="263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19:57:09.747" v="1997" actId="20577"/>
          <ac:spMkLst>
            <pc:docMk/>
            <pc:sldMk cId="2770050518" sldId="263"/>
            <ac:spMk id="14" creationId="{00000000-0000-0000-0000-000000000000}"/>
          </ac:spMkLst>
        </pc:spChg>
        <pc:picChg chg="del">
          <ac:chgData name="Maximiliano Ortiz" userId="90727fd8e92db46b" providerId="LiveId" clId="{ED3D7938-00CD-4EF8-87CD-6C8CC28A6A82}" dt="2022-05-09T19:54:32.825" v="1979" actId="478"/>
          <ac:picMkLst>
            <pc:docMk/>
            <pc:sldMk cId="2770050518" sldId="263"/>
            <ac:picMk id="4" creationId="{88218A5D-B001-EB71-2F2C-1BAC2D847334}"/>
          </ac:picMkLst>
        </pc:picChg>
        <pc:picChg chg="add mod">
          <ac:chgData name="Maximiliano Ortiz" userId="90727fd8e92db46b" providerId="LiveId" clId="{ED3D7938-00CD-4EF8-87CD-6C8CC28A6A82}" dt="2022-05-09T19:58:17.979" v="2006" actId="1076"/>
          <ac:picMkLst>
            <pc:docMk/>
            <pc:sldMk cId="2770050518" sldId="263"/>
            <ac:picMk id="5" creationId="{3B0E9033-142A-19B4-A72E-2A47BD23232C}"/>
          </ac:picMkLst>
        </pc:picChg>
      </pc:sldChg>
      <pc:sldChg chg="addSp delSp modSp add mod">
        <pc:chgData name="Maximiliano Ortiz" userId="90727fd8e92db46b" providerId="LiveId" clId="{ED3D7938-00CD-4EF8-87CD-6C8CC28A6A82}" dt="2022-05-09T21:46:25.641" v="3600" actId="20577"/>
        <pc:sldMkLst>
          <pc:docMk/>
          <pc:sldMk cId="4200603665" sldId="264"/>
        </pc:sldMkLst>
        <pc:spChg chg="add mod">
          <ac:chgData name="Maximiliano Ortiz" userId="90727fd8e92db46b" providerId="LiveId" clId="{ED3D7938-00CD-4EF8-87CD-6C8CC28A6A82}" dt="2022-05-09T21:36:27.379" v="3315"/>
          <ac:spMkLst>
            <pc:docMk/>
            <pc:sldMk cId="4200603665" sldId="264"/>
            <ac:spMk id="6" creationId="{A498E756-2DCF-3AD9-FF83-02D15738179E}"/>
          </ac:spMkLst>
        </pc:spChg>
        <pc:spChg chg="add mod">
          <ac:chgData name="Maximiliano Ortiz" userId="90727fd8e92db46b" providerId="LiveId" clId="{ED3D7938-00CD-4EF8-87CD-6C8CC28A6A82}" dt="2022-05-09T21:46:25.641" v="3600" actId="20577"/>
          <ac:spMkLst>
            <pc:docMk/>
            <pc:sldMk cId="4200603665" sldId="264"/>
            <ac:spMk id="7" creationId="{E2E48A0F-B76E-9AF8-B47A-DF5188BB551B}"/>
          </ac:spMkLst>
        </pc:spChg>
        <pc:spChg chg="mod">
          <ac:chgData name="Maximiliano Ortiz" userId="90727fd8e92db46b" providerId="LiveId" clId="{ED3D7938-00CD-4EF8-87CD-6C8CC28A6A82}" dt="2022-05-09T19:58:38.819" v="2021" actId="20577"/>
          <ac:spMkLst>
            <pc:docMk/>
            <pc:sldMk cId="4200603665" sldId="264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0:06:10.404" v="2577" actId="113"/>
          <ac:spMkLst>
            <pc:docMk/>
            <pc:sldMk cId="4200603665" sldId="264"/>
            <ac:spMk id="14" creationId="{00000000-0000-0000-0000-000000000000}"/>
          </ac:spMkLst>
        </pc:spChg>
        <pc:picChg chg="del">
          <ac:chgData name="Maximiliano Ortiz" userId="90727fd8e92db46b" providerId="LiveId" clId="{ED3D7938-00CD-4EF8-87CD-6C8CC28A6A82}" dt="2022-05-09T19:58:41.698" v="2022" actId="478"/>
          <ac:picMkLst>
            <pc:docMk/>
            <pc:sldMk cId="4200603665" sldId="264"/>
            <ac:picMk id="5" creationId="{3B0E9033-142A-19B4-A72E-2A47BD23232C}"/>
          </ac:picMkLst>
        </pc:picChg>
      </pc:sldChg>
      <pc:sldChg chg="addSp delSp modSp add mod">
        <pc:chgData name="Maximiliano Ortiz" userId="90727fd8e92db46b" providerId="LiveId" clId="{ED3D7938-00CD-4EF8-87CD-6C8CC28A6A82}" dt="2022-05-09T21:46:32.681" v="3603" actId="20577"/>
        <pc:sldMkLst>
          <pc:docMk/>
          <pc:sldMk cId="833963141" sldId="265"/>
        </pc:sldMkLst>
        <pc:spChg chg="add mod">
          <ac:chgData name="Maximiliano Ortiz" userId="90727fd8e92db46b" providerId="LiveId" clId="{ED3D7938-00CD-4EF8-87CD-6C8CC28A6A82}" dt="2022-05-09T21:43:09.626" v="3559" actId="208"/>
          <ac:spMkLst>
            <pc:docMk/>
            <pc:sldMk cId="833963141" sldId="265"/>
            <ac:spMk id="9" creationId="{FE77A56D-E4E0-073E-4CE5-AC53712275F3}"/>
          </ac:spMkLst>
        </pc:spChg>
        <pc:spChg chg="add mod">
          <ac:chgData name="Maximiliano Ortiz" userId="90727fd8e92db46b" providerId="LiveId" clId="{ED3D7938-00CD-4EF8-87CD-6C8CC28A6A82}" dt="2022-05-09T21:43:43.415" v="3568" actId="1076"/>
          <ac:spMkLst>
            <pc:docMk/>
            <pc:sldMk cId="833963141" sldId="265"/>
            <ac:spMk id="10" creationId="{2DE28246-C1DF-2724-5B8E-C47BA679677B}"/>
          </ac:spMkLst>
        </pc:spChg>
        <pc:spChg chg="add mod">
          <ac:chgData name="Maximiliano Ortiz" userId="90727fd8e92db46b" providerId="LiveId" clId="{ED3D7938-00CD-4EF8-87CD-6C8CC28A6A82}" dt="2022-05-09T21:36:28.749" v="3316"/>
          <ac:spMkLst>
            <pc:docMk/>
            <pc:sldMk cId="833963141" sldId="265"/>
            <ac:spMk id="11" creationId="{B905A84B-CDC4-80C2-3844-5FEE7FE2FEDC}"/>
          </ac:spMkLst>
        </pc:spChg>
        <pc:spChg chg="mod">
          <ac:chgData name="Maximiliano Ortiz" userId="90727fd8e92db46b" providerId="LiveId" clId="{ED3D7938-00CD-4EF8-87CD-6C8CC28A6A82}" dt="2022-05-09T20:01:52.747" v="2356" actId="20577"/>
          <ac:spMkLst>
            <pc:docMk/>
            <pc:sldMk cId="833963141" sldId="265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0:02:13.097" v="2395" actId="20577"/>
          <ac:spMkLst>
            <pc:docMk/>
            <pc:sldMk cId="833963141" sldId="265"/>
            <ac:spMk id="14" creationId="{00000000-0000-0000-0000-000000000000}"/>
          </ac:spMkLst>
        </pc:spChg>
        <pc:spChg chg="add mod">
          <ac:chgData name="Maximiliano Ortiz" userId="90727fd8e92db46b" providerId="LiveId" clId="{ED3D7938-00CD-4EF8-87CD-6C8CC28A6A82}" dt="2022-05-09T21:46:32.681" v="3603" actId="20577"/>
          <ac:spMkLst>
            <pc:docMk/>
            <pc:sldMk cId="833963141" sldId="265"/>
            <ac:spMk id="15" creationId="{831A801F-7ED6-697C-D510-D1C00F597B94}"/>
          </ac:spMkLst>
        </pc:spChg>
        <pc:picChg chg="add mod">
          <ac:chgData name="Maximiliano Ortiz" userId="90727fd8e92db46b" providerId="LiveId" clId="{ED3D7938-00CD-4EF8-87CD-6C8CC28A6A82}" dt="2022-05-09T21:43:37.875" v="3567" actId="1076"/>
          <ac:picMkLst>
            <pc:docMk/>
            <pc:sldMk cId="833963141" sldId="265"/>
            <ac:picMk id="4" creationId="{D725F8B3-F36B-99DD-3F98-80C3EE252818}"/>
          </ac:picMkLst>
        </pc:picChg>
        <pc:picChg chg="add del mod">
          <ac:chgData name="Maximiliano Ortiz" userId="90727fd8e92db46b" providerId="LiveId" clId="{ED3D7938-00CD-4EF8-87CD-6C8CC28A6A82}" dt="2022-05-09T21:04:07.245" v="3182" actId="478"/>
          <ac:picMkLst>
            <pc:docMk/>
            <pc:sldMk cId="833963141" sldId="265"/>
            <ac:picMk id="6" creationId="{EAE83B81-42B2-A312-9708-8D74C61B6F0B}"/>
          </ac:picMkLst>
        </pc:picChg>
        <pc:picChg chg="add del mod">
          <ac:chgData name="Maximiliano Ortiz" userId="90727fd8e92db46b" providerId="LiveId" clId="{ED3D7938-00CD-4EF8-87CD-6C8CC28A6A82}" dt="2022-05-09T21:04:06.429" v="3181" actId="478"/>
          <ac:picMkLst>
            <pc:docMk/>
            <pc:sldMk cId="833963141" sldId="265"/>
            <ac:picMk id="8" creationId="{60F02B3E-F26E-BFB9-C335-6833EC4A7EEA}"/>
          </ac:picMkLst>
        </pc:picChg>
      </pc:sldChg>
      <pc:sldChg chg="addSp modSp add mod">
        <pc:chgData name="Maximiliano Ortiz" userId="90727fd8e92db46b" providerId="LiveId" clId="{ED3D7938-00CD-4EF8-87CD-6C8CC28A6A82}" dt="2022-05-09T21:48:26.570" v="3646" actId="20577"/>
        <pc:sldMkLst>
          <pc:docMk/>
          <pc:sldMk cId="544870803" sldId="266"/>
        </pc:sldMkLst>
        <pc:spChg chg="add mod">
          <ac:chgData name="Maximiliano Ortiz" userId="90727fd8e92db46b" providerId="LiveId" clId="{ED3D7938-00CD-4EF8-87CD-6C8CC28A6A82}" dt="2022-05-09T21:36:31.533" v="3318"/>
          <ac:spMkLst>
            <pc:docMk/>
            <pc:sldMk cId="544870803" sldId="266"/>
            <ac:spMk id="5" creationId="{56A35CDB-A374-BD66-7B25-F2A33352D4B8}"/>
          </ac:spMkLst>
        </pc:spChg>
        <pc:spChg chg="add mod">
          <ac:chgData name="Maximiliano Ortiz" userId="90727fd8e92db46b" providerId="LiveId" clId="{ED3D7938-00CD-4EF8-87CD-6C8CC28A6A82}" dt="2022-05-09T21:47:59.406" v="3628" actId="20577"/>
          <ac:spMkLst>
            <pc:docMk/>
            <pc:sldMk cId="544870803" sldId="266"/>
            <ac:spMk id="6" creationId="{1761A1A9-FCE9-674F-F69E-BE3F8D1C7361}"/>
          </ac:spMkLst>
        </pc:spChg>
        <pc:spChg chg="mod">
          <ac:chgData name="Maximiliano Ortiz" userId="90727fd8e92db46b" providerId="LiveId" clId="{ED3D7938-00CD-4EF8-87CD-6C8CC28A6A82}" dt="2022-05-09T21:48:26.570" v="3646" actId="20577"/>
          <ac:spMkLst>
            <pc:docMk/>
            <pc:sldMk cId="544870803" sldId="266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0:43:35.579" v="3154" actId="20577"/>
          <ac:spMkLst>
            <pc:docMk/>
            <pc:sldMk cId="544870803" sldId="266"/>
            <ac:spMk id="14" creationId="{00000000-0000-0000-0000-000000000000}"/>
          </ac:spMkLst>
        </pc:spChg>
      </pc:sldChg>
      <pc:sldChg chg="addSp delSp modSp add mod">
        <pc:chgData name="Maximiliano Ortiz" userId="90727fd8e92db46b" providerId="LiveId" clId="{ED3D7938-00CD-4EF8-87CD-6C8CC28A6A82}" dt="2022-05-09T21:46:37.057" v="3606" actId="20577"/>
        <pc:sldMkLst>
          <pc:docMk/>
          <pc:sldMk cId="2531326761" sldId="267"/>
        </pc:sldMkLst>
        <pc:spChg chg="add mod">
          <ac:chgData name="Maximiliano Ortiz" userId="90727fd8e92db46b" providerId="LiveId" clId="{ED3D7938-00CD-4EF8-87CD-6C8CC28A6A82}" dt="2022-05-09T21:29:11.592" v="3219" actId="255"/>
          <ac:spMkLst>
            <pc:docMk/>
            <pc:sldMk cId="2531326761" sldId="267"/>
            <ac:spMk id="10" creationId="{49D115F4-A2BB-EB93-BDE5-D5FABE94B949}"/>
          </ac:spMkLst>
        </pc:spChg>
        <pc:spChg chg="add mod">
          <ac:chgData name="Maximiliano Ortiz" userId="90727fd8e92db46b" providerId="LiveId" clId="{ED3D7938-00CD-4EF8-87CD-6C8CC28A6A82}" dt="2022-05-09T21:30:50.771" v="3235" actId="20577"/>
          <ac:spMkLst>
            <pc:docMk/>
            <pc:sldMk cId="2531326761" sldId="267"/>
            <ac:spMk id="11" creationId="{3BDB8411-DAA6-2B56-D29F-E1E5DBA383E0}"/>
          </ac:spMkLst>
        </pc:spChg>
        <pc:spChg chg="add mod">
          <ac:chgData name="Maximiliano Ortiz" userId="90727fd8e92db46b" providerId="LiveId" clId="{ED3D7938-00CD-4EF8-87CD-6C8CC28A6A82}" dt="2022-05-09T21:31:39.324" v="3253" actId="1076"/>
          <ac:spMkLst>
            <pc:docMk/>
            <pc:sldMk cId="2531326761" sldId="267"/>
            <ac:spMk id="12" creationId="{45778EEF-3D5E-20BD-C6D9-B1723B68A292}"/>
          </ac:spMkLst>
        </pc:spChg>
        <pc:spChg chg="add mod">
          <ac:chgData name="Maximiliano Ortiz" userId="90727fd8e92db46b" providerId="LiveId" clId="{ED3D7938-00CD-4EF8-87CD-6C8CC28A6A82}" dt="2022-05-09T21:32:13.987" v="3258" actId="14100"/>
          <ac:spMkLst>
            <pc:docMk/>
            <pc:sldMk cId="2531326761" sldId="267"/>
            <ac:spMk id="15" creationId="{9B6D7379-7B05-B7D3-44A4-E10C7373C3DA}"/>
          </ac:spMkLst>
        </pc:spChg>
        <pc:spChg chg="add mod">
          <ac:chgData name="Maximiliano Ortiz" userId="90727fd8e92db46b" providerId="LiveId" clId="{ED3D7938-00CD-4EF8-87CD-6C8CC28A6A82}" dt="2022-05-09T21:36:30.159" v="3317"/>
          <ac:spMkLst>
            <pc:docMk/>
            <pc:sldMk cId="2531326761" sldId="267"/>
            <ac:spMk id="16" creationId="{1AB898EA-6F4C-ACE5-3AFE-BF8AAE1A4DAE}"/>
          </ac:spMkLst>
        </pc:spChg>
        <pc:spChg chg="add mod">
          <ac:chgData name="Maximiliano Ortiz" userId="90727fd8e92db46b" providerId="LiveId" clId="{ED3D7938-00CD-4EF8-87CD-6C8CC28A6A82}" dt="2022-05-09T21:46:37.057" v="3606" actId="20577"/>
          <ac:spMkLst>
            <pc:docMk/>
            <pc:sldMk cId="2531326761" sldId="267"/>
            <ac:spMk id="17" creationId="{0BA84367-D9E9-B9BD-883E-22B688BB9D7C}"/>
          </ac:spMkLst>
        </pc:spChg>
        <pc:picChg chg="del">
          <ac:chgData name="Maximiliano Ortiz" userId="90727fd8e92db46b" providerId="LiveId" clId="{ED3D7938-00CD-4EF8-87CD-6C8CC28A6A82}" dt="2022-05-09T21:03:48.734" v="3175" actId="478"/>
          <ac:picMkLst>
            <pc:docMk/>
            <pc:sldMk cId="2531326761" sldId="267"/>
            <ac:picMk id="4" creationId="{D725F8B3-F36B-99DD-3F98-80C3EE252818}"/>
          </ac:picMkLst>
        </pc:picChg>
        <pc:picChg chg="add mod">
          <ac:chgData name="Maximiliano Ortiz" userId="90727fd8e92db46b" providerId="LiveId" clId="{ED3D7938-00CD-4EF8-87CD-6C8CC28A6A82}" dt="2022-05-09T21:31:19.704" v="3250" actId="1076"/>
          <ac:picMkLst>
            <pc:docMk/>
            <pc:sldMk cId="2531326761" sldId="267"/>
            <ac:picMk id="5" creationId="{17643D9A-65F3-A761-C88C-D8AF03C2824D}"/>
          </ac:picMkLst>
        </pc:picChg>
        <pc:picChg chg="del mod">
          <ac:chgData name="Maximiliano Ortiz" userId="90727fd8e92db46b" providerId="LiveId" clId="{ED3D7938-00CD-4EF8-87CD-6C8CC28A6A82}" dt="2022-05-09T21:09:18.173" v="3194" actId="478"/>
          <ac:picMkLst>
            <pc:docMk/>
            <pc:sldMk cId="2531326761" sldId="267"/>
            <ac:picMk id="6" creationId="{EAE83B81-42B2-A312-9708-8D74C61B6F0B}"/>
          </ac:picMkLst>
        </pc:picChg>
        <pc:picChg chg="del mod">
          <ac:chgData name="Maximiliano Ortiz" userId="90727fd8e92db46b" providerId="LiveId" clId="{ED3D7938-00CD-4EF8-87CD-6C8CC28A6A82}" dt="2022-05-09T21:07:44.910" v="3186" actId="478"/>
          <ac:picMkLst>
            <pc:docMk/>
            <pc:sldMk cId="2531326761" sldId="267"/>
            <ac:picMk id="8" creationId="{60F02B3E-F26E-BFB9-C335-6833EC4A7EEA}"/>
          </ac:picMkLst>
        </pc:picChg>
        <pc:picChg chg="add mod">
          <ac:chgData name="Maximiliano Ortiz" userId="90727fd8e92db46b" providerId="LiveId" clId="{ED3D7938-00CD-4EF8-87CD-6C8CC28A6A82}" dt="2022-05-09T21:09:45.310" v="3203" actId="1076"/>
          <ac:picMkLst>
            <pc:docMk/>
            <pc:sldMk cId="2531326761" sldId="267"/>
            <ac:picMk id="9" creationId="{3AC804FA-B3EC-9B0E-87F8-E892DF04DFFA}"/>
          </ac:picMkLst>
        </pc:picChg>
      </pc:sldChg>
      <pc:sldChg chg="addSp delSp modSp add mod">
        <pc:chgData name="Maximiliano Ortiz" userId="90727fd8e92db46b" providerId="LiveId" clId="{ED3D7938-00CD-4EF8-87CD-6C8CC28A6A82}" dt="2022-05-09T22:06:51.870" v="4341" actId="20577"/>
        <pc:sldMkLst>
          <pc:docMk/>
          <pc:sldMk cId="395277970" sldId="268"/>
        </pc:sldMkLst>
        <pc:spChg chg="del">
          <ac:chgData name="Maximiliano Ortiz" userId="90727fd8e92db46b" providerId="LiveId" clId="{ED3D7938-00CD-4EF8-87CD-6C8CC28A6A82}" dt="2022-05-09T21:37:28.919" v="3448" actId="478"/>
          <ac:spMkLst>
            <pc:docMk/>
            <pc:sldMk cId="395277970" sldId="268"/>
            <ac:spMk id="10" creationId="{49D115F4-A2BB-EB93-BDE5-D5FABE94B949}"/>
          </ac:spMkLst>
        </pc:spChg>
        <pc:spChg chg="del mod">
          <ac:chgData name="Maximiliano Ortiz" userId="90727fd8e92db46b" providerId="LiveId" clId="{ED3D7938-00CD-4EF8-87CD-6C8CC28A6A82}" dt="2022-05-09T21:37:27.927" v="3447" actId="478"/>
          <ac:spMkLst>
            <pc:docMk/>
            <pc:sldMk cId="395277970" sldId="268"/>
            <ac:spMk id="12" creationId="{45778EEF-3D5E-20BD-C6D9-B1723B68A292}"/>
          </ac:spMkLst>
        </pc:spChg>
        <pc:spChg chg="mod">
          <ac:chgData name="Maximiliano Ortiz" userId="90727fd8e92db46b" providerId="LiveId" clId="{ED3D7938-00CD-4EF8-87CD-6C8CC28A6A82}" dt="2022-05-09T21:37:21.294" v="3442" actId="20577"/>
          <ac:spMkLst>
            <pc:docMk/>
            <pc:sldMk cId="395277970" sldId="268"/>
            <ac:spMk id="14" creationId="{00000000-0000-0000-0000-000000000000}"/>
          </ac:spMkLst>
        </pc:spChg>
        <pc:spChg chg="del">
          <ac:chgData name="Maximiliano Ortiz" userId="90727fd8e92db46b" providerId="LiveId" clId="{ED3D7938-00CD-4EF8-87CD-6C8CC28A6A82}" dt="2022-05-09T21:37:26.095" v="3445" actId="478"/>
          <ac:spMkLst>
            <pc:docMk/>
            <pc:sldMk cId="395277970" sldId="268"/>
            <ac:spMk id="15" creationId="{9B6D7379-7B05-B7D3-44A4-E10C7373C3DA}"/>
          </ac:spMkLst>
        </pc:spChg>
        <pc:spChg chg="add mod">
          <ac:chgData name="Maximiliano Ortiz" userId="90727fd8e92db46b" providerId="LiveId" clId="{ED3D7938-00CD-4EF8-87CD-6C8CC28A6A82}" dt="2022-05-09T21:46:42.344" v="3610" actId="20577"/>
          <ac:spMkLst>
            <pc:docMk/>
            <pc:sldMk cId="395277970" sldId="268"/>
            <ac:spMk id="17" creationId="{4F84EEF4-C408-F3EA-88B1-929CDA5BF7DE}"/>
          </ac:spMkLst>
        </pc:spChg>
        <pc:graphicFrameChg chg="add mod modGraphic">
          <ac:chgData name="Maximiliano Ortiz" userId="90727fd8e92db46b" providerId="LiveId" clId="{ED3D7938-00CD-4EF8-87CD-6C8CC28A6A82}" dt="2022-05-09T22:06:51.870" v="4341" actId="20577"/>
          <ac:graphicFrameMkLst>
            <pc:docMk/>
            <pc:sldMk cId="395277970" sldId="268"/>
            <ac:graphicFrameMk id="3" creationId="{2116C8A7-F5E5-9E30-8C94-5E136913FAE2}"/>
          </ac:graphicFrameMkLst>
        </pc:graphicFrameChg>
        <pc:picChg chg="del">
          <ac:chgData name="Maximiliano Ortiz" userId="90727fd8e92db46b" providerId="LiveId" clId="{ED3D7938-00CD-4EF8-87CD-6C8CC28A6A82}" dt="2022-05-09T21:37:24.815" v="3444" actId="478"/>
          <ac:picMkLst>
            <pc:docMk/>
            <pc:sldMk cId="395277970" sldId="268"/>
            <ac:picMk id="5" creationId="{17643D9A-65F3-A761-C88C-D8AF03C2824D}"/>
          </ac:picMkLst>
        </pc:picChg>
        <pc:picChg chg="del">
          <ac:chgData name="Maximiliano Ortiz" userId="90727fd8e92db46b" providerId="LiveId" clId="{ED3D7938-00CD-4EF8-87CD-6C8CC28A6A82}" dt="2022-05-09T21:37:23.638" v="3443" actId="478"/>
          <ac:picMkLst>
            <pc:docMk/>
            <pc:sldMk cId="395277970" sldId="268"/>
            <ac:picMk id="9" creationId="{3AC804FA-B3EC-9B0E-87F8-E892DF04DFFA}"/>
          </ac:picMkLst>
        </pc:picChg>
      </pc:sldChg>
      <pc:sldChg chg="delSp modSp add mod">
        <pc:chgData name="Maximiliano Ortiz" userId="90727fd8e92db46b" providerId="LiveId" clId="{ED3D7938-00CD-4EF8-87CD-6C8CC28A6A82}" dt="2022-05-09T21:52:42.184" v="4308" actId="20577"/>
        <pc:sldMkLst>
          <pc:docMk/>
          <pc:sldMk cId="1437445692" sldId="269"/>
        </pc:sldMkLst>
        <pc:spChg chg="mod">
          <ac:chgData name="Maximiliano Ortiz" userId="90727fd8e92db46b" providerId="LiveId" clId="{ED3D7938-00CD-4EF8-87CD-6C8CC28A6A82}" dt="2022-05-09T21:48:21.657" v="3645" actId="20577"/>
          <ac:spMkLst>
            <pc:docMk/>
            <pc:sldMk cId="1437445692" sldId="269"/>
            <ac:spMk id="13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1:52:42.184" v="4308" actId="20577"/>
          <ac:spMkLst>
            <pc:docMk/>
            <pc:sldMk cId="1437445692" sldId="269"/>
            <ac:spMk id="14" creationId="{00000000-0000-0000-0000-000000000000}"/>
          </ac:spMkLst>
        </pc:spChg>
        <pc:spChg chg="mod">
          <ac:chgData name="Maximiliano Ortiz" userId="90727fd8e92db46b" providerId="LiveId" clId="{ED3D7938-00CD-4EF8-87CD-6C8CC28A6A82}" dt="2022-05-09T21:47:54.081" v="3627" actId="20577"/>
          <ac:spMkLst>
            <pc:docMk/>
            <pc:sldMk cId="1437445692" sldId="269"/>
            <ac:spMk id="17" creationId="{4F84EEF4-C408-F3EA-88B1-929CDA5BF7DE}"/>
          </ac:spMkLst>
        </pc:spChg>
        <pc:graphicFrameChg chg="del modGraphic">
          <ac:chgData name="Maximiliano Ortiz" userId="90727fd8e92db46b" providerId="LiveId" clId="{ED3D7938-00CD-4EF8-87CD-6C8CC28A6A82}" dt="2022-05-09T21:48:33.378" v="3648" actId="478"/>
          <ac:graphicFrameMkLst>
            <pc:docMk/>
            <pc:sldMk cId="1437445692" sldId="269"/>
            <ac:graphicFrameMk id="3" creationId="{2116C8A7-F5E5-9E30-8C94-5E136913FAE2}"/>
          </ac:graphicFrameMkLst>
        </pc:graphicFrameChg>
      </pc:sldChg>
    </pc:docChg>
  </pc:docChgLst>
  <pc:docChgLst>
    <pc:chgData name="Maximiliano Ortiz" userId="90727fd8e92db46b" providerId="LiveId" clId="{9A9A14B1-9CA3-4CAE-AAC0-1E3A12D8E9A1}"/>
    <pc:docChg chg="undo custSel addSld delSld modSld addSection delSection modSection">
      <pc:chgData name="Maximiliano Ortiz" userId="90727fd8e92db46b" providerId="LiveId" clId="{9A9A14B1-9CA3-4CAE-AAC0-1E3A12D8E9A1}" dt="2022-06-27T14:00:16.065" v="927" actId="1076"/>
      <pc:docMkLst>
        <pc:docMk/>
      </pc:docMkLst>
      <pc:sldChg chg="modSp mod">
        <pc:chgData name="Maximiliano Ortiz" userId="90727fd8e92db46b" providerId="LiveId" clId="{9A9A14B1-9CA3-4CAE-AAC0-1E3A12D8E9A1}" dt="2022-06-27T12:53:08.706" v="19" actId="20577"/>
        <pc:sldMkLst>
          <pc:docMk/>
          <pc:sldMk cId="1878025749" sldId="256"/>
        </pc:sldMkLst>
        <pc:spChg chg="mod">
          <ac:chgData name="Maximiliano Ortiz" userId="90727fd8e92db46b" providerId="LiveId" clId="{9A9A14B1-9CA3-4CAE-AAC0-1E3A12D8E9A1}" dt="2022-06-27T12:53:08.706" v="19" actId="20577"/>
          <ac:spMkLst>
            <pc:docMk/>
            <pc:sldMk cId="1878025749" sldId="256"/>
            <ac:spMk id="2" creationId="{00000000-0000-0000-0000-000000000000}"/>
          </ac:spMkLst>
        </pc:spChg>
      </pc:sldChg>
      <pc:sldChg chg="addSp delSp modSp mod">
        <pc:chgData name="Maximiliano Ortiz" userId="90727fd8e92db46b" providerId="LiveId" clId="{9A9A14B1-9CA3-4CAE-AAC0-1E3A12D8E9A1}" dt="2022-06-27T13:55:03.971" v="865" actId="20577"/>
        <pc:sldMkLst>
          <pc:docMk/>
          <pc:sldMk cId="2798663380" sldId="257"/>
        </pc:sldMkLst>
        <pc:spChg chg="del">
          <ac:chgData name="Maximiliano Ortiz" userId="90727fd8e92db46b" providerId="LiveId" clId="{9A9A14B1-9CA3-4CAE-AAC0-1E3A12D8E9A1}" dt="2022-06-27T13:15:40.955" v="35" actId="478"/>
          <ac:spMkLst>
            <pc:docMk/>
            <pc:sldMk cId="2798663380" sldId="257"/>
            <ac:spMk id="6" creationId="{A6E86181-D8C1-FE38-9244-9E44A47F9A74}"/>
          </ac:spMkLst>
        </pc:spChg>
        <pc:spChg chg="mod">
          <ac:chgData name="Maximiliano Ortiz" userId="90727fd8e92db46b" providerId="LiveId" clId="{9A9A14B1-9CA3-4CAE-AAC0-1E3A12D8E9A1}" dt="2022-06-27T13:55:03.971" v="865" actId="20577"/>
          <ac:spMkLst>
            <pc:docMk/>
            <pc:sldMk cId="2798663380" sldId="257"/>
            <ac:spMk id="7" creationId="{051E5D3D-6639-2489-AC17-9938F9B994E6}"/>
          </ac:spMkLst>
        </pc:spChg>
        <pc:spChg chg="add mod">
          <ac:chgData name="Maximiliano Ortiz" userId="90727fd8e92db46b" providerId="LiveId" clId="{9A9A14B1-9CA3-4CAE-AAC0-1E3A12D8E9A1}" dt="2022-06-27T13:15:41.287" v="36"/>
          <ac:spMkLst>
            <pc:docMk/>
            <pc:sldMk cId="2798663380" sldId="257"/>
            <ac:spMk id="9" creationId="{8B99ACB9-3382-59A6-5F8E-7148AF552558}"/>
          </ac:spMkLst>
        </pc:spChg>
      </pc:sldChg>
      <pc:sldChg chg="addSp delSp modSp mod">
        <pc:chgData name="Maximiliano Ortiz" userId="90727fd8e92db46b" providerId="LiveId" clId="{9A9A14B1-9CA3-4CAE-AAC0-1E3A12D8E9A1}" dt="2022-06-27T13:55:15.079" v="867" actId="20577"/>
        <pc:sldMkLst>
          <pc:docMk/>
          <pc:sldMk cId="2263933884" sldId="259"/>
        </pc:sldMkLst>
        <pc:spChg chg="add mod">
          <ac:chgData name="Maximiliano Ortiz" userId="90727fd8e92db46b" providerId="LiveId" clId="{9A9A14B1-9CA3-4CAE-AAC0-1E3A12D8E9A1}" dt="2022-06-27T13:15:44.705" v="38"/>
          <ac:spMkLst>
            <pc:docMk/>
            <pc:sldMk cId="2263933884" sldId="259"/>
            <ac:spMk id="15" creationId="{F95FB158-6BB6-DF5F-3B3C-18B73D1EAE17}"/>
          </ac:spMkLst>
        </pc:spChg>
        <pc:spChg chg="del">
          <ac:chgData name="Maximiliano Ortiz" userId="90727fd8e92db46b" providerId="LiveId" clId="{9A9A14B1-9CA3-4CAE-AAC0-1E3A12D8E9A1}" dt="2022-06-27T13:15:44.381" v="37" actId="478"/>
          <ac:spMkLst>
            <pc:docMk/>
            <pc:sldMk cId="2263933884" sldId="259"/>
            <ac:spMk id="19" creationId="{B30FCBC7-C2DD-4FDE-BB51-CA7BC24ADED6}"/>
          </ac:spMkLst>
        </pc:spChg>
        <pc:spChg chg="mod">
          <ac:chgData name="Maximiliano Ortiz" userId="90727fd8e92db46b" providerId="LiveId" clId="{9A9A14B1-9CA3-4CAE-AAC0-1E3A12D8E9A1}" dt="2022-06-27T13:55:15.079" v="867" actId="20577"/>
          <ac:spMkLst>
            <pc:docMk/>
            <pc:sldMk cId="2263933884" sldId="259"/>
            <ac:spMk id="20" creationId="{F59E356E-FAC8-BD0A-E141-4512CAE7BF12}"/>
          </ac:spMkLst>
        </pc:spChg>
      </pc:sldChg>
      <pc:sldChg chg="addSp delSp modSp mod">
        <pc:chgData name="Maximiliano Ortiz" userId="90727fd8e92db46b" providerId="LiveId" clId="{9A9A14B1-9CA3-4CAE-AAC0-1E3A12D8E9A1}" dt="2022-06-27T13:55:19.174" v="869" actId="20577"/>
        <pc:sldMkLst>
          <pc:docMk/>
          <pc:sldMk cId="598161685" sldId="260"/>
        </pc:sldMkLst>
        <pc:spChg chg="add mod">
          <ac:chgData name="Maximiliano Ortiz" userId="90727fd8e92db46b" providerId="LiveId" clId="{9A9A14B1-9CA3-4CAE-AAC0-1E3A12D8E9A1}" dt="2022-06-27T13:15:48.405" v="40"/>
          <ac:spMkLst>
            <pc:docMk/>
            <pc:sldMk cId="598161685" sldId="260"/>
            <ac:spMk id="8" creationId="{70951CF3-5C7B-9AFC-0443-8D740B0B3655}"/>
          </ac:spMkLst>
        </pc:spChg>
        <pc:spChg chg="del">
          <ac:chgData name="Maximiliano Ortiz" userId="90727fd8e92db46b" providerId="LiveId" clId="{9A9A14B1-9CA3-4CAE-AAC0-1E3A12D8E9A1}" dt="2022-06-27T13:15:48.136" v="39" actId="478"/>
          <ac:spMkLst>
            <pc:docMk/>
            <pc:sldMk cId="598161685" sldId="260"/>
            <ac:spMk id="15" creationId="{5AB776EF-90D5-8CB2-C0C8-48B875F7F3F0}"/>
          </ac:spMkLst>
        </pc:spChg>
        <pc:spChg chg="mod">
          <ac:chgData name="Maximiliano Ortiz" userId="90727fd8e92db46b" providerId="LiveId" clId="{9A9A14B1-9CA3-4CAE-AAC0-1E3A12D8E9A1}" dt="2022-06-27T13:55:19.174" v="869" actId="20577"/>
          <ac:spMkLst>
            <pc:docMk/>
            <pc:sldMk cId="598161685" sldId="260"/>
            <ac:spMk id="16" creationId="{D7FAEDE8-0D47-BC3B-E963-F50DD44F6CD3}"/>
          </ac:spMkLst>
        </pc:spChg>
      </pc:sldChg>
      <pc:sldChg chg="modSp mod">
        <pc:chgData name="Maximiliano Ortiz" userId="90727fd8e92db46b" providerId="LiveId" clId="{9A9A14B1-9CA3-4CAE-AAC0-1E3A12D8E9A1}" dt="2022-06-27T13:55:24.365" v="871" actId="20577"/>
        <pc:sldMkLst>
          <pc:docMk/>
          <pc:sldMk cId="169933952" sldId="261"/>
        </pc:sldMkLst>
        <pc:spChg chg="mod">
          <ac:chgData name="Maximiliano Ortiz" userId="90727fd8e92db46b" providerId="LiveId" clId="{9A9A14B1-9CA3-4CAE-AAC0-1E3A12D8E9A1}" dt="2022-06-27T13:15:35.396" v="34" actId="14100"/>
          <ac:spMkLst>
            <pc:docMk/>
            <pc:sldMk cId="169933952" sldId="261"/>
            <ac:spMk id="8" creationId="{45F71739-7BA5-BC8E-8FDD-68ABE0BA3EA0}"/>
          </ac:spMkLst>
        </pc:spChg>
        <pc:spChg chg="mod">
          <ac:chgData name="Maximiliano Ortiz" userId="90727fd8e92db46b" providerId="LiveId" clId="{9A9A14B1-9CA3-4CAE-AAC0-1E3A12D8E9A1}" dt="2022-06-27T13:55:24.365" v="871" actId="20577"/>
          <ac:spMkLst>
            <pc:docMk/>
            <pc:sldMk cId="169933952" sldId="261"/>
            <ac:spMk id="9" creationId="{1BD7927E-5C50-AC36-2209-35F0904483D7}"/>
          </ac:spMkLst>
        </pc:spChg>
      </pc:sldChg>
      <pc:sldChg chg="addSp delSp modSp mod">
        <pc:chgData name="Maximiliano Ortiz" userId="90727fd8e92db46b" providerId="LiveId" clId="{9A9A14B1-9CA3-4CAE-AAC0-1E3A12D8E9A1}" dt="2022-06-27T13:55:37.803" v="873" actId="20577"/>
        <pc:sldMkLst>
          <pc:docMk/>
          <pc:sldMk cId="2770050518" sldId="263"/>
        </pc:sldMkLst>
        <pc:spChg chg="del">
          <ac:chgData name="Maximiliano Ortiz" userId="90727fd8e92db46b" providerId="LiveId" clId="{9A9A14B1-9CA3-4CAE-AAC0-1E3A12D8E9A1}" dt="2022-06-27T13:15:55.809" v="41" actId="478"/>
          <ac:spMkLst>
            <pc:docMk/>
            <pc:sldMk cId="2770050518" sldId="263"/>
            <ac:spMk id="8" creationId="{13C12D23-F5B7-50E2-6BE5-DFAC4CC2C3F8}"/>
          </ac:spMkLst>
        </pc:spChg>
        <pc:spChg chg="mod">
          <ac:chgData name="Maximiliano Ortiz" userId="90727fd8e92db46b" providerId="LiveId" clId="{9A9A14B1-9CA3-4CAE-AAC0-1E3A12D8E9A1}" dt="2022-06-27T13:55:37.803" v="873" actId="20577"/>
          <ac:spMkLst>
            <pc:docMk/>
            <pc:sldMk cId="2770050518" sldId="263"/>
            <ac:spMk id="9" creationId="{2765C29A-70AD-780F-9626-8AF547A9F993}"/>
          </ac:spMkLst>
        </pc:spChg>
        <pc:spChg chg="add mod">
          <ac:chgData name="Maximiliano Ortiz" userId="90727fd8e92db46b" providerId="LiveId" clId="{9A9A14B1-9CA3-4CAE-AAC0-1E3A12D8E9A1}" dt="2022-06-27T13:15:56.056" v="42"/>
          <ac:spMkLst>
            <pc:docMk/>
            <pc:sldMk cId="2770050518" sldId="263"/>
            <ac:spMk id="10" creationId="{E356B0F7-0A9C-6630-0C12-0AF43A341E5E}"/>
          </ac:spMkLst>
        </pc:spChg>
        <pc:picChg chg="add mod">
          <ac:chgData name="Maximiliano Ortiz" userId="90727fd8e92db46b" providerId="LiveId" clId="{9A9A14B1-9CA3-4CAE-AAC0-1E3A12D8E9A1}" dt="2022-06-27T13:19:27.504" v="59" actId="1076"/>
          <ac:picMkLst>
            <pc:docMk/>
            <pc:sldMk cId="2770050518" sldId="263"/>
            <ac:picMk id="4" creationId="{CB6B27DC-380A-E54C-3614-66EC0E7EFA6E}"/>
          </ac:picMkLst>
        </pc:picChg>
        <pc:picChg chg="del">
          <ac:chgData name="Maximiliano Ortiz" userId="90727fd8e92db46b" providerId="LiveId" clId="{9A9A14B1-9CA3-4CAE-AAC0-1E3A12D8E9A1}" dt="2022-06-27T13:19:07.571" v="53" actId="478"/>
          <ac:picMkLst>
            <pc:docMk/>
            <pc:sldMk cId="2770050518" sldId="263"/>
            <ac:picMk id="5" creationId="{3B0E9033-142A-19B4-A72E-2A47BD23232C}"/>
          </ac:picMkLst>
        </pc:picChg>
      </pc:sldChg>
      <pc:sldChg chg="addSp delSp modSp mod">
        <pc:chgData name="Maximiliano Ortiz" userId="90727fd8e92db46b" providerId="LiveId" clId="{9A9A14B1-9CA3-4CAE-AAC0-1E3A12D8E9A1}" dt="2022-06-27T13:55:41.923" v="875" actId="20577"/>
        <pc:sldMkLst>
          <pc:docMk/>
          <pc:sldMk cId="4200603665" sldId="264"/>
        </pc:sldMkLst>
        <pc:spChg chg="del">
          <ac:chgData name="Maximiliano Ortiz" userId="90727fd8e92db46b" providerId="LiveId" clId="{9A9A14B1-9CA3-4CAE-AAC0-1E3A12D8E9A1}" dt="2022-06-27T13:16:01.264" v="43" actId="478"/>
          <ac:spMkLst>
            <pc:docMk/>
            <pc:sldMk cId="4200603665" sldId="264"/>
            <ac:spMk id="6" creationId="{A498E756-2DCF-3AD9-FF83-02D15738179E}"/>
          </ac:spMkLst>
        </pc:spChg>
        <pc:spChg chg="mod">
          <ac:chgData name="Maximiliano Ortiz" userId="90727fd8e92db46b" providerId="LiveId" clId="{9A9A14B1-9CA3-4CAE-AAC0-1E3A12D8E9A1}" dt="2022-06-27T13:55:41.923" v="875" actId="20577"/>
          <ac:spMkLst>
            <pc:docMk/>
            <pc:sldMk cId="4200603665" sldId="264"/>
            <ac:spMk id="7" creationId="{E2E48A0F-B76E-9AF8-B47A-DF5188BB551B}"/>
          </ac:spMkLst>
        </pc:spChg>
        <pc:spChg chg="add mod">
          <ac:chgData name="Maximiliano Ortiz" userId="90727fd8e92db46b" providerId="LiveId" clId="{9A9A14B1-9CA3-4CAE-AAC0-1E3A12D8E9A1}" dt="2022-06-27T13:16:01.607" v="44"/>
          <ac:spMkLst>
            <pc:docMk/>
            <pc:sldMk cId="4200603665" sldId="264"/>
            <ac:spMk id="8" creationId="{9DD52BCB-3729-6CE6-34E6-229B4CD7855B}"/>
          </ac:spMkLst>
        </pc:spChg>
        <pc:spChg chg="mod">
          <ac:chgData name="Maximiliano Ortiz" userId="90727fd8e92db46b" providerId="LiveId" clId="{9A9A14B1-9CA3-4CAE-AAC0-1E3A12D8E9A1}" dt="2022-06-27T13:23:21.737" v="70" actId="20577"/>
          <ac:spMkLst>
            <pc:docMk/>
            <pc:sldMk cId="4200603665" sldId="264"/>
            <ac:spMk id="14" creationId="{00000000-0000-0000-0000-000000000000}"/>
          </ac:spMkLst>
        </pc:spChg>
      </pc:sldChg>
      <pc:sldChg chg="addSp delSp modSp mod">
        <pc:chgData name="Maximiliano Ortiz" userId="90727fd8e92db46b" providerId="LiveId" clId="{9A9A14B1-9CA3-4CAE-AAC0-1E3A12D8E9A1}" dt="2022-06-27T13:55:46.778" v="877" actId="20577"/>
        <pc:sldMkLst>
          <pc:docMk/>
          <pc:sldMk cId="833963141" sldId="265"/>
        </pc:sldMkLst>
        <pc:spChg chg="del">
          <ac:chgData name="Maximiliano Ortiz" userId="90727fd8e92db46b" providerId="LiveId" clId="{9A9A14B1-9CA3-4CAE-AAC0-1E3A12D8E9A1}" dt="2022-06-27T13:28:42.343" v="73" actId="478"/>
          <ac:spMkLst>
            <pc:docMk/>
            <pc:sldMk cId="833963141" sldId="265"/>
            <ac:spMk id="10" creationId="{2DE28246-C1DF-2724-5B8E-C47BA679677B}"/>
          </ac:spMkLst>
        </pc:spChg>
        <pc:spChg chg="del">
          <ac:chgData name="Maximiliano Ortiz" userId="90727fd8e92db46b" providerId="LiveId" clId="{9A9A14B1-9CA3-4CAE-AAC0-1E3A12D8E9A1}" dt="2022-06-27T13:16:05.090" v="45" actId="478"/>
          <ac:spMkLst>
            <pc:docMk/>
            <pc:sldMk cId="833963141" sldId="265"/>
            <ac:spMk id="11" creationId="{B905A84B-CDC4-80C2-3844-5FEE7FE2FEDC}"/>
          </ac:spMkLst>
        </pc:spChg>
        <pc:spChg chg="add mod">
          <ac:chgData name="Maximiliano Ortiz" userId="90727fd8e92db46b" providerId="LiveId" clId="{9A9A14B1-9CA3-4CAE-AAC0-1E3A12D8E9A1}" dt="2022-06-27T13:16:05.413" v="46"/>
          <ac:spMkLst>
            <pc:docMk/>
            <pc:sldMk cId="833963141" sldId="265"/>
            <ac:spMk id="12" creationId="{01B5CAA3-0AAB-AFC9-F542-739C94F658B1}"/>
          </ac:spMkLst>
        </pc:spChg>
        <pc:spChg chg="mod">
          <ac:chgData name="Maximiliano Ortiz" userId="90727fd8e92db46b" providerId="LiveId" clId="{9A9A14B1-9CA3-4CAE-AAC0-1E3A12D8E9A1}" dt="2022-06-27T13:29:19.167" v="95" actId="20577"/>
          <ac:spMkLst>
            <pc:docMk/>
            <pc:sldMk cId="833963141" sldId="265"/>
            <ac:spMk id="13" creationId="{00000000-0000-0000-0000-000000000000}"/>
          </ac:spMkLst>
        </pc:spChg>
        <pc:spChg chg="mod">
          <ac:chgData name="Maximiliano Ortiz" userId="90727fd8e92db46b" providerId="LiveId" clId="{9A9A14B1-9CA3-4CAE-AAC0-1E3A12D8E9A1}" dt="2022-06-27T13:55:46.778" v="877" actId="20577"/>
          <ac:spMkLst>
            <pc:docMk/>
            <pc:sldMk cId="833963141" sldId="265"/>
            <ac:spMk id="15" creationId="{831A801F-7ED6-697C-D510-D1C00F597B94}"/>
          </ac:spMkLst>
        </pc:spChg>
        <pc:picChg chg="del">
          <ac:chgData name="Maximiliano Ortiz" userId="90727fd8e92db46b" providerId="LiveId" clId="{9A9A14B1-9CA3-4CAE-AAC0-1E3A12D8E9A1}" dt="2022-06-27T13:28:34.984" v="71" actId="478"/>
          <ac:picMkLst>
            <pc:docMk/>
            <pc:sldMk cId="833963141" sldId="265"/>
            <ac:picMk id="4" creationId="{D725F8B3-F36B-99DD-3F98-80C3EE252818}"/>
          </ac:picMkLst>
        </pc:picChg>
        <pc:picChg chg="add mod">
          <ac:chgData name="Maximiliano Ortiz" userId="90727fd8e92db46b" providerId="LiveId" clId="{9A9A14B1-9CA3-4CAE-AAC0-1E3A12D8E9A1}" dt="2022-06-27T13:28:58.758" v="78" actId="1076"/>
          <ac:picMkLst>
            <pc:docMk/>
            <pc:sldMk cId="833963141" sldId="265"/>
            <ac:picMk id="1026" creationId="{CABF976F-2C38-1CCE-3CA1-440BBAED878E}"/>
          </ac:picMkLst>
        </pc:picChg>
      </pc:sldChg>
      <pc:sldChg chg="addSp delSp modSp mod">
        <pc:chgData name="Maximiliano Ortiz" userId="90727fd8e92db46b" providerId="LiveId" clId="{9A9A14B1-9CA3-4CAE-AAC0-1E3A12D8E9A1}" dt="2022-06-27T14:00:16.065" v="927" actId="1076"/>
        <pc:sldMkLst>
          <pc:docMk/>
          <pc:sldMk cId="544870803" sldId="266"/>
        </pc:sldMkLst>
        <pc:spChg chg="add del">
          <ac:chgData name="Maximiliano Ortiz" userId="90727fd8e92db46b" providerId="LiveId" clId="{9A9A14B1-9CA3-4CAE-AAC0-1E3A12D8E9A1}" dt="2022-06-27T13:59:52.224" v="921" actId="22"/>
          <ac:spMkLst>
            <pc:docMk/>
            <pc:sldMk cId="544870803" sldId="266"/>
            <ac:spMk id="8" creationId="{22A57971-B414-9866-770A-317A6BBEE467}"/>
          </ac:spMkLst>
        </pc:spChg>
        <pc:spChg chg="add mod">
          <ac:chgData name="Maximiliano Ortiz" userId="90727fd8e92db46b" providerId="LiveId" clId="{9A9A14B1-9CA3-4CAE-AAC0-1E3A12D8E9A1}" dt="2022-06-27T14:00:16.065" v="927" actId="1076"/>
          <ac:spMkLst>
            <pc:docMk/>
            <pc:sldMk cId="544870803" sldId="266"/>
            <ac:spMk id="9" creationId="{929CBFE1-956F-1981-F4E0-55BD3EB5869A}"/>
          </ac:spMkLst>
        </pc:spChg>
      </pc:sldChg>
      <pc:sldChg chg="addSp delSp modSp mod">
        <pc:chgData name="Maximiliano Ortiz" userId="90727fd8e92db46b" providerId="LiveId" clId="{9A9A14B1-9CA3-4CAE-AAC0-1E3A12D8E9A1}" dt="2022-06-27T13:55:50.267" v="879" actId="20577"/>
        <pc:sldMkLst>
          <pc:docMk/>
          <pc:sldMk cId="2531326761" sldId="267"/>
        </pc:sldMkLst>
        <pc:spChg chg="del mod">
          <ac:chgData name="Maximiliano Ortiz" userId="90727fd8e92db46b" providerId="LiveId" clId="{9A9A14B1-9CA3-4CAE-AAC0-1E3A12D8E9A1}" dt="2022-06-27T13:30:57.334" v="203" actId="478"/>
          <ac:spMkLst>
            <pc:docMk/>
            <pc:sldMk cId="2531326761" sldId="267"/>
            <ac:spMk id="12" creationId="{45778EEF-3D5E-20BD-C6D9-B1723B68A292}"/>
          </ac:spMkLst>
        </pc:spChg>
        <pc:spChg chg="mod">
          <ac:chgData name="Maximiliano Ortiz" userId="90727fd8e92db46b" providerId="LiveId" clId="{9A9A14B1-9CA3-4CAE-AAC0-1E3A12D8E9A1}" dt="2022-06-27T13:29:57.884" v="123" actId="20577"/>
          <ac:spMkLst>
            <pc:docMk/>
            <pc:sldMk cId="2531326761" sldId="267"/>
            <ac:spMk id="13" creationId="{00000000-0000-0000-0000-000000000000}"/>
          </ac:spMkLst>
        </pc:spChg>
        <pc:spChg chg="mod">
          <ac:chgData name="Maximiliano Ortiz" userId="90727fd8e92db46b" providerId="LiveId" clId="{9A9A14B1-9CA3-4CAE-AAC0-1E3A12D8E9A1}" dt="2022-06-27T13:30:33.597" v="197" actId="20577"/>
          <ac:spMkLst>
            <pc:docMk/>
            <pc:sldMk cId="2531326761" sldId="267"/>
            <ac:spMk id="14" creationId="{00000000-0000-0000-0000-000000000000}"/>
          </ac:spMkLst>
        </pc:spChg>
        <pc:spChg chg="del">
          <ac:chgData name="Maximiliano Ortiz" userId="90727fd8e92db46b" providerId="LiveId" clId="{9A9A14B1-9CA3-4CAE-AAC0-1E3A12D8E9A1}" dt="2022-06-27T13:16:08.416" v="47" actId="478"/>
          <ac:spMkLst>
            <pc:docMk/>
            <pc:sldMk cId="2531326761" sldId="267"/>
            <ac:spMk id="16" creationId="{1AB898EA-6F4C-ACE5-3AFE-BF8AAE1A4DAE}"/>
          </ac:spMkLst>
        </pc:spChg>
        <pc:spChg chg="mod">
          <ac:chgData name="Maximiliano Ortiz" userId="90727fd8e92db46b" providerId="LiveId" clId="{9A9A14B1-9CA3-4CAE-AAC0-1E3A12D8E9A1}" dt="2022-06-27T13:55:50.267" v="879" actId="20577"/>
          <ac:spMkLst>
            <pc:docMk/>
            <pc:sldMk cId="2531326761" sldId="267"/>
            <ac:spMk id="17" creationId="{0BA84367-D9E9-B9BD-883E-22B688BB9D7C}"/>
          </ac:spMkLst>
        </pc:spChg>
        <pc:spChg chg="add mod">
          <ac:chgData name="Maximiliano Ortiz" userId="90727fd8e92db46b" providerId="LiveId" clId="{9A9A14B1-9CA3-4CAE-AAC0-1E3A12D8E9A1}" dt="2022-06-27T13:16:08.640" v="48"/>
          <ac:spMkLst>
            <pc:docMk/>
            <pc:sldMk cId="2531326761" sldId="267"/>
            <ac:spMk id="18" creationId="{766EA470-71D4-F2B0-B289-D6FAD29EC2D1}"/>
          </ac:spMkLst>
        </pc:spChg>
        <pc:picChg chg="del">
          <ac:chgData name="Maximiliano Ortiz" userId="90727fd8e92db46b" providerId="LiveId" clId="{9A9A14B1-9CA3-4CAE-AAC0-1E3A12D8E9A1}" dt="2022-06-27T13:30:37.481" v="199" actId="478"/>
          <ac:picMkLst>
            <pc:docMk/>
            <pc:sldMk cId="2531326761" sldId="267"/>
            <ac:picMk id="5" creationId="{17643D9A-65F3-A761-C88C-D8AF03C2824D}"/>
          </ac:picMkLst>
        </pc:picChg>
        <pc:picChg chg="del">
          <ac:chgData name="Maximiliano Ortiz" userId="90727fd8e92db46b" providerId="LiveId" clId="{9A9A14B1-9CA3-4CAE-AAC0-1E3A12D8E9A1}" dt="2022-06-27T13:30:35.898" v="198" actId="478"/>
          <ac:picMkLst>
            <pc:docMk/>
            <pc:sldMk cId="2531326761" sldId="267"/>
            <ac:picMk id="9" creationId="{3AC804FA-B3EC-9B0E-87F8-E892DF04DFFA}"/>
          </ac:picMkLst>
        </pc:picChg>
        <pc:picChg chg="add mod">
          <ac:chgData name="Maximiliano Ortiz" userId="90727fd8e92db46b" providerId="LiveId" clId="{9A9A14B1-9CA3-4CAE-AAC0-1E3A12D8E9A1}" dt="2022-06-27T13:32:05.882" v="217" actId="1076"/>
          <ac:picMkLst>
            <pc:docMk/>
            <pc:sldMk cId="2531326761" sldId="267"/>
            <ac:picMk id="2050" creationId="{FF0055B1-6FE4-EB32-8D33-87129ECB5836}"/>
          </ac:picMkLst>
        </pc:picChg>
        <pc:picChg chg="add mod">
          <ac:chgData name="Maximiliano Ortiz" userId="90727fd8e92db46b" providerId="LiveId" clId="{9A9A14B1-9CA3-4CAE-AAC0-1E3A12D8E9A1}" dt="2022-06-27T13:31:45.111" v="215" actId="1076"/>
          <ac:picMkLst>
            <pc:docMk/>
            <pc:sldMk cId="2531326761" sldId="267"/>
            <ac:picMk id="2052" creationId="{4811F066-EB59-6349-C2D7-10CF08457AB1}"/>
          </ac:picMkLst>
        </pc:picChg>
      </pc:sldChg>
      <pc:sldChg chg="addSp delSp modSp mod">
        <pc:chgData name="Maximiliano Ortiz" userId="90727fd8e92db46b" providerId="LiveId" clId="{9A9A14B1-9CA3-4CAE-AAC0-1E3A12D8E9A1}" dt="2022-06-27T13:59:38.147" v="917" actId="20577"/>
        <pc:sldMkLst>
          <pc:docMk/>
          <pc:sldMk cId="395277970" sldId="268"/>
        </pc:sldMkLst>
        <pc:spChg chg="add mod">
          <ac:chgData name="Maximiliano Ortiz" userId="90727fd8e92db46b" providerId="LiveId" clId="{9A9A14B1-9CA3-4CAE-AAC0-1E3A12D8E9A1}" dt="2022-06-27T13:16:12.259" v="50"/>
          <ac:spMkLst>
            <pc:docMk/>
            <pc:sldMk cId="395277970" sldId="268"/>
            <ac:spMk id="9" creationId="{4FA0FD9C-715F-9271-B596-5D8A9C7E5A75}"/>
          </ac:spMkLst>
        </pc:spChg>
        <pc:spChg chg="del">
          <ac:chgData name="Maximiliano Ortiz" userId="90727fd8e92db46b" providerId="LiveId" clId="{9A9A14B1-9CA3-4CAE-AAC0-1E3A12D8E9A1}" dt="2022-06-27T13:16:12.005" v="49" actId="478"/>
          <ac:spMkLst>
            <pc:docMk/>
            <pc:sldMk cId="395277970" sldId="268"/>
            <ac:spMk id="16" creationId="{1AB898EA-6F4C-ACE5-3AFE-BF8AAE1A4DAE}"/>
          </ac:spMkLst>
        </pc:spChg>
        <pc:spChg chg="mod">
          <ac:chgData name="Maximiliano Ortiz" userId="90727fd8e92db46b" providerId="LiveId" clId="{9A9A14B1-9CA3-4CAE-AAC0-1E3A12D8E9A1}" dt="2022-06-27T13:59:38.147" v="917" actId="20577"/>
          <ac:spMkLst>
            <pc:docMk/>
            <pc:sldMk cId="395277970" sldId="268"/>
            <ac:spMk id="17" creationId="{4F84EEF4-C408-F3EA-88B1-929CDA5BF7DE}"/>
          </ac:spMkLst>
        </pc:spChg>
        <pc:graphicFrameChg chg="mod modGraphic">
          <ac:chgData name="Maximiliano Ortiz" userId="90727fd8e92db46b" providerId="LiveId" clId="{9A9A14B1-9CA3-4CAE-AAC0-1E3A12D8E9A1}" dt="2022-06-27T13:49:36.386" v="501" actId="20577"/>
          <ac:graphicFrameMkLst>
            <pc:docMk/>
            <pc:sldMk cId="395277970" sldId="268"/>
            <ac:graphicFrameMk id="3" creationId="{2116C8A7-F5E5-9E30-8C94-5E136913FAE2}"/>
          </ac:graphicFrameMkLst>
        </pc:graphicFrameChg>
        <pc:graphicFrameChg chg="add del mod">
          <ac:chgData name="Maximiliano Ortiz" userId="90727fd8e92db46b" providerId="LiveId" clId="{9A9A14B1-9CA3-4CAE-AAC0-1E3A12D8E9A1}" dt="2022-06-27T13:37:19.123" v="269" actId="478"/>
          <ac:graphicFrameMkLst>
            <pc:docMk/>
            <pc:sldMk cId="395277970" sldId="268"/>
            <ac:graphicFrameMk id="4" creationId="{E1E232A1-FBB3-CA2D-3C3B-30326AE15116}"/>
          </ac:graphicFrameMkLst>
        </pc:graphicFrameChg>
        <pc:graphicFrameChg chg="add del mod">
          <ac:chgData name="Maximiliano Ortiz" userId="90727fd8e92db46b" providerId="LiveId" clId="{9A9A14B1-9CA3-4CAE-AAC0-1E3A12D8E9A1}" dt="2022-06-27T13:37:34.886" v="271"/>
          <ac:graphicFrameMkLst>
            <pc:docMk/>
            <pc:sldMk cId="395277970" sldId="268"/>
            <ac:graphicFrameMk id="5" creationId="{69D48F12-0A0D-B3EF-F60E-3E71B7719552}"/>
          </ac:graphicFrameMkLst>
        </pc:graphicFrameChg>
      </pc:sldChg>
      <pc:sldChg chg="addSp delSp modSp mod">
        <pc:chgData name="Maximiliano Ortiz" userId="90727fd8e92db46b" providerId="LiveId" clId="{9A9A14B1-9CA3-4CAE-AAC0-1E3A12D8E9A1}" dt="2022-06-27T13:59:42.110" v="919" actId="20577"/>
        <pc:sldMkLst>
          <pc:docMk/>
          <pc:sldMk cId="1437445692" sldId="269"/>
        </pc:sldMkLst>
        <pc:spChg chg="add mod">
          <ac:chgData name="Maximiliano Ortiz" userId="90727fd8e92db46b" providerId="LiveId" clId="{9A9A14B1-9CA3-4CAE-AAC0-1E3A12D8E9A1}" dt="2022-06-27T13:16:15.778" v="52"/>
          <ac:spMkLst>
            <pc:docMk/>
            <pc:sldMk cId="1437445692" sldId="269"/>
            <ac:spMk id="8" creationId="{D884D199-63AD-0D0F-E8DE-AADDB43500CB}"/>
          </ac:spMkLst>
        </pc:spChg>
        <pc:spChg chg="mod">
          <ac:chgData name="Maximiliano Ortiz" userId="90727fd8e92db46b" providerId="LiveId" clId="{9A9A14B1-9CA3-4CAE-AAC0-1E3A12D8E9A1}" dt="2022-06-27T13:54:37.855" v="863" actId="20577"/>
          <ac:spMkLst>
            <pc:docMk/>
            <pc:sldMk cId="1437445692" sldId="269"/>
            <ac:spMk id="14" creationId="{00000000-0000-0000-0000-000000000000}"/>
          </ac:spMkLst>
        </pc:spChg>
        <pc:spChg chg="del">
          <ac:chgData name="Maximiliano Ortiz" userId="90727fd8e92db46b" providerId="LiveId" clId="{9A9A14B1-9CA3-4CAE-AAC0-1E3A12D8E9A1}" dt="2022-06-27T13:16:15.496" v="51" actId="478"/>
          <ac:spMkLst>
            <pc:docMk/>
            <pc:sldMk cId="1437445692" sldId="269"/>
            <ac:spMk id="16" creationId="{1AB898EA-6F4C-ACE5-3AFE-BF8AAE1A4DAE}"/>
          </ac:spMkLst>
        </pc:spChg>
        <pc:spChg chg="mod">
          <ac:chgData name="Maximiliano Ortiz" userId="90727fd8e92db46b" providerId="LiveId" clId="{9A9A14B1-9CA3-4CAE-AAC0-1E3A12D8E9A1}" dt="2022-06-27T13:59:42.110" v="919" actId="20577"/>
          <ac:spMkLst>
            <pc:docMk/>
            <pc:sldMk cId="1437445692" sldId="269"/>
            <ac:spMk id="17" creationId="{4F84EEF4-C408-F3EA-88B1-929CDA5BF7DE}"/>
          </ac:spMkLst>
        </pc:spChg>
      </pc:sldChg>
      <pc:sldChg chg="addSp delSp modSp add mod">
        <pc:chgData name="Maximiliano Ortiz" userId="90727fd8e92db46b" providerId="LiveId" clId="{9A9A14B1-9CA3-4CAE-AAC0-1E3A12D8E9A1}" dt="2022-06-27T13:55:57.756" v="887" actId="20577"/>
        <pc:sldMkLst>
          <pc:docMk/>
          <pc:sldMk cId="3485872060" sldId="270"/>
        </pc:sldMkLst>
        <pc:spChg chg="mod">
          <ac:chgData name="Maximiliano Ortiz" userId="90727fd8e92db46b" providerId="LiveId" clId="{9A9A14B1-9CA3-4CAE-AAC0-1E3A12D8E9A1}" dt="2022-06-27T13:33:03.826" v="224" actId="20577"/>
          <ac:spMkLst>
            <pc:docMk/>
            <pc:sldMk cId="3485872060" sldId="270"/>
            <ac:spMk id="14" creationId="{00000000-0000-0000-0000-000000000000}"/>
          </ac:spMkLst>
        </pc:spChg>
        <pc:spChg chg="mod">
          <ac:chgData name="Maximiliano Ortiz" userId="90727fd8e92db46b" providerId="LiveId" clId="{9A9A14B1-9CA3-4CAE-AAC0-1E3A12D8E9A1}" dt="2022-06-27T13:55:57.756" v="887" actId="20577"/>
          <ac:spMkLst>
            <pc:docMk/>
            <pc:sldMk cId="3485872060" sldId="270"/>
            <ac:spMk id="17" creationId="{0BA84367-D9E9-B9BD-883E-22B688BB9D7C}"/>
          </ac:spMkLst>
        </pc:spChg>
        <pc:picChg chg="del">
          <ac:chgData name="Maximiliano Ortiz" userId="90727fd8e92db46b" providerId="LiveId" clId="{9A9A14B1-9CA3-4CAE-AAC0-1E3A12D8E9A1}" dt="2022-06-27T13:33:06.568" v="225" actId="478"/>
          <ac:picMkLst>
            <pc:docMk/>
            <pc:sldMk cId="3485872060" sldId="270"/>
            <ac:picMk id="2050" creationId="{FF0055B1-6FE4-EB32-8D33-87129ECB5836}"/>
          </ac:picMkLst>
        </pc:picChg>
        <pc:picChg chg="del">
          <ac:chgData name="Maximiliano Ortiz" userId="90727fd8e92db46b" providerId="LiveId" clId="{9A9A14B1-9CA3-4CAE-AAC0-1E3A12D8E9A1}" dt="2022-06-27T13:33:24.541" v="231" actId="478"/>
          <ac:picMkLst>
            <pc:docMk/>
            <pc:sldMk cId="3485872060" sldId="270"/>
            <ac:picMk id="2052" creationId="{4811F066-EB59-6349-C2D7-10CF08457AB1}"/>
          </ac:picMkLst>
        </pc:picChg>
        <pc:picChg chg="add mod">
          <ac:chgData name="Maximiliano Ortiz" userId="90727fd8e92db46b" providerId="LiveId" clId="{9A9A14B1-9CA3-4CAE-AAC0-1E3A12D8E9A1}" dt="2022-06-27T13:33:20.844" v="230" actId="1076"/>
          <ac:picMkLst>
            <pc:docMk/>
            <pc:sldMk cId="3485872060" sldId="270"/>
            <ac:picMk id="3074" creationId="{0C18A52C-6EAF-28C1-2FB5-352D2590531C}"/>
          </ac:picMkLst>
        </pc:picChg>
        <pc:picChg chg="add mod">
          <ac:chgData name="Maximiliano Ortiz" userId="90727fd8e92db46b" providerId="LiveId" clId="{9A9A14B1-9CA3-4CAE-AAC0-1E3A12D8E9A1}" dt="2022-06-27T13:33:52.072" v="234" actId="1076"/>
          <ac:picMkLst>
            <pc:docMk/>
            <pc:sldMk cId="3485872060" sldId="270"/>
            <ac:picMk id="3076" creationId="{9A9A2EE3-9879-1782-0564-ADEFEF435F53}"/>
          </ac:picMkLst>
        </pc:picChg>
      </pc:sldChg>
      <pc:sldChg chg="addSp delSp modSp add mod">
        <pc:chgData name="Maximiliano Ortiz" userId="90727fd8e92db46b" providerId="LiveId" clId="{9A9A14B1-9CA3-4CAE-AAC0-1E3A12D8E9A1}" dt="2022-06-27T13:56:03.990" v="892" actId="20577"/>
        <pc:sldMkLst>
          <pc:docMk/>
          <pc:sldMk cId="491779741" sldId="271"/>
        </pc:sldMkLst>
        <pc:spChg chg="mod">
          <ac:chgData name="Maximiliano Ortiz" userId="90727fd8e92db46b" providerId="LiveId" clId="{9A9A14B1-9CA3-4CAE-AAC0-1E3A12D8E9A1}" dt="2022-06-27T13:34:24.019" v="237" actId="20577"/>
          <ac:spMkLst>
            <pc:docMk/>
            <pc:sldMk cId="491779741" sldId="271"/>
            <ac:spMk id="14" creationId="{00000000-0000-0000-0000-000000000000}"/>
          </ac:spMkLst>
        </pc:spChg>
        <pc:spChg chg="mod">
          <ac:chgData name="Maximiliano Ortiz" userId="90727fd8e92db46b" providerId="LiveId" clId="{9A9A14B1-9CA3-4CAE-AAC0-1E3A12D8E9A1}" dt="2022-06-27T13:56:03.990" v="892" actId="20577"/>
          <ac:spMkLst>
            <pc:docMk/>
            <pc:sldMk cId="491779741" sldId="271"/>
            <ac:spMk id="17" creationId="{0BA84367-D9E9-B9BD-883E-22B688BB9D7C}"/>
          </ac:spMkLst>
        </pc:spChg>
        <pc:picChg chg="del">
          <ac:chgData name="Maximiliano Ortiz" userId="90727fd8e92db46b" providerId="LiveId" clId="{9A9A14B1-9CA3-4CAE-AAC0-1E3A12D8E9A1}" dt="2022-06-27T13:34:25.488" v="238" actId="478"/>
          <ac:picMkLst>
            <pc:docMk/>
            <pc:sldMk cId="491779741" sldId="271"/>
            <ac:picMk id="3074" creationId="{0C18A52C-6EAF-28C1-2FB5-352D2590531C}"/>
          </ac:picMkLst>
        </pc:picChg>
        <pc:picChg chg="del">
          <ac:chgData name="Maximiliano Ortiz" userId="90727fd8e92db46b" providerId="LiveId" clId="{9A9A14B1-9CA3-4CAE-AAC0-1E3A12D8E9A1}" dt="2022-06-27T13:34:37.571" v="242" actId="478"/>
          <ac:picMkLst>
            <pc:docMk/>
            <pc:sldMk cId="491779741" sldId="271"/>
            <ac:picMk id="3076" creationId="{9A9A2EE3-9879-1782-0564-ADEFEF435F53}"/>
          </ac:picMkLst>
        </pc:picChg>
        <pc:picChg chg="add mod">
          <ac:chgData name="Maximiliano Ortiz" userId="90727fd8e92db46b" providerId="LiveId" clId="{9A9A14B1-9CA3-4CAE-AAC0-1E3A12D8E9A1}" dt="2022-06-27T13:34:56.966" v="246" actId="1076"/>
          <ac:picMkLst>
            <pc:docMk/>
            <pc:sldMk cId="491779741" sldId="271"/>
            <ac:picMk id="4098" creationId="{16771B54-EEDA-B9D5-DE37-1861C6199430}"/>
          </ac:picMkLst>
        </pc:picChg>
        <pc:picChg chg="add mod">
          <ac:chgData name="Maximiliano Ortiz" userId="90727fd8e92db46b" providerId="LiveId" clId="{9A9A14B1-9CA3-4CAE-AAC0-1E3A12D8E9A1}" dt="2022-06-27T13:35:02.926" v="247" actId="1076"/>
          <ac:picMkLst>
            <pc:docMk/>
            <pc:sldMk cId="491779741" sldId="271"/>
            <ac:picMk id="4100" creationId="{AA7EEE40-8AA0-DDEB-88D5-FD82FE16DE8E}"/>
          </ac:picMkLst>
        </pc:picChg>
      </pc:sldChg>
      <pc:sldChg chg="modSp add del mod">
        <pc:chgData name="Maximiliano Ortiz" userId="90727fd8e92db46b" providerId="LiveId" clId="{9A9A14B1-9CA3-4CAE-AAC0-1E3A12D8E9A1}" dt="2022-06-27T13:59:02.130" v="911" actId="2696"/>
        <pc:sldMkLst>
          <pc:docMk/>
          <pc:sldMk cId="3757263494" sldId="272"/>
        </pc:sldMkLst>
        <pc:spChg chg="mod">
          <ac:chgData name="Maximiliano Ortiz" userId="90727fd8e92db46b" providerId="LiveId" clId="{9A9A14B1-9CA3-4CAE-AAC0-1E3A12D8E9A1}" dt="2022-06-27T13:56:10.122" v="897" actId="20577"/>
          <ac:spMkLst>
            <pc:docMk/>
            <pc:sldMk cId="3757263494" sldId="272"/>
            <ac:spMk id="17" creationId="{0BA84367-D9E9-B9BD-883E-22B688BB9D7C}"/>
          </ac:spMkLst>
        </pc:spChg>
      </pc:sldChg>
      <pc:sldChg chg="addSp delSp modSp add mod">
        <pc:chgData name="Maximiliano Ortiz" userId="90727fd8e92db46b" providerId="LiveId" clId="{9A9A14B1-9CA3-4CAE-AAC0-1E3A12D8E9A1}" dt="2022-06-27T13:59:27.769" v="915" actId="20577"/>
        <pc:sldMkLst>
          <pc:docMk/>
          <pc:sldMk cId="4218508425" sldId="273"/>
        </pc:sldMkLst>
        <pc:spChg chg="mod">
          <ac:chgData name="Maximiliano Ortiz" userId="90727fd8e92db46b" providerId="LiveId" clId="{9A9A14B1-9CA3-4CAE-AAC0-1E3A12D8E9A1}" dt="2022-06-27T13:35:20.766" v="255" actId="20577"/>
          <ac:spMkLst>
            <pc:docMk/>
            <pc:sldMk cId="4218508425" sldId="273"/>
            <ac:spMk id="14" creationId="{00000000-0000-0000-0000-000000000000}"/>
          </ac:spMkLst>
        </pc:spChg>
        <pc:spChg chg="mod">
          <ac:chgData name="Maximiliano Ortiz" userId="90727fd8e92db46b" providerId="LiveId" clId="{9A9A14B1-9CA3-4CAE-AAC0-1E3A12D8E9A1}" dt="2022-06-27T13:59:27.769" v="915" actId="20577"/>
          <ac:spMkLst>
            <pc:docMk/>
            <pc:sldMk cId="4218508425" sldId="273"/>
            <ac:spMk id="17" creationId="{0BA84367-D9E9-B9BD-883E-22B688BB9D7C}"/>
          </ac:spMkLst>
        </pc:spChg>
        <pc:picChg chg="del">
          <ac:chgData name="Maximiliano Ortiz" userId="90727fd8e92db46b" providerId="LiveId" clId="{9A9A14B1-9CA3-4CAE-AAC0-1E3A12D8E9A1}" dt="2022-06-27T13:35:22.738" v="256" actId="478"/>
          <ac:picMkLst>
            <pc:docMk/>
            <pc:sldMk cId="4218508425" sldId="273"/>
            <ac:picMk id="4098" creationId="{16771B54-EEDA-B9D5-DE37-1861C6199430}"/>
          </ac:picMkLst>
        </pc:picChg>
        <pc:picChg chg="del">
          <ac:chgData name="Maximiliano Ortiz" userId="90727fd8e92db46b" providerId="LiveId" clId="{9A9A14B1-9CA3-4CAE-AAC0-1E3A12D8E9A1}" dt="2022-06-27T13:35:34.597" v="262" actId="478"/>
          <ac:picMkLst>
            <pc:docMk/>
            <pc:sldMk cId="4218508425" sldId="273"/>
            <ac:picMk id="4100" creationId="{AA7EEE40-8AA0-DDEB-88D5-FD82FE16DE8E}"/>
          </ac:picMkLst>
        </pc:picChg>
        <pc:picChg chg="add mod">
          <ac:chgData name="Maximiliano Ortiz" userId="90727fd8e92db46b" providerId="LiveId" clId="{9A9A14B1-9CA3-4CAE-AAC0-1E3A12D8E9A1}" dt="2022-06-27T13:35:33.172" v="261" actId="1076"/>
          <ac:picMkLst>
            <pc:docMk/>
            <pc:sldMk cId="4218508425" sldId="273"/>
            <ac:picMk id="5122" creationId="{EB37E80B-2CAF-AA38-C8EB-C312B25758AC}"/>
          </ac:picMkLst>
        </pc:picChg>
        <pc:picChg chg="add mod">
          <ac:chgData name="Maximiliano Ortiz" userId="90727fd8e92db46b" providerId="LiveId" clId="{9A9A14B1-9CA3-4CAE-AAC0-1E3A12D8E9A1}" dt="2022-06-27T13:35:59.493" v="267" actId="1076"/>
          <ac:picMkLst>
            <pc:docMk/>
            <pc:sldMk cId="4218508425" sldId="273"/>
            <ac:picMk id="5124" creationId="{BD29B651-A4C3-5949-FB9C-AFBEE435614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6E05B64-D6C9-4BE3-2F46-C0254023FD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0F42FD-56BB-8D6F-4AE2-1E390E4BEE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1D10F-A789-4115-AD49-46209CB5313F}" type="datetimeFigureOut">
              <a:rPr lang="es-AR" smtClean="0"/>
              <a:t>13/9/2023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35A4B7-3244-F753-04F7-6B3BCD26CB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971A62-5FD8-3ACD-62A4-356CEDCB84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4F188-1BA1-474C-A809-D465D57E11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7421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A04E9-9810-4C50-BE6C-759F515D9783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303AB-70CE-4CAE-8152-1E178FCC9B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46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456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044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671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90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148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28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0526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732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076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080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081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303AB-70CE-4CAE-8152-1E178FCC9B79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13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8038" y="2057400"/>
            <a:ext cx="7648575" cy="13716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s-ES" altLang="ja-JP" noProof="0"/>
              <a:t>Haga clic para modificar el estilo de título del patrón</a:t>
            </a:r>
            <a:endParaRPr lang="ja-JP" altLang="en-US" noProof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133850"/>
            <a:ext cx="7010400" cy="16002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500"/>
            </a:lvl1pPr>
          </a:lstStyle>
          <a:p>
            <a:pPr lvl="0"/>
            <a:r>
              <a:rPr lang="es-ES" altLang="ja-JP" noProof="0"/>
              <a:t>Haga clic para modificar el estilo de subtítulo del patrón</a:t>
            </a:r>
            <a:endParaRPr lang="ja-JP" altLang="en-US" noProof="0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n-lt"/>
              </a:defRPr>
            </a:lvl1pPr>
          </a:lstStyle>
          <a:p>
            <a:fld id="{4C866B5A-9294-407F-B016-7E4AD22DE525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1346CB6C-D05D-4A3C-9E3A-72D2BE44FB0D}" type="slidenum">
              <a:rPr lang="es-ES" smtClean="0"/>
              <a:t>‹Nº›</a:t>
            </a:fld>
            <a:endParaRPr lang="es-ES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98425" y="106363"/>
            <a:ext cx="8947150" cy="16637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98312" name="Picture 8" descr="logo_untr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273175"/>
            <a:ext cx="4587875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147" descr="C:\Users\UNTREF\Downloads\untreflogo_word-01.jpg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34819" r="59055" b="33112"/>
          <a:stretch>
            <a:fillRect/>
          </a:stretch>
        </p:blipFill>
        <p:spPr bwMode="auto">
          <a:xfrm>
            <a:off x="7462838" y="188913"/>
            <a:ext cx="10683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Shape 147" descr="C:\Users\UNTREF\Downloads\untreflogo_word-01.jpg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03" t="31746" r="9224" b="32088"/>
          <a:stretch>
            <a:fillRect/>
          </a:stretch>
        </p:blipFill>
        <p:spPr bwMode="auto">
          <a:xfrm>
            <a:off x="7485063" y="468313"/>
            <a:ext cx="1627187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4 Marcador de texto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206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1 Marcador de título"/>
          <p:cNvSpPr txBox="1">
            <a:spLocks/>
          </p:cNvSpPr>
          <p:nvPr userDrawn="1"/>
        </p:nvSpPr>
        <p:spPr>
          <a:xfrm>
            <a:off x="179512" y="88107"/>
            <a:ext cx="7200800" cy="73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r>
              <a:rPr lang="es-ES" sz="2800"/>
              <a:t>Haga clic para modificar el estilo de título del patrón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06943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9913" y="1125538"/>
            <a:ext cx="3924300" cy="50593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125538"/>
            <a:ext cx="3924300" cy="50593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179512" y="88107"/>
            <a:ext cx="7200800" cy="73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3818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4040188" cy="8341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041775" cy="8341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1 Marcador de título"/>
          <p:cNvSpPr>
            <a:spLocks noGrp="1"/>
          </p:cNvSpPr>
          <p:nvPr>
            <p:ph type="title"/>
          </p:nvPr>
        </p:nvSpPr>
        <p:spPr>
          <a:xfrm>
            <a:off x="179512" y="88107"/>
            <a:ext cx="7200800" cy="73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8437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94" name="Shape 147" descr="C:\Users\UNTREF\Downloads\untreflogo_word-01.jpg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34819" r="59055" b="33112"/>
          <a:stretch>
            <a:fillRect/>
          </a:stretch>
        </p:blipFill>
        <p:spPr bwMode="auto">
          <a:xfrm>
            <a:off x="7462838" y="188913"/>
            <a:ext cx="10683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21 Rectángulo"/>
          <p:cNvSpPr/>
          <p:nvPr/>
        </p:nvSpPr>
        <p:spPr>
          <a:xfrm>
            <a:off x="0" y="919163"/>
            <a:ext cx="9144000" cy="179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 altLang="ja-JP" sz="1400">
              <a:solidFill>
                <a:srgbClr val="B9CDE5"/>
              </a:solidFill>
              <a:latin typeface="Arial" charset="0"/>
              <a:ea typeface="ＭＳ Ｐゴシック" pitchFamily="50" charset="-128"/>
              <a:cs typeface="Arial" charset="0"/>
              <a:sym typeface="Arial" charset="0"/>
            </a:endParaRPr>
          </a:p>
        </p:txBody>
      </p:sp>
      <p:cxnSp>
        <p:nvCxnSpPr>
          <p:cNvPr id="12" name="15 Conector recto"/>
          <p:cNvCxnSpPr/>
          <p:nvPr/>
        </p:nvCxnSpPr>
        <p:spPr>
          <a:xfrm>
            <a:off x="-14288" y="6319838"/>
            <a:ext cx="9158288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0" y="919163"/>
            <a:ext cx="5938838" cy="1793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 altLang="ja-JP" sz="1400">
              <a:solidFill>
                <a:srgbClr val="B9CDE5"/>
              </a:solidFill>
              <a:latin typeface="Arial" charset="0"/>
              <a:ea typeface="ＭＳ Ｐゴシック" pitchFamily="50" charset="-128"/>
              <a:cs typeface="Arial" charset="0"/>
              <a:sym typeface="Arial" charset="0"/>
            </a:endParaRPr>
          </a:p>
        </p:txBody>
      </p:sp>
      <p:pic>
        <p:nvPicPr>
          <p:cNvPr id="97298" name="Shape 147" descr="C:\Users\UNTREF\Downloads\untreflogo_word-01.jpg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03" t="31746" r="9224" b="32088"/>
          <a:stretch>
            <a:fillRect/>
          </a:stretch>
        </p:blipFill>
        <p:spPr bwMode="auto">
          <a:xfrm>
            <a:off x="7485063" y="468313"/>
            <a:ext cx="1627187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79512" y="88107"/>
            <a:ext cx="7200800" cy="73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179512" y="1340768"/>
            <a:ext cx="8712968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CuadroTexto"/>
          <p:cNvSpPr txBox="1"/>
          <p:nvPr userDrawn="1"/>
        </p:nvSpPr>
        <p:spPr>
          <a:xfrm>
            <a:off x="7308304" y="63813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1EF9339-050A-491E-8E66-42C57BE6DD4A}" type="slidenum">
              <a:rPr lang="es-ES" smtClean="0"/>
              <a:pPr algn="ctr"/>
              <a:t>‹Nº›</a:t>
            </a:fld>
            <a:r>
              <a:rPr lang="es-ES" dirty="0"/>
              <a:t> / </a:t>
            </a:r>
            <a:r>
              <a:rPr lang="es-ES" dirty="0" err="1"/>
              <a:t>TotNum</a:t>
            </a:r>
            <a:endParaRPr lang="es-ES" dirty="0"/>
          </a:p>
        </p:txBody>
      </p:sp>
      <p:sp>
        <p:nvSpPr>
          <p:cNvPr id="8" name="7 CuadroTexto"/>
          <p:cNvSpPr txBox="1"/>
          <p:nvPr userDrawn="1"/>
        </p:nvSpPr>
        <p:spPr>
          <a:xfrm>
            <a:off x="107504" y="6396717"/>
            <a:ext cx="7020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err="1"/>
              <a:t>Author</a:t>
            </a:r>
            <a:r>
              <a:rPr lang="es-ES" sz="1600" i="1" dirty="0"/>
              <a:t>  </a:t>
            </a:r>
            <a:r>
              <a:rPr lang="es-ES" sz="1600" i="1" dirty="0" err="1"/>
              <a:t>Name</a:t>
            </a:r>
            <a:r>
              <a:rPr lang="es-ES" sz="1600" i="1" dirty="0"/>
              <a:t> – </a:t>
            </a:r>
            <a:r>
              <a:rPr lang="es-ES" sz="1600" i="1" dirty="0" err="1"/>
              <a:t>Presentation</a:t>
            </a:r>
            <a:r>
              <a:rPr lang="es-ES" sz="1600" i="1" dirty="0"/>
              <a:t> </a:t>
            </a:r>
            <a:r>
              <a:rPr lang="es-ES" sz="1600" i="1" dirty="0" err="1"/>
              <a:t>Name</a:t>
            </a:r>
            <a:endParaRPr lang="es-ES" sz="160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o"/>
        <a:defRPr kumimoji="1" sz="19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xiaortiz2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Estimación ciega de parámetros acústicos de un recinto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Maximiliano Ortiz (</a:t>
            </a:r>
            <a:r>
              <a:rPr lang="es-ES" dirty="0">
                <a:hlinkClick r:id="rId2"/>
              </a:rPr>
              <a:t>maxiaortiz22@gmail.com</a:t>
            </a:r>
            <a:r>
              <a:rPr lang="es-ES" dirty="0"/>
              <a:t>)</a:t>
            </a:r>
          </a:p>
          <a:p>
            <a:r>
              <a:rPr lang="es-ES" dirty="0"/>
              <a:t>Tutor: Ing. Martin Bernardo Meza</a:t>
            </a:r>
          </a:p>
          <a:p>
            <a:r>
              <a:rPr lang="es-ES" dirty="0"/>
              <a:t>Universidad Nacional de Tres de Febrero – UNTREF</a:t>
            </a:r>
          </a:p>
          <a:p>
            <a:r>
              <a:rPr lang="es-ES" dirty="0"/>
              <a:t>13 de Septiembre 2023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8025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>
          <a:xfrm>
            <a:off x="179512" y="1340768"/>
            <a:ext cx="3456384" cy="4785395"/>
          </a:xfrm>
        </p:spPr>
        <p:txBody>
          <a:bodyPr>
            <a:normAutofit/>
          </a:bodyPr>
          <a:lstStyle/>
          <a:p>
            <a:r>
              <a:rPr lang="es-ES" dirty="0"/>
              <a:t>Primeros enfoques:</a:t>
            </a:r>
          </a:p>
          <a:p>
            <a:pPr lvl="1"/>
            <a:r>
              <a:rPr lang="es-ES" sz="1700" dirty="0"/>
              <a:t>Basándose en esta observación, grabaron </a:t>
            </a:r>
            <a:r>
              <a:rPr lang="es-ES" sz="1700" b="1" dirty="0"/>
              <a:t>audios de voz</a:t>
            </a:r>
            <a:r>
              <a:rPr lang="es-ES" sz="1700" dirty="0"/>
              <a:t> en una sala y seleccionaron </a:t>
            </a:r>
            <a:r>
              <a:rPr lang="es-ES" sz="1700" b="1" dirty="0"/>
              <a:t>fragmentos con curvas de decaimientos</a:t>
            </a:r>
            <a:r>
              <a:rPr lang="es-ES" sz="1700" dirty="0"/>
              <a:t> similares a las de una </a:t>
            </a:r>
            <a:r>
              <a:rPr lang="es-ES" sz="1700" b="1" dirty="0"/>
              <a:t>RIR</a:t>
            </a:r>
            <a:r>
              <a:rPr lang="es-ES" sz="1700" dirty="0"/>
              <a:t>.</a:t>
            </a:r>
          </a:p>
          <a:p>
            <a:pPr lvl="1"/>
            <a:r>
              <a:rPr lang="es-ES" sz="1700" dirty="0"/>
              <a:t>Luego aplicaron un estimador de máxima verosimilitud (</a:t>
            </a:r>
            <a:r>
              <a:rPr lang="es-ES" sz="1700" b="1" dirty="0"/>
              <a:t>MLE</a:t>
            </a:r>
            <a:r>
              <a:rPr lang="es-ES" sz="1700" dirty="0"/>
              <a:t>) para aproximar estas curvas a una pendiente ideal y calcular el tiempo de reverberación de estas.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BCC276-1C6D-242F-C86C-9FAADD093254}"/>
              </a:ext>
            </a:extLst>
          </p:cNvPr>
          <p:cNvSpPr txBox="1"/>
          <p:nvPr/>
        </p:nvSpPr>
        <p:spPr>
          <a:xfrm>
            <a:off x="611560" y="5945968"/>
            <a:ext cx="644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Kendrick et al. “</a:t>
            </a:r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Blind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Estimation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of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Reverberation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Parameters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for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 Non-</a:t>
            </a:r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Difusse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Rooms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”</a:t>
            </a:r>
            <a:endParaRPr lang="es-A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C440A95-A5BD-D343-C150-20A196A5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563859"/>
            <a:ext cx="5256584" cy="403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9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>
          <a:xfrm>
            <a:off x="179512" y="1340768"/>
            <a:ext cx="5256584" cy="4785395"/>
          </a:xfrm>
        </p:spPr>
        <p:txBody>
          <a:bodyPr/>
          <a:lstStyle/>
          <a:p>
            <a:r>
              <a:rPr lang="es-ES" dirty="0"/>
              <a:t>Uso de redes neuronales:</a:t>
            </a:r>
          </a:p>
          <a:p>
            <a:pPr lvl="1"/>
            <a:r>
              <a:rPr lang="es-ES" dirty="0"/>
              <a:t>Este grupo de investigadores decidió probar el </a:t>
            </a:r>
            <a:r>
              <a:rPr lang="es-ES" b="1" dirty="0"/>
              <a:t>mismo algoritmo</a:t>
            </a:r>
            <a:r>
              <a:rPr lang="es-ES" dirty="0"/>
              <a:t>, pero esta vez dejando que sea una </a:t>
            </a:r>
            <a:r>
              <a:rPr lang="es-ES" b="1" dirty="0"/>
              <a:t>red neuronal </a:t>
            </a:r>
            <a:r>
              <a:rPr lang="es-ES" dirty="0"/>
              <a:t>la que estime el </a:t>
            </a:r>
            <a:r>
              <a:rPr lang="es-ES" b="1" dirty="0"/>
              <a:t>parámetro </a:t>
            </a:r>
            <a:r>
              <a:rPr lang="es-ES" dirty="0"/>
              <a:t>de los </a:t>
            </a:r>
            <a:r>
              <a:rPr lang="es-ES" b="1" dirty="0"/>
              <a:t>decaimientos</a:t>
            </a:r>
            <a:r>
              <a:rPr lang="es-ES" dirty="0"/>
              <a:t> de estas señales.</a:t>
            </a:r>
          </a:p>
          <a:p>
            <a:pPr lvl="1"/>
            <a:r>
              <a:rPr lang="es-ES" dirty="0"/>
              <a:t>En esta ocasión no solo obtuvieron mejores resultados, sino que fueron capaces de calcular más parámetros: </a:t>
            </a:r>
            <a:r>
              <a:rPr lang="es-ES" b="1" dirty="0"/>
              <a:t>T</a:t>
            </a:r>
            <a:r>
              <a:rPr lang="es-ES" sz="1400" b="1" dirty="0"/>
              <a:t>60</a:t>
            </a:r>
            <a:r>
              <a:rPr lang="es-ES" dirty="0"/>
              <a:t>, </a:t>
            </a:r>
            <a:r>
              <a:rPr lang="es-ES" b="1" dirty="0"/>
              <a:t>EDT</a:t>
            </a:r>
            <a:r>
              <a:rPr lang="es-ES" dirty="0"/>
              <a:t>, </a:t>
            </a:r>
            <a:r>
              <a:rPr lang="es-ES" b="1" dirty="0"/>
              <a:t>C</a:t>
            </a:r>
            <a:r>
              <a:rPr lang="es-ES" sz="1400" b="1" dirty="0"/>
              <a:t>80</a:t>
            </a:r>
            <a:r>
              <a:rPr lang="es-ES" dirty="0"/>
              <a:t> y </a:t>
            </a:r>
            <a:r>
              <a:rPr lang="es-ES" sz="1800" b="1" dirty="0" err="1"/>
              <a:t>T</a:t>
            </a:r>
            <a:r>
              <a:rPr lang="es-ES" sz="1600" b="1" dirty="0" err="1"/>
              <a:t>s</a:t>
            </a:r>
            <a:endParaRPr lang="es-ES" b="1" dirty="0"/>
          </a:p>
          <a:p>
            <a:pPr lvl="1"/>
            <a:r>
              <a:rPr lang="es-ES" dirty="0"/>
              <a:t>La contra de este sistema es que se necesitaba entrenar toda una red para calcular un </a:t>
            </a:r>
            <a:r>
              <a:rPr lang="es-ES" b="1" dirty="0"/>
              <a:t>único parámetro</a:t>
            </a:r>
            <a:r>
              <a:rPr lang="es-ES" dirty="0"/>
              <a:t> para una única banda de frecuencia.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BCC276-1C6D-242F-C86C-9FAADD093254}"/>
              </a:ext>
            </a:extLst>
          </p:cNvPr>
          <p:cNvSpPr txBox="1"/>
          <p:nvPr/>
        </p:nvSpPr>
        <p:spPr>
          <a:xfrm>
            <a:off x="611560" y="5945968"/>
            <a:ext cx="5790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Kendrick et al. “</a:t>
            </a:r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Monaural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room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acoustic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parameters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from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 music and </a:t>
            </a:r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speech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”</a:t>
            </a:r>
            <a:endParaRPr lang="es-A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D7C2739-7B31-320D-B675-6DC773785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340768"/>
            <a:ext cx="3322892" cy="46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9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Estimación de RIR sintética:</a:t>
            </a:r>
          </a:p>
          <a:p>
            <a:pPr lvl="1"/>
            <a:r>
              <a:rPr lang="es-ES" dirty="0"/>
              <a:t>Inspirados en el trabajo anterior, implementaron un algoritmo que permite calcular </a:t>
            </a:r>
            <a:r>
              <a:rPr lang="es-ES" b="1" dirty="0"/>
              <a:t>varios parámetros acústicos</a:t>
            </a:r>
            <a:r>
              <a:rPr lang="es-ES" dirty="0"/>
              <a:t> simultáneamente a partir de estimar el </a:t>
            </a:r>
            <a:r>
              <a:rPr lang="es-ES" b="1" dirty="0"/>
              <a:t>TR</a:t>
            </a:r>
            <a:r>
              <a:rPr lang="es-ES" dirty="0"/>
              <a:t> y </a:t>
            </a:r>
            <a:r>
              <a:rPr lang="es-ES" b="1" dirty="0"/>
              <a:t>simular</a:t>
            </a:r>
            <a:r>
              <a:rPr lang="es-ES" dirty="0"/>
              <a:t> su </a:t>
            </a:r>
            <a:r>
              <a:rPr lang="es-ES" b="1" dirty="0"/>
              <a:t>RIR sintética</a:t>
            </a:r>
            <a:r>
              <a:rPr lang="es-ES" dirty="0"/>
              <a:t>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BCC276-1C6D-242F-C86C-9FAADD093254}"/>
              </a:ext>
            </a:extLst>
          </p:cNvPr>
          <p:cNvSpPr txBox="1"/>
          <p:nvPr/>
        </p:nvSpPr>
        <p:spPr>
          <a:xfrm>
            <a:off x="0" y="5945967"/>
            <a:ext cx="9266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Duangpummet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 et al. “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Blind Estimation of Room Acoustic Parameters and Speech Transmission Index using MTF-based CNNs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”</a:t>
            </a:r>
            <a:endParaRPr lang="es-A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C4D4957-485A-AD3A-D48B-9FFDDF63AE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" t="4857" r="1963" b="4857"/>
          <a:stretch/>
        </p:blipFill>
        <p:spPr>
          <a:xfrm>
            <a:off x="938700" y="2715350"/>
            <a:ext cx="7571400" cy="310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8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Estimación de RIR sintética:</a:t>
            </a:r>
          </a:p>
          <a:p>
            <a:pPr lvl="1"/>
            <a:r>
              <a:rPr lang="es-ES" dirty="0"/>
              <a:t>Esta estimación se hace a través del modelo de </a:t>
            </a:r>
            <a:r>
              <a:rPr lang="es-ES" b="1" dirty="0"/>
              <a:t>Schroeder</a:t>
            </a:r>
            <a:r>
              <a:rPr lang="es-ES" dirty="0"/>
              <a:t>:</a:t>
            </a:r>
          </a:p>
          <a:p>
            <a:pPr lvl="1"/>
            <a:endParaRPr lang="es-ES" dirty="0"/>
          </a:p>
          <a:p>
            <a:pPr marL="471487" lvl="1" indent="0">
              <a:buNone/>
            </a:pPr>
            <a:endParaRPr lang="es-ES" dirty="0"/>
          </a:p>
          <a:p>
            <a:pPr lvl="1"/>
            <a:r>
              <a:rPr lang="es-ES" dirty="0"/>
              <a:t>El problema de este modelo es que, al sintetizar la RIR asumiendo una </a:t>
            </a:r>
            <a:r>
              <a:rPr lang="es-ES" b="1" dirty="0"/>
              <a:t>pendiente ideal</a:t>
            </a:r>
            <a:r>
              <a:rPr lang="es-ES" dirty="0"/>
              <a:t>, se pueden obtener resultados imprecisos ya que existen </a:t>
            </a:r>
            <a:r>
              <a:rPr lang="es-ES" b="1" dirty="0"/>
              <a:t>infinitas</a:t>
            </a:r>
            <a:r>
              <a:rPr lang="es-ES" dirty="0"/>
              <a:t> </a:t>
            </a:r>
            <a:r>
              <a:rPr lang="es-ES" dirty="0" err="1"/>
              <a:t>RIRs</a:t>
            </a:r>
            <a:r>
              <a:rPr lang="es-ES" dirty="0"/>
              <a:t> que pueden compartir el mismo </a:t>
            </a:r>
            <a:r>
              <a:rPr lang="es-ES" b="1" dirty="0"/>
              <a:t>RT</a:t>
            </a:r>
            <a:r>
              <a:rPr lang="es-ES" dirty="0"/>
              <a:t> pero diferir en los </a:t>
            </a:r>
            <a:r>
              <a:rPr lang="es-ES" b="1" dirty="0"/>
              <a:t>demás parámetros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En la práctica, la </a:t>
            </a:r>
            <a:r>
              <a:rPr lang="es-ES" b="1" dirty="0"/>
              <a:t>pendiente ideal</a:t>
            </a:r>
            <a:r>
              <a:rPr lang="es-ES" dirty="0"/>
              <a:t> de una RIR se obtiene únicamente en salas con geometrías </a:t>
            </a:r>
            <a:r>
              <a:rPr lang="es-ES" b="1" dirty="0"/>
              <a:t>paralelepipédicas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Como la </a:t>
            </a:r>
            <a:r>
              <a:rPr lang="es-ES" b="1" dirty="0"/>
              <a:t>base de datos</a:t>
            </a:r>
            <a:r>
              <a:rPr lang="es-ES" dirty="0"/>
              <a:t> generada para este trabajo solo cuenta con </a:t>
            </a:r>
            <a:r>
              <a:rPr lang="es-ES" dirty="0" err="1"/>
              <a:t>RIRs</a:t>
            </a:r>
            <a:r>
              <a:rPr lang="es-ES" dirty="0"/>
              <a:t> sintéticas, el </a:t>
            </a:r>
            <a:r>
              <a:rPr lang="es-ES" b="1" dirty="0"/>
              <a:t>modelo</a:t>
            </a:r>
            <a:r>
              <a:rPr lang="es-ES" dirty="0"/>
              <a:t> no se desempeña bien con </a:t>
            </a:r>
            <a:r>
              <a:rPr lang="es-ES" b="1" dirty="0"/>
              <a:t>mediciones reales</a:t>
            </a:r>
            <a:r>
              <a:rPr lang="es-ES" dirty="0"/>
              <a:t>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BCC276-1C6D-242F-C86C-9FAADD093254}"/>
              </a:ext>
            </a:extLst>
          </p:cNvPr>
          <p:cNvSpPr txBox="1"/>
          <p:nvPr/>
        </p:nvSpPr>
        <p:spPr>
          <a:xfrm>
            <a:off x="0" y="5945967"/>
            <a:ext cx="9266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Duangpummet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 et al. “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Blind Estimation of Room Acoustic Parameters and Speech Transmission Index using MTF-based CNNs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”</a:t>
            </a:r>
            <a:endParaRPr lang="es-A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80CE489-A149-89EA-8E20-99C8452BFEAC}"/>
                  </a:ext>
                </a:extLst>
              </p:cNvPr>
              <p:cNvSpPr txBox="1"/>
              <p:nvPr/>
            </p:nvSpPr>
            <p:spPr>
              <a:xfrm>
                <a:off x="3331802" y="2323968"/>
                <a:ext cx="2175595" cy="437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6,9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60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80CE489-A149-89EA-8E20-99C8452BF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802" y="2323968"/>
                <a:ext cx="2175595" cy="437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91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Marco teórico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1880590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Obtención de los parámetros:</a:t>
            </a:r>
          </a:p>
          <a:p>
            <a:pPr lvl="1"/>
            <a:r>
              <a:rPr lang="es-ES" dirty="0"/>
              <a:t>Entre los descriptores acústicos más comunes de una sala podemos encontrar:</a:t>
            </a:r>
          </a:p>
          <a:p>
            <a:pPr lvl="1"/>
            <a:r>
              <a:rPr lang="es-ES" dirty="0"/>
              <a:t>ACLARAR ESTO MEJOR EN EL MARCO TEÓRICO</a:t>
            </a:r>
          </a:p>
          <a:p>
            <a:pPr lvl="2"/>
            <a:endParaRPr lang="es-ES" dirty="0"/>
          </a:p>
          <a:p>
            <a:pPr lvl="1"/>
            <a:endParaRPr lang="es-ES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243898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específicos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334858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1197499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158175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214838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2798663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y análisis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789811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2475233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68718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Agradecimientos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5B2D1D-EE2D-53A5-CAD6-428D042E8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4364037"/>
            <a:ext cx="3600450" cy="1762125"/>
          </a:xfrm>
          <a:prstGeom prst="rect">
            <a:avLst/>
          </a:prstGeom>
        </p:spPr>
      </p:pic>
      <p:pic>
        <p:nvPicPr>
          <p:cNvPr id="1030" name="Picture 6" descr="Acoustic impulse response used in simulations. | Download Scientific Diagram">
            <a:extLst>
              <a:ext uri="{FF2B5EF4-FFF2-40B4-BE49-F238E27FC236}">
                <a16:creationId xmlns:a16="http://schemas.microsoft.com/office/drawing/2014/main" id="{BB64784E-8508-DF6C-0317-9E46D924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54" y="4181951"/>
            <a:ext cx="2823989" cy="21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3310712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Parámetros acústicos:</a:t>
            </a:r>
          </a:p>
          <a:p>
            <a:pPr lvl="1"/>
            <a:r>
              <a:rPr lang="es-ES" dirty="0"/>
              <a:t>Brindan </a:t>
            </a:r>
            <a:r>
              <a:rPr lang="es-ES" b="1" dirty="0"/>
              <a:t>información objetiva</a:t>
            </a:r>
            <a:r>
              <a:rPr lang="es-ES" dirty="0"/>
              <a:t> sobre las </a:t>
            </a:r>
            <a:r>
              <a:rPr lang="es-ES" b="1" dirty="0"/>
              <a:t>características acústicas </a:t>
            </a:r>
            <a:r>
              <a:rPr lang="es-ES" dirty="0"/>
              <a:t>de un recinto.</a:t>
            </a:r>
          </a:p>
          <a:p>
            <a:pPr lvl="1"/>
            <a:r>
              <a:rPr lang="es-ES" dirty="0"/>
              <a:t>Dependen de la obtención de la </a:t>
            </a:r>
            <a:r>
              <a:rPr lang="es-ES" b="1" dirty="0"/>
              <a:t>respuesta al impulso de la sala (RIR)</a:t>
            </a:r>
          </a:p>
          <a:p>
            <a:pPr lvl="1"/>
            <a:r>
              <a:rPr lang="es-ES" dirty="0"/>
              <a:t>Obtener una RIR puede ser muy </a:t>
            </a:r>
            <a:r>
              <a:rPr lang="es-ES" b="1" dirty="0"/>
              <a:t>costoso</a:t>
            </a:r>
            <a:r>
              <a:rPr lang="es-ES" dirty="0"/>
              <a:t> y no siempre es posible su generación.</a:t>
            </a:r>
          </a:p>
          <a:p>
            <a:pPr lvl="1"/>
            <a:r>
              <a:rPr lang="es-ES" dirty="0"/>
              <a:t>La medición de la </a:t>
            </a:r>
            <a:r>
              <a:rPr lang="es-ES" b="1" dirty="0"/>
              <a:t>RIR</a:t>
            </a:r>
            <a:r>
              <a:rPr lang="es-ES" dirty="0"/>
              <a:t> se ve fuertemente </a:t>
            </a:r>
            <a:r>
              <a:rPr lang="es-ES" b="1" dirty="0"/>
              <a:t>afectada</a:t>
            </a:r>
            <a:r>
              <a:rPr lang="es-ES" dirty="0"/>
              <a:t> por las condiciones de </a:t>
            </a:r>
            <a:r>
              <a:rPr lang="es-ES" b="1" dirty="0"/>
              <a:t>ruido de fondo </a:t>
            </a:r>
            <a:r>
              <a:rPr lang="es-ES" dirty="0"/>
              <a:t>en el recinto.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Problemática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  <p:pic>
        <p:nvPicPr>
          <p:cNvPr id="11" name="Imagen 10" descr="Patrón de fondo">
            <a:extLst>
              <a:ext uri="{FF2B5EF4-FFF2-40B4-BE49-F238E27FC236}">
                <a16:creationId xmlns:a16="http://schemas.microsoft.com/office/drawing/2014/main" id="{6DA58D7C-13D7-7A7F-7DDB-F92D7D3CC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37012"/>
            <a:ext cx="2903984" cy="21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26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Decay</a:t>
            </a:r>
            <a:r>
              <a:rPr lang="es-ES" dirty="0"/>
              <a:t> de las señales de audio:</a:t>
            </a:r>
          </a:p>
          <a:p>
            <a:pPr lvl="1"/>
            <a:r>
              <a:rPr lang="es-ES" dirty="0"/>
              <a:t>En la investigación de </a:t>
            </a:r>
            <a:r>
              <a:rPr lang="es-ES" dirty="0" err="1"/>
              <a:t>kendrick</a:t>
            </a:r>
            <a:r>
              <a:rPr lang="es-ES" dirty="0"/>
              <a:t>, et al. [1] se estudia el uso del </a:t>
            </a:r>
            <a:r>
              <a:rPr lang="es-ES" dirty="0" err="1"/>
              <a:t>decay</a:t>
            </a:r>
            <a:r>
              <a:rPr lang="es-ES" dirty="0"/>
              <a:t> de señales de voz reverberadas para obtener el tiempo de reverberación de la sala.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Decay</a:t>
            </a:r>
            <a:r>
              <a:rPr lang="es-ES" dirty="0"/>
              <a:t> de las señales de habla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A25EBB-0CBF-168A-BCD2-EC83BC672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525923"/>
            <a:ext cx="4556298" cy="36002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F4878E3-0324-061B-6699-0E17DF37D06F}"/>
              </a:ext>
            </a:extLst>
          </p:cNvPr>
          <p:cNvSpPr txBox="1"/>
          <p:nvPr/>
        </p:nvSpPr>
        <p:spPr>
          <a:xfrm>
            <a:off x="7067809" y="5112689"/>
            <a:ext cx="19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Audio reverberado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195C4B-264D-98C5-03C9-B28F21C5736B}"/>
              </a:ext>
            </a:extLst>
          </p:cNvPr>
          <p:cNvSpPr txBox="1"/>
          <p:nvPr/>
        </p:nvSpPr>
        <p:spPr>
          <a:xfrm>
            <a:off x="7267355" y="3276600"/>
            <a:ext cx="162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Audio anecoico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5998D2C-936C-6C4D-D029-FA0D36EBF916}"/>
              </a:ext>
            </a:extLst>
          </p:cNvPr>
          <p:cNvCxnSpPr>
            <a:stCxn id="11" idx="1"/>
          </p:cNvCxnSpPr>
          <p:nvPr/>
        </p:nvCxnSpPr>
        <p:spPr bwMode="auto">
          <a:xfrm flipH="1">
            <a:off x="6536010" y="3461266"/>
            <a:ext cx="7313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58851C8-5F19-B44F-73EA-E423C78E540F}"/>
              </a:ext>
            </a:extLst>
          </p:cNvPr>
          <p:cNvCxnSpPr>
            <a:stCxn id="7" idx="1"/>
          </p:cNvCxnSpPr>
          <p:nvPr/>
        </p:nvCxnSpPr>
        <p:spPr bwMode="auto">
          <a:xfrm flipH="1">
            <a:off x="6588224" y="5297355"/>
            <a:ext cx="4795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8F8AD177-5EFD-992B-8766-BA58EEB4C747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B27F31F-6887-F216-0B44-558D23210806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2263933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Propuesta:</a:t>
            </a:r>
          </a:p>
          <a:p>
            <a:pPr lvl="1"/>
            <a:r>
              <a:rPr lang="es-ES" b="1" dirty="0"/>
              <a:t>Estimar</a:t>
            </a:r>
            <a:r>
              <a:rPr lang="es-ES" dirty="0"/>
              <a:t> los </a:t>
            </a:r>
            <a:r>
              <a:rPr lang="es-ES" b="1" dirty="0"/>
              <a:t>parámetros acústicos</a:t>
            </a:r>
            <a:r>
              <a:rPr lang="es-ES" dirty="0"/>
              <a:t> de una sala a partir de la envolvente temporal de amplitud (</a:t>
            </a:r>
            <a:r>
              <a:rPr lang="es-ES" b="1" dirty="0"/>
              <a:t>TAE</a:t>
            </a:r>
            <a:r>
              <a:rPr lang="es-ES" dirty="0"/>
              <a:t>) de audios reverberados utilizando redes neuronales convolucionales (</a:t>
            </a:r>
            <a:r>
              <a:rPr lang="es-ES" b="1" dirty="0"/>
              <a:t>CNN</a:t>
            </a:r>
            <a:r>
              <a:rPr lang="es-ES" dirty="0"/>
              <a:t>).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Estimación ciega de parámetros acústicos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066288-A155-0872-08B2-8ACC8B197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04" y="2619686"/>
            <a:ext cx="9144000" cy="382621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7DB21898-0A8F-CC20-5C02-105E7FCCD5A6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8B65A9B-709B-E2C9-13E0-5E1C822F32B2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598161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Pasos a seguir para la obtención de la TAE: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Imagen 6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1A365A4D-440B-4767-9B10-4F64FC5DB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4" y="1844824"/>
            <a:ext cx="7237011" cy="428133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34DF98A-8BED-AEA4-4371-3D12097987A2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BEA258F-5D84-F15A-67D9-5DDE44B50D3B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169933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red planteada está formada por las siguientes 4 capas convolucionales: 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CNN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765C29A-70AD-780F-9626-8AF547A9F993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6B0F7-0A9C-6630-0C12-0AF43A341E5E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6B27DC-380A-E54C-3614-66EC0E7EF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927" y="1772816"/>
            <a:ext cx="3330145" cy="447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50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armó una base de datos de </a:t>
            </a:r>
            <a:r>
              <a:rPr lang="es-ES" b="1" dirty="0"/>
              <a:t>71430 audios</a:t>
            </a:r>
            <a:r>
              <a:rPr lang="es-ES" dirty="0"/>
              <a:t> (99.2 h). La misma se compuso a través de reverberar </a:t>
            </a:r>
            <a:r>
              <a:rPr lang="es-ES" b="1" dirty="0"/>
              <a:t>10 audios de voz anecoicos </a:t>
            </a:r>
            <a:r>
              <a:rPr lang="es-ES" dirty="0"/>
              <a:t>con respuestas al impulso.</a:t>
            </a:r>
          </a:p>
          <a:p>
            <a:r>
              <a:rPr lang="es-ES" dirty="0"/>
              <a:t>Las </a:t>
            </a:r>
            <a:r>
              <a:rPr lang="es-ES" dirty="0" err="1"/>
              <a:t>RIRs</a:t>
            </a:r>
            <a:r>
              <a:rPr lang="es-ES" dirty="0"/>
              <a:t> son de dos tipos: </a:t>
            </a:r>
            <a:r>
              <a:rPr lang="es-ES" b="1" dirty="0"/>
              <a:t>sintéticas</a:t>
            </a:r>
            <a:r>
              <a:rPr lang="es-ES" dirty="0"/>
              <a:t> y </a:t>
            </a:r>
            <a:r>
              <a:rPr lang="es-ES" b="1" dirty="0"/>
              <a:t>aumentadas</a:t>
            </a:r>
            <a:r>
              <a:rPr lang="es-ES" dirty="0"/>
              <a:t>. Los tiempos de reverberación van desde los </a:t>
            </a:r>
            <a:r>
              <a:rPr lang="es-ES" b="1" dirty="0"/>
              <a:t>0,2</a:t>
            </a:r>
            <a:r>
              <a:rPr lang="es-ES" dirty="0"/>
              <a:t> a </a:t>
            </a:r>
            <a:r>
              <a:rPr lang="es-ES" b="1" dirty="0"/>
              <a:t>3</a:t>
            </a:r>
            <a:r>
              <a:rPr lang="es-ES" dirty="0"/>
              <a:t> s en pasos de 0,1 s. A su vez, en el caso de las aumentadas, se modificó el valor directo-reverberado entre </a:t>
            </a:r>
            <a:r>
              <a:rPr lang="es-ES" b="1" dirty="0"/>
              <a:t>-3 </a:t>
            </a:r>
            <a:r>
              <a:rPr lang="es-ES" dirty="0"/>
              <a:t>a </a:t>
            </a:r>
            <a:r>
              <a:rPr lang="es-ES" b="1" dirty="0"/>
              <a:t>-10 </a:t>
            </a:r>
            <a:r>
              <a:rPr lang="es-ES" dirty="0"/>
              <a:t>dB.</a:t>
            </a:r>
          </a:p>
          <a:p>
            <a:r>
              <a:rPr lang="es-ES" dirty="0"/>
              <a:t>La base se separó en un </a:t>
            </a:r>
            <a:r>
              <a:rPr lang="es-ES" b="1" dirty="0"/>
              <a:t>80%</a:t>
            </a:r>
            <a:r>
              <a:rPr lang="es-ES" dirty="0"/>
              <a:t> para realizar el </a:t>
            </a:r>
            <a:r>
              <a:rPr lang="es-ES" b="1" dirty="0"/>
              <a:t>entrenamiento</a:t>
            </a:r>
            <a:r>
              <a:rPr lang="es-ES" dirty="0"/>
              <a:t> y el </a:t>
            </a:r>
            <a:r>
              <a:rPr lang="es-ES" b="1" dirty="0"/>
              <a:t>20%</a:t>
            </a:r>
            <a:r>
              <a:rPr lang="es-ES" dirty="0"/>
              <a:t> restante para </a:t>
            </a:r>
            <a:r>
              <a:rPr lang="es-ES" b="1" dirty="0"/>
              <a:t>pruebas</a:t>
            </a:r>
            <a:r>
              <a:rPr lang="es-ES" dirty="0"/>
              <a:t>. Del total de audios para el entrenamiento, se separó un </a:t>
            </a:r>
            <a:r>
              <a:rPr lang="es-ES" b="1" dirty="0"/>
              <a:t>10%</a:t>
            </a:r>
            <a:r>
              <a:rPr lang="es-ES" dirty="0"/>
              <a:t> para </a:t>
            </a:r>
            <a:r>
              <a:rPr lang="es-ES" b="1" dirty="0"/>
              <a:t>validación</a:t>
            </a:r>
            <a:r>
              <a:rPr lang="es-ES" dirty="0"/>
              <a:t>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B0FA8D8-86FB-9669-8EDE-3997E2086571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AAC7D00-FEEE-BA76-753A-FF2DAFA95A8C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420060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Obtención de los parámetros:</a:t>
                </a:r>
              </a:p>
              <a:p>
                <a:pPr lvl="1"/>
                <a:r>
                  <a:rPr lang="es-ES" dirty="0"/>
                  <a:t>Según la teoría de </a:t>
                </a:r>
                <a:r>
                  <a:rPr lang="es-ES" b="1" dirty="0"/>
                  <a:t>señales y sistemas</a:t>
                </a:r>
                <a:r>
                  <a:rPr lang="es-ES" dirty="0"/>
                  <a:t>, cualquier </a:t>
                </a:r>
                <a:r>
                  <a:rPr lang="es-ES" b="1" dirty="0"/>
                  <a:t>sistema</a:t>
                </a:r>
                <a:r>
                  <a:rPr lang="es-ES" dirty="0"/>
                  <a:t> </a:t>
                </a:r>
                <a:r>
                  <a:rPr lang="es-ES" b="1" dirty="0"/>
                  <a:t>lineal e invariante en el tiempo</a:t>
                </a:r>
                <a:r>
                  <a:rPr lang="es-ES" dirty="0"/>
                  <a:t> (</a:t>
                </a:r>
                <a:r>
                  <a:rPr lang="es-ES" b="1" dirty="0"/>
                  <a:t>LTI</a:t>
                </a:r>
                <a:r>
                  <a:rPr lang="es-ES" dirty="0"/>
                  <a:t>) puede describirse mediante su </a:t>
                </a:r>
                <a:r>
                  <a:rPr lang="es-ES" b="1" dirty="0"/>
                  <a:t>respuesta al impulso </a:t>
                </a:r>
                <a:r>
                  <a:rPr lang="es-ES" dirty="0"/>
                  <a:t>(</a:t>
                </a:r>
                <a:r>
                  <a:rPr lang="es-ES" b="1" dirty="0"/>
                  <a:t>h(t)</a:t>
                </a:r>
                <a:r>
                  <a:rPr lang="es-ES" dirty="0"/>
                  <a:t>).</a:t>
                </a:r>
              </a:p>
              <a:p>
                <a:pPr lvl="1"/>
                <a:r>
                  <a:rPr lang="es-ES" dirty="0"/>
                  <a:t>Para este caso, se considera al conjunto de una </a:t>
                </a:r>
                <a:r>
                  <a:rPr lang="es-ES" b="1" dirty="0"/>
                  <a:t>sala</a:t>
                </a:r>
                <a:r>
                  <a:rPr lang="es-ES" dirty="0"/>
                  <a:t> equipada con un </a:t>
                </a:r>
                <a:r>
                  <a:rPr lang="es-ES" b="1" dirty="0"/>
                  <a:t>micrófono</a:t>
                </a:r>
                <a:r>
                  <a:rPr lang="es-ES" dirty="0"/>
                  <a:t> y una </a:t>
                </a:r>
                <a:r>
                  <a:rPr lang="es-ES" b="1" dirty="0"/>
                  <a:t>fuente de sonido </a:t>
                </a:r>
                <a:r>
                  <a:rPr lang="es-ES" dirty="0"/>
                  <a:t>como </a:t>
                </a:r>
                <a:r>
                  <a:rPr lang="es-ES" b="1" dirty="0"/>
                  <a:t>sistema LTI</a:t>
                </a:r>
                <a:r>
                  <a:rPr lang="es-ES" dirty="0"/>
                  <a:t>.</a:t>
                </a:r>
              </a:p>
              <a:p>
                <a:pPr lvl="1"/>
                <a:r>
                  <a:rPr lang="es-ES" dirty="0"/>
                  <a:t>Por ende, podemos obtener la respuesta al sistema como:</a:t>
                </a:r>
              </a:p>
              <a:p>
                <a:pPr lvl="1"/>
                <a:endParaRPr lang="es-ES" dirty="0"/>
              </a:p>
              <a:p>
                <a:pPr marL="4714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  <a:p>
                <a:pPr marL="471487" lvl="1" indent="0">
                  <a:buNone/>
                </a:pPr>
                <a:endParaRPr lang="es-ES" dirty="0"/>
              </a:p>
              <a:p>
                <a:pPr marL="4714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13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1019" r="-4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FE08E6F-3BBD-9BA1-9F83-B43CF72DBBA6}"/>
              </a:ext>
            </a:extLst>
          </p:cNvPr>
          <p:cNvCxnSpPr/>
          <p:nvPr/>
        </p:nvCxnSpPr>
        <p:spPr bwMode="auto">
          <a:xfrm>
            <a:off x="5436096" y="4293096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429B883-7868-0D2E-C189-E3897374A09D}"/>
              </a:ext>
            </a:extLst>
          </p:cNvPr>
          <p:cNvCxnSpPr/>
          <p:nvPr/>
        </p:nvCxnSpPr>
        <p:spPr bwMode="auto">
          <a:xfrm>
            <a:off x="5436096" y="4941168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C9DAAFC0-B516-132D-5FFF-942F76C27C8B}"/>
              </a:ext>
            </a:extLst>
          </p:cNvPr>
          <p:cNvSpPr txBox="1"/>
          <p:nvPr/>
        </p:nvSpPr>
        <p:spPr>
          <a:xfrm>
            <a:off x="6264188" y="4123819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/>
              <a:t>En dominio continuo</a:t>
            </a:r>
            <a:endParaRPr lang="es-AR" sz="1600" i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1713927-A895-425E-DA7B-C268763C0248}"/>
              </a:ext>
            </a:extLst>
          </p:cNvPr>
          <p:cNvSpPr txBox="1"/>
          <p:nvPr/>
        </p:nvSpPr>
        <p:spPr>
          <a:xfrm>
            <a:off x="6264188" y="4771891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/>
              <a:t>En dominio discreto</a:t>
            </a:r>
            <a:endParaRPr lang="es-AR" sz="1600" i="1" dirty="0"/>
          </a:p>
        </p:txBody>
      </p:sp>
    </p:spTree>
    <p:extLst>
      <p:ext uri="{BB962C8B-B14F-4D97-AF65-F5344CB8AC3E}">
        <p14:creationId xmlns:p14="http://schemas.microsoft.com/office/powerpoint/2010/main" val="1450812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 para la banda de 1 kHz: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Resultados: entrenamiento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E77A56D-E4E0-073E-4CE5-AC53712275F3}"/>
              </a:ext>
            </a:extLst>
          </p:cNvPr>
          <p:cNvSpPr/>
          <p:nvPr/>
        </p:nvSpPr>
        <p:spPr bwMode="auto">
          <a:xfrm>
            <a:off x="1115616" y="3429000"/>
            <a:ext cx="360040" cy="8640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BF976F-2C38-1CCE-3CA1-440BBAED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93" y="1916832"/>
            <a:ext cx="6293214" cy="43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8FAFEF7-5DD7-7444-8C06-551DBFA1D622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DB496EE-9678-5DD8-78F2-C8B6271FD9F1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833963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Estimación del T30 para la banda de 1 kHz: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Resultados: estimación de parámetros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D115F4-A2BB-EB93-BDE5-D5FABE94B949}"/>
              </a:ext>
            </a:extLst>
          </p:cNvPr>
          <p:cNvSpPr txBox="1"/>
          <p:nvPr/>
        </p:nvSpPr>
        <p:spPr>
          <a:xfrm>
            <a:off x="6211728" y="5650698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Diferencia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6D7379-7B05-B7D3-44A4-E10C7373C3DA}"/>
              </a:ext>
            </a:extLst>
          </p:cNvPr>
          <p:cNvSpPr/>
          <p:nvPr/>
        </p:nvSpPr>
        <p:spPr bwMode="auto">
          <a:xfrm>
            <a:off x="6012160" y="1988840"/>
            <a:ext cx="1584176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0055B1-6FE4-EB32-8D33-87129ECB5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037" y="1949216"/>
            <a:ext cx="4295443" cy="417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811F066-EB59-6349-C2D7-10CF08457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8" y="1816179"/>
            <a:ext cx="4262365" cy="434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1152254-2BF5-312D-6EFC-E589138AA9A0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A786B70-333B-F8BA-76DB-94FB01392416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2531326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Estimación del C50 para la banda de 1 kHz: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Resultados: estimación de parámetros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D115F4-A2BB-EB93-BDE5-D5FABE94B949}"/>
              </a:ext>
            </a:extLst>
          </p:cNvPr>
          <p:cNvSpPr txBox="1"/>
          <p:nvPr/>
        </p:nvSpPr>
        <p:spPr>
          <a:xfrm>
            <a:off x="6211728" y="5650698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Diferencia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6D7379-7B05-B7D3-44A4-E10C7373C3DA}"/>
              </a:ext>
            </a:extLst>
          </p:cNvPr>
          <p:cNvSpPr/>
          <p:nvPr/>
        </p:nvSpPr>
        <p:spPr bwMode="auto">
          <a:xfrm>
            <a:off x="6012160" y="1988840"/>
            <a:ext cx="1584176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18A52C-6EAF-28C1-2FB5-352D25905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23" y="2051631"/>
            <a:ext cx="4262365" cy="40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A9A2EE3-9879-1782-0564-ADEFEF435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4" y="1995190"/>
            <a:ext cx="4196776" cy="413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C931BCD-6B3E-AB1B-BD3F-DC2B0FAB8E5A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9CD5712-1580-B6B1-772B-3A1D2B0D8F58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3485872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Estimación del C80 para la banda de 1 kHz: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Resultados: estimación de parámetros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D115F4-A2BB-EB93-BDE5-D5FABE94B949}"/>
              </a:ext>
            </a:extLst>
          </p:cNvPr>
          <p:cNvSpPr txBox="1"/>
          <p:nvPr/>
        </p:nvSpPr>
        <p:spPr>
          <a:xfrm>
            <a:off x="6211728" y="5650698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Diferencia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6D7379-7B05-B7D3-44A4-E10C7373C3DA}"/>
              </a:ext>
            </a:extLst>
          </p:cNvPr>
          <p:cNvSpPr/>
          <p:nvPr/>
        </p:nvSpPr>
        <p:spPr bwMode="auto">
          <a:xfrm>
            <a:off x="6012160" y="1988840"/>
            <a:ext cx="1584176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771B54-EEDA-B9D5-DE37-1861C6199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27114"/>
            <a:ext cx="4391367" cy="427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A7EEE40-8AA0-DDEB-88D5-FD82FE16D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4" y="1892511"/>
            <a:ext cx="4373402" cy="430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17E761C-E045-93A7-3C07-CD53FB292EBA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F52CD35-4D8D-A7E2-E107-B0DBBB1A2D9B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491779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Estimación del D50 para la banda de 1 kHz: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Resultados: estimación de parámetros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9D115F4-A2BB-EB93-BDE5-D5FABE94B949}"/>
              </a:ext>
            </a:extLst>
          </p:cNvPr>
          <p:cNvSpPr txBox="1"/>
          <p:nvPr/>
        </p:nvSpPr>
        <p:spPr>
          <a:xfrm>
            <a:off x="6211728" y="5650698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/>
              <a:t>Diferencia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6D7379-7B05-B7D3-44A4-E10C7373C3DA}"/>
              </a:ext>
            </a:extLst>
          </p:cNvPr>
          <p:cNvSpPr/>
          <p:nvPr/>
        </p:nvSpPr>
        <p:spPr bwMode="auto">
          <a:xfrm>
            <a:off x="6012160" y="1988840"/>
            <a:ext cx="1584176" cy="2616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37E80B-2CAF-AA38-C8EB-C312B2575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85" y="1944582"/>
            <a:ext cx="4373403" cy="42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D29B651-A4C3-5949-FB9C-AFBEE4356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51097"/>
            <a:ext cx="4446245" cy="434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04CAB81-9904-3781-90C7-016480F2CF2B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4CA8687-7107-2B87-4B68-F71DE22F2245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4218508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Coeficientes de correlación de Spearman entre las predicciones de la red y el valor real por banda de frecuencia: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2116C8A7-F5E5-9E30-8C94-5E136913F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91385"/>
              </p:ext>
            </p:extLst>
          </p:nvPr>
        </p:nvGraphicFramePr>
        <p:xfrm>
          <a:off x="539550" y="2289055"/>
          <a:ext cx="8064900" cy="381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100">
                  <a:extLst>
                    <a:ext uri="{9D8B030D-6E8A-4147-A177-3AD203B41FA5}">
                      <a16:colId xmlns:a16="http://schemas.microsoft.com/office/drawing/2014/main" val="1926654225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1602746654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1740995113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1550009846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3001958758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718177490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4147036168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2276605146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205022192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T30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C50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C80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D50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452181"/>
                  </a:ext>
                </a:extLst>
              </a:tr>
              <a:tr h="356366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Banda [Hz]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err="1">
                          <a:solidFill>
                            <a:schemeClr val="tx1"/>
                          </a:solidFill>
                        </a:rPr>
                        <a:t>p_valor</a:t>
                      </a:r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err="1">
                          <a:solidFill>
                            <a:schemeClr val="tx1"/>
                          </a:solidFill>
                        </a:rPr>
                        <a:t>p_valor</a:t>
                      </a:r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err="1">
                          <a:solidFill>
                            <a:schemeClr val="tx1"/>
                          </a:solidFill>
                        </a:rPr>
                        <a:t>p_valor</a:t>
                      </a:r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err="1">
                          <a:solidFill>
                            <a:schemeClr val="tx1"/>
                          </a:solidFill>
                        </a:rPr>
                        <a:t>p_valor</a:t>
                      </a:r>
                      <a:endParaRPr lang="es-A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554587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0.525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50109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86246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0.880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10666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500350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807"/>
                  </a:ext>
                </a:extLst>
              </a:tr>
              <a:tr h="420608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734789"/>
                  </a:ext>
                </a:extLst>
              </a:tr>
              <a:tr h="381132"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8000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0.911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>
                          <a:solidFill>
                            <a:schemeClr val="tx1"/>
                          </a:solidFill>
                        </a:rPr>
                        <a:t>&lt;0,01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422016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26601290-9789-5E48-DB0E-7CA2DE0BEBED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48432E8-B56A-3708-CF3F-198F2D171E3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395277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Probar el modelo con audios de voz con distintos niveles de relación señal a ruido (SNR) y estudiar su comportamiento.</a:t>
            </a:r>
          </a:p>
          <a:p>
            <a:r>
              <a:rPr lang="es-ES" dirty="0"/>
              <a:t>Probar variaciones de la arquitectura de la red y buscar mejoras en las estimaciones.</a:t>
            </a:r>
          </a:p>
          <a:p>
            <a:r>
              <a:rPr lang="es-ES" dirty="0"/>
              <a:t>Investigar más bases de datos de </a:t>
            </a:r>
            <a:r>
              <a:rPr lang="es-ES" dirty="0" err="1"/>
              <a:t>RIRs</a:t>
            </a:r>
            <a:r>
              <a:rPr lang="es-ES" dirty="0"/>
              <a:t> que tengan más información en bajas frecuencias.</a:t>
            </a:r>
          </a:p>
          <a:p>
            <a:r>
              <a:rPr lang="es-ES" dirty="0"/>
              <a:t>Detectar mediante procesamiento digital de señales los </a:t>
            </a:r>
            <a:r>
              <a:rPr lang="es-ES" dirty="0" err="1"/>
              <a:t>decay</a:t>
            </a:r>
            <a:r>
              <a:rPr lang="es-ES" dirty="0"/>
              <a:t> de las señales para aliviar la tarea de la red neuronal.</a:t>
            </a:r>
          </a:p>
          <a:p>
            <a:r>
              <a:rPr lang="es-ES" dirty="0"/>
              <a:t>Probar el modelo con una grabación propia en un recinto conocido y caracterizado.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pendiente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DB8411-DAA6-2B56-D29F-E1E5DBA383E0}"/>
              </a:ext>
            </a:extLst>
          </p:cNvPr>
          <p:cNvSpPr/>
          <p:nvPr/>
        </p:nvSpPr>
        <p:spPr bwMode="auto">
          <a:xfrm>
            <a:off x="6193298" y="5733256"/>
            <a:ext cx="792088" cy="1425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E69783E-D3C9-58AC-AE36-12862C11C450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C501578-F6D4-97D9-2554-34E8BD1DE7E0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1437445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spcBef>
                <a:spcPts val="1400"/>
              </a:spcBef>
              <a:spcAft>
                <a:spcPts val="0"/>
              </a:spcAft>
              <a:buNone/>
            </a:pPr>
            <a:endParaRPr lang="es-ES" sz="4800" dirty="0"/>
          </a:p>
          <a:p>
            <a:pPr marL="0" indent="0" algn="ctr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4800" dirty="0"/>
              <a:t>¡Muchas gracias por su atención!</a:t>
            </a:r>
          </a:p>
          <a:p>
            <a:pPr marL="0" indent="0" algn="ctr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3200" dirty="0"/>
              <a:t>¿Alguna consulta?</a:t>
            </a:r>
          </a:p>
          <a:p>
            <a:pPr marL="0" indent="0" algn="ctr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1800" dirty="0"/>
              <a:t>maxiaortiz22@gmail.com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6A35CDB-A374-BD66-7B25-F2A33352D4B8}"/>
              </a:ext>
            </a:extLst>
          </p:cNvPr>
          <p:cNvSpPr/>
          <p:nvPr/>
        </p:nvSpPr>
        <p:spPr bwMode="auto">
          <a:xfrm>
            <a:off x="107504" y="6381328"/>
            <a:ext cx="4752528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Estimación ciega de parámetros acústicos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761A1A9-FCE9-674F-F69E-BE3F8D1C7361}"/>
              </a:ext>
            </a:extLst>
          </p:cNvPr>
          <p:cNvSpPr/>
          <p:nvPr/>
        </p:nvSpPr>
        <p:spPr bwMode="auto">
          <a:xfrm>
            <a:off x="7596336" y="6417331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29CBFE1-956F-1981-F4E0-55BD3EB5869A}"/>
              </a:ext>
            </a:extLst>
          </p:cNvPr>
          <p:cNvSpPr/>
          <p:nvPr/>
        </p:nvSpPr>
        <p:spPr bwMode="auto">
          <a:xfrm>
            <a:off x="7596336" y="6381288"/>
            <a:ext cx="1152128" cy="316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15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54487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>
          <a:effectLst>
            <a:softEdge rad="127000"/>
          </a:effectLst>
        </p:spPr>
        <p:txBody>
          <a:bodyPr/>
          <a:lstStyle/>
          <a:p>
            <a:r>
              <a:rPr lang="es-ES" dirty="0"/>
              <a:t>Obtención de los parámetros:</a:t>
            </a:r>
          </a:p>
          <a:p>
            <a:pPr lvl="1"/>
            <a:r>
              <a:rPr lang="es-ES" dirty="0"/>
              <a:t>Como se utiliza un </a:t>
            </a:r>
            <a:r>
              <a:rPr lang="es-ES" b="1" dirty="0"/>
              <a:t>micrófono</a:t>
            </a:r>
            <a:r>
              <a:rPr lang="es-ES" dirty="0"/>
              <a:t> para captar la respuesta al impulso del sistema, los </a:t>
            </a:r>
            <a:r>
              <a:rPr lang="es-ES" b="1" dirty="0"/>
              <a:t>métodos de excitación</a:t>
            </a:r>
            <a:r>
              <a:rPr lang="es-ES" dirty="0"/>
              <a:t> deben ser </a:t>
            </a:r>
            <a:r>
              <a:rPr lang="es-ES" b="1" dirty="0"/>
              <a:t>acústicos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Entre los más comunes podemos encontrar:</a:t>
            </a:r>
          </a:p>
          <a:p>
            <a:pPr marL="471487" lvl="1" indent="0">
              <a:buNone/>
            </a:pPr>
            <a:endParaRPr lang="es-ES" dirty="0"/>
          </a:p>
          <a:p>
            <a:pPr lvl="2"/>
            <a:r>
              <a:rPr lang="es-ES" dirty="0"/>
              <a:t>Disparo en blanco</a:t>
            </a:r>
          </a:p>
          <a:p>
            <a:pPr lvl="2"/>
            <a:r>
              <a:rPr lang="es-ES" dirty="0"/>
              <a:t>Explosión de globos</a:t>
            </a:r>
          </a:p>
          <a:p>
            <a:pPr lvl="2"/>
            <a:r>
              <a:rPr lang="es-ES" dirty="0"/>
              <a:t>Aplausos</a:t>
            </a:r>
          </a:p>
          <a:p>
            <a:pPr lvl="2"/>
            <a:r>
              <a:rPr lang="es-ES" dirty="0"/>
              <a:t>Choque de maderas</a:t>
            </a:r>
          </a:p>
          <a:p>
            <a:pPr lvl="2"/>
            <a:r>
              <a:rPr lang="es-ES" dirty="0"/>
              <a:t>Barrido frecuencial logarítmico (LSS)</a:t>
            </a:r>
          </a:p>
          <a:p>
            <a:pPr lvl="1"/>
            <a:endParaRPr lang="es-ES" dirty="0"/>
          </a:p>
          <a:p>
            <a:pPr marL="471487" lvl="1" indent="0">
              <a:buNone/>
            </a:pPr>
            <a:endParaRPr lang="es-ES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45101DE-B4D8-AEFA-1F54-BB7B1C67D7A7}"/>
              </a:ext>
            </a:extLst>
          </p:cNvPr>
          <p:cNvSpPr/>
          <p:nvPr/>
        </p:nvSpPr>
        <p:spPr bwMode="auto">
          <a:xfrm>
            <a:off x="1043608" y="3140968"/>
            <a:ext cx="2880320" cy="1399776"/>
          </a:xfrm>
          <a:prstGeom prst="round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82DB74F-2EC7-DEAE-17F2-9DBB54758B52}"/>
              </a:ext>
            </a:extLst>
          </p:cNvPr>
          <p:cNvSpPr/>
          <p:nvPr/>
        </p:nvSpPr>
        <p:spPr bwMode="auto">
          <a:xfrm>
            <a:off x="1043608" y="4586252"/>
            <a:ext cx="4248472" cy="454259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3CFD010-A3EC-7441-2598-6A5C4965EDF6}"/>
              </a:ext>
            </a:extLst>
          </p:cNvPr>
          <p:cNvSpPr txBox="1"/>
          <p:nvPr/>
        </p:nvSpPr>
        <p:spPr>
          <a:xfrm>
            <a:off x="5904148" y="324731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u="sng" dirty="0"/>
              <a:t>Métodos directos:</a:t>
            </a:r>
            <a:r>
              <a:rPr lang="es-ES" i="1" dirty="0"/>
              <a:t> no replicables y limitados en frecuencia</a:t>
            </a:r>
            <a:endParaRPr lang="es-AR" i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D495062-5B0E-BE97-ACB2-BE6009BF7C9A}"/>
              </a:ext>
            </a:extLst>
          </p:cNvPr>
          <p:cNvSpPr txBox="1"/>
          <p:nvPr/>
        </p:nvSpPr>
        <p:spPr>
          <a:xfrm>
            <a:off x="5904148" y="4213216"/>
            <a:ext cx="2392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u="sng" dirty="0"/>
              <a:t>Método indirecto: </a:t>
            </a:r>
            <a:r>
              <a:rPr lang="es-ES" i="1" dirty="0"/>
              <a:t>replicable y con control en el ancho de banda de medición</a:t>
            </a:r>
            <a:endParaRPr lang="es-AR" i="1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C4641DC-2CC0-DAC1-B4B8-5C90BC10E73A}"/>
              </a:ext>
            </a:extLst>
          </p:cNvPr>
          <p:cNvCxnSpPr/>
          <p:nvPr/>
        </p:nvCxnSpPr>
        <p:spPr bwMode="auto">
          <a:xfrm>
            <a:off x="4067944" y="3708980"/>
            <a:ext cx="18002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F345E90-959B-39B7-5327-1A001BAF5F07}"/>
              </a:ext>
            </a:extLst>
          </p:cNvPr>
          <p:cNvCxnSpPr/>
          <p:nvPr/>
        </p:nvCxnSpPr>
        <p:spPr bwMode="auto">
          <a:xfrm>
            <a:off x="5364088" y="4813381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4637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>
          <a:effectLst>
            <a:softEdge rad="127000"/>
          </a:effectLst>
        </p:spPr>
        <p:txBody>
          <a:bodyPr/>
          <a:lstStyle/>
          <a:p>
            <a:r>
              <a:rPr lang="es-ES" dirty="0"/>
              <a:t>Obtención de los parámetros:</a:t>
            </a:r>
          </a:p>
          <a:p>
            <a:pPr lvl="1"/>
            <a:r>
              <a:rPr lang="es-ES" dirty="0"/>
              <a:t>En la actualidad, el LSS ha ganado popularidad debido a sus ventajas:</a:t>
            </a:r>
          </a:p>
          <a:p>
            <a:pPr marL="471487" lvl="1" indent="0">
              <a:buNone/>
            </a:pPr>
            <a:endParaRPr lang="es-ES" dirty="0"/>
          </a:p>
          <a:p>
            <a:pPr marL="471487" lvl="1" indent="0">
              <a:buNone/>
            </a:pPr>
            <a:endParaRPr lang="es-ES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  <p:pic>
        <p:nvPicPr>
          <p:cNvPr id="5" name="Imagen 4" descr="Patrón de fondo">
            <a:extLst>
              <a:ext uri="{FF2B5EF4-FFF2-40B4-BE49-F238E27FC236}">
                <a16:creationId xmlns:a16="http://schemas.microsoft.com/office/drawing/2014/main" id="{D106F7D5-21B1-A466-A2FD-AF9A0D91E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2" y="2985245"/>
            <a:ext cx="3840088" cy="217798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715ABEE-CF6E-7A31-2B32-3A80FFB881F8}"/>
              </a:ext>
            </a:extLst>
          </p:cNvPr>
          <p:cNvSpPr txBox="1"/>
          <p:nvPr/>
        </p:nvSpPr>
        <p:spPr>
          <a:xfrm>
            <a:off x="4535996" y="2528685"/>
            <a:ext cx="43564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b="1" dirty="0"/>
              <a:t>Repetibilidad</a:t>
            </a:r>
            <a:r>
              <a:rPr lang="es-AR" sz="1600" dirty="0"/>
              <a:t> de la medición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Ajuste en la </a:t>
            </a:r>
            <a:r>
              <a:rPr lang="es-ES" sz="1600" b="1" dirty="0"/>
              <a:t>duración</a:t>
            </a:r>
            <a:r>
              <a:rPr lang="es-ES" sz="1600" dirty="0"/>
              <a:t> del estímulo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Control en el </a:t>
            </a:r>
            <a:r>
              <a:rPr lang="es-ES" sz="1600" b="1" dirty="0"/>
              <a:t>ancho de banda</a:t>
            </a:r>
            <a:r>
              <a:rPr lang="es-ES" sz="1600" dirty="0"/>
              <a:t> de la medición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Control en su </a:t>
            </a:r>
            <a:r>
              <a:rPr lang="es-AR" sz="1600" b="1" dirty="0"/>
              <a:t>amplitud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Mejora la </a:t>
            </a:r>
            <a:r>
              <a:rPr lang="es-ES" sz="1600" b="1" dirty="0"/>
              <a:t>SNR</a:t>
            </a:r>
            <a:r>
              <a:rPr lang="es-ES" sz="1600" dirty="0"/>
              <a:t> promediando mediciones</a:t>
            </a:r>
            <a:endParaRPr lang="es-A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Permite medir la </a:t>
            </a:r>
            <a:r>
              <a:rPr lang="es-ES" sz="1600" b="1" dirty="0"/>
              <a:t>distorsión</a:t>
            </a:r>
            <a:r>
              <a:rPr lang="es-ES" sz="1600" dirty="0"/>
              <a:t> introducida por el sistema</a:t>
            </a:r>
            <a:endParaRPr lang="es-AR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A5195AC-1E32-27E7-4447-25C4BE66DD0A}"/>
              </a:ext>
            </a:extLst>
          </p:cNvPr>
          <p:cNvSpPr txBox="1"/>
          <p:nvPr/>
        </p:nvSpPr>
        <p:spPr>
          <a:xfrm>
            <a:off x="4535996" y="4803100"/>
            <a:ext cx="43564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Fuertemente dependiente del </a:t>
            </a:r>
            <a:r>
              <a:rPr lang="es-AR" sz="1600" b="1" dirty="0"/>
              <a:t>ruido de fondo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Muy </a:t>
            </a:r>
            <a:r>
              <a:rPr lang="es-AR" sz="1600" b="1" dirty="0"/>
              <a:t>costosa</a:t>
            </a:r>
            <a:r>
              <a:rPr lang="es-AR" sz="1600" dirty="0"/>
              <a:t> en términos </a:t>
            </a:r>
            <a:r>
              <a:rPr lang="es-AR" sz="1600" b="1" dirty="0"/>
              <a:t>logísticos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Necesita de </a:t>
            </a:r>
            <a:r>
              <a:rPr lang="es-AR" sz="1600" b="1" dirty="0"/>
              <a:t>instrumental especializado</a:t>
            </a:r>
            <a:r>
              <a:rPr lang="es-AR" sz="1600" dirty="0"/>
              <a:t>, costoso y difícil de conseguir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D4CFD90-84EE-E810-D94F-D9439D9C1338}"/>
              </a:ext>
            </a:extLst>
          </p:cNvPr>
          <p:cNvSpPr txBox="1"/>
          <p:nvPr/>
        </p:nvSpPr>
        <p:spPr>
          <a:xfrm>
            <a:off x="5600656" y="215935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339933"/>
                </a:solidFill>
              </a:rPr>
              <a:t>VENTAJAS</a:t>
            </a:r>
            <a:endParaRPr lang="es-AR" dirty="0">
              <a:solidFill>
                <a:srgbClr val="339933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4DBF820-F1F9-8A93-53A2-F53405B074B5}"/>
              </a:ext>
            </a:extLst>
          </p:cNvPr>
          <p:cNvSpPr txBox="1"/>
          <p:nvPr/>
        </p:nvSpPr>
        <p:spPr>
          <a:xfrm>
            <a:off x="5600656" y="44142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DESVENTAJAS</a:t>
            </a:r>
            <a:endParaRPr 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3" name="Imagen 22" descr="Un grupo de personas vestidas de negro trabajando en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5837672C-873E-55A1-AC78-65E4A6BB5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87" y="1507055"/>
            <a:ext cx="3560018" cy="47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5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>
          <a:effectLst>
            <a:softEdge rad="127000"/>
          </a:effectLst>
        </p:spPr>
        <p:txBody>
          <a:bodyPr/>
          <a:lstStyle/>
          <a:p>
            <a:r>
              <a:rPr lang="es-ES" dirty="0"/>
              <a:t>Problemática:</a:t>
            </a:r>
          </a:p>
          <a:p>
            <a:pPr lvl="1"/>
            <a:r>
              <a:rPr lang="es-ES" dirty="0"/>
              <a:t>Por lo tanto, en el marco de esta </a:t>
            </a:r>
            <a:r>
              <a:rPr lang="es-ES" b="1" dirty="0"/>
              <a:t>investigación</a:t>
            </a:r>
            <a:r>
              <a:rPr lang="es-ES" dirty="0"/>
              <a:t>, se </a:t>
            </a:r>
            <a:r>
              <a:rPr lang="es-ES" b="1" dirty="0"/>
              <a:t>propone un método </a:t>
            </a:r>
            <a:r>
              <a:rPr lang="es-ES" dirty="0"/>
              <a:t>novedoso para la </a:t>
            </a:r>
            <a:r>
              <a:rPr lang="es-ES" b="1" dirty="0"/>
              <a:t>medición</a:t>
            </a:r>
            <a:r>
              <a:rPr lang="es-ES" dirty="0"/>
              <a:t> de </a:t>
            </a:r>
            <a:r>
              <a:rPr lang="es-ES" b="1" dirty="0"/>
              <a:t>parámetros acústicos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Este enfoque consiste en estimar dichos parámetros a partir de una </a:t>
            </a:r>
            <a:r>
              <a:rPr lang="es-ES" b="1" dirty="0"/>
              <a:t>señal de voz </a:t>
            </a:r>
            <a:r>
              <a:rPr lang="es-ES" dirty="0"/>
              <a:t>grabada que contiene la </a:t>
            </a:r>
            <a:r>
              <a:rPr lang="es-ES" b="1" dirty="0"/>
              <a:t>reverberación</a:t>
            </a:r>
            <a:r>
              <a:rPr lang="es-ES" dirty="0"/>
              <a:t> propia del recinto en cuestión.</a:t>
            </a:r>
          </a:p>
          <a:p>
            <a:pPr lvl="1"/>
            <a:r>
              <a:rPr lang="es-ES" dirty="0"/>
              <a:t>En la literatura, esto se conoce como </a:t>
            </a:r>
            <a:r>
              <a:rPr lang="es-ES" b="1" dirty="0"/>
              <a:t>estimación ciega de parámetros acústicos</a:t>
            </a:r>
            <a:r>
              <a:rPr lang="es-ES" dirty="0"/>
              <a:t> ya que, a diferencia de los métodos convencionales, no se calculan a partir de la respuesta al impulso de la sala.</a:t>
            </a:r>
          </a:p>
          <a:p>
            <a:pPr lvl="1"/>
            <a:r>
              <a:rPr lang="es-ES" dirty="0"/>
              <a:t>En cambio, se basa en la </a:t>
            </a:r>
            <a:r>
              <a:rPr lang="es-ES" b="1" dirty="0"/>
              <a:t>modelación de la reverberación</a:t>
            </a:r>
            <a:r>
              <a:rPr lang="es-ES" dirty="0"/>
              <a:t> utilizando algoritmos con </a:t>
            </a:r>
            <a:r>
              <a:rPr lang="es-ES" b="1" dirty="0"/>
              <a:t>redes neuronales</a:t>
            </a:r>
            <a:r>
              <a:rPr lang="es-ES" dirty="0"/>
              <a:t> y </a:t>
            </a:r>
            <a:r>
              <a:rPr lang="es-ES" b="1" dirty="0"/>
              <a:t>procesamiento de un audio de voz</a:t>
            </a:r>
            <a:r>
              <a:rPr lang="es-ES" dirty="0"/>
              <a:t> </a:t>
            </a:r>
            <a:r>
              <a:rPr lang="es-ES" b="1" dirty="0"/>
              <a:t>reverberado.</a:t>
            </a:r>
          </a:p>
          <a:p>
            <a:pPr marL="471487" lvl="1" indent="0">
              <a:buNone/>
            </a:pPr>
            <a:endParaRPr lang="es-ES" dirty="0"/>
          </a:p>
          <a:p>
            <a:pPr marL="471487" lvl="1" indent="0">
              <a:buNone/>
            </a:pPr>
            <a:endParaRPr lang="es-ES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194140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Objetivo:</a:t>
            </a:r>
          </a:p>
          <a:p>
            <a:pPr lvl="1"/>
            <a:r>
              <a:rPr lang="es-ES" dirty="0"/>
              <a:t>Implementar un </a:t>
            </a:r>
            <a:r>
              <a:rPr lang="es-ES" b="1" dirty="0"/>
              <a:t>algoritmo</a:t>
            </a:r>
            <a:r>
              <a:rPr lang="es-ES" dirty="0"/>
              <a:t> basado en </a:t>
            </a:r>
            <a:r>
              <a:rPr lang="es-ES" b="1" dirty="0"/>
              <a:t>redes neuronales convolucionales (CNN) </a:t>
            </a:r>
            <a:r>
              <a:rPr lang="es-ES" dirty="0"/>
              <a:t>que permita </a:t>
            </a:r>
            <a:r>
              <a:rPr lang="es-ES" b="1" dirty="0"/>
              <a:t>estimar</a:t>
            </a:r>
            <a:r>
              <a:rPr lang="es-ES" dirty="0"/>
              <a:t> los </a:t>
            </a:r>
            <a:r>
              <a:rPr lang="es-ES" b="1" dirty="0"/>
              <a:t>parámetros acústicos</a:t>
            </a:r>
            <a:r>
              <a:rPr lang="es-ES" dirty="0"/>
              <a:t> de un recinto utilizando la </a:t>
            </a:r>
            <a:r>
              <a:rPr lang="es-ES" b="1" dirty="0"/>
              <a:t>grabación de una señal de voz reverberada</a:t>
            </a:r>
            <a:r>
              <a:rPr lang="es-ES" dirty="0"/>
              <a:t> como entrada.</a:t>
            </a:r>
          </a:p>
          <a:p>
            <a:pPr lvl="1"/>
            <a:r>
              <a:rPr lang="es-ES" dirty="0"/>
              <a:t>Desarrollar un enfoque novedoso y efectivo para la estimación de estos parámetros, aprovechando las capacidades de las </a:t>
            </a:r>
            <a:r>
              <a:rPr lang="es-ES" b="1" dirty="0"/>
              <a:t>CNN</a:t>
            </a:r>
            <a:r>
              <a:rPr lang="es-ES" dirty="0"/>
              <a:t> en el procesamiento de señales acústicas.</a:t>
            </a:r>
          </a:p>
          <a:p>
            <a:pPr lvl="1"/>
            <a:r>
              <a:rPr lang="es-ES" dirty="0"/>
              <a:t>Este algoritmo busca superar las limitaciones de los enfoques convencionales y ofrecer una </a:t>
            </a:r>
            <a:r>
              <a:rPr lang="es-ES" b="1" dirty="0"/>
              <a:t>solución</a:t>
            </a:r>
            <a:r>
              <a:rPr lang="es-ES" dirty="0"/>
              <a:t> más </a:t>
            </a:r>
            <a:r>
              <a:rPr lang="es-ES" b="1" dirty="0"/>
              <a:t>precisa</a:t>
            </a:r>
            <a:r>
              <a:rPr lang="es-ES" dirty="0"/>
              <a:t> y </a:t>
            </a:r>
            <a:r>
              <a:rPr lang="es-ES" b="1" dirty="0"/>
              <a:t>eficiente</a:t>
            </a:r>
            <a:r>
              <a:rPr lang="es-ES" dirty="0"/>
              <a:t> en la estimación de los parámetros acústicos de una sala.</a:t>
            </a:r>
          </a:p>
          <a:p>
            <a:pPr lvl="1"/>
            <a:endParaRPr lang="es-ES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88443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Objetivos específicos:</a:t>
            </a:r>
          </a:p>
          <a:p>
            <a:pPr lvl="1"/>
            <a:r>
              <a:rPr lang="es-ES" sz="1800" b="1" dirty="0"/>
              <a:t>Revisar</a:t>
            </a:r>
            <a:r>
              <a:rPr lang="es-ES" sz="1800" dirty="0"/>
              <a:t> las diferentes </a:t>
            </a:r>
            <a:r>
              <a:rPr lang="es-ES" sz="1800" b="1" dirty="0"/>
              <a:t>técnicas</a:t>
            </a:r>
            <a:r>
              <a:rPr lang="es-ES" sz="1800" dirty="0"/>
              <a:t> utilizadas para obtener parámetros acústicos cuando </a:t>
            </a:r>
            <a:r>
              <a:rPr lang="es-ES" sz="1800" b="1" dirty="0"/>
              <a:t>no se dispone</a:t>
            </a:r>
            <a:r>
              <a:rPr lang="es-ES" sz="1800" dirty="0"/>
              <a:t> de la </a:t>
            </a:r>
            <a:r>
              <a:rPr lang="es-ES" sz="1800" b="1" dirty="0"/>
              <a:t>respuesta al impulso</a:t>
            </a:r>
            <a:r>
              <a:rPr lang="es-ES" sz="1800" dirty="0"/>
              <a:t> de la sala.</a:t>
            </a:r>
          </a:p>
          <a:p>
            <a:pPr lvl="1"/>
            <a:r>
              <a:rPr lang="es-ES" sz="1800" b="1" dirty="0"/>
              <a:t>Diseñar</a:t>
            </a:r>
            <a:r>
              <a:rPr lang="es-ES" sz="1800" dirty="0"/>
              <a:t> e </a:t>
            </a:r>
            <a:r>
              <a:rPr lang="es-ES" sz="1800" b="1" dirty="0"/>
              <a:t>implementar</a:t>
            </a:r>
            <a:r>
              <a:rPr lang="es-ES" sz="1800" dirty="0"/>
              <a:t> un </a:t>
            </a:r>
            <a:r>
              <a:rPr lang="es-ES" sz="1800" b="1" dirty="0"/>
              <a:t>modelo</a:t>
            </a:r>
            <a:r>
              <a:rPr lang="es-ES" sz="1800" dirty="0"/>
              <a:t> utilizando </a:t>
            </a:r>
            <a:r>
              <a:rPr lang="es-ES" sz="1800" b="1" dirty="0"/>
              <a:t>redes neuronales</a:t>
            </a:r>
            <a:r>
              <a:rPr lang="es-ES" sz="1800" dirty="0"/>
              <a:t> en el lenguaje de programación </a:t>
            </a:r>
            <a:r>
              <a:rPr lang="es-ES" sz="1800" b="1" dirty="0"/>
              <a:t>Python</a:t>
            </a:r>
            <a:r>
              <a:rPr lang="es-ES" sz="1800" dirty="0"/>
              <a:t>, que permita la </a:t>
            </a:r>
            <a:r>
              <a:rPr lang="es-ES" sz="1800" b="1" dirty="0"/>
              <a:t>obtención ciega de parámetros acústicos</a:t>
            </a:r>
            <a:r>
              <a:rPr lang="es-ES" sz="1800" dirty="0"/>
              <a:t> a partir de </a:t>
            </a:r>
            <a:r>
              <a:rPr lang="es-ES" sz="1800" b="1" dirty="0"/>
              <a:t>señales de voz reverberadas</a:t>
            </a:r>
            <a:r>
              <a:rPr lang="es-ES" sz="1800" dirty="0"/>
              <a:t>.</a:t>
            </a:r>
          </a:p>
          <a:p>
            <a:pPr lvl="1"/>
            <a:r>
              <a:rPr lang="es-ES" sz="1800" dirty="0"/>
              <a:t>Generar una </a:t>
            </a:r>
            <a:r>
              <a:rPr lang="es-ES" sz="1800" b="1" dirty="0"/>
              <a:t>base de datos</a:t>
            </a:r>
            <a:r>
              <a:rPr lang="es-ES" sz="1800" dirty="0"/>
              <a:t> de </a:t>
            </a:r>
            <a:r>
              <a:rPr lang="es-ES" sz="1800" b="1" dirty="0"/>
              <a:t>grabaciones de voz </a:t>
            </a:r>
            <a:r>
              <a:rPr lang="es-ES" sz="1800" dirty="0"/>
              <a:t>con </a:t>
            </a:r>
            <a:r>
              <a:rPr lang="es-ES" sz="1800" b="1" dirty="0"/>
              <a:t>reverberación</a:t>
            </a:r>
            <a:r>
              <a:rPr lang="es-ES" sz="1800" dirty="0"/>
              <a:t> utilizando tanto </a:t>
            </a:r>
            <a:r>
              <a:rPr lang="es-ES" sz="1800" b="1" dirty="0"/>
              <a:t>respuestas impulsivas reales </a:t>
            </a:r>
            <a:r>
              <a:rPr lang="es-ES" sz="1800" dirty="0"/>
              <a:t>como generadas </a:t>
            </a:r>
            <a:r>
              <a:rPr lang="es-ES" sz="1800" b="1" dirty="0"/>
              <a:t>artificialmente</a:t>
            </a:r>
            <a:r>
              <a:rPr lang="es-ES" sz="1800" dirty="0"/>
              <a:t>.</a:t>
            </a:r>
          </a:p>
          <a:p>
            <a:pPr lvl="1"/>
            <a:r>
              <a:rPr lang="es-ES" sz="1800" dirty="0"/>
              <a:t>Aplicar técnicas de </a:t>
            </a:r>
            <a:r>
              <a:rPr lang="es-ES" sz="1800" b="1" dirty="0"/>
              <a:t>aumentación de datos</a:t>
            </a:r>
            <a:r>
              <a:rPr lang="es-ES" sz="1800" dirty="0"/>
              <a:t> para mejorar la diversidad y representatividad de las respuestas al impulso reales utilizadas en el modelo.</a:t>
            </a:r>
          </a:p>
          <a:p>
            <a:pPr lvl="1"/>
            <a:r>
              <a:rPr lang="es-ES" sz="1800" dirty="0"/>
              <a:t>Optimizar el sistema propuesto y comparar los resultados obtenidos con los parámetros acústicos calculados mediante métodos convencionales.</a:t>
            </a:r>
          </a:p>
          <a:p>
            <a:pPr lvl="1"/>
            <a:r>
              <a:rPr lang="es-ES" sz="1800" dirty="0"/>
              <a:t>Realizar mediciones empíricas de una sala para contrastar y validar los </a:t>
            </a:r>
            <a:r>
              <a:rPr lang="es-ES" sz="1800" b="1" dirty="0"/>
              <a:t>resultados</a:t>
            </a:r>
            <a:r>
              <a:rPr lang="es-ES" sz="1800" dirty="0"/>
              <a:t> obtenidos por el modelo propuesto.</a:t>
            </a:r>
          </a:p>
          <a:p>
            <a:pPr lvl="1"/>
            <a:endParaRPr lang="es-ES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</p:spTree>
    <p:extLst>
      <p:ext uri="{BB962C8B-B14F-4D97-AF65-F5344CB8AC3E}">
        <p14:creationId xmlns:p14="http://schemas.microsoft.com/office/powerpoint/2010/main" val="124732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Primeros enfoques:</a:t>
            </a:r>
          </a:p>
          <a:p>
            <a:pPr lvl="1"/>
            <a:r>
              <a:rPr lang="es-ES" dirty="0"/>
              <a:t>Se detectó que existe una </a:t>
            </a:r>
            <a:r>
              <a:rPr lang="es-ES" b="1" dirty="0"/>
              <a:t>correlación</a:t>
            </a:r>
            <a:r>
              <a:rPr lang="es-ES" dirty="0"/>
              <a:t> entre el </a:t>
            </a:r>
            <a:r>
              <a:rPr lang="es-ES" b="1" dirty="0"/>
              <a:t>decaimiento de una RIR</a:t>
            </a:r>
            <a:r>
              <a:rPr lang="es-ES" dirty="0"/>
              <a:t> y el </a:t>
            </a:r>
            <a:r>
              <a:rPr lang="es-ES" b="1" dirty="0"/>
              <a:t>final de una palabra</a:t>
            </a:r>
            <a:r>
              <a:rPr lang="es-ES" dirty="0"/>
              <a:t> en un audio de voz </a:t>
            </a:r>
            <a:r>
              <a:rPr lang="es-ES" b="1" dirty="0"/>
              <a:t>grabado</a:t>
            </a:r>
            <a:r>
              <a:rPr lang="es-ES" dirty="0"/>
              <a:t> en una sala.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del arte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AD68EBF-CA66-5DF2-2FA7-CB2BB497B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5A41ECF-230C-209F-3DA2-B83AD66E1F0C}"/>
              </a:ext>
            </a:extLst>
          </p:cNvPr>
          <p:cNvSpPr/>
          <p:nvPr/>
        </p:nvSpPr>
        <p:spPr bwMode="auto">
          <a:xfrm>
            <a:off x="7236296" y="6381327"/>
            <a:ext cx="1691680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dirty="0">
                <a:latin typeface="Verdana" pitchFamily="34" charset="0"/>
                <a:ea typeface="ＭＳ Ｐゴシック" pitchFamily="50" charset="-128"/>
              </a:rPr>
              <a:t>6</a:t>
            </a: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/15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AC941-47A7-BF96-4382-4004824ECE4F}"/>
              </a:ext>
            </a:extLst>
          </p:cNvPr>
          <p:cNvSpPr/>
          <p:nvPr/>
        </p:nvSpPr>
        <p:spPr bwMode="auto">
          <a:xfrm>
            <a:off x="107504" y="6381328"/>
            <a:ext cx="7128792" cy="3885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A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50" charset="-128"/>
              </a:rPr>
              <a:t>Maximiliano Ortiz - Estimación ciega de parámetros acústicos de un recinto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3DB3CA-C3CC-BD21-4874-A204AD8D5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27" y="2564904"/>
            <a:ext cx="4330770" cy="342203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7F9EC15-45E2-3F79-3E37-4B249D7A484C}"/>
              </a:ext>
            </a:extLst>
          </p:cNvPr>
          <p:cNvSpPr txBox="1"/>
          <p:nvPr/>
        </p:nvSpPr>
        <p:spPr>
          <a:xfrm>
            <a:off x="6900024" y="4932786"/>
            <a:ext cx="194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Audio reverberado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6A4C0F-3544-B011-5334-D74B6D3A9554}"/>
              </a:ext>
            </a:extLst>
          </p:cNvPr>
          <p:cNvSpPr txBox="1"/>
          <p:nvPr/>
        </p:nvSpPr>
        <p:spPr>
          <a:xfrm>
            <a:off x="6900024" y="3301320"/>
            <a:ext cx="162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Audio anecoico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C90ADF7-4064-5CEF-9386-0560BD92A6C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68679" y="3485986"/>
            <a:ext cx="7313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908B98F-C71E-5DD7-D138-20A977F04128}"/>
              </a:ext>
            </a:extLst>
          </p:cNvPr>
          <p:cNvCxnSpPr>
            <a:cxnSpLocks/>
          </p:cNvCxnSpPr>
          <p:nvPr/>
        </p:nvCxnSpPr>
        <p:spPr bwMode="auto">
          <a:xfrm flipH="1">
            <a:off x="6178144" y="5117452"/>
            <a:ext cx="7218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BCC276-1C6D-242F-C86C-9FAADD093254}"/>
              </a:ext>
            </a:extLst>
          </p:cNvPr>
          <p:cNvSpPr txBox="1"/>
          <p:nvPr/>
        </p:nvSpPr>
        <p:spPr>
          <a:xfrm>
            <a:off x="611560" y="5945968"/>
            <a:ext cx="644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Kendrick et al. “</a:t>
            </a:r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Blind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Estimation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of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Reverberation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Parameters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for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 Non-</a:t>
            </a:r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Difusse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5">
                    <a:lumMod val="50000"/>
                  </a:schemeClr>
                </a:solidFill>
              </a:rPr>
              <a:t>Rooms</a:t>
            </a:r>
            <a:r>
              <a:rPr lang="es-ES" sz="1400" dirty="0">
                <a:solidFill>
                  <a:schemeClr val="accent5">
                    <a:lumMod val="50000"/>
                  </a:schemeClr>
                </a:solidFill>
              </a:rPr>
              <a:t>”</a:t>
            </a:r>
            <a:endParaRPr lang="es-A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3F9C25B-338B-F7B0-D7EF-3AEB21C781C5}"/>
                  </a:ext>
                </a:extLst>
              </p:cNvPr>
              <p:cNvSpPr txBox="1"/>
              <p:nvPr/>
            </p:nvSpPr>
            <p:spPr>
              <a:xfrm>
                <a:off x="5577294" y="4133269"/>
                <a:ext cx="45902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714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3F9C25B-338B-F7B0-D7EF-3AEB21C78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294" y="4133269"/>
                <a:ext cx="459028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FE93A32-E7F2-C344-10F9-CFF81D5B93A7}"/>
              </a:ext>
            </a:extLst>
          </p:cNvPr>
          <p:cNvCxnSpPr>
            <a:endCxn id="8" idx="2"/>
          </p:cNvCxnSpPr>
          <p:nvPr/>
        </p:nvCxnSpPr>
        <p:spPr bwMode="auto">
          <a:xfrm flipV="1">
            <a:off x="7712586" y="3670652"/>
            <a:ext cx="1" cy="4626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DF9C10F-16CE-70F4-FD46-BC5541EBDA5E}"/>
              </a:ext>
            </a:extLst>
          </p:cNvPr>
          <p:cNvCxnSpPr/>
          <p:nvPr/>
        </p:nvCxnSpPr>
        <p:spPr bwMode="auto">
          <a:xfrm>
            <a:off x="7048015" y="4522919"/>
            <a:ext cx="664571" cy="348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EA67468B-B8A6-5C7B-E8D1-B8E39DBA4FA5}"/>
              </a:ext>
            </a:extLst>
          </p:cNvPr>
          <p:cNvSpPr/>
          <p:nvPr/>
        </p:nvSpPr>
        <p:spPr bwMode="auto">
          <a:xfrm>
            <a:off x="7439420" y="4133269"/>
            <a:ext cx="487755" cy="369331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65EB6FBC-7F69-9356-913B-DA968674AD1B}"/>
              </a:ext>
            </a:extLst>
          </p:cNvPr>
          <p:cNvSpPr/>
          <p:nvPr/>
        </p:nvSpPr>
        <p:spPr bwMode="auto">
          <a:xfrm>
            <a:off x="6931129" y="3276600"/>
            <a:ext cx="1562914" cy="375608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83156CFF-B771-FFD6-6BB8-DACFF37C829F}"/>
              </a:ext>
            </a:extLst>
          </p:cNvPr>
          <p:cNvSpPr/>
          <p:nvPr/>
        </p:nvSpPr>
        <p:spPr bwMode="auto">
          <a:xfrm>
            <a:off x="6714621" y="4121156"/>
            <a:ext cx="487757" cy="369331"/>
          </a:xfrm>
          <a:prstGeom prst="round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717E3ED0-73C8-CC91-C0A8-EBF23B3DF86D}"/>
              </a:ext>
            </a:extLst>
          </p:cNvPr>
          <p:cNvSpPr/>
          <p:nvPr/>
        </p:nvSpPr>
        <p:spPr bwMode="auto">
          <a:xfrm>
            <a:off x="6958499" y="4926215"/>
            <a:ext cx="1817335" cy="375608"/>
          </a:xfrm>
          <a:prstGeom prst="round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125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0" animBg="1"/>
      <p:bldP spid="35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TemaUNTREF_AL2016">
  <a:themeElements>
    <a:clrScheme name="1_Profile 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TemaUNTREF_AL2016</Template>
  <TotalTime>1023</TotalTime>
  <Words>2783</Words>
  <Application>Microsoft Office PowerPoint</Application>
  <PresentationFormat>Presentación en pantalla (4:3)</PresentationFormat>
  <Paragraphs>365</Paragraphs>
  <Slides>37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Verdana</vt:lpstr>
      <vt:lpstr>Wingdings</vt:lpstr>
      <vt:lpstr>TemaUNTREF_AL2016</vt:lpstr>
      <vt:lpstr>Estimación ciega de parámetros acústicos de un recinto</vt:lpstr>
      <vt:lpstr>Introducción</vt:lpstr>
      <vt:lpstr>Introducción</vt:lpstr>
      <vt:lpstr>Introducción</vt:lpstr>
      <vt:lpstr>Introducción</vt:lpstr>
      <vt:lpstr>Introducción</vt:lpstr>
      <vt:lpstr>Objetivo</vt:lpstr>
      <vt:lpstr>Objetivo</vt:lpstr>
      <vt:lpstr>Estado del arte</vt:lpstr>
      <vt:lpstr>Estado del arte</vt:lpstr>
      <vt:lpstr>Estado del arte</vt:lpstr>
      <vt:lpstr>Estado del arte</vt:lpstr>
      <vt:lpstr>Estado del arte</vt:lpstr>
      <vt:lpstr>Marco teórico</vt:lpstr>
      <vt:lpstr>Introducción</vt:lpstr>
      <vt:lpstr>Objetivos específicos</vt:lpstr>
      <vt:lpstr>Propuesta</vt:lpstr>
      <vt:lpstr>Metodología</vt:lpstr>
      <vt:lpstr>Pruebas</vt:lpstr>
      <vt:lpstr>Resultados y análisis</vt:lpstr>
      <vt:lpstr>Conclusiones</vt:lpstr>
      <vt:lpstr>Trabajo futuro</vt:lpstr>
      <vt:lpstr>Agradecimientos</vt:lpstr>
      <vt:lpstr>Problemática</vt:lpstr>
      <vt:lpstr>Decay de las señales de habla</vt:lpstr>
      <vt:lpstr>Estimación ciega de parámetros acústicos</vt:lpstr>
      <vt:lpstr>TAE</vt:lpstr>
      <vt:lpstr>CNN</vt:lpstr>
      <vt:lpstr>Base de datos</vt:lpstr>
      <vt:lpstr>Resultados: entrenamiento</vt:lpstr>
      <vt:lpstr>Resultados: estimación de parámetros</vt:lpstr>
      <vt:lpstr>Resultados: estimación de parámetros</vt:lpstr>
      <vt:lpstr>Resultados: estimación de parámetros</vt:lpstr>
      <vt:lpstr>Resultados: estimación de parámetros</vt:lpstr>
      <vt:lpstr>Resultados</vt:lpstr>
      <vt:lpstr>Trabajo pendiente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Flu &amp; Lu</dc:creator>
  <cp:lastModifiedBy>Maximiliano Ortiz</cp:lastModifiedBy>
  <cp:revision>8</cp:revision>
  <dcterms:created xsi:type="dcterms:W3CDTF">2017-03-08T19:34:15Z</dcterms:created>
  <dcterms:modified xsi:type="dcterms:W3CDTF">2023-09-13T22:21:12Z</dcterms:modified>
</cp:coreProperties>
</file>