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74" r:id="rId15"/>
    <p:sldId id="259" r:id="rId16"/>
    <p:sldId id="260" r:id="rId17"/>
    <p:sldId id="261" r:id="rId18"/>
    <p:sldId id="263" r:id="rId19"/>
    <p:sldId id="264" r:id="rId20"/>
    <p:sldId id="265" r:id="rId21"/>
    <p:sldId id="267" r:id="rId22"/>
    <p:sldId id="270" r:id="rId23"/>
    <p:sldId id="271" r:id="rId24"/>
    <p:sldId id="273" r:id="rId25"/>
    <p:sldId id="268" r:id="rId26"/>
    <p:sldId id="269" r:id="rId27"/>
    <p:sldId id="266" r:id="rId2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60E95E2-C0C6-4307-9F74-0180F359E424}">
          <p14:sldIdLst>
            <p14:sldId id="256"/>
            <p14:sldId id="257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74"/>
            <p14:sldId id="259"/>
            <p14:sldId id="260"/>
            <p14:sldId id="261"/>
            <p14:sldId id="263"/>
            <p14:sldId id="264"/>
            <p14:sldId id="265"/>
            <p14:sldId id="267"/>
            <p14:sldId id="270"/>
            <p14:sldId id="271"/>
            <p14:sldId id="273"/>
            <p14:sldId id="268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iliano Ortiz" userId="90727fd8e92db46b" providerId="LiveId" clId="{55350F6E-B157-4641-AF2D-93DAFF1F0CF2}"/>
    <pc:docChg chg="undo custSel addSld modSld modSection">
      <pc:chgData name="Maximiliano Ortiz" userId="90727fd8e92db46b" providerId="LiveId" clId="{55350F6E-B157-4641-AF2D-93DAFF1F0CF2}" dt="2023-06-14T20:24:57.435" v="202" actId="14100"/>
      <pc:docMkLst>
        <pc:docMk/>
      </pc:docMkLst>
      <pc:sldChg chg="addSp delSp modSp mod">
        <pc:chgData name="Maximiliano Ortiz" userId="90727fd8e92db46b" providerId="LiveId" clId="{55350F6E-B157-4641-AF2D-93DAFF1F0CF2}" dt="2023-06-14T18:37:56.709" v="120"/>
        <pc:sldMkLst>
          <pc:docMk/>
          <pc:sldMk cId="2798663380" sldId="257"/>
        </pc:sldMkLst>
        <pc:spChg chg="add mod">
          <ac:chgData name="Maximiliano Ortiz" userId="90727fd8e92db46b" providerId="LiveId" clId="{55350F6E-B157-4641-AF2D-93DAFF1F0CF2}" dt="2023-06-14T18:37:56.709" v="120"/>
          <ac:spMkLst>
            <pc:docMk/>
            <pc:sldMk cId="2798663380" sldId="257"/>
            <ac:spMk id="3" creationId="{F5A41ECF-230C-209F-3DA2-B83AD66E1F0C}"/>
          </ac:spMkLst>
        </pc:spChg>
        <pc:spChg chg="add mod">
          <ac:chgData name="Maximiliano Ortiz" userId="90727fd8e92db46b" providerId="LiveId" clId="{55350F6E-B157-4641-AF2D-93DAFF1F0CF2}" dt="2023-06-14T18:37:56.709" v="120"/>
          <ac:spMkLst>
            <pc:docMk/>
            <pc:sldMk cId="2798663380" sldId="257"/>
            <ac:spMk id="4" creationId="{8CFAC941-47A7-BF96-4382-4004824ECE4F}"/>
          </ac:spMkLst>
        </pc:spChg>
        <pc:spChg chg="del mod">
          <ac:chgData name="Maximiliano Ortiz" userId="90727fd8e92db46b" providerId="LiveId" clId="{55350F6E-B157-4641-AF2D-93DAFF1F0CF2}" dt="2023-06-14T18:35:14.498" v="42" actId="478"/>
          <ac:spMkLst>
            <pc:docMk/>
            <pc:sldMk cId="2798663380" sldId="257"/>
            <ac:spMk id="7" creationId="{051E5D3D-6639-2489-AC17-9938F9B994E6}"/>
          </ac:spMkLst>
        </pc:spChg>
        <pc:spChg chg="del mod">
          <ac:chgData name="Maximiliano Ortiz" userId="90727fd8e92db46b" providerId="LiveId" clId="{55350F6E-B157-4641-AF2D-93DAFF1F0CF2}" dt="2023-06-14T18:35:11.672" v="40" actId="478"/>
          <ac:spMkLst>
            <pc:docMk/>
            <pc:sldMk cId="2798663380" sldId="257"/>
            <ac:spMk id="9" creationId="{8B99ACB9-3382-59A6-5F8E-7148AF552558}"/>
          </ac:spMkLst>
        </pc:spChg>
      </pc:sldChg>
      <pc:sldChg chg="addSp delSp modSp mod">
        <pc:chgData name="Maximiliano Ortiz" userId="90727fd8e92db46b" providerId="LiveId" clId="{55350F6E-B157-4641-AF2D-93DAFF1F0CF2}" dt="2023-06-14T18:38:00.745" v="121"/>
        <pc:sldMkLst>
          <pc:docMk/>
          <pc:sldMk cId="2263933884" sldId="259"/>
        </pc:sldMkLst>
        <pc:spChg chg="add mod">
          <ac:chgData name="Maximiliano Ortiz" userId="90727fd8e92db46b" providerId="LiveId" clId="{55350F6E-B157-4641-AF2D-93DAFF1F0CF2}" dt="2023-06-14T18:38:00.745" v="121"/>
          <ac:spMkLst>
            <pc:docMk/>
            <pc:sldMk cId="2263933884" sldId="259"/>
            <ac:spMk id="3" creationId="{8F8AD177-5EFD-992B-8766-BA58EEB4C747}"/>
          </ac:spMkLst>
        </pc:spChg>
        <pc:spChg chg="add mod">
          <ac:chgData name="Maximiliano Ortiz" userId="90727fd8e92db46b" providerId="LiveId" clId="{55350F6E-B157-4641-AF2D-93DAFF1F0CF2}" dt="2023-06-14T18:38:00.745" v="121"/>
          <ac:spMkLst>
            <pc:docMk/>
            <pc:sldMk cId="2263933884" sldId="259"/>
            <ac:spMk id="5" creationId="{6B27F31F-6887-F216-0B44-558D23210806}"/>
          </ac:spMkLst>
        </pc:spChg>
        <pc:spChg chg="del">
          <ac:chgData name="Maximiliano Ortiz" userId="90727fd8e92db46b" providerId="LiveId" clId="{55350F6E-B157-4641-AF2D-93DAFF1F0CF2}" dt="2023-06-14T18:35:18.243" v="43" actId="478"/>
          <ac:spMkLst>
            <pc:docMk/>
            <pc:sldMk cId="2263933884" sldId="259"/>
            <ac:spMk id="15" creationId="{F95FB158-6BB6-DF5F-3B3C-18B73D1EAE17}"/>
          </ac:spMkLst>
        </pc:spChg>
        <pc:spChg chg="del">
          <ac:chgData name="Maximiliano Ortiz" userId="90727fd8e92db46b" providerId="LiveId" clId="{55350F6E-B157-4641-AF2D-93DAFF1F0CF2}" dt="2023-06-14T18:35:19.778" v="44" actId="478"/>
          <ac:spMkLst>
            <pc:docMk/>
            <pc:sldMk cId="2263933884" sldId="259"/>
            <ac:spMk id="20" creationId="{F59E356E-FAC8-BD0A-E141-4512CAE7BF12}"/>
          </ac:spMkLst>
        </pc:spChg>
      </pc:sldChg>
      <pc:sldChg chg="addSp delSp modSp mod modNotes">
        <pc:chgData name="Maximiliano Ortiz" userId="90727fd8e92db46b" providerId="LiveId" clId="{55350F6E-B157-4641-AF2D-93DAFF1F0CF2}" dt="2023-06-14T18:38:07.992" v="122"/>
        <pc:sldMkLst>
          <pc:docMk/>
          <pc:sldMk cId="598161685" sldId="260"/>
        </pc:sldMkLst>
        <pc:spChg chg="add mod">
          <ac:chgData name="Maximiliano Ortiz" userId="90727fd8e92db46b" providerId="LiveId" clId="{55350F6E-B157-4641-AF2D-93DAFF1F0CF2}" dt="2023-06-14T18:38:07.992" v="122"/>
          <ac:spMkLst>
            <pc:docMk/>
            <pc:sldMk cId="598161685" sldId="260"/>
            <ac:spMk id="3" creationId="{7DB21898-0A8F-CC20-5C02-105E7FCCD5A6}"/>
          </ac:spMkLst>
        </pc:spChg>
        <pc:spChg chg="add mod">
          <ac:chgData name="Maximiliano Ortiz" userId="90727fd8e92db46b" providerId="LiveId" clId="{55350F6E-B157-4641-AF2D-93DAFF1F0CF2}" dt="2023-06-14T18:38:07.992" v="122"/>
          <ac:spMkLst>
            <pc:docMk/>
            <pc:sldMk cId="598161685" sldId="260"/>
            <ac:spMk id="5" creationId="{F8B65A9B-709B-E2C9-13E0-5E1C822F32B2}"/>
          </ac:spMkLst>
        </pc:spChg>
        <pc:spChg chg="del">
          <ac:chgData name="Maximiliano Ortiz" userId="90727fd8e92db46b" providerId="LiveId" clId="{55350F6E-B157-4641-AF2D-93DAFF1F0CF2}" dt="2023-06-14T18:35:24.156" v="46" actId="478"/>
          <ac:spMkLst>
            <pc:docMk/>
            <pc:sldMk cId="598161685" sldId="260"/>
            <ac:spMk id="8" creationId="{70951CF3-5C7B-9AFC-0443-8D740B0B3655}"/>
          </ac:spMkLst>
        </pc:spChg>
        <pc:spChg chg="del">
          <ac:chgData name="Maximiliano Ortiz" userId="90727fd8e92db46b" providerId="LiveId" clId="{55350F6E-B157-4641-AF2D-93DAFF1F0CF2}" dt="2023-06-14T18:35:23.146" v="45" actId="478"/>
          <ac:spMkLst>
            <pc:docMk/>
            <pc:sldMk cId="598161685" sldId="260"/>
            <ac:spMk id="16" creationId="{D7FAEDE8-0D47-BC3B-E963-F50DD44F6CD3}"/>
          </ac:spMkLst>
        </pc:spChg>
      </pc:sldChg>
      <pc:sldChg chg="addSp delSp modSp mod modNotes">
        <pc:chgData name="Maximiliano Ortiz" userId="90727fd8e92db46b" providerId="LiveId" clId="{55350F6E-B157-4641-AF2D-93DAFF1F0CF2}" dt="2023-06-14T18:38:14.022" v="123"/>
        <pc:sldMkLst>
          <pc:docMk/>
          <pc:sldMk cId="169933952" sldId="261"/>
        </pc:sldMkLst>
        <pc:spChg chg="add mod">
          <ac:chgData name="Maximiliano Ortiz" userId="90727fd8e92db46b" providerId="LiveId" clId="{55350F6E-B157-4641-AF2D-93DAFF1F0CF2}" dt="2023-06-14T18:38:14.022" v="123"/>
          <ac:spMkLst>
            <pc:docMk/>
            <pc:sldMk cId="169933952" sldId="261"/>
            <ac:spMk id="3" creationId="{134DF98A-8BED-AEA4-4371-3D12097987A2}"/>
          </ac:spMkLst>
        </pc:spChg>
        <pc:spChg chg="add mod">
          <ac:chgData name="Maximiliano Ortiz" userId="90727fd8e92db46b" providerId="LiveId" clId="{55350F6E-B157-4641-AF2D-93DAFF1F0CF2}" dt="2023-06-14T18:38:14.022" v="123"/>
          <ac:spMkLst>
            <pc:docMk/>
            <pc:sldMk cId="169933952" sldId="261"/>
            <ac:spMk id="4" creationId="{FBEA258F-5D84-F15A-67D9-5DDE44B50D3B}"/>
          </ac:spMkLst>
        </pc:spChg>
        <pc:spChg chg="del">
          <ac:chgData name="Maximiliano Ortiz" userId="90727fd8e92db46b" providerId="LiveId" clId="{55350F6E-B157-4641-AF2D-93DAFF1F0CF2}" dt="2023-06-14T18:35:28.706" v="47" actId="478"/>
          <ac:spMkLst>
            <pc:docMk/>
            <pc:sldMk cId="169933952" sldId="261"/>
            <ac:spMk id="8" creationId="{45F71739-7BA5-BC8E-8FDD-68ABE0BA3EA0}"/>
          </ac:spMkLst>
        </pc:spChg>
        <pc:spChg chg="del">
          <ac:chgData name="Maximiliano Ortiz" userId="90727fd8e92db46b" providerId="LiveId" clId="{55350F6E-B157-4641-AF2D-93DAFF1F0CF2}" dt="2023-06-14T18:35:29.507" v="48" actId="478"/>
          <ac:spMkLst>
            <pc:docMk/>
            <pc:sldMk cId="169933952" sldId="261"/>
            <ac:spMk id="9" creationId="{1BD7927E-5C50-AC36-2209-35F0904483D7}"/>
          </ac:spMkLst>
        </pc:spChg>
      </pc:sldChg>
      <pc:sldChg chg="addSp delSp modSp mod modNotes">
        <pc:chgData name="Maximiliano Ortiz" userId="90727fd8e92db46b" providerId="LiveId" clId="{55350F6E-B157-4641-AF2D-93DAFF1F0CF2}" dt="2023-06-14T18:37:43.418" v="119" actId="1076"/>
        <pc:sldMkLst>
          <pc:docMk/>
          <pc:sldMk cId="2770050518" sldId="263"/>
        </pc:sldMkLst>
        <pc:spChg chg="add del mod">
          <ac:chgData name="Maximiliano Ortiz" userId="90727fd8e92db46b" providerId="LiveId" clId="{55350F6E-B157-4641-AF2D-93DAFF1F0CF2}" dt="2023-06-14T18:37:43.418" v="119" actId="1076"/>
          <ac:spMkLst>
            <pc:docMk/>
            <pc:sldMk cId="2770050518" sldId="263"/>
            <ac:spMk id="9" creationId="{2765C29A-70AD-780F-9626-8AF547A9F993}"/>
          </ac:spMkLst>
        </pc:spChg>
        <pc:spChg chg="add del mod">
          <ac:chgData name="Maximiliano Ortiz" userId="90727fd8e92db46b" providerId="LiveId" clId="{55350F6E-B157-4641-AF2D-93DAFF1F0CF2}" dt="2023-06-14T18:37:12.598" v="109" actId="14100"/>
          <ac:spMkLst>
            <pc:docMk/>
            <pc:sldMk cId="2770050518" sldId="263"/>
            <ac:spMk id="10" creationId="{E356B0F7-0A9C-6630-0C12-0AF43A341E5E}"/>
          </ac:spMkLst>
        </pc:spChg>
      </pc:sldChg>
      <pc:sldChg chg="addSp delSp modSp mod modNotes">
        <pc:chgData name="Maximiliano Ortiz" userId="90727fd8e92db46b" providerId="LiveId" clId="{55350F6E-B157-4641-AF2D-93DAFF1F0CF2}" dt="2023-06-14T18:38:23.136" v="126"/>
        <pc:sldMkLst>
          <pc:docMk/>
          <pc:sldMk cId="4200603665" sldId="264"/>
        </pc:sldMkLst>
        <pc:spChg chg="add mod">
          <ac:chgData name="Maximiliano Ortiz" userId="90727fd8e92db46b" providerId="LiveId" clId="{55350F6E-B157-4641-AF2D-93DAFF1F0CF2}" dt="2023-06-14T18:38:23.136" v="126"/>
          <ac:spMkLst>
            <pc:docMk/>
            <pc:sldMk cId="4200603665" sldId="264"/>
            <ac:spMk id="3" creationId="{AB0FA8D8-86FB-9669-8EDE-3997E2086571}"/>
          </ac:spMkLst>
        </pc:spChg>
        <pc:spChg chg="add mod">
          <ac:chgData name="Maximiliano Ortiz" userId="90727fd8e92db46b" providerId="LiveId" clId="{55350F6E-B157-4641-AF2D-93DAFF1F0CF2}" dt="2023-06-14T18:38:23.136" v="126"/>
          <ac:spMkLst>
            <pc:docMk/>
            <pc:sldMk cId="4200603665" sldId="264"/>
            <ac:spMk id="4" creationId="{0AAC7D00-FEEE-BA76-753A-FF2DAFA95A8C}"/>
          </ac:spMkLst>
        </pc:spChg>
        <pc:spChg chg="add del">
          <ac:chgData name="Maximiliano Ortiz" userId="90727fd8e92db46b" providerId="LiveId" clId="{55350F6E-B157-4641-AF2D-93DAFF1F0CF2}" dt="2023-06-14T18:38:22.555" v="125" actId="478"/>
          <ac:spMkLst>
            <pc:docMk/>
            <pc:sldMk cId="4200603665" sldId="264"/>
            <ac:spMk id="7" creationId="{E2E48A0F-B76E-9AF8-B47A-DF5188BB551B}"/>
          </ac:spMkLst>
        </pc:spChg>
        <pc:spChg chg="add del">
          <ac:chgData name="Maximiliano Ortiz" userId="90727fd8e92db46b" providerId="LiveId" clId="{55350F6E-B157-4641-AF2D-93DAFF1F0CF2}" dt="2023-06-14T18:38:20.597" v="124" actId="478"/>
          <ac:spMkLst>
            <pc:docMk/>
            <pc:sldMk cId="4200603665" sldId="264"/>
            <ac:spMk id="8" creationId="{9DD52BCB-3729-6CE6-34E6-229B4CD7855B}"/>
          </ac:spMkLst>
        </pc:spChg>
      </pc:sldChg>
      <pc:sldChg chg="addSp delSp modSp mod modNotes">
        <pc:chgData name="Maximiliano Ortiz" userId="90727fd8e92db46b" providerId="LiveId" clId="{55350F6E-B157-4641-AF2D-93DAFF1F0CF2}" dt="2023-06-14T18:38:31.335" v="129"/>
        <pc:sldMkLst>
          <pc:docMk/>
          <pc:sldMk cId="833963141" sldId="265"/>
        </pc:sldMkLst>
        <pc:spChg chg="add mod">
          <ac:chgData name="Maximiliano Ortiz" userId="90727fd8e92db46b" providerId="LiveId" clId="{55350F6E-B157-4641-AF2D-93DAFF1F0CF2}" dt="2023-06-14T18:38:31.335" v="129"/>
          <ac:spMkLst>
            <pc:docMk/>
            <pc:sldMk cId="833963141" sldId="265"/>
            <ac:spMk id="3" creationId="{38FAFEF7-5DD7-7444-8C06-551DBFA1D622}"/>
          </ac:spMkLst>
        </pc:spChg>
        <pc:spChg chg="add mod">
          <ac:chgData name="Maximiliano Ortiz" userId="90727fd8e92db46b" providerId="LiveId" clId="{55350F6E-B157-4641-AF2D-93DAFF1F0CF2}" dt="2023-06-14T18:38:31.335" v="129"/>
          <ac:spMkLst>
            <pc:docMk/>
            <pc:sldMk cId="833963141" sldId="265"/>
            <ac:spMk id="4" creationId="{EDB496EE-9678-5DD8-78F2-C8B6271FD9F1}"/>
          </ac:spMkLst>
        </pc:spChg>
        <pc:spChg chg="add del">
          <ac:chgData name="Maximiliano Ortiz" userId="90727fd8e92db46b" providerId="LiveId" clId="{55350F6E-B157-4641-AF2D-93DAFF1F0CF2}" dt="2023-06-14T18:38:28.460" v="127" actId="478"/>
          <ac:spMkLst>
            <pc:docMk/>
            <pc:sldMk cId="833963141" sldId="265"/>
            <ac:spMk id="12" creationId="{01B5CAA3-0AAB-AFC9-F542-739C94F658B1}"/>
          </ac:spMkLst>
        </pc:spChg>
        <pc:spChg chg="add del">
          <ac:chgData name="Maximiliano Ortiz" userId="90727fd8e92db46b" providerId="LiveId" clId="{55350F6E-B157-4641-AF2D-93DAFF1F0CF2}" dt="2023-06-14T18:38:30.252" v="128" actId="478"/>
          <ac:spMkLst>
            <pc:docMk/>
            <pc:sldMk cId="833963141" sldId="265"/>
            <ac:spMk id="15" creationId="{831A801F-7ED6-697C-D510-D1C00F597B94}"/>
          </ac:spMkLst>
        </pc:spChg>
      </pc:sldChg>
      <pc:sldChg chg="modSp mod modNotes">
        <pc:chgData name="Maximiliano Ortiz" userId="90727fd8e92db46b" providerId="LiveId" clId="{55350F6E-B157-4641-AF2D-93DAFF1F0CF2}" dt="2023-06-14T18:40:03.644" v="170" actId="20577"/>
        <pc:sldMkLst>
          <pc:docMk/>
          <pc:sldMk cId="544870803" sldId="266"/>
        </pc:sldMkLst>
        <pc:spChg chg="mod">
          <ac:chgData name="Maximiliano Ortiz" userId="90727fd8e92db46b" providerId="LiveId" clId="{55350F6E-B157-4641-AF2D-93DAFF1F0CF2}" dt="2023-06-14T18:40:03.644" v="170" actId="20577"/>
          <ac:spMkLst>
            <pc:docMk/>
            <pc:sldMk cId="544870803" sldId="266"/>
            <ac:spMk id="14" creationId="{00000000-0000-0000-0000-000000000000}"/>
          </ac:spMkLst>
        </pc:spChg>
      </pc:sldChg>
      <pc:sldChg chg="addSp delSp modSp mod modNotes">
        <pc:chgData name="Maximiliano Ortiz" userId="90727fd8e92db46b" providerId="LiveId" clId="{55350F6E-B157-4641-AF2D-93DAFF1F0CF2}" dt="2023-06-14T18:38:41.191" v="132"/>
        <pc:sldMkLst>
          <pc:docMk/>
          <pc:sldMk cId="2531326761" sldId="267"/>
        </pc:sldMkLst>
        <pc:spChg chg="add mod">
          <ac:chgData name="Maximiliano Ortiz" userId="90727fd8e92db46b" providerId="LiveId" clId="{55350F6E-B157-4641-AF2D-93DAFF1F0CF2}" dt="2023-06-14T18:38:41.191" v="132"/>
          <ac:spMkLst>
            <pc:docMk/>
            <pc:sldMk cId="2531326761" sldId="267"/>
            <ac:spMk id="3" creationId="{A1152254-2BF5-312D-6EFC-E589138AA9A0}"/>
          </ac:spMkLst>
        </pc:spChg>
        <pc:spChg chg="add mod">
          <ac:chgData name="Maximiliano Ortiz" userId="90727fd8e92db46b" providerId="LiveId" clId="{55350F6E-B157-4641-AF2D-93DAFF1F0CF2}" dt="2023-06-14T18:38:41.191" v="132"/>
          <ac:spMkLst>
            <pc:docMk/>
            <pc:sldMk cId="2531326761" sldId="267"/>
            <ac:spMk id="4" creationId="{FA786B70-333B-F8BA-76DB-94FB01392416}"/>
          </ac:spMkLst>
        </pc:spChg>
        <pc:spChg chg="add del">
          <ac:chgData name="Maximiliano Ortiz" userId="90727fd8e92db46b" providerId="LiveId" clId="{55350F6E-B157-4641-AF2D-93DAFF1F0CF2}" dt="2023-06-14T18:38:40.820" v="131" actId="478"/>
          <ac:spMkLst>
            <pc:docMk/>
            <pc:sldMk cId="2531326761" sldId="267"/>
            <ac:spMk id="17" creationId="{0BA84367-D9E9-B9BD-883E-22B688BB9D7C}"/>
          </ac:spMkLst>
        </pc:spChg>
        <pc:spChg chg="add del">
          <ac:chgData name="Maximiliano Ortiz" userId="90727fd8e92db46b" providerId="LiveId" clId="{55350F6E-B157-4641-AF2D-93DAFF1F0CF2}" dt="2023-06-14T18:38:39.196" v="130" actId="478"/>
          <ac:spMkLst>
            <pc:docMk/>
            <pc:sldMk cId="2531326761" sldId="267"/>
            <ac:spMk id="18" creationId="{766EA470-71D4-F2B0-B289-D6FAD29EC2D1}"/>
          </ac:spMkLst>
        </pc:spChg>
      </pc:sldChg>
      <pc:sldChg chg="addSp delSp modSp mod modNotes">
        <pc:chgData name="Maximiliano Ortiz" userId="90727fd8e92db46b" providerId="LiveId" clId="{55350F6E-B157-4641-AF2D-93DAFF1F0CF2}" dt="2023-06-14T18:39:01.272" v="140"/>
        <pc:sldMkLst>
          <pc:docMk/>
          <pc:sldMk cId="395277970" sldId="268"/>
        </pc:sldMkLst>
        <pc:spChg chg="add mod">
          <ac:chgData name="Maximiliano Ortiz" userId="90727fd8e92db46b" providerId="LiveId" clId="{55350F6E-B157-4641-AF2D-93DAFF1F0CF2}" dt="2023-06-14T18:39:01.272" v="140"/>
          <ac:spMkLst>
            <pc:docMk/>
            <pc:sldMk cId="395277970" sldId="268"/>
            <ac:spMk id="4" creationId="{26601290-9789-5E48-DB0E-7CA2DE0BEBED}"/>
          </ac:spMkLst>
        </pc:spChg>
        <pc:spChg chg="add mod">
          <ac:chgData name="Maximiliano Ortiz" userId="90727fd8e92db46b" providerId="LiveId" clId="{55350F6E-B157-4641-AF2D-93DAFF1F0CF2}" dt="2023-06-14T18:39:01.272" v="140"/>
          <ac:spMkLst>
            <pc:docMk/>
            <pc:sldMk cId="395277970" sldId="268"/>
            <ac:spMk id="5" creationId="{E48432E8-B56A-3708-CF3F-198F2D171E3F}"/>
          </ac:spMkLst>
        </pc:spChg>
        <pc:spChg chg="add del">
          <ac:chgData name="Maximiliano Ortiz" userId="90727fd8e92db46b" providerId="LiveId" clId="{55350F6E-B157-4641-AF2D-93DAFF1F0CF2}" dt="2023-06-14T18:39:00.812" v="139" actId="478"/>
          <ac:spMkLst>
            <pc:docMk/>
            <pc:sldMk cId="395277970" sldId="268"/>
            <ac:spMk id="9" creationId="{4FA0FD9C-715F-9271-B596-5D8A9C7E5A75}"/>
          </ac:spMkLst>
        </pc:spChg>
        <pc:spChg chg="add del">
          <ac:chgData name="Maximiliano Ortiz" userId="90727fd8e92db46b" providerId="LiveId" clId="{55350F6E-B157-4641-AF2D-93DAFF1F0CF2}" dt="2023-06-14T18:39:00.812" v="139" actId="478"/>
          <ac:spMkLst>
            <pc:docMk/>
            <pc:sldMk cId="395277970" sldId="268"/>
            <ac:spMk id="17" creationId="{4F84EEF4-C408-F3EA-88B1-929CDA5BF7DE}"/>
          </ac:spMkLst>
        </pc:spChg>
      </pc:sldChg>
      <pc:sldChg chg="addSp delSp modSp mod modNotes">
        <pc:chgData name="Maximiliano Ortiz" userId="90727fd8e92db46b" providerId="LiveId" clId="{55350F6E-B157-4641-AF2D-93DAFF1F0CF2}" dt="2023-06-14T18:39:07.689" v="142"/>
        <pc:sldMkLst>
          <pc:docMk/>
          <pc:sldMk cId="1437445692" sldId="269"/>
        </pc:sldMkLst>
        <pc:spChg chg="add mod">
          <ac:chgData name="Maximiliano Ortiz" userId="90727fd8e92db46b" providerId="LiveId" clId="{55350F6E-B157-4641-AF2D-93DAFF1F0CF2}" dt="2023-06-14T18:39:07.689" v="142"/>
          <ac:spMkLst>
            <pc:docMk/>
            <pc:sldMk cId="1437445692" sldId="269"/>
            <ac:spMk id="3" creationId="{8E69783E-D3C9-58AC-AE36-12862C11C450}"/>
          </ac:spMkLst>
        </pc:spChg>
        <pc:spChg chg="add mod">
          <ac:chgData name="Maximiliano Ortiz" userId="90727fd8e92db46b" providerId="LiveId" clId="{55350F6E-B157-4641-AF2D-93DAFF1F0CF2}" dt="2023-06-14T18:39:07.689" v="142"/>
          <ac:spMkLst>
            <pc:docMk/>
            <pc:sldMk cId="1437445692" sldId="269"/>
            <ac:spMk id="4" creationId="{AC501578-F6D4-97D9-2554-34E8BD1DE7E0}"/>
          </ac:spMkLst>
        </pc:spChg>
        <pc:spChg chg="add del">
          <ac:chgData name="Maximiliano Ortiz" userId="90727fd8e92db46b" providerId="LiveId" clId="{55350F6E-B157-4641-AF2D-93DAFF1F0CF2}" dt="2023-06-14T18:39:07.156" v="141" actId="478"/>
          <ac:spMkLst>
            <pc:docMk/>
            <pc:sldMk cId="1437445692" sldId="269"/>
            <ac:spMk id="8" creationId="{D884D199-63AD-0D0F-E8DE-AADDB43500CB}"/>
          </ac:spMkLst>
        </pc:spChg>
        <pc:spChg chg="add del">
          <ac:chgData name="Maximiliano Ortiz" userId="90727fd8e92db46b" providerId="LiveId" clId="{55350F6E-B157-4641-AF2D-93DAFF1F0CF2}" dt="2023-06-14T18:39:07.156" v="141" actId="478"/>
          <ac:spMkLst>
            <pc:docMk/>
            <pc:sldMk cId="1437445692" sldId="269"/>
            <ac:spMk id="17" creationId="{4F84EEF4-C408-F3EA-88B1-929CDA5BF7DE}"/>
          </ac:spMkLst>
        </pc:spChg>
      </pc:sldChg>
      <pc:sldChg chg="addSp delSp modSp mod modNotes">
        <pc:chgData name="Maximiliano Ortiz" userId="90727fd8e92db46b" providerId="LiveId" clId="{55350F6E-B157-4641-AF2D-93DAFF1F0CF2}" dt="2023-06-14T18:38:46.125" v="134"/>
        <pc:sldMkLst>
          <pc:docMk/>
          <pc:sldMk cId="3485872060" sldId="270"/>
        </pc:sldMkLst>
        <pc:spChg chg="add mod">
          <ac:chgData name="Maximiliano Ortiz" userId="90727fd8e92db46b" providerId="LiveId" clId="{55350F6E-B157-4641-AF2D-93DAFF1F0CF2}" dt="2023-06-14T18:38:46.125" v="134"/>
          <ac:spMkLst>
            <pc:docMk/>
            <pc:sldMk cId="3485872060" sldId="270"/>
            <ac:spMk id="3" creationId="{BC931BCD-6B3E-AB1B-BD3F-DC2B0FAB8E5A}"/>
          </ac:spMkLst>
        </pc:spChg>
        <pc:spChg chg="add mod">
          <ac:chgData name="Maximiliano Ortiz" userId="90727fd8e92db46b" providerId="LiveId" clId="{55350F6E-B157-4641-AF2D-93DAFF1F0CF2}" dt="2023-06-14T18:38:46.125" v="134"/>
          <ac:spMkLst>
            <pc:docMk/>
            <pc:sldMk cId="3485872060" sldId="270"/>
            <ac:spMk id="4" creationId="{19CD5712-1580-B6B1-772B-3A1D2B0D8F58}"/>
          </ac:spMkLst>
        </pc:spChg>
        <pc:spChg chg="add del">
          <ac:chgData name="Maximiliano Ortiz" userId="90727fd8e92db46b" providerId="LiveId" clId="{55350F6E-B157-4641-AF2D-93DAFF1F0CF2}" dt="2023-06-14T18:38:45.828" v="133" actId="478"/>
          <ac:spMkLst>
            <pc:docMk/>
            <pc:sldMk cId="3485872060" sldId="270"/>
            <ac:spMk id="17" creationId="{0BA84367-D9E9-B9BD-883E-22B688BB9D7C}"/>
          </ac:spMkLst>
        </pc:spChg>
        <pc:spChg chg="add del">
          <ac:chgData name="Maximiliano Ortiz" userId="90727fd8e92db46b" providerId="LiveId" clId="{55350F6E-B157-4641-AF2D-93DAFF1F0CF2}" dt="2023-06-14T18:38:45.828" v="133" actId="478"/>
          <ac:spMkLst>
            <pc:docMk/>
            <pc:sldMk cId="3485872060" sldId="270"/>
            <ac:spMk id="18" creationId="{766EA470-71D4-F2B0-B289-D6FAD29EC2D1}"/>
          </ac:spMkLst>
        </pc:spChg>
      </pc:sldChg>
      <pc:sldChg chg="addSp delSp modSp mod modNotes">
        <pc:chgData name="Maximiliano Ortiz" userId="90727fd8e92db46b" providerId="LiveId" clId="{55350F6E-B157-4641-AF2D-93DAFF1F0CF2}" dt="2023-06-14T18:38:51.566" v="136"/>
        <pc:sldMkLst>
          <pc:docMk/>
          <pc:sldMk cId="491779741" sldId="271"/>
        </pc:sldMkLst>
        <pc:spChg chg="add mod">
          <ac:chgData name="Maximiliano Ortiz" userId="90727fd8e92db46b" providerId="LiveId" clId="{55350F6E-B157-4641-AF2D-93DAFF1F0CF2}" dt="2023-06-14T18:38:51.566" v="136"/>
          <ac:spMkLst>
            <pc:docMk/>
            <pc:sldMk cId="491779741" sldId="271"/>
            <ac:spMk id="3" creationId="{D17E761C-E045-93A7-3C07-CD53FB292EBA}"/>
          </ac:spMkLst>
        </pc:spChg>
        <pc:spChg chg="add mod">
          <ac:chgData name="Maximiliano Ortiz" userId="90727fd8e92db46b" providerId="LiveId" clId="{55350F6E-B157-4641-AF2D-93DAFF1F0CF2}" dt="2023-06-14T18:38:51.566" v="136"/>
          <ac:spMkLst>
            <pc:docMk/>
            <pc:sldMk cId="491779741" sldId="271"/>
            <ac:spMk id="4" creationId="{FF52CD35-4D8D-A7E2-E107-B0DBBB1A2D9B}"/>
          </ac:spMkLst>
        </pc:spChg>
        <pc:spChg chg="add del">
          <ac:chgData name="Maximiliano Ortiz" userId="90727fd8e92db46b" providerId="LiveId" clId="{55350F6E-B157-4641-AF2D-93DAFF1F0CF2}" dt="2023-06-14T18:38:51.029" v="135" actId="478"/>
          <ac:spMkLst>
            <pc:docMk/>
            <pc:sldMk cId="491779741" sldId="271"/>
            <ac:spMk id="17" creationId="{0BA84367-D9E9-B9BD-883E-22B688BB9D7C}"/>
          </ac:spMkLst>
        </pc:spChg>
        <pc:spChg chg="add del">
          <ac:chgData name="Maximiliano Ortiz" userId="90727fd8e92db46b" providerId="LiveId" clId="{55350F6E-B157-4641-AF2D-93DAFF1F0CF2}" dt="2023-06-14T18:38:51.029" v="135" actId="478"/>
          <ac:spMkLst>
            <pc:docMk/>
            <pc:sldMk cId="491779741" sldId="271"/>
            <ac:spMk id="18" creationId="{766EA470-71D4-F2B0-B289-D6FAD29EC2D1}"/>
          </ac:spMkLst>
        </pc:spChg>
      </pc:sldChg>
      <pc:sldChg chg="addSp delSp modSp mod modNotes">
        <pc:chgData name="Maximiliano Ortiz" userId="90727fd8e92db46b" providerId="LiveId" clId="{55350F6E-B157-4641-AF2D-93DAFF1F0CF2}" dt="2023-06-14T18:38:56.471" v="138"/>
        <pc:sldMkLst>
          <pc:docMk/>
          <pc:sldMk cId="4218508425" sldId="273"/>
        </pc:sldMkLst>
        <pc:spChg chg="add mod">
          <ac:chgData name="Maximiliano Ortiz" userId="90727fd8e92db46b" providerId="LiveId" clId="{55350F6E-B157-4641-AF2D-93DAFF1F0CF2}" dt="2023-06-14T18:38:56.471" v="138"/>
          <ac:spMkLst>
            <pc:docMk/>
            <pc:sldMk cId="4218508425" sldId="273"/>
            <ac:spMk id="3" creationId="{E04CAB81-9904-3781-90C7-016480F2CF2B}"/>
          </ac:spMkLst>
        </pc:spChg>
        <pc:spChg chg="add mod">
          <ac:chgData name="Maximiliano Ortiz" userId="90727fd8e92db46b" providerId="LiveId" clId="{55350F6E-B157-4641-AF2D-93DAFF1F0CF2}" dt="2023-06-14T18:38:56.471" v="138"/>
          <ac:spMkLst>
            <pc:docMk/>
            <pc:sldMk cId="4218508425" sldId="273"/>
            <ac:spMk id="4" creationId="{34CA8687-7107-2B87-4B68-F71DE22F2245}"/>
          </ac:spMkLst>
        </pc:spChg>
        <pc:spChg chg="add del">
          <ac:chgData name="Maximiliano Ortiz" userId="90727fd8e92db46b" providerId="LiveId" clId="{55350F6E-B157-4641-AF2D-93DAFF1F0CF2}" dt="2023-06-14T18:38:56.082" v="137" actId="478"/>
          <ac:spMkLst>
            <pc:docMk/>
            <pc:sldMk cId="4218508425" sldId="273"/>
            <ac:spMk id="17" creationId="{0BA84367-D9E9-B9BD-883E-22B688BB9D7C}"/>
          </ac:spMkLst>
        </pc:spChg>
        <pc:spChg chg="add del">
          <ac:chgData name="Maximiliano Ortiz" userId="90727fd8e92db46b" providerId="LiveId" clId="{55350F6E-B157-4641-AF2D-93DAFF1F0CF2}" dt="2023-06-14T18:38:56.082" v="137" actId="478"/>
          <ac:spMkLst>
            <pc:docMk/>
            <pc:sldMk cId="4218508425" sldId="273"/>
            <ac:spMk id="18" creationId="{766EA470-71D4-F2B0-B289-D6FAD29EC2D1}"/>
          </ac:spMkLst>
        </pc:spChg>
      </pc:sldChg>
      <pc:sldChg chg="addSp delSp modSp add mod">
        <pc:chgData name="Maximiliano Ortiz" userId="90727fd8e92db46b" providerId="LiveId" clId="{55350F6E-B157-4641-AF2D-93DAFF1F0CF2}" dt="2023-06-14T20:24:57.435" v="202" actId="14100"/>
        <pc:sldMkLst>
          <pc:docMk/>
          <pc:sldMk cId="1767026035" sldId="274"/>
        </pc:sldMkLst>
        <pc:spChg chg="del">
          <ac:chgData name="Maximiliano Ortiz" userId="90727fd8e92db46b" providerId="LiveId" clId="{55350F6E-B157-4641-AF2D-93DAFF1F0CF2}" dt="2023-06-14T20:21:40.384" v="172" actId="478"/>
          <ac:spMkLst>
            <pc:docMk/>
            <pc:sldMk cId="1767026035" sldId="274"/>
            <ac:spMk id="2" creationId="{6AD68EBF-CA66-5DF2-2FA7-CB2BB497BFED}"/>
          </ac:spMkLst>
        </pc:spChg>
        <pc:picChg chg="del">
          <ac:chgData name="Maximiliano Ortiz" userId="90727fd8e92db46b" providerId="LiveId" clId="{55350F6E-B157-4641-AF2D-93DAFF1F0CF2}" dt="2023-06-14T20:21:44.158" v="174" actId="478"/>
          <ac:picMkLst>
            <pc:docMk/>
            <pc:sldMk cId="1767026035" sldId="274"/>
            <ac:picMk id="5" creationId="{575B2D1D-EE2D-53A5-CAD6-428D042E8E7F}"/>
          </ac:picMkLst>
        </pc:picChg>
        <pc:picChg chg="add del mod">
          <ac:chgData name="Maximiliano Ortiz" userId="90727fd8e92db46b" providerId="LiveId" clId="{55350F6E-B157-4641-AF2D-93DAFF1F0CF2}" dt="2023-06-14T20:22:39.185" v="184" actId="478"/>
          <ac:picMkLst>
            <pc:docMk/>
            <pc:sldMk cId="1767026035" sldId="274"/>
            <ac:picMk id="7" creationId="{CB7F9086-4277-AF55-95B2-394D5D5AE172}"/>
          </ac:picMkLst>
        </pc:picChg>
        <pc:picChg chg="add del mod">
          <ac:chgData name="Maximiliano Ortiz" userId="90727fd8e92db46b" providerId="LiveId" clId="{55350F6E-B157-4641-AF2D-93DAFF1F0CF2}" dt="2023-06-14T20:24:38.184" v="195" actId="478"/>
          <ac:picMkLst>
            <pc:docMk/>
            <pc:sldMk cId="1767026035" sldId="274"/>
            <ac:picMk id="9" creationId="{0E3DD695-5D66-AE0D-A521-9EA1CDC4ACBB}"/>
          </ac:picMkLst>
        </pc:picChg>
        <pc:picChg chg="add mod">
          <ac:chgData name="Maximiliano Ortiz" userId="90727fd8e92db46b" providerId="LiveId" clId="{55350F6E-B157-4641-AF2D-93DAFF1F0CF2}" dt="2023-06-14T20:24:57.435" v="202" actId="14100"/>
          <ac:picMkLst>
            <pc:docMk/>
            <pc:sldMk cId="1767026035" sldId="274"/>
            <ac:picMk id="11" creationId="{6DA58D7C-13D7-7A7F-7DDB-F92D7D3CCAE3}"/>
          </ac:picMkLst>
        </pc:picChg>
        <pc:picChg chg="del">
          <ac:chgData name="Maximiliano Ortiz" userId="90727fd8e92db46b" providerId="LiveId" clId="{55350F6E-B157-4641-AF2D-93DAFF1F0CF2}" dt="2023-06-14T20:21:43.687" v="173" actId="478"/>
          <ac:picMkLst>
            <pc:docMk/>
            <pc:sldMk cId="1767026035" sldId="274"/>
            <ac:picMk id="1030" creationId="{BB64784E-8508-DF6C-0317-9E46D9240BA9}"/>
          </ac:picMkLst>
        </pc:picChg>
      </pc:sldChg>
    </pc:docChg>
  </pc:docChgLst>
  <pc:docChgLst>
    <pc:chgData name="Maximiliano Ortiz" userId="90727fd8e92db46b" providerId="LiveId" clId="{39F3DB38-BBC1-4B2B-864D-112136CD1244}"/>
    <pc:docChg chg="undo custSel addSld delSld modSld modSection">
      <pc:chgData name="Maximiliano Ortiz" userId="90727fd8e92db46b" providerId="LiveId" clId="{39F3DB38-BBC1-4B2B-864D-112136CD1244}" dt="2023-09-03T23:16:04.167" v="312" actId="20577"/>
      <pc:docMkLst>
        <pc:docMk/>
      </pc:docMkLst>
      <pc:sldChg chg="modSp mod">
        <pc:chgData name="Maximiliano Ortiz" userId="90727fd8e92db46b" providerId="LiveId" clId="{39F3DB38-BBC1-4B2B-864D-112136CD1244}" dt="2023-09-03T23:06:51.986" v="37" actId="20577"/>
        <pc:sldMkLst>
          <pc:docMk/>
          <pc:sldMk cId="1878025749" sldId="256"/>
        </pc:sldMkLst>
        <pc:spChg chg="mod">
          <ac:chgData name="Maximiliano Ortiz" userId="90727fd8e92db46b" providerId="LiveId" clId="{39F3DB38-BBC1-4B2B-864D-112136CD1244}" dt="2023-09-03T23:06:51.986" v="37" actId="20577"/>
          <ac:spMkLst>
            <pc:docMk/>
            <pc:sldMk cId="1878025749" sldId="256"/>
            <ac:spMk id="3" creationId="{00000000-0000-0000-0000-000000000000}"/>
          </ac:spMkLst>
        </pc:spChg>
      </pc:sldChg>
      <pc:sldChg chg="modSp mod">
        <pc:chgData name="Maximiliano Ortiz" userId="90727fd8e92db46b" providerId="LiveId" clId="{39F3DB38-BBC1-4B2B-864D-112136CD1244}" dt="2023-09-03T23:07:15.849" v="50" actId="20577"/>
        <pc:sldMkLst>
          <pc:docMk/>
          <pc:sldMk cId="2798663380" sldId="257"/>
        </pc:sldMkLst>
        <pc:spChg chg="mod">
          <ac:chgData name="Maximiliano Ortiz" userId="90727fd8e92db46b" providerId="LiveId" clId="{39F3DB38-BBC1-4B2B-864D-112136CD1244}" dt="2023-09-03T23:07:15.849" v="50" actId="20577"/>
          <ac:spMkLst>
            <pc:docMk/>
            <pc:sldMk cId="2798663380" sldId="257"/>
            <ac:spMk id="13" creationId="{00000000-0000-0000-0000-000000000000}"/>
          </ac:spMkLst>
        </pc:spChg>
      </pc:sldChg>
      <pc:sldChg chg="add">
        <pc:chgData name="Maximiliano Ortiz" userId="90727fd8e92db46b" providerId="LiveId" clId="{39F3DB38-BBC1-4B2B-864D-112136CD1244}" dt="2023-09-03T23:07:08.252" v="38" actId="2890"/>
        <pc:sldMkLst>
          <pc:docMk/>
          <pc:sldMk cId="3236764779" sldId="275"/>
        </pc:sldMkLst>
      </pc:sldChg>
      <pc:sldChg chg="modSp add mod">
        <pc:chgData name="Maximiliano Ortiz" userId="90727fd8e92db46b" providerId="LiveId" clId="{39F3DB38-BBC1-4B2B-864D-112136CD1244}" dt="2023-09-03T23:07:48.704" v="75" actId="20577"/>
        <pc:sldMkLst>
          <pc:docMk/>
          <pc:sldMk cId="884430696" sldId="276"/>
        </pc:sldMkLst>
        <pc:spChg chg="mod">
          <ac:chgData name="Maximiliano Ortiz" userId="90727fd8e92db46b" providerId="LiveId" clId="{39F3DB38-BBC1-4B2B-864D-112136CD1244}" dt="2023-09-03T23:07:48.704" v="75" actId="20577"/>
          <ac:spMkLst>
            <pc:docMk/>
            <pc:sldMk cId="884430696" sldId="276"/>
            <ac:spMk id="13" creationId="{00000000-0000-0000-0000-000000000000}"/>
          </ac:spMkLst>
        </pc:spChg>
      </pc:sldChg>
      <pc:sldChg chg="modSp add mod">
        <pc:chgData name="Maximiliano Ortiz" userId="90727fd8e92db46b" providerId="LiveId" clId="{39F3DB38-BBC1-4B2B-864D-112136CD1244}" dt="2023-09-03T23:08:29.489" v="91" actId="20577"/>
        <pc:sldMkLst>
          <pc:docMk/>
          <pc:sldMk cId="3348585231" sldId="277"/>
        </pc:sldMkLst>
        <pc:spChg chg="mod">
          <ac:chgData name="Maximiliano Ortiz" userId="90727fd8e92db46b" providerId="LiveId" clId="{39F3DB38-BBC1-4B2B-864D-112136CD1244}" dt="2023-09-03T23:08:29.489" v="91" actId="20577"/>
          <ac:spMkLst>
            <pc:docMk/>
            <pc:sldMk cId="3348585231" sldId="277"/>
            <ac:spMk id="13" creationId="{00000000-0000-0000-0000-000000000000}"/>
          </ac:spMkLst>
        </pc:spChg>
      </pc:sldChg>
      <pc:sldChg chg="modSp add mod">
        <pc:chgData name="Maximiliano Ortiz" userId="90727fd8e92db46b" providerId="LiveId" clId="{39F3DB38-BBC1-4B2B-864D-112136CD1244}" dt="2023-09-03T23:08:58.907" v="148" actId="20577"/>
        <pc:sldMkLst>
          <pc:docMk/>
          <pc:sldMk cId="1880590104" sldId="278"/>
        </pc:sldMkLst>
        <pc:spChg chg="mod">
          <ac:chgData name="Maximiliano Ortiz" userId="90727fd8e92db46b" providerId="LiveId" clId="{39F3DB38-BBC1-4B2B-864D-112136CD1244}" dt="2023-09-03T23:08:58.907" v="148" actId="20577"/>
          <ac:spMkLst>
            <pc:docMk/>
            <pc:sldMk cId="1880590104" sldId="278"/>
            <ac:spMk id="13" creationId="{00000000-0000-0000-0000-000000000000}"/>
          </ac:spMkLst>
        </pc:spChg>
      </pc:sldChg>
      <pc:sldChg chg="modSp add mod">
        <pc:chgData name="Maximiliano Ortiz" userId="90727fd8e92db46b" providerId="LiveId" clId="{39F3DB38-BBC1-4B2B-864D-112136CD1244}" dt="2023-09-03T23:11:45.131" v="160" actId="20577"/>
        <pc:sldMkLst>
          <pc:docMk/>
          <pc:sldMk cId="1197499110" sldId="279"/>
        </pc:sldMkLst>
        <pc:spChg chg="mod">
          <ac:chgData name="Maximiliano Ortiz" userId="90727fd8e92db46b" providerId="LiveId" clId="{39F3DB38-BBC1-4B2B-864D-112136CD1244}" dt="2023-09-03T23:11:45.131" v="160" actId="20577"/>
          <ac:spMkLst>
            <pc:docMk/>
            <pc:sldMk cId="1197499110" sldId="279"/>
            <ac:spMk id="13" creationId="{00000000-0000-0000-0000-000000000000}"/>
          </ac:spMkLst>
        </pc:spChg>
      </pc:sldChg>
      <pc:sldChg chg="new del">
        <pc:chgData name="Maximiliano Ortiz" userId="90727fd8e92db46b" providerId="LiveId" clId="{39F3DB38-BBC1-4B2B-864D-112136CD1244}" dt="2023-09-03T23:11:36.700" v="150" actId="680"/>
        <pc:sldMkLst>
          <pc:docMk/>
          <pc:sldMk cId="3353294206" sldId="279"/>
        </pc:sldMkLst>
      </pc:sldChg>
      <pc:sldChg chg="modSp add mod">
        <pc:chgData name="Maximiliano Ortiz" userId="90727fd8e92db46b" providerId="LiveId" clId="{39F3DB38-BBC1-4B2B-864D-112136CD1244}" dt="2023-09-03T23:12:11.616" v="181" actId="20577"/>
        <pc:sldMkLst>
          <pc:docMk/>
          <pc:sldMk cId="158175190" sldId="280"/>
        </pc:sldMkLst>
        <pc:spChg chg="mod">
          <ac:chgData name="Maximiliano Ortiz" userId="90727fd8e92db46b" providerId="LiveId" clId="{39F3DB38-BBC1-4B2B-864D-112136CD1244}" dt="2023-09-03T23:12:11.616" v="181" actId="20577"/>
          <ac:spMkLst>
            <pc:docMk/>
            <pc:sldMk cId="158175190" sldId="280"/>
            <ac:spMk id="13" creationId="{00000000-0000-0000-0000-000000000000}"/>
          </ac:spMkLst>
        </pc:spChg>
      </pc:sldChg>
      <pc:sldChg chg="modSp add mod">
        <pc:chgData name="Maximiliano Ortiz" userId="90727fd8e92db46b" providerId="LiveId" clId="{39F3DB38-BBC1-4B2B-864D-112136CD1244}" dt="2023-09-03T23:14:16.631" v="200" actId="20577"/>
        <pc:sldMkLst>
          <pc:docMk/>
          <pc:sldMk cId="2148387364" sldId="281"/>
        </pc:sldMkLst>
        <pc:spChg chg="mod">
          <ac:chgData name="Maximiliano Ortiz" userId="90727fd8e92db46b" providerId="LiveId" clId="{39F3DB38-BBC1-4B2B-864D-112136CD1244}" dt="2023-09-03T23:14:16.631" v="200" actId="20577"/>
          <ac:spMkLst>
            <pc:docMk/>
            <pc:sldMk cId="2148387364" sldId="281"/>
            <ac:spMk id="13" creationId="{00000000-0000-0000-0000-000000000000}"/>
          </ac:spMkLst>
        </pc:spChg>
      </pc:sldChg>
      <pc:sldChg chg="modSp add mod">
        <pc:chgData name="Maximiliano Ortiz" userId="90727fd8e92db46b" providerId="LiveId" clId="{39F3DB38-BBC1-4B2B-864D-112136CD1244}" dt="2023-09-03T23:15:00.987" v="233" actId="20577"/>
        <pc:sldMkLst>
          <pc:docMk/>
          <pc:sldMk cId="789811174" sldId="282"/>
        </pc:sldMkLst>
        <pc:spChg chg="mod">
          <ac:chgData name="Maximiliano Ortiz" userId="90727fd8e92db46b" providerId="LiveId" clId="{39F3DB38-BBC1-4B2B-864D-112136CD1244}" dt="2023-09-03T23:15:00.987" v="233" actId="20577"/>
          <ac:spMkLst>
            <pc:docMk/>
            <pc:sldMk cId="789811174" sldId="282"/>
            <ac:spMk id="13" creationId="{00000000-0000-0000-0000-000000000000}"/>
          </ac:spMkLst>
        </pc:spChg>
      </pc:sldChg>
      <pc:sldChg chg="modSp add mod">
        <pc:chgData name="Maximiliano Ortiz" userId="90727fd8e92db46b" providerId="LiveId" clId="{39F3DB38-BBC1-4B2B-864D-112136CD1244}" dt="2023-09-03T23:15:30.866" v="267" actId="20577"/>
        <pc:sldMkLst>
          <pc:docMk/>
          <pc:sldMk cId="2475233273" sldId="283"/>
        </pc:sldMkLst>
        <pc:spChg chg="mod">
          <ac:chgData name="Maximiliano Ortiz" userId="90727fd8e92db46b" providerId="LiveId" clId="{39F3DB38-BBC1-4B2B-864D-112136CD1244}" dt="2023-09-03T23:15:30.866" v="267" actId="20577"/>
          <ac:spMkLst>
            <pc:docMk/>
            <pc:sldMk cId="2475233273" sldId="283"/>
            <ac:spMk id="13" creationId="{00000000-0000-0000-0000-000000000000}"/>
          </ac:spMkLst>
        </pc:spChg>
      </pc:sldChg>
      <pc:sldChg chg="modSp add mod">
        <pc:chgData name="Maximiliano Ortiz" userId="90727fd8e92db46b" providerId="LiveId" clId="{39F3DB38-BBC1-4B2B-864D-112136CD1244}" dt="2023-09-03T23:15:46.224" v="294" actId="20577"/>
        <pc:sldMkLst>
          <pc:docMk/>
          <pc:sldMk cId="68718764" sldId="284"/>
        </pc:sldMkLst>
        <pc:spChg chg="mod">
          <ac:chgData name="Maximiliano Ortiz" userId="90727fd8e92db46b" providerId="LiveId" clId="{39F3DB38-BBC1-4B2B-864D-112136CD1244}" dt="2023-09-03T23:15:46.224" v="294" actId="20577"/>
          <ac:spMkLst>
            <pc:docMk/>
            <pc:sldMk cId="68718764" sldId="284"/>
            <ac:spMk id="13" creationId="{00000000-0000-0000-0000-000000000000}"/>
          </ac:spMkLst>
        </pc:spChg>
      </pc:sldChg>
      <pc:sldChg chg="modSp add mod">
        <pc:chgData name="Maximiliano Ortiz" userId="90727fd8e92db46b" providerId="LiveId" clId="{39F3DB38-BBC1-4B2B-864D-112136CD1244}" dt="2023-09-03T23:16:04.167" v="312" actId="20577"/>
        <pc:sldMkLst>
          <pc:docMk/>
          <pc:sldMk cId="3310712113" sldId="285"/>
        </pc:sldMkLst>
        <pc:spChg chg="mod">
          <ac:chgData name="Maximiliano Ortiz" userId="90727fd8e92db46b" providerId="LiveId" clId="{39F3DB38-BBC1-4B2B-864D-112136CD1244}" dt="2023-09-03T23:16:04.167" v="312" actId="20577"/>
          <ac:spMkLst>
            <pc:docMk/>
            <pc:sldMk cId="3310712113" sldId="285"/>
            <ac:spMk id="13" creationId="{00000000-0000-0000-0000-000000000000}"/>
          </ac:spMkLst>
        </pc:spChg>
      </pc:sldChg>
    </pc:docChg>
  </pc:docChgLst>
  <pc:docChgLst>
    <pc:chgData name="Maximiliano Ortiz" userId="90727fd8e92db46b" providerId="LiveId" clId="{ED3D7938-00CD-4EF8-87CD-6C8CC28A6A82}"/>
    <pc:docChg chg="undo custSel addSld delSld modSld">
      <pc:chgData name="Maximiliano Ortiz" userId="90727fd8e92db46b" providerId="LiveId" clId="{ED3D7938-00CD-4EF8-87CD-6C8CC28A6A82}" dt="2022-05-09T22:52:38.890" v="4452" actId="20577"/>
      <pc:docMkLst>
        <pc:docMk/>
      </pc:docMkLst>
      <pc:sldChg chg="modSp mod">
        <pc:chgData name="Maximiliano Ortiz" userId="90727fd8e92db46b" providerId="LiveId" clId="{ED3D7938-00CD-4EF8-87CD-6C8CC28A6A82}" dt="2022-05-09T22:52:38.890" v="4452" actId="20577"/>
        <pc:sldMkLst>
          <pc:docMk/>
          <pc:sldMk cId="1878025749" sldId="256"/>
        </pc:sldMkLst>
        <pc:spChg chg="mod">
          <ac:chgData name="Maximiliano Ortiz" userId="90727fd8e92db46b" providerId="LiveId" clId="{ED3D7938-00CD-4EF8-87CD-6C8CC28A6A82}" dt="2022-05-09T18:01:05.565" v="45" actId="20577"/>
          <ac:spMkLst>
            <pc:docMk/>
            <pc:sldMk cId="1878025749" sldId="256"/>
            <ac:spMk id="2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22:52:38.890" v="4452" actId="20577"/>
          <ac:spMkLst>
            <pc:docMk/>
            <pc:sldMk cId="1878025749" sldId="256"/>
            <ac:spMk id="3" creationId="{00000000-0000-0000-0000-000000000000}"/>
          </ac:spMkLst>
        </pc:spChg>
      </pc:sldChg>
      <pc:sldChg chg="addSp delSp modSp mod">
        <pc:chgData name="Maximiliano Ortiz" userId="90727fd8e92db46b" providerId="LiveId" clId="{ED3D7938-00CD-4EF8-87CD-6C8CC28A6A82}" dt="2022-05-09T21:45:56.578" v="3585" actId="255"/>
        <pc:sldMkLst>
          <pc:docMk/>
          <pc:sldMk cId="2798663380" sldId="257"/>
        </pc:sldMkLst>
        <pc:spChg chg="add mod">
          <ac:chgData name="Maximiliano Ortiz" userId="90727fd8e92db46b" providerId="LiveId" clId="{ED3D7938-00CD-4EF8-87CD-6C8CC28A6A82}" dt="2022-05-09T18:10:14.495" v="701" actId="14100"/>
          <ac:spMkLst>
            <pc:docMk/>
            <pc:sldMk cId="2798663380" sldId="257"/>
            <ac:spMk id="2" creationId="{6AD68EBF-CA66-5DF2-2FA7-CB2BB497BFED}"/>
          </ac:spMkLst>
        </pc:spChg>
        <pc:spChg chg="add del mod">
          <ac:chgData name="Maximiliano Ortiz" userId="90727fd8e92db46b" providerId="LiveId" clId="{ED3D7938-00CD-4EF8-87CD-6C8CC28A6A82}" dt="2022-05-09T18:12:53.373" v="709"/>
          <ac:spMkLst>
            <pc:docMk/>
            <pc:sldMk cId="2798663380" sldId="257"/>
            <ac:spMk id="4" creationId="{1218CDE7-0CE9-E871-70B8-E9DA127EFF99}"/>
          </ac:spMkLst>
        </pc:spChg>
        <pc:spChg chg="add mod">
          <ac:chgData name="Maximiliano Ortiz" userId="90727fd8e92db46b" providerId="LiveId" clId="{ED3D7938-00CD-4EF8-87CD-6C8CC28A6A82}" dt="2022-05-09T21:35:14.432" v="3307" actId="255"/>
          <ac:spMkLst>
            <pc:docMk/>
            <pc:sldMk cId="2798663380" sldId="257"/>
            <ac:spMk id="6" creationId="{A6E86181-D8C1-FE38-9244-9E44A47F9A74}"/>
          </ac:spMkLst>
        </pc:spChg>
        <pc:spChg chg="add mod">
          <ac:chgData name="Maximiliano Ortiz" userId="90727fd8e92db46b" providerId="LiveId" clId="{ED3D7938-00CD-4EF8-87CD-6C8CC28A6A82}" dt="2022-05-09T21:45:56.578" v="3585" actId="255"/>
          <ac:spMkLst>
            <pc:docMk/>
            <pc:sldMk cId="2798663380" sldId="257"/>
            <ac:spMk id="7" creationId="{051E5D3D-6639-2489-AC17-9938F9B994E6}"/>
          </ac:spMkLst>
        </pc:spChg>
        <pc:spChg chg="mod">
          <ac:chgData name="Maximiliano Ortiz" userId="90727fd8e92db46b" providerId="LiveId" clId="{ED3D7938-00CD-4EF8-87CD-6C8CC28A6A82}" dt="2022-05-09T18:03:21.948" v="231" actId="20577"/>
          <ac:spMkLst>
            <pc:docMk/>
            <pc:sldMk cId="2798663380" sldId="257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18:10:14.495" v="701" actId="14100"/>
          <ac:spMkLst>
            <pc:docMk/>
            <pc:sldMk cId="2798663380" sldId="257"/>
            <ac:spMk id="14" creationId="{00000000-0000-0000-0000-000000000000}"/>
          </ac:spMkLst>
        </pc:spChg>
        <pc:picChg chg="add del mod">
          <ac:chgData name="Maximiliano Ortiz" userId="90727fd8e92db46b" providerId="LiveId" clId="{ED3D7938-00CD-4EF8-87CD-6C8CC28A6A82}" dt="2022-05-09T18:11:06.621" v="707" actId="478"/>
          <ac:picMkLst>
            <pc:docMk/>
            <pc:sldMk cId="2798663380" sldId="257"/>
            <ac:picMk id="3" creationId="{17A387FF-F36B-1D32-803E-8C7A5BCC81F4}"/>
          </ac:picMkLst>
        </pc:picChg>
        <pc:picChg chg="add mod">
          <ac:chgData name="Maximiliano Ortiz" userId="90727fd8e92db46b" providerId="LiveId" clId="{ED3D7938-00CD-4EF8-87CD-6C8CC28A6A82}" dt="2022-05-09T18:13:54.411" v="717" actId="1076"/>
          <ac:picMkLst>
            <pc:docMk/>
            <pc:sldMk cId="2798663380" sldId="257"/>
            <ac:picMk id="5" creationId="{575B2D1D-EE2D-53A5-CAD6-428D042E8E7F}"/>
          </ac:picMkLst>
        </pc:picChg>
        <pc:picChg chg="add mod">
          <ac:chgData name="Maximiliano Ortiz" userId="90727fd8e92db46b" providerId="LiveId" clId="{ED3D7938-00CD-4EF8-87CD-6C8CC28A6A82}" dt="2022-05-09T18:13:50.583" v="716" actId="1076"/>
          <ac:picMkLst>
            <pc:docMk/>
            <pc:sldMk cId="2798663380" sldId="257"/>
            <ac:picMk id="1030" creationId="{BB64784E-8508-DF6C-0317-9E46D9240BA9}"/>
          </ac:picMkLst>
        </pc:picChg>
      </pc:sldChg>
      <pc:sldChg chg="modSp del mod">
        <pc:chgData name="Maximiliano Ortiz" userId="90727fd8e92db46b" providerId="LiveId" clId="{ED3D7938-00CD-4EF8-87CD-6C8CC28A6A82}" dt="2022-05-09T21:04:45.625" v="3185" actId="2696"/>
        <pc:sldMkLst>
          <pc:docMk/>
          <pc:sldMk cId="3905169268" sldId="258"/>
        </pc:sldMkLst>
        <pc:spChg chg="mod">
          <ac:chgData name="Maximiliano Ortiz" userId="90727fd8e92db46b" providerId="LiveId" clId="{ED3D7938-00CD-4EF8-87CD-6C8CC28A6A82}" dt="2022-05-09T18:53:12.229" v="1697" actId="20577"/>
          <ac:spMkLst>
            <pc:docMk/>
            <pc:sldMk cId="3905169268" sldId="258"/>
            <ac:spMk id="3" creationId="{00000000-0000-0000-0000-000000000000}"/>
          </ac:spMkLst>
        </pc:spChg>
      </pc:sldChg>
      <pc:sldChg chg="addSp delSp modSp add mod">
        <pc:chgData name="Maximiliano Ortiz" userId="90727fd8e92db46b" providerId="LiveId" clId="{ED3D7938-00CD-4EF8-87CD-6C8CC28A6A82}" dt="2022-05-09T22:03:25.147" v="4329" actId="478"/>
        <pc:sldMkLst>
          <pc:docMk/>
          <pc:sldMk cId="2263933884" sldId="259"/>
        </pc:sldMkLst>
        <pc:spChg chg="add del mod">
          <ac:chgData name="Maximiliano Ortiz" userId="90727fd8e92db46b" providerId="LiveId" clId="{ED3D7938-00CD-4EF8-87CD-6C8CC28A6A82}" dt="2022-05-09T18:23:16.062" v="1256"/>
          <ac:spMkLst>
            <pc:docMk/>
            <pc:sldMk cId="2263933884" sldId="259"/>
            <ac:spMk id="6" creationId="{8A1BD27C-8603-EE90-0E14-3D878EA7DE41}"/>
          </ac:spMkLst>
        </pc:spChg>
        <pc:spChg chg="add mod">
          <ac:chgData name="Maximiliano Ortiz" userId="90727fd8e92db46b" providerId="LiveId" clId="{ED3D7938-00CD-4EF8-87CD-6C8CC28A6A82}" dt="2022-05-09T18:24:12.849" v="1291" actId="1076"/>
          <ac:spMkLst>
            <pc:docMk/>
            <pc:sldMk cId="2263933884" sldId="259"/>
            <ac:spMk id="7" creationId="{6F4878E3-0324-061B-6699-0E17DF37D06F}"/>
          </ac:spMkLst>
        </pc:spChg>
        <pc:spChg chg="add mod">
          <ac:chgData name="Maximiliano Ortiz" userId="90727fd8e92db46b" providerId="LiveId" clId="{ED3D7938-00CD-4EF8-87CD-6C8CC28A6A82}" dt="2022-05-09T18:24:22.691" v="1292" actId="1076"/>
          <ac:spMkLst>
            <pc:docMk/>
            <pc:sldMk cId="2263933884" sldId="259"/>
            <ac:spMk id="11" creationId="{BC195C4B-264D-98C5-03C9-B28F21C5736B}"/>
          </ac:spMkLst>
        </pc:spChg>
        <pc:spChg chg="mod">
          <ac:chgData name="Maximiliano Ortiz" userId="90727fd8e92db46b" providerId="LiveId" clId="{ED3D7938-00CD-4EF8-87CD-6C8CC28A6A82}" dt="2022-05-09T18:16:40.501" v="783" actId="20577"/>
          <ac:spMkLst>
            <pc:docMk/>
            <pc:sldMk cId="2263933884" sldId="259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18:25:25.854" v="1315" actId="20577"/>
          <ac:spMkLst>
            <pc:docMk/>
            <pc:sldMk cId="2263933884" sldId="259"/>
            <ac:spMk id="14" creationId="{00000000-0000-0000-0000-000000000000}"/>
          </ac:spMkLst>
        </pc:spChg>
        <pc:spChg chg="add del mod">
          <ac:chgData name="Maximiliano Ortiz" userId="90727fd8e92db46b" providerId="LiveId" clId="{ED3D7938-00CD-4EF8-87CD-6C8CC28A6A82}" dt="2022-05-09T22:03:25.147" v="4329" actId="478"/>
          <ac:spMkLst>
            <pc:docMk/>
            <pc:sldMk cId="2263933884" sldId="259"/>
            <ac:spMk id="18" creationId="{BE34A39F-4664-BB9E-CACD-F455D0572CED}"/>
          </ac:spMkLst>
        </pc:spChg>
        <pc:spChg chg="add mod">
          <ac:chgData name="Maximiliano Ortiz" userId="90727fd8e92db46b" providerId="LiveId" clId="{ED3D7938-00CD-4EF8-87CD-6C8CC28A6A82}" dt="2022-05-09T21:36:19.483" v="3311"/>
          <ac:spMkLst>
            <pc:docMk/>
            <pc:sldMk cId="2263933884" sldId="259"/>
            <ac:spMk id="19" creationId="{B30FCBC7-C2DD-4FDE-BB51-CA7BC24ADED6}"/>
          </ac:spMkLst>
        </pc:spChg>
        <pc:spChg chg="add mod">
          <ac:chgData name="Maximiliano Ortiz" userId="90727fd8e92db46b" providerId="LiveId" clId="{ED3D7938-00CD-4EF8-87CD-6C8CC28A6A82}" dt="2022-05-09T21:46:03.849" v="3588" actId="20577"/>
          <ac:spMkLst>
            <pc:docMk/>
            <pc:sldMk cId="2263933884" sldId="259"/>
            <ac:spMk id="20" creationId="{F59E356E-FAC8-BD0A-E141-4512CAE7BF12}"/>
          </ac:spMkLst>
        </pc:spChg>
        <pc:picChg chg="add mod">
          <ac:chgData name="Maximiliano Ortiz" userId="90727fd8e92db46b" providerId="LiveId" clId="{ED3D7938-00CD-4EF8-87CD-6C8CC28A6A82}" dt="2022-05-09T18:23:06.458" v="1252" actId="1076"/>
          <ac:picMkLst>
            <pc:docMk/>
            <pc:sldMk cId="2263933884" sldId="259"/>
            <ac:picMk id="4" creationId="{8DA25EBB-0CBF-168A-BCD2-EC83BC672BFD}"/>
          </ac:picMkLst>
        </pc:picChg>
        <pc:picChg chg="del">
          <ac:chgData name="Maximiliano Ortiz" userId="90727fd8e92db46b" providerId="LiveId" clId="{ED3D7938-00CD-4EF8-87CD-6C8CC28A6A82}" dt="2022-05-09T18:20:34.333" v="1244" actId="478"/>
          <ac:picMkLst>
            <pc:docMk/>
            <pc:sldMk cId="2263933884" sldId="259"/>
            <ac:picMk id="5" creationId="{575B2D1D-EE2D-53A5-CAD6-428D042E8E7F}"/>
          </ac:picMkLst>
        </pc:picChg>
        <pc:picChg chg="del">
          <ac:chgData name="Maximiliano Ortiz" userId="90727fd8e92db46b" providerId="LiveId" clId="{ED3D7938-00CD-4EF8-87CD-6C8CC28A6A82}" dt="2022-05-09T18:20:36.380" v="1245" actId="478"/>
          <ac:picMkLst>
            <pc:docMk/>
            <pc:sldMk cId="2263933884" sldId="259"/>
            <ac:picMk id="1030" creationId="{BB64784E-8508-DF6C-0317-9E46D9240BA9}"/>
          </ac:picMkLst>
        </pc:picChg>
        <pc:cxnChg chg="add">
          <ac:chgData name="Maximiliano Ortiz" userId="90727fd8e92db46b" providerId="LiveId" clId="{ED3D7938-00CD-4EF8-87CD-6C8CC28A6A82}" dt="2022-05-09T18:24:34.531" v="1293" actId="11529"/>
          <ac:cxnSpMkLst>
            <pc:docMk/>
            <pc:sldMk cId="2263933884" sldId="259"/>
            <ac:cxnSpMk id="9" creationId="{15998D2C-936C-6C4D-D029-FA0D36EBF916}"/>
          </ac:cxnSpMkLst>
        </pc:cxnChg>
        <pc:cxnChg chg="add mod">
          <ac:chgData name="Maximiliano Ortiz" userId="90727fd8e92db46b" providerId="LiveId" clId="{ED3D7938-00CD-4EF8-87CD-6C8CC28A6A82}" dt="2022-05-09T18:24:52.059" v="1295" actId="14100"/>
          <ac:cxnSpMkLst>
            <pc:docMk/>
            <pc:sldMk cId="2263933884" sldId="259"/>
            <ac:cxnSpMk id="12" creationId="{E58851C8-5F19-B44F-73EA-E423C78E540F}"/>
          </ac:cxnSpMkLst>
        </pc:cxnChg>
      </pc:sldChg>
      <pc:sldChg chg="addSp delSp modSp add mod">
        <pc:chgData name="Maximiliano Ortiz" userId="90727fd8e92db46b" providerId="LiveId" clId="{ED3D7938-00CD-4EF8-87CD-6C8CC28A6A82}" dt="2022-05-09T21:46:08.240" v="3591" actId="20577"/>
        <pc:sldMkLst>
          <pc:docMk/>
          <pc:sldMk cId="598161685" sldId="260"/>
        </pc:sldMkLst>
        <pc:spChg chg="del mod">
          <ac:chgData name="Maximiliano Ortiz" userId="90727fd8e92db46b" providerId="LiveId" clId="{ED3D7938-00CD-4EF8-87CD-6C8CC28A6A82}" dt="2022-05-09T18:35:22.454" v="1475" actId="478"/>
          <ac:spMkLst>
            <pc:docMk/>
            <pc:sldMk cId="598161685" sldId="260"/>
            <ac:spMk id="7" creationId="{6F4878E3-0324-061B-6699-0E17DF37D06F}"/>
          </ac:spMkLst>
        </pc:spChg>
        <pc:spChg chg="del">
          <ac:chgData name="Maximiliano Ortiz" userId="90727fd8e92db46b" providerId="LiveId" clId="{ED3D7938-00CD-4EF8-87CD-6C8CC28A6A82}" dt="2022-05-09T18:35:13.628" v="1470" actId="478"/>
          <ac:spMkLst>
            <pc:docMk/>
            <pc:sldMk cId="598161685" sldId="260"/>
            <ac:spMk id="11" creationId="{BC195C4B-264D-98C5-03C9-B28F21C5736B}"/>
          </ac:spMkLst>
        </pc:spChg>
        <pc:spChg chg="mod">
          <ac:chgData name="Maximiliano Ortiz" userId="90727fd8e92db46b" providerId="LiveId" clId="{ED3D7938-00CD-4EF8-87CD-6C8CC28A6A82}" dt="2022-05-09T18:33:33.247" v="1416" actId="20577"/>
          <ac:spMkLst>
            <pc:docMk/>
            <pc:sldMk cId="598161685" sldId="260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18:36:52.831" v="1684" actId="113"/>
          <ac:spMkLst>
            <pc:docMk/>
            <pc:sldMk cId="598161685" sldId="260"/>
            <ac:spMk id="14" creationId="{00000000-0000-0000-0000-000000000000}"/>
          </ac:spMkLst>
        </pc:spChg>
        <pc:spChg chg="add mod">
          <ac:chgData name="Maximiliano Ortiz" userId="90727fd8e92db46b" providerId="LiveId" clId="{ED3D7938-00CD-4EF8-87CD-6C8CC28A6A82}" dt="2022-05-09T21:36:22.105" v="3312"/>
          <ac:spMkLst>
            <pc:docMk/>
            <pc:sldMk cId="598161685" sldId="260"/>
            <ac:spMk id="15" creationId="{5AB776EF-90D5-8CB2-C0C8-48B875F7F3F0}"/>
          </ac:spMkLst>
        </pc:spChg>
        <pc:spChg chg="add mod">
          <ac:chgData name="Maximiliano Ortiz" userId="90727fd8e92db46b" providerId="LiveId" clId="{ED3D7938-00CD-4EF8-87CD-6C8CC28A6A82}" dt="2022-05-09T21:46:08.240" v="3591" actId="20577"/>
          <ac:spMkLst>
            <pc:docMk/>
            <pc:sldMk cId="598161685" sldId="260"/>
            <ac:spMk id="16" creationId="{D7FAEDE8-0D47-BC3B-E963-F50DD44F6CD3}"/>
          </ac:spMkLst>
        </pc:spChg>
        <pc:picChg chg="del">
          <ac:chgData name="Maximiliano Ortiz" userId="90727fd8e92db46b" providerId="LiveId" clId="{ED3D7938-00CD-4EF8-87CD-6C8CC28A6A82}" dt="2022-05-09T18:35:12.710" v="1469" actId="478"/>
          <ac:picMkLst>
            <pc:docMk/>
            <pc:sldMk cId="598161685" sldId="260"/>
            <ac:picMk id="4" creationId="{8DA25EBB-0CBF-168A-BCD2-EC83BC672BFD}"/>
          </ac:picMkLst>
        </pc:picChg>
        <pc:picChg chg="add mod">
          <ac:chgData name="Maximiliano Ortiz" userId="90727fd8e92db46b" providerId="LiveId" clId="{ED3D7938-00CD-4EF8-87CD-6C8CC28A6A82}" dt="2022-05-09T18:52:33.933" v="1694" actId="1076"/>
          <ac:picMkLst>
            <pc:docMk/>
            <pc:sldMk cId="598161685" sldId="260"/>
            <ac:picMk id="5" creationId="{51134F0D-6B95-5DEB-530D-8CC462F4CCF1}"/>
          </ac:picMkLst>
        </pc:picChg>
        <pc:cxnChg chg="del mod">
          <ac:chgData name="Maximiliano Ortiz" userId="90727fd8e92db46b" providerId="LiveId" clId="{ED3D7938-00CD-4EF8-87CD-6C8CC28A6A82}" dt="2022-05-09T18:35:14.204" v="1471" actId="478"/>
          <ac:cxnSpMkLst>
            <pc:docMk/>
            <pc:sldMk cId="598161685" sldId="260"/>
            <ac:cxnSpMk id="9" creationId="{15998D2C-936C-6C4D-D029-FA0D36EBF916}"/>
          </ac:cxnSpMkLst>
        </pc:cxnChg>
        <pc:cxnChg chg="del">
          <ac:chgData name="Maximiliano Ortiz" userId="90727fd8e92db46b" providerId="LiveId" clId="{ED3D7938-00CD-4EF8-87CD-6C8CC28A6A82}" dt="2022-05-09T18:35:20.565" v="1473" actId="478"/>
          <ac:cxnSpMkLst>
            <pc:docMk/>
            <pc:sldMk cId="598161685" sldId="260"/>
            <ac:cxnSpMk id="12" creationId="{E58851C8-5F19-B44F-73EA-E423C78E540F}"/>
          </ac:cxnSpMkLst>
        </pc:cxnChg>
      </pc:sldChg>
      <pc:sldChg chg="addSp delSp modSp add mod">
        <pc:chgData name="Maximiliano Ortiz" userId="90727fd8e92db46b" providerId="LiveId" clId="{ED3D7938-00CD-4EF8-87CD-6C8CC28A6A82}" dt="2022-05-09T21:46:15.984" v="3594" actId="20577"/>
        <pc:sldMkLst>
          <pc:docMk/>
          <pc:sldMk cId="169933952" sldId="261"/>
        </pc:sldMkLst>
        <pc:spChg chg="add mod">
          <ac:chgData name="Maximiliano Ortiz" userId="90727fd8e92db46b" providerId="LiveId" clId="{ED3D7938-00CD-4EF8-87CD-6C8CC28A6A82}" dt="2022-05-09T21:36:24.163" v="3313"/>
          <ac:spMkLst>
            <pc:docMk/>
            <pc:sldMk cId="169933952" sldId="261"/>
            <ac:spMk id="8" creationId="{45F71739-7BA5-BC8E-8FDD-68ABE0BA3EA0}"/>
          </ac:spMkLst>
        </pc:spChg>
        <pc:spChg chg="add mod">
          <ac:chgData name="Maximiliano Ortiz" userId="90727fd8e92db46b" providerId="LiveId" clId="{ED3D7938-00CD-4EF8-87CD-6C8CC28A6A82}" dt="2022-05-09T21:46:15.984" v="3594" actId="20577"/>
          <ac:spMkLst>
            <pc:docMk/>
            <pc:sldMk cId="169933952" sldId="261"/>
            <ac:spMk id="9" creationId="{1BD7927E-5C50-AC36-2209-35F0904483D7}"/>
          </ac:spMkLst>
        </pc:spChg>
        <pc:spChg chg="mod">
          <ac:chgData name="Maximiliano Ortiz" userId="90727fd8e92db46b" providerId="LiveId" clId="{ED3D7938-00CD-4EF8-87CD-6C8CC28A6A82}" dt="2022-05-09T18:53:27.279" v="1711" actId="20577"/>
          <ac:spMkLst>
            <pc:docMk/>
            <pc:sldMk cId="169933952" sldId="261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19:50:48.442" v="1857" actId="20577"/>
          <ac:spMkLst>
            <pc:docMk/>
            <pc:sldMk cId="169933952" sldId="261"/>
            <ac:spMk id="14" creationId="{00000000-0000-0000-0000-000000000000}"/>
          </ac:spMkLst>
        </pc:spChg>
        <pc:picChg chg="add mod">
          <ac:chgData name="Maximiliano Ortiz" userId="90727fd8e92db46b" providerId="LiveId" clId="{ED3D7938-00CD-4EF8-87CD-6C8CC28A6A82}" dt="2022-05-09T19:50:55.116" v="1859" actId="1076"/>
          <ac:picMkLst>
            <pc:docMk/>
            <pc:sldMk cId="169933952" sldId="261"/>
            <ac:picMk id="4" creationId="{88218A5D-B001-EB71-2F2C-1BAC2D847334}"/>
          </ac:picMkLst>
        </pc:picChg>
        <pc:picChg chg="del">
          <ac:chgData name="Maximiliano Ortiz" userId="90727fd8e92db46b" providerId="LiveId" clId="{ED3D7938-00CD-4EF8-87CD-6C8CC28A6A82}" dt="2022-05-09T19:49:23.707" v="1712" actId="478"/>
          <ac:picMkLst>
            <pc:docMk/>
            <pc:sldMk cId="169933952" sldId="261"/>
            <ac:picMk id="5" creationId="{51134F0D-6B95-5DEB-530D-8CC462F4CCF1}"/>
          </ac:picMkLst>
        </pc:picChg>
      </pc:sldChg>
      <pc:sldChg chg="modSp new del mod">
        <pc:chgData name="Maximiliano Ortiz" userId="90727fd8e92db46b" providerId="LiveId" clId="{ED3D7938-00CD-4EF8-87CD-6C8CC28A6A82}" dt="2022-05-09T19:58:26.142" v="2008" actId="2696"/>
        <pc:sldMkLst>
          <pc:docMk/>
          <pc:sldMk cId="3875214151" sldId="262"/>
        </pc:sldMkLst>
        <pc:spChg chg="mod">
          <ac:chgData name="Maximiliano Ortiz" userId="90727fd8e92db46b" providerId="LiveId" clId="{ED3D7938-00CD-4EF8-87CD-6C8CC28A6A82}" dt="2022-05-09T19:53:58.650" v="1861" actId="20577"/>
          <ac:spMkLst>
            <pc:docMk/>
            <pc:sldMk cId="3875214151" sldId="262"/>
            <ac:spMk id="3" creationId="{F75E65AA-E601-91FE-CF88-709AF4FD41E0}"/>
          </ac:spMkLst>
        </pc:spChg>
      </pc:sldChg>
      <pc:sldChg chg="addSp delSp modSp add mod">
        <pc:chgData name="Maximiliano Ortiz" userId="90727fd8e92db46b" providerId="LiveId" clId="{ED3D7938-00CD-4EF8-87CD-6C8CC28A6A82}" dt="2022-05-09T21:46:20.464" v="3597" actId="20577"/>
        <pc:sldMkLst>
          <pc:docMk/>
          <pc:sldMk cId="2770050518" sldId="263"/>
        </pc:sldMkLst>
        <pc:spChg chg="add mod">
          <ac:chgData name="Maximiliano Ortiz" userId="90727fd8e92db46b" providerId="LiveId" clId="{ED3D7938-00CD-4EF8-87CD-6C8CC28A6A82}" dt="2022-05-09T21:36:25.995" v="3314"/>
          <ac:spMkLst>
            <pc:docMk/>
            <pc:sldMk cId="2770050518" sldId="263"/>
            <ac:spMk id="8" creationId="{13C12D23-F5B7-50E2-6BE5-DFAC4CC2C3F8}"/>
          </ac:spMkLst>
        </pc:spChg>
        <pc:spChg chg="add mod">
          <ac:chgData name="Maximiliano Ortiz" userId="90727fd8e92db46b" providerId="LiveId" clId="{ED3D7938-00CD-4EF8-87CD-6C8CC28A6A82}" dt="2022-05-09T21:46:20.464" v="3597" actId="20577"/>
          <ac:spMkLst>
            <pc:docMk/>
            <pc:sldMk cId="2770050518" sldId="263"/>
            <ac:spMk id="9" creationId="{2765C29A-70AD-780F-9626-8AF547A9F993}"/>
          </ac:spMkLst>
        </pc:spChg>
        <pc:spChg chg="mod">
          <ac:chgData name="Maximiliano Ortiz" userId="90727fd8e92db46b" providerId="LiveId" clId="{ED3D7938-00CD-4EF8-87CD-6C8CC28A6A82}" dt="2022-05-09T19:54:05.554" v="1868" actId="20577"/>
          <ac:spMkLst>
            <pc:docMk/>
            <pc:sldMk cId="2770050518" sldId="263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19:57:09.747" v="1997" actId="20577"/>
          <ac:spMkLst>
            <pc:docMk/>
            <pc:sldMk cId="2770050518" sldId="263"/>
            <ac:spMk id="14" creationId="{00000000-0000-0000-0000-000000000000}"/>
          </ac:spMkLst>
        </pc:spChg>
        <pc:picChg chg="del">
          <ac:chgData name="Maximiliano Ortiz" userId="90727fd8e92db46b" providerId="LiveId" clId="{ED3D7938-00CD-4EF8-87CD-6C8CC28A6A82}" dt="2022-05-09T19:54:32.825" v="1979" actId="478"/>
          <ac:picMkLst>
            <pc:docMk/>
            <pc:sldMk cId="2770050518" sldId="263"/>
            <ac:picMk id="4" creationId="{88218A5D-B001-EB71-2F2C-1BAC2D847334}"/>
          </ac:picMkLst>
        </pc:picChg>
        <pc:picChg chg="add mod">
          <ac:chgData name="Maximiliano Ortiz" userId="90727fd8e92db46b" providerId="LiveId" clId="{ED3D7938-00CD-4EF8-87CD-6C8CC28A6A82}" dt="2022-05-09T19:58:17.979" v="2006" actId="1076"/>
          <ac:picMkLst>
            <pc:docMk/>
            <pc:sldMk cId="2770050518" sldId="263"/>
            <ac:picMk id="5" creationId="{3B0E9033-142A-19B4-A72E-2A47BD23232C}"/>
          </ac:picMkLst>
        </pc:picChg>
      </pc:sldChg>
      <pc:sldChg chg="addSp delSp modSp add mod">
        <pc:chgData name="Maximiliano Ortiz" userId="90727fd8e92db46b" providerId="LiveId" clId="{ED3D7938-00CD-4EF8-87CD-6C8CC28A6A82}" dt="2022-05-09T21:46:25.641" v="3600" actId="20577"/>
        <pc:sldMkLst>
          <pc:docMk/>
          <pc:sldMk cId="4200603665" sldId="264"/>
        </pc:sldMkLst>
        <pc:spChg chg="add mod">
          <ac:chgData name="Maximiliano Ortiz" userId="90727fd8e92db46b" providerId="LiveId" clId="{ED3D7938-00CD-4EF8-87CD-6C8CC28A6A82}" dt="2022-05-09T21:36:27.379" v="3315"/>
          <ac:spMkLst>
            <pc:docMk/>
            <pc:sldMk cId="4200603665" sldId="264"/>
            <ac:spMk id="6" creationId="{A498E756-2DCF-3AD9-FF83-02D15738179E}"/>
          </ac:spMkLst>
        </pc:spChg>
        <pc:spChg chg="add mod">
          <ac:chgData name="Maximiliano Ortiz" userId="90727fd8e92db46b" providerId="LiveId" clId="{ED3D7938-00CD-4EF8-87CD-6C8CC28A6A82}" dt="2022-05-09T21:46:25.641" v="3600" actId="20577"/>
          <ac:spMkLst>
            <pc:docMk/>
            <pc:sldMk cId="4200603665" sldId="264"/>
            <ac:spMk id="7" creationId="{E2E48A0F-B76E-9AF8-B47A-DF5188BB551B}"/>
          </ac:spMkLst>
        </pc:spChg>
        <pc:spChg chg="mod">
          <ac:chgData name="Maximiliano Ortiz" userId="90727fd8e92db46b" providerId="LiveId" clId="{ED3D7938-00CD-4EF8-87CD-6C8CC28A6A82}" dt="2022-05-09T19:58:38.819" v="2021" actId="20577"/>
          <ac:spMkLst>
            <pc:docMk/>
            <pc:sldMk cId="4200603665" sldId="264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20:06:10.404" v="2577" actId="113"/>
          <ac:spMkLst>
            <pc:docMk/>
            <pc:sldMk cId="4200603665" sldId="264"/>
            <ac:spMk id="14" creationId="{00000000-0000-0000-0000-000000000000}"/>
          </ac:spMkLst>
        </pc:spChg>
        <pc:picChg chg="del">
          <ac:chgData name="Maximiliano Ortiz" userId="90727fd8e92db46b" providerId="LiveId" clId="{ED3D7938-00CD-4EF8-87CD-6C8CC28A6A82}" dt="2022-05-09T19:58:41.698" v="2022" actId="478"/>
          <ac:picMkLst>
            <pc:docMk/>
            <pc:sldMk cId="4200603665" sldId="264"/>
            <ac:picMk id="5" creationId="{3B0E9033-142A-19B4-A72E-2A47BD23232C}"/>
          </ac:picMkLst>
        </pc:picChg>
      </pc:sldChg>
      <pc:sldChg chg="addSp delSp modSp add mod">
        <pc:chgData name="Maximiliano Ortiz" userId="90727fd8e92db46b" providerId="LiveId" clId="{ED3D7938-00CD-4EF8-87CD-6C8CC28A6A82}" dt="2022-05-09T21:46:32.681" v="3603" actId="20577"/>
        <pc:sldMkLst>
          <pc:docMk/>
          <pc:sldMk cId="833963141" sldId="265"/>
        </pc:sldMkLst>
        <pc:spChg chg="add mod">
          <ac:chgData name="Maximiliano Ortiz" userId="90727fd8e92db46b" providerId="LiveId" clId="{ED3D7938-00CD-4EF8-87CD-6C8CC28A6A82}" dt="2022-05-09T21:43:09.626" v="3559" actId="208"/>
          <ac:spMkLst>
            <pc:docMk/>
            <pc:sldMk cId="833963141" sldId="265"/>
            <ac:spMk id="9" creationId="{FE77A56D-E4E0-073E-4CE5-AC53712275F3}"/>
          </ac:spMkLst>
        </pc:spChg>
        <pc:spChg chg="add mod">
          <ac:chgData name="Maximiliano Ortiz" userId="90727fd8e92db46b" providerId="LiveId" clId="{ED3D7938-00CD-4EF8-87CD-6C8CC28A6A82}" dt="2022-05-09T21:43:43.415" v="3568" actId="1076"/>
          <ac:spMkLst>
            <pc:docMk/>
            <pc:sldMk cId="833963141" sldId="265"/>
            <ac:spMk id="10" creationId="{2DE28246-C1DF-2724-5B8E-C47BA679677B}"/>
          </ac:spMkLst>
        </pc:spChg>
        <pc:spChg chg="add mod">
          <ac:chgData name="Maximiliano Ortiz" userId="90727fd8e92db46b" providerId="LiveId" clId="{ED3D7938-00CD-4EF8-87CD-6C8CC28A6A82}" dt="2022-05-09T21:36:28.749" v="3316"/>
          <ac:spMkLst>
            <pc:docMk/>
            <pc:sldMk cId="833963141" sldId="265"/>
            <ac:spMk id="11" creationId="{B905A84B-CDC4-80C2-3844-5FEE7FE2FEDC}"/>
          </ac:spMkLst>
        </pc:spChg>
        <pc:spChg chg="mod">
          <ac:chgData name="Maximiliano Ortiz" userId="90727fd8e92db46b" providerId="LiveId" clId="{ED3D7938-00CD-4EF8-87CD-6C8CC28A6A82}" dt="2022-05-09T20:01:52.747" v="2356" actId="20577"/>
          <ac:spMkLst>
            <pc:docMk/>
            <pc:sldMk cId="833963141" sldId="265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20:02:13.097" v="2395" actId="20577"/>
          <ac:spMkLst>
            <pc:docMk/>
            <pc:sldMk cId="833963141" sldId="265"/>
            <ac:spMk id="14" creationId="{00000000-0000-0000-0000-000000000000}"/>
          </ac:spMkLst>
        </pc:spChg>
        <pc:spChg chg="add mod">
          <ac:chgData name="Maximiliano Ortiz" userId="90727fd8e92db46b" providerId="LiveId" clId="{ED3D7938-00CD-4EF8-87CD-6C8CC28A6A82}" dt="2022-05-09T21:46:32.681" v="3603" actId="20577"/>
          <ac:spMkLst>
            <pc:docMk/>
            <pc:sldMk cId="833963141" sldId="265"/>
            <ac:spMk id="15" creationId="{831A801F-7ED6-697C-D510-D1C00F597B94}"/>
          </ac:spMkLst>
        </pc:spChg>
        <pc:picChg chg="add mod">
          <ac:chgData name="Maximiliano Ortiz" userId="90727fd8e92db46b" providerId="LiveId" clId="{ED3D7938-00CD-4EF8-87CD-6C8CC28A6A82}" dt="2022-05-09T21:43:37.875" v="3567" actId="1076"/>
          <ac:picMkLst>
            <pc:docMk/>
            <pc:sldMk cId="833963141" sldId="265"/>
            <ac:picMk id="4" creationId="{D725F8B3-F36B-99DD-3F98-80C3EE252818}"/>
          </ac:picMkLst>
        </pc:picChg>
        <pc:picChg chg="add del mod">
          <ac:chgData name="Maximiliano Ortiz" userId="90727fd8e92db46b" providerId="LiveId" clId="{ED3D7938-00CD-4EF8-87CD-6C8CC28A6A82}" dt="2022-05-09T21:04:07.245" v="3182" actId="478"/>
          <ac:picMkLst>
            <pc:docMk/>
            <pc:sldMk cId="833963141" sldId="265"/>
            <ac:picMk id="6" creationId="{EAE83B81-42B2-A312-9708-8D74C61B6F0B}"/>
          </ac:picMkLst>
        </pc:picChg>
        <pc:picChg chg="add del mod">
          <ac:chgData name="Maximiliano Ortiz" userId="90727fd8e92db46b" providerId="LiveId" clId="{ED3D7938-00CD-4EF8-87CD-6C8CC28A6A82}" dt="2022-05-09T21:04:06.429" v="3181" actId="478"/>
          <ac:picMkLst>
            <pc:docMk/>
            <pc:sldMk cId="833963141" sldId="265"/>
            <ac:picMk id="8" creationId="{60F02B3E-F26E-BFB9-C335-6833EC4A7EEA}"/>
          </ac:picMkLst>
        </pc:picChg>
      </pc:sldChg>
      <pc:sldChg chg="addSp modSp add mod">
        <pc:chgData name="Maximiliano Ortiz" userId="90727fd8e92db46b" providerId="LiveId" clId="{ED3D7938-00CD-4EF8-87CD-6C8CC28A6A82}" dt="2022-05-09T21:48:26.570" v="3646" actId="20577"/>
        <pc:sldMkLst>
          <pc:docMk/>
          <pc:sldMk cId="544870803" sldId="266"/>
        </pc:sldMkLst>
        <pc:spChg chg="add mod">
          <ac:chgData name="Maximiliano Ortiz" userId="90727fd8e92db46b" providerId="LiveId" clId="{ED3D7938-00CD-4EF8-87CD-6C8CC28A6A82}" dt="2022-05-09T21:36:31.533" v="3318"/>
          <ac:spMkLst>
            <pc:docMk/>
            <pc:sldMk cId="544870803" sldId="266"/>
            <ac:spMk id="5" creationId="{56A35CDB-A374-BD66-7B25-F2A33352D4B8}"/>
          </ac:spMkLst>
        </pc:spChg>
        <pc:spChg chg="add mod">
          <ac:chgData name="Maximiliano Ortiz" userId="90727fd8e92db46b" providerId="LiveId" clId="{ED3D7938-00CD-4EF8-87CD-6C8CC28A6A82}" dt="2022-05-09T21:47:59.406" v="3628" actId="20577"/>
          <ac:spMkLst>
            <pc:docMk/>
            <pc:sldMk cId="544870803" sldId="266"/>
            <ac:spMk id="6" creationId="{1761A1A9-FCE9-674F-F69E-BE3F8D1C7361}"/>
          </ac:spMkLst>
        </pc:spChg>
        <pc:spChg chg="mod">
          <ac:chgData name="Maximiliano Ortiz" userId="90727fd8e92db46b" providerId="LiveId" clId="{ED3D7938-00CD-4EF8-87CD-6C8CC28A6A82}" dt="2022-05-09T21:48:26.570" v="3646" actId="20577"/>
          <ac:spMkLst>
            <pc:docMk/>
            <pc:sldMk cId="544870803" sldId="266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20:43:35.579" v="3154" actId="20577"/>
          <ac:spMkLst>
            <pc:docMk/>
            <pc:sldMk cId="544870803" sldId="266"/>
            <ac:spMk id="14" creationId="{00000000-0000-0000-0000-000000000000}"/>
          </ac:spMkLst>
        </pc:spChg>
      </pc:sldChg>
      <pc:sldChg chg="addSp delSp modSp add mod">
        <pc:chgData name="Maximiliano Ortiz" userId="90727fd8e92db46b" providerId="LiveId" clId="{ED3D7938-00CD-4EF8-87CD-6C8CC28A6A82}" dt="2022-05-09T21:46:37.057" v="3606" actId="20577"/>
        <pc:sldMkLst>
          <pc:docMk/>
          <pc:sldMk cId="2531326761" sldId="267"/>
        </pc:sldMkLst>
        <pc:spChg chg="add mod">
          <ac:chgData name="Maximiliano Ortiz" userId="90727fd8e92db46b" providerId="LiveId" clId="{ED3D7938-00CD-4EF8-87CD-6C8CC28A6A82}" dt="2022-05-09T21:29:11.592" v="3219" actId="255"/>
          <ac:spMkLst>
            <pc:docMk/>
            <pc:sldMk cId="2531326761" sldId="267"/>
            <ac:spMk id="10" creationId="{49D115F4-A2BB-EB93-BDE5-D5FABE94B949}"/>
          </ac:spMkLst>
        </pc:spChg>
        <pc:spChg chg="add mod">
          <ac:chgData name="Maximiliano Ortiz" userId="90727fd8e92db46b" providerId="LiveId" clId="{ED3D7938-00CD-4EF8-87CD-6C8CC28A6A82}" dt="2022-05-09T21:30:50.771" v="3235" actId="20577"/>
          <ac:spMkLst>
            <pc:docMk/>
            <pc:sldMk cId="2531326761" sldId="267"/>
            <ac:spMk id="11" creationId="{3BDB8411-DAA6-2B56-D29F-E1E5DBA383E0}"/>
          </ac:spMkLst>
        </pc:spChg>
        <pc:spChg chg="add mod">
          <ac:chgData name="Maximiliano Ortiz" userId="90727fd8e92db46b" providerId="LiveId" clId="{ED3D7938-00CD-4EF8-87CD-6C8CC28A6A82}" dt="2022-05-09T21:31:39.324" v="3253" actId="1076"/>
          <ac:spMkLst>
            <pc:docMk/>
            <pc:sldMk cId="2531326761" sldId="267"/>
            <ac:spMk id="12" creationId="{45778EEF-3D5E-20BD-C6D9-B1723B68A292}"/>
          </ac:spMkLst>
        </pc:spChg>
        <pc:spChg chg="add mod">
          <ac:chgData name="Maximiliano Ortiz" userId="90727fd8e92db46b" providerId="LiveId" clId="{ED3D7938-00CD-4EF8-87CD-6C8CC28A6A82}" dt="2022-05-09T21:32:13.987" v="3258" actId="14100"/>
          <ac:spMkLst>
            <pc:docMk/>
            <pc:sldMk cId="2531326761" sldId="267"/>
            <ac:spMk id="15" creationId="{9B6D7379-7B05-B7D3-44A4-E10C7373C3DA}"/>
          </ac:spMkLst>
        </pc:spChg>
        <pc:spChg chg="add mod">
          <ac:chgData name="Maximiliano Ortiz" userId="90727fd8e92db46b" providerId="LiveId" clId="{ED3D7938-00CD-4EF8-87CD-6C8CC28A6A82}" dt="2022-05-09T21:36:30.159" v="3317"/>
          <ac:spMkLst>
            <pc:docMk/>
            <pc:sldMk cId="2531326761" sldId="267"/>
            <ac:spMk id="16" creationId="{1AB898EA-6F4C-ACE5-3AFE-BF8AAE1A4DAE}"/>
          </ac:spMkLst>
        </pc:spChg>
        <pc:spChg chg="add mod">
          <ac:chgData name="Maximiliano Ortiz" userId="90727fd8e92db46b" providerId="LiveId" clId="{ED3D7938-00CD-4EF8-87CD-6C8CC28A6A82}" dt="2022-05-09T21:46:37.057" v="3606" actId="20577"/>
          <ac:spMkLst>
            <pc:docMk/>
            <pc:sldMk cId="2531326761" sldId="267"/>
            <ac:spMk id="17" creationId="{0BA84367-D9E9-B9BD-883E-22B688BB9D7C}"/>
          </ac:spMkLst>
        </pc:spChg>
        <pc:picChg chg="del">
          <ac:chgData name="Maximiliano Ortiz" userId="90727fd8e92db46b" providerId="LiveId" clId="{ED3D7938-00CD-4EF8-87CD-6C8CC28A6A82}" dt="2022-05-09T21:03:48.734" v="3175" actId="478"/>
          <ac:picMkLst>
            <pc:docMk/>
            <pc:sldMk cId="2531326761" sldId="267"/>
            <ac:picMk id="4" creationId="{D725F8B3-F36B-99DD-3F98-80C3EE252818}"/>
          </ac:picMkLst>
        </pc:picChg>
        <pc:picChg chg="add mod">
          <ac:chgData name="Maximiliano Ortiz" userId="90727fd8e92db46b" providerId="LiveId" clId="{ED3D7938-00CD-4EF8-87CD-6C8CC28A6A82}" dt="2022-05-09T21:31:19.704" v="3250" actId="1076"/>
          <ac:picMkLst>
            <pc:docMk/>
            <pc:sldMk cId="2531326761" sldId="267"/>
            <ac:picMk id="5" creationId="{17643D9A-65F3-A761-C88C-D8AF03C2824D}"/>
          </ac:picMkLst>
        </pc:picChg>
        <pc:picChg chg="del mod">
          <ac:chgData name="Maximiliano Ortiz" userId="90727fd8e92db46b" providerId="LiveId" clId="{ED3D7938-00CD-4EF8-87CD-6C8CC28A6A82}" dt="2022-05-09T21:09:18.173" v="3194" actId="478"/>
          <ac:picMkLst>
            <pc:docMk/>
            <pc:sldMk cId="2531326761" sldId="267"/>
            <ac:picMk id="6" creationId="{EAE83B81-42B2-A312-9708-8D74C61B6F0B}"/>
          </ac:picMkLst>
        </pc:picChg>
        <pc:picChg chg="del mod">
          <ac:chgData name="Maximiliano Ortiz" userId="90727fd8e92db46b" providerId="LiveId" clId="{ED3D7938-00CD-4EF8-87CD-6C8CC28A6A82}" dt="2022-05-09T21:07:44.910" v="3186" actId="478"/>
          <ac:picMkLst>
            <pc:docMk/>
            <pc:sldMk cId="2531326761" sldId="267"/>
            <ac:picMk id="8" creationId="{60F02B3E-F26E-BFB9-C335-6833EC4A7EEA}"/>
          </ac:picMkLst>
        </pc:picChg>
        <pc:picChg chg="add mod">
          <ac:chgData name="Maximiliano Ortiz" userId="90727fd8e92db46b" providerId="LiveId" clId="{ED3D7938-00CD-4EF8-87CD-6C8CC28A6A82}" dt="2022-05-09T21:09:45.310" v="3203" actId="1076"/>
          <ac:picMkLst>
            <pc:docMk/>
            <pc:sldMk cId="2531326761" sldId="267"/>
            <ac:picMk id="9" creationId="{3AC804FA-B3EC-9B0E-87F8-E892DF04DFFA}"/>
          </ac:picMkLst>
        </pc:picChg>
      </pc:sldChg>
      <pc:sldChg chg="addSp delSp modSp add mod">
        <pc:chgData name="Maximiliano Ortiz" userId="90727fd8e92db46b" providerId="LiveId" clId="{ED3D7938-00CD-4EF8-87CD-6C8CC28A6A82}" dt="2022-05-09T22:06:51.870" v="4341" actId="20577"/>
        <pc:sldMkLst>
          <pc:docMk/>
          <pc:sldMk cId="395277970" sldId="268"/>
        </pc:sldMkLst>
        <pc:spChg chg="del">
          <ac:chgData name="Maximiliano Ortiz" userId="90727fd8e92db46b" providerId="LiveId" clId="{ED3D7938-00CD-4EF8-87CD-6C8CC28A6A82}" dt="2022-05-09T21:37:28.919" v="3448" actId="478"/>
          <ac:spMkLst>
            <pc:docMk/>
            <pc:sldMk cId="395277970" sldId="268"/>
            <ac:spMk id="10" creationId="{49D115F4-A2BB-EB93-BDE5-D5FABE94B949}"/>
          </ac:spMkLst>
        </pc:spChg>
        <pc:spChg chg="del mod">
          <ac:chgData name="Maximiliano Ortiz" userId="90727fd8e92db46b" providerId="LiveId" clId="{ED3D7938-00CD-4EF8-87CD-6C8CC28A6A82}" dt="2022-05-09T21:37:27.927" v="3447" actId="478"/>
          <ac:spMkLst>
            <pc:docMk/>
            <pc:sldMk cId="395277970" sldId="268"/>
            <ac:spMk id="12" creationId="{45778EEF-3D5E-20BD-C6D9-B1723B68A292}"/>
          </ac:spMkLst>
        </pc:spChg>
        <pc:spChg chg="mod">
          <ac:chgData name="Maximiliano Ortiz" userId="90727fd8e92db46b" providerId="LiveId" clId="{ED3D7938-00CD-4EF8-87CD-6C8CC28A6A82}" dt="2022-05-09T21:37:21.294" v="3442" actId="20577"/>
          <ac:spMkLst>
            <pc:docMk/>
            <pc:sldMk cId="395277970" sldId="268"/>
            <ac:spMk id="14" creationId="{00000000-0000-0000-0000-000000000000}"/>
          </ac:spMkLst>
        </pc:spChg>
        <pc:spChg chg="del">
          <ac:chgData name="Maximiliano Ortiz" userId="90727fd8e92db46b" providerId="LiveId" clId="{ED3D7938-00CD-4EF8-87CD-6C8CC28A6A82}" dt="2022-05-09T21:37:26.095" v="3445" actId="478"/>
          <ac:spMkLst>
            <pc:docMk/>
            <pc:sldMk cId="395277970" sldId="268"/>
            <ac:spMk id="15" creationId="{9B6D7379-7B05-B7D3-44A4-E10C7373C3DA}"/>
          </ac:spMkLst>
        </pc:spChg>
        <pc:spChg chg="add mod">
          <ac:chgData name="Maximiliano Ortiz" userId="90727fd8e92db46b" providerId="LiveId" clId="{ED3D7938-00CD-4EF8-87CD-6C8CC28A6A82}" dt="2022-05-09T21:46:42.344" v="3610" actId="20577"/>
          <ac:spMkLst>
            <pc:docMk/>
            <pc:sldMk cId="395277970" sldId="268"/>
            <ac:spMk id="17" creationId="{4F84EEF4-C408-F3EA-88B1-929CDA5BF7DE}"/>
          </ac:spMkLst>
        </pc:spChg>
        <pc:graphicFrameChg chg="add mod modGraphic">
          <ac:chgData name="Maximiliano Ortiz" userId="90727fd8e92db46b" providerId="LiveId" clId="{ED3D7938-00CD-4EF8-87CD-6C8CC28A6A82}" dt="2022-05-09T22:06:51.870" v="4341" actId="20577"/>
          <ac:graphicFrameMkLst>
            <pc:docMk/>
            <pc:sldMk cId="395277970" sldId="268"/>
            <ac:graphicFrameMk id="3" creationId="{2116C8A7-F5E5-9E30-8C94-5E136913FAE2}"/>
          </ac:graphicFrameMkLst>
        </pc:graphicFrameChg>
        <pc:picChg chg="del">
          <ac:chgData name="Maximiliano Ortiz" userId="90727fd8e92db46b" providerId="LiveId" clId="{ED3D7938-00CD-4EF8-87CD-6C8CC28A6A82}" dt="2022-05-09T21:37:24.815" v="3444" actId="478"/>
          <ac:picMkLst>
            <pc:docMk/>
            <pc:sldMk cId="395277970" sldId="268"/>
            <ac:picMk id="5" creationId="{17643D9A-65F3-A761-C88C-D8AF03C2824D}"/>
          </ac:picMkLst>
        </pc:picChg>
        <pc:picChg chg="del">
          <ac:chgData name="Maximiliano Ortiz" userId="90727fd8e92db46b" providerId="LiveId" clId="{ED3D7938-00CD-4EF8-87CD-6C8CC28A6A82}" dt="2022-05-09T21:37:23.638" v="3443" actId="478"/>
          <ac:picMkLst>
            <pc:docMk/>
            <pc:sldMk cId="395277970" sldId="268"/>
            <ac:picMk id="9" creationId="{3AC804FA-B3EC-9B0E-87F8-E892DF04DFFA}"/>
          </ac:picMkLst>
        </pc:picChg>
      </pc:sldChg>
      <pc:sldChg chg="delSp modSp add mod">
        <pc:chgData name="Maximiliano Ortiz" userId="90727fd8e92db46b" providerId="LiveId" clId="{ED3D7938-00CD-4EF8-87CD-6C8CC28A6A82}" dt="2022-05-09T21:52:42.184" v="4308" actId="20577"/>
        <pc:sldMkLst>
          <pc:docMk/>
          <pc:sldMk cId="1437445692" sldId="269"/>
        </pc:sldMkLst>
        <pc:spChg chg="mod">
          <ac:chgData name="Maximiliano Ortiz" userId="90727fd8e92db46b" providerId="LiveId" clId="{ED3D7938-00CD-4EF8-87CD-6C8CC28A6A82}" dt="2022-05-09T21:48:21.657" v="3645" actId="20577"/>
          <ac:spMkLst>
            <pc:docMk/>
            <pc:sldMk cId="1437445692" sldId="269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21:52:42.184" v="4308" actId="20577"/>
          <ac:spMkLst>
            <pc:docMk/>
            <pc:sldMk cId="1437445692" sldId="269"/>
            <ac:spMk id="14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21:47:54.081" v="3627" actId="20577"/>
          <ac:spMkLst>
            <pc:docMk/>
            <pc:sldMk cId="1437445692" sldId="269"/>
            <ac:spMk id="17" creationId="{4F84EEF4-C408-F3EA-88B1-929CDA5BF7DE}"/>
          </ac:spMkLst>
        </pc:spChg>
        <pc:graphicFrameChg chg="del modGraphic">
          <ac:chgData name="Maximiliano Ortiz" userId="90727fd8e92db46b" providerId="LiveId" clId="{ED3D7938-00CD-4EF8-87CD-6C8CC28A6A82}" dt="2022-05-09T21:48:33.378" v="3648" actId="478"/>
          <ac:graphicFrameMkLst>
            <pc:docMk/>
            <pc:sldMk cId="1437445692" sldId="269"/>
            <ac:graphicFrameMk id="3" creationId="{2116C8A7-F5E5-9E30-8C94-5E136913FAE2}"/>
          </ac:graphicFrameMkLst>
        </pc:graphicFrameChg>
      </pc:sldChg>
    </pc:docChg>
  </pc:docChgLst>
  <pc:docChgLst>
    <pc:chgData name="Maximiliano Ortiz" userId="90727fd8e92db46b" providerId="LiveId" clId="{9A9A14B1-9CA3-4CAE-AAC0-1E3A12D8E9A1}"/>
    <pc:docChg chg="undo custSel addSld delSld modSld addSection delSection modSection">
      <pc:chgData name="Maximiliano Ortiz" userId="90727fd8e92db46b" providerId="LiveId" clId="{9A9A14B1-9CA3-4CAE-AAC0-1E3A12D8E9A1}" dt="2022-06-27T14:00:16.065" v="927" actId="1076"/>
      <pc:docMkLst>
        <pc:docMk/>
      </pc:docMkLst>
      <pc:sldChg chg="modSp mod">
        <pc:chgData name="Maximiliano Ortiz" userId="90727fd8e92db46b" providerId="LiveId" clId="{9A9A14B1-9CA3-4CAE-AAC0-1E3A12D8E9A1}" dt="2022-06-27T12:53:08.706" v="19" actId="20577"/>
        <pc:sldMkLst>
          <pc:docMk/>
          <pc:sldMk cId="1878025749" sldId="256"/>
        </pc:sldMkLst>
        <pc:spChg chg="mod">
          <ac:chgData name="Maximiliano Ortiz" userId="90727fd8e92db46b" providerId="LiveId" clId="{9A9A14B1-9CA3-4CAE-AAC0-1E3A12D8E9A1}" dt="2022-06-27T12:53:08.706" v="19" actId="20577"/>
          <ac:spMkLst>
            <pc:docMk/>
            <pc:sldMk cId="1878025749" sldId="256"/>
            <ac:spMk id="2" creationId="{00000000-0000-0000-0000-000000000000}"/>
          </ac:spMkLst>
        </pc:spChg>
      </pc:sldChg>
      <pc:sldChg chg="addSp delSp modSp mod">
        <pc:chgData name="Maximiliano Ortiz" userId="90727fd8e92db46b" providerId="LiveId" clId="{9A9A14B1-9CA3-4CAE-AAC0-1E3A12D8E9A1}" dt="2022-06-27T13:55:03.971" v="865" actId="20577"/>
        <pc:sldMkLst>
          <pc:docMk/>
          <pc:sldMk cId="2798663380" sldId="257"/>
        </pc:sldMkLst>
        <pc:spChg chg="del">
          <ac:chgData name="Maximiliano Ortiz" userId="90727fd8e92db46b" providerId="LiveId" clId="{9A9A14B1-9CA3-4CAE-AAC0-1E3A12D8E9A1}" dt="2022-06-27T13:15:40.955" v="35" actId="478"/>
          <ac:spMkLst>
            <pc:docMk/>
            <pc:sldMk cId="2798663380" sldId="257"/>
            <ac:spMk id="6" creationId="{A6E86181-D8C1-FE38-9244-9E44A47F9A74}"/>
          </ac:spMkLst>
        </pc:spChg>
        <pc:spChg chg="mod">
          <ac:chgData name="Maximiliano Ortiz" userId="90727fd8e92db46b" providerId="LiveId" clId="{9A9A14B1-9CA3-4CAE-AAC0-1E3A12D8E9A1}" dt="2022-06-27T13:55:03.971" v="865" actId="20577"/>
          <ac:spMkLst>
            <pc:docMk/>
            <pc:sldMk cId="2798663380" sldId="257"/>
            <ac:spMk id="7" creationId="{051E5D3D-6639-2489-AC17-9938F9B994E6}"/>
          </ac:spMkLst>
        </pc:spChg>
        <pc:spChg chg="add mod">
          <ac:chgData name="Maximiliano Ortiz" userId="90727fd8e92db46b" providerId="LiveId" clId="{9A9A14B1-9CA3-4CAE-AAC0-1E3A12D8E9A1}" dt="2022-06-27T13:15:41.287" v="36"/>
          <ac:spMkLst>
            <pc:docMk/>
            <pc:sldMk cId="2798663380" sldId="257"/>
            <ac:spMk id="9" creationId="{8B99ACB9-3382-59A6-5F8E-7148AF552558}"/>
          </ac:spMkLst>
        </pc:spChg>
      </pc:sldChg>
      <pc:sldChg chg="addSp delSp modSp mod">
        <pc:chgData name="Maximiliano Ortiz" userId="90727fd8e92db46b" providerId="LiveId" clId="{9A9A14B1-9CA3-4CAE-AAC0-1E3A12D8E9A1}" dt="2022-06-27T13:55:15.079" v="867" actId="20577"/>
        <pc:sldMkLst>
          <pc:docMk/>
          <pc:sldMk cId="2263933884" sldId="259"/>
        </pc:sldMkLst>
        <pc:spChg chg="add mod">
          <ac:chgData name="Maximiliano Ortiz" userId="90727fd8e92db46b" providerId="LiveId" clId="{9A9A14B1-9CA3-4CAE-AAC0-1E3A12D8E9A1}" dt="2022-06-27T13:15:44.705" v="38"/>
          <ac:spMkLst>
            <pc:docMk/>
            <pc:sldMk cId="2263933884" sldId="259"/>
            <ac:spMk id="15" creationId="{F95FB158-6BB6-DF5F-3B3C-18B73D1EAE17}"/>
          </ac:spMkLst>
        </pc:spChg>
        <pc:spChg chg="del">
          <ac:chgData name="Maximiliano Ortiz" userId="90727fd8e92db46b" providerId="LiveId" clId="{9A9A14B1-9CA3-4CAE-AAC0-1E3A12D8E9A1}" dt="2022-06-27T13:15:44.381" v="37" actId="478"/>
          <ac:spMkLst>
            <pc:docMk/>
            <pc:sldMk cId="2263933884" sldId="259"/>
            <ac:spMk id="19" creationId="{B30FCBC7-C2DD-4FDE-BB51-CA7BC24ADED6}"/>
          </ac:spMkLst>
        </pc:spChg>
        <pc:spChg chg="mod">
          <ac:chgData name="Maximiliano Ortiz" userId="90727fd8e92db46b" providerId="LiveId" clId="{9A9A14B1-9CA3-4CAE-AAC0-1E3A12D8E9A1}" dt="2022-06-27T13:55:15.079" v="867" actId="20577"/>
          <ac:spMkLst>
            <pc:docMk/>
            <pc:sldMk cId="2263933884" sldId="259"/>
            <ac:spMk id="20" creationId="{F59E356E-FAC8-BD0A-E141-4512CAE7BF12}"/>
          </ac:spMkLst>
        </pc:spChg>
      </pc:sldChg>
      <pc:sldChg chg="addSp delSp modSp mod">
        <pc:chgData name="Maximiliano Ortiz" userId="90727fd8e92db46b" providerId="LiveId" clId="{9A9A14B1-9CA3-4CAE-AAC0-1E3A12D8E9A1}" dt="2022-06-27T13:55:19.174" v="869" actId="20577"/>
        <pc:sldMkLst>
          <pc:docMk/>
          <pc:sldMk cId="598161685" sldId="260"/>
        </pc:sldMkLst>
        <pc:spChg chg="add mod">
          <ac:chgData name="Maximiliano Ortiz" userId="90727fd8e92db46b" providerId="LiveId" clId="{9A9A14B1-9CA3-4CAE-AAC0-1E3A12D8E9A1}" dt="2022-06-27T13:15:48.405" v="40"/>
          <ac:spMkLst>
            <pc:docMk/>
            <pc:sldMk cId="598161685" sldId="260"/>
            <ac:spMk id="8" creationId="{70951CF3-5C7B-9AFC-0443-8D740B0B3655}"/>
          </ac:spMkLst>
        </pc:spChg>
        <pc:spChg chg="del">
          <ac:chgData name="Maximiliano Ortiz" userId="90727fd8e92db46b" providerId="LiveId" clId="{9A9A14B1-9CA3-4CAE-AAC0-1E3A12D8E9A1}" dt="2022-06-27T13:15:48.136" v="39" actId="478"/>
          <ac:spMkLst>
            <pc:docMk/>
            <pc:sldMk cId="598161685" sldId="260"/>
            <ac:spMk id="15" creationId="{5AB776EF-90D5-8CB2-C0C8-48B875F7F3F0}"/>
          </ac:spMkLst>
        </pc:spChg>
        <pc:spChg chg="mod">
          <ac:chgData name="Maximiliano Ortiz" userId="90727fd8e92db46b" providerId="LiveId" clId="{9A9A14B1-9CA3-4CAE-AAC0-1E3A12D8E9A1}" dt="2022-06-27T13:55:19.174" v="869" actId="20577"/>
          <ac:spMkLst>
            <pc:docMk/>
            <pc:sldMk cId="598161685" sldId="260"/>
            <ac:spMk id="16" creationId="{D7FAEDE8-0D47-BC3B-E963-F50DD44F6CD3}"/>
          </ac:spMkLst>
        </pc:spChg>
      </pc:sldChg>
      <pc:sldChg chg="modSp mod">
        <pc:chgData name="Maximiliano Ortiz" userId="90727fd8e92db46b" providerId="LiveId" clId="{9A9A14B1-9CA3-4CAE-AAC0-1E3A12D8E9A1}" dt="2022-06-27T13:55:24.365" v="871" actId="20577"/>
        <pc:sldMkLst>
          <pc:docMk/>
          <pc:sldMk cId="169933952" sldId="261"/>
        </pc:sldMkLst>
        <pc:spChg chg="mod">
          <ac:chgData name="Maximiliano Ortiz" userId="90727fd8e92db46b" providerId="LiveId" clId="{9A9A14B1-9CA3-4CAE-AAC0-1E3A12D8E9A1}" dt="2022-06-27T13:15:35.396" v="34" actId="14100"/>
          <ac:spMkLst>
            <pc:docMk/>
            <pc:sldMk cId="169933952" sldId="261"/>
            <ac:spMk id="8" creationId="{45F71739-7BA5-BC8E-8FDD-68ABE0BA3EA0}"/>
          </ac:spMkLst>
        </pc:spChg>
        <pc:spChg chg="mod">
          <ac:chgData name="Maximiliano Ortiz" userId="90727fd8e92db46b" providerId="LiveId" clId="{9A9A14B1-9CA3-4CAE-AAC0-1E3A12D8E9A1}" dt="2022-06-27T13:55:24.365" v="871" actId="20577"/>
          <ac:spMkLst>
            <pc:docMk/>
            <pc:sldMk cId="169933952" sldId="261"/>
            <ac:spMk id="9" creationId="{1BD7927E-5C50-AC36-2209-35F0904483D7}"/>
          </ac:spMkLst>
        </pc:spChg>
      </pc:sldChg>
      <pc:sldChg chg="addSp delSp modSp mod">
        <pc:chgData name="Maximiliano Ortiz" userId="90727fd8e92db46b" providerId="LiveId" clId="{9A9A14B1-9CA3-4CAE-AAC0-1E3A12D8E9A1}" dt="2022-06-27T13:55:37.803" v="873" actId="20577"/>
        <pc:sldMkLst>
          <pc:docMk/>
          <pc:sldMk cId="2770050518" sldId="263"/>
        </pc:sldMkLst>
        <pc:spChg chg="del">
          <ac:chgData name="Maximiliano Ortiz" userId="90727fd8e92db46b" providerId="LiveId" clId="{9A9A14B1-9CA3-4CAE-AAC0-1E3A12D8E9A1}" dt="2022-06-27T13:15:55.809" v="41" actId="478"/>
          <ac:spMkLst>
            <pc:docMk/>
            <pc:sldMk cId="2770050518" sldId="263"/>
            <ac:spMk id="8" creationId="{13C12D23-F5B7-50E2-6BE5-DFAC4CC2C3F8}"/>
          </ac:spMkLst>
        </pc:spChg>
        <pc:spChg chg="mod">
          <ac:chgData name="Maximiliano Ortiz" userId="90727fd8e92db46b" providerId="LiveId" clId="{9A9A14B1-9CA3-4CAE-AAC0-1E3A12D8E9A1}" dt="2022-06-27T13:55:37.803" v="873" actId="20577"/>
          <ac:spMkLst>
            <pc:docMk/>
            <pc:sldMk cId="2770050518" sldId="263"/>
            <ac:spMk id="9" creationId="{2765C29A-70AD-780F-9626-8AF547A9F993}"/>
          </ac:spMkLst>
        </pc:spChg>
        <pc:spChg chg="add mod">
          <ac:chgData name="Maximiliano Ortiz" userId="90727fd8e92db46b" providerId="LiveId" clId="{9A9A14B1-9CA3-4CAE-AAC0-1E3A12D8E9A1}" dt="2022-06-27T13:15:56.056" v="42"/>
          <ac:spMkLst>
            <pc:docMk/>
            <pc:sldMk cId="2770050518" sldId="263"/>
            <ac:spMk id="10" creationId="{E356B0F7-0A9C-6630-0C12-0AF43A341E5E}"/>
          </ac:spMkLst>
        </pc:spChg>
        <pc:picChg chg="add mod">
          <ac:chgData name="Maximiliano Ortiz" userId="90727fd8e92db46b" providerId="LiveId" clId="{9A9A14B1-9CA3-4CAE-AAC0-1E3A12D8E9A1}" dt="2022-06-27T13:19:27.504" v="59" actId="1076"/>
          <ac:picMkLst>
            <pc:docMk/>
            <pc:sldMk cId="2770050518" sldId="263"/>
            <ac:picMk id="4" creationId="{CB6B27DC-380A-E54C-3614-66EC0E7EFA6E}"/>
          </ac:picMkLst>
        </pc:picChg>
        <pc:picChg chg="del">
          <ac:chgData name="Maximiliano Ortiz" userId="90727fd8e92db46b" providerId="LiveId" clId="{9A9A14B1-9CA3-4CAE-AAC0-1E3A12D8E9A1}" dt="2022-06-27T13:19:07.571" v="53" actId="478"/>
          <ac:picMkLst>
            <pc:docMk/>
            <pc:sldMk cId="2770050518" sldId="263"/>
            <ac:picMk id="5" creationId="{3B0E9033-142A-19B4-A72E-2A47BD23232C}"/>
          </ac:picMkLst>
        </pc:picChg>
      </pc:sldChg>
      <pc:sldChg chg="addSp delSp modSp mod">
        <pc:chgData name="Maximiliano Ortiz" userId="90727fd8e92db46b" providerId="LiveId" clId="{9A9A14B1-9CA3-4CAE-AAC0-1E3A12D8E9A1}" dt="2022-06-27T13:55:41.923" v="875" actId="20577"/>
        <pc:sldMkLst>
          <pc:docMk/>
          <pc:sldMk cId="4200603665" sldId="264"/>
        </pc:sldMkLst>
        <pc:spChg chg="del">
          <ac:chgData name="Maximiliano Ortiz" userId="90727fd8e92db46b" providerId="LiveId" clId="{9A9A14B1-9CA3-4CAE-AAC0-1E3A12D8E9A1}" dt="2022-06-27T13:16:01.264" v="43" actId="478"/>
          <ac:spMkLst>
            <pc:docMk/>
            <pc:sldMk cId="4200603665" sldId="264"/>
            <ac:spMk id="6" creationId="{A498E756-2DCF-3AD9-FF83-02D15738179E}"/>
          </ac:spMkLst>
        </pc:spChg>
        <pc:spChg chg="mod">
          <ac:chgData name="Maximiliano Ortiz" userId="90727fd8e92db46b" providerId="LiveId" clId="{9A9A14B1-9CA3-4CAE-AAC0-1E3A12D8E9A1}" dt="2022-06-27T13:55:41.923" v="875" actId="20577"/>
          <ac:spMkLst>
            <pc:docMk/>
            <pc:sldMk cId="4200603665" sldId="264"/>
            <ac:spMk id="7" creationId="{E2E48A0F-B76E-9AF8-B47A-DF5188BB551B}"/>
          </ac:spMkLst>
        </pc:spChg>
        <pc:spChg chg="add mod">
          <ac:chgData name="Maximiliano Ortiz" userId="90727fd8e92db46b" providerId="LiveId" clId="{9A9A14B1-9CA3-4CAE-AAC0-1E3A12D8E9A1}" dt="2022-06-27T13:16:01.607" v="44"/>
          <ac:spMkLst>
            <pc:docMk/>
            <pc:sldMk cId="4200603665" sldId="264"/>
            <ac:spMk id="8" creationId="{9DD52BCB-3729-6CE6-34E6-229B4CD7855B}"/>
          </ac:spMkLst>
        </pc:spChg>
        <pc:spChg chg="mod">
          <ac:chgData name="Maximiliano Ortiz" userId="90727fd8e92db46b" providerId="LiveId" clId="{9A9A14B1-9CA3-4CAE-AAC0-1E3A12D8E9A1}" dt="2022-06-27T13:23:21.737" v="70" actId="20577"/>
          <ac:spMkLst>
            <pc:docMk/>
            <pc:sldMk cId="4200603665" sldId="264"/>
            <ac:spMk id="14" creationId="{00000000-0000-0000-0000-000000000000}"/>
          </ac:spMkLst>
        </pc:spChg>
      </pc:sldChg>
      <pc:sldChg chg="addSp delSp modSp mod">
        <pc:chgData name="Maximiliano Ortiz" userId="90727fd8e92db46b" providerId="LiveId" clId="{9A9A14B1-9CA3-4CAE-AAC0-1E3A12D8E9A1}" dt="2022-06-27T13:55:46.778" v="877" actId="20577"/>
        <pc:sldMkLst>
          <pc:docMk/>
          <pc:sldMk cId="833963141" sldId="265"/>
        </pc:sldMkLst>
        <pc:spChg chg="del">
          <ac:chgData name="Maximiliano Ortiz" userId="90727fd8e92db46b" providerId="LiveId" clId="{9A9A14B1-9CA3-4CAE-AAC0-1E3A12D8E9A1}" dt="2022-06-27T13:28:42.343" v="73" actId="478"/>
          <ac:spMkLst>
            <pc:docMk/>
            <pc:sldMk cId="833963141" sldId="265"/>
            <ac:spMk id="10" creationId="{2DE28246-C1DF-2724-5B8E-C47BA679677B}"/>
          </ac:spMkLst>
        </pc:spChg>
        <pc:spChg chg="del">
          <ac:chgData name="Maximiliano Ortiz" userId="90727fd8e92db46b" providerId="LiveId" clId="{9A9A14B1-9CA3-4CAE-AAC0-1E3A12D8E9A1}" dt="2022-06-27T13:16:05.090" v="45" actId="478"/>
          <ac:spMkLst>
            <pc:docMk/>
            <pc:sldMk cId="833963141" sldId="265"/>
            <ac:spMk id="11" creationId="{B905A84B-CDC4-80C2-3844-5FEE7FE2FEDC}"/>
          </ac:spMkLst>
        </pc:spChg>
        <pc:spChg chg="add mod">
          <ac:chgData name="Maximiliano Ortiz" userId="90727fd8e92db46b" providerId="LiveId" clId="{9A9A14B1-9CA3-4CAE-AAC0-1E3A12D8E9A1}" dt="2022-06-27T13:16:05.413" v="46"/>
          <ac:spMkLst>
            <pc:docMk/>
            <pc:sldMk cId="833963141" sldId="265"/>
            <ac:spMk id="12" creationId="{01B5CAA3-0AAB-AFC9-F542-739C94F658B1}"/>
          </ac:spMkLst>
        </pc:spChg>
        <pc:spChg chg="mod">
          <ac:chgData name="Maximiliano Ortiz" userId="90727fd8e92db46b" providerId="LiveId" clId="{9A9A14B1-9CA3-4CAE-AAC0-1E3A12D8E9A1}" dt="2022-06-27T13:29:19.167" v="95" actId="20577"/>
          <ac:spMkLst>
            <pc:docMk/>
            <pc:sldMk cId="833963141" sldId="265"/>
            <ac:spMk id="13" creationId="{00000000-0000-0000-0000-000000000000}"/>
          </ac:spMkLst>
        </pc:spChg>
        <pc:spChg chg="mod">
          <ac:chgData name="Maximiliano Ortiz" userId="90727fd8e92db46b" providerId="LiveId" clId="{9A9A14B1-9CA3-4CAE-AAC0-1E3A12D8E9A1}" dt="2022-06-27T13:55:46.778" v="877" actId="20577"/>
          <ac:spMkLst>
            <pc:docMk/>
            <pc:sldMk cId="833963141" sldId="265"/>
            <ac:spMk id="15" creationId="{831A801F-7ED6-697C-D510-D1C00F597B94}"/>
          </ac:spMkLst>
        </pc:spChg>
        <pc:picChg chg="del">
          <ac:chgData name="Maximiliano Ortiz" userId="90727fd8e92db46b" providerId="LiveId" clId="{9A9A14B1-9CA3-4CAE-AAC0-1E3A12D8E9A1}" dt="2022-06-27T13:28:34.984" v="71" actId="478"/>
          <ac:picMkLst>
            <pc:docMk/>
            <pc:sldMk cId="833963141" sldId="265"/>
            <ac:picMk id="4" creationId="{D725F8B3-F36B-99DD-3F98-80C3EE252818}"/>
          </ac:picMkLst>
        </pc:picChg>
        <pc:picChg chg="add mod">
          <ac:chgData name="Maximiliano Ortiz" userId="90727fd8e92db46b" providerId="LiveId" clId="{9A9A14B1-9CA3-4CAE-AAC0-1E3A12D8E9A1}" dt="2022-06-27T13:28:58.758" v="78" actId="1076"/>
          <ac:picMkLst>
            <pc:docMk/>
            <pc:sldMk cId="833963141" sldId="265"/>
            <ac:picMk id="1026" creationId="{CABF976F-2C38-1CCE-3CA1-440BBAED878E}"/>
          </ac:picMkLst>
        </pc:picChg>
      </pc:sldChg>
      <pc:sldChg chg="addSp delSp modSp mod">
        <pc:chgData name="Maximiliano Ortiz" userId="90727fd8e92db46b" providerId="LiveId" clId="{9A9A14B1-9CA3-4CAE-AAC0-1E3A12D8E9A1}" dt="2022-06-27T14:00:16.065" v="927" actId="1076"/>
        <pc:sldMkLst>
          <pc:docMk/>
          <pc:sldMk cId="544870803" sldId="266"/>
        </pc:sldMkLst>
        <pc:spChg chg="add del">
          <ac:chgData name="Maximiliano Ortiz" userId="90727fd8e92db46b" providerId="LiveId" clId="{9A9A14B1-9CA3-4CAE-AAC0-1E3A12D8E9A1}" dt="2022-06-27T13:59:52.224" v="921" actId="22"/>
          <ac:spMkLst>
            <pc:docMk/>
            <pc:sldMk cId="544870803" sldId="266"/>
            <ac:spMk id="8" creationId="{22A57971-B414-9866-770A-317A6BBEE467}"/>
          </ac:spMkLst>
        </pc:spChg>
        <pc:spChg chg="add mod">
          <ac:chgData name="Maximiliano Ortiz" userId="90727fd8e92db46b" providerId="LiveId" clId="{9A9A14B1-9CA3-4CAE-AAC0-1E3A12D8E9A1}" dt="2022-06-27T14:00:16.065" v="927" actId="1076"/>
          <ac:spMkLst>
            <pc:docMk/>
            <pc:sldMk cId="544870803" sldId="266"/>
            <ac:spMk id="9" creationId="{929CBFE1-956F-1981-F4E0-55BD3EB5869A}"/>
          </ac:spMkLst>
        </pc:spChg>
      </pc:sldChg>
      <pc:sldChg chg="addSp delSp modSp mod">
        <pc:chgData name="Maximiliano Ortiz" userId="90727fd8e92db46b" providerId="LiveId" clId="{9A9A14B1-9CA3-4CAE-AAC0-1E3A12D8E9A1}" dt="2022-06-27T13:55:50.267" v="879" actId="20577"/>
        <pc:sldMkLst>
          <pc:docMk/>
          <pc:sldMk cId="2531326761" sldId="267"/>
        </pc:sldMkLst>
        <pc:spChg chg="del mod">
          <ac:chgData name="Maximiliano Ortiz" userId="90727fd8e92db46b" providerId="LiveId" clId="{9A9A14B1-9CA3-4CAE-AAC0-1E3A12D8E9A1}" dt="2022-06-27T13:30:57.334" v="203" actId="478"/>
          <ac:spMkLst>
            <pc:docMk/>
            <pc:sldMk cId="2531326761" sldId="267"/>
            <ac:spMk id="12" creationId="{45778EEF-3D5E-20BD-C6D9-B1723B68A292}"/>
          </ac:spMkLst>
        </pc:spChg>
        <pc:spChg chg="mod">
          <ac:chgData name="Maximiliano Ortiz" userId="90727fd8e92db46b" providerId="LiveId" clId="{9A9A14B1-9CA3-4CAE-AAC0-1E3A12D8E9A1}" dt="2022-06-27T13:29:57.884" v="123" actId="20577"/>
          <ac:spMkLst>
            <pc:docMk/>
            <pc:sldMk cId="2531326761" sldId="267"/>
            <ac:spMk id="13" creationId="{00000000-0000-0000-0000-000000000000}"/>
          </ac:spMkLst>
        </pc:spChg>
        <pc:spChg chg="mod">
          <ac:chgData name="Maximiliano Ortiz" userId="90727fd8e92db46b" providerId="LiveId" clId="{9A9A14B1-9CA3-4CAE-AAC0-1E3A12D8E9A1}" dt="2022-06-27T13:30:33.597" v="197" actId="20577"/>
          <ac:spMkLst>
            <pc:docMk/>
            <pc:sldMk cId="2531326761" sldId="267"/>
            <ac:spMk id="14" creationId="{00000000-0000-0000-0000-000000000000}"/>
          </ac:spMkLst>
        </pc:spChg>
        <pc:spChg chg="del">
          <ac:chgData name="Maximiliano Ortiz" userId="90727fd8e92db46b" providerId="LiveId" clId="{9A9A14B1-9CA3-4CAE-AAC0-1E3A12D8E9A1}" dt="2022-06-27T13:16:08.416" v="47" actId="478"/>
          <ac:spMkLst>
            <pc:docMk/>
            <pc:sldMk cId="2531326761" sldId="267"/>
            <ac:spMk id="16" creationId="{1AB898EA-6F4C-ACE5-3AFE-BF8AAE1A4DAE}"/>
          </ac:spMkLst>
        </pc:spChg>
        <pc:spChg chg="mod">
          <ac:chgData name="Maximiliano Ortiz" userId="90727fd8e92db46b" providerId="LiveId" clId="{9A9A14B1-9CA3-4CAE-AAC0-1E3A12D8E9A1}" dt="2022-06-27T13:55:50.267" v="879" actId="20577"/>
          <ac:spMkLst>
            <pc:docMk/>
            <pc:sldMk cId="2531326761" sldId="267"/>
            <ac:spMk id="17" creationId="{0BA84367-D9E9-B9BD-883E-22B688BB9D7C}"/>
          </ac:spMkLst>
        </pc:spChg>
        <pc:spChg chg="add mod">
          <ac:chgData name="Maximiliano Ortiz" userId="90727fd8e92db46b" providerId="LiveId" clId="{9A9A14B1-9CA3-4CAE-AAC0-1E3A12D8E9A1}" dt="2022-06-27T13:16:08.640" v="48"/>
          <ac:spMkLst>
            <pc:docMk/>
            <pc:sldMk cId="2531326761" sldId="267"/>
            <ac:spMk id="18" creationId="{766EA470-71D4-F2B0-B289-D6FAD29EC2D1}"/>
          </ac:spMkLst>
        </pc:spChg>
        <pc:picChg chg="del">
          <ac:chgData name="Maximiliano Ortiz" userId="90727fd8e92db46b" providerId="LiveId" clId="{9A9A14B1-9CA3-4CAE-AAC0-1E3A12D8E9A1}" dt="2022-06-27T13:30:37.481" v="199" actId="478"/>
          <ac:picMkLst>
            <pc:docMk/>
            <pc:sldMk cId="2531326761" sldId="267"/>
            <ac:picMk id="5" creationId="{17643D9A-65F3-A761-C88C-D8AF03C2824D}"/>
          </ac:picMkLst>
        </pc:picChg>
        <pc:picChg chg="del">
          <ac:chgData name="Maximiliano Ortiz" userId="90727fd8e92db46b" providerId="LiveId" clId="{9A9A14B1-9CA3-4CAE-AAC0-1E3A12D8E9A1}" dt="2022-06-27T13:30:35.898" v="198" actId="478"/>
          <ac:picMkLst>
            <pc:docMk/>
            <pc:sldMk cId="2531326761" sldId="267"/>
            <ac:picMk id="9" creationId="{3AC804FA-B3EC-9B0E-87F8-E892DF04DFFA}"/>
          </ac:picMkLst>
        </pc:picChg>
        <pc:picChg chg="add mod">
          <ac:chgData name="Maximiliano Ortiz" userId="90727fd8e92db46b" providerId="LiveId" clId="{9A9A14B1-9CA3-4CAE-AAC0-1E3A12D8E9A1}" dt="2022-06-27T13:32:05.882" v="217" actId="1076"/>
          <ac:picMkLst>
            <pc:docMk/>
            <pc:sldMk cId="2531326761" sldId="267"/>
            <ac:picMk id="2050" creationId="{FF0055B1-6FE4-EB32-8D33-87129ECB5836}"/>
          </ac:picMkLst>
        </pc:picChg>
        <pc:picChg chg="add mod">
          <ac:chgData name="Maximiliano Ortiz" userId="90727fd8e92db46b" providerId="LiveId" clId="{9A9A14B1-9CA3-4CAE-AAC0-1E3A12D8E9A1}" dt="2022-06-27T13:31:45.111" v="215" actId="1076"/>
          <ac:picMkLst>
            <pc:docMk/>
            <pc:sldMk cId="2531326761" sldId="267"/>
            <ac:picMk id="2052" creationId="{4811F066-EB59-6349-C2D7-10CF08457AB1}"/>
          </ac:picMkLst>
        </pc:picChg>
      </pc:sldChg>
      <pc:sldChg chg="addSp delSp modSp mod">
        <pc:chgData name="Maximiliano Ortiz" userId="90727fd8e92db46b" providerId="LiveId" clId="{9A9A14B1-9CA3-4CAE-AAC0-1E3A12D8E9A1}" dt="2022-06-27T13:59:38.147" v="917" actId="20577"/>
        <pc:sldMkLst>
          <pc:docMk/>
          <pc:sldMk cId="395277970" sldId="268"/>
        </pc:sldMkLst>
        <pc:spChg chg="add mod">
          <ac:chgData name="Maximiliano Ortiz" userId="90727fd8e92db46b" providerId="LiveId" clId="{9A9A14B1-9CA3-4CAE-AAC0-1E3A12D8E9A1}" dt="2022-06-27T13:16:12.259" v="50"/>
          <ac:spMkLst>
            <pc:docMk/>
            <pc:sldMk cId="395277970" sldId="268"/>
            <ac:spMk id="9" creationId="{4FA0FD9C-715F-9271-B596-5D8A9C7E5A75}"/>
          </ac:spMkLst>
        </pc:spChg>
        <pc:spChg chg="del">
          <ac:chgData name="Maximiliano Ortiz" userId="90727fd8e92db46b" providerId="LiveId" clId="{9A9A14B1-9CA3-4CAE-AAC0-1E3A12D8E9A1}" dt="2022-06-27T13:16:12.005" v="49" actId="478"/>
          <ac:spMkLst>
            <pc:docMk/>
            <pc:sldMk cId="395277970" sldId="268"/>
            <ac:spMk id="16" creationId="{1AB898EA-6F4C-ACE5-3AFE-BF8AAE1A4DAE}"/>
          </ac:spMkLst>
        </pc:spChg>
        <pc:spChg chg="mod">
          <ac:chgData name="Maximiliano Ortiz" userId="90727fd8e92db46b" providerId="LiveId" clId="{9A9A14B1-9CA3-4CAE-AAC0-1E3A12D8E9A1}" dt="2022-06-27T13:59:38.147" v="917" actId="20577"/>
          <ac:spMkLst>
            <pc:docMk/>
            <pc:sldMk cId="395277970" sldId="268"/>
            <ac:spMk id="17" creationId="{4F84EEF4-C408-F3EA-88B1-929CDA5BF7DE}"/>
          </ac:spMkLst>
        </pc:spChg>
        <pc:graphicFrameChg chg="mod modGraphic">
          <ac:chgData name="Maximiliano Ortiz" userId="90727fd8e92db46b" providerId="LiveId" clId="{9A9A14B1-9CA3-4CAE-AAC0-1E3A12D8E9A1}" dt="2022-06-27T13:49:36.386" v="501" actId="20577"/>
          <ac:graphicFrameMkLst>
            <pc:docMk/>
            <pc:sldMk cId="395277970" sldId="268"/>
            <ac:graphicFrameMk id="3" creationId="{2116C8A7-F5E5-9E30-8C94-5E136913FAE2}"/>
          </ac:graphicFrameMkLst>
        </pc:graphicFrameChg>
        <pc:graphicFrameChg chg="add del mod">
          <ac:chgData name="Maximiliano Ortiz" userId="90727fd8e92db46b" providerId="LiveId" clId="{9A9A14B1-9CA3-4CAE-AAC0-1E3A12D8E9A1}" dt="2022-06-27T13:37:19.123" v="269" actId="478"/>
          <ac:graphicFrameMkLst>
            <pc:docMk/>
            <pc:sldMk cId="395277970" sldId="268"/>
            <ac:graphicFrameMk id="4" creationId="{E1E232A1-FBB3-CA2D-3C3B-30326AE15116}"/>
          </ac:graphicFrameMkLst>
        </pc:graphicFrameChg>
        <pc:graphicFrameChg chg="add del mod">
          <ac:chgData name="Maximiliano Ortiz" userId="90727fd8e92db46b" providerId="LiveId" clId="{9A9A14B1-9CA3-4CAE-AAC0-1E3A12D8E9A1}" dt="2022-06-27T13:37:34.886" v="271"/>
          <ac:graphicFrameMkLst>
            <pc:docMk/>
            <pc:sldMk cId="395277970" sldId="268"/>
            <ac:graphicFrameMk id="5" creationId="{69D48F12-0A0D-B3EF-F60E-3E71B7719552}"/>
          </ac:graphicFrameMkLst>
        </pc:graphicFrameChg>
      </pc:sldChg>
      <pc:sldChg chg="addSp delSp modSp mod">
        <pc:chgData name="Maximiliano Ortiz" userId="90727fd8e92db46b" providerId="LiveId" clId="{9A9A14B1-9CA3-4CAE-AAC0-1E3A12D8E9A1}" dt="2022-06-27T13:59:42.110" v="919" actId="20577"/>
        <pc:sldMkLst>
          <pc:docMk/>
          <pc:sldMk cId="1437445692" sldId="269"/>
        </pc:sldMkLst>
        <pc:spChg chg="add mod">
          <ac:chgData name="Maximiliano Ortiz" userId="90727fd8e92db46b" providerId="LiveId" clId="{9A9A14B1-9CA3-4CAE-AAC0-1E3A12D8E9A1}" dt="2022-06-27T13:16:15.778" v="52"/>
          <ac:spMkLst>
            <pc:docMk/>
            <pc:sldMk cId="1437445692" sldId="269"/>
            <ac:spMk id="8" creationId="{D884D199-63AD-0D0F-E8DE-AADDB43500CB}"/>
          </ac:spMkLst>
        </pc:spChg>
        <pc:spChg chg="mod">
          <ac:chgData name="Maximiliano Ortiz" userId="90727fd8e92db46b" providerId="LiveId" clId="{9A9A14B1-9CA3-4CAE-AAC0-1E3A12D8E9A1}" dt="2022-06-27T13:54:37.855" v="863" actId="20577"/>
          <ac:spMkLst>
            <pc:docMk/>
            <pc:sldMk cId="1437445692" sldId="269"/>
            <ac:spMk id="14" creationId="{00000000-0000-0000-0000-000000000000}"/>
          </ac:spMkLst>
        </pc:spChg>
        <pc:spChg chg="del">
          <ac:chgData name="Maximiliano Ortiz" userId="90727fd8e92db46b" providerId="LiveId" clId="{9A9A14B1-9CA3-4CAE-AAC0-1E3A12D8E9A1}" dt="2022-06-27T13:16:15.496" v="51" actId="478"/>
          <ac:spMkLst>
            <pc:docMk/>
            <pc:sldMk cId="1437445692" sldId="269"/>
            <ac:spMk id="16" creationId="{1AB898EA-6F4C-ACE5-3AFE-BF8AAE1A4DAE}"/>
          </ac:spMkLst>
        </pc:spChg>
        <pc:spChg chg="mod">
          <ac:chgData name="Maximiliano Ortiz" userId="90727fd8e92db46b" providerId="LiveId" clId="{9A9A14B1-9CA3-4CAE-AAC0-1E3A12D8E9A1}" dt="2022-06-27T13:59:42.110" v="919" actId="20577"/>
          <ac:spMkLst>
            <pc:docMk/>
            <pc:sldMk cId="1437445692" sldId="269"/>
            <ac:spMk id="17" creationId="{4F84EEF4-C408-F3EA-88B1-929CDA5BF7DE}"/>
          </ac:spMkLst>
        </pc:spChg>
      </pc:sldChg>
      <pc:sldChg chg="addSp delSp modSp add mod">
        <pc:chgData name="Maximiliano Ortiz" userId="90727fd8e92db46b" providerId="LiveId" clId="{9A9A14B1-9CA3-4CAE-AAC0-1E3A12D8E9A1}" dt="2022-06-27T13:55:57.756" v="887" actId="20577"/>
        <pc:sldMkLst>
          <pc:docMk/>
          <pc:sldMk cId="3485872060" sldId="270"/>
        </pc:sldMkLst>
        <pc:spChg chg="mod">
          <ac:chgData name="Maximiliano Ortiz" userId="90727fd8e92db46b" providerId="LiveId" clId="{9A9A14B1-9CA3-4CAE-AAC0-1E3A12D8E9A1}" dt="2022-06-27T13:33:03.826" v="224" actId="20577"/>
          <ac:spMkLst>
            <pc:docMk/>
            <pc:sldMk cId="3485872060" sldId="270"/>
            <ac:spMk id="14" creationId="{00000000-0000-0000-0000-000000000000}"/>
          </ac:spMkLst>
        </pc:spChg>
        <pc:spChg chg="mod">
          <ac:chgData name="Maximiliano Ortiz" userId="90727fd8e92db46b" providerId="LiveId" clId="{9A9A14B1-9CA3-4CAE-AAC0-1E3A12D8E9A1}" dt="2022-06-27T13:55:57.756" v="887" actId="20577"/>
          <ac:spMkLst>
            <pc:docMk/>
            <pc:sldMk cId="3485872060" sldId="270"/>
            <ac:spMk id="17" creationId="{0BA84367-D9E9-B9BD-883E-22B688BB9D7C}"/>
          </ac:spMkLst>
        </pc:spChg>
        <pc:picChg chg="del">
          <ac:chgData name="Maximiliano Ortiz" userId="90727fd8e92db46b" providerId="LiveId" clId="{9A9A14B1-9CA3-4CAE-AAC0-1E3A12D8E9A1}" dt="2022-06-27T13:33:06.568" v="225" actId="478"/>
          <ac:picMkLst>
            <pc:docMk/>
            <pc:sldMk cId="3485872060" sldId="270"/>
            <ac:picMk id="2050" creationId="{FF0055B1-6FE4-EB32-8D33-87129ECB5836}"/>
          </ac:picMkLst>
        </pc:picChg>
        <pc:picChg chg="del">
          <ac:chgData name="Maximiliano Ortiz" userId="90727fd8e92db46b" providerId="LiveId" clId="{9A9A14B1-9CA3-4CAE-AAC0-1E3A12D8E9A1}" dt="2022-06-27T13:33:24.541" v="231" actId="478"/>
          <ac:picMkLst>
            <pc:docMk/>
            <pc:sldMk cId="3485872060" sldId="270"/>
            <ac:picMk id="2052" creationId="{4811F066-EB59-6349-C2D7-10CF08457AB1}"/>
          </ac:picMkLst>
        </pc:picChg>
        <pc:picChg chg="add mod">
          <ac:chgData name="Maximiliano Ortiz" userId="90727fd8e92db46b" providerId="LiveId" clId="{9A9A14B1-9CA3-4CAE-AAC0-1E3A12D8E9A1}" dt="2022-06-27T13:33:20.844" v="230" actId="1076"/>
          <ac:picMkLst>
            <pc:docMk/>
            <pc:sldMk cId="3485872060" sldId="270"/>
            <ac:picMk id="3074" creationId="{0C18A52C-6EAF-28C1-2FB5-352D2590531C}"/>
          </ac:picMkLst>
        </pc:picChg>
        <pc:picChg chg="add mod">
          <ac:chgData name="Maximiliano Ortiz" userId="90727fd8e92db46b" providerId="LiveId" clId="{9A9A14B1-9CA3-4CAE-AAC0-1E3A12D8E9A1}" dt="2022-06-27T13:33:52.072" v="234" actId="1076"/>
          <ac:picMkLst>
            <pc:docMk/>
            <pc:sldMk cId="3485872060" sldId="270"/>
            <ac:picMk id="3076" creationId="{9A9A2EE3-9879-1782-0564-ADEFEF435F53}"/>
          </ac:picMkLst>
        </pc:picChg>
      </pc:sldChg>
      <pc:sldChg chg="addSp delSp modSp add mod">
        <pc:chgData name="Maximiliano Ortiz" userId="90727fd8e92db46b" providerId="LiveId" clId="{9A9A14B1-9CA3-4CAE-AAC0-1E3A12D8E9A1}" dt="2022-06-27T13:56:03.990" v="892" actId="20577"/>
        <pc:sldMkLst>
          <pc:docMk/>
          <pc:sldMk cId="491779741" sldId="271"/>
        </pc:sldMkLst>
        <pc:spChg chg="mod">
          <ac:chgData name="Maximiliano Ortiz" userId="90727fd8e92db46b" providerId="LiveId" clId="{9A9A14B1-9CA3-4CAE-AAC0-1E3A12D8E9A1}" dt="2022-06-27T13:34:24.019" v="237" actId="20577"/>
          <ac:spMkLst>
            <pc:docMk/>
            <pc:sldMk cId="491779741" sldId="271"/>
            <ac:spMk id="14" creationId="{00000000-0000-0000-0000-000000000000}"/>
          </ac:spMkLst>
        </pc:spChg>
        <pc:spChg chg="mod">
          <ac:chgData name="Maximiliano Ortiz" userId="90727fd8e92db46b" providerId="LiveId" clId="{9A9A14B1-9CA3-4CAE-AAC0-1E3A12D8E9A1}" dt="2022-06-27T13:56:03.990" v="892" actId="20577"/>
          <ac:spMkLst>
            <pc:docMk/>
            <pc:sldMk cId="491779741" sldId="271"/>
            <ac:spMk id="17" creationId="{0BA84367-D9E9-B9BD-883E-22B688BB9D7C}"/>
          </ac:spMkLst>
        </pc:spChg>
        <pc:picChg chg="del">
          <ac:chgData name="Maximiliano Ortiz" userId="90727fd8e92db46b" providerId="LiveId" clId="{9A9A14B1-9CA3-4CAE-AAC0-1E3A12D8E9A1}" dt="2022-06-27T13:34:25.488" v="238" actId="478"/>
          <ac:picMkLst>
            <pc:docMk/>
            <pc:sldMk cId="491779741" sldId="271"/>
            <ac:picMk id="3074" creationId="{0C18A52C-6EAF-28C1-2FB5-352D2590531C}"/>
          </ac:picMkLst>
        </pc:picChg>
        <pc:picChg chg="del">
          <ac:chgData name="Maximiliano Ortiz" userId="90727fd8e92db46b" providerId="LiveId" clId="{9A9A14B1-9CA3-4CAE-AAC0-1E3A12D8E9A1}" dt="2022-06-27T13:34:37.571" v="242" actId="478"/>
          <ac:picMkLst>
            <pc:docMk/>
            <pc:sldMk cId="491779741" sldId="271"/>
            <ac:picMk id="3076" creationId="{9A9A2EE3-9879-1782-0564-ADEFEF435F53}"/>
          </ac:picMkLst>
        </pc:picChg>
        <pc:picChg chg="add mod">
          <ac:chgData name="Maximiliano Ortiz" userId="90727fd8e92db46b" providerId="LiveId" clId="{9A9A14B1-9CA3-4CAE-AAC0-1E3A12D8E9A1}" dt="2022-06-27T13:34:56.966" v="246" actId="1076"/>
          <ac:picMkLst>
            <pc:docMk/>
            <pc:sldMk cId="491779741" sldId="271"/>
            <ac:picMk id="4098" creationId="{16771B54-EEDA-B9D5-DE37-1861C6199430}"/>
          </ac:picMkLst>
        </pc:picChg>
        <pc:picChg chg="add mod">
          <ac:chgData name="Maximiliano Ortiz" userId="90727fd8e92db46b" providerId="LiveId" clId="{9A9A14B1-9CA3-4CAE-AAC0-1E3A12D8E9A1}" dt="2022-06-27T13:35:02.926" v="247" actId="1076"/>
          <ac:picMkLst>
            <pc:docMk/>
            <pc:sldMk cId="491779741" sldId="271"/>
            <ac:picMk id="4100" creationId="{AA7EEE40-8AA0-DDEB-88D5-FD82FE16DE8E}"/>
          </ac:picMkLst>
        </pc:picChg>
      </pc:sldChg>
      <pc:sldChg chg="modSp add del mod">
        <pc:chgData name="Maximiliano Ortiz" userId="90727fd8e92db46b" providerId="LiveId" clId="{9A9A14B1-9CA3-4CAE-AAC0-1E3A12D8E9A1}" dt="2022-06-27T13:59:02.130" v="911" actId="2696"/>
        <pc:sldMkLst>
          <pc:docMk/>
          <pc:sldMk cId="3757263494" sldId="272"/>
        </pc:sldMkLst>
        <pc:spChg chg="mod">
          <ac:chgData name="Maximiliano Ortiz" userId="90727fd8e92db46b" providerId="LiveId" clId="{9A9A14B1-9CA3-4CAE-AAC0-1E3A12D8E9A1}" dt="2022-06-27T13:56:10.122" v="897" actId="20577"/>
          <ac:spMkLst>
            <pc:docMk/>
            <pc:sldMk cId="3757263494" sldId="272"/>
            <ac:spMk id="17" creationId="{0BA84367-D9E9-B9BD-883E-22B688BB9D7C}"/>
          </ac:spMkLst>
        </pc:spChg>
      </pc:sldChg>
      <pc:sldChg chg="addSp delSp modSp add mod">
        <pc:chgData name="Maximiliano Ortiz" userId="90727fd8e92db46b" providerId="LiveId" clId="{9A9A14B1-9CA3-4CAE-AAC0-1E3A12D8E9A1}" dt="2022-06-27T13:59:27.769" v="915" actId="20577"/>
        <pc:sldMkLst>
          <pc:docMk/>
          <pc:sldMk cId="4218508425" sldId="273"/>
        </pc:sldMkLst>
        <pc:spChg chg="mod">
          <ac:chgData name="Maximiliano Ortiz" userId="90727fd8e92db46b" providerId="LiveId" clId="{9A9A14B1-9CA3-4CAE-AAC0-1E3A12D8E9A1}" dt="2022-06-27T13:35:20.766" v="255" actId="20577"/>
          <ac:spMkLst>
            <pc:docMk/>
            <pc:sldMk cId="4218508425" sldId="273"/>
            <ac:spMk id="14" creationId="{00000000-0000-0000-0000-000000000000}"/>
          </ac:spMkLst>
        </pc:spChg>
        <pc:spChg chg="mod">
          <ac:chgData name="Maximiliano Ortiz" userId="90727fd8e92db46b" providerId="LiveId" clId="{9A9A14B1-9CA3-4CAE-AAC0-1E3A12D8E9A1}" dt="2022-06-27T13:59:27.769" v="915" actId="20577"/>
          <ac:spMkLst>
            <pc:docMk/>
            <pc:sldMk cId="4218508425" sldId="273"/>
            <ac:spMk id="17" creationId="{0BA84367-D9E9-B9BD-883E-22B688BB9D7C}"/>
          </ac:spMkLst>
        </pc:spChg>
        <pc:picChg chg="del">
          <ac:chgData name="Maximiliano Ortiz" userId="90727fd8e92db46b" providerId="LiveId" clId="{9A9A14B1-9CA3-4CAE-AAC0-1E3A12D8E9A1}" dt="2022-06-27T13:35:22.738" v="256" actId="478"/>
          <ac:picMkLst>
            <pc:docMk/>
            <pc:sldMk cId="4218508425" sldId="273"/>
            <ac:picMk id="4098" creationId="{16771B54-EEDA-B9D5-DE37-1861C6199430}"/>
          </ac:picMkLst>
        </pc:picChg>
        <pc:picChg chg="del">
          <ac:chgData name="Maximiliano Ortiz" userId="90727fd8e92db46b" providerId="LiveId" clId="{9A9A14B1-9CA3-4CAE-AAC0-1E3A12D8E9A1}" dt="2022-06-27T13:35:34.597" v="262" actId="478"/>
          <ac:picMkLst>
            <pc:docMk/>
            <pc:sldMk cId="4218508425" sldId="273"/>
            <ac:picMk id="4100" creationId="{AA7EEE40-8AA0-DDEB-88D5-FD82FE16DE8E}"/>
          </ac:picMkLst>
        </pc:picChg>
        <pc:picChg chg="add mod">
          <ac:chgData name="Maximiliano Ortiz" userId="90727fd8e92db46b" providerId="LiveId" clId="{9A9A14B1-9CA3-4CAE-AAC0-1E3A12D8E9A1}" dt="2022-06-27T13:35:33.172" v="261" actId="1076"/>
          <ac:picMkLst>
            <pc:docMk/>
            <pc:sldMk cId="4218508425" sldId="273"/>
            <ac:picMk id="5122" creationId="{EB37E80B-2CAF-AA38-C8EB-C312B25758AC}"/>
          </ac:picMkLst>
        </pc:picChg>
        <pc:picChg chg="add mod">
          <ac:chgData name="Maximiliano Ortiz" userId="90727fd8e92db46b" providerId="LiveId" clId="{9A9A14B1-9CA3-4CAE-AAC0-1E3A12D8E9A1}" dt="2022-06-27T13:35:59.493" v="267" actId="1076"/>
          <ac:picMkLst>
            <pc:docMk/>
            <pc:sldMk cId="4218508425" sldId="273"/>
            <ac:picMk id="5124" creationId="{BD29B651-A4C3-5949-FB9C-AFBEE435614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6E05B64-D6C9-4BE3-2F46-C0254023FD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0F42FD-56BB-8D6F-4AE2-1E390E4BEE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1D10F-A789-4115-AD49-46209CB5313F}" type="datetimeFigureOut">
              <a:rPr lang="es-AR" smtClean="0"/>
              <a:t>3/9/2023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35A4B7-3244-F753-04F7-6B3BCD26CB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6971A62-5FD8-3ACD-62A4-356CEDCB84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4F188-1BA1-474C-A809-D465D57E116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7421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A04E9-9810-4C50-BE6C-759F515D9783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303AB-70CE-4CAE-8152-1E178FCC9B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446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3456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044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4671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902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1487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28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0526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732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5076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080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4081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13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08038" y="2057400"/>
            <a:ext cx="7648575" cy="13716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s-ES" altLang="ja-JP" noProof="0"/>
              <a:t>Haga clic para modificar el estilo de título del patrón</a:t>
            </a:r>
            <a:endParaRPr lang="ja-JP" altLang="en-US" noProof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133850"/>
            <a:ext cx="7010400" cy="16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500"/>
            </a:lvl1pPr>
          </a:lstStyle>
          <a:p>
            <a:pPr lvl="0"/>
            <a:r>
              <a:rPr lang="es-ES" altLang="ja-JP" noProof="0"/>
              <a:t>Haga clic para modificar el estilo de subtítulo del patrón</a:t>
            </a:r>
            <a:endParaRPr lang="ja-JP" altLang="en-US" noProof="0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+mn-lt"/>
              </a:defRPr>
            </a:lvl1pPr>
          </a:lstStyle>
          <a:p>
            <a:fld id="{4C866B5A-9294-407F-B016-7E4AD22DE525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1346CB6C-D05D-4A3C-9E3A-72D2BE44FB0D}" type="slidenum">
              <a:rPr lang="es-ES" smtClean="0"/>
              <a:t>‹Nº›</a:t>
            </a:fld>
            <a:endParaRPr lang="es-ES"/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98425" y="106363"/>
            <a:ext cx="8947150" cy="16637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pic>
        <p:nvPicPr>
          <p:cNvPr id="98312" name="Picture 8" descr="logo_untre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273175"/>
            <a:ext cx="4587875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147" descr="C:\Users\UNTREF\Downloads\untreflogo_word-01.jpg"/>
          <p:cNvPicPr preferRelativeResize="0"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34819" r="59055" b="33112"/>
          <a:stretch>
            <a:fillRect/>
          </a:stretch>
        </p:blipFill>
        <p:spPr bwMode="auto">
          <a:xfrm>
            <a:off x="7462838" y="188913"/>
            <a:ext cx="106838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Shape 147" descr="C:\Users\UNTREF\Downloads\untreflogo_word-01.jpg"/>
          <p:cNvPicPr preferRelativeResize="0"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03" t="31746" r="9224" b="32088"/>
          <a:stretch>
            <a:fillRect/>
          </a:stretch>
        </p:blipFill>
        <p:spPr bwMode="auto">
          <a:xfrm>
            <a:off x="7485063" y="468313"/>
            <a:ext cx="1627187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4 Marcador de texto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4" name="1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8206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1 Marcador de título"/>
          <p:cNvSpPr txBox="1">
            <a:spLocks/>
          </p:cNvSpPr>
          <p:nvPr userDrawn="1"/>
        </p:nvSpPr>
        <p:spPr>
          <a:xfrm>
            <a:off x="179512" y="88107"/>
            <a:ext cx="7200800" cy="737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alibri" pitchFamily="34" charset="0"/>
                <a:ea typeface="ＭＳ Ｐゴシック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alibri" pitchFamily="34" charset="0"/>
                <a:ea typeface="ＭＳ Ｐゴシック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alibri" pitchFamily="34" charset="0"/>
                <a:ea typeface="ＭＳ Ｐゴシック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r>
              <a:rPr lang="es-ES" sz="2800"/>
              <a:t>Haga clic para modificar el estilo de título del patrón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06943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69913" y="1125538"/>
            <a:ext cx="3924300" cy="50593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1125538"/>
            <a:ext cx="3924300" cy="50593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179512" y="88107"/>
            <a:ext cx="7200800" cy="737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3818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4040188" cy="8341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340768"/>
            <a:ext cx="4041775" cy="8341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1 Marcador de título"/>
          <p:cNvSpPr>
            <a:spLocks noGrp="1"/>
          </p:cNvSpPr>
          <p:nvPr>
            <p:ph type="title"/>
          </p:nvPr>
        </p:nvSpPr>
        <p:spPr>
          <a:xfrm>
            <a:off x="179512" y="88107"/>
            <a:ext cx="7200800" cy="737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8437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94" name="Shape 147" descr="C:\Users\UNTREF\Downloads\untreflogo_word-01.jpg"/>
          <p:cNvPicPr preferRelativeResize="0"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34819" r="59055" b="33112"/>
          <a:stretch>
            <a:fillRect/>
          </a:stretch>
        </p:blipFill>
        <p:spPr bwMode="auto">
          <a:xfrm>
            <a:off x="7462838" y="188913"/>
            <a:ext cx="106838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21 Rectángulo"/>
          <p:cNvSpPr/>
          <p:nvPr/>
        </p:nvSpPr>
        <p:spPr>
          <a:xfrm>
            <a:off x="0" y="919163"/>
            <a:ext cx="9144000" cy="1793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 altLang="ja-JP" sz="1400">
              <a:solidFill>
                <a:srgbClr val="B9CDE5"/>
              </a:solidFill>
              <a:latin typeface="Arial" charset="0"/>
              <a:ea typeface="ＭＳ Ｐゴシック" pitchFamily="50" charset="-128"/>
              <a:cs typeface="Arial" charset="0"/>
              <a:sym typeface="Arial" charset="0"/>
            </a:endParaRPr>
          </a:p>
        </p:txBody>
      </p:sp>
      <p:cxnSp>
        <p:nvCxnSpPr>
          <p:cNvPr id="12" name="15 Conector recto"/>
          <p:cNvCxnSpPr/>
          <p:nvPr/>
        </p:nvCxnSpPr>
        <p:spPr>
          <a:xfrm>
            <a:off x="-14288" y="6319838"/>
            <a:ext cx="9158288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0" y="919163"/>
            <a:ext cx="5938838" cy="1793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 altLang="ja-JP" sz="1400">
              <a:solidFill>
                <a:srgbClr val="B9CDE5"/>
              </a:solidFill>
              <a:latin typeface="Arial" charset="0"/>
              <a:ea typeface="ＭＳ Ｐゴシック" pitchFamily="50" charset="-128"/>
              <a:cs typeface="Arial" charset="0"/>
              <a:sym typeface="Arial" charset="0"/>
            </a:endParaRPr>
          </a:p>
        </p:txBody>
      </p:sp>
      <p:pic>
        <p:nvPicPr>
          <p:cNvPr id="97298" name="Shape 147" descr="C:\Users\UNTREF\Downloads\untreflogo_word-01.jpg"/>
          <p:cNvPicPr preferRelativeResize="0"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03" t="31746" r="9224" b="32088"/>
          <a:stretch>
            <a:fillRect/>
          </a:stretch>
        </p:blipFill>
        <p:spPr bwMode="auto">
          <a:xfrm>
            <a:off x="7485063" y="468313"/>
            <a:ext cx="1627187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79512" y="88107"/>
            <a:ext cx="7200800" cy="737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79512" y="1340768"/>
            <a:ext cx="8712968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5 CuadroTexto"/>
          <p:cNvSpPr txBox="1"/>
          <p:nvPr userDrawn="1"/>
        </p:nvSpPr>
        <p:spPr>
          <a:xfrm>
            <a:off x="7308304" y="638132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1EF9339-050A-491E-8E66-42C57BE6DD4A}" type="slidenum">
              <a:rPr lang="es-ES" smtClean="0"/>
              <a:pPr algn="ctr"/>
              <a:t>‹Nº›</a:t>
            </a:fld>
            <a:r>
              <a:rPr lang="es-ES" dirty="0"/>
              <a:t> / </a:t>
            </a:r>
            <a:r>
              <a:rPr lang="es-ES" dirty="0" err="1"/>
              <a:t>TotNum</a:t>
            </a:r>
            <a:endParaRPr lang="es-ES" dirty="0"/>
          </a:p>
        </p:txBody>
      </p:sp>
      <p:sp>
        <p:nvSpPr>
          <p:cNvPr id="8" name="7 CuadroTexto"/>
          <p:cNvSpPr txBox="1"/>
          <p:nvPr userDrawn="1"/>
        </p:nvSpPr>
        <p:spPr>
          <a:xfrm>
            <a:off x="107504" y="6396717"/>
            <a:ext cx="7020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err="1"/>
              <a:t>Author</a:t>
            </a:r>
            <a:r>
              <a:rPr lang="es-ES" sz="1600" i="1" dirty="0"/>
              <a:t>  </a:t>
            </a:r>
            <a:r>
              <a:rPr lang="es-ES" sz="1600" i="1" dirty="0" err="1"/>
              <a:t>Name</a:t>
            </a:r>
            <a:r>
              <a:rPr lang="es-ES" sz="1600" i="1" dirty="0"/>
              <a:t> – </a:t>
            </a:r>
            <a:r>
              <a:rPr lang="es-ES" sz="1600" i="1" dirty="0" err="1"/>
              <a:t>Presentation</a:t>
            </a:r>
            <a:r>
              <a:rPr lang="es-ES" sz="1600" i="1" dirty="0"/>
              <a:t> </a:t>
            </a:r>
            <a:r>
              <a:rPr lang="es-ES" sz="1600" i="1" dirty="0" err="1"/>
              <a:t>Name</a:t>
            </a:r>
            <a:endParaRPr lang="es-ES" sz="1600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alibri" pitchFamily="34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alibri" pitchFamily="34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alibri" pitchFamily="34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alibri" pitchFamily="34" charset="0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alibri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alibri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alibri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alibri" pitchFamily="34" charset="0"/>
          <a:ea typeface="ＭＳ Ｐゴシック" pitchFamily="50" charset="-128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o"/>
        <a:defRPr kumimoji="1" sz="19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xiaortiz22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Estimación ciega de parámetros acústicos de un recinto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Maximiliano Ortiz (</a:t>
            </a:r>
            <a:r>
              <a:rPr lang="es-ES" dirty="0">
                <a:hlinkClick r:id="rId2"/>
              </a:rPr>
              <a:t>maxiaortiz22@gmail.com</a:t>
            </a:r>
            <a:r>
              <a:rPr lang="es-ES" dirty="0"/>
              <a:t>)</a:t>
            </a:r>
          </a:p>
          <a:p>
            <a:r>
              <a:rPr lang="es-ES" dirty="0"/>
              <a:t>Tutor: Martin Bernardo Meza</a:t>
            </a:r>
          </a:p>
          <a:p>
            <a:r>
              <a:rPr lang="es-ES" dirty="0"/>
              <a:t>Universidad Nacional de Tres de Febrero – UNTREF</a:t>
            </a:r>
          </a:p>
          <a:p>
            <a:r>
              <a:rPr lang="es-ES" dirty="0"/>
              <a:t>3 de Septiembre 2023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8025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Parámetros acústicos:</a:t>
            </a:r>
          </a:p>
          <a:p>
            <a:pPr lvl="1"/>
            <a:r>
              <a:rPr lang="es-ES" dirty="0"/>
              <a:t>Brindan </a:t>
            </a:r>
            <a:r>
              <a:rPr lang="es-ES" b="1" dirty="0"/>
              <a:t>información objetiva</a:t>
            </a:r>
            <a:r>
              <a:rPr lang="es-ES" dirty="0"/>
              <a:t> sobre las </a:t>
            </a:r>
            <a:r>
              <a:rPr lang="es-ES" b="1" dirty="0"/>
              <a:t>características acústicas </a:t>
            </a:r>
            <a:r>
              <a:rPr lang="es-ES" dirty="0"/>
              <a:t>de un recinto.</a:t>
            </a:r>
          </a:p>
          <a:p>
            <a:pPr lvl="1"/>
            <a:r>
              <a:rPr lang="es-ES" dirty="0"/>
              <a:t>Dependen de la obtención de la </a:t>
            </a:r>
            <a:r>
              <a:rPr lang="es-ES" b="1" dirty="0"/>
              <a:t>respuesta al impulso de la sala (RIR)</a:t>
            </a:r>
          </a:p>
          <a:p>
            <a:pPr lvl="1"/>
            <a:r>
              <a:rPr lang="es-ES" dirty="0"/>
              <a:t>Obtener una RIR puede ser muy </a:t>
            </a:r>
            <a:r>
              <a:rPr lang="es-ES" b="1" dirty="0"/>
              <a:t>costoso</a:t>
            </a:r>
            <a:r>
              <a:rPr lang="es-ES" dirty="0"/>
              <a:t> y no siempre es posible su generación.</a:t>
            </a:r>
          </a:p>
          <a:p>
            <a:pPr lvl="1"/>
            <a:r>
              <a:rPr lang="es-ES" dirty="0"/>
              <a:t>La medición de la </a:t>
            </a:r>
            <a:r>
              <a:rPr lang="es-ES" b="1" dirty="0"/>
              <a:t>RIR</a:t>
            </a:r>
            <a:r>
              <a:rPr lang="es-ES" dirty="0"/>
              <a:t> se ve fuertemente </a:t>
            </a:r>
            <a:r>
              <a:rPr lang="es-ES" b="1" dirty="0"/>
              <a:t>afectada</a:t>
            </a:r>
            <a:r>
              <a:rPr lang="es-ES" dirty="0"/>
              <a:t> por las condiciones de </a:t>
            </a:r>
            <a:r>
              <a:rPr lang="es-ES" b="1" dirty="0"/>
              <a:t>ruido de fondo </a:t>
            </a:r>
            <a:r>
              <a:rPr lang="es-ES" dirty="0"/>
              <a:t>en el recinto.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y análisis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5B2D1D-EE2D-53A5-CAD6-428D042E8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8" y="4364037"/>
            <a:ext cx="3600450" cy="1762125"/>
          </a:xfrm>
          <a:prstGeom prst="rect">
            <a:avLst/>
          </a:prstGeom>
        </p:spPr>
      </p:pic>
      <p:pic>
        <p:nvPicPr>
          <p:cNvPr id="1030" name="Picture 6" descr="Acoustic impulse response used in simulations. | Download Scientific Diagram">
            <a:extLst>
              <a:ext uri="{FF2B5EF4-FFF2-40B4-BE49-F238E27FC236}">
                <a16:creationId xmlns:a16="http://schemas.microsoft.com/office/drawing/2014/main" id="{BB64784E-8508-DF6C-0317-9E46D9240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254" y="4181951"/>
            <a:ext cx="2823989" cy="21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5A41ECF-230C-209F-3DA2-B83AD66E1F0C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FAC941-47A7-BF96-4382-4004824ECE4F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789811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Parámetros acústicos:</a:t>
            </a:r>
          </a:p>
          <a:p>
            <a:pPr lvl="1"/>
            <a:r>
              <a:rPr lang="es-ES" dirty="0"/>
              <a:t>Brindan </a:t>
            </a:r>
            <a:r>
              <a:rPr lang="es-ES" b="1" dirty="0"/>
              <a:t>información objetiva</a:t>
            </a:r>
            <a:r>
              <a:rPr lang="es-ES" dirty="0"/>
              <a:t> sobre las </a:t>
            </a:r>
            <a:r>
              <a:rPr lang="es-ES" b="1" dirty="0"/>
              <a:t>características acústicas </a:t>
            </a:r>
            <a:r>
              <a:rPr lang="es-ES" dirty="0"/>
              <a:t>de un recinto.</a:t>
            </a:r>
          </a:p>
          <a:p>
            <a:pPr lvl="1"/>
            <a:r>
              <a:rPr lang="es-ES" dirty="0"/>
              <a:t>Dependen de la obtención de la </a:t>
            </a:r>
            <a:r>
              <a:rPr lang="es-ES" b="1" dirty="0"/>
              <a:t>respuesta al impulso de la sala (RIR)</a:t>
            </a:r>
          </a:p>
          <a:p>
            <a:pPr lvl="1"/>
            <a:r>
              <a:rPr lang="es-ES" dirty="0"/>
              <a:t>Obtener una RIR puede ser muy </a:t>
            </a:r>
            <a:r>
              <a:rPr lang="es-ES" b="1" dirty="0"/>
              <a:t>costoso</a:t>
            </a:r>
            <a:r>
              <a:rPr lang="es-ES" dirty="0"/>
              <a:t> y no siempre es posible su generación.</a:t>
            </a:r>
          </a:p>
          <a:p>
            <a:pPr lvl="1"/>
            <a:r>
              <a:rPr lang="es-ES" dirty="0"/>
              <a:t>La medición de la </a:t>
            </a:r>
            <a:r>
              <a:rPr lang="es-ES" b="1" dirty="0"/>
              <a:t>RIR</a:t>
            </a:r>
            <a:r>
              <a:rPr lang="es-ES" dirty="0"/>
              <a:t> se ve fuertemente </a:t>
            </a:r>
            <a:r>
              <a:rPr lang="es-ES" b="1" dirty="0"/>
              <a:t>afectada</a:t>
            </a:r>
            <a:r>
              <a:rPr lang="es-ES" dirty="0"/>
              <a:t> por las condiciones de </a:t>
            </a:r>
            <a:r>
              <a:rPr lang="es-ES" b="1" dirty="0"/>
              <a:t>ruido de fondo </a:t>
            </a:r>
            <a:r>
              <a:rPr lang="es-ES" dirty="0"/>
              <a:t>en el recinto.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5B2D1D-EE2D-53A5-CAD6-428D042E8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8" y="4364037"/>
            <a:ext cx="3600450" cy="1762125"/>
          </a:xfrm>
          <a:prstGeom prst="rect">
            <a:avLst/>
          </a:prstGeom>
        </p:spPr>
      </p:pic>
      <p:pic>
        <p:nvPicPr>
          <p:cNvPr id="1030" name="Picture 6" descr="Acoustic impulse response used in simulations. | Download Scientific Diagram">
            <a:extLst>
              <a:ext uri="{FF2B5EF4-FFF2-40B4-BE49-F238E27FC236}">
                <a16:creationId xmlns:a16="http://schemas.microsoft.com/office/drawing/2014/main" id="{BB64784E-8508-DF6C-0317-9E46D9240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254" y="4181951"/>
            <a:ext cx="2823989" cy="21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5A41ECF-230C-209F-3DA2-B83AD66E1F0C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FAC941-47A7-BF96-4382-4004824ECE4F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2475233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Parámetros acústicos:</a:t>
            </a:r>
          </a:p>
          <a:p>
            <a:pPr lvl="1"/>
            <a:r>
              <a:rPr lang="es-ES" dirty="0"/>
              <a:t>Brindan </a:t>
            </a:r>
            <a:r>
              <a:rPr lang="es-ES" b="1" dirty="0"/>
              <a:t>información objetiva</a:t>
            </a:r>
            <a:r>
              <a:rPr lang="es-ES" dirty="0"/>
              <a:t> sobre las </a:t>
            </a:r>
            <a:r>
              <a:rPr lang="es-ES" b="1" dirty="0"/>
              <a:t>características acústicas </a:t>
            </a:r>
            <a:r>
              <a:rPr lang="es-ES" dirty="0"/>
              <a:t>de un recinto.</a:t>
            </a:r>
          </a:p>
          <a:p>
            <a:pPr lvl="1"/>
            <a:r>
              <a:rPr lang="es-ES" dirty="0"/>
              <a:t>Dependen de la obtención de la </a:t>
            </a:r>
            <a:r>
              <a:rPr lang="es-ES" b="1" dirty="0"/>
              <a:t>respuesta al impulso de la sala (RIR)</a:t>
            </a:r>
          </a:p>
          <a:p>
            <a:pPr lvl="1"/>
            <a:r>
              <a:rPr lang="es-ES" dirty="0"/>
              <a:t>Obtener una RIR puede ser muy </a:t>
            </a:r>
            <a:r>
              <a:rPr lang="es-ES" b="1" dirty="0"/>
              <a:t>costoso</a:t>
            </a:r>
            <a:r>
              <a:rPr lang="es-ES" dirty="0"/>
              <a:t> y no siempre es posible su generación.</a:t>
            </a:r>
          </a:p>
          <a:p>
            <a:pPr lvl="1"/>
            <a:r>
              <a:rPr lang="es-ES" dirty="0"/>
              <a:t>La medición de la </a:t>
            </a:r>
            <a:r>
              <a:rPr lang="es-ES" b="1" dirty="0"/>
              <a:t>RIR</a:t>
            </a:r>
            <a:r>
              <a:rPr lang="es-ES" dirty="0"/>
              <a:t> se ve fuertemente </a:t>
            </a:r>
            <a:r>
              <a:rPr lang="es-ES" b="1" dirty="0"/>
              <a:t>afectada</a:t>
            </a:r>
            <a:r>
              <a:rPr lang="es-ES" dirty="0"/>
              <a:t> por las condiciones de </a:t>
            </a:r>
            <a:r>
              <a:rPr lang="es-ES" b="1" dirty="0"/>
              <a:t>ruido de fondo </a:t>
            </a:r>
            <a:r>
              <a:rPr lang="es-ES" dirty="0"/>
              <a:t>en el recinto.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futuro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5B2D1D-EE2D-53A5-CAD6-428D042E8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8" y="4364037"/>
            <a:ext cx="3600450" cy="1762125"/>
          </a:xfrm>
          <a:prstGeom prst="rect">
            <a:avLst/>
          </a:prstGeom>
        </p:spPr>
      </p:pic>
      <p:pic>
        <p:nvPicPr>
          <p:cNvPr id="1030" name="Picture 6" descr="Acoustic impulse response used in simulations. | Download Scientific Diagram">
            <a:extLst>
              <a:ext uri="{FF2B5EF4-FFF2-40B4-BE49-F238E27FC236}">
                <a16:creationId xmlns:a16="http://schemas.microsoft.com/office/drawing/2014/main" id="{BB64784E-8508-DF6C-0317-9E46D9240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254" y="4181951"/>
            <a:ext cx="2823989" cy="21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5A41ECF-230C-209F-3DA2-B83AD66E1F0C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FAC941-47A7-BF96-4382-4004824ECE4F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68718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Parámetros acústicos:</a:t>
            </a:r>
          </a:p>
          <a:p>
            <a:pPr lvl="1"/>
            <a:r>
              <a:rPr lang="es-ES" dirty="0"/>
              <a:t>Brindan </a:t>
            </a:r>
            <a:r>
              <a:rPr lang="es-ES" b="1" dirty="0"/>
              <a:t>información objetiva</a:t>
            </a:r>
            <a:r>
              <a:rPr lang="es-ES" dirty="0"/>
              <a:t> sobre las </a:t>
            </a:r>
            <a:r>
              <a:rPr lang="es-ES" b="1" dirty="0"/>
              <a:t>características acústicas </a:t>
            </a:r>
            <a:r>
              <a:rPr lang="es-ES" dirty="0"/>
              <a:t>de un recinto.</a:t>
            </a:r>
          </a:p>
          <a:p>
            <a:pPr lvl="1"/>
            <a:r>
              <a:rPr lang="es-ES" dirty="0"/>
              <a:t>Dependen de la obtención de la </a:t>
            </a:r>
            <a:r>
              <a:rPr lang="es-ES" b="1" dirty="0"/>
              <a:t>respuesta al impulso de la sala (RIR)</a:t>
            </a:r>
          </a:p>
          <a:p>
            <a:pPr lvl="1"/>
            <a:r>
              <a:rPr lang="es-ES" dirty="0"/>
              <a:t>Obtener una RIR puede ser muy </a:t>
            </a:r>
            <a:r>
              <a:rPr lang="es-ES" b="1" dirty="0"/>
              <a:t>costoso</a:t>
            </a:r>
            <a:r>
              <a:rPr lang="es-ES" dirty="0"/>
              <a:t> y no siempre es posible su generación.</a:t>
            </a:r>
          </a:p>
          <a:p>
            <a:pPr lvl="1"/>
            <a:r>
              <a:rPr lang="es-ES" dirty="0"/>
              <a:t>La medición de la </a:t>
            </a:r>
            <a:r>
              <a:rPr lang="es-ES" b="1" dirty="0"/>
              <a:t>RIR</a:t>
            </a:r>
            <a:r>
              <a:rPr lang="es-ES" dirty="0"/>
              <a:t> se ve fuertemente </a:t>
            </a:r>
            <a:r>
              <a:rPr lang="es-ES" b="1" dirty="0"/>
              <a:t>afectada</a:t>
            </a:r>
            <a:r>
              <a:rPr lang="es-ES" dirty="0"/>
              <a:t> por las condiciones de </a:t>
            </a:r>
            <a:r>
              <a:rPr lang="es-ES" b="1" dirty="0"/>
              <a:t>ruido de fondo </a:t>
            </a:r>
            <a:r>
              <a:rPr lang="es-ES" dirty="0"/>
              <a:t>en el recinto.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Agradecimientos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5B2D1D-EE2D-53A5-CAD6-428D042E8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8" y="4364037"/>
            <a:ext cx="3600450" cy="1762125"/>
          </a:xfrm>
          <a:prstGeom prst="rect">
            <a:avLst/>
          </a:prstGeom>
        </p:spPr>
      </p:pic>
      <p:pic>
        <p:nvPicPr>
          <p:cNvPr id="1030" name="Picture 6" descr="Acoustic impulse response used in simulations. | Download Scientific Diagram">
            <a:extLst>
              <a:ext uri="{FF2B5EF4-FFF2-40B4-BE49-F238E27FC236}">
                <a16:creationId xmlns:a16="http://schemas.microsoft.com/office/drawing/2014/main" id="{BB64784E-8508-DF6C-0317-9E46D9240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254" y="4181951"/>
            <a:ext cx="2823989" cy="21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5A41ECF-230C-209F-3DA2-B83AD66E1F0C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FAC941-47A7-BF96-4382-4004824ECE4F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3310712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Parámetros acústicos:</a:t>
            </a:r>
          </a:p>
          <a:p>
            <a:pPr lvl="1"/>
            <a:r>
              <a:rPr lang="es-ES" dirty="0"/>
              <a:t>Brindan </a:t>
            </a:r>
            <a:r>
              <a:rPr lang="es-ES" b="1" dirty="0"/>
              <a:t>información objetiva</a:t>
            </a:r>
            <a:r>
              <a:rPr lang="es-ES" dirty="0"/>
              <a:t> sobre las </a:t>
            </a:r>
            <a:r>
              <a:rPr lang="es-ES" b="1" dirty="0"/>
              <a:t>características acústicas </a:t>
            </a:r>
            <a:r>
              <a:rPr lang="es-ES" dirty="0"/>
              <a:t>de un recinto.</a:t>
            </a:r>
          </a:p>
          <a:p>
            <a:pPr lvl="1"/>
            <a:r>
              <a:rPr lang="es-ES" dirty="0"/>
              <a:t>Dependen de la obtención de la </a:t>
            </a:r>
            <a:r>
              <a:rPr lang="es-ES" b="1" dirty="0"/>
              <a:t>respuesta al impulso de la sala (RIR)</a:t>
            </a:r>
          </a:p>
          <a:p>
            <a:pPr lvl="1"/>
            <a:r>
              <a:rPr lang="es-ES" dirty="0"/>
              <a:t>Obtener una RIR puede ser muy </a:t>
            </a:r>
            <a:r>
              <a:rPr lang="es-ES" b="1" dirty="0"/>
              <a:t>costoso</a:t>
            </a:r>
            <a:r>
              <a:rPr lang="es-ES" dirty="0"/>
              <a:t> y no siempre es posible su generación.</a:t>
            </a:r>
          </a:p>
          <a:p>
            <a:pPr lvl="1"/>
            <a:r>
              <a:rPr lang="es-ES" dirty="0"/>
              <a:t>La medición de la </a:t>
            </a:r>
            <a:r>
              <a:rPr lang="es-ES" b="1" dirty="0"/>
              <a:t>RIR</a:t>
            </a:r>
            <a:r>
              <a:rPr lang="es-ES" dirty="0"/>
              <a:t> se ve fuertemente </a:t>
            </a:r>
            <a:r>
              <a:rPr lang="es-ES" b="1" dirty="0"/>
              <a:t>afectada</a:t>
            </a:r>
            <a:r>
              <a:rPr lang="es-ES" dirty="0"/>
              <a:t> por las condiciones de </a:t>
            </a:r>
            <a:r>
              <a:rPr lang="es-ES" b="1" dirty="0"/>
              <a:t>ruido de fondo </a:t>
            </a:r>
            <a:r>
              <a:rPr lang="es-ES" dirty="0"/>
              <a:t>en el recinto.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Problemática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5A41ECF-230C-209F-3DA2-B83AD66E1F0C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FAC941-47A7-BF96-4382-4004824ECE4F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  <p:pic>
        <p:nvPicPr>
          <p:cNvPr id="11" name="Imagen 10" descr="Patrón de fondo">
            <a:extLst>
              <a:ext uri="{FF2B5EF4-FFF2-40B4-BE49-F238E27FC236}">
                <a16:creationId xmlns:a16="http://schemas.microsoft.com/office/drawing/2014/main" id="{6DA58D7C-13D7-7A7F-7DDB-F92D7D3CC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537012"/>
            <a:ext cx="2903984" cy="21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26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Decay</a:t>
            </a:r>
            <a:r>
              <a:rPr lang="es-ES" dirty="0"/>
              <a:t> de las señales de audio:</a:t>
            </a:r>
          </a:p>
          <a:p>
            <a:pPr lvl="1"/>
            <a:r>
              <a:rPr lang="es-ES" dirty="0"/>
              <a:t>En la investigación de </a:t>
            </a:r>
            <a:r>
              <a:rPr lang="es-ES" dirty="0" err="1"/>
              <a:t>kendrick</a:t>
            </a:r>
            <a:r>
              <a:rPr lang="es-ES" dirty="0"/>
              <a:t>, et al. [1] se estudia el uso del </a:t>
            </a:r>
            <a:r>
              <a:rPr lang="es-ES" dirty="0" err="1"/>
              <a:t>decay</a:t>
            </a:r>
            <a:r>
              <a:rPr lang="es-ES" dirty="0"/>
              <a:t> de señales de voz reverberadas para obtener el tiempo de reverberación de la sala.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Decay</a:t>
            </a:r>
            <a:r>
              <a:rPr lang="es-ES" dirty="0"/>
              <a:t> de las señales de habla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A25EBB-0CBF-168A-BCD2-EC83BC672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525923"/>
            <a:ext cx="4556298" cy="360024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F4878E3-0324-061B-6699-0E17DF37D06F}"/>
              </a:ext>
            </a:extLst>
          </p:cNvPr>
          <p:cNvSpPr txBox="1"/>
          <p:nvPr/>
        </p:nvSpPr>
        <p:spPr>
          <a:xfrm>
            <a:off x="7067809" y="5112689"/>
            <a:ext cx="194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Audio reverberado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C195C4B-264D-98C5-03C9-B28F21C5736B}"/>
              </a:ext>
            </a:extLst>
          </p:cNvPr>
          <p:cNvSpPr txBox="1"/>
          <p:nvPr/>
        </p:nvSpPr>
        <p:spPr>
          <a:xfrm>
            <a:off x="7267355" y="3276600"/>
            <a:ext cx="162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Audio anecoico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5998D2C-936C-6C4D-D029-FA0D36EBF916}"/>
              </a:ext>
            </a:extLst>
          </p:cNvPr>
          <p:cNvCxnSpPr>
            <a:stCxn id="11" idx="1"/>
          </p:cNvCxnSpPr>
          <p:nvPr/>
        </p:nvCxnSpPr>
        <p:spPr bwMode="auto">
          <a:xfrm flipH="1">
            <a:off x="6536010" y="3461266"/>
            <a:ext cx="7313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58851C8-5F19-B44F-73EA-E423C78E540F}"/>
              </a:ext>
            </a:extLst>
          </p:cNvPr>
          <p:cNvCxnSpPr>
            <a:stCxn id="7" idx="1"/>
          </p:cNvCxnSpPr>
          <p:nvPr/>
        </p:nvCxnSpPr>
        <p:spPr bwMode="auto">
          <a:xfrm flipH="1">
            <a:off x="6588224" y="5297355"/>
            <a:ext cx="47958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8F8AD177-5EFD-992B-8766-BA58EEB4C747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B27F31F-6887-F216-0B44-558D23210806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2263933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Propuesta:</a:t>
            </a:r>
          </a:p>
          <a:p>
            <a:pPr lvl="1"/>
            <a:r>
              <a:rPr lang="es-ES" b="1" dirty="0"/>
              <a:t>Estimar</a:t>
            </a:r>
            <a:r>
              <a:rPr lang="es-ES" dirty="0"/>
              <a:t> los </a:t>
            </a:r>
            <a:r>
              <a:rPr lang="es-ES" b="1" dirty="0"/>
              <a:t>parámetros acústicos</a:t>
            </a:r>
            <a:r>
              <a:rPr lang="es-ES" dirty="0"/>
              <a:t> de una sala a partir de la envolvente temporal de amplitud (</a:t>
            </a:r>
            <a:r>
              <a:rPr lang="es-ES" b="1" dirty="0"/>
              <a:t>TAE</a:t>
            </a:r>
            <a:r>
              <a:rPr lang="es-ES" dirty="0"/>
              <a:t>) de audios reverberados utilizando redes neuronales convolucionales (</a:t>
            </a:r>
            <a:r>
              <a:rPr lang="es-ES" b="1" dirty="0"/>
              <a:t>CNN</a:t>
            </a:r>
            <a:r>
              <a:rPr lang="es-ES" dirty="0"/>
              <a:t>).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Estimación ciega de parámetros acústicos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066288-A155-0872-08B2-8ACC8B197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504" y="2619686"/>
            <a:ext cx="9144000" cy="382621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7DB21898-0A8F-CC20-5C02-105E7FCCD5A6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8B65A9B-709B-E2C9-13E0-5E1C822F32B2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598161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Pasos a seguir para la obtención de la TAE: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TAE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7" name="Imagen 6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1A365A4D-440B-4767-9B10-4F64FC5DB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94" y="1844824"/>
            <a:ext cx="7237011" cy="4281339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34DF98A-8BED-AEA4-4371-3D12097987A2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BEA258F-5D84-F15A-67D9-5DDE44B50D3B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169933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red planteada está formada por las siguientes 4 capas convolucionales: 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CNN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765C29A-70AD-780F-9626-8AF547A9F993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6B0F7-0A9C-6630-0C12-0AF43A341E5E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6B27DC-380A-E54C-3614-66EC0E7EF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927" y="1772816"/>
            <a:ext cx="3330145" cy="447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50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armó una base de datos de </a:t>
            </a:r>
            <a:r>
              <a:rPr lang="es-ES" b="1" dirty="0"/>
              <a:t>71430 audios</a:t>
            </a:r>
            <a:r>
              <a:rPr lang="es-ES" dirty="0"/>
              <a:t> (99.2 h). La misma se compuso a través de reverberar </a:t>
            </a:r>
            <a:r>
              <a:rPr lang="es-ES" b="1" dirty="0"/>
              <a:t>10 audios de voz anecoicos </a:t>
            </a:r>
            <a:r>
              <a:rPr lang="es-ES" dirty="0"/>
              <a:t>con respuestas al impulso.</a:t>
            </a:r>
          </a:p>
          <a:p>
            <a:r>
              <a:rPr lang="es-ES" dirty="0"/>
              <a:t>Las </a:t>
            </a:r>
            <a:r>
              <a:rPr lang="es-ES" dirty="0" err="1"/>
              <a:t>RIRs</a:t>
            </a:r>
            <a:r>
              <a:rPr lang="es-ES" dirty="0"/>
              <a:t> son de dos tipos: </a:t>
            </a:r>
            <a:r>
              <a:rPr lang="es-ES" b="1" dirty="0"/>
              <a:t>sintéticas</a:t>
            </a:r>
            <a:r>
              <a:rPr lang="es-ES" dirty="0"/>
              <a:t> y </a:t>
            </a:r>
            <a:r>
              <a:rPr lang="es-ES" b="1" dirty="0"/>
              <a:t>aumentadas</a:t>
            </a:r>
            <a:r>
              <a:rPr lang="es-ES" dirty="0"/>
              <a:t>. Los tiempos de reverberación van desde los </a:t>
            </a:r>
            <a:r>
              <a:rPr lang="es-ES" b="1" dirty="0"/>
              <a:t>0,2</a:t>
            </a:r>
            <a:r>
              <a:rPr lang="es-ES" dirty="0"/>
              <a:t> a </a:t>
            </a:r>
            <a:r>
              <a:rPr lang="es-ES" b="1" dirty="0"/>
              <a:t>3</a:t>
            </a:r>
            <a:r>
              <a:rPr lang="es-ES" dirty="0"/>
              <a:t> s en pasos de 0,1 s. A su vez, en el caso de las aumentadas, se modificó el valor directo-reverberado entre </a:t>
            </a:r>
            <a:r>
              <a:rPr lang="es-ES" b="1" dirty="0"/>
              <a:t>-3 </a:t>
            </a:r>
            <a:r>
              <a:rPr lang="es-ES" dirty="0"/>
              <a:t>a </a:t>
            </a:r>
            <a:r>
              <a:rPr lang="es-ES" b="1" dirty="0"/>
              <a:t>-10 </a:t>
            </a:r>
            <a:r>
              <a:rPr lang="es-ES" dirty="0"/>
              <a:t>dB.</a:t>
            </a:r>
          </a:p>
          <a:p>
            <a:r>
              <a:rPr lang="es-ES" dirty="0"/>
              <a:t>La base se separó en un </a:t>
            </a:r>
            <a:r>
              <a:rPr lang="es-ES" b="1" dirty="0"/>
              <a:t>80%</a:t>
            </a:r>
            <a:r>
              <a:rPr lang="es-ES" dirty="0"/>
              <a:t> para realizar el </a:t>
            </a:r>
            <a:r>
              <a:rPr lang="es-ES" b="1" dirty="0"/>
              <a:t>entrenamiento</a:t>
            </a:r>
            <a:r>
              <a:rPr lang="es-ES" dirty="0"/>
              <a:t> y el </a:t>
            </a:r>
            <a:r>
              <a:rPr lang="es-ES" b="1" dirty="0"/>
              <a:t>20%</a:t>
            </a:r>
            <a:r>
              <a:rPr lang="es-ES" dirty="0"/>
              <a:t> restante para </a:t>
            </a:r>
            <a:r>
              <a:rPr lang="es-ES" b="1" dirty="0"/>
              <a:t>pruebas</a:t>
            </a:r>
            <a:r>
              <a:rPr lang="es-ES" dirty="0"/>
              <a:t>. Del total de audios para el entrenamiento, se separó un </a:t>
            </a:r>
            <a:r>
              <a:rPr lang="es-ES" b="1" dirty="0"/>
              <a:t>10%</a:t>
            </a:r>
            <a:r>
              <a:rPr lang="es-ES" dirty="0"/>
              <a:t> para </a:t>
            </a:r>
            <a:r>
              <a:rPr lang="es-ES" b="1" dirty="0"/>
              <a:t>validación</a:t>
            </a:r>
            <a:r>
              <a:rPr lang="es-ES" dirty="0"/>
              <a:t>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datos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B0FA8D8-86FB-9669-8EDE-3997E2086571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AAC7D00-FEEE-BA76-753A-FF2DAFA95A8C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420060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Parámetros acústicos:</a:t>
            </a:r>
          </a:p>
          <a:p>
            <a:pPr lvl="1"/>
            <a:r>
              <a:rPr lang="es-ES" dirty="0"/>
              <a:t>Brindan </a:t>
            </a:r>
            <a:r>
              <a:rPr lang="es-ES" b="1" dirty="0"/>
              <a:t>información objetiva</a:t>
            </a:r>
            <a:r>
              <a:rPr lang="es-ES" dirty="0"/>
              <a:t> sobre las </a:t>
            </a:r>
            <a:r>
              <a:rPr lang="es-ES" b="1" dirty="0"/>
              <a:t>características acústicas </a:t>
            </a:r>
            <a:r>
              <a:rPr lang="es-ES" dirty="0"/>
              <a:t>de un recinto.</a:t>
            </a:r>
          </a:p>
          <a:p>
            <a:pPr lvl="1"/>
            <a:r>
              <a:rPr lang="es-ES" dirty="0"/>
              <a:t>Dependen de la obtención de la </a:t>
            </a:r>
            <a:r>
              <a:rPr lang="es-ES" b="1" dirty="0"/>
              <a:t>respuesta al impulso de la sala (RIR)</a:t>
            </a:r>
          </a:p>
          <a:p>
            <a:pPr lvl="1"/>
            <a:r>
              <a:rPr lang="es-ES" dirty="0"/>
              <a:t>Obtener una RIR puede ser muy </a:t>
            </a:r>
            <a:r>
              <a:rPr lang="es-ES" b="1" dirty="0"/>
              <a:t>costoso</a:t>
            </a:r>
            <a:r>
              <a:rPr lang="es-ES" dirty="0"/>
              <a:t> y no siempre es posible su generación.</a:t>
            </a:r>
          </a:p>
          <a:p>
            <a:pPr lvl="1"/>
            <a:r>
              <a:rPr lang="es-ES" dirty="0"/>
              <a:t>La medición de la </a:t>
            </a:r>
            <a:r>
              <a:rPr lang="es-ES" b="1" dirty="0"/>
              <a:t>RIR</a:t>
            </a:r>
            <a:r>
              <a:rPr lang="es-ES" dirty="0"/>
              <a:t> se ve fuertemente </a:t>
            </a:r>
            <a:r>
              <a:rPr lang="es-ES" b="1" dirty="0"/>
              <a:t>afectada</a:t>
            </a:r>
            <a:r>
              <a:rPr lang="es-ES" dirty="0"/>
              <a:t> por las condiciones de </a:t>
            </a:r>
            <a:r>
              <a:rPr lang="es-ES" b="1" dirty="0"/>
              <a:t>ruido de fondo </a:t>
            </a:r>
            <a:r>
              <a:rPr lang="es-ES" dirty="0"/>
              <a:t>en el recinto.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5B2D1D-EE2D-53A5-CAD6-428D042E8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8" y="4364037"/>
            <a:ext cx="3600450" cy="1762125"/>
          </a:xfrm>
          <a:prstGeom prst="rect">
            <a:avLst/>
          </a:prstGeom>
        </p:spPr>
      </p:pic>
      <p:pic>
        <p:nvPicPr>
          <p:cNvPr id="1030" name="Picture 6" descr="Acoustic impulse response used in simulations. | Download Scientific Diagram">
            <a:extLst>
              <a:ext uri="{FF2B5EF4-FFF2-40B4-BE49-F238E27FC236}">
                <a16:creationId xmlns:a16="http://schemas.microsoft.com/office/drawing/2014/main" id="{BB64784E-8508-DF6C-0317-9E46D9240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254" y="4181951"/>
            <a:ext cx="2823989" cy="21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5A41ECF-230C-209F-3DA2-B83AD66E1F0C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FAC941-47A7-BF96-4382-4004824ECE4F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2798663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Ejemplo para la banda de 1 kHz: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Resultados: entrenamiento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E77A56D-E4E0-073E-4CE5-AC53712275F3}"/>
              </a:ext>
            </a:extLst>
          </p:cNvPr>
          <p:cNvSpPr/>
          <p:nvPr/>
        </p:nvSpPr>
        <p:spPr bwMode="auto">
          <a:xfrm>
            <a:off x="1115616" y="3429000"/>
            <a:ext cx="360040" cy="8640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BF976F-2C38-1CCE-3CA1-440BBAED8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93" y="1916832"/>
            <a:ext cx="6293214" cy="43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38FAFEF7-5DD7-7444-8C06-551DBFA1D622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DB496EE-9678-5DD8-78F2-C8B6271FD9F1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833963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Estimación del T30 para la banda de 1 kHz: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Resultados: estimación de parámetros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9D115F4-A2BB-EB93-BDE5-D5FABE94B949}"/>
              </a:ext>
            </a:extLst>
          </p:cNvPr>
          <p:cNvSpPr txBox="1"/>
          <p:nvPr/>
        </p:nvSpPr>
        <p:spPr>
          <a:xfrm>
            <a:off x="6211728" y="5650698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Diferencia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BDB8411-DAA6-2B56-D29F-E1E5DBA383E0}"/>
              </a:ext>
            </a:extLst>
          </p:cNvPr>
          <p:cNvSpPr/>
          <p:nvPr/>
        </p:nvSpPr>
        <p:spPr bwMode="auto">
          <a:xfrm>
            <a:off x="6193298" y="5733256"/>
            <a:ext cx="792088" cy="1425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B6D7379-7B05-B7D3-44A4-E10C7373C3DA}"/>
              </a:ext>
            </a:extLst>
          </p:cNvPr>
          <p:cNvSpPr/>
          <p:nvPr/>
        </p:nvSpPr>
        <p:spPr bwMode="auto">
          <a:xfrm>
            <a:off x="6012160" y="1988840"/>
            <a:ext cx="1584176" cy="2616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0055B1-6FE4-EB32-8D33-87129ECB5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037" y="1949216"/>
            <a:ext cx="4295443" cy="417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811F066-EB59-6349-C2D7-10CF08457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8" y="1816179"/>
            <a:ext cx="4262365" cy="434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1152254-2BF5-312D-6EFC-E589138AA9A0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A786B70-333B-F8BA-76DB-94FB01392416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2531326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Estimación del C50 para la banda de 1 kHz: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Resultados: estimación de parámetros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9D115F4-A2BB-EB93-BDE5-D5FABE94B949}"/>
              </a:ext>
            </a:extLst>
          </p:cNvPr>
          <p:cNvSpPr txBox="1"/>
          <p:nvPr/>
        </p:nvSpPr>
        <p:spPr>
          <a:xfrm>
            <a:off x="6211728" y="5650698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Diferencia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BDB8411-DAA6-2B56-D29F-E1E5DBA383E0}"/>
              </a:ext>
            </a:extLst>
          </p:cNvPr>
          <p:cNvSpPr/>
          <p:nvPr/>
        </p:nvSpPr>
        <p:spPr bwMode="auto">
          <a:xfrm>
            <a:off x="6193298" y="5733256"/>
            <a:ext cx="792088" cy="1425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B6D7379-7B05-B7D3-44A4-E10C7373C3DA}"/>
              </a:ext>
            </a:extLst>
          </p:cNvPr>
          <p:cNvSpPr/>
          <p:nvPr/>
        </p:nvSpPr>
        <p:spPr bwMode="auto">
          <a:xfrm>
            <a:off x="6012160" y="1988840"/>
            <a:ext cx="1584176" cy="2616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C18A52C-6EAF-28C1-2FB5-352D25905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23" y="2051631"/>
            <a:ext cx="4262365" cy="407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A9A2EE3-9879-1782-0564-ADEFEF435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4" y="1995190"/>
            <a:ext cx="4196776" cy="413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BC931BCD-6B3E-AB1B-BD3F-DC2B0FAB8E5A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9CD5712-1580-B6B1-772B-3A1D2B0D8F58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3485872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Estimación del C80 para la banda de 1 kHz: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Resultados: estimación de parámetros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9D115F4-A2BB-EB93-BDE5-D5FABE94B949}"/>
              </a:ext>
            </a:extLst>
          </p:cNvPr>
          <p:cNvSpPr txBox="1"/>
          <p:nvPr/>
        </p:nvSpPr>
        <p:spPr>
          <a:xfrm>
            <a:off x="6211728" y="5650698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Diferencia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BDB8411-DAA6-2B56-D29F-E1E5DBA383E0}"/>
              </a:ext>
            </a:extLst>
          </p:cNvPr>
          <p:cNvSpPr/>
          <p:nvPr/>
        </p:nvSpPr>
        <p:spPr bwMode="auto">
          <a:xfrm>
            <a:off x="6193298" y="5733256"/>
            <a:ext cx="792088" cy="1425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B6D7379-7B05-B7D3-44A4-E10C7373C3DA}"/>
              </a:ext>
            </a:extLst>
          </p:cNvPr>
          <p:cNvSpPr/>
          <p:nvPr/>
        </p:nvSpPr>
        <p:spPr bwMode="auto">
          <a:xfrm>
            <a:off x="6012160" y="1988840"/>
            <a:ext cx="1584176" cy="2616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6771B54-EEDA-B9D5-DE37-1861C6199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27114"/>
            <a:ext cx="4391367" cy="427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A7EEE40-8AA0-DDEB-88D5-FD82FE16D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94" y="1892511"/>
            <a:ext cx="4373402" cy="430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17E761C-E045-93A7-3C07-CD53FB292EBA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F52CD35-4D8D-A7E2-E107-B0DBBB1A2D9B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491779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Estimación del D50 para la banda de 1 kHz: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Resultados: estimación de parámetros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9D115F4-A2BB-EB93-BDE5-D5FABE94B949}"/>
              </a:ext>
            </a:extLst>
          </p:cNvPr>
          <p:cNvSpPr txBox="1"/>
          <p:nvPr/>
        </p:nvSpPr>
        <p:spPr>
          <a:xfrm>
            <a:off x="6211728" y="5650698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Diferencia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BDB8411-DAA6-2B56-D29F-E1E5DBA383E0}"/>
              </a:ext>
            </a:extLst>
          </p:cNvPr>
          <p:cNvSpPr/>
          <p:nvPr/>
        </p:nvSpPr>
        <p:spPr bwMode="auto">
          <a:xfrm>
            <a:off x="6193298" y="5733256"/>
            <a:ext cx="792088" cy="1425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B6D7379-7B05-B7D3-44A4-E10C7373C3DA}"/>
              </a:ext>
            </a:extLst>
          </p:cNvPr>
          <p:cNvSpPr/>
          <p:nvPr/>
        </p:nvSpPr>
        <p:spPr bwMode="auto">
          <a:xfrm>
            <a:off x="6012160" y="1988840"/>
            <a:ext cx="1584176" cy="2616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B37E80B-2CAF-AA38-C8EB-C312B2575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85" y="1944582"/>
            <a:ext cx="4373403" cy="425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D29B651-A4C3-5949-FB9C-AFBEE4356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51097"/>
            <a:ext cx="4446245" cy="434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04CAB81-9904-3781-90C7-016480F2CF2B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4CA8687-7107-2B87-4B68-F71DE22F2245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4218508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Coeficientes de correlación de Spearman entre las predicciones de la red y el valor real por banda de frecuencia: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BDB8411-DAA6-2B56-D29F-E1E5DBA383E0}"/>
              </a:ext>
            </a:extLst>
          </p:cNvPr>
          <p:cNvSpPr/>
          <p:nvPr/>
        </p:nvSpPr>
        <p:spPr bwMode="auto">
          <a:xfrm>
            <a:off x="6193298" y="5733256"/>
            <a:ext cx="792088" cy="1425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2116C8A7-F5E5-9E30-8C94-5E136913F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491385"/>
              </p:ext>
            </p:extLst>
          </p:nvPr>
        </p:nvGraphicFramePr>
        <p:xfrm>
          <a:off x="539550" y="2289055"/>
          <a:ext cx="8064900" cy="3817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100">
                  <a:extLst>
                    <a:ext uri="{9D8B030D-6E8A-4147-A177-3AD203B41FA5}">
                      <a16:colId xmlns:a16="http://schemas.microsoft.com/office/drawing/2014/main" val="1926654225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1602746654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1740995113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1550009846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3001958758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718177490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4147036168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2276605146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205022192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T30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C50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C80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D50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452181"/>
                  </a:ext>
                </a:extLst>
              </a:tr>
              <a:tr h="356366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Banda [Hz]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 err="1">
                          <a:solidFill>
                            <a:schemeClr val="tx1"/>
                          </a:solidFill>
                        </a:rPr>
                        <a:t>p_valor</a:t>
                      </a:r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 err="1">
                          <a:solidFill>
                            <a:schemeClr val="tx1"/>
                          </a:solidFill>
                        </a:rPr>
                        <a:t>p_valor</a:t>
                      </a:r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 err="1">
                          <a:solidFill>
                            <a:schemeClr val="tx1"/>
                          </a:solidFill>
                        </a:rPr>
                        <a:t>p_valor</a:t>
                      </a:r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 err="1">
                          <a:solidFill>
                            <a:schemeClr val="tx1"/>
                          </a:solidFill>
                        </a:rPr>
                        <a:t>p_valor</a:t>
                      </a:r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554587"/>
                  </a:ext>
                </a:extLst>
              </a:tr>
              <a:tr h="426328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0.525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0.841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0.813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50109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0.892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86246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0.880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510666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500350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02807"/>
                  </a:ext>
                </a:extLst>
              </a:tr>
              <a:tr h="420608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6734789"/>
                  </a:ext>
                </a:extLst>
              </a:tr>
              <a:tr h="381132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422016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26601290-9789-5E48-DB0E-7CA2DE0BEBED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48432E8-B56A-3708-CF3F-198F2D171E3F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395277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Probar el modelo con audios de voz con distintos niveles de relación señal a ruido (SNR) y estudiar su comportamiento.</a:t>
            </a:r>
          </a:p>
          <a:p>
            <a:r>
              <a:rPr lang="es-ES" dirty="0"/>
              <a:t>Probar variaciones de la arquitectura de la red y buscar mejoras en las estimaciones.</a:t>
            </a:r>
          </a:p>
          <a:p>
            <a:r>
              <a:rPr lang="es-ES" dirty="0"/>
              <a:t>Investigar más bases de datos de </a:t>
            </a:r>
            <a:r>
              <a:rPr lang="es-ES" dirty="0" err="1"/>
              <a:t>RIRs</a:t>
            </a:r>
            <a:r>
              <a:rPr lang="es-ES" dirty="0"/>
              <a:t> que tengan más información en bajas frecuencias.</a:t>
            </a:r>
          </a:p>
          <a:p>
            <a:r>
              <a:rPr lang="es-ES" dirty="0"/>
              <a:t>Detectar mediante procesamiento digital de señales los </a:t>
            </a:r>
            <a:r>
              <a:rPr lang="es-ES" dirty="0" err="1"/>
              <a:t>decay</a:t>
            </a:r>
            <a:r>
              <a:rPr lang="es-ES" dirty="0"/>
              <a:t> de las señales para aliviar la tarea de la red neuronal.</a:t>
            </a:r>
          </a:p>
          <a:p>
            <a:r>
              <a:rPr lang="es-ES" dirty="0"/>
              <a:t>Probar el modelo con una grabación propia en un recinto conocido y caracterizado.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pendiente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BDB8411-DAA6-2B56-D29F-E1E5DBA383E0}"/>
              </a:ext>
            </a:extLst>
          </p:cNvPr>
          <p:cNvSpPr/>
          <p:nvPr/>
        </p:nvSpPr>
        <p:spPr bwMode="auto">
          <a:xfrm>
            <a:off x="6193298" y="5733256"/>
            <a:ext cx="792088" cy="1425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E69783E-D3C9-58AC-AE36-12862C11C450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C501578-F6D4-97D9-2554-34E8BD1DE7E0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1437445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0">
              <a:spcBef>
                <a:spcPts val="1400"/>
              </a:spcBef>
              <a:spcAft>
                <a:spcPts val="0"/>
              </a:spcAft>
              <a:buNone/>
            </a:pPr>
            <a:endParaRPr lang="es-ES" sz="4800" dirty="0"/>
          </a:p>
          <a:p>
            <a:pPr marL="0" indent="0" algn="ctr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s-ES" sz="4800" dirty="0"/>
              <a:t>¡Muchas gracias por su atención!</a:t>
            </a:r>
          </a:p>
          <a:p>
            <a:pPr marL="0" indent="0" algn="ctr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s-ES" sz="3200" dirty="0"/>
              <a:t>¿Alguna consulta?</a:t>
            </a:r>
          </a:p>
          <a:p>
            <a:pPr marL="0" indent="0" algn="ctr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s-ES" sz="1800" dirty="0"/>
              <a:t>maxiaortiz22@gmail.com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6A35CDB-A374-BD66-7B25-F2A33352D4B8}"/>
              </a:ext>
            </a:extLst>
          </p:cNvPr>
          <p:cNvSpPr/>
          <p:nvPr/>
        </p:nvSpPr>
        <p:spPr bwMode="auto">
          <a:xfrm>
            <a:off x="107504" y="6381328"/>
            <a:ext cx="4752528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Estimación ciega de parámetros acústicos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761A1A9-FCE9-674F-F69E-BE3F8D1C7361}"/>
              </a:ext>
            </a:extLst>
          </p:cNvPr>
          <p:cNvSpPr/>
          <p:nvPr/>
        </p:nvSpPr>
        <p:spPr bwMode="auto">
          <a:xfrm>
            <a:off x="7596336" y="6417331"/>
            <a:ext cx="1152128" cy="3165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29CBFE1-956F-1981-F4E0-55BD3EB5869A}"/>
              </a:ext>
            </a:extLst>
          </p:cNvPr>
          <p:cNvSpPr/>
          <p:nvPr/>
        </p:nvSpPr>
        <p:spPr bwMode="auto">
          <a:xfrm>
            <a:off x="7596336" y="6381288"/>
            <a:ext cx="1152128" cy="3165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15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54487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Parámetros acústicos:</a:t>
            </a:r>
          </a:p>
          <a:p>
            <a:pPr lvl="1"/>
            <a:r>
              <a:rPr lang="es-ES" dirty="0"/>
              <a:t>Brindan </a:t>
            </a:r>
            <a:r>
              <a:rPr lang="es-ES" b="1" dirty="0"/>
              <a:t>información objetiva</a:t>
            </a:r>
            <a:r>
              <a:rPr lang="es-ES" dirty="0"/>
              <a:t> sobre las </a:t>
            </a:r>
            <a:r>
              <a:rPr lang="es-ES" b="1" dirty="0"/>
              <a:t>características acústicas </a:t>
            </a:r>
            <a:r>
              <a:rPr lang="es-ES" dirty="0"/>
              <a:t>de un recinto.</a:t>
            </a:r>
          </a:p>
          <a:p>
            <a:pPr lvl="1"/>
            <a:r>
              <a:rPr lang="es-ES" dirty="0"/>
              <a:t>Dependen de la obtención de la </a:t>
            </a:r>
            <a:r>
              <a:rPr lang="es-ES" b="1" dirty="0"/>
              <a:t>respuesta al impulso de la sala (RIR)</a:t>
            </a:r>
          </a:p>
          <a:p>
            <a:pPr lvl="1"/>
            <a:r>
              <a:rPr lang="es-ES" dirty="0"/>
              <a:t>Obtener una RIR puede ser muy </a:t>
            </a:r>
            <a:r>
              <a:rPr lang="es-ES" b="1" dirty="0"/>
              <a:t>costoso</a:t>
            </a:r>
            <a:r>
              <a:rPr lang="es-ES" dirty="0"/>
              <a:t> y no siempre es posible su generación.</a:t>
            </a:r>
          </a:p>
          <a:p>
            <a:pPr lvl="1"/>
            <a:r>
              <a:rPr lang="es-ES" dirty="0"/>
              <a:t>La medición de la </a:t>
            </a:r>
            <a:r>
              <a:rPr lang="es-ES" b="1" dirty="0"/>
              <a:t>RIR</a:t>
            </a:r>
            <a:r>
              <a:rPr lang="es-ES" dirty="0"/>
              <a:t> se ve fuertemente </a:t>
            </a:r>
            <a:r>
              <a:rPr lang="es-ES" b="1" dirty="0"/>
              <a:t>afectada</a:t>
            </a:r>
            <a:r>
              <a:rPr lang="es-ES" dirty="0"/>
              <a:t> por las condiciones de </a:t>
            </a:r>
            <a:r>
              <a:rPr lang="es-ES" b="1" dirty="0"/>
              <a:t>ruido de fondo </a:t>
            </a:r>
            <a:r>
              <a:rPr lang="es-ES" dirty="0"/>
              <a:t>en el recinto.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Problemática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5B2D1D-EE2D-53A5-CAD6-428D042E8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8" y="4364037"/>
            <a:ext cx="3600450" cy="1762125"/>
          </a:xfrm>
          <a:prstGeom prst="rect">
            <a:avLst/>
          </a:prstGeom>
        </p:spPr>
      </p:pic>
      <p:pic>
        <p:nvPicPr>
          <p:cNvPr id="1030" name="Picture 6" descr="Acoustic impulse response used in simulations. | Download Scientific Diagram">
            <a:extLst>
              <a:ext uri="{FF2B5EF4-FFF2-40B4-BE49-F238E27FC236}">
                <a16:creationId xmlns:a16="http://schemas.microsoft.com/office/drawing/2014/main" id="{BB64784E-8508-DF6C-0317-9E46D9240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254" y="4181951"/>
            <a:ext cx="2823989" cy="21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5A41ECF-230C-209F-3DA2-B83AD66E1F0C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FAC941-47A7-BF96-4382-4004824ECE4F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3236764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Parámetros acústicos:</a:t>
            </a:r>
          </a:p>
          <a:p>
            <a:pPr lvl="1"/>
            <a:r>
              <a:rPr lang="es-ES" dirty="0"/>
              <a:t>Brindan </a:t>
            </a:r>
            <a:r>
              <a:rPr lang="es-ES" b="1" dirty="0"/>
              <a:t>información objetiva</a:t>
            </a:r>
            <a:r>
              <a:rPr lang="es-ES" dirty="0"/>
              <a:t> sobre las </a:t>
            </a:r>
            <a:r>
              <a:rPr lang="es-ES" b="1" dirty="0"/>
              <a:t>características acústicas </a:t>
            </a:r>
            <a:r>
              <a:rPr lang="es-ES" dirty="0"/>
              <a:t>de un recinto.</a:t>
            </a:r>
          </a:p>
          <a:p>
            <a:pPr lvl="1"/>
            <a:r>
              <a:rPr lang="es-ES" dirty="0"/>
              <a:t>Dependen de la obtención de la </a:t>
            </a:r>
            <a:r>
              <a:rPr lang="es-ES" b="1" dirty="0"/>
              <a:t>respuesta al impulso de la sala (RIR)</a:t>
            </a:r>
          </a:p>
          <a:p>
            <a:pPr lvl="1"/>
            <a:r>
              <a:rPr lang="es-ES" dirty="0"/>
              <a:t>Obtener una RIR puede ser muy </a:t>
            </a:r>
            <a:r>
              <a:rPr lang="es-ES" b="1" dirty="0"/>
              <a:t>costoso</a:t>
            </a:r>
            <a:r>
              <a:rPr lang="es-ES" dirty="0"/>
              <a:t> y no siempre es posible su generación.</a:t>
            </a:r>
          </a:p>
          <a:p>
            <a:pPr lvl="1"/>
            <a:r>
              <a:rPr lang="es-ES" dirty="0"/>
              <a:t>La medición de la </a:t>
            </a:r>
            <a:r>
              <a:rPr lang="es-ES" b="1" dirty="0"/>
              <a:t>RIR</a:t>
            </a:r>
            <a:r>
              <a:rPr lang="es-ES" dirty="0"/>
              <a:t> se ve fuertemente </a:t>
            </a:r>
            <a:r>
              <a:rPr lang="es-ES" b="1" dirty="0"/>
              <a:t>afectada</a:t>
            </a:r>
            <a:r>
              <a:rPr lang="es-ES" dirty="0"/>
              <a:t> por las condiciones de </a:t>
            </a:r>
            <a:r>
              <a:rPr lang="es-ES" b="1" dirty="0"/>
              <a:t>ruido de fondo </a:t>
            </a:r>
            <a:r>
              <a:rPr lang="es-ES" dirty="0"/>
              <a:t>en el recinto.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5B2D1D-EE2D-53A5-CAD6-428D042E8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8" y="4364037"/>
            <a:ext cx="3600450" cy="1762125"/>
          </a:xfrm>
          <a:prstGeom prst="rect">
            <a:avLst/>
          </a:prstGeom>
        </p:spPr>
      </p:pic>
      <p:pic>
        <p:nvPicPr>
          <p:cNvPr id="1030" name="Picture 6" descr="Acoustic impulse response used in simulations. | Download Scientific Diagram">
            <a:extLst>
              <a:ext uri="{FF2B5EF4-FFF2-40B4-BE49-F238E27FC236}">
                <a16:creationId xmlns:a16="http://schemas.microsoft.com/office/drawing/2014/main" id="{BB64784E-8508-DF6C-0317-9E46D9240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254" y="4181951"/>
            <a:ext cx="2823989" cy="21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5A41ECF-230C-209F-3DA2-B83AD66E1F0C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FAC941-47A7-BF96-4382-4004824ECE4F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88443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Parámetros acústicos:</a:t>
            </a:r>
          </a:p>
          <a:p>
            <a:pPr lvl="1"/>
            <a:r>
              <a:rPr lang="es-ES" dirty="0"/>
              <a:t>Brindan </a:t>
            </a:r>
            <a:r>
              <a:rPr lang="es-ES" b="1" dirty="0"/>
              <a:t>información objetiva</a:t>
            </a:r>
            <a:r>
              <a:rPr lang="es-ES" dirty="0"/>
              <a:t> sobre las </a:t>
            </a:r>
            <a:r>
              <a:rPr lang="es-ES" b="1" dirty="0"/>
              <a:t>características acústicas </a:t>
            </a:r>
            <a:r>
              <a:rPr lang="es-ES" dirty="0"/>
              <a:t>de un recinto.</a:t>
            </a:r>
          </a:p>
          <a:p>
            <a:pPr lvl="1"/>
            <a:r>
              <a:rPr lang="es-ES" dirty="0"/>
              <a:t>Dependen de la obtención de la </a:t>
            </a:r>
            <a:r>
              <a:rPr lang="es-ES" b="1" dirty="0"/>
              <a:t>respuesta al impulso de la sala (RIR)</a:t>
            </a:r>
          </a:p>
          <a:p>
            <a:pPr lvl="1"/>
            <a:r>
              <a:rPr lang="es-ES" dirty="0"/>
              <a:t>Obtener una RIR puede ser muy </a:t>
            </a:r>
            <a:r>
              <a:rPr lang="es-ES" b="1" dirty="0"/>
              <a:t>costoso</a:t>
            </a:r>
            <a:r>
              <a:rPr lang="es-ES" dirty="0"/>
              <a:t> y no siempre es posible su generación.</a:t>
            </a:r>
          </a:p>
          <a:p>
            <a:pPr lvl="1"/>
            <a:r>
              <a:rPr lang="es-ES" dirty="0"/>
              <a:t>La medición de la </a:t>
            </a:r>
            <a:r>
              <a:rPr lang="es-ES" b="1" dirty="0"/>
              <a:t>RIR</a:t>
            </a:r>
            <a:r>
              <a:rPr lang="es-ES" dirty="0"/>
              <a:t> se ve fuertemente </a:t>
            </a:r>
            <a:r>
              <a:rPr lang="es-ES" b="1" dirty="0"/>
              <a:t>afectada</a:t>
            </a:r>
            <a:r>
              <a:rPr lang="es-ES" dirty="0"/>
              <a:t> por las condiciones de </a:t>
            </a:r>
            <a:r>
              <a:rPr lang="es-ES" b="1" dirty="0"/>
              <a:t>ruido de fondo </a:t>
            </a:r>
            <a:r>
              <a:rPr lang="es-ES" dirty="0"/>
              <a:t>en el recinto.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específicos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5B2D1D-EE2D-53A5-CAD6-428D042E8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8" y="4364037"/>
            <a:ext cx="3600450" cy="1762125"/>
          </a:xfrm>
          <a:prstGeom prst="rect">
            <a:avLst/>
          </a:prstGeom>
        </p:spPr>
      </p:pic>
      <p:pic>
        <p:nvPicPr>
          <p:cNvPr id="1030" name="Picture 6" descr="Acoustic impulse response used in simulations. | Download Scientific Diagram">
            <a:extLst>
              <a:ext uri="{FF2B5EF4-FFF2-40B4-BE49-F238E27FC236}">
                <a16:creationId xmlns:a16="http://schemas.microsoft.com/office/drawing/2014/main" id="{BB64784E-8508-DF6C-0317-9E46D9240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254" y="4181951"/>
            <a:ext cx="2823989" cy="21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5A41ECF-230C-209F-3DA2-B83AD66E1F0C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FAC941-47A7-BF96-4382-4004824ECE4F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334858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Parámetros acústicos:</a:t>
            </a:r>
          </a:p>
          <a:p>
            <a:pPr lvl="1"/>
            <a:r>
              <a:rPr lang="es-ES" dirty="0"/>
              <a:t>Brindan </a:t>
            </a:r>
            <a:r>
              <a:rPr lang="es-ES" b="1" dirty="0"/>
              <a:t>información objetiva</a:t>
            </a:r>
            <a:r>
              <a:rPr lang="es-ES" dirty="0"/>
              <a:t> sobre las </a:t>
            </a:r>
            <a:r>
              <a:rPr lang="es-ES" b="1" dirty="0"/>
              <a:t>características acústicas </a:t>
            </a:r>
            <a:r>
              <a:rPr lang="es-ES" dirty="0"/>
              <a:t>de un recinto.</a:t>
            </a:r>
          </a:p>
          <a:p>
            <a:pPr lvl="1"/>
            <a:r>
              <a:rPr lang="es-ES" dirty="0"/>
              <a:t>Dependen de la obtención de la </a:t>
            </a:r>
            <a:r>
              <a:rPr lang="es-ES" b="1" dirty="0"/>
              <a:t>respuesta al impulso de la sala (RIR)</a:t>
            </a:r>
          </a:p>
          <a:p>
            <a:pPr lvl="1"/>
            <a:r>
              <a:rPr lang="es-ES" dirty="0"/>
              <a:t>Obtener una RIR puede ser muy </a:t>
            </a:r>
            <a:r>
              <a:rPr lang="es-ES" b="1" dirty="0"/>
              <a:t>costoso</a:t>
            </a:r>
            <a:r>
              <a:rPr lang="es-ES" dirty="0"/>
              <a:t> y no siempre es posible su generación.</a:t>
            </a:r>
          </a:p>
          <a:p>
            <a:pPr lvl="1"/>
            <a:r>
              <a:rPr lang="es-ES" dirty="0"/>
              <a:t>La medición de la </a:t>
            </a:r>
            <a:r>
              <a:rPr lang="es-ES" b="1" dirty="0"/>
              <a:t>RIR</a:t>
            </a:r>
            <a:r>
              <a:rPr lang="es-ES" dirty="0"/>
              <a:t> se ve fuertemente </a:t>
            </a:r>
            <a:r>
              <a:rPr lang="es-ES" b="1" dirty="0"/>
              <a:t>afectada</a:t>
            </a:r>
            <a:r>
              <a:rPr lang="es-ES" dirty="0"/>
              <a:t> por las condiciones de </a:t>
            </a:r>
            <a:r>
              <a:rPr lang="es-ES" b="1" dirty="0"/>
              <a:t>ruido de fondo </a:t>
            </a:r>
            <a:r>
              <a:rPr lang="es-ES" dirty="0"/>
              <a:t>en el recinto.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Marco teórico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5B2D1D-EE2D-53A5-CAD6-428D042E8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8" y="4364037"/>
            <a:ext cx="3600450" cy="1762125"/>
          </a:xfrm>
          <a:prstGeom prst="rect">
            <a:avLst/>
          </a:prstGeom>
        </p:spPr>
      </p:pic>
      <p:pic>
        <p:nvPicPr>
          <p:cNvPr id="1030" name="Picture 6" descr="Acoustic impulse response used in simulations. | Download Scientific Diagram">
            <a:extLst>
              <a:ext uri="{FF2B5EF4-FFF2-40B4-BE49-F238E27FC236}">
                <a16:creationId xmlns:a16="http://schemas.microsoft.com/office/drawing/2014/main" id="{BB64784E-8508-DF6C-0317-9E46D9240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254" y="4181951"/>
            <a:ext cx="2823989" cy="21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5A41ECF-230C-209F-3DA2-B83AD66E1F0C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FAC941-47A7-BF96-4382-4004824ECE4F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1880590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Parámetros acústicos:</a:t>
            </a:r>
          </a:p>
          <a:p>
            <a:pPr lvl="1"/>
            <a:r>
              <a:rPr lang="es-ES" dirty="0"/>
              <a:t>Brindan </a:t>
            </a:r>
            <a:r>
              <a:rPr lang="es-ES" b="1" dirty="0"/>
              <a:t>información objetiva</a:t>
            </a:r>
            <a:r>
              <a:rPr lang="es-ES" dirty="0"/>
              <a:t> sobre las </a:t>
            </a:r>
            <a:r>
              <a:rPr lang="es-ES" b="1" dirty="0"/>
              <a:t>características acústicas </a:t>
            </a:r>
            <a:r>
              <a:rPr lang="es-ES" dirty="0"/>
              <a:t>de un recinto.</a:t>
            </a:r>
          </a:p>
          <a:p>
            <a:pPr lvl="1"/>
            <a:r>
              <a:rPr lang="es-ES" dirty="0"/>
              <a:t>Dependen de la obtención de la </a:t>
            </a:r>
            <a:r>
              <a:rPr lang="es-ES" b="1" dirty="0"/>
              <a:t>respuesta al impulso de la sala (RIR)</a:t>
            </a:r>
          </a:p>
          <a:p>
            <a:pPr lvl="1"/>
            <a:r>
              <a:rPr lang="es-ES" dirty="0"/>
              <a:t>Obtener una RIR puede ser muy </a:t>
            </a:r>
            <a:r>
              <a:rPr lang="es-ES" b="1" dirty="0"/>
              <a:t>costoso</a:t>
            </a:r>
            <a:r>
              <a:rPr lang="es-ES" dirty="0"/>
              <a:t> y no siempre es posible su generación.</a:t>
            </a:r>
          </a:p>
          <a:p>
            <a:pPr lvl="1"/>
            <a:r>
              <a:rPr lang="es-ES" dirty="0"/>
              <a:t>La medición de la </a:t>
            </a:r>
            <a:r>
              <a:rPr lang="es-ES" b="1" dirty="0"/>
              <a:t>RIR</a:t>
            </a:r>
            <a:r>
              <a:rPr lang="es-ES" dirty="0"/>
              <a:t> se ve fuertemente </a:t>
            </a:r>
            <a:r>
              <a:rPr lang="es-ES" b="1" dirty="0"/>
              <a:t>afectada</a:t>
            </a:r>
            <a:r>
              <a:rPr lang="es-ES" dirty="0"/>
              <a:t> por las condiciones de </a:t>
            </a:r>
            <a:r>
              <a:rPr lang="es-ES" b="1" dirty="0"/>
              <a:t>ruido de fondo </a:t>
            </a:r>
            <a:r>
              <a:rPr lang="es-ES" dirty="0"/>
              <a:t>en el recinto.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Propuesta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5B2D1D-EE2D-53A5-CAD6-428D042E8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8" y="4364037"/>
            <a:ext cx="3600450" cy="1762125"/>
          </a:xfrm>
          <a:prstGeom prst="rect">
            <a:avLst/>
          </a:prstGeom>
        </p:spPr>
      </p:pic>
      <p:pic>
        <p:nvPicPr>
          <p:cNvPr id="1030" name="Picture 6" descr="Acoustic impulse response used in simulations. | Download Scientific Diagram">
            <a:extLst>
              <a:ext uri="{FF2B5EF4-FFF2-40B4-BE49-F238E27FC236}">
                <a16:creationId xmlns:a16="http://schemas.microsoft.com/office/drawing/2014/main" id="{BB64784E-8508-DF6C-0317-9E46D9240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254" y="4181951"/>
            <a:ext cx="2823989" cy="21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5A41ECF-230C-209F-3DA2-B83AD66E1F0C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FAC941-47A7-BF96-4382-4004824ECE4F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119749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Parámetros acústicos:</a:t>
            </a:r>
          </a:p>
          <a:p>
            <a:pPr lvl="1"/>
            <a:r>
              <a:rPr lang="es-ES" dirty="0"/>
              <a:t>Brindan </a:t>
            </a:r>
            <a:r>
              <a:rPr lang="es-ES" b="1" dirty="0"/>
              <a:t>información objetiva</a:t>
            </a:r>
            <a:r>
              <a:rPr lang="es-ES" dirty="0"/>
              <a:t> sobre las </a:t>
            </a:r>
            <a:r>
              <a:rPr lang="es-ES" b="1" dirty="0"/>
              <a:t>características acústicas </a:t>
            </a:r>
            <a:r>
              <a:rPr lang="es-ES" dirty="0"/>
              <a:t>de un recinto.</a:t>
            </a:r>
          </a:p>
          <a:p>
            <a:pPr lvl="1"/>
            <a:r>
              <a:rPr lang="es-ES" dirty="0"/>
              <a:t>Dependen de la obtención de la </a:t>
            </a:r>
            <a:r>
              <a:rPr lang="es-ES" b="1" dirty="0"/>
              <a:t>respuesta al impulso de la sala (RIR)</a:t>
            </a:r>
          </a:p>
          <a:p>
            <a:pPr lvl="1"/>
            <a:r>
              <a:rPr lang="es-ES" dirty="0"/>
              <a:t>Obtener una RIR puede ser muy </a:t>
            </a:r>
            <a:r>
              <a:rPr lang="es-ES" b="1" dirty="0"/>
              <a:t>costoso</a:t>
            </a:r>
            <a:r>
              <a:rPr lang="es-ES" dirty="0"/>
              <a:t> y no siempre es posible su generación.</a:t>
            </a:r>
          </a:p>
          <a:p>
            <a:pPr lvl="1"/>
            <a:r>
              <a:rPr lang="es-ES" dirty="0"/>
              <a:t>La medición de la </a:t>
            </a:r>
            <a:r>
              <a:rPr lang="es-ES" b="1" dirty="0"/>
              <a:t>RIR</a:t>
            </a:r>
            <a:r>
              <a:rPr lang="es-ES" dirty="0"/>
              <a:t> se ve fuertemente </a:t>
            </a:r>
            <a:r>
              <a:rPr lang="es-ES" b="1" dirty="0"/>
              <a:t>afectada</a:t>
            </a:r>
            <a:r>
              <a:rPr lang="es-ES" dirty="0"/>
              <a:t> por las condiciones de </a:t>
            </a:r>
            <a:r>
              <a:rPr lang="es-ES" b="1" dirty="0"/>
              <a:t>ruido de fondo </a:t>
            </a:r>
            <a:r>
              <a:rPr lang="es-ES" dirty="0"/>
              <a:t>en el recinto.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5B2D1D-EE2D-53A5-CAD6-428D042E8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8" y="4364037"/>
            <a:ext cx="3600450" cy="1762125"/>
          </a:xfrm>
          <a:prstGeom prst="rect">
            <a:avLst/>
          </a:prstGeom>
        </p:spPr>
      </p:pic>
      <p:pic>
        <p:nvPicPr>
          <p:cNvPr id="1030" name="Picture 6" descr="Acoustic impulse response used in simulations. | Download Scientific Diagram">
            <a:extLst>
              <a:ext uri="{FF2B5EF4-FFF2-40B4-BE49-F238E27FC236}">
                <a16:creationId xmlns:a16="http://schemas.microsoft.com/office/drawing/2014/main" id="{BB64784E-8508-DF6C-0317-9E46D9240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254" y="4181951"/>
            <a:ext cx="2823989" cy="21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5A41ECF-230C-209F-3DA2-B83AD66E1F0C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FAC941-47A7-BF96-4382-4004824ECE4F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158175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Parámetros acústicos:</a:t>
            </a:r>
          </a:p>
          <a:p>
            <a:pPr lvl="1"/>
            <a:r>
              <a:rPr lang="es-ES" dirty="0"/>
              <a:t>Brindan </a:t>
            </a:r>
            <a:r>
              <a:rPr lang="es-ES" b="1" dirty="0"/>
              <a:t>información objetiva</a:t>
            </a:r>
            <a:r>
              <a:rPr lang="es-ES" dirty="0"/>
              <a:t> sobre las </a:t>
            </a:r>
            <a:r>
              <a:rPr lang="es-ES" b="1" dirty="0"/>
              <a:t>características acústicas </a:t>
            </a:r>
            <a:r>
              <a:rPr lang="es-ES" dirty="0"/>
              <a:t>de un recinto.</a:t>
            </a:r>
          </a:p>
          <a:p>
            <a:pPr lvl="1"/>
            <a:r>
              <a:rPr lang="es-ES" dirty="0"/>
              <a:t>Dependen de la obtención de la </a:t>
            </a:r>
            <a:r>
              <a:rPr lang="es-ES" b="1" dirty="0"/>
              <a:t>respuesta al impulso de la sala (RIR)</a:t>
            </a:r>
          </a:p>
          <a:p>
            <a:pPr lvl="1"/>
            <a:r>
              <a:rPr lang="es-ES" dirty="0"/>
              <a:t>Obtener una RIR puede ser muy </a:t>
            </a:r>
            <a:r>
              <a:rPr lang="es-ES" b="1" dirty="0"/>
              <a:t>costoso</a:t>
            </a:r>
            <a:r>
              <a:rPr lang="es-ES" dirty="0"/>
              <a:t> y no siempre es posible su generación.</a:t>
            </a:r>
          </a:p>
          <a:p>
            <a:pPr lvl="1"/>
            <a:r>
              <a:rPr lang="es-ES" dirty="0"/>
              <a:t>La medición de la </a:t>
            </a:r>
            <a:r>
              <a:rPr lang="es-ES" b="1" dirty="0"/>
              <a:t>RIR</a:t>
            </a:r>
            <a:r>
              <a:rPr lang="es-ES" dirty="0"/>
              <a:t> se ve fuertemente </a:t>
            </a:r>
            <a:r>
              <a:rPr lang="es-ES" b="1" dirty="0"/>
              <a:t>afectada</a:t>
            </a:r>
            <a:r>
              <a:rPr lang="es-ES" dirty="0"/>
              <a:t> por las condiciones de </a:t>
            </a:r>
            <a:r>
              <a:rPr lang="es-ES" b="1" dirty="0"/>
              <a:t>ruido de fondo </a:t>
            </a:r>
            <a:r>
              <a:rPr lang="es-ES" dirty="0"/>
              <a:t>en el recinto.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5B2D1D-EE2D-53A5-CAD6-428D042E8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8" y="4364037"/>
            <a:ext cx="3600450" cy="1762125"/>
          </a:xfrm>
          <a:prstGeom prst="rect">
            <a:avLst/>
          </a:prstGeom>
        </p:spPr>
      </p:pic>
      <p:pic>
        <p:nvPicPr>
          <p:cNvPr id="1030" name="Picture 6" descr="Acoustic impulse response used in simulations. | Download Scientific Diagram">
            <a:extLst>
              <a:ext uri="{FF2B5EF4-FFF2-40B4-BE49-F238E27FC236}">
                <a16:creationId xmlns:a16="http://schemas.microsoft.com/office/drawing/2014/main" id="{BB64784E-8508-DF6C-0317-9E46D9240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254" y="4181951"/>
            <a:ext cx="2823989" cy="21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5A41ECF-230C-209F-3DA2-B83AD66E1F0C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FAC941-47A7-BF96-4382-4004824ECE4F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21483873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UNTREF_AL2016">
  <a:themeElements>
    <a:clrScheme name="1_Profile 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0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TemaUNTREF_AL2016</Template>
  <TotalTime>649</TotalTime>
  <Words>1749</Words>
  <Application>Microsoft Office PowerPoint</Application>
  <PresentationFormat>Presentación en pantalla (4:3)</PresentationFormat>
  <Paragraphs>265</Paragraphs>
  <Slides>27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Calibri</vt:lpstr>
      <vt:lpstr>Verdana</vt:lpstr>
      <vt:lpstr>Wingdings</vt:lpstr>
      <vt:lpstr>TemaUNTREF_AL2016</vt:lpstr>
      <vt:lpstr>Estimación ciega de parámetros acústicos de un recinto</vt:lpstr>
      <vt:lpstr>Introducción</vt:lpstr>
      <vt:lpstr>Problemática</vt:lpstr>
      <vt:lpstr>Objetivo</vt:lpstr>
      <vt:lpstr>Objetivos específicos</vt:lpstr>
      <vt:lpstr>Marco teórico</vt:lpstr>
      <vt:lpstr>Propuesta</vt:lpstr>
      <vt:lpstr>Metodología</vt:lpstr>
      <vt:lpstr>Pruebas</vt:lpstr>
      <vt:lpstr>Resultados y análisis</vt:lpstr>
      <vt:lpstr>Conclusiones</vt:lpstr>
      <vt:lpstr>Trabajo futuro</vt:lpstr>
      <vt:lpstr>Agradecimientos</vt:lpstr>
      <vt:lpstr>Problemática</vt:lpstr>
      <vt:lpstr>Decay de las señales de habla</vt:lpstr>
      <vt:lpstr>Estimación ciega de parámetros acústicos</vt:lpstr>
      <vt:lpstr>TAE</vt:lpstr>
      <vt:lpstr>CNN</vt:lpstr>
      <vt:lpstr>Base de datos</vt:lpstr>
      <vt:lpstr>Resultados: entrenamiento</vt:lpstr>
      <vt:lpstr>Resultados: estimación de parámetros</vt:lpstr>
      <vt:lpstr>Resultados: estimación de parámetros</vt:lpstr>
      <vt:lpstr>Resultados: estimación de parámetros</vt:lpstr>
      <vt:lpstr>Resultados: estimación de parámetros</vt:lpstr>
      <vt:lpstr>Resultados</vt:lpstr>
      <vt:lpstr>Trabajo pendiente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Flu &amp; Lu</dc:creator>
  <cp:lastModifiedBy>Maximiliano Ortiz</cp:lastModifiedBy>
  <cp:revision>8</cp:revision>
  <dcterms:created xsi:type="dcterms:W3CDTF">2017-03-08T19:34:15Z</dcterms:created>
  <dcterms:modified xsi:type="dcterms:W3CDTF">2023-09-03T23:16:09Z</dcterms:modified>
</cp:coreProperties>
</file>