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6" r:id="rId2"/>
    <p:sldId id="257" r:id="rId3"/>
    <p:sldId id="286" r:id="rId4"/>
    <p:sldId id="287" r:id="rId5"/>
    <p:sldId id="289" r:id="rId6"/>
    <p:sldId id="290" r:id="rId7"/>
    <p:sldId id="276" r:id="rId8"/>
    <p:sldId id="291" r:id="rId9"/>
    <p:sldId id="292" r:id="rId10"/>
    <p:sldId id="293" r:id="rId11"/>
    <p:sldId id="294" r:id="rId12"/>
    <p:sldId id="296" r:id="rId13"/>
    <p:sldId id="297" r:id="rId14"/>
    <p:sldId id="278" r:id="rId15"/>
    <p:sldId id="298" r:id="rId16"/>
    <p:sldId id="299" r:id="rId17"/>
    <p:sldId id="300" r:id="rId18"/>
    <p:sldId id="301" r:id="rId19"/>
    <p:sldId id="302" r:id="rId20"/>
    <p:sldId id="303" r:id="rId21"/>
    <p:sldId id="304" r:id="rId22"/>
    <p:sldId id="288" r:id="rId23"/>
    <p:sldId id="277" r:id="rId24"/>
    <p:sldId id="279" r:id="rId25"/>
    <p:sldId id="280" r:id="rId26"/>
    <p:sldId id="281" r:id="rId27"/>
    <p:sldId id="282" r:id="rId28"/>
    <p:sldId id="283" r:id="rId29"/>
    <p:sldId id="284" r:id="rId30"/>
    <p:sldId id="285" r:id="rId31"/>
    <p:sldId id="274" r:id="rId32"/>
    <p:sldId id="259" r:id="rId33"/>
    <p:sldId id="260" r:id="rId34"/>
    <p:sldId id="261" r:id="rId35"/>
    <p:sldId id="263" r:id="rId36"/>
    <p:sldId id="264" r:id="rId37"/>
    <p:sldId id="265" r:id="rId38"/>
    <p:sldId id="267" r:id="rId39"/>
    <p:sldId id="270" r:id="rId40"/>
    <p:sldId id="271" r:id="rId41"/>
    <p:sldId id="273" r:id="rId42"/>
    <p:sldId id="268" r:id="rId43"/>
    <p:sldId id="269" r:id="rId44"/>
    <p:sldId id="266" r:id="rId4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60E95E2-C0C6-4307-9F74-0180F359E424}">
          <p14:sldIdLst>
            <p14:sldId id="256"/>
            <p14:sldId id="257"/>
            <p14:sldId id="286"/>
            <p14:sldId id="287"/>
            <p14:sldId id="289"/>
            <p14:sldId id="290"/>
            <p14:sldId id="276"/>
            <p14:sldId id="291"/>
            <p14:sldId id="292"/>
            <p14:sldId id="293"/>
            <p14:sldId id="294"/>
            <p14:sldId id="296"/>
            <p14:sldId id="297"/>
            <p14:sldId id="278"/>
            <p14:sldId id="298"/>
            <p14:sldId id="299"/>
            <p14:sldId id="300"/>
            <p14:sldId id="301"/>
            <p14:sldId id="302"/>
            <p14:sldId id="303"/>
            <p14:sldId id="304"/>
            <p14:sldId id="288"/>
            <p14:sldId id="277"/>
            <p14:sldId id="279"/>
            <p14:sldId id="280"/>
            <p14:sldId id="281"/>
            <p14:sldId id="282"/>
            <p14:sldId id="283"/>
            <p14:sldId id="284"/>
            <p14:sldId id="285"/>
            <p14:sldId id="274"/>
            <p14:sldId id="259"/>
            <p14:sldId id="260"/>
            <p14:sldId id="261"/>
            <p14:sldId id="263"/>
            <p14:sldId id="264"/>
            <p14:sldId id="265"/>
            <p14:sldId id="267"/>
            <p14:sldId id="270"/>
            <p14:sldId id="271"/>
            <p14:sldId id="273"/>
            <p14:sldId id="268"/>
            <p14:sldId id="269"/>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3DB38-BBC1-4B2B-864D-112136CD1244}" v="688" dt="2023-09-16T23:57:47.51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o Ortiz" userId="90727fd8e92db46b" providerId="LiveId" clId="{55350F6E-B157-4641-AF2D-93DAFF1F0CF2}"/>
    <pc:docChg chg="undo custSel addSld modSld modSection">
      <pc:chgData name="Maximiliano Ortiz" userId="90727fd8e92db46b" providerId="LiveId" clId="{55350F6E-B157-4641-AF2D-93DAFF1F0CF2}" dt="2023-06-14T20:24:57.435" v="202" actId="14100"/>
      <pc:docMkLst>
        <pc:docMk/>
      </pc:docMkLst>
      <pc:sldChg chg="addSp delSp modSp mod">
        <pc:chgData name="Maximiliano Ortiz" userId="90727fd8e92db46b" providerId="LiveId" clId="{55350F6E-B157-4641-AF2D-93DAFF1F0CF2}" dt="2023-06-14T18:37:56.709" v="120"/>
        <pc:sldMkLst>
          <pc:docMk/>
          <pc:sldMk cId="2798663380" sldId="257"/>
        </pc:sldMkLst>
        <pc:spChg chg="add mod">
          <ac:chgData name="Maximiliano Ortiz" userId="90727fd8e92db46b" providerId="LiveId" clId="{55350F6E-B157-4641-AF2D-93DAFF1F0CF2}" dt="2023-06-14T18:37:56.709" v="120"/>
          <ac:spMkLst>
            <pc:docMk/>
            <pc:sldMk cId="2798663380" sldId="257"/>
            <ac:spMk id="3" creationId="{F5A41ECF-230C-209F-3DA2-B83AD66E1F0C}"/>
          </ac:spMkLst>
        </pc:spChg>
        <pc:spChg chg="add mod">
          <ac:chgData name="Maximiliano Ortiz" userId="90727fd8e92db46b" providerId="LiveId" clId="{55350F6E-B157-4641-AF2D-93DAFF1F0CF2}" dt="2023-06-14T18:37:56.709" v="120"/>
          <ac:spMkLst>
            <pc:docMk/>
            <pc:sldMk cId="2798663380" sldId="257"/>
            <ac:spMk id="4" creationId="{8CFAC941-47A7-BF96-4382-4004824ECE4F}"/>
          </ac:spMkLst>
        </pc:spChg>
        <pc:spChg chg="del mod">
          <ac:chgData name="Maximiliano Ortiz" userId="90727fd8e92db46b" providerId="LiveId" clId="{55350F6E-B157-4641-AF2D-93DAFF1F0CF2}" dt="2023-06-14T18:35:14.498" v="42" actId="478"/>
          <ac:spMkLst>
            <pc:docMk/>
            <pc:sldMk cId="2798663380" sldId="257"/>
            <ac:spMk id="7" creationId="{051E5D3D-6639-2489-AC17-9938F9B994E6}"/>
          </ac:spMkLst>
        </pc:spChg>
        <pc:spChg chg="del mod">
          <ac:chgData name="Maximiliano Ortiz" userId="90727fd8e92db46b" providerId="LiveId" clId="{55350F6E-B157-4641-AF2D-93DAFF1F0CF2}" dt="2023-06-14T18:35:11.672" v="40" actId="478"/>
          <ac:spMkLst>
            <pc:docMk/>
            <pc:sldMk cId="2798663380" sldId="257"/>
            <ac:spMk id="9" creationId="{8B99ACB9-3382-59A6-5F8E-7148AF552558}"/>
          </ac:spMkLst>
        </pc:spChg>
      </pc:sldChg>
      <pc:sldChg chg="addSp delSp modSp mod">
        <pc:chgData name="Maximiliano Ortiz" userId="90727fd8e92db46b" providerId="LiveId" clId="{55350F6E-B157-4641-AF2D-93DAFF1F0CF2}" dt="2023-06-14T18:38:00.745" v="121"/>
        <pc:sldMkLst>
          <pc:docMk/>
          <pc:sldMk cId="2263933884" sldId="259"/>
        </pc:sldMkLst>
        <pc:spChg chg="add mod">
          <ac:chgData name="Maximiliano Ortiz" userId="90727fd8e92db46b" providerId="LiveId" clId="{55350F6E-B157-4641-AF2D-93DAFF1F0CF2}" dt="2023-06-14T18:38:00.745" v="121"/>
          <ac:spMkLst>
            <pc:docMk/>
            <pc:sldMk cId="2263933884" sldId="259"/>
            <ac:spMk id="3" creationId="{8F8AD177-5EFD-992B-8766-BA58EEB4C747}"/>
          </ac:spMkLst>
        </pc:spChg>
        <pc:spChg chg="add mod">
          <ac:chgData name="Maximiliano Ortiz" userId="90727fd8e92db46b" providerId="LiveId" clId="{55350F6E-B157-4641-AF2D-93DAFF1F0CF2}" dt="2023-06-14T18:38:00.745" v="121"/>
          <ac:spMkLst>
            <pc:docMk/>
            <pc:sldMk cId="2263933884" sldId="259"/>
            <ac:spMk id="5" creationId="{6B27F31F-6887-F216-0B44-558D23210806}"/>
          </ac:spMkLst>
        </pc:spChg>
        <pc:spChg chg="del">
          <ac:chgData name="Maximiliano Ortiz" userId="90727fd8e92db46b" providerId="LiveId" clId="{55350F6E-B157-4641-AF2D-93DAFF1F0CF2}" dt="2023-06-14T18:35:18.243" v="43" actId="478"/>
          <ac:spMkLst>
            <pc:docMk/>
            <pc:sldMk cId="2263933884" sldId="259"/>
            <ac:spMk id="15" creationId="{F95FB158-6BB6-DF5F-3B3C-18B73D1EAE17}"/>
          </ac:spMkLst>
        </pc:spChg>
        <pc:spChg chg="del">
          <ac:chgData name="Maximiliano Ortiz" userId="90727fd8e92db46b" providerId="LiveId" clId="{55350F6E-B157-4641-AF2D-93DAFF1F0CF2}" dt="2023-06-14T18:35:19.778" v="44" actId="478"/>
          <ac:spMkLst>
            <pc:docMk/>
            <pc:sldMk cId="2263933884" sldId="259"/>
            <ac:spMk id="20" creationId="{F59E356E-FAC8-BD0A-E141-4512CAE7BF12}"/>
          </ac:spMkLst>
        </pc:spChg>
      </pc:sldChg>
      <pc:sldChg chg="addSp delSp modSp mod modNotes">
        <pc:chgData name="Maximiliano Ortiz" userId="90727fd8e92db46b" providerId="LiveId" clId="{55350F6E-B157-4641-AF2D-93DAFF1F0CF2}" dt="2023-06-14T18:38:07.992" v="122"/>
        <pc:sldMkLst>
          <pc:docMk/>
          <pc:sldMk cId="598161685" sldId="260"/>
        </pc:sldMkLst>
        <pc:spChg chg="add mod">
          <ac:chgData name="Maximiliano Ortiz" userId="90727fd8e92db46b" providerId="LiveId" clId="{55350F6E-B157-4641-AF2D-93DAFF1F0CF2}" dt="2023-06-14T18:38:07.992" v="122"/>
          <ac:spMkLst>
            <pc:docMk/>
            <pc:sldMk cId="598161685" sldId="260"/>
            <ac:spMk id="3" creationId="{7DB21898-0A8F-CC20-5C02-105E7FCCD5A6}"/>
          </ac:spMkLst>
        </pc:spChg>
        <pc:spChg chg="add mod">
          <ac:chgData name="Maximiliano Ortiz" userId="90727fd8e92db46b" providerId="LiveId" clId="{55350F6E-B157-4641-AF2D-93DAFF1F0CF2}" dt="2023-06-14T18:38:07.992" v="122"/>
          <ac:spMkLst>
            <pc:docMk/>
            <pc:sldMk cId="598161685" sldId="260"/>
            <ac:spMk id="5" creationId="{F8B65A9B-709B-E2C9-13E0-5E1C822F32B2}"/>
          </ac:spMkLst>
        </pc:spChg>
        <pc:spChg chg="del">
          <ac:chgData name="Maximiliano Ortiz" userId="90727fd8e92db46b" providerId="LiveId" clId="{55350F6E-B157-4641-AF2D-93DAFF1F0CF2}" dt="2023-06-14T18:35:24.156" v="46" actId="478"/>
          <ac:spMkLst>
            <pc:docMk/>
            <pc:sldMk cId="598161685" sldId="260"/>
            <ac:spMk id="8" creationId="{70951CF3-5C7B-9AFC-0443-8D740B0B3655}"/>
          </ac:spMkLst>
        </pc:spChg>
        <pc:spChg chg="del">
          <ac:chgData name="Maximiliano Ortiz" userId="90727fd8e92db46b" providerId="LiveId" clId="{55350F6E-B157-4641-AF2D-93DAFF1F0CF2}" dt="2023-06-14T18:35:23.146" v="45" actId="478"/>
          <ac:spMkLst>
            <pc:docMk/>
            <pc:sldMk cId="598161685" sldId="260"/>
            <ac:spMk id="16" creationId="{D7FAEDE8-0D47-BC3B-E963-F50DD44F6CD3}"/>
          </ac:spMkLst>
        </pc:spChg>
      </pc:sldChg>
      <pc:sldChg chg="addSp delSp modSp mod modNotes">
        <pc:chgData name="Maximiliano Ortiz" userId="90727fd8e92db46b" providerId="LiveId" clId="{55350F6E-B157-4641-AF2D-93DAFF1F0CF2}" dt="2023-06-14T18:38:14.022" v="123"/>
        <pc:sldMkLst>
          <pc:docMk/>
          <pc:sldMk cId="169933952" sldId="261"/>
        </pc:sldMkLst>
        <pc:spChg chg="add mod">
          <ac:chgData name="Maximiliano Ortiz" userId="90727fd8e92db46b" providerId="LiveId" clId="{55350F6E-B157-4641-AF2D-93DAFF1F0CF2}" dt="2023-06-14T18:38:14.022" v="123"/>
          <ac:spMkLst>
            <pc:docMk/>
            <pc:sldMk cId="169933952" sldId="261"/>
            <ac:spMk id="3" creationId="{134DF98A-8BED-AEA4-4371-3D12097987A2}"/>
          </ac:spMkLst>
        </pc:spChg>
        <pc:spChg chg="add mod">
          <ac:chgData name="Maximiliano Ortiz" userId="90727fd8e92db46b" providerId="LiveId" clId="{55350F6E-B157-4641-AF2D-93DAFF1F0CF2}" dt="2023-06-14T18:38:14.022" v="123"/>
          <ac:spMkLst>
            <pc:docMk/>
            <pc:sldMk cId="169933952" sldId="261"/>
            <ac:spMk id="4" creationId="{FBEA258F-5D84-F15A-67D9-5DDE44B50D3B}"/>
          </ac:spMkLst>
        </pc:spChg>
        <pc:spChg chg="del">
          <ac:chgData name="Maximiliano Ortiz" userId="90727fd8e92db46b" providerId="LiveId" clId="{55350F6E-B157-4641-AF2D-93DAFF1F0CF2}" dt="2023-06-14T18:35:28.706" v="47" actId="478"/>
          <ac:spMkLst>
            <pc:docMk/>
            <pc:sldMk cId="169933952" sldId="261"/>
            <ac:spMk id="8" creationId="{45F71739-7BA5-BC8E-8FDD-68ABE0BA3EA0}"/>
          </ac:spMkLst>
        </pc:spChg>
        <pc:spChg chg="del">
          <ac:chgData name="Maximiliano Ortiz" userId="90727fd8e92db46b" providerId="LiveId" clId="{55350F6E-B157-4641-AF2D-93DAFF1F0CF2}" dt="2023-06-14T18:35:29.507" v="48" actId="478"/>
          <ac:spMkLst>
            <pc:docMk/>
            <pc:sldMk cId="169933952" sldId="261"/>
            <ac:spMk id="9" creationId="{1BD7927E-5C50-AC36-2209-35F0904483D7}"/>
          </ac:spMkLst>
        </pc:spChg>
      </pc:sldChg>
      <pc:sldChg chg="addSp delSp modSp mod modNotes">
        <pc:chgData name="Maximiliano Ortiz" userId="90727fd8e92db46b" providerId="LiveId" clId="{55350F6E-B157-4641-AF2D-93DAFF1F0CF2}" dt="2023-06-14T18:37:43.418" v="119" actId="1076"/>
        <pc:sldMkLst>
          <pc:docMk/>
          <pc:sldMk cId="2770050518" sldId="263"/>
        </pc:sldMkLst>
        <pc:spChg chg="add del mod">
          <ac:chgData name="Maximiliano Ortiz" userId="90727fd8e92db46b" providerId="LiveId" clId="{55350F6E-B157-4641-AF2D-93DAFF1F0CF2}" dt="2023-06-14T18:37:43.418" v="119" actId="1076"/>
          <ac:spMkLst>
            <pc:docMk/>
            <pc:sldMk cId="2770050518" sldId="263"/>
            <ac:spMk id="9" creationId="{2765C29A-70AD-780F-9626-8AF547A9F993}"/>
          </ac:spMkLst>
        </pc:spChg>
        <pc:spChg chg="add del mod">
          <ac:chgData name="Maximiliano Ortiz" userId="90727fd8e92db46b" providerId="LiveId" clId="{55350F6E-B157-4641-AF2D-93DAFF1F0CF2}" dt="2023-06-14T18:37:12.598" v="109" actId="14100"/>
          <ac:spMkLst>
            <pc:docMk/>
            <pc:sldMk cId="2770050518" sldId="263"/>
            <ac:spMk id="10" creationId="{E356B0F7-0A9C-6630-0C12-0AF43A341E5E}"/>
          </ac:spMkLst>
        </pc:spChg>
      </pc:sldChg>
      <pc:sldChg chg="addSp delSp modSp mod modNotes">
        <pc:chgData name="Maximiliano Ortiz" userId="90727fd8e92db46b" providerId="LiveId" clId="{55350F6E-B157-4641-AF2D-93DAFF1F0CF2}" dt="2023-06-14T18:38:23.136" v="126"/>
        <pc:sldMkLst>
          <pc:docMk/>
          <pc:sldMk cId="4200603665" sldId="264"/>
        </pc:sldMkLst>
        <pc:spChg chg="add mod">
          <ac:chgData name="Maximiliano Ortiz" userId="90727fd8e92db46b" providerId="LiveId" clId="{55350F6E-B157-4641-AF2D-93DAFF1F0CF2}" dt="2023-06-14T18:38:23.136" v="126"/>
          <ac:spMkLst>
            <pc:docMk/>
            <pc:sldMk cId="4200603665" sldId="264"/>
            <ac:spMk id="3" creationId="{AB0FA8D8-86FB-9669-8EDE-3997E2086571}"/>
          </ac:spMkLst>
        </pc:spChg>
        <pc:spChg chg="add mod">
          <ac:chgData name="Maximiliano Ortiz" userId="90727fd8e92db46b" providerId="LiveId" clId="{55350F6E-B157-4641-AF2D-93DAFF1F0CF2}" dt="2023-06-14T18:38:23.136" v="126"/>
          <ac:spMkLst>
            <pc:docMk/>
            <pc:sldMk cId="4200603665" sldId="264"/>
            <ac:spMk id="4" creationId="{0AAC7D00-FEEE-BA76-753A-FF2DAFA95A8C}"/>
          </ac:spMkLst>
        </pc:spChg>
        <pc:spChg chg="add del">
          <ac:chgData name="Maximiliano Ortiz" userId="90727fd8e92db46b" providerId="LiveId" clId="{55350F6E-B157-4641-AF2D-93DAFF1F0CF2}" dt="2023-06-14T18:38:22.555" v="125" actId="478"/>
          <ac:spMkLst>
            <pc:docMk/>
            <pc:sldMk cId="4200603665" sldId="264"/>
            <ac:spMk id="7" creationId="{E2E48A0F-B76E-9AF8-B47A-DF5188BB551B}"/>
          </ac:spMkLst>
        </pc:spChg>
        <pc:spChg chg="add del">
          <ac:chgData name="Maximiliano Ortiz" userId="90727fd8e92db46b" providerId="LiveId" clId="{55350F6E-B157-4641-AF2D-93DAFF1F0CF2}" dt="2023-06-14T18:38:20.597" v="124" actId="478"/>
          <ac:spMkLst>
            <pc:docMk/>
            <pc:sldMk cId="4200603665" sldId="264"/>
            <ac:spMk id="8" creationId="{9DD52BCB-3729-6CE6-34E6-229B4CD7855B}"/>
          </ac:spMkLst>
        </pc:spChg>
      </pc:sldChg>
      <pc:sldChg chg="addSp delSp modSp mod modNotes">
        <pc:chgData name="Maximiliano Ortiz" userId="90727fd8e92db46b" providerId="LiveId" clId="{55350F6E-B157-4641-AF2D-93DAFF1F0CF2}" dt="2023-06-14T18:38:31.335" v="129"/>
        <pc:sldMkLst>
          <pc:docMk/>
          <pc:sldMk cId="833963141" sldId="265"/>
        </pc:sldMkLst>
        <pc:spChg chg="add mod">
          <ac:chgData name="Maximiliano Ortiz" userId="90727fd8e92db46b" providerId="LiveId" clId="{55350F6E-B157-4641-AF2D-93DAFF1F0CF2}" dt="2023-06-14T18:38:31.335" v="129"/>
          <ac:spMkLst>
            <pc:docMk/>
            <pc:sldMk cId="833963141" sldId="265"/>
            <ac:spMk id="3" creationId="{38FAFEF7-5DD7-7444-8C06-551DBFA1D622}"/>
          </ac:spMkLst>
        </pc:spChg>
        <pc:spChg chg="add mod">
          <ac:chgData name="Maximiliano Ortiz" userId="90727fd8e92db46b" providerId="LiveId" clId="{55350F6E-B157-4641-AF2D-93DAFF1F0CF2}" dt="2023-06-14T18:38:31.335" v="129"/>
          <ac:spMkLst>
            <pc:docMk/>
            <pc:sldMk cId="833963141" sldId="265"/>
            <ac:spMk id="4" creationId="{EDB496EE-9678-5DD8-78F2-C8B6271FD9F1}"/>
          </ac:spMkLst>
        </pc:spChg>
        <pc:spChg chg="add del">
          <ac:chgData name="Maximiliano Ortiz" userId="90727fd8e92db46b" providerId="LiveId" clId="{55350F6E-B157-4641-AF2D-93DAFF1F0CF2}" dt="2023-06-14T18:38:28.460" v="127" actId="478"/>
          <ac:spMkLst>
            <pc:docMk/>
            <pc:sldMk cId="833963141" sldId="265"/>
            <ac:spMk id="12" creationId="{01B5CAA3-0AAB-AFC9-F542-739C94F658B1}"/>
          </ac:spMkLst>
        </pc:spChg>
        <pc:spChg chg="add del">
          <ac:chgData name="Maximiliano Ortiz" userId="90727fd8e92db46b" providerId="LiveId" clId="{55350F6E-B157-4641-AF2D-93DAFF1F0CF2}" dt="2023-06-14T18:38:30.252" v="128" actId="478"/>
          <ac:spMkLst>
            <pc:docMk/>
            <pc:sldMk cId="833963141" sldId="265"/>
            <ac:spMk id="15" creationId="{831A801F-7ED6-697C-D510-D1C00F597B94}"/>
          </ac:spMkLst>
        </pc:spChg>
      </pc:sldChg>
      <pc:sldChg chg="modSp mod modNotes">
        <pc:chgData name="Maximiliano Ortiz" userId="90727fd8e92db46b" providerId="LiveId" clId="{55350F6E-B157-4641-AF2D-93DAFF1F0CF2}" dt="2023-06-14T18:40:03.644" v="170" actId="20577"/>
        <pc:sldMkLst>
          <pc:docMk/>
          <pc:sldMk cId="544870803" sldId="266"/>
        </pc:sldMkLst>
        <pc:spChg chg="mod">
          <ac:chgData name="Maximiliano Ortiz" userId="90727fd8e92db46b" providerId="LiveId" clId="{55350F6E-B157-4641-AF2D-93DAFF1F0CF2}" dt="2023-06-14T18:40:03.644" v="170" actId="20577"/>
          <ac:spMkLst>
            <pc:docMk/>
            <pc:sldMk cId="544870803" sldId="266"/>
            <ac:spMk id="14" creationId="{00000000-0000-0000-0000-000000000000}"/>
          </ac:spMkLst>
        </pc:spChg>
      </pc:sldChg>
      <pc:sldChg chg="addSp delSp modSp mod modNotes">
        <pc:chgData name="Maximiliano Ortiz" userId="90727fd8e92db46b" providerId="LiveId" clId="{55350F6E-B157-4641-AF2D-93DAFF1F0CF2}" dt="2023-06-14T18:38:41.191" v="132"/>
        <pc:sldMkLst>
          <pc:docMk/>
          <pc:sldMk cId="2531326761" sldId="267"/>
        </pc:sldMkLst>
        <pc:spChg chg="add mod">
          <ac:chgData name="Maximiliano Ortiz" userId="90727fd8e92db46b" providerId="LiveId" clId="{55350F6E-B157-4641-AF2D-93DAFF1F0CF2}" dt="2023-06-14T18:38:41.191" v="132"/>
          <ac:spMkLst>
            <pc:docMk/>
            <pc:sldMk cId="2531326761" sldId="267"/>
            <ac:spMk id="3" creationId="{A1152254-2BF5-312D-6EFC-E589138AA9A0}"/>
          </ac:spMkLst>
        </pc:spChg>
        <pc:spChg chg="add mod">
          <ac:chgData name="Maximiliano Ortiz" userId="90727fd8e92db46b" providerId="LiveId" clId="{55350F6E-B157-4641-AF2D-93DAFF1F0CF2}" dt="2023-06-14T18:38:41.191" v="132"/>
          <ac:spMkLst>
            <pc:docMk/>
            <pc:sldMk cId="2531326761" sldId="267"/>
            <ac:spMk id="4" creationId="{FA786B70-333B-F8BA-76DB-94FB01392416}"/>
          </ac:spMkLst>
        </pc:spChg>
        <pc:spChg chg="add del">
          <ac:chgData name="Maximiliano Ortiz" userId="90727fd8e92db46b" providerId="LiveId" clId="{55350F6E-B157-4641-AF2D-93DAFF1F0CF2}" dt="2023-06-14T18:38:40.820" v="131" actId="478"/>
          <ac:spMkLst>
            <pc:docMk/>
            <pc:sldMk cId="2531326761" sldId="267"/>
            <ac:spMk id="17" creationId="{0BA84367-D9E9-B9BD-883E-22B688BB9D7C}"/>
          </ac:spMkLst>
        </pc:spChg>
        <pc:spChg chg="add del">
          <ac:chgData name="Maximiliano Ortiz" userId="90727fd8e92db46b" providerId="LiveId" clId="{55350F6E-B157-4641-AF2D-93DAFF1F0CF2}" dt="2023-06-14T18:38:39.196" v="130" actId="478"/>
          <ac:spMkLst>
            <pc:docMk/>
            <pc:sldMk cId="2531326761" sldId="267"/>
            <ac:spMk id="18" creationId="{766EA470-71D4-F2B0-B289-D6FAD29EC2D1}"/>
          </ac:spMkLst>
        </pc:spChg>
      </pc:sldChg>
      <pc:sldChg chg="addSp delSp modSp mod modNotes">
        <pc:chgData name="Maximiliano Ortiz" userId="90727fd8e92db46b" providerId="LiveId" clId="{55350F6E-B157-4641-AF2D-93DAFF1F0CF2}" dt="2023-06-14T18:39:01.272" v="140"/>
        <pc:sldMkLst>
          <pc:docMk/>
          <pc:sldMk cId="395277970" sldId="268"/>
        </pc:sldMkLst>
        <pc:spChg chg="add mod">
          <ac:chgData name="Maximiliano Ortiz" userId="90727fd8e92db46b" providerId="LiveId" clId="{55350F6E-B157-4641-AF2D-93DAFF1F0CF2}" dt="2023-06-14T18:39:01.272" v="140"/>
          <ac:spMkLst>
            <pc:docMk/>
            <pc:sldMk cId="395277970" sldId="268"/>
            <ac:spMk id="4" creationId="{26601290-9789-5E48-DB0E-7CA2DE0BEBED}"/>
          </ac:spMkLst>
        </pc:spChg>
        <pc:spChg chg="add mod">
          <ac:chgData name="Maximiliano Ortiz" userId="90727fd8e92db46b" providerId="LiveId" clId="{55350F6E-B157-4641-AF2D-93DAFF1F0CF2}" dt="2023-06-14T18:39:01.272" v="140"/>
          <ac:spMkLst>
            <pc:docMk/>
            <pc:sldMk cId="395277970" sldId="268"/>
            <ac:spMk id="5" creationId="{E48432E8-B56A-3708-CF3F-198F2D171E3F}"/>
          </ac:spMkLst>
        </pc:spChg>
        <pc:spChg chg="add del">
          <ac:chgData name="Maximiliano Ortiz" userId="90727fd8e92db46b" providerId="LiveId" clId="{55350F6E-B157-4641-AF2D-93DAFF1F0CF2}" dt="2023-06-14T18:39:00.812" v="139" actId="478"/>
          <ac:spMkLst>
            <pc:docMk/>
            <pc:sldMk cId="395277970" sldId="268"/>
            <ac:spMk id="9" creationId="{4FA0FD9C-715F-9271-B596-5D8A9C7E5A75}"/>
          </ac:spMkLst>
        </pc:spChg>
        <pc:spChg chg="add del">
          <ac:chgData name="Maximiliano Ortiz" userId="90727fd8e92db46b" providerId="LiveId" clId="{55350F6E-B157-4641-AF2D-93DAFF1F0CF2}" dt="2023-06-14T18:39:00.812" v="139" actId="478"/>
          <ac:spMkLst>
            <pc:docMk/>
            <pc:sldMk cId="395277970" sldId="268"/>
            <ac:spMk id="17" creationId="{4F84EEF4-C408-F3EA-88B1-929CDA5BF7DE}"/>
          </ac:spMkLst>
        </pc:spChg>
      </pc:sldChg>
      <pc:sldChg chg="addSp delSp modSp mod modNotes">
        <pc:chgData name="Maximiliano Ortiz" userId="90727fd8e92db46b" providerId="LiveId" clId="{55350F6E-B157-4641-AF2D-93DAFF1F0CF2}" dt="2023-06-14T18:39:07.689" v="142"/>
        <pc:sldMkLst>
          <pc:docMk/>
          <pc:sldMk cId="1437445692" sldId="269"/>
        </pc:sldMkLst>
        <pc:spChg chg="add mod">
          <ac:chgData name="Maximiliano Ortiz" userId="90727fd8e92db46b" providerId="LiveId" clId="{55350F6E-B157-4641-AF2D-93DAFF1F0CF2}" dt="2023-06-14T18:39:07.689" v="142"/>
          <ac:spMkLst>
            <pc:docMk/>
            <pc:sldMk cId="1437445692" sldId="269"/>
            <ac:spMk id="3" creationId="{8E69783E-D3C9-58AC-AE36-12862C11C450}"/>
          </ac:spMkLst>
        </pc:spChg>
        <pc:spChg chg="add mod">
          <ac:chgData name="Maximiliano Ortiz" userId="90727fd8e92db46b" providerId="LiveId" clId="{55350F6E-B157-4641-AF2D-93DAFF1F0CF2}" dt="2023-06-14T18:39:07.689" v="142"/>
          <ac:spMkLst>
            <pc:docMk/>
            <pc:sldMk cId="1437445692" sldId="269"/>
            <ac:spMk id="4" creationId="{AC501578-F6D4-97D9-2554-34E8BD1DE7E0}"/>
          </ac:spMkLst>
        </pc:spChg>
        <pc:spChg chg="add del">
          <ac:chgData name="Maximiliano Ortiz" userId="90727fd8e92db46b" providerId="LiveId" clId="{55350F6E-B157-4641-AF2D-93DAFF1F0CF2}" dt="2023-06-14T18:39:07.156" v="141" actId="478"/>
          <ac:spMkLst>
            <pc:docMk/>
            <pc:sldMk cId="1437445692" sldId="269"/>
            <ac:spMk id="8" creationId="{D884D199-63AD-0D0F-E8DE-AADDB43500CB}"/>
          </ac:spMkLst>
        </pc:spChg>
        <pc:spChg chg="add del">
          <ac:chgData name="Maximiliano Ortiz" userId="90727fd8e92db46b" providerId="LiveId" clId="{55350F6E-B157-4641-AF2D-93DAFF1F0CF2}" dt="2023-06-14T18:39:07.156" v="141" actId="478"/>
          <ac:spMkLst>
            <pc:docMk/>
            <pc:sldMk cId="1437445692" sldId="269"/>
            <ac:spMk id="17" creationId="{4F84EEF4-C408-F3EA-88B1-929CDA5BF7DE}"/>
          </ac:spMkLst>
        </pc:spChg>
      </pc:sldChg>
      <pc:sldChg chg="addSp delSp modSp mod modNotes">
        <pc:chgData name="Maximiliano Ortiz" userId="90727fd8e92db46b" providerId="LiveId" clId="{55350F6E-B157-4641-AF2D-93DAFF1F0CF2}" dt="2023-06-14T18:38:46.125" v="134"/>
        <pc:sldMkLst>
          <pc:docMk/>
          <pc:sldMk cId="3485872060" sldId="270"/>
        </pc:sldMkLst>
        <pc:spChg chg="add mod">
          <ac:chgData name="Maximiliano Ortiz" userId="90727fd8e92db46b" providerId="LiveId" clId="{55350F6E-B157-4641-AF2D-93DAFF1F0CF2}" dt="2023-06-14T18:38:46.125" v="134"/>
          <ac:spMkLst>
            <pc:docMk/>
            <pc:sldMk cId="3485872060" sldId="270"/>
            <ac:spMk id="3" creationId="{BC931BCD-6B3E-AB1B-BD3F-DC2B0FAB8E5A}"/>
          </ac:spMkLst>
        </pc:spChg>
        <pc:spChg chg="add mod">
          <ac:chgData name="Maximiliano Ortiz" userId="90727fd8e92db46b" providerId="LiveId" clId="{55350F6E-B157-4641-AF2D-93DAFF1F0CF2}" dt="2023-06-14T18:38:46.125" v="134"/>
          <ac:spMkLst>
            <pc:docMk/>
            <pc:sldMk cId="3485872060" sldId="270"/>
            <ac:spMk id="4" creationId="{19CD5712-1580-B6B1-772B-3A1D2B0D8F58}"/>
          </ac:spMkLst>
        </pc:spChg>
        <pc:spChg chg="add del">
          <ac:chgData name="Maximiliano Ortiz" userId="90727fd8e92db46b" providerId="LiveId" clId="{55350F6E-B157-4641-AF2D-93DAFF1F0CF2}" dt="2023-06-14T18:38:45.828" v="133" actId="478"/>
          <ac:spMkLst>
            <pc:docMk/>
            <pc:sldMk cId="3485872060" sldId="270"/>
            <ac:spMk id="17" creationId="{0BA84367-D9E9-B9BD-883E-22B688BB9D7C}"/>
          </ac:spMkLst>
        </pc:spChg>
        <pc:spChg chg="add del">
          <ac:chgData name="Maximiliano Ortiz" userId="90727fd8e92db46b" providerId="LiveId" clId="{55350F6E-B157-4641-AF2D-93DAFF1F0CF2}" dt="2023-06-14T18:38:45.828" v="133" actId="478"/>
          <ac:spMkLst>
            <pc:docMk/>
            <pc:sldMk cId="3485872060" sldId="270"/>
            <ac:spMk id="18" creationId="{766EA470-71D4-F2B0-B289-D6FAD29EC2D1}"/>
          </ac:spMkLst>
        </pc:spChg>
      </pc:sldChg>
      <pc:sldChg chg="addSp delSp modSp mod modNotes">
        <pc:chgData name="Maximiliano Ortiz" userId="90727fd8e92db46b" providerId="LiveId" clId="{55350F6E-B157-4641-AF2D-93DAFF1F0CF2}" dt="2023-06-14T18:38:51.566" v="136"/>
        <pc:sldMkLst>
          <pc:docMk/>
          <pc:sldMk cId="491779741" sldId="271"/>
        </pc:sldMkLst>
        <pc:spChg chg="add mod">
          <ac:chgData name="Maximiliano Ortiz" userId="90727fd8e92db46b" providerId="LiveId" clId="{55350F6E-B157-4641-AF2D-93DAFF1F0CF2}" dt="2023-06-14T18:38:51.566" v="136"/>
          <ac:spMkLst>
            <pc:docMk/>
            <pc:sldMk cId="491779741" sldId="271"/>
            <ac:spMk id="3" creationId="{D17E761C-E045-93A7-3C07-CD53FB292EBA}"/>
          </ac:spMkLst>
        </pc:spChg>
        <pc:spChg chg="add mod">
          <ac:chgData name="Maximiliano Ortiz" userId="90727fd8e92db46b" providerId="LiveId" clId="{55350F6E-B157-4641-AF2D-93DAFF1F0CF2}" dt="2023-06-14T18:38:51.566" v="136"/>
          <ac:spMkLst>
            <pc:docMk/>
            <pc:sldMk cId="491779741" sldId="271"/>
            <ac:spMk id="4" creationId="{FF52CD35-4D8D-A7E2-E107-B0DBBB1A2D9B}"/>
          </ac:spMkLst>
        </pc:spChg>
        <pc:spChg chg="add del">
          <ac:chgData name="Maximiliano Ortiz" userId="90727fd8e92db46b" providerId="LiveId" clId="{55350F6E-B157-4641-AF2D-93DAFF1F0CF2}" dt="2023-06-14T18:38:51.029" v="135" actId="478"/>
          <ac:spMkLst>
            <pc:docMk/>
            <pc:sldMk cId="491779741" sldId="271"/>
            <ac:spMk id="17" creationId="{0BA84367-D9E9-B9BD-883E-22B688BB9D7C}"/>
          </ac:spMkLst>
        </pc:spChg>
        <pc:spChg chg="add del">
          <ac:chgData name="Maximiliano Ortiz" userId="90727fd8e92db46b" providerId="LiveId" clId="{55350F6E-B157-4641-AF2D-93DAFF1F0CF2}" dt="2023-06-14T18:38:51.029" v="135" actId="478"/>
          <ac:spMkLst>
            <pc:docMk/>
            <pc:sldMk cId="491779741" sldId="271"/>
            <ac:spMk id="18" creationId="{766EA470-71D4-F2B0-B289-D6FAD29EC2D1}"/>
          </ac:spMkLst>
        </pc:spChg>
      </pc:sldChg>
      <pc:sldChg chg="addSp delSp modSp mod modNotes">
        <pc:chgData name="Maximiliano Ortiz" userId="90727fd8e92db46b" providerId="LiveId" clId="{55350F6E-B157-4641-AF2D-93DAFF1F0CF2}" dt="2023-06-14T18:38:56.471" v="138"/>
        <pc:sldMkLst>
          <pc:docMk/>
          <pc:sldMk cId="4218508425" sldId="273"/>
        </pc:sldMkLst>
        <pc:spChg chg="add mod">
          <ac:chgData name="Maximiliano Ortiz" userId="90727fd8e92db46b" providerId="LiveId" clId="{55350F6E-B157-4641-AF2D-93DAFF1F0CF2}" dt="2023-06-14T18:38:56.471" v="138"/>
          <ac:spMkLst>
            <pc:docMk/>
            <pc:sldMk cId="4218508425" sldId="273"/>
            <ac:spMk id="3" creationId="{E04CAB81-9904-3781-90C7-016480F2CF2B}"/>
          </ac:spMkLst>
        </pc:spChg>
        <pc:spChg chg="add mod">
          <ac:chgData name="Maximiliano Ortiz" userId="90727fd8e92db46b" providerId="LiveId" clId="{55350F6E-B157-4641-AF2D-93DAFF1F0CF2}" dt="2023-06-14T18:38:56.471" v="138"/>
          <ac:spMkLst>
            <pc:docMk/>
            <pc:sldMk cId="4218508425" sldId="273"/>
            <ac:spMk id="4" creationId="{34CA8687-7107-2B87-4B68-F71DE22F2245}"/>
          </ac:spMkLst>
        </pc:spChg>
        <pc:spChg chg="add del">
          <ac:chgData name="Maximiliano Ortiz" userId="90727fd8e92db46b" providerId="LiveId" clId="{55350F6E-B157-4641-AF2D-93DAFF1F0CF2}" dt="2023-06-14T18:38:56.082" v="137" actId="478"/>
          <ac:spMkLst>
            <pc:docMk/>
            <pc:sldMk cId="4218508425" sldId="273"/>
            <ac:spMk id="17" creationId="{0BA84367-D9E9-B9BD-883E-22B688BB9D7C}"/>
          </ac:spMkLst>
        </pc:spChg>
        <pc:spChg chg="add del">
          <ac:chgData name="Maximiliano Ortiz" userId="90727fd8e92db46b" providerId="LiveId" clId="{55350F6E-B157-4641-AF2D-93DAFF1F0CF2}" dt="2023-06-14T18:38:56.082" v="137" actId="478"/>
          <ac:spMkLst>
            <pc:docMk/>
            <pc:sldMk cId="4218508425" sldId="273"/>
            <ac:spMk id="18" creationId="{766EA470-71D4-F2B0-B289-D6FAD29EC2D1}"/>
          </ac:spMkLst>
        </pc:spChg>
      </pc:sldChg>
      <pc:sldChg chg="addSp delSp modSp add mod">
        <pc:chgData name="Maximiliano Ortiz" userId="90727fd8e92db46b" providerId="LiveId" clId="{55350F6E-B157-4641-AF2D-93DAFF1F0CF2}" dt="2023-06-14T20:24:57.435" v="202" actId="14100"/>
        <pc:sldMkLst>
          <pc:docMk/>
          <pc:sldMk cId="1767026035" sldId="274"/>
        </pc:sldMkLst>
        <pc:spChg chg="del">
          <ac:chgData name="Maximiliano Ortiz" userId="90727fd8e92db46b" providerId="LiveId" clId="{55350F6E-B157-4641-AF2D-93DAFF1F0CF2}" dt="2023-06-14T20:21:40.384" v="172" actId="478"/>
          <ac:spMkLst>
            <pc:docMk/>
            <pc:sldMk cId="1767026035" sldId="274"/>
            <ac:spMk id="2" creationId="{6AD68EBF-CA66-5DF2-2FA7-CB2BB497BFED}"/>
          </ac:spMkLst>
        </pc:spChg>
        <pc:picChg chg="del">
          <ac:chgData name="Maximiliano Ortiz" userId="90727fd8e92db46b" providerId="LiveId" clId="{55350F6E-B157-4641-AF2D-93DAFF1F0CF2}" dt="2023-06-14T20:21:44.158" v="174" actId="478"/>
          <ac:picMkLst>
            <pc:docMk/>
            <pc:sldMk cId="1767026035" sldId="274"/>
            <ac:picMk id="5" creationId="{575B2D1D-EE2D-53A5-CAD6-428D042E8E7F}"/>
          </ac:picMkLst>
        </pc:picChg>
        <pc:picChg chg="add del mod">
          <ac:chgData name="Maximiliano Ortiz" userId="90727fd8e92db46b" providerId="LiveId" clId="{55350F6E-B157-4641-AF2D-93DAFF1F0CF2}" dt="2023-06-14T20:22:39.185" v="184" actId="478"/>
          <ac:picMkLst>
            <pc:docMk/>
            <pc:sldMk cId="1767026035" sldId="274"/>
            <ac:picMk id="7" creationId="{CB7F9086-4277-AF55-95B2-394D5D5AE172}"/>
          </ac:picMkLst>
        </pc:picChg>
        <pc:picChg chg="add del mod">
          <ac:chgData name="Maximiliano Ortiz" userId="90727fd8e92db46b" providerId="LiveId" clId="{55350F6E-B157-4641-AF2D-93DAFF1F0CF2}" dt="2023-06-14T20:24:38.184" v="195" actId="478"/>
          <ac:picMkLst>
            <pc:docMk/>
            <pc:sldMk cId="1767026035" sldId="274"/>
            <ac:picMk id="9" creationId="{0E3DD695-5D66-AE0D-A521-9EA1CDC4ACBB}"/>
          </ac:picMkLst>
        </pc:picChg>
        <pc:picChg chg="add mod">
          <ac:chgData name="Maximiliano Ortiz" userId="90727fd8e92db46b" providerId="LiveId" clId="{55350F6E-B157-4641-AF2D-93DAFF1F0CF2}" dt="2023-06-14T20:24:57.435" v="202" actId="14100"/>
          <ac:picMkLst>
            <pc:docMk/>
            <pc:sldMk cId="1767026035" sldId="274"/>
            <ac:picMk id="11" creationId="{6DA58D7C-13D7-7A7F-7DDB-F92D7D3CCAE3}"/>
          </ac:picMkLst>
        </pc:picChg>
        <pc:picChg chg="del">
          <ac:chgData name="Maximiliano Ortiz" userId="90727fd8e92db46b" providerId="LiveId" clId="{55350F6E-B157-4641-AF2D-93DAFF1F0CF2}" dt="2023-06-14T20:21:43.687" v="173" actId="478"/>
          <ac:picMkLst>
            <pc:docMk/>
            <pc:sldMk cId="1767026035" sldId="274"/>
            <ac:picMk id="1030" creationId="{BB64784E-8508-DF6C-0317-9E46D9240BA9}"/>
          </ac:picMkLst>
        </pc:picChg>
      </pc:sldChg>
    </pc:docChg>
  </pc:docChgLst>
  <pc:docChgLst>
    <pc:chgData name="Maximiliano Ortiz" userId="90727fd8e92db46b" providerId="LiveId" clId="{39F3DB38-BBC1-4B2B-864D-112136CD1244}"/>
    <pc:docChg chg="undo custSel addSld delSld modSld sldOrd modSection">
      <pc:chgData name="Maximiliano Ortiz" userId="90727fd8e92db46b" providerId="LiveId" clId="{39F3DB38-BBC1-4B2B-864D-112136CD1244}" dt="2023-09-16T23:57:54.558" v="13645" actId="1076"/>
      <pc:docMkLst>
        <pc:docMk/>
      </pc:docMkLst>
      <pc:sldChg chg="modSp mod">
        <pc:chgData name="Maximiliano Ortiz" userId="90727fd8e92db46b" providerId="LiveId" clId="{39F3DB38-BBC1-4B2B-864D-112136CD1244}" dt="2023-09-16T19:13:48.208" v="8260" actId="20577"/>
        <pc:sldMkLst>
          <pc:docMk/>
          <pc:sldMk cId="1878025749" sldId="256"/>
        </pc:sldMkLst>
        <pc:spChg chg="mod">
          <ac:chgData name="Maximiliano Ortiz" userId="90727fd8e92db46b" providerId="LiveId" clId="{39F3DB38-BBC1-4B2B-864D-112136CD1244}" dt="2023-09-16T19:13:48.208" v="8260" actId="20577"/>
          <ac:spMkLst>
            <pc:docMk/>
            <pc:sldMk cId="1878025749" sldId="256"/>
            <ac:spMk id="3" creationId="{00000000-0000-0000-0000-000000000000}"/>
          </ac:spMkLst>
        </pc:spChg>
      </pc:sldChg>
      <pc:sldChg chg="modSp mod">
        <pc:chgData name="Maximiliano Ortiz" userId="90727fd8e92db46b" providerId="LiveId" clId="{39F3DB38-BBC1-4B2B-864D-112136CD1244}" dt="2023-09-03T23:07:15.849" v="50" actId="20577"/>
        <pc:sldMkLst>
          <pc:docMk/>
          <pc:sldMk cId="2798663380" sldId="257"/>
        </pc:sldMkLst>
        <pc:spChg chg="mod">
          <ac:chgData name="Maximiliano Ortiz" userId="90727fd8e92db46b" providerId="LiveId" clId="{39F3DB38-BBC1-4B2B-864D-112136CD1244}" dt="2023-09-03T23:07:15.849" v="50" actId="20577"/>
          <ac:spMkLst>
            <pc:docMk/>
            <pc:sldMk cId="2798663380" sldId="257"/>
            <ac:spMk id="13" creationId="{00000000-0000-0000-0000-000000000000}"/>
          </ac:spMkLst>
        </pc:spChg>
      </pc:sldChg>
      <pc:sldChg chg="add del">
        <pc:chgData name="Maximiliano Ortiz" userId="90727fd8e92db46b" providerId="LiveId" clId="{39F3DB38-BBC1-4B2B-864D-112136CD1244}" dt="2023-09-09T20:33:13.190" v="3528" actId="2696"/>
        <pc:sldMkLst>
          <pc:docMk/>
          <pc:sldMk cId="3236764779" sldId="275"/>
        </pc:sldMkLst>
      </pc:sldChg>
      <pc:sldChg chg="delSp modSp add mod ord">
        <pc:chgData name="Maximiliano Ortiz" userId="90727fd8e92db46b" providerId="LiveId" clId="{39F3DB38-BBC1-4B2B-864D-112136CD1244}" dt="2023-09-09T20:43:52.129" v="4242" actId="113"/>
        <pc:sldMkLst>
          <pc:docMk/>
          <pc:sldMk cId="884430696" sldId="276"/>
        </pc:sldMkLst>
        <pc:spChg chg="mod">
          <ac:chgData name="Maximiliano Ortiz" userId="90727fd8e92db46b" providerId="LiveId" clId="{39F3DB38-BBC1-4B2B-864D-112136CD1244}" dt="2023-09-03T23:07:48.704" v="75" actId="20577"/>
          <ac:spMkLst>
            <pc:docMk/>
            <pc:sldMk cId="884430696" sldId="276"/>
            <ac:spMk id="13" creationId="{00000000-0000-0000-0000-000000000000}"/>
          </ac:spMkLst>
        </pc:spChg>
        <pc:spChg chg="mod">
          <ac:chgData name="Maximiliano Ortiz" userId="90727fd8e92db46b" providerId="LiveId" clId="{39F3DB38-BBC1-4B2B-864D-112136CD1244}" dt="2023-09-09T20:43:52.129" v="4242" actId="113"/>
          <ac:spMkLst>
            <pc:docMk/>
            <pc:sldMk cId="884430696" sldId="276"/>
            <ac:spMk id="14" creationId="{00000000-0000-0000-0000-000000000000}"/>
          </ac:spMkLst>
        </pc:spChg>
        <pc:picChg chg="del">
          <ac:chgData name="Maximiliano Ortiz" userId="90727fd8e92db46b" providerId="LiveId" clId="{39F3DB38-BBC1-4B2B-864D-112136CD1244}" dt="2023-09-09T20:37:08.159" v="3543" actId="478"/>
          <ac:picMkLst>
            <pc:docMk/>
            <pc:sldMk cId="884430696" sldId="276"/>
            <ac:picMk id="5" creationId="{575B2D1D-EE2D-53A5-CAD6-428D042E8E7F}"/>
          </ac:picMkLst>
        </pc:picChg>
        <pc:picChg chg="del">
          <ac:chgData name="Maximiliano Ortiz" userId="90727fd8e92db46b" providerId="LiveId" clId="{39F3DB38-BBC1-4B2B-864D-112136CD1244}" dt="2023-09-09T20:37:08.719" v="3544" actId="478"/>
          <ac:picMkLst>
            <pc:docMk/>
            <pc:sldMk cId="884430696" sldId="276"/>
            <ac:picMk id="1030" creationId="{BB64784E-8508-DF6C-0317-9E46D9240BA9}"/>
          </ac:picMkLst>
        </pc:picChg>
      </pc:sldChg>
      <pc:sldChg chg="modSp add mod">
        <pc:chgData name="Maximiliano Ortiz" userId="90727fd8e92db46b" providerId="LiveId" clId="{39F3DB38-BBC1-4B2B-864D-112136CD1244}" dt="2023-09-03T23:08:29.489" v="91" actId="20577"/>
        <pc:sldMkLst>
          <pc:docMk/>
          <pc:sldMk cId="3348585231" sldId="277"/>
        </pc:sldMkLst>
        <pc:spChg chg="mod">
          <ac:chgData name="Maximiliano Ortiz" userId="90727fd8e92db46b" providerId="LiveId" clId="{39F3DB38-BBC1-4B2B-864D-112136CD1244}" dt="2023-09-03T23:08:29.489" v="91" actId="20577"/>
          <ac:spMkLst>
            <pc:docMk/>
            <pc:sldMk cId="3348585231" sldId="277"/>
            <ac:spMk id="13" creationId="{00000000-0000-0000-0000-000000000000}"/>
          </ac:spMkLst>
        </pc:spChg>
      </pc:sldChg>
      <pc:sldChg chg="delSp modSp add mod ord">
        <pc:chgData name="Maximiliano Ortiz" userId="90727fd8e92db46b" providerId="LiveId" clId="{39F3DB38-BBC1-4B2B-864D-112136CD1244}" dt="2023-09-16T19:57:59.513" v="9424" actId="113"/>
        <pc:sldMkLst>
          <pc:docMk/>
          <pc:sldMk cId="1880590104" sldId="278"/>
        </pc:sldMkLst>
        <pc:spChg chg="mod">
          <ac:chgData name="Maximiliano Ortiz" userId="90727fd8e92db46b" providerId="LiveId" clId="{39F3DB38-BBC1-4B2B-864D-112136CD1244}" dt="2023-09-03T23:08:58.907" v="148" actId="20577"/>
          <ac:spMkLst>
            <pc:docMk/>
            <pc:sldMk cId="1880590104" sldId="278"/>
            <ac:spMk id="13" creationId="{00000000-0000-0000-0000-000000000000}"/>
          </ac:spMkLst>
        </pc:spChg>
        <pc:spChg chg="mod">
          <ac:chgData name="Maximiliano Ortiz" userId="90727fd8e92db46b" providerId="LiveId" clId="{39F3DB38-BBC1-4B2B-864D-112136CD1244}" dt="2023-09-16T19:57:59.513" v="9424" actId="113"/>
          <ac:spMkLst>
            <pc:docMk/>
            <pc:sldMk cId="1880590104" sldId="278"/>
            <ac:spMk id="14" creationId="{00000000-0000-0000-0000-000000000000}"/>
          </ac:spMkLst>
        </pc:spChg>
        <pc:picChg chg="del">
          <ac:chgData name="Maximiliano Ortiz" userId="90727fd8e92db46b" providerId="LiveId" clId="{39F3DB38-BBC1-4B2B-864D-112136CD1244}" dt="2023-09-16T19:44:37.289" v="8261" actId="478"/>
          <ac:picMkLst>
            <pc:docMk/>
            <pc:sldMk cId="1880590104" sldId="278"/>
            <ac:picMk id="5" creationId="{575B2D1D-EE2D-53A5-CAD6-428D042E8E7F}"/>
          </ac:picMkLst>
        </pc:picChg>
        <pc:picChg chg="del">
          <ac:chgData name="Maximiliano Ortiz" userId="90727fd8e92db46b" providerId="LiveId" clId="{39F3DB38-BBC1-4B2B-864D-112136CD1244}" dt="2023-09-16T19:44:38.845" v="8262" actId="478"/>
          <ac:picMkLst>
            <pc:docMk/>
            <pc:sldMk cId="1880590104" sldId="278"/>
            <ac:picMk id="1030" creationId="{BB64784E-8508-DF6C-0317-9E46D9240BA9}"/>
          </ac:picMkLst>
        </pc:picChg>
      </pc:sldChg>
      <pc:sldChg chg="modSp add mod">
        <pc:chgData name="Maximiliano Ortiz" userId="90727fd8e92db46b" providerId="LiveId" clId="{39F3DB38-BBC1-4B2B-864D-112136CD1244}" dt="2023-09-03T23:11:45.131" v="160" actId="20577"/>
        <pc:sldMkLst>
          <pc:docMk/>
          <pc:sldMk cId="1197499110" sldId="279"/>
        </pc:sldMkLst>
        <pc:spChg chg="mod">
          <ac:chgData name="Maximiliano Ortiz" userId="90727fd8e92db46b" providerId="LiveId" clId="{39F3DB38-BBC1-4B2B-864D-112136CD1244}" dt="2023-09-03T23:11:45.131" v="160" actId="20577"/>
          <ac:spMkLst>
            <pc:docMk/>
            <pc:sldMk cId="1197499110" sldId="279"/>
            <ac:spMk id="13" creationId="{00000000-0000-0000-0000-000000000000}"/>
          </ac:spMkLst>
        </pc:spChg>
      </pc:sldChg>
      <pc:sldChg chg="new del">
        <pc:chgData name="Maximiliano Ortiz" userId="90727fd8e92db46b" providerId="LiveId" clId="{39F3DB38-BBC1-4B2B-864D-112136CD1244}" dt="2023-09-03T23:11:36.700" v="150" actId="680"/>
        <pc:sldMkLst>
          <pc:docMk/>
          <pc:sldMk cId="3353294206" sldId="279"/>
        </pc:sldMkLst>
      </pc:sldChg>
      <pc:sldChg chg="modSp add mod">
        <pc:chgData name="Maximiliano Ortiz" userId="90727fd8e92db46b" providerId="LiveId" clId="{39F3DB38-BBC1-4B2B-864D-112136CD1244}" dt="2023-09-03T23:12:11.616" v="181" actId="20577"/>
        <pc:sldMkLst>
          <pc:docMk/>
          <pc:sldMk cId="158175190" sldId="280"/>
        </pc:sldMkLst>
        <pc:spChg chg="mod">
          <ac:chgData name="Maximiliano Ortiz" userId="90727fd8e92db46b" providerId="LiveId" clId="{39F3DB38-BBC1-4B2B-864D-112136CD1244}" dt="2023-09-03T23:12:11.616" v="181" actId="20577"/>
          <ac:spMkLst>
            <pc:docMk/>
            <pc:sldMk cId="158175190" sldId="280"/>
            <ac:spMk id="13" creationId="{00000000-0000-0000-0000-000000000000}"/>
          </ac:spMkLst>
        </pc:spChg>
      </pc:sldChg>
      <pc:sldChg chg="modSp add mod">
        <pc:chgData name="Maximiliano Ortiz" userId="90727fd8e92db46b" providerId="LiveId" clId="{39F3DB38-BBC1-4B2B-864D-112136CD1244}" dt="2023-09-03T23:14:16.631" v="200" actId="20577"/>
        <pc:sldMkLst>
          <pc:docMk/>
          <pc:sldMk cId="2148387364" sldId="281"/>
        </pc:sldMkLst>
        <pc:spChg chg="mod">
          <ac:chgData name="Maximiliano Ortiz" userId="90727fd8e92db46b" providerId="LiveId" clId="{39F3DB38-BBC1-4B2B-864D-112136CD1244}" dt="2023-09-03T23:14:16.631" v="200" actId="20577"/>
          <ac:spMkLst>
            <pc:docMk/>
            <pc:sldMk cId="2148387364" sldId="281"/>
            <ac:spMk id="13" creationId="{00000000-0000-0000-0000-000000000000}"/>
          </ac:spMkLst>
        </pc:spChg>
      </pc:sldChg>
      <pc:sldChg chg="modSp add mod">
        <pc:chgData name="Maximiliano Ortiz" userId="90727fd8e92db46b" providerId="LiveId" clId="{39F3DB38-BBC1-4B2B-864D-112136CD1244}" dt="2023-09-03T23:15:00.987" v="233" actId="20577"/>
        <pc:sldMkLst>
          <pc:docMk/>
          <pc:sldMk cId="789811174" sldId="282"/>
        </pc:sldMkLst>
        <pc:spChg chg="mod">
          <ac:chgData name="Maximiliano Ortiz" userId="90727fd8e92db46b" providerId="LiveId" clId="{39F3DB38-BBC1-4B2B-864D-112136CD1244}" dt="2023-09-03T23:15:00.987" v="233" actId="20577"/>
          <ac:spMkLst>
            <pc:docMk/>
            <pc:sldMk cId="789811174" sldId="282"/>
            <ac:spMk id="13" creationId="{00000000-0000-0000-0000-000000000000}"/>
          </ac:spMkLst>
        </pc:spChg>
      </pc:sldChg>
      <pc:sldChg chg="modSp add mod">
        <pc:chgData name="Maximiliano Ortiz" userId="90727fd8e92db46b" providerId="LiveId" clId="{39F3DB38-BBC1-4B2B-864D-112136CD1244}" dt="2023-09-03T23:15:30.866" v="267" actId="20577"/>
        <pc:sldMkLst>
          <pc:docMk/>
          <pc:sldMk cId="2475233273" sldId="283"/>
        </pc:sldMkLst>
        <pc:spChg chg="mod">
          <ac:chgData name="Maximiliano Ortiz" userId="90727fd8e92db46b" providerId="LiveId" clId="{39F3DB38-BBC1-4B2B-864D-112136CD1244}" dt="2023-09-03T23:15:30.866" v="267" actId="20577"/>
          <ac:spMkLst>
            <pc:docMk/>
            <pc:sldMk cId="2475233273" sldId="283"/>
            <ac:spMk id="13" creationId="{00000000-0000-0000-0000-000000000000}"/>
          </ac:spMkLst>
        </pc:spChg>
      </pc:sldChg>
      <pc:sldChg chg="modSp add mod">
        <pc:chgData name="Maximiliano Ortiz" userId="90727fd8e92db46b" providerId="LiveId" clId="{39F3DB38-BBC1-4B2B-864D-112136CD1244}" dt="2023-09-03T23:15:46.224" v="294" actId="20577"/>
        <pc:sldMkLst>
          <pc:docMk/>
          <pc:sldMk cId="68718764" sldId="284"/>
        </pc:sldMkLst>
        <pc:spChg chg="mod">
          <ac:chgData name="Maximiliano Ortiz" userId="90727fd8e92db46b" providerId="LiveId" clId="{39F3DB38-BBC1-4B2B-864D-112136CD1244}" dt="2023-09-03T23:15:46.224" v="294" actId="20577"/>
          <ac:spMkLst>
            <pc:docMk/>
            <pc:sldMk cId="68718764" sldId="284"/>
            <ac:spMk id="13" creationId="{00000000-0000-0000-0000-000000000000}"/>
          </ac:spMkLst>
        </pc:spChg>
      </pc:sldChg>
      <pc:sldChg chg="modSp add mod">
        <pc:chgData name="Maximiliano Ortiz" userId="90727fd8e92db46b" providerId="LiveId" clId="{39F3DB38-BBC1-4B2B-864D-112136CD1244}" dt="2023-09-03T23:16:04.167" v="312" actId="20577"/>
        <pc:sldMkLst>
          <pc:docMk/>
          <pc:sldMk cId="3310712113" sldId="285"/>
        </pc:sldMkLst>
        <pc:spChg chg="mod">
          <ac:chgData name="Maximiliano Ortiz" userId="90727fd8e92db46b" providerId="LiveId" clId="{39F3DB38-BBC1-4B2B-864D-112136CD1244}" dt="2023-09-03T23:16:04.167" v="312" actId="20577"/>
          <ac:spMkLst>
            <pc:docMk/>
            <pc:sldMk cId="3310712113" sldId="285"/>
            <ac:spMk id="13" creationId="{00000000-0000-0000-0000-000000000000}"/>
          </ac:spMkLst>
        </pc:spChg>
      </pc:sldChg>
      <pc:sldChg chg="addSp delSp modSp add mod modAnim">
        <pc:chgData name="Maximiliano Ortiz" userId="90727fd8e92db46b" providerId="LiveId" clId="{39F3DB38-BBC1-4B2B-864D-112136CD1244}" dt="2023-09-09T15:47:01.849" v="1447"/>
        <pc:sldMkLst>
          <pc:docMk/>
          <pc:sldMk cId="1450812806" sldId="286"/>
        </pc:sldMkLst>
        <pc:spChg chg="add mod">
          <ac:chgData name="Maximiliano Ortiz" userId="90727fd8e92db46b" providerId="LiveId" clId="{39F3DB38-BBC1-4B2B-864D-112136CD1244}" dt="2023-09-09T14:58:46.634" v="1175" actId="1076"/>
          <ac:spMkLst>
            <pc:docMk/>
            <pc:sldMk cId="1450812806" sldId="286"/>
            <ac:spMk id="9" creationId="{C9DAAFC0-B516-132D-5FFF-942F76C27C8B}"/>
          </ac:spMkLst>
        </pc:spChg>
        <pc:spChg chg="add mod">
          <ac:chgData name="Maximiliano Ortiz" userId="90727fd8e92db46b" providerId="LiveId" clId="{39F3DB38-BBC1-4B2B-864D-112136CD1244}" dt="2023-09-09T14:58:52.483" v="1176" actId="1076"/>
          <ac:spMkLst>
            <pc:docMk/>
            <pc:sldMk cId="1450812806" sldId="286"/>
            <ac:spMk id="10" creationId="{31713927-A895-425E-DA7B-C268763C0248}"/>
          </ac:spMkLst>
        </pc:spChg>
        <pc:spChg chg="mod">
          <ac:chgData name="Maximiliano Ortiz" userId="90727fd8e92db46b" providerId="LiveId" clId="{39F3DB38-BBC1-4B2B-864D-112136CD1244}" dt="2023-09-09T14:58:06.071" v="1174" actId="20577"/>
          <ac:spMkLst>
            <pc:docMk/>
            <pc:sldMk cId="1450812806" sldId="286"/>
            <ac:spMk id="14" creationId="{00000000-0000-0000-0000-000000000000}"/>
          </ac:spMkLst>
        </pc:spChg>
        <pc:picChg chg="del">
          <ac:chgData name="Maximiliano Ortiz" userId="90727fd8e92db46b" providerId="LiveId" clId="{39F3DB38-BBC1-4B2B-864D-112136CD1244}" dt="2023-09-09T14:40:12.037" v="361" actId="478"/>
          <ac:picMkLst>
            <pc:docMk/>
            <pc:sldMk cId="1450812806" sldId="286"/>
            <ac:picMk id="5" creationId="{575B2D1D-EE2D-53A5-CAD6-428D042E8E7F}"/>
          </ac:picMkLst>
        </pc:picChg>
        <pc:picChg chg="add del mod">
          <ac:chgData name="Maximiliano Ortiz" userId="90727fd8e92db46b" providerId="LiveId" clId="{39F3DB38-BBC1-4B2B-864D-112136CD1244}" dt="2023-09-09T15:46:50.745" v="1444" actId="478"/>
          <ac:picMkLst>
            <pc:docMk/>
            <pc:sldMk cId="1450812806" sldId="286"/>
            <ac:picMk id="12" creationId="{616B6BE2-F346-FEDF-C6A3-0A2FF72440F5}"/>
          </ac:picMkLst>
        </pc:picChg>
        <pc:picChg chg="del">
          <ac:chgData name="Maximiliano Ortiz" userId="90727fd8e92db46b" providerId="LiveId" clId="{39F3DB38-BBC1-4B2B-864D-112136CD1244}" dt="2023-09-09T14:40:13.827" v="362" actId="478"/>
          <ac:picMkLst>
            <pc:docMk/>
            <pc:sldMk cId="1450812806" sldId="286"/>
            <ac:picMk id="1030" creationId="{BB64784E-8508-DF6C-0317-9E46D9240BA9}"/>
          </ac:picMkLst>
        </pc:picChg>
        <pc:cxnChg chg="add">
          <ac:chgData name="Maximiliano Ortiz" userId="90727fd8e92db46b" providerId="LiveId" clId="{39F3DB38-BBC1-4B2B-864D-112136CD1244}" dt="2023-09-09T14:49:41.180" v="946" actId="11529"/>
          <ac:cxnSpMkLst>
            <pc:docMk/>
            <pc:sldMk cId="1450812806" sldId="286"/>
            <ac:cxnSpMk id="7" creationId="{1FE08E6F-3BBD-9BA1-9F83-B43CF72DBBA6}"/>
          </ac:cxnSpMkLst>
        </pc:cxnChg>
        <pc:cxnChg chg="add mod">
          <ac:chgData name="Maximiliano Ortiz" userId="90727fd8e92db46b" providerId="LiveId" clId="{39F3DB38-BBC1-4B2B-864D-112136CD1244}" dt="2023-09-09T14:49:49.612" v="948" actId="1076"/>
          <ac:cxnSpMkLst>
            <pc:docMk/>
            <pc:sldMk cId="1450812806" sldId="286"/>
            <ac:cxnSpMk id="8" creationId="{3429B883-7868-0D2E-C189-E3897374A09D}"/>
          </ac:cxnSpMkLst>
        </pc:cxnChg>
      </pc:sldChg>
      <pc:sldChg chg="addSp delSp modSp add mod ord addAnim delAnim modAnim">
        <pc:chgData name="Maximiliano Ortiz" userId="90727fd8e92db46b" providerId="LiveId" clId="{39F3DB38-BBC1-4B2B-864D-112136CD1244}" dt="2023-09-10T18:05:37.593" v="5278" actId="1076"/>
        <pc:sldMkLst>
          <pc:docMk/>
          <pc:sldMk cId="3946378642" sldId="287"/>
        </pc:sldMkLst>
        <pc:spChg chg="add del mod">
          <ac:chgData name="Maximiliano Ortiz" userId="90727fd8e92db46b" providerId="LiveId" clId="{39F3DB38-BBC1-4B2B-864D-112136CD1244}" dt="2023-09-09T15:55:06.201" v="1678" actId="478"/>
          <ac:spMkLst>
            <pc:docMk/>
            <pc:sldMk cId="3946378642" sldId="287"/>
            <ac:spMk id="5" creationId="{A85ABA4B-C90E-48CC-717D-D386B33AB6F5}"/>
          </ac:spMkLst>
        </pc:spChg>
        <pc:spChg chg="add del mod">
          <ac:chgData name="Maximiliano Ortiz" userId="90727fd8e92db46b" providerId="LiveId" clId="{39F3DB38-BBC1-4B2B-864D-112136CD1244}" dt="2023-09-09T15:55:02.532" v="1677" actId="21"/>
          <ac:spMkLst>
            <pc:docMk/>
            <pc:sldMk cId="3946378642" sldId="287"/>
            <ac:spMk id="6" creationId="{E9823C45-40F5-788B-2612-E8AAEA426CD7}"/>
          </ac:spMkLst>
        </pc:spChg>
        <pc:spChg chg="del">
          <ac:chgData name="Maximiliano Ortiz" userId="90727fd8e92db46b" providerId="LiveId" clId="{39F3DB38-BBC1-4B2B-864D-112136CD1244}" dt="2023-09-09T15:02:53.997" v="1322" actId="478"/>
          <ac:spMkLst>
            <pc:docMk/>
            <pc:sldMk cId="3946378642" sldId="287"/>
            <ac:spMk id="9" creationId="{C9DAAFC0-B516-132D-5FFF-942F76C27C8B}"/>
          </ac:spMkLst>
        </pc:spChg>
        <pc:spChg chg="del mod">
          <ac:chgData name="Maximiliano Ortiz" userId="90727fd8e92db46b" providerId="LiveId" clId="{39F3DB38-BBC1-4B2B-864D-112136CD1244}" dt="2023-09-09T15:02:52.710" v="1321" actId="478"/>
          <ac:spMkLst>
            <pc:docMk/>
            <pc:sldMk cId="3946378642" sldId="287"/>
            <ac:spMk id="10" creationId="{31713927-A895-425E-DA7B-C268763C0248}"/>
          </ac:spMkLst>
        </pc:spChg>
        <pc:spChg chg="add del mod">
          <ac:chgData name="Maximiliano Ortiz" userId="90727fd8e92db46b" providerId="LiveId" clId="{39F3DB38-BBC1-4B2B-864D-112136CD1244}" dt="2023-09-09T19:46:59.274" v="1915" actId="478"/>
          <ac:spMkLst>
            <pc:docMk/>
            <pc:sldMk cId="3946378642" sldId="287"/>
            <ac:spMk id="11" creationId="{E45101DE-B4D8-AEFA-1F54-BB7B1C67D7A7}"/>
          </ac:spMkLst>
        </pc:spChg>
        <pc:spChg chg="add mod">
          <ac:chgData name="Maximiliano Ortiz" userId="90727fd8e92db46b" providerId="LiveId" clId="{39F3DB38-BBC1-4B2B-864D-112136CD1244}" dt="2023-09-09T19:46:43.722" v="1914" actId="6549"/>
          <ac:spMkLst>
            <pc:docMk/>
            <pc:sldMk cId="3946378642" sldId="287"/>
            <ac:spMk id="12" creationId="{682DB74F-2EC7-DEAE-17F2-9DBB54758B52}"/>
          </ac:spMkLst>
        </pc:spChg>
        <pc:spChg chg="mod">
          <ac:chgData name="Maximiliano Ortiz" userId="90727fd8e92db46b" providerId="LiveId" clId="{39F3DB38-BBC1-4B2B-864D-112136CD1244}" dt="2023-09-09T15:54:03.121" v="1673" actId="14861"/>
          <ac:spMkLst>
            <pc:docMk/>
            <pc:sldMk cId="3946378642" sldId="287"/>
            <ac:spMk id="14" creationId="{00000000-0000-0000-0000-000000000000}"/>
          </ac:spMkLst>
        </pc:spChg>
        <pc:spChg chg="add del mod">
          <ac:chgData name="Maximiliano Ortiz" userId="90727fd8e92db46b" providerId="LiveId" clId="{39F3DB38-BBC1-4B2B-864D-112136CD1244}" dt="2023-09-10T18:05:18.482" v="5276" actId="1076"/>
          <ac:spMkLst>
            <pc:docMk/>
            <pc:sldMk cId="3946378642" sldId="287"/>
            <ac:spMk id="15" creationId="{63CFD010-A3EC-7441-2598-6A5C4965EDF6}"/>
          </ac:spMkLst>
        </pc:spChg>
        <pc:spChg chg="add del mod">
          <ac:chgData name="Maximiliano Ortiz" userId="90727fd8e92db46b" providerId="LiveId" clId="{39F3DB38-BBC1-4B2B-864D-112136CD1244}" dt="2023-09-09T15:58:17.743" v="1753" actId="478"/>
          <ac:spMkLst>
            <pc:docMk/>
            <pc:sldMk cId="3946378642" sldId="287"/>
            <ac:spMk id="16" creationId="{19053E5E-F093-E321-BCDD-8DE8FF48426E}"/>
          </ac:spMkLst>
        </pc:spChg>
        <pc:spChg chg="add del mod">
          <ac:chgData name="Maximiliano Ortiz" userId="90727fd8e92db46b" providerId="LiveId" clId="{39F3DB38-BBC1-4B2B-864D-112136CD1244}" dt="2023-09-10T18:05:37.593" v="5278" actId="1076"/>
          <ac:spMkLst>
            <pc:docMk/>
            <pc:sldMk cId="3946378642" sldId="287"/>
            <ac:spMk id="17" creationId="{0D495062-5B0E-BE97-ACB2-BE6009BF7C9A}"/>
          </ac:spMkLst>
        </pc:spChg>
        <pc:cxnChg chg="del">
          <ac:chgData name="Maximiliano Ortiz" userId="90727fd8e92db46b" providerId="LiveId" clId="{39F3DB38-BBC1-4B2B-864D-112136CD1244}" dt="2023-09-09T15:02:50.404" v="1319" actId="478"/>
          <ac:cxnSpMkLst>
            <pc:docMk/>
            <pc:sldMk cId="3946378642" sldId="287"/>
            <ac:cxnSpMk id="7" creationId="{1FE08E6F-3BBD-9BA1-9F83-B43CF72DBBA6}"/>
          </ac:cxnSpMkLst>
        </pc:cxnChg>
        <pc:cxnChg chg="del">
          <ac:chgData name="Maximiliano Ortiz" userId="90727fd8e92db46b" providerId="LiveId" clId="{39F3DB38-BBC1-4B2B-864D-112136CD1244}" dt="2023-09-09T15:02:51.394" v="1320" actId="478"/>
          <ac:cxnSpMkLst>
            <pc:docMk/>
            <pc:sldMk cId="3946378642" sldId="287"/>
            <ac:cxnSpMk id="8" creationId="{3429B883-7868-0D2E-C189-E3897374A09D}"/>
          </ac:cxnSpMkLst>
        </pc:cxnChg>
        <pc:cxnChg chg="add mod">
          <ac:chgData name="Maximiliano Ortiz" userId="90727fd8e92db46b" providerId="LiveId" clId="{39F3DB38-BBC1-4B2B-864D-112136CD1244}" dt="2023-09-09T16:01:00.365" v="1902" actId="1076"/>
          <ac:cxnSpMkLst>
            <pc:docMk/>
            <pc:sldMk cId="3946378642" sldId="287"/>
            <ac:cxnSpMk id="19" creationId="{FC4641DC-2CC0-DAC1-B4B8-5C90BC10E73A}"/>
          </ac:cxnSpMkLst>
        </pc:cxnChg>
        <pc:cxnChg chg="add mod">
          <ac:chgData name="Maximiliano Ortiz" userId="90727fd8e92db46b" providerId="LiveId" clId="{39F3DB38-BBC1-4B2B-864D-112136CD1244}" dt="2023-09-09T16:01:21.009" v="1906" actId="1076"/>
          <ac:cxnSpMkLst>
            <pc:docMk/>
            <pc:sldMk cId="3946378642" sldId="287"/>
            <ac:cxnSpMk id="21" creationId="{BF345E90-959B-39B7-5327-1A001BAF5F07}"/>
          </ac:cxnSpMkLst>
        </pc:cxnChg>
      </pc:sldChg>
      <pc:sldChg chg="delSp modSp add mod">
        <pc:chgData name="Maximiliano Ortiz" userId="90727fd8e92db46b" providerId="LiveId" clId="{39F3DB38-BBC1-4B2B-864D-112136CD1244}" dt="2023-09-09T15:47:35.627" v="1494" actId="20577"/>
        <pc:sldMkLst>
          <pc:docMk/>
          <pc:sldMk cId="2438983083" sldId="288"/>
        </pc:sldMkLst>
        <pc:spChg chg="del mod">
          <ac:chgData name="Maximiliano Ortiz" userId="90727fd8e92db46b" providerId="LiveId" clId="{39F3DB38-BBC1-4B2B-864D-112136CD1244}" dt="2023-09-09T15:14:18.946" v="1419" actId="478"/>
          <ac:spMkLst>
            <pc:docMk/>
            <pc:sldMk cId="2438983083" sldId="288"/>
            <ac:spMk id="9" creationId="{C9DAAFC0-B516-132D-5FFF-942F76C27C8B}"/>
          </ac:spMkLst>
        </pc:spChg>
        <pc:spChg chg="del">
          <ac:chgData name="Maximiliano Ortiz" userId="90727fd8e92db46b" providerId="LiveId" clId="{39F3DB38-BBC1-4B2B-864D-112136CD1244}" dt="2023-09-09T15:14:17.322" v="1417" actId="478"/>
          <ac:spMkLst>
            <pc:docMk/>
            <pc:sldMk cId="2438983083" sldId="288"/>
            <ac:spMk id="10" creationId="{31713927-A895-425E-DA7B-C268763C0248}"/>
          </ac:spMkLst>
        </pc:spChg>
        <pc:spChg chg="mod">
          <ac:chgData name="Maximiliano Ortiz" userId="90727fd8e92db46b" providerId="LiveId" clId="{39F3DB38-BBC1-4B2B-864D-112136CD1244}" dt="2023-09-09T15:47:35.627" v="1494" actId="20577"/>
          <ac:spMkLst>
            <pc:docMk/>
            <pc:sldMk cId="2438983083" sldId="288"/>
            <ac:spMk id="14" creationId="{00000000-0000-0000-0000-000000000000}"/>
          </ac:spMkLst>
        </pc:spChg>
        <pc:cxnChg chg="del">
          <ac:chgData name="Maximiliano Ortiz" userId="90727fd8e92db46b" providerId="LiveId" clId="{39F3DB38-BBC1-4B2B-864D-112136CD1244}" dt="2023-09-09T15:14:19.682" v="1420" actId="478"/>
          <ac:cxnSpMkLst>
            <pc:docMk/>
            <pc:sldMk cId="2438983083" sldId="288"/>
            <ac:cxnSpMk id="7" creationId="{1FE08E6F-3BBD-9BA1-9F83-B43CF72DBBA6}"/>
          </ac:cxnSpMkLst>
        </pc:cxnChg>
        <pc:cxnChg chg="del">
          <ac:chgData name="Maximiliano Ortiz" userId="90727fd8e92db46b" providerId="LiveId" clId="{39F3DB38-BBC1-4B2B-864D-112136CD1244}" dt="2023-09-09T15:14:20.209" v="1421" actId="478"/>
          <ac:cxnSpMkLst>
            <pc:docMk/>
            <pc:sldMk cId="2438983083" sldId="288"/>
            <ac:cxnSpMk id="8" creationId="{3429B883-7868-0D2E-C189-E3897374A09D}"/>
          </ac:cxnSpMkLst>
        </pc:cxnChg>
      </pc:sldChg>
      <pc:sldChg chg="addSp delSp modSp add mod delAnim modAnim">
        <pc:chgData name="Maximiliano Ortiz" userId="90727fd8e92db46b" providerId="LiveId" clId="{39F3DB38-BBC1-4B2B-864D-112136CD1244}" dt="2023-09-09T20:19:08.939" v="2786"/>
        <pc:sldMkLst>
          <pc:docMk/>
          <pc:sldMk cId="920655368" sldId="289"/>
        </pc:sldMkLst>
        <pc:spChg chg="add del mod">
          <ac:chgData name="Maximiliano Ortiz" userId="90727fd8e92db46b" providerId="LiveId" clId="{39F3DB38-BBC1-4B2B-864D-112136CD1244}" dt="2023-09-09T20:05:23.882" v="2313" actId="22"/>
          <ac:spMkLst>
            <pc:docMk/>
            <pc:sldMk cId="920655368" sldId="289"/>
            <ac:spMk id="7" creationId="{C280EA2D-6D95-2D4A-AA39-397BBE78CC01}"/>
          </ac:spMkLst>
        </pc:spChg>
        <pc:spChg chg="add mod">
          <ac:chgData name="Maximiliano Ortiz" userId="90727fd8e92db46b" providerId="LiveId" clId="{39F3DB38-BBC1-4B2B-864D-112136CD1244}" dt="2023-09-09T20:12:50.477" v="2746" actId="1076"/>
          <ac:spMkLst>
            <pc:docMk/>
            <pc:sldMk cId="920655368" sldId="289"/>
            <ac:spMk id="8" creationId="{A715ABEE-CF6E-7A31-2B32-3A80FFB881F8}"/>
          </ac:spMkLst>
        </pc:spChg>
        <pc:spChg chg="add mod">
          <ac:chgData name="Maximiliano Ortiz" userId="90727fd8e92db46b" providerId="LiveId" clId="{39F3DB38-BBC1-4B2B-864D-112136CD1244}" dt="2023-09-09T20:14:46.247" v="2767" actId="113"/>
          <ac:spMkLst>
            <pc:docMk/>
            <pc:sldMk cId="920655368" sldId="289"/>
            <ac:spMk id="9" creationId="{8A5195AC-1E32-27E7-4447-25C4BE66DD0A}"/>
          </ac:spMkLst>
        </pc:spChg>
        <pc:spChg chg="add mod">
          <ac:chgData name="Maximiliano Ortiz" userId="90727fd8e92db46b" providerId="LiveId" clId="{39F3DB38-BBC1-4B2B-864D-112136CD1244}" dt="2023-09-09T20:13:12.327" v="2747" actId="207"/>
          <ac:spMkLst>
            <pc:docMk/>
            <pc:sldMk cId="920655368" sldId="289"/>
            <ac:spMk id="10" creationId="{BD4CFD90-84EE-E810-D94F-D9439D9C1338}"/>
          </ac:spMkLst>
        </pc:spChg>
        <pc:spChg chg="del">
          <ac:chgData name="Maximiliano Ortiz" userId="90727fd8e92db46b" providerId="LiveId" clId="{39F3DB38-BBC1-4B2B-864D-112136CD1244}" dt="2023-09-09T19:47:19.349" v="1918" actId="478"/>
          <ac:spMkLst>
            <pc:docMk/>
            <pc:sldMk cId="920655368" sldId="289"/>
            <ac:spMk id="11" creationId="{E45101DE-B4D8-AEFA-1F54-BB7B1C67D7A7}"/>
          </ac:spMkLst>
        </pc:spChg>
        <pc:spChg chg="del">
          <ac:chgData name="Maximiliano Ortiz" userId="90727fd8e92db46b" providerId="LiveId" clId="{39F3DB38-BBC1-4B2B-864D-112136CD1244}" dt="2023-09-09T19:47:21.213" v="1919" actId="478"/>
          <ac:spMkLst>
            <pc:docMk/>
            <pc:sldMk cId="920655368" sldId="289"/>
            <ac:spMk id="12" creationId="{682DB74F-2EC7-DEAE-17F2-9DBB54758B52}"/>
          </ac:spMkLst>
        </pc:spChg>
        <pc:spChg chg="mod">
          <ac:chgData name="Maximiliano Ortiz" userId="90727fd8e92db46b" providerId="LiveId" clId="{39F3DB38-BBC1-4B2B-864D-112136CD1244}" dt="2023-09-09T20:01:41.413" v="2305" actId="21"/>
          <ac:spMkLst>
            <pc:docMk/>
            <pc:sldMk cId="920655368" sldId="289"/>
            <ac:spMk id="14" creationId="{00000000-0000-0000-0000-000000000000}"/>
          </ac:spMkLst>
        </pc:spChg>
        <pc:spChg chg="del">
          <ac:chgData name="Maximiliano Ortiz" userId="90727fd8e92db46b" providerId="LiveId" clId="{39F3DB38-BBC1-4B2B-864D-112136CD1244}" dt="2023-09-09T19:47:26.582" v="1921" actId="478"/>
          <ac:spMkLst>
            <pc:docMk/>
            <pc:sldMk cId="920655368" sldId="289"/>
            <ac:spMk id="15" creationId="{63CFD010-A3EC-7441-2598-6A5C4965EDF6}"/>
          </ac:spMkLst>
        </pc:spChg>
        <pc:spChg chg="add mod">
          <ac:chgData name="Maximiliano Ortiz" userId="90727fd8e92db46b" providerId="LiveId" clId="{39F3DB38-BBC1-4B2B-864D-112136CD1244}" dt="2023-09-09T20:13:55.786" v="2762" actId="207"/>
          <ac:spMkLst>
            <pc:docMk/>
            <pc:sldMk cId="920655368" sldId="289"/>
            <ac:spMk id="16" creationId="{14DBF820-F1F9-8A93-53A2-F53405B074B5}"/>
          </ac:spMkLst>
        </pc:spChg>
        <pc:spChg chg="del">
          <ac:chgData name="Maximiliano Ortiz" userId="90727fd8e92db46b" providerId="LiveId" clId="{39F3DB38-BBC1-4B2B-864D-112136CD1244}" dt="2023-09-09T19:47:24.934" v="1920" actId="478"/>
          <ac:spMkLst>
            <pc:docMk/>
            <pc:sldMk cId="920655368" sldId="289"/>
            <ac:spMk id="17" creationId="{0D495062-5B0E-BE97-ACB2-BE6009BF7C9A}"/>
          </ac:spMkLst>
        </pc:spChg>
        <pc:spChg chg="add del mod">
          <ac:chgData name="Maximiliano Ortiz" userId="90727fd8e92db46b" providerId="LiveId" clId="{39F3DB38-BBC1-4B2B-864D-112136CD1244}" dt="2023-09-09T20:16:35.715" v="2769"/>
          <ac:spMkLst>
            <pc:docMk/>
            <pc:sldMk cId="920655368" sldId="289"/>
            <ac:spMk id="18" creationId="{47E43969-64BE-2004-F7EE-BA8C4A57C6B3}"/>
          </ac:spMkLst>
        </pc:spChg>
        <pc:spChg chg="add del mod">
          <ac:chgData name="Maximiliano Ortiz" userId="90727fd8e92db46b" providerId="LiveId" clId="{39F3DB38-BBC1-4B2B-864D-112136CD1244}" dt="2023-09-09T20:16:49.192" v="2773"/>
          <ac:spMkLst>
            <pc:docMk/>
            <pc:sldMk cId="920655368" sldId="289"/>
            <ac:spMk id="20" creationId="{B97497FB-BAFB-32A2-C2E9-505B1F7B1C3B}"/>
          </ac:spMkLst>
        </pc:spChg>
        <pc:picChg chg="add mod">
          <ac:chgData name="Maximiliano Ortiz" userId="90727fd8e92db46b" providerId="LiveId" clId="{39F3DB38-BBC1-4B2B-864D-112136CD1244}" dt="2023-09-09T20:14:06.343" v="2763" actId="1076"/>
          <ac:picMkLst>
            <pc:docMk/>
            <pc:sldMk cId="920655368" sldId="289"/>
            <ac:picMk id="5" creationId="{D106F7D5-21B1-A466-A2FD-AF9A0D91EA48}"/>
          </ac:picMkLst>
        </pc:picChg>
        <pc:picChg chg="add mod">
          <ac:chgData name="Maximiliano Ortiz" userId="90727fd8e92db46b" providerId="LiveId" clId="{39F3DB38-BBC1-4B2B-864D-112136CD1244}" dt="2023-09-09T20:18:10.086" v="2779" actId="1076"/>
          <ac:picMkLst>
            <pc:docMk/>
            <pc:sldMk cId="920655368" sldId="289"/>
            <ac:picMk id="23" creationId="{5837672C-873E-55A1-AC78-65E4A6BB52AB}"/>
          </ac:picMkLst>
        </pc:picChg>
        <pc:cxnChg chg="del">
          <ac:chgData name="Maximiliano Ortiz" userId="90727fd8e92db46b" providerId="LiveId" clId="{39F3DB38-BBC1-4B2B-864D-112136CD1244}" dt="2023-09-09T19:47:29.716" v="1922" actId="478"/>
          <ac:cxnSpMkLst>
            <pc:docMk/>
            <pc:sldMk cId="920655368" sldId="289"/>
            <ac:cxnSpMk id="19" creationId="{FC4641DC-2CC0-DAC1-B4B8-5C90BC10E73A}"/>
          </ac:cxnSpMkLst>
        </pc:cxnChg>
        <pc:cxnChg chg="del">
          <ac:chgData name="Maximiliano Ortiz" userId="90727fd8e92db46b" providerId="LiveId" clId="{39F3DB38-BBC1-4B2B-864D-112136CD1244}" dt="2023-09-09T19:47:30.678" v="1923" actId="478"/>
          <ac:cxnSpMkLst>
            <pc:docMk/>
            <pc:sldMk cId="920655368" sldId="289"/>
            <ac:cxnSpMk id="21" creationId="{BF345E90-959B-39B7-5327-1A001BAF5F07}"/>
          </ac:cxnSpMkLst>
        </pc:cxnChg>
      </pc:sldChg>
      <pc:sldChg chg="delSp modSp add mod delAnim">
        <pc:chgData name="Maximiliano Ortiz" userId="90727fd8e92db46b" providerId="LiveId" clId="{39F3DB38-BBC1-4B2B-864D-112136CD1244}" dt="2023-09-09T20:32:24.990" v="3527" actId="113"/>
        <pc:sldMkLst>
          <pc:docMk/>
          <pc:sldMk cId="1941402716" sldId="290"/>
        </pc:sldMkLst>
        <pc:spChg chg="del">
          <ac:chgData name="Maximiliano Ortiz" userId="90727fd8e92db46b" providerId="LiveId" clId="{39F3DB38-BBC1-4B2B-864D-112136CD1244}" dt="2023-09-09T20:27:04.730" v="2790" actId="478"/>
          <ac:spMkLst>
            <pc:docMk/>
            <pc:sldMk cId="1941402716" sldId="290"/>
            <ac:spMk id="8" creationId="{A715ABEE-CF6E-7A31-2B32-3A80FFB881F8}"/>
          </ac:spMkLst>
        </pc:spChg>
        <pc:spChg chg="del">
          <ac:chgData name="Maximiliano Ortiz" userId="90727fd8e92db46b" providerId="LiveId" clId="{39F3DB38-BBC1-4B2B-864D-112136CD1244}" dt="2023-09-09T20:27:07.531" v="2792" actId="478"/>
          <ac:spMkLst>
            <pc:docMk/>
            <pc:sldMk cId="1941402716" sldId="290"/>
            <ac:spMk id="9" creationId="{8A5195AC-1E32-27E7-4447-25C4BE66DD0A}"/>
          </ac:spMkLst>
        </pc:spChg>
        <pc:spChg chg="del">
          <ac:chgData name="Maximiliano Ortiz" userId="90727fd8e92db46b" providerId="LiveId" clId="{39F3DB38-BBC1-4B2B-864D-112136CD1244}" dt="2023-09-09T20:27:02.402" v="2789" actId="478"/>
          <ac:spMkLst>
            <pc:docMk/>
            <pc:sldMk cId="1941402716" sldId="290"/>
            <ac:spMk id="10" creationId="{BD4CFD90-84EE-E810-D94F-D9439D9C1338}"/>
          </ac:spMkLst>
        </pc:spChg>
        <pc:spChg chg="mod">
          <ac:chgData name="Maximiliano Ortiz" userId="90727fd8e92db46b" providerId="LiveId" clId="{39F3DB38-BBC1-4B2B-864D-112136CD1244}" dt="2023-09-09T20:32:24.990" v="3527" actId="113"/>
          <ac:spMkLst>
            <pc:docMk/>
            <pc:sldMk cId="1941402716" sldId="290"/>
            <ac:spMk id="14" creationId="{00000000-0000-0000-0000-000000000000}"/>
          </ac:spMkLst>
        </pc:spChg>
        <pc:spChg chg="del">
          <ac:chgData name="Maximiliano Ortiz" userId="90727fd8e92db46b" providerId="LiveId" clId="{39F3DB38-BBC1-4B2B-864D-112136CD1244}" dt="2023-09-09T20:27:06.426" v="2791" actId="478"/>
          <ac:spMkLst>
            <pc:docMk/>
            <pc:sldMk cId="1941402716" sldId="290"/>
            <ac:spMk id="16" creationId="{14DBF820-F1F9-8A93-53A2-F53405B074B5}"/>
          </ac:spMkLst>
        </pc:spChg>
        <pc:picChg chg="del">
          <ac:chgData name="Maximiliano Ortiz" userId="90727fd8e92db46b" providerId="LiveId" clId="{39F3DB38-BBC1-4B2B-864D-112136CD1244}" dt="2023-09-09T20:27:08.097" v="2793" actId="478"/>
          <ac:picMkLst>
            <pc:docMk/>
            <pc:sldMk cId="1941402716" sldId="290"/>
            <ac:picMk id="5" creationId="{D106F7D5-21B1-A466-A2FD-AF9A0D91EA48}"/>
          </ac:picMkLst>
        </pc:picChg>
        <pc:picChg chg="del">
          <ac:chgData name="Maximiliano Ortiz" userId="90727fd8e92db46b" providerId="LiveId" clId="{39F3DB38-BBC1-4B2B-864D-112136CD1244}" dt="2023-09-09T20:26:57.395" v="2788" actId="478"/>
          <ac:picMkLst>
            <pc:docMk/>
            <pc:sldMk cId="1941402716" sldId="290"/>
            <ac:picMk id="23" creationId="{5837672C-873E-55A1-AC78-65E4A6BB52AB}"/>
          </ac:picMkLst>
        </pc:picChg>
      </pc:sldChg>
      <pc:sldChg chg="modSp add mod">
        <pc:chgData name="Maximiliano Ortiz" userId="90727fd8e92db46b" providerId="LiveId" clId="{39F3DB38-BBC1-4B2B-864D-112136CD1244}" dt="2023-09-09T20:52:05.442" v="5229" actId="113"/>
        <pc:sldMkLst>
          <pc:docMk/>
          <pc:sldMk cId="1247327078" sldId="291"/>
        </pc:sldMkLst>
        <pc:spChg chg="mod">
          <ac:chgData name="Maximiliano Ortiz" userId="90727fd8e92db46b" providerId="LiveId" clId="{39F3DB38-BBC1-4B2B-864D-112136CD1244}" dt="2023-09-09T20:52:05.442" v="5229" actId="113"/>
          <ac:spMkLst>
            <pc:docMk/>
            <pc:sldMk cId="1247327078" sldId="291"/>
            <ac:spMk id="14" creationId="{00000000-0000-0000-0000-000000000000}"/>
          </ac:spMkLst>
        </pc:spChg>
      </pc:sldChg>
      <pc:sldChg chg="addSp delSp modSp add mod ord modAnim">
        <pc:chgData name="Maximiliano Ortiz" userId="90727fd8e92db46b" providerId="LiveId" clId="{39F3DB38-BBC1-4B2B-864D-112136CD1244}" dt="2023-09-13T20:01:57.632" v="5828" actId="113"/>
        <pc:sldMkLst>
          <pc:docMk/>
          <pc:sldMk cId="2001256203" sldId="292"/>
        </pc:sldMkLst>
        <pc:spChg chg="add mod">
          <ac:chgData name="Maximiliano Ortiz" userId="90727fd8e92db46b" providerId="LiveId" clId="{39F3DB38-BBC1-4B2B-864D-112136CD1244}" dt="2023-09-13T19:47:27.949" v="5684" actId="14100"/>
          <ac:spMkLst>
            <pc:docMk/>
            <pc:sldMk cId="2001256203" sldId="292"/>
            <ac:spMk id="7" creationId="{47F9EC15-45E2-3F79-3E37-4B249D7A484C}"/>
          </ac:spMkLst>
        </pc:spChg>
        <pc:spChg chg="add mod">
          <ac:chgData name="Maximiliano Ortiz" userId="90727fd8e92db46b" providerId="LiveId" clId="{39F3DB38-BBC1-4B2B-864D-112136CD1244}" dt="2023-09-13T19:47:27.949" v="5684" actId="14100"/>
          <ac:spMkLst>
            <pc:docMk/>
            <pc:sldMk cId="2001256203" sldId="292"/>
            <ac:spMk id="8" creationId="{FF6A4C0F-3544-B011-5334-D74B6D3A9554}"/>
          </ac:spMkLst>
        </pc:spChg>
        <pc:spChg chg="mod">
          <ac:chgData name="Maximiliano Ortiz" userId="90727fd8e92db46b" providerId="LiveId" clId="{39F3DB38-BBC1-4B2B-864D-112136CD1244}" dt="2023-09-13T19:10:08.277" v="5300" actId="20577"/>
          <ac:spMkLst>
            <pc:docMk/>
            <pc:sldMk cId="2001256203" sldId="292"/>
            <ac:spMk id="13" creationId="{00000000-0000-0000-0000-000000000000}"/>
          </ac:spMkLst>
        </pc:spChg>
        <pc:spChg chg="mod">
          <ac:chgData name="Maximiliano Ortiz" userId="90727fd8e92db46b" providerId="LiveId" clId="{39F3DB38-BBC1-4B2B-864D-112136CD1244}" dt="2023-09-13T20:01:57.632" v="5828" actId="113"/>
          <ac:spMkLst>
            <pc:docMk/>
            <pc:sldMk cId="2001256203" sldId="292"/>
            <ac:spMk id="14" creationId="{00000000-0000-0000-0000-000000000000}"/>
          </ac:spMkLst>
        </pc:spChg>
        <pc:spChg chg="add mod">
          <ac:chgData name="Maximiliano Ortiz" userId="90727fd8e92db46b" providerId="LiveId" clId="{39F3DB38-BBC1-4B2B-864D-112136CD1244}" dt="2023-09-13T19:50:34.755" v="5782" actId="1076"/>
          <ac:spMkLst>
            <pc:docMk/>
            <pc:sldMk cId="2001256203" sldId="292"/>
            <ac:spMk id="16" creationId="{B9BCC276-1C6D-242F-C86C-9FAADD093254}"/>
          </ac:spMkLst>
        </pc:spChg>
        <pc:spChg chg="add del mod">
          <ac:chgData name="Maximiliano Ortiz" userId="90727fd8e92db46b" providerId="LiveId" clId="{39F3DB38-BBC1-4B2B-864D-112136CD1244}" dt="2023-09-13T19:51:46.812" v="5784"/>
          <ac:spMkLst>
            <pc:docMk/>
            <pc:sldMk cId="2001256203" sldId="292"/>
            <ac:spMk id="18" creationId="{6D72F26F-ACB0-C94C-ECE9-A904F18DF6AC}"/>
          </ac:spMkLst>
        </pc:spChg>
        <pc:spChg chg="add del mod">
          <ac:chgData name="Maximiliano Ortiz" userId="90727fd8e92db46b" providerId="LiveId" clId="{39F3DB38-BBC1-4B2B-864D-112136CD1244}" dt="2023-09-13T19:51:46.812" v="5784"/>
          <ac:spMkLst>
            <pc:docMk/>
            <pc:sldMk cId="2001256203" sldId="292"/>
            <ac:spMk id="19" creationId="{DE910800-5D36-0A12-780A-0B7066494066}"/>
          </ac:spMkLst>
        </pc:spChg>
        <pc:spChg chg="add mod">
          <ac:chgData name="Maximiliano Ortiz" userId="90727fd8e92db46b" providerId="LiveId" clId="{39F3DB38-BBC1-4B2B-864D-112136CD1244}" dt="2023-09-13T19:52:03.782" v="5786" actId="1076"/>
          <ac:spMkLst>
            <pc:docMk/>
            <pc:sldMk cId="2001256203" sldId="292"/>
            <ac:spMk id="23" creationId="{23F9C25B-338B-F7B0-D7EF-3AEB21C781C5}"/>
          </ac:spMkLst>
        </pc:spChg>
        <pc:spChg chg="add mod">
          <ac:chgData name="Maximiliano Ortiz" userId="90727fd8e92db46b" providerId="LiveId" clId="{39F3DB38-BBC1-4B2B-864D-112136CD1244}" dt="2023-09-13T19:59:12.441" v="5824" actId="14100"/>
          <ac:spMkLst>
            <pc:docMk/>
            <pc:sldMk cId="2001256203" sldId="292"/>
            <ac:spMk id="34" creationId="{EA67468B-B8A6-5C7B-E8D1-B8E39DBA4FA5}"/>
          </ac:spMkLst>
        </pc:spChg>
        <pc:spChg chg="add mod">
          <ac:chgData name="Maximiliano Ortiz" userId="90727fd8e92db46b" providerId="LiveId" clId="{39F3DB38-BBC1-4B2B-864D-112136CD1244}" dt="2023-09-13T19:55:44.399" v="5808" actId="1076"/>
          <ac:spMkLst>
            <pc:docMk/>
            <pc:sldMk cId="2001256203" sldId="292"/>
            <ac:spMk id="35" creationId="{65EB6FBC-7F69-9356-913B-DA968674AD1B}"/>
          </ac:spMkLst>
        </pc:spChg>
        <pc:spChg chg="add mod">
          <ac:chgData name="Maximiliano Ortiz" userId="90727fd8e92db46b" providerId="LiveId" clId="{39F3DB38-BBC1-4B2B-864D-112136CD1244}" dt="2023-09-13T19:57:07.554" v="5820" actId="208"/>
          <ac:spMkLst>
            <pc:docMk/>
            <pc:sldMk cId="2001256203" sldId="292"/>
            <ac:spMk id="36" creationId="{83156CFF-B771-FFD6-6BB8-DACFF37C829F}"/>
          </ac:spMkLst>
        </pc:spChg>
        <pc:spChg chg="add mod">
          <ac:chgData name="Maximiliano Ortiz" userId="90727fd8e92db46b" providerId="LiveId" clId="{39F3DB38-BBC1-4B2B-864D-112136CD1244}" dt="2023-09-13T19:57:13.757" v="5821" actId="208"/>
          <ac:spMkLst>
            <pc:docMk/>
            <pc:sldMk cId="2001256203" sldId="292"/>
            <ac:spMk id="37" creationId="{717E3ED0-73C8-CC91-C0A8-EBF23B3DF86D}"/>
          </ac:spMkLst>
        </pc:spChg>
        <pc:picChg chg="del">
          <ac:chgData name="Maximiliano Ortiz" userId="90727fd8e92db46b" providerId="LiveId" clId="{39F3DB38-BBC1-4B2B-864D-112136CD1244}" dt="2023-09-13T19:42:15.186" v="5334" actId="478"/>
          <ac:picMkLst>
            <pc:docMk/>
            <pc:sldMk cId="2001256203" sldId="292"/>
            <ac:picMk id="5" creationId="{575B2D1D-EE2D-53A5-CAD6-428D042E8E7F}"/>
          </ac:picMkLst>
        </pc:picChg>
        <pc:picChg chg="add mod">
          <ac:chgData name="Maximiliano Ortiz" userId="90727fd8e92db46b" providerId="LiveId" clId="{39F3DB38-BBC1-4B2B-864D-112136CD1244}" dt="2023-09-13T19:47:41.454" v="5687" actId="1076"/>
          <ac:picMkLst>
            <pc:docMk/>
            <pc:sldMk cId="2001256203" sldId="292"/>
            <ac:picMk id="6" creationId="{073DB3CA-C3CC-BD21-4874-A204AD8D5B94}"/>
          </ac:picMkLst>
        </pc:picChg>
        <pc:picChg chg="add del mod">
          <ac:chgData name="Maximiliano Ortiz" userId="90727fd8e92db46b" providerId="LiveId" clId="{39F3DB38-BBC1-4B2B-864D-112136CD1244}" dt="2023-09-13T19:51:46.812" v="5784"/>
          <ac:picMkLst>
            <pc:docMk/>
            <pc:sldMk cId="2001256203" sldId="292"/>
            <ac:picMk id="17" creationId="{F6ABB8D7-5709-18E6-D28A-954DBECD7525}"/>
          </ac:picMkLst>
        </pc:picChg>
        <pc:picChg chg="del">
          <ac:chgData name="Maximiliano Ortiz" userId="90727fd8e92db46b" providerId="LiveId" clId="{39F3DB38-BBC1-4B2B-864D-112136CD1244}" dt="2023-09-13T19:42:17.027" v="5335" actId="478"/>
          <ac:picMkLst>
            <pc:docMk/>
            <pc:sldMk cId="2001256203" sldId="292"/>
            <ac:picMk id="1030" creationId="{BB64784E-8508-DF6C-0317-9E46D9240BA9}"/>
          </ac:picMkLst>
        </pc:picChg>
        <pc:cxnChg chg="add mod">
          <ac:chgData name="Maximiliano Ortiz" userId="90727fd8e92db46b" providerId="LiveId" clId="{39F3DB38-BBC1-4B2B-864D-112136CD1244}" dt="2023-09-13T19:47:27.949" v="5684" actId="14100"/>
          <ac:cxnSpMkLst>
            <pc:docMk/>
            <pc:sldMk cId="2001256203" sldId="292"/>
            <ac:cxnSpMk id="9" creationId="{DC90ADF7-4064-5CEF-9386-0560BD92A6C0}"/>
          </ac:cxnSpMkLst>
        </pc:cxnChg>
        <pc:cxnChg chg="add mod">
          <ac:chgData name="Maximiliano Ortiz" userId="90727fd8e92db46b" providerId="LiveId" clId="{39F3DB38-BBC1-4B2B-864D-112136CD1244}" dt="2023-09-13T19:47:27.949" v="5684" actId="14100"/>
          <ac:cxnSpMkLst>
            <pc:docMk/>
            <pc:sldMk cId="2001256203" sldId="292"/>
            <ac:cxnSpMk id="10" creationId="{2908B98F-C71E-5DD7-D138-20A977F04128}"/>
          </ac:cxnSpMkLst>
        </pc:cxnChg>
        <pc:cxnChg chg="add del mod">
          <ac:chgData name="Maximiliano Ortiz" userId="90727fd8e92db46b" providerId="LiveId" clId="{39F3DB38-BBC1-4B2B-864D-112136CD1244}" dt="2023-09-13T19:51:46.812" v="5784"/>
          <ac:cxnSpMkLst>
            <pc:docMk/>
            <pc:sldMk cId="2001256203" sldId="292"/>
            <ac:cxnSpMk id="20" creationId="{E0661B89-77DF-FA9F-26B1-375B1A5CD26F}"/>
          </ac:cxnSpMkLst>
        </pc:cxnChg>
        <pc:cxnChg chg="add del mod">
          <ac:chgData name="Maximiliano Ortiz" userId="90727fd8e92db46b" providerId="LiveId" clId="{39F3DB38-BBC1-4B2B-864D-112136CD1244}" dt="2023-09-13T19:51:46.812" v="5784"/>
          <ac:cxnSpMkLst>
            <pc:docMk/>
            <pc:sldMk cId="2001256203" sldId="292"/>
            <ac:cxnSpMk id="21" creationId="{B780B673-7133-9608-8353-83E358D90552}"/>
          </ac:cxnSpMkLst>
        </pc:cxnChg>
        <pc:cxnChg chg="add del">
          <ac:chgData name="Maximiliano Ortiz" userId="90727fd8e92db46b" providerId="LiveId" clId="{39F3DB38-BBC1-4B2B-864D-112136CD1244}" dt="2023-09-13T19:53:49.736" v="5795" actId="478"/>
          <ac:cxnSpMkLst>
            <pc:docMk/>
            <pc:sldMk cId="2001256203" sldId="292"/>
            <ac:cxnSpMk id="25" creationId="{1978604C-E567-6695-C6EF-9DC2CA92308D}"/>
          </ac:cxnSpMkLst>
        </pc:cxnChg>
        <pc:cxnChg chg="add del mod">
          <ac:chgData name="Maximiliano Ortiz" userId="90727fd8e92db46b" providerId="LiveId" clId="{39F3DB38-BBC1-4B2B-864D-112136CD1244}" dt="2023-09-13T19:53:19.404" v="5794" actId="11529"/>
          <ac:cxnSpMkLst>
            <pc:docMk/>
            <pc:sldMk cId="2001256203" sldId="292"/>
            <ac:cxnSpMk id="27" creationId="{9F52C722-D8BD-1672-0991-8786552F40CA}"/>
          </ac:cxnSpMkLst>
        </pc:cxnChg>
        <pc:cxnChg chg="add">
          <ac:chgData name="Maximiliano Ortiz" userId="90727fd8e92db46b" providerId="LiveId" clId="{39F3DB38-BBC1-4B2B-864D-112136CD1244}" dt="2023-09-13T19:54:21.053" v="5796" actId="11529"/>
          <ac:cxnSpMkLst>
            <pc:docMk/>
            <pc:sldMk cId="2001256203" sldId="292"/>
            <ac:cxnSpMk id="31" creationId="{6FE93A32-E7F2-C344-10F9-CFF81D5B93A7}"/>
          </ac:cxnSpMkLst>
        </pc:cxnChg>
        <pc:cxnChg chg="add mod">
          <ac:chgData name="Maximiliano Ortiz" userId="90727fd8e92db46b" providerId="LiveId" clId="{39F3DB38-BBC1-4B2B-864D-112136CD1244}" dt="2023-09-13T19:56:50.618" v="5819" actId="14100"/>
          <ac:cxnSpMkLst>
            <pc:docMk/>
            <pc:sldMk cId="2001256203" sldId="292"/>
            <ac:cxnSpMk id="33" creationId="{1DF9C10F-16CE-70F4-FD46-BC5541EBDA5E}"/>
          </ac:cxnSpMkLst>
        </pc:cxnChg>
      </pc:sldChg>
      <pc:sldChg chg="addSp delSp modSp add mod delAnim">
        <pc:chgData name="Maximiliano Ortiz" userId="90727fd8e92db46b" providerId="LiveId" clId="{39F3DB38-BBC1-4B2B-864D-112136CD1244}" dt="2023-09-13T20:14:12.524" v="6192" actId="20577"/>
        <pc:sldMkLst>
          <pc:docMk/>
          <pc:sldMk cId="4265594188" sldId="293"/>
        </pc:sldMkLst>
        <pc:spChg chg="del">
          <ac:chgData name="Maximiliano Ortiz" userId="90727fd8e92db46b" providerId="LiveId" clId="{39F3DB38-BBC1-4B2B-864D-112136CD1244}" dt="2023-09-13T20:07:31.272" v="5831" actId="478"/>
          <ac:spMkLst>
            <pc:docMk/>
            <pc:sldMk cId="4265594188" sldId="293"/>
            <ac:spMk id="7" creationId="{47F9EC15-45E2-3F79-3E37-4B249D7A484C}"/>
          </ac:spMkLst>
        </pc:spChg>
        <pc:spChg chg="del">
          <ac:chgData name="Maximiliano Ortiz" userId="90727fd8e92db46b" providerId="LiveId" clId="{39F3DB38-BBC1-4B2B-864D-112136CD1244}" dt="2023-09-13T20:07:31.272" v="5831" actId="478"/>
          <ac:spMkLst>
            <pc:docMk/>
            <pc:sldMk cId="4265594188" sldId="293"/>
            <ac:spMk id="8" creationId="{FF6A4C0F-3544-B011-5334-D74B6D3A9554}"/>
          </ac:spMkLst>
        </pc:spChg>
        <pc:spChg chg="mod">
          <ac:chgData name="Maximiliano Ortiz" userId="90727fd8e92db46b" providerId="LiveId" clId="{39F3DB38-BBC1-4B2B-864D-112136CD1244}" dt="2023-09-13T20:14:12.524" v="6192" actId="20577"/>
          <ac:spMkLst>
            <pc:docMk/>
            <pc:sldMk cId="4265594188" sldId="293"/>
            <ac:spMk id="14" creationId="{00000000-0000-0000-0000-000000000000}"/>
          </ac:spMkLst>
        </pc:spChg>
        <pc:spChg chg="del">
          <ac:chgData name="Maximiliano Ortiz" userId="90727fd8e92db46b" providerId="LiveId" clId="{39F3DB38-BBC1-4B2B-864D-112136CD1244}" dt="2023-09-13T20:07:32.320" v="5832" actId="478"/>
          <ac:spMkLst>
            <pc:docMk/>
            <pc:sldMk cId="4265594188" sldId="293"/>
            <ac:spMk id="23" creationId="{23F9C25B-338B-F7B0-D7EF-3AEB21C781C5}"/>
          </ac:spMkLst>
        </pc:spChg>
        <pc:spChg chg="del">
          <ac:chgData name="Maximiliano Ortiz" userId="90727fd8e92db46b" providerId="LiveId" clId="{39F3DB38-BBC1-4B2B-864D-112136CD1244}" dt="2023-09-13T20:07:31.272" v="5831" actId="478"/>
          <ac:spMkLst>
            <pc:docMk/>
            <pc:sldMk cId="4265594188" sldId="293"/>
            <ac:spMk id="34" creationId="{EA67468B-B8A6-5C7B-E8D1-B8E39DBA4FA5}"/>
          </ac:spMkLst>
        </pc:spChg>
        <pc:spChg chg="del">
          <ac:chgData name="Maximiliano Ortiz" userId="90727fd8e92db46b" providerId="LiveId" clId="{39F3DB38-BBC1-4B2B-864D-112136CD1244}" dt="2023-09-13T20:07:31.272" v="5831" actId="478"/>
          <ac:spMkLst>
            <pc:docMk/>
            <pc:sldMk cId="4265594188" sldId="293"/>
            <ac:spMk id="35" creationId="{65EB6FBC-7F69-9356-913B-DA968674AD1B}"/>
          </ac:spMkLst>
        </pc:spChg>
        <pc:spChg chg="del">
          <ac:chgData name="Maximiliano Ortiz" userId="90727fd8e92db46b" providerId="LiveId" clId="{39F3DB38-BBC1-4B2B-864D-112136CD1244}" dt="2023-09-13T20:07:31.272" v="5831" actId="478"/>
          <ac:spMkLst>
            <pc:docMk/>
            <pc:sldMk cId="4265594188" sldId="293"/>
            <ac:spMk id="36" creationId="{83156CFF-B771-FFD6-6BB8-DACFF37C829F}"/>
          </ac:spMkLst>
        </pc:spChg>
        <pc:spChg chg="del">
          <ac:chgData name="Maximiliano Ortiz" userId="90727fd8e92db46b" providerId="LiveId" clId="{39F3DB38-BBC1-4B2B-864D-112136CD1244}" dt="2023-09-13T20:07:31.272" v="5831" actId="478"/>
          <ac:spMkLst>
            <pc:docMk/>
            <pc:sldMk cId="4265594188" sldId="293"/>
            <ac:spMk id="37" creationId="{717E3ED0-73C8-CC91-C0A8-EBF23B3DF86D}"/>
          </ac:spMkLst>
        </pc:spChg>
        <pc:picChg chg="del">
          <ac:chgData name="Maximiliano Ortiz" userId="90727fd8e92db46b" providerId="LiveId" clId="{39F3DB38-BBC1-4B2B-864D-112136CD1244}" dt="2023-09-13T20:07:28.983" v="5830" actId="478"/>
          <ac:picMkLst>
            <pc:docMk/>
            <pc:sldMk cId="4265594188" sldId="293"/>
            <ac:picMk id="6" creationId="{073DB3CA-C3CC-BD21-4874-A204AD8D5B94}"/>
          </ac:picMkLst>
        </pc:picChg>
        <pc:picChg chg="add mod">
          <ac:chgData name="Maximiliano Ortiz" userId="90727fd8e92db46b" providerId="LiveId" clId="{39F3DB38-BBC1-4B2B-864D-112136CD1244}" dt="2023-09-13T20:09:05.899" v="5842" actId="1076"/>
          <ac:picMkLst>
            <pc:docMk/>
            <pc:sldMk cId="4265594188" sldId="293"/>
            <ac:picMk id="11" creationId="{3C440A95-A5BD-D343-C150-20A196A511CE}"/>
          </ac:picMkLst>
        </pc:picChg>
        <pc:cxnChg chg="del">
          <ac:chgData name="Maximiliano Ortiz" userId="90727fd8e92db46b" providerId="LiveId" clId="{39F3DB38-BBC1-4B2B-864D-112136CD1244}" dt="2023-09-13T20:07:31.272" v="5831" actId="478"/>
          <ac:cxnSpMkLst>
            <pc:docMk/>
            <pc:sldMk cId="4265594188" sldId="293"/>
            <ac:cxnSpMk id="9" creationId="{DC90ADF7-4064-5CEF-9386-0560BD92A6C0}"/>
          </ac:cxnSpMkLst>
        </pc:cxnChg>
        <pc:cxnChg chg="del">
          <ac:chgData name="Maximiliano Ortiz" userId="90727fd8e92db46b" providerId="LiveId" clId="{39F3DB38-BBC1-4B2B-864D-112136CD1244}" dt="2023-09-13T20:07:31.272" v="5831" actId="478"/>
          <ac:cxnSpMkLst>
            <pc:docMk/>
            <pc:sldMk cId="4265594188" sldId="293"/>
            <ac:cxnSpMk id="10" creationId="{2908B98F-C71E-5DD7-D138-20A977F04128}"/>
          </ac:cxnSpMkLst>
        </pc:cxnChg>
        <pc:cxnChg chg="del mod">
          <ac:chgData name="Maximiliano Ortiz" userId="90727fd8e92db46b" providerId="LiveId" clId="{39F3DB38-BBC1-4B2B-864D-112136CD1244}" dt="2023-09-13T20:07:31.272" v="5831" actId="478"/>
          <ac:cxnSpMkLst>
            <pc:docMk/>
            <pc:sldMk cId="4265594188" sldId="293"/>
            <ac:cxnSpMk id="31" creationId="{6FE93A32-E7F2-C344-10F9-CFF81D5B93A7}"/>
          </ac:cxnSpMkLst>
        </pc:cxnChg>
        <pc:cxnChg chg="del">
          <ac:chgData name="Maximiliano Ortiz" userId="90727fd8e92db46b" providerId="LiveId" clId="{39F3DB38-BBC1-4B2B-864D-112136CD1244}" dt="2023-09-13T20:07:31.272" v="5831" actId="478"/>
          <ac:cxnSpMkLst>
            <pc:docMk/>
            <pc:sldMk cId="4265594188" sldId="293"/>
            <ac:cxnSpMk id="33" creationId="{1DF9C10F-16CE-70F4-FD46-BC5541EBDA5E}"/>
          </ac:cxnSpMkLst>
        </pc:cxnChg>
      </pc:sldChg>
      <pc:sldChg chg="addSp delSp modSp add mod ord delAnim">
        <pc:chgData name="Maximiliano Ortiz" userId="90727fd8e92db46b" providerId="LiveId" clId="{39F3DB38-BBC1-4B2B-864D-112136CD1244}" dt="2023-09-13T20:44:54.968" v="6931" actId="113"/>
        <pc:sldMkLst>
          <pc:docMk/>
          <pc:sldMk cId="3636692680" sldId="294"/>
        </pc:sldMkLst>
        <pc:spChg chg="del">
          <ac:chgData name="Maximiliano Ortiz" userId="90727fd8e92db46b" providerId="LiveId" clId="{39F3DB38-BBC1-4B2B-864D-112136CD1244}" dt="2023-09-13T20:28:46.432" v="6436" actId="478"/>
          <ac:spMkLst>
            <pc:docMk/>
            <pc:sldMk cId="3636692680" sldId="294"/>
            <ac:spMk id="7" creationId="{47F9EC15-45E2-3F79-3E37-4B249D7A484C}"/>
          </ac:spMkLst>
        </pc:spChg>
        <pc:spChg chg="del">
          <ac:chgData name="Maximiliano Ortiz" userId="90727fd8e92db46b" providerId="LiveId" clId="{39F3DB38-BBC1-4B2B-864D-112136CD1244}" dt="2023-09-13T20:28:39.862" v="6432" actId="478"/>
          <ac:spMkLst>
            <pc:docMk/>
            <pc:sldMk cId="3636692680" sldId="294"/>
            <ac:spMk id="8" creationId="{FF6A4C0F-3544-B011-5334-D74B6D3A9554}"/>
          </ac:spMkLst>
        </pc:spChg>
        <pc:spChg chg="mod">
          <ac:chgData name="Maximiliano Ortiz" userId="90727fd8e92db46b" providerId="LiveId" clId="{39F3DB38-BBC1-4B2B-864D-112136CD1244}" dt="2023-09-13T20:44:54.968" v="6931" actId="113"/>
          <ac:spMkLst>
            <pc:docMk/>
            <pc:sldMk cId="3636692680" sldId="294"/>
            <ac:spMk id="14" creationId="{00000000-0000-0000-0000-000000000000}"/>
          </ac:spMkLst>
        </pc:spChg>
        <pc:spChg chg="mod">
          <ac:chgData name="Maximiliano Ortiz" userId="90727fd8e92db46b" providerId="LiveId" clId="{39F3DB38-BBC1-4B2B-864D-112136CD1244}" dt="2023-09-13T20:31:22.826" v="6606" actId="20577"/>
          <ac:spMkLst>
            <pc:docMk/>
            <pc:sldMk cId="3636692680" sldId="294"/>
            <ac:spMk id="16" creationId="{B9BCC276-1C6D-242F-C86C-9FAADD093254}"/>
          </ac:spMkLst>
        </pc:spChg>
        <pc:spChg chg="del">
          <ac:chgData name="Maximiliano Ortiz" userId="90727fd8e92db46b" providerId="LiveId" clId="{39F3DB38-BBC1-4B2B-864D-112136CD1244}" dt="2023-09-13T20:28:45.291" v="6435" actId="478"/>
          <ac:spMkLst>
            <pc:docMk/>
            <pc:sldMk cId="3636692680" sldId="294"/>
            <ac:spMk id="23" creationId="{23F9C25B-338B-F7B0-D7EF-3AEB21C781C5}"/>
          </ac:spMkLst>
        </pc:spChg>
        <pc:spChg chg="del">
          <ac:chgData name="Maximiliano Ortiz" userId="90727fd8e92db46b" providerId="LiveId" clId="{39F3DB38-BBC1-4B2B-864D-112136CD1244}" dt="2023-09-13T20:28:39.862" v="6432" actId="478"/>
          <ac:spMkLst>
            <pc:docMk/>
            <pc:sldMk cId="3636692680" sldId="294"/>
            <ac:spMk id="34" creationId="{EA67468B-B8A6-5C7B-E8D1-B8E39DBA4FA5}"/>
          </ac:spMkLst>
        </pc:spChg>
        <pc:spChg chg="del">
          <ac:chgData name="Maximiliano Ortiz" userId="90727fd8e92db46b" providerId="LiveId" clId="{39F3DB38-BBC1-4B2B-864D-112136CD1244}" dt="2023-09-13T20:28:39.862" v="6432" actId="478"/>
          <ac:spMkLst>
            <pc:docMk/>
            <pc:sldMk cId="3636692680" sldId="294"/>
            <ac:spMk id="35" creationId="{65EB6FBC-7F69-9356-913B-DA968674AD1B}"/>
          </ac:spMkLst>
        </pc:spChg>
        <pc:spChg chg="del">
          <ac:chgData name="Maximiliano Ortiz" userId="90727fd8e92db46b" providerId="LiveId" clId="{39F3DB38-BBC1-4B2B-864D-112136CD1244}" dt="2023-09-13T20:28:39.862" v="6432" actId="478"/>
          <ac:spMkLst>
            <pc:docMk/>
            <pc:sldMk cId="3636692680" sldId="294"/>
            <ac:spMk id="36" creationId="{83156CFF-B771-FFD6-6BB8-DACFF37C829F}"/>
          </ac:spMkLst>
        </pc:spChg>
        <pc:spChg chg="del">
          <ac:chgData name="Maximiliano Ortiz" userId="90727fd8e92db46b" providerId="LiveId" clId="{39F3DB38-BBC1-4B2B-864D-112136CD1244}" dt="2023-09-13T20:28:39.862" v="6432" actId="478"/>
          <ac:spMkLst>
            <pc:docMk/>
            <pc:sldMk cId="3636692680" sldId="294"/>
            <ac:spMk id="37" creationId="{717E3ED0-73C8-CC91-C0A8-EBF23B3DF86D}"/>
          </ac:spMkLst>
        </pc:spChg>
        <pc:picChg chg="del">
          <ac:chgData name="Maximiliano Ortiz" userId="90727fd8e92db46b" providerId="LiveId" clId="{39F3DB38-BBC1-4B2B-864D-112136CD1244}" dt="2023-09-13T20:27:27.417" v="6419" actId="478"/>
          <ac:picMkLst>
            <pc:docMk/>
            <pc:sldMk cId="3636692680" sldId="294"/>
            <ac:picMk id="6" creationId="{073DB3CA-C3CC-BD21-4874-A204AD8D5B94}"/>
          </ac:picMkLst>
        </pc:picChg>
        <pc:picChg chg="add mod">
          <ac:chgData name="Maximiliano Ortiz" userId="90727fd8e92db46b" providerId="LiveId" clId="{39F3DB38-BBC1-4B2B-864D-112136CD1244}" dt="2023-09-13T20:30:09.103" v="6480" actId="1076"/>
          <ac:picMkLst>
            <pc:docMk/>
            <pc:sldMk cId="3636692680" sldId="294"/>
            <ac:picMk id="11" creationId="{4D7C2739-7B31-320D-B675-6DC773785AAF}"/>
          </ac:picMkLst>
        </pc:picChg>
        <pc:cxnChg chg="del">
          <ac:chgData name="Maximiliano Ortiz" userId="90727fd8e92db46b" providerId="LiveId" clId="{39F3DB38-BBC1-4B2B-864D-112136CD1244}" dt="2023-09-13T20:28:39.862" v="6432" actId="478"/>
          <ac:cxnSpMkLst>
            <pc:docMk/>
            <pc:sldMk cId="3636692680" sldId="294"/>
            <ac:cxnSpMk id="9" creationId="{DC90ADF7-4064-5CEF-9386-0560BD92A6C0}"/>
          </ac:cxnSpMkLst>
        </pc:cxnChg>
        <pc:cxnChg chg="del">
          <ac:chgData name="Maximiliano Ortiz" userId="90727fd8e92db46b" providerId="LiveId" clId="{39F3DB38-BBC1-4B2B-864D-112136CD1244}" dt="2023-09-13T20:28:39.862" v="6432" actId="478"/>
          <ac:cxnSpMkLst>
            <pc:docMk/>
            <pc:sldMk cId="3636692680" sldId="294"/>
            <ac:cxnSpMk id="10" creationId="{2908B98F-C71E-5DD7-D138-20A977F04128}"/>
          </ac:cxnSpMkLst>
        </pc:cxnChg>
        <pc:cxnChg chg="del mod">
          <ac:chgData name="Maximiliano Ortiz" userId="90727fd8e92db46b" providerId="LiveId" clId="{39F3DB38-BBC1-4B2B-864D-112136CD1244}" dt="2023-09-13T20:28:39.862" v="6432" actId="478"/>
          <ac:cxnSpMkLst>
            <pc:docMk/>
            <pc:sldMk cId="3636692680" sldId="294"/>
            <ac:cxnSpMk id="31" creationId="{6FE93A32-E7F2-C344-10F9-CFF81D5B93A7}"/>
          </ac:cxnSpMkLst>
        </pc:cxnChg>
        <pc:cxnChg chg="del">
          <ac:chgData name="Maximiliano Ortiz" userId="90727fd8e92db46b" providerId="LiveId" clId="{39F3DB38-BBC1-4B2B-864D-112136CD1244}" dt="2023-09-13T20:28:39.862" v="6432" actId="478"/>
          <ac:cxnSpMkLst>
            <pc:docMk/>
            <pc:sldMk cId="3636692680" sldId="294"/>
            <ac:cxnSpMk id="33" creationId="{1DF9C10F-16CE-70F4-FD46-BC5541EBDA5E}"/>
          </ac:cxnSpMkLst>
        </pc:cxnChg>
      </pc:sldChg>
      <pc:sldChg chg="modSp add del mod">
        <pc:chgData name="Maximiliano Ortiz" userId="90727fd8e92db46b" providerId="LiveId" clId="{39F3DB38-BBC1-4B2B-864D-112136CD1244}" dt="2023-09-13T20:51:48.829" v="6968" actId="2696"/>
        <pc:sldMkLst>
          <pc:docMk/>
          <pc:sldMk cId="877873301" sldId="295"/>
        </pc:sldMkLst>
        <pc:spChg chg="mod">
          <ac:chgData name="Maximiliano Ortiz" userId="90727fd8e92db46b" providerId="LiveId" clId="{39F3DB38-BBC1-4B2B-864D-112136CD1244}" dt="2023-09-13T20:51:20.849" v="6964" actId="20577"/>
          <ac:spMkLst>
            <pc:docMk/>
            <pc:sldMk cId="877873301" sldId="295"/>
            <ac:spMk id="14" creationId="{00000000-0000-0000-0000-000000000000}"/>
          </ac:spMkLst>
        </pc:spChg>
      </pc:sldChg>
      <pc:sldChg chg="addSp delSp modSp add mod ord delAnim">
        <pc:chgData name="Maximiliano Ortiz" userId="90727fd8e92db46b" providerId="LiveId" clId="{39F3DB38-BBC1-4B2B-864D-112136CD1244}" dt="2023-09-13T21:02:10.547" v="7260" actId="113"/>
        <pc:sldMkLst>
          <pc:docMk/>
          <pc:sldMk cId="3861582650" sldId="296"/>
        </pc:sldMkLst>
        <pc:spChg chg="del mod">
          <ac:chgData name="Maximiliano Ortiz" userId="90727fd8e92db46b" providerId="LiveId" clId="{39F3DB38-BBC1-4B2B-864D-112136CD1244}" dt="2023-09-13T20:52:03.663" v="6974" actId="478"/>
          <ac:spMkLst>
            <pc:docMk/>
            <pc:sldMk cId="3861582650" sldId="296"/>
            <ac:spMk id="7" creationId="{47F9EC15-45E2-3F79-3E37-4B249D7A484C}"/>
          </ac:spMkLst>
        </pc:spChg>
        <pc:spChg chg="del">
          <ac:chgData name="Maximiliano Ortiz" userId="90727fd8e92db46b" providerId="LiveId" clId="{39F3DB38-BBC1-4B2B-864D-112136CD1244}" dt="2023-09-13T20:51:57.935" v="6970" actId="478"/>
          <ac:spMkLst>
            <pc:docMk/>
            <pc:sldMk cId="3861582650" sldId="296"/>
            <ac:spMk id="8" creationId="{FF6A4C0F-3544-B011-5334-D74B6D3A9554}"/>
          </ac:spMkLst>
        </pc:spChg>
        <pc:spChg chg="mod">
          <ac:chgData name="Maximiliano Ortiz" userId="90727fd8e92db46b" providerId="LiveId" clId="{39F3DB38-BBC1-4B2B-864D-112136CD1244}" dt="2023-09-13T21:02:10.547" v="7260" actId="113"/>
          <ac:spMkLst>
            <pc:docMk/>
            <pc:sldMk cId="3861582650" sldId="296"/>
            <ac:spMk id="14" creationId="{00000000-0000-0000-0000-000000000000}"/>
          </ac:spMkLst>
        </pc:spChg>
        <pc:spChg chg="mod">
          <ac:chgData name="Maximiliano Ortiz" userId="90727fd8e92db46b" providerId="LiveId" clId="{39F3DB38-BBC1-4B2B-864D-112136CD1244}" dt="2023-09-13T20:54:20.800" v="7034" actId="1076"/>
          <ac:spMkLst>
            <pc:docMk/>
            <pc:sldMk cId="3861582650" sldId="296"/>
            <ac:spMk id="16" creationId="{B9BCC276-1C6D-242F-C86C-9FAADD093254}"/>
          </ac:spMkLst>
        </pc:spChg>
        <pc:spChg chg="del mod">
          <ac:chgData name="Maximiliano Ortiz" userId="90727fd8e92db46b" providerId="LiveId" clId="{39F3DB38-BBC1-4B2B-864D-112136CD1244}" dt="2023-09-13T20:52:00.216" v="6972" actId="478"/>
          <ac:spMkLst>
            <pc:docMk/>
            <pc:sldMk cId="3861582650" sldId="296"/>
            <ac:spMk id="23" creationId="{23F9C25B-338B-F7B0-D7EF-3AEB21C781C5}"/>
          </ac:spMkLst>
        </pc:spChg>
        <pc:spChg chg="del">
          <ac:chgData name="Maximiliano Ortiz" userId="90727fd8e92db46b" providerId="LiveId" clId="{39F3DB38-BBC1-4B2B-864D-112136CD1244}" dt="2023-09-13T20:51:57.935" v="6970" actId="478"/>
          <ac:spMkLst>
            <pc:docMk/>
            <pc:sldMk cId="3861582650" sldId="296"/>
            <ac:spMk id="34" creationId="{EA67468B-B8A6-5C7B-E8D1-B8E39DBA4FA5}"/>
          </ac:spMkLst>
        </pc:spChg>
        <pc:spChg chg="del">
          <ac:chgData name="Maximiliano Ortiz" userId="90727fd8e92db46b" providerId="LiveId" clId="{39F3DB38-BBC1-4B2B-864D-112136CD1244}" dt="2023-09-13T20:51:57.935" v="6970" actId="478"/>
          <ac:spMkLst>
            <pc:docMk/>
            <pc:sldMk cId="3861582650" sldId="296"/>
            <ac:spMk id="35" creationId="{65EB6FBC-7F69-9356-913B-DA968674AD1B}"/>
          </ac:spMkLst>
        </pc:spChg>
        <pc:spChg chg="del">
          <ac:chgData name="Maximiliano Ortiz" userId="90727fd8e92db46b" providerId="LiveId" clId="{39F3DB38-BBC1-4B2B-864D-112136CD1244}" dt="2023-09-13T20:51:57.935" v="6970" actId="478"/>
          <ac:spMkLst>
            <pc:docMk/>
            <pc:sldMk cId="3861582650" sldId="296"/>
            <ac:spMk id="36" creationId="{83156CFF-B771-FFD6-6BB8-DACFF37C829F}"/>
          </ac:spMkLst>
        </pc:spChg>
        <pc:spChg chg="del">
          <ac:chgData name="Maximiliano Ortiz" userId="90727fd8e92db46b" providerId="LiveId" clId="{39F3DB38-BBC1-4B2B-864D-112136CD1244}" dt="2023-09-13T20:52:04.876" v="6975" actId="478"/>
          <ac:spMkLst>
            <pc:docMk/>
            <pc:sldMk cId="3861582650" sldId="296"/>
            <ac:spMk id="37" creationId="{717E3ED0-73C8-CC91-C0A8-EBF23B3DF86D}"/>
          </ac:spMkLst>
        </pc:spChg>
        <pc:picChg chg="del">
          <ac:chgData name="Maximiliano Ortiz" userId="90727fd8e92db46b" providerId="LiveId" clId="{39F3DB38-BBC1-4B2B-864D-112136CD1244}" dt="2023-09-13T20:51:54.250" v="6969" actId="478"/>
          <ac:picMkLst>
            <pc:docMk/>
            <pc:sldMk cId="3861582650" sldId="296"/>
            <ac:picMk id="6" creationId="{073DB3CA-C3CC-BD21-4874-A204AD8D5B94}"/>
          </ac:picMkLst>
        </pc:picChg>
        <pc:picChg chg="add mod modCrop">
          <ac:chgData name="Maximiliano Ortiz" userId="90727fd8e92db46b" providerId="LiveId" clId="{39F3DB38-BBC1-4B2B-864D-112136CD1244}" dt="2023-09-13T21:00:22.863" v="7255" actId="1076"/>
          <ac:picMkLst>
            <pc:docMk/>
            <pc:sldMk cId="3861582650" sldId="296"/>
            <ac:picMk id="11" creationId="{7C4D4957-485A-AD3A-D48B-9FFDDF63AEEB}"/>
          </ac:picMkLst>
        </pc:picChg>
        <pc:cxnChg chg="del">
          <ac:chgData name="Maximiliano Ortiz" userId="90727fd8e92db46b" providerId="LiveId" clId="{39F3DB38-BBC1-4B2B-864D-112136CD1244}" dt="2023-09-13T20:51:57.935" v="6970" actId="478"/>
          <ac:cxnSpMkLst>
            <pc:docMk/>
            <pc:sldMk cId="3861582650" sldId="296"/>
            <ac:cxnSpMk id="9" creationId="{DC90ADF7-4064-5CEF-9386-0560BD92A6C0}"/>
          </ac:cxnSpMkLst>
        </pc:cxnChg>
        <pc:cxnChg chg="del">
          <ac:chgData name="Maximiliano Ortiz" userId="90727fd8e92db46b" providerId="LiveId" clId="{39F3DB38-BBC1-4B2B-864D-112136CD1244}" dt="2023-09-13T20:51:57.935" v="6970" actId="478"/>
          <ac:cxnSpMkLst>
            <pc:docMk/>
            <pc:sldMk cId="3861582650" sldId="296"/>
            <ac:cxnSpMk id="10" creationId="{2908B98F-C71E-5DD7-D138-20A977F04128}"/>
          </ac:cxnSpMkLst>
        </pc:cxnChg>
        <pc:cxnChg chg="del mod">
          <ac:chgData name="Maximiliano Ortiz" userId="90727fd8e92db46b" providerId="LiveId" clId="{39F3DB38-BBC1-4B2B-864D-112136CD1244}" dt="2023-09-13T20:51:57.935" v="6970" actId="478"/>
          <ac:cxnSpMkLst>
            <pc:docMk/>
            <pc:sldMk cId="3861582650" sldId="296"/>
            <ac:cxnSpMk id="31" creationId="{6FE93A32-E7F2-C344-10F9-CFF81D5B93A7}"/>
          </ac:cxnSpMkLst>
        </pc:cxnChg>
        <pc:cxnChg chg="del">
          <ac:chgData name="Maximiliano Ortiz" userId="90727fd8e92db46b" providerId="LiveId" clId="{39F3DB38-BBC1-4B2B-864D-112136CD1244}" dt="2023-09-13T20:51:57.935" v="6970" actId="478"/>
          <ac:cxnSpMkLst>
            <pc:docMk/>
            <pc:sldMk cId="3861582650" sldId="296"/>
            <ac:cxnSpMk id="33" creationId="{1DF9C10F-16CE-70F4-FD46-BC5541EBDA5E}"/>
          </ac:cxnSpMkLst>
        </pc:cxnChg>
      </pc:sldChg>
      <pc:sldChg chg="addSp delSp modSp add mod">
        <pc:chgData name="Maximiliano Ortiz" userId="90727fd8e92db46b" providerId="LiveId" clId="{39F3DB38-BBC1-4B2B-864D-112136CD1244}" dt="2023-09-13T22:21:06.323" v="8258" actId="113"/>
        <pc:sldMkLst>
          <pc:docMk/>
          <pc:sldMk cId="716919357" sldId="297"/>
        </pc:sldMkLst>
        <pc:spChg chg="add mod">
          <ac:chgData name="Maximiliano Ortiz" userId="90727fd8e92db46b" providerId="LiveId" clId="{39F3DB38-BBC1-4B2B-864D-112136CD1244}" dt="2023-09-13T21:05:12.235" v="7419" actId="1076"/>
          <ac:spMkLst>
            <pc:docMk/>
            <pc:sldMk cId="716919357" sldId="297"/>
            <ac:spMk id="5" creationId="{380CE489-A149-89EA-8E20-99C8452BFEAC}"/>
          </ac:spMkLst>
        </pc:spChg>
        <pc:spChg chg="mod">
          <ac:chgData name="Maximiliano Ortiz" userId="90727fd8e92db46b" providerId="LiveId" clId="{39F3DB38-BBC1-4B2B-864D-112136CD1244}" dt="2023-09-13T22:21:06.323" v="8258" actId="113"/>
          <ac:spMkLst>
            <pc:docMk/>
            <pc:sldMk cId="716919357" sldId="297"/>
            <ac:spMk id="14" creationId="{00000000-0000-0000-0000-000000000000}"/>
          </ac:spMkLst>
        </pc:spChg>
        <pc:picChg chg="del">
          <ac:chgData name="Maximiliano Ortiz" userId="90727fd8e92db46b" providerId="LiveId" clId="{39F3DB38-BBC1-4B2B-864D-112136CD1244}" dt="2023-09-13T21:02:18.222" v="7262" actId="478"/>
          <ac:picMkLst>
            <pc:docMk/>
            <pc:sldMk cId="716919357" sldId="297"/>
            <ac:picMk id="11" creationId="{7C4D4957-485A-AD3A-D48B-9FFDDF63AEEB}"/>
          </ac:picMkLst>
        </pc:picChg>
      </pc:sldChg>
      <pc:sldChg chg="addSp modSp add mod">
        <pc:chgData name="Maximiliano Ortiz" userId="90727fd8e92db46b" providerId="LiveId" clId="{39F3DB38-BBC1-4B2B-864D-112136CD1244}" dt="2023-09-16T20:49:13.039" v="11155" actId="1076"/>
        <pc:sldMkLst>
          <pc:docMk/>
          <pc:sldMk cId="3154475865" sldId="298"/>
        </pc:sldMkLst>
        <pc:spChg chg="add mod">
          <ac:chgData name="Maximiliano Ortiz" userId="90727fd8e92db46b" providerId="LiveId" clId="{39F3DB38-BBC1-4B2B-864D-112136CD1244}" dt="2023-09-16T20:49:13.039" v="11155" actId="1076"/>
          <ac:spMkLst>
            <pc:docMk/>
            <pc:sldMk cId="3154475865" sldId="298"/>
            <ac:spMk id="5" creationId="{462EDF7E-67EF-21FF-B4FA-B7CAEC8B1F92}"/>
          </ac:spMkLst>
        </pc:spChg>
        <pc:spChg chg="add mod">
          <ac:chgData name="Maximiliano Ortiz" userId="90727fd8e92db46b" providerId="LiveId" clId="{39F3DB38-BBC1-4B2B-864D-112136CD1244}" dt="2023-09-16T20:49:10.659" v="11154" actId="1076"/>
          <ac:spMkLst>
            <pc:docMk/>
            <pc:sldMk cId="3154475865" sldId="298"/>
            <ac:spMk id="6" creationId="{A89CEED3-F338-B7A0-DD74-0445E1BBFB0D}"/>
          </ac:spMkLst>
        </pc:spChg>
        <pc:spChg chg="mod">
          <ac:chgData name="Maximiliano Ortiz" userId="90727fd8e92db46b" providerId="LiveId" clId="{39F3DB38-BBC1-4B2B-864D-112136CD1244}" dt="2023-09-16T20:12:37.260" v="10344" actId="113"/>
          <ac:spMkLst>
            <pc:docMk/>
            <pc:sldMk cId="3154475865" sldId="298"/>
            <ac:spMk id="14" creationId="{00000000-0000-0000-0000-000000000000}"/>
          </ac:spMkLst>
        </pc:spChg>
      </pc:sldChg>
      <pc:sldChg chg="addSp delSp modSp add mod">
        <pc:chgData name="Maximiliano Ortiz" userId="90727fd8e92db46b" providerId="LiveId" clId="{39F3DB38-BBC1-4B2B-864D-112136CD1244}" dt="2023-09-16T20:16:03.889" v="10394" actId="1076"/>
        <pc:sldMkLst>
          <pc:docMk/>
          <pc:sldMk cId="4209679831" sldId="299"/>
        </pc:sldMkLst>
        <pc:spChg chg="del">
          <ac:chgData name="Maximiliano Ortiz" userId="90727fd8e92db46b" providerId="LiveId" clId="{39F3DB38-BBC1-4B2B-864D-112136CD1244}" dt="2023-09-16T20:15:17.008" v="10389" actId="478"/>
          <ac:spMkLst>
            <pc:docMk/>
            <pc:sldMk cId="4209679831" sldId="299"/>
            <ac:spMk id="5" creationId="{462EDF7E-67EF-21FF-B4FA-B7CAEC8B1F92}"/>
          </ac:spMkLst>
        </pc:spChg>
        <pc:spChg chg="mod">
          <ac:chgData name="Maximiliano Ortiz" userId="90727fd8e92db46b" providerId="LiveId" clId="{39F3DB38-BBC1-4B2B-864D-112136CD1244}" dt="2023-09-16T20:15:21.787" v="10390" actId="20577"/>
          <ac:spMkLst>
            <pc:docMk/>
            <pc:sldMk cId="4209679831" sldId="299"/>
            <ac:spMk id="14" creationId="{00000000-0000-0000-0000-000000000000}"/>
          </ac:spMkLst>
        </pc:spChg>
        <pc:picChg chg="add mod">
          <ac:chgData name="Maximiliano Ortiz" userId="90727fd8e92db46b" providerId="LiveId" clId="{39F3DB38-BBC1-4B2B-864D-112136CD1244}" dt="2023-09-16T20:16:03.889" v="10394" actId="1076"/>
          <ac:picMkLst>
            <pc:docMk/>
            <pc:sldMk cId="4209679831" sldId="299"/>
            <ac:picMk id="7" creationId="{A4A9AE85-A1B1-92D2-1B15-F78C8A88A964}"/>
          </ac:picMkLst>
        </pc:picChg>
      </pc:sldChg>
      <pc:sldChg chg="addSp delSp modSp add mod ord">
        <pc:chgData name="Maximiliano Ortiz" userId="90727fd8e92db46b" providerId="LiveId" clId="{39F3DB38-BBC1-4B2B-864D-112136CD1244}" dt="2023-09-16T20:46:58.761" v="11133" actId="255"/>
        <pc:sldMkLst>
          <pc:docMk/>
          <pc:sldMk cId="1353514882" sldId="300"/>
        </pc:sldMkLst>
        <pc:spChg chg="mod">
          <ac:chgData name="Maximiliano Ortiz" userId="90727fd8e92db46b" providerId="LiveId" clId="{39F3DB38-BBC1-4B2B-864D-112136CD1244}" dt="2023-09-16T20:46:02.308" v="11121" actId="1076"/>
          <ac:spMkLst>
            <pc:docMk/>
            <pc:sldMk cId="1353514882" sldId="300"/>
            <ac:spMk id="5" creationId="{462EDF7E-67EF-21FF-B4FA-B7CAEC8B1F92}"/>
          </ac:spMkLst>
        </pc:spChg>
        <pc:spChg chg="add del mod">
          <ac:chgData name="Maximiliano Ortiz" userId="90727fd8e92db46b" providerId="LiveId" clId="{39F3DB38-BBC1-4B2B-864D-112136CD1244}" dt="2023-09-16T20:45:06.685" v="11113" actId="22"/>
          <ac:spMkLst>
            <pc:docMk/>
            <pc:sldMk cId="1353514882" sldId="300"/>
            <ac:spMk id="7" creationId="{75CFE04C-F2C7-63FB-41EE-23C82DD8B350}"/>
          </ac:spMkLst>
        </pc:spChg>
        <pc:spChg chg="add mod">
          <ac:chgData name="Maximiliano Ortiz" userId="90727fd8e92db46b" providerId="LiveId" clId="{39F3DB38-BBC1-4B2B-864D-112136CD1244}" dt="2023-09-16T20:46:17.109" v="11127" actId="20577"/>
          <ac:spMkLst>
            <pc:docMk/>
            <pc:sldMk cId="1353514882" sldId="300"/>
            <ac:spMk id="8" creationId="{ABAE3013-86DB-BCD8-44DC-0715BF4621D4}"/>
          </ac:spMkLst>
        </pc:spChg>
        <pc:spChg chg="mod">
          <ac:chgData name="Maximiliano Ortiz" userId="90727fd8e92db46b" providerId="LiveId" clId="{39F3DB38-BBC1-4B2B-864D-112136CD1244}" dt="2023-09-16T20:46:58.761" v="11133" actId="255"/>
          <ac:spMkLst>
            <pc:docMk/>
            <pc:sldMk cId="1353514882" sldId="300"/>
            <ac:spMk id="14" creationId="{00000000-0000-0000-0000-000000000000}"/>
          </ac:spMkLst>
        </pc:spChg>
      </pc:sldChg>
      <pc:sldChg chg="delSp modSp add mod">
        <pc:chgData name="Maximiliano Ortiz" userId="90727fd8e92db46b" providerId="LiveId" clId="{39F3DB38-BBC1-4B2B-864D-112136CD1244}" dt="2023-09-16T20:54:46.296" v="11591" actId="1076"/>
        <pc:sldMkLst>
          <pc:docMk/>
          <pc:sldMk cId="2114528655" sldId="301"/>
        </pc:sldMkLst>
        <pc:spChg chg="mod">
          <ac:chgData name="Maximiliano Ortiz" userId="90727fd8e92db46b" providerId="LiveId" clId="{39F3DB38-BBC1-4B2B-864D-112136CD1244}" dt="2023-09-16T20:54:46.296" v="11591" actId="1076"/>
          <ac:spMkLst>
            <pc:docMk/>
            <pc:sldMk cId="2114528655" sldId="301"/>
            <ac:spMk id="5" creationId="{462EDF7E-67EF-21FF-B4FA-B7CAEC8B1F92}"/>
          </ac:spMkLst>
        </pc:spChg>
        <pc:spChg chg="del">
          <ac:chgData name="Maximiliano Ortiz" userId="90727fd8e92db46b" providerId="LiveId" clId="{39F3DB38-BBC1-4B2B-864D-112136CD1244}" dt="2023-09-16T20:53:30.743" v="11572" actId="478"/>
          <ac:spMkLst>
            <pc:docMk/>
            <pc:sldMk cId="2114528655" sldId="301"/>
            <ac:spMk id="8" creationId="{ABAE3013-86DB-BCD8-44DC-0715BF4621D4}"/>
          </ac:spMkLst>
        </pc:spChg>
        <pc:spChg chg="mod">
          <ac:chgData name="Maximiliano Ortiz" userId="90727fd8e92db46b" providerId="LiveId" clId="{39F3DB38-BBC1-4B2B-864D-112136CD1244}" dt="2023-09-16T20:53:23.378" v="11571" actId="20577"/>
          <ac:spMkLst>
            <pc:docMk/>
            <pc:sldMk cId="2114528655" sldId="301"/>
            <ac:spMk id="14" creationId="{00000000-0000-0000-0000-000000000000}"/>
          </ac:spMkLst>
        </pc:spChg>
      </pc:sldChg>
      <pc:sldChg chg="addSp delSp modSp add mod">
        <pc:chgData name="Maximiliano Ortiz" userId="90727fd8e92db46b" providerId="LiveId" clId="{39F3DB38-BBC1-4B2B-864D-112136CD1244}" dt="2023-09-16T23:41:17.550" v="12684" actId="1076"/>
        <pc:sldMkLst>
          <pc:docMk/>
          <pc:sldMk cId="4007631711" sldId="302"/>
        </pc:sldMkLst>
        <pc:spChg chg="del mod">
          <ac:chgData name="Maximiliano Ortiz" userId="90727fd8e92db46b" providerId="LiveId" clId="{39F3DB38-BBC1-4B2B-864D-112136CD1244}" dt="2023-09-16T22:46:45.032" v="11896" actId="478"/>
          <ac:spMkLst>
            <pc:docMk/>
            <pc:sldMk cId="4007631711" sldId="302"/>
            <ac:spMk id="5" creationId="{462EDF7E-67EF-21FF-B4FA-B7CAEC8B1F92}"/>
          </ac:spMkLst>
        </pc:spChg>
        <pc:spChg chg="add mod">
          <ac:chgData name="Maximiliano Ortiz" userId="90727fd8e92db46b" providerId="LiveId" clId="{39F3DB38-BBC1-4B2B-864D-112136CD1244}" dt="2023-09-16T23:41:17.550" v="12684" actId="1076"/>
          <ac:spMkLst>
            <pc:docMk/>
            <pc:sldMk cId="4007631711" sldId="302"/>
            <ac:spMk id="6" creationId="{36E52AF1-A106-4769-1D85-CA45824FC1AE}"/>
          </ac:spMkLst>
        </pc:spChg>
        <pc:spChg chg="add mod">
          <ac:chgData name="Maximiliano Ortiz" userId="90727fd8e92db46b" providerId="LiveId" clId="{39F3DB38-BBC1-4B2B-864D-112136CD1244}" dt="2023-09-16T22:59:40.366" v="12093" actId="20577"/>
          <ac:spMkLst>
            <pc:docMk/>
            <pc:sldMk cId="4007631711" sldId="302"/>
            <ac:spMk id="7" creationId="{B71ACBEC-C7F2-651C-22E6-E02CE45E7F5D}"/>
          </ac:spMkLst>
        </pc:spChg>
        <pc:spChg chg="mod">
          <ac:chgData name="Maximiliano Ortiz" userId="90727fd8e92db46b" providerId="LiveId" clId="{39F3DB38-BBC1-4B2B-864D-112136CD1244}" dt="2023-09-16T22:57:59.389" v="12074" actId="113"/>
          <ac:spMkLst>
            <pc:docMk/>
            <pc:sldMk cId="4007631711" sldId="302"/>
            <ac:spMk id="14" creationId="{00000000-0000-0000-0000-000000000000}"/>
          </ac:spMkLst>
        </pc:spChg>
      </pc:sldChg>
      <pc:sldChg chg="modSp add mod">
        <pc:chgData name="Maximiliano Ortiz" userId="90727fd8e92db46b" providerId="LiveId" clId="{39F3DB38-BBC1-4B2B-864D-112136CD1244}" dt="2023-09-16T23:42:18.955" v="12693" actId="1076"/>
        <pc:sldMkLst>
          <pc:docMk/>
          <pc:sldMk cId="3532555026" sldId="303"/>
        </pc:sldMkLst>
        <pc:spChg chg="mod">
          <ac:chgData name="Maximiliano Ortiz" userId="90727fd8e92db46b" providerId="LiveId" clId="{39F3DB38-BBC1-4B2B-864D-112136CD1244}" dt="2023-09-16T23:42:18.955" v="12693" actId="1076"/>
          <ac:spMkLst>
            <pc:docMk/>
            <pc:sldMk cId="3532555026" sldId="303"/>
            <ac:spMk id="6" creationId="{36E52AF1-A106-4769-1D85-CA45824FC1AE}"/>
          </ac:spMkLst>
        </pc:spChg>
        <pc:spChg chg="mod">
          <ac:chgData name="Maximiliano Ortiz" userId="90727fd8e92db46b" providerId="LiveId" clId="{39F3DB38-BBC1-4B2B-864D-112136CD1244}" dt="2023-09-16T23:41:04.642" v="12683" actId="1076"/>
          <ac:spMkLst>
            <pc:docMk/>
            <pc:sldMk cId="3532555026" sldId="303"/>
            <ac:spMk id="7" creationId="{B71ACBEC-C7F2-651C-22E6-E02CE45E7F5D}"/>
          </ac:spMkLst>
        </pc:spChg>
        <pc:spChg chg="mod">
          <ac:chgData name="Maximiliano Ortiz" userId="90727fd8e92db46b" providerId="LiveId" clId="{39F3DB38-BBC1-4B2B-864D-112136CD1244}" dt="2023-09-16T23:41:56.974" v="12691" actId="6549"/>
          <ac:spMkLst>
            <pc:docMk/>
            <pc:sldMk cId="3532555026" sldId="303"/>
            <ac:spMk id="14" creationId="{00000000-0000-0000-0000-000000000000}"/>
          </ac:spMkLst>
        </pc:spChg>
      </pc:sldChg>
      <pc:sldChg chg="new del">
        <pc:chgData name="Maximiliano Ortiz" userId="90727fd8e92db46b" providerId="LiveId" clId="{39F3DB38-BBC1-4B2B-864D-112136CD1244}" dt="2023-09-16T23:46:44.683" v="12695" actId="2696"/>
        <pc:sldMkLst>
          <pc:docMk/>
          <pc:sldMk cId="2185662508" sldId="304"/>
        </pc:sldMkLst>
      </pc:sldChg>
      <pc:sldChg chg="delSp modSp add mod">
        <pc:chgData name="Maximiliano Ortiz" userId="90727fd8e92db46b" providerId="LiveId" clId="{39F3DB38-BBC1-4B2B-864D-112136CD1244}" dt="2023-09-16T23:57:54.558" v="13645" actId="1076"/>
        <pc:sldMkLst>
          <pc:docMk/>
          <pc:sldMk cId="2423680099" sldId="304"/>
        </pc:sldMkLst>
        <pc:spChg chg="mod">
          <ac:chgData name="Maximiliano Ortiz" userId="90727fd8e92db46b" providerId="LiveId" clId="{39F3DB38-BBC1-4B2B-864D-112136CD1244}" dt="2023-09-16T23:57:54.558" v="13645" actId="1076"/>
          <ac:spMkLst>
            <pc:docMk/>
            <pc:sldMk cId="2423680099" sldId="304"/>
            <ac:spMk id="6" creationId="{36E52AF1-A106-4769-1D85-CA45824FC1AE}"/>
          </ac:spMkLst>
        </pc:spChg>
        <pc:spChg chg="del">
          <ac:chgData name="Maximiliano Ortiz" userId="90727fd8e92db46b" providerId="LiveId" clId="{39F3DB38-BBC1-4B2B-864D-112136CD1244}" dt="2023-09-16T23:53:47.284" v="13381" actId="478"/>
          <ac:spMkLst>
            <pc:docMk/>
            <pc:sldMk cId="2423680099" sldId="304"/>
            <ac:spMk id="7" creationId="{B71ACBEC-C7F2-651C-22E6-E02CE45E7F5D}"/>
          </ac:spMkLst>
        </pc:spChg>
        <pc:spChg chg="mod">
          <ac:chgData name="Maximiliano Ortiz" userId="90727fd8e92db46b" providerId="LiveId" clId="{39F3DB38-BBC1-4B2B-864D-112136CD1244}" dt="2023-09-16T23:57:47.510" v="13644" actId="113"/>
          <ac:spMkLst>
            <pc:docMk/>
            <pc:sldMk cId="2423680099" sldId="304"/>
            <ac:spMk id="14" creationId="{00000000-0000-0000-0000-000000000000}"/>
          </ac:spMkLst>
        </pc:spChg>
      </pc:sldChg>
    </pc:docChg>
  </pc:docChgLst>
  <pc:docChgLst>
    <pc:chgData name="Maximiliano Ortiz" userId="90727fd8e92db46b" providerId="LiveId" clId="{ED3D7938-00CD-4EF8-87CD-6C8CC28A6A82}"/>
    <pc:docChg chg="undo custSel addSld delSld modSld">
      <pc:chgData name="Maximiliano Ortiz" userId="90727fd8e92db46b" providerId="LiveId" clId="{ED3D7938-00CD-4EF8-87CD-6C8CC28A6A82}" dt="2022-05-09T22:52:38.890" v="4452" actId="20577"/>
      <pc:docMkLst>
        <pc:docMk/>
      </pc:docMkLst>
      <pc:sldChg chg="modSp mod">
        <pc:chgData name="Maximiliano Ortiz" userId="90727fd8e92db46b" providerId="LiveId" clId="{ED3D7938-00CD-4EF8-87CD-6C8CC28A6A82}" dt="2022-05-09T22:52:38.890" v="4452" actId="20577"/>
        <pc:sldMkLst>
          <pc:docMk/>
          <pc:sldMk cId="1878025749" sldId="256"/>
        </pc:sldMkLst>
        <pc:spChg chg="mod">
          <ac:chgData name="Maximiliano Ortiz" userId="90727fd8e92db46b" providerId="LiveId" clId="{ED3D7938-00CD-4EF8-87CD-6C8CC28A6A82}" dt="2022-05-09T18:01:05.565" v="45" actId="20577"/>
          <ac:spMkLst>
            <pc:docMk/>
            <pc:sldMk cId="1878025749" sldId="256"/>
            <ac:spMk id="2" creationId="{00000000-0000-0000-0000-000000000000}"/>
          </ac:spMkLst>
        </pc:spChg>
        <pc:spChg chg="mod">
          <ac:chgData name="Maximiliano Ortiz" userId="90727fd8e92db46b" providerId="LiveId" clId="{ED3D7938-00CD-4EF8-87CD-6C8CC28A6A82}" dt="2022-05-09T22:52:38.890" v="4452" actId="20577"/>
          <ac:spMkLst>
            <pc:docMk/>
            <pc:sldMk cId="1878025749" sldId="256"/>
            <ac:spMk id="3" creationId="{00000000-0000-0000-0000-000000000000}"/>
          </ac:spMkLst>
        </pc:spChg>
      </pc:sldChg>
      <pc:sldChg chg="addSp delSp modSp mod">
        <pc:chgData name="Maximiliano Ortiz" userId="90727fd8e92db46b" providerId="LiveId" clId="{ED3D7938-00CD-4EF8-87CD-6C8CC28A6A82}" dt="2022-05-09T21:45:56.578" v="3585" actId="255"/>
        <pc:sldMkLst>
          <pc:docMk/>
          <pc:sldMk cId="2798663380" sldId="257"/>
        </pc:sldMkLst>
        <pc:spChg chg="add mod">
          <ac:chgData name="Maximiliano Ortiz" userId="90727fd8e92db46b" providerId="LiveId" clId="{ED3D7938-00CD-4EF8-87CD-6C8CC28A6A82}" dt="2022-05-09T18:10:14.495" v="701" actId="14100"/>
          <ac:spMkLst>
            <pc:docMk/>
            <pc:sldMk cId="2798663380" sldId="257"/>
            <ac:spMk id="2" creationId="{6AD68EBF-CA66-5DF2-2FA7-CB2BB497BFED}"/>
          </ac:spMkLst>
        </pc:spChg>
        <pc:spChg chg="add del mod">
          <ac:chgData name="Maximiliano Ortiz" userId="90727fd8e92db46b" providerId="LiveId" clId="{ED3D7938-00CD-4EF8-87CD-6C8CC28A6A82}" dt="2022-05-09T18:12:53.373" v="709"/>
          <ac:spMkLst>
            <pc:docMk/>
            <pc:sldMk cId="2798663380" sldId="257"/>
            <ac:spMk id="4" creationId="{1218CDE7-0CE9-E871-70B8-E9DA127EFF99}"/>
          </ac:spMkLst>
        </pc:spChg>
        <pc:spChg chg="add mod">
          <ac:chgData name="Maximiliano Ortiz" userId="90727fd8e92db46b" providerId="LiveId" clId="{ED3D7938-00CD-4EF8-87CD-6C8CC28A6A82}" dt="2022-05-09T21:35:14.432" v="3307" actId="255"/>
          <ac:spMkLst>
            <pc:docMk/>
            <pc:sldMk cId="2798663380" sldId="257"/>
            <ac:spMk id="6" creationId="{A6E86181-D8C1-FE38-9244-9E44A47F9A74}"/>
          </ac:spMkLst>
        </pc:spChg>
        <pc:spChg chg="add mod">
          <ac:chgData name="Maximiliano Ortiz" userId="90727fd8e92db46b" providerId="LiveId" clId="{ED3D7938-00CD-4EF8-87CD-6C8CC28A6A82}" dt="2022-05-09T21:45:56.578" v="3585" actId="255"/>
          <ac:spMkLst>
            <pc:docMk/>
            <pc:sldMk cId="2798663380" sldId="257"/>
            <ac:spMk id="7" creationId="{051E5D3D-6639-2489-AC17-9938F9B994E6}"/>
          </ac:spMkLst>
        </pc:spChg>
        <pc:spChg chg="mod">
          <ac:chgData name="Maximiliano Ortiz" userId="90727fd8e92db46b" providerId="LiveId" clId="{ED3D7938-00CD-4EF8-87CD-6C8CC28A6A82}" dt="2022-05-09T18:03:21.948" v="231" actId="20577"/>
          <ac:spMkLst>
            <pc:docMk/>
            <pc:sldMk cId="2798663380" sldId="257"/>
            <ac:spMk id="13" creationId="{00000000-0000-0000-0000-000000000000}"/>
          </ac:spMkLst>
        </pc:spChg>
        <pc:spChg chg="mod">
          <ac:chgData name="Maximiliano Ortiz" userId="90727fd8e92db46b" providerId="LiveId" clId="{ED3D7938-00CD-4EF8-87CD-6C8CC28A6A82}" dt="2022-05-09T18:10:14.495" v="701" actId="14100"/>
          <ac:spMkLst>
            <pc:docMk/>
            <pc:sldMk cId="2798663380" sldId="257"/>
            <ac:spMk id="14" creationId="{00000000-0000-0000-0000-000000000000}"/>
          </ac:spMkLst>
        </pc:spChg>
        <pc:picChg chg="add del mod">
          <ac:chgData name="Maximiliano Ortiz" userId="90727fd8e92db46b" providerId="LiveId" clId="{ED3D7938-00CD-4EF8-87CD-6C8CC28A6A82}" dt="2022-05-09T18:11:06.621" v="707" actId="478"/>
          <ac:picMkLst>
            <pc:docMk/>
            <pc:sldMk cId="2798663380" sldId="257"/>
            <ac:picMk id="3" creationId="{17A387FF-F36B-1D32-803E-8C7A5BCC81F4}"/>
          </ac:picMkLst>
        </pc:picChg>
        <pc:picChg chg="add mod">
          <ac:chgData name="Maximiliano Ortiz" userId="90727fd8e92db46b" providerId="LiveId" clId="{ED3D7938-00CD-4EF8-87CD-6C8CC28A6A82}" dt="2022-05-09T18:13:54.411" v="717" actId="1076"/>
          <ac:picMkLst>
            <pc:docMk/>
            <pc:sldMk cId="2798663380" sldId="257"/>
            <ac:picMk id="5" creationId="{575B2D1D-EE2D-53A5-CAD6-428D042E8E7F}"/>
          </ac:picMkLst>
        </pc:picChg>
        <pc:picChg chg="add mod">
          <ac:chgData name="Maximiliano Ortiz" userId="90727fd8e92db46b" providerId="LiveId" clId="{ED3D7938-00CD-4EF8-87CD-6C8CC28A6A82}" dt="2022-05-09T18:13:50.583" v="716" actId="1076"/>
          <ac:picMkLst>
            <pc:docMk/>
            <pc:sldMk cId="2798663380" sldId="257"/>
            <ac:picMk id="1030" creationId="{BB64784E-8508-DF6C-0317-9E46D9240BA9}"/>
          </ac:picMkLst>
        </pc:picChg>
      </pc:sldChg>
      <pc:sldChg chg="modSp del mod">
        <pc:chgData name="Maximiliano Ortiz" userId="90727fd8e92db46b" providerId="LiveId" clId="{ED3D7938-00CD-4EF8-87CD-6C8CC28A6A82}" dt="2022-05-09T21:04:45.625" v="3185" actId="2696"/>
        <pc:sldMkLst>
          <pc:docMk/>
          <pc:sldMk cId="3905169268" sldId="258"/>
        </pc:sldMkLst>
        <pc:spChg chg="mod">
          <ac:chgData name="Maximiliano Ortiz" userId="90727fd8e92db46b" providerId="LiveId" clId="{ED3D7938-00CD-4EF8-87CD-6C8CC28A6A82}" dt="2022-05-09T18:53:12.229" v="1697" actId="20577"/>
          <ac:spMkLst>
            <pc:docMk/>
            <pc:sldMk cId="3905169268" sldId="258"/>
            <ac:spMk id="3" creationId="{00000000-0000-0000-0000-000000000000}"/>
          </ac:spMkLst>
        </pc:spChg>
      </pc:sldChg>
      <pc:sldChg chg="addSp delSp modSp add mod">
        <pc:chgData name="Maximiliano Ortiz" userId="90727fd8e92db46b" providerId="LiveId" clId="{ED3D7938-00CD-4EF8-87CD-6C8CC28A6A82}" dt="2022-05-09T22:03:25.147" v="4329" actId="478"/>
        <pc:sldMkLst>
          <pc:docMk/>
          <pc:sldMk cId="2263933884" sldId="259"/>
        </pc:sldMkLst>
        <pc:spChg chg="add del mod">
          <ac:chgData name="Maximiliano Ortiz" userId="90727fd8e92db46b" providerId="LiveId" clId="{ED3D7938-00CD-4EF8-87CD-6C8CC28A6A82}" dt="2022-05-09T18:23:16.062" v="1256"/>
          <ac:spMkLst>
            <pc:docMk/>
            <pc:sldMk cId="2263933884" sldId="259"/>
            <ac:spMk id="6" creationId="{8A1BD27C-8603-EE90-0E14-3D878EA7DE41}"/>
          </ac:spMkLst>
        </pc:spChg>
        <pc:spChg chg="add mod">
          <ac:chgData name="Maximiliano Ortiz" userId="90727fd8e92db46b" providerId="LiveId" clId="{ED3D7938-00CD-4EF8-87CD-6C8CC28A6A82}" dt="2022-05-09T18:24:12.849" v="1291" actId="1076"/>
          <ac:spMkLst>
            <pc:docMk/>
            <pc:sldMk cId="2263933884" sldId="259"/>
            <ac:spMk id="7" creationId="{6F4878E3-0324-061B-6699-0E17DF37D06F}"/>
          </ac:spMkLst>
        </pc:spChg>
        <pc:spChg chg="add mod">
          <ac:chgData name="Maximiliano Ortiz" userId="90727fd8e92db46b" providerId="LiveId" clId="{ED3D7938-00CD-4EF8-87CD-6C8CC28A6A82}" dt="2022-05-09T18:24:22.691" v="1292" actId="1076"/>
          <ac:spMkLst>
            <pc:docMk/>
            <pc:sldMk cId="2263933884" sldId="259"/>
            <ac:spMk id="11" creationId="{BC195C4B-264D-98C5-03C9-B28F21C5736B}"/>
          </ac:spMkLst>
        </pc:spChg>
        <pc:spChg chg="mod">
          <ac:chgData name="Maximiliano Ortiz" userId="90727fd8e92db46b" providerId="LiveId" clId="{ED3D7938-00CD-4EF8-87CD-6C8CC28A6A82}" dt="2022-05-09T18:16:40.501" v="783" actId="20577"/>
          <ac:spMkLst>
            <pc:docMk/>
            <pc:sldMk cId="2263933884" sldId="259"/>
            <ac:spMk id="13" creationId="{00000000-0000-0000-0000-000000000000}"/>
          </ac:spMkLst>
        </pc:spChg>
        <pc:spChg chg="mod">
          <ac:chgData name="Maximiliano Ortiz" userId="90727fd8e92db46b" providerId="LiveId" clId="{ED3D7938-00CD-4EF8-87CD-6C8CC28A6A82}" dt="2022-05-09T18:25:25.854" v="1315" actId="20577"/>
          <ac:spMkLst>
            <pc:docMk/>
            <pc:sldMk cId="2263933884" sldId="259"/>
            <ac:spMk id="14" creationId="{00000000-0000-0000-0000-000000000000}"/>
          </ac:spMkLst>
        </pc:spChg>
        <pc:spChg chg="add del mod">
          <ac:chgData name="Maximiliano Ortiz" userId="90727fd8e92db46b" providerId="LiveId" clId="{ED3D7938-00CD-4EF8-87CD-6C8CC28A6A82}" dt="2022-05-09T22:03:25.147" v="4329" actId="478"/>
          <ac:spMkLst>
            <pc:docMk/>
            <pc:sldMk cId="2263933884" sldId="259"/>
            <ac:spMk id="18" creationId="{BE34A39F-4664-BB9E-CACD-F455D0572CED}"/>
          </ac:spMkLst>
        </pc:spChg>
        <pc:spChg chg="add mod">
          <ac:chgData name="Maximiliano Ortiz" userId="90727fd8e92db46b" providerId="LiveId" clId="{ED3D7938-00CD-4EF8-87CD-6C8CC28A6A82}" dt="2022-05-09T21:36:19.483" v="3311"/>
          <ac:spMkLst>
            <pc:docMk/>
            <pc:sldMk cId="2263933884" sldId="259"/>
            <ac:spMk id="19" creationId="{B30FCBC7-C2DD-4FDE-BB51-CA7BC24ADED6}"/>
          </ac:spMkLst>
        </pc:spChg>
        <pc:spChg chg="add mod">
          <ac:chgData name="Maximiliano Ortiz" userId="90727fd8e92db46b" providerId="LiveId" clId="{ED3D7938-00CD-4EF8-87CD-6C8CC28A6A82}" dt="2022-05-09T21:46:03.849" v="3588" actId="20577"/>
          <ac:spMkLst>
            <pc:docMk/>
            <pc:sldMk cId="2263933884" sldId="259"/>
            <ac:spMk id="20" creationId="{F59E356E-FAC8-BD0A-E141-4512CAE7BF12}"/>
          </ac:spMkLst>
        </pc:spChg>
        <pc:picChg chg="add mod">
          <ac:chgData name="Maximiliano Ortiz" userId="90727fd8e92db46b" providerId="LiveId" clId="{ED3D7938-00CD-4EF8-87CD-6C8CC28A6A82}" dt="2022-05-09T18:23:06.458" v="1252" actId="1076"/>
          <ac:picMkLst>
            <pc:docMk/>
            <pc:sldMk cId="2263933884" sldId="259"/>
            <ac:picMk id="4" creationId="{8DA25EBB-0CBF-168A-BCD2-EC83BC672BFD}"/>
          </ac:picMkLst>
        </pc:picChg>
        <pc:picChg chg="del">
          <ac:chgData name="Maximiliano Ortiz" userId="90727fd8e92db46b" providerId="LiveId" clId="{ED3D7938-00CD-4EF8-87CD-6C8CC28A6A82}" dt="2022-05-09T18:20:34.333" v="1244" actId="478"/>
          <ac:picMkLst>
            <pc:docMk/>
            <pc:sldMk cId="2263933884" sldId="259"/>
            <ac:picMk id="5" creationId="{575B2D1D-EE2D-53A5-CAD6-428D042E8E7F}"/>
          </ac:picMkLst>
        </pc:picChg>
        <pc:picChg chg="del">
          <ac:chgData name="Maximiliano Ortiz" userId="90727fd8e92db46b" providerId="LiveId" clId="{ED3D7938-00CD-4EF8-87CD-6C8CC28A6A82}" dt="2022-05-09T18:20:36.380" v="1245" actId="478"/>
          <ac:picMkLst>
            <pc:docMk/>
            <pc:sldMk cId="2263933884" sldId="259"/>
            <ac:picMk id="1030" creationId="{BB64784E-8508-DF6C-0317-9E46D9240BA9}"/>
          </ac:picMkLst>
        </pc:picChg>
        <pc:cxnChg chg="add">
          <ac:chgData name="Maximiliano Ortiz" userId="90727fd8e92db46b" providerId="LiveId" clId="{ED3D7938-00CD-4EF8-87CD-6C8CC28A6A82}" dt="2022-05-09T18:24:34.531" v="1293" actId="11529"/>
          <ac:cxnSpMkLst>
            <pc:docMk/>
            <pc:sldMk cId="2263933884" sldId="259"/>
            <ac:cxnSpMk id="9" creationId="{15998D2C-936C-6C4D-D029-FA0D36EBF916}"/>
          </ac:cxnSpMkLst>
        </pc:cxnChg>
        <pc:cxnChg chg="add mod">
          <ac:chgData name="Maximiliano Ortiz" userId="90727fd8e92db46b" providerId="LiveId" clId="{ED3D7938-00CD-4EF8-87CD-6C8CC28A6A82}" dt="2022-05-09T18:24:52.059" v="1295" actId="14100"/>
          <ac:cxnSpMkLst>
            <pc:docMk/>
            <pc:sldMk cId="2263933884" sldId="259"/>
            <ac:cxnSpMk id="12" creationId="{E58851C8-5F19-B44F-73EA-E423C78E540F}"/>
          </ac:cxnSpMkLst>
        </pc:cxnChg>
      </pc:sldChg>
      <pc:sldChg chg="addSp delSp modSp add mod">
        <pc:chgData name="Maximiliano Ortiz" userId="90727fd8e92db46b" providerId="LiveId" clId="{ED3D7938-00CD-4EF8-87CD-6C8CC28A6A82}" dt="2022-05-09T21:46:08.240" v="3591" actId="20577"/>
        <pc:sldMkLst>
          <pc:docMk/>
          <pc:sldMk cId="598161685" sldId="260"/>
        </pc:sldMkLst>
        <pc:spChg chg="del mod">
          <ac:chgData name="Maximiliano Ortiz" userId="90727fd8e92db46b" providerId="LiveId" clId="{ED3D7938-00CD-4EF8-87CD-6C8CC28A6A82}" dt="2022-05-09T18:35:22.454" v="1475" actId="478"/>
          <ac:spMkLst>
            <pc:docMk/>
            <pc:sldMk cId="598161685" sldId="260"/>
            <ac:spMk id="7" creationId="{6F4878E3-0324-061B-6699-0E17DF37D06F}"/>
          </ac:spMkLst>
        </pc:spChg>
        <pc:spChg chg="del">
          <ac:chgData name="Maximiliano Ortiz" userId="90727fd8e92db46b" providerId="LiveId" clId="{ED3D7938-00CD-4EF8-87CD-6C8CC28A6A82}" dt="2022-05-09T18:35:13.628" v="1470" actId="478"/>
          <ac:spMkLst>
            <pc:docMk/>
            <pc:sldMk cId="598161685" sldId="260"/>
            <ac:spMk id="11" creationId="{BC195C4B-264D-98C5-03C9-B28F21C5736B}"/>
          </ac:spMkLst>
        </pc:spChg>
        <pc:spChg chg="mod">
          <ac:chgData name="Maximiliano Ortiz" userId="90727fd8e92db46b" providerId="LiveId" clId="{ED3D7938-00CD-4EF8-87CD-6C8CC28A6A82}" dt="2022-05-09T18:33:33.247" v="1416" actId="20577"/>
          <ac:spMkLst>
            <pc:docMk/>
            <pc:sldMk cId="598161685" sldId="260"/>
            <ac:spMk id="13" creationId="{00000000-0000-0000-0000-000000000000}"/>
          </ac:spMkLst>
        </pc:spChg>
        <pc:spChg chg="mod">
          <ac:chgData name="Maximiliano Ortiz" userId="90727fd8e92db46b" providerId="LiveId" clId="{ED3D7938-00CD-4EF8-87CD-6C8CC28A6A82}" dt="2022-05-09T18:36:52.831" v="1684" actId="113"/>
          <ac:spMkLst>
            <pc:docMk/>
            <pc:sldMk cId="598161685" sldId="260"/>
            <ac:spMk id="14" creationId="{00000000-0000-0000-0000-000000000000}"/>
          </ac:spMkLst>
        </pc:spChg>
        <pc:spChg chg="add mod">
          <ac:chgData name="Maximiliano Ortiz" userId="90727fd8e92db46b" providerId="LiveId" clId="{ED3D7938-00CD-4EF8-87CD-6C8CC28A6A82}" dt="2022-05-09T21:36:22.105" v="3312"/>
          <ac:spMkLst>
            <pc:docMk/>
            <pc:sldMk cId="598161685" sldId="260"/>
            <ac:spMk id="15" creationId="{5AB776EF-90D5-8CB2-C0C8-48B875F7F3F0}"/>
          </ac:spMkLst>
        </pc:spChg>
        <pc:spChg chg="add mod">
          <ac:chgData name="Maximiliano Ortiz" userId="90727fd8e92db46b" providerId="LiveId" clId="{ED3D7938-00CD-4EF8-87CD-6C8CC28A6A82}" dt="2022-05-09T21:46:08.240" v="3591" actId="20577"/>
          <ac:spMkLst>
            <pc:docMk/>
            <pc:sldMk cId="598161685" sldId="260"/>
            <ac:spMk id="16" creationId="{D7FAEDE8-0D47-BC3B-E963-F50DD44F6CD3}"/>
          </ac:spMkLst>
        </pc:spChg>
        <pc:picChg chg="del">
          <ac:chgData name="Maximiliano Ortiz" userId="90727fd8e92db46b" providerId="LiveId" clId="{ED3D7938-00CD-4EF8-87CD-6C8CC28A6A82}" dt="2022-05-09T18:35:12.710" v="1469" actId="478"/>
          <ac:picMkLst>
            <pc:docMk/>
            <pc:sldMk cId="598161685" sldId="260"/>
            <ac:picMk id="4" creationId="{8DA25EBB-0CBF-168A-BCD2-EC83BC672BFD}"/>
          </ac:picMkLst>
        </pc:picChg>
        <pc:picChg chg="add mod">
          <ac:chgData name="Maximiliano Ortiz" userId="90727fd8e92db46b" providerId="LiveId" clId="{ED3D7938-00CD-4EF8-87CD-6C8CC28A6A82}" dt="2022-05-09T18:52:33.933" v="1694" actId="1076"/>
          <ac:picMkLst>
            <pc:docMk/>
            <pc:sldMk cId="598161685" sldId="260"/>
            <ac:picMk id="5" creationId="{51134F0D-6B95-5DEB-530D-8CC462F4CCF1}"/>
          </ac:picMkLst>
        </pc:picChg>
        <pc:cxnChg chg="del mod">
          <ac:chgData name="Maximiliano Ortiz" userId="90727fd8e92db46b" providerId="LiveId" clId="{ED3D7938-00CD-4EF8-87CD-6C8CC28A6A82}" dt="2022-05-09T18:35:14.204" v="1471" actId="478"/>
          <ac:cxnSpMkLst>
            <pc:docMk/>
            <pc:sldMk cId="598161685" sldId="260"/>
            <ac:cxnSpMk id="9" creationId="{15998D2C-936C-6C4D-D029-FA0D36EBF916}"/>
          </ac:cxnSpMkLst>
        </pc:cxnChg>
        <pc:cxnChg chg="del">
          <ac:chgData name="Maximiliano Ortiz" userId="90727fd8e92db46b" providerId="LiveId" clId="{ED3D7938-00CD-4EF8-87CD-6C8CC28A6A82}" dt="2022-05-09T18:35:20.565" v="1473" actId="478"/>
          <ac:cxnSpMkLst>
            <pc:docMk/>
            <pc:sldMk cId="598161685" sldId="260"/>
            <ac:cxnSpMk id="12" creationId="{E58851C8-5F19-B44F-73EA-E423C78E540F}"/>
          </ac:cxnSpMkLst>
        </pc:cxnChg>
      </pc:sldChg>
      <pc:sldChg chg="addSp delSp modSp add mod">
        <pc:chgData name="Maximiliano Ortiz" userId="90727fd8e92db46b" providerId="LiveId" clId="{ED3D7938-00CD-4EF8-87CD-6C8CC28A6A82}" dt="2022-05-09T21:46:15.984" v="3594" actId="20577"/>
        <pc:sldMkLst>
          <pc:docMk/>
          <pc:sldMk cId="169933952" sldId="261"/>
        </pc:sldMkLst>
        <pc:spChg chg="add mod">
          <ac:chgData name="Maximiliano Ortiz" userId="90727fd8e92db46b" providerId="LiveId" clId="{ED3D7938-00CD-4EF8-87CD-6C8CC28A6A82}" dt="2022-05-09T21:36:24.163" v="3313"/>
          <ac:spMkLst>
            <pc:docMk/>
            <pc:sldMk cId="169933952" sldId="261"/>
            <ac:spMk id="8" creationId="{45F71739-7BA5-BC8E-8FDD-68ABE0BA3EA0}"/>
          </ac:spMkLst>
        </pc:spChg>
        <pc:spChg chg="add mod">
          <ac:chgData name="Maximiliano Ortiz" userId="90727fd8e92db46b" providerId="LiveId" clId="{ED3D7938-00CD-4EF8-87CD-6C8CC28A6A82}" dt="2022-05-09T21:46:15.984" v="3594" actId="20577"/>
          <ac:spMkLst>
            <pc:docMk/>
            <pc:sldMk cId="169933952" sldId="261"/>
            <ac:spMk id="9" creationId="{1BD7927E-5C50-AC36-2209-35F0904483D7}"/>
          </ac:spMkLst>
        </pc:spChg>
        <pc:spChg chg="mod">
          <ac:chgData name="Maximiliano Ortiz" userId="90727fd8e92db46b" providerId="LiveId" clId="{ED3D7938-00CD-4EF8-87CD-6C8CC28A6A82}" dt="2022-05-09T18:53:27.279" v="1711" actId="20577"/>
          <ac:spMkLst>
            <pc:docMk/>
            <pc:sldMk cId="169933952" sldId="261"/>
            <ac:spMk id="13" creationId="{00000000-0000-0000-0000-000000000000}"/>
          </ac:spMkLst>
        </pc:spChg>
        <pc:spChg chg="mod">
          <ac:chgData name="Maximiliano Ortiz" userId="90727fd8e92db46b" providerId="LiveId" clId="{ED3D7938-00CD-4EF8-87CD-6C8CC28A6A82}" dt="2022-05-09T19:50:48.442" v="1857" actId="20577"/>
          <ac:spMkLst>
            <pc:docMk/>
            <pc:sldMk cId="169933952" sldId="261"/>
            <ac:spMk id="14" creationId="{00000000-0000-0000-0000-000000000000}"/>
          </ac:spMkLst>
        </pc:spChg>
        <pc:picChg chg="add mod">
          <ac:chgData name="Maximiliano Ortiz" userId="90727fd8e92db46b" providerId="LiveId" clId="{ED3D7938-00CD-4EF8-87CD-6C8CC28A6A82}" dt="2022-05-09T19:50:55.116" v="1859" actId="1076"/>
          <ac:picMkLst>
            <pc:docMk/>
            <pc:sldMk cId="169933952" sldId="261"/>
            <ac:picMk id="4" creationId="{88218A5D-B001-EB71-2F2C-1BAC2D847334}"/>
          </ac:picMkLst>
        </pc:picChg>
        <pc:picChg chg="del">
          <ac:chgData name="Maximiliano Ortiz" userId="90727fd8e92db46b" providerId="LiveId" clId="{ED3D7938-00CD-4EF8-87CD-6C8CC28A6A82}" dt="2022-05-09T19:49:23.707" v="1712" actId="478"/>
          <ac:picMkLst>
            <pc:docMk/>
            <pc:sldMk cId="169933952" sldId="261"/>
            <ac:picMk id="5" creationId="{51134F0D-6B95-5DEB-530D-8CC462F4CCF1}"/>
          </ac:picMkLst>
        </pc:picChg>
      </pc:sldChg>
      <pc:sldChg chg="modSp new del mod">
        <pc:chgData name="Maximiliano Ortiz" userId="90727fd8e92db46b" providerId="LiveId" clId="{ED3D7938-00CD-4EF8-87CD-6C8CC28A6A82}" dt="2022-05-09T19:58:26.142" v="2008" actId="2696"/>
        <pc:sldMkLst>
          <pc:docMk/>
          <pc:sldMk cId="3875214151" sldId="262"/>
        </pc:sldMkLst>
        <pc:spChg chg="mod">
          <ac:chgData name="Maximiliano Ortiz" userId="90727fd8e92db46b" providerId="LiveId" clId="{ED3D7938-00CD-4EF8-87CD-6C8CC28A6A82}" dt="2022-05-09T19:53:58.650" v="1861" actId="20577"/>
          <ac:spMkLst>
            <pc:docMk/>
            <pc:sldMk cId="3875214151" sldId="262"/>
            <ac:spMk id="3" creationId="{F75E65AA-E601-91FE-CF88-709AF4FD41E0}"/>
          </ac:spMkLst>
        </pc:spChg>
      </pc:sldChg>
      <pc:sldChg chg="addSp delSp modSp add mod">
        <pc:chgData name="Maximiliano Ortiz" userId="90727fd8e92db46b" providerId="LiveId" clId="{ED3D7938-00CD-4EF8-87CD-6C8CC28A6A82}" dt="2022-05-09T21:46:20.464" v="3597" actId="20577"/>
        <pc:sldMkLst>
          <pc:docMk/>
          <pc:sldMk cId="2770050518" sldId="263"/>
        </pc:sldMkLst>
        <pc:spChg chg="add mod">
          <ac:chgData name="Maximiliano Ortiz" userId="90727fd8e92db46b" providerId="LiveId" clId="{ED3D7938-00CD-4EF8-87CD-6C8CC28A6A82}" dt="2022-05-09T21:36:25.995" v="3314"/>
          <ac:spMkLst>
            <pc:docMk/>
            <pc:sldMk cId="2770050518" sldId="263"/>
            <ac:spMk id="8" creationId="{13C12D23-F5B7-50E2-6BE5-DFAC4CC2C3F8}"/>
          </ac:spMkLst>
        </pc:spChg>
        <pc:spChg chg="add mod">
          <ac:chgData name="Maximiliano Ortiz" userId="90727fd8e92db46b" providerId="LiveId" clId="{ED3D7938-00CD-4EF8-87CD-6C8CC28A6A82}" dt="2022-05-09T21:46:20.464" v="3597" actId="20577"/>
          <ac:spMkLst>
            <pc:docMk/>
            <pc:sldMk cId="2770050518" sldId="263"/>
            <ac:spMk id="9" creationId="{2765C29A-70AD-780F-9626-8AF547A9F993}"/>
          </ac:spMkLst>
        </pc:spChg>
        <pc:spChg chg="mod">
          <ac:chgData name="Maximiliano Ortiz" userId="90727fd8e92db46b" providerId="LiveId" clId="{ED3D7938-00CD-4EF8-87CD-6C8CC28A6A82}" dt="2022-05-09T19:54:05.554" v="1868" actId="20577"/>
          <ac:spMkLst>
            <pc:docMk/>
            <pc:sldMk cId="2770050518" sldId="263"/>
            <ac:spMk id="13" creationId="{00000000-0000-0000-0000-000000000000}"/>
          </ac:spMkLst>
        </pc:spChg>
        <pc:spChg chg="mod">
          <ac:chgData name="Maximiliano Ortiz" userId="90727fd8e92db46b" providerId="LiveId" clId="{ED3D7938-00CD-4EF8-87CD-6C8CC28A6A82}" dt="2022-05-09T19:57:09.747" v="1997" actId="20577"/>
          <ac:spMkLst>
            <pc:docMk/>
            <pc:sldMk cId="2770050518" sldId="263"/>
            <ac:spMk id="14" creationId="{00000000-0000-0000-0000-000000000000}"/>
          </ac:spMkLst>
        </pc:spChg>
        <pc:picChg chg="del">
          <ac:chgData name="Maximiliano Ortiz" userId="90727fd8e92db46b" providerId="LiveId" clId="{ED3D7938-00CD-4EF8-87CD-6C8CC28A6A82}" dt="2022-05-09T19:54:32.825" v="1979" actId="478"/>
          <ac:picMkLst>
            <pc:docMk/>
            <pc:sldMk cId="2770050518" sldId="263"/>
            <ac:picMk id="4" creationId="{88218A5D-B001-EB71-2F2C-1BAC2D847334}"/>
          </ac:picMkLst>
        </pc:picChg>
        <pc:picChg chg="add mod">
          <ac:chgData name="Maximiliano Ortiz" userId="90727fd8e92db46b" providerId="LiveId" clId="{ED3D7938-00CD-4EF8-87CD-6C8CC28A6A82}" dt="2022-05-09T19:58:17.979" v="2006" actId="1076"/>
          <ac:picMkLst>
            <pc:docMk/>
            <pc:sldMk cId="2770050518" sldId="263"/>
            <ac:picMk id="5" creationId="{3B0E9033-142A-19B4-A72E-2A47BD23232C}"/>
          </ac:picMkLst>
        </pc:picChg>
      </pc:sldChg>
      <pc:sldChg chg="addSp delSp modSp add mod">
        <pc:chgData name="Maximiliano Ortiz" userId="90727fd8e92db46b" providerId="LiveId" clId="{ED3D7938-00CD-4EF8-87CD-6C8CC28A6A82}" dt="2022-05-09T21:46:25.641" v="3600" actId="20577"/>
        <pc:sldMkLst>
          <pc:docMk/>
          <pc:sldMk cId="4200603665" sldId="264"/>
        </pc:sldMkLst>
        <pc:spChg chg="add mod">
          <ac:chgData name="Maximiliano Ortiz" userId="90727fd8e92db46b" providerId="LiveId" clId="{ED3D7938-00CD-4EF8-87CD-6C8CC28A6A82}" dt="2022-05-09T21:36:27.379" v="3315"/>
          <ac:spMkLst>
            <pc:docMk/>
            <pc:sldMk cId="4200603665" sldId="264"/>
            <ac:spMk id="6" creationId="{A498E756-2DCF-3AD9-FF83-02D15738179E}"/>
          </ac:spMkLst>
        </pc:spChg>
        <pc:spChg chg="add mod">
          <ac:chgData name="Maximiliano Ortiz" userId="90727fd8e92db46b" providerId="LiveId" clId="{ED3D7938-00CD-4EF8-87CD-6C8CC28A6A82}" dt="2022-05-09T21:46:25.641" v="3600" actId="20577"/>
          <ac:spMkLst>
            <pc:docMk/>
            <pc:sldMk cId="4200603665" sldId="264"/>
            <ac:spMk id="7" creationId="{E2E48A0F-B76E-9AF8-B47A-DF5188BB551B}"/>
          </ac:spMkLst>
        </pc:spChg>
        <pc:spChg chg="mod">
          <ac:chgData name="Maximiliano Ortiz" userId="90727fd8e92db46b" providerId="LiveId" clId="{ED3D7938-00CD-4EF8-87CD-6C8CC28A6A82}" dt="2022-05-09T19:58:38.819" v="2021" actId="20577"/>
          <ac:spMkLst>
            <pc:docMk/>
            <pc:sldMk cId="4200603665" sldId="264"/>
            <ac:spMk id="13" creationId="{00000000-0000-0000-0000-000000000000}"/>
          </ac:spMkLst>
        </pc:spChg>
        <pc:spChg chg="mod">
          <ac:chgData name="Maximiliano Ortiz" userId="90727fd8e92db46b" providerId="LiveId" clId="{ED3D7938-00CD-4EF8-87CD-6C8CC28A6A82}" dt="2022-05-09T20:06:10.404" v="2577" actId="113"/>
          <ac:spMkLst>
            <pc:docMk/>
            <pc:sldMk cId="4200603665" sldId="264"/>
            <ac:spMk id="14" creationId="{00000000-0000-0000-0000-000000000000}"/>
          </ac:spMkLst>
        </pc:spChg>
        <pc:picChg chg="del">
          <ac:chgData name="Maximiliano Ortiz" userId="90727fd8e92db46b" providerId="LiveId" clId="{ED3D7938-00CD-4EF8-87CD-6C8CC28A6A82}" dt="2022-05-09T19:58:41.698" v="2022" actId="478"/>
          <ac:picMkLst>
            <pc:docMk/>
            <pc:sldMk cId="4200603665" sldId="264"/>
            <ac:picMk id="5" creationId="{3B0E9033-142A-19B4-A72E-2A47BD23232C}"/>
          </ac:picMkLst>
        </pc:picChg>
      </pc:sldChg>
      <pc:sldChg chg="addSp delSp modSp add mod">
        <pc:chgData name="Maximiliano Ortiz" userId="90727fd8e92db46b" providerId="LiveId" clId="{ED3D7938-00CD-4EF8-87CD-6C8CC28A6A82}" dt="2022-05-09T21:46:32.681" v="3603" actId="20577"/>
        <pc:sldMkLst>
          <pc:docMk/>
          <pc:sldMk cId="833963141" sldId="265"/>
        </pc:sldMkLst>
        <pc:spChg chg="add mod">
          <ac:chgData name="Maximiliano Ortiz" userId="90727fd8e92db46b" providerId="LiveId" clId="{ED3D7938-00CD-4EF8-87CD-6C8CC28A6A82}" dt="2022-05-09T21:43:09.626" v="3559" actId="208"/>
          <ac:spMkLst>
            <pc:docMk/>
            <pc:sldMk cId="833963141" sldId="265"/>
            <ac:spMk id="9" creationId="{FE77A56D-E4E0-073E-4CE5-AC53712275F3}"/>
          </ac:spMkLst>
        </pc:spChg>
        <pc:spChg chg="add mod">
          <ac:chgData name="Maximiliano Ortiz" userId="90727fd8e92db46b" providerId="LiveId" clId="{ED3D7938-00CD-4EF8-87CD-6C8CC28A6A82}" dt="2022-05-09T21:43:43.415" v="3568" actId="1076"/>
          <ac:spMkLst>
            <pc:docMk/>
            <pc:sldMk cId="833963141" sldId="265"/>
            <ac:spMk id="10" creationId="{2DE28246-C1DF-2724-5B8E-C47BA679677B}"/>
          </ac:spMkLst>
        </pc:spChg>
        <pc:spChg chg="add mod">
          <ac:chgData name="Maximiliano Ortiz" userId="90727fd8e92db46b" providerId="LiveId" clId="{ED3D7938-00CD-4EF8-87CD-6C8CC28A6A82}" dt="2022-05-09T21:36:28.749" v="3316"/>
          <ac:spMkLst>
            <pc:docMk/>
            <pc:sldMk cId="833963141" sldId="265"/>
            <ac:spMk id="11" creationId="{B905A84B-CDC4-80C2-3844-5FEE7FE2FEDC}"/>
          </ac:spMkLst>
        </pc:spChg>
        <pc:spChg chg="mod">
          <ac:chgData name="Maximiliano Ortiz" userId="90727fd8e92db46b" providerId="LiveId" clId="{ED3D7938-00CD-4EF8-87CD-6C8CC28A6A82}" dt="2022-05-09T20:01:52.747" v="2356" actId="20577"/>
          <ac:spMkLst>
            <pc:docMk/>
            <pc:sldMk cId="833963141" sldId="265"/>
            <ac:spMk id="13" creationId="{00000000-0000-0000-0000-000000000000}"/>
          </ac:spMkLst>
        </pc:spChg>
        <pc:spChg chg="mod">
          <ac:chgData name="Maximiliano Ortiz" userId="90727fd8e92db46b" providerId="LiveId" clId="{ED3D7938-00CD-4EF8-87CD-6C8CC28A6A82}" dt="2022-05-09T20:02:13.097" v="2395" actId="20577"/>
          <ac:spMkLst>
            <pc:docMk/>
            <pc:sldMk cId="833963141" sldId="265"/>
            <ac:spMk id="14" creationId="{00000000-0000-0000-0000-000000000000}"/>
          </ac:spMkLst>
        </pc:spChg>
        <pc:spChg chg="add mod">
          <ac:chgData name="Maximiliano Ortiz" userId="90727fd8e92db46b" providerId="LiveId" clId="{ED3D7938-00CD-4EF8-87CD-6C8CC28A6A82}" dt="2022-05-09T21:46:32.681" v="3603" actId="20577"/>
          <ac:spMkLst>
            <pc:docMk/>
            <pc:sldMk cId="833963141" sldId="265"/>
            <ac:spMk id="15" creationId="{831A801F-7ED6-697C-D510-D1C00F597B94}"/>
          </ac:spMkLst>
        </pc:spChg>
        <pc:picChg chg="add mod">
          <ac:chgData name="Maximiliano Ortiz" userId="90727fd8e92db46b" providerId="LiveId" clId="{ED3D7938-00CD-4EF8-87CD-6C8CC28A6A82}" dt="2022-05-09T21:43:37.875" v="3567" actId="1076"/>
          <ac:picMkLst>
            <pc:docMk/>
            <pc:sldMk cId="833963141" sldId="265"/>
            <ac:picMk id="4" creationId="{D725F8B3-F36B-99DD-3F98-80C3EE252818}"/>
          </ac:picMkLst>
        </pc:picChg>
        <pc:picChg chg="add del mod">
          <ac:chgData name="Maximiliano Ortiz" userId="90727fd8e92db46b" providerId="LiveId" clId="{ED3D7938-00CD-4EF8-87CD-6C8CC28A6A82}" dt="2022-05-09T21:04:07.245" v="3182" actId="478"/>
          <ac:picMkLst>
            <pc:docMk/>
            <pc:sldMk cId="833963141" sldId="265"/>
            <ac:picMk id="6" creationId="{EAE83B81-42B2-A312-9708-8D74C61B6F0B}"/>
          </ac:picMkLst>
        </pc:picChg>
        <pc:picChg chg="add del mod">
          <ac:chgData name="Maximiliano Ortiz" userId="90727fd8e92db46b" providerId="LiveId" clId="{ED3D7938-00CD-4EF8-87CD-6C8CC28A6A82}" dt="2022-05-09T21:04:06.429" v="3181" actId="478"/>
          <ac:picMkLst>
            <pc:docMk/>
            <pc:sldMk cId="833963141" sldId="265"/>
            <ac:picMk id="8" creationId="{60F02B3E-F26E-BFB9-C335-6833EC4A7EEA}"/>
          </ac:picMkLst>
        </pc:picChg>
      </pc:sldChg>
      <pc:sldChg chg="addSp modSp add mod">
        <pc:chgData name="Maximiliano Ortiz" userId="90727fd8e92db46b" providerId="LiveId" clId="{ED3D7938-00CD-4EF8-87CD-6C8CC28A6A82}" dt="2022-05-09T21:48:26.570" v="3646" actId="20577"/>
        <pc:sldMkLst>
          <pc:docMk/>
          <pc:sldMk cId="544870803" sldId="266"/>
        </pc:sldMkLst>
        <pc:spChg chg="add mod">
          <ac:chgData name="Maximiliano Ortiz" userId="90727fd8e92db46b" providerId="LiveId" clId="{ED3D7938-00CD-4EF8-87CD-6C8CC28A6A82}" dt="2022-05-09T21:36:31.533" v="3318"/>
          <ac:spMkLst>
            <pc:docMk/>
            <pc:sldMk cId="544870803" sldId="266"/>
            <ac:spMk id="5" creationId="{56A35CDB-A374-BD66-7B25-F2A33352D4B8}"/>
          </ac:spMkLst>
        </pc:spChg>
        <pc:spChg chg="add mod">
          <ac:chgData name="Maximiliano Ortiz" userId="90727fd8e92db46b" providerId="LiveId" clId="{ED3D7938-00CD-4EF8-87CD-6C8CC28A6A82}" dt="2022-05-09T21:47:59.406" v="3628" actId="20577"/>
          <ac:spMkLst>
            <pc:docMk/>
            <pc:sldMk cId="544870803" sldId="266"/>
            <ac:spMk id="6" creationId="{1761A1A9-FCE9-674F-F69E-BE3F8D1C7361}"/>
          </ac:spMkLst>
        </pc:spChg>
        <pc:spChg chg="mod">
          <ac:chgData name="Maximiliano Ortiz" userId="90727fd8e92db46b" providerId="LiveId" clId="{ED3D7938-00CD-4EF8-87CD-6C8CC28A6A82}" dt="2022-05-09T21:48:26.570" v="3646" actId="20577"/>
          <ac:spMkLst>
            <pc:docMk/>
            <pc:sldMk cId="544870803" sldId="266"/>
            <ac:spMk id="13" creationId="{00000000-0000-0000-0000-000000000000}"/>
          </ac:spMkLst>
        </pc:spChg>
        <pc:spChg chg="mod">
          <ac:chgData name="Maximiliano Ortiz" userId="90727fd8e92db46b" providerId="LiveId" clId="{ED3D7938-00CD-4EF8-87CD-6C8CC28A6A82}" dt="2022-05-09T20:43:35.579" v="3154" actId="20577"/>
          <ac:spMkLst>
            <pc:docMk/>
            <pc:sldMk cId="544870803" sldId="266"/>
            <ac:spMk id="14" creationId="{00000000-0000-0000-0000-000000000000}"/>
          </ac:spMkLst>
        </pc:spChg>
      </pc:sldChg>
      <pc:sldChg chg="addSp delSp modSp add mod">
        <pc:chgData name="Maximiliano Ortiz" userId="90727fd8e92db46b" providerId="LiveId" clId="{ED3D7938-00CD-4EF8-87CD-6C8CC28A6A82}" dt="2022-05-09T21:46:37.057" v="3606" actId="20577"/>
        <pc:sldMkLst>
          <pc:docMk/>
          <pc:sldMk cId="2531326761" sldId="267"/>
        </pc:sldMkLst>
        <pc:spChg chg="add mod">
          <ac:chgData name="Maximiliano Ortiz" userId="90727fd8e92db46b" providerId="LiveId" clId="{ED3D7938-00CD-4EF8-87CD-6C8CC28A6A82}" dt="2022-05-09T21:29:11.592" v="3219" actId="255"/>
          <ac:spMkLst>
            <pc:docMk/>
            <pc:sldMk cId="2531326761" sldId="267"/>
            <ac:spMk id="10" creationId="{49D115F4-A2BB-EB93-BDE5-D5FABE94B949}"/>
          </ac:spMkLst>
        </pc:spChg>
        <pc:spChg chg="add mod">
          <ac:chgData name="Maximiliano Ortiz" userId="90727fd8e92db46b" providerId="LiveId" clId="{ED3D7938-00CD-4EF8-87CD-6C8CC28A6A82}" dt="2022-05-09T21:30:50.771" v="3235" actId="20577"/>
          <ac:spMkLst>
            <pc:docMk/>
            <pc:sldMk cId="2531326761" sldId="267"/>
            <ac:spMk id="11" creationId="{3BDB8411-DAA6-2B56-D29F-E1E5DBA383E0}"/>
          </ac:spMkLst>
        </pc:spChg>
        <pc:spChg chg="add mod">
          <ac:chgData name="Maximiliano Ortiz" userId="90727fd8e92db46b" providerId="LiveId" clId="{ED3D7938-00CD-4EF8-87CD-6C8CC28A6A82}" dt="2022-05-09T21:31:39.324" v="3253" actId="1076"/>
          <ac:spMkLst>
            <pc:docMk/>
            <pc:sldMk cId="2531326761" sldId="267"/>
            <ac:spMk id="12" creationId="{45778EEF-3D5E-20BD-C6D9-B1723B68A292}"/>
          </ac:spMkLst>
        </pc:spChg>
        <pc:spChg chg="add mod">
          <ac:chgData name="Maximiliano Ortiz" userId="90727fd8e92db46b" providerId="LiveId" clId="{ED3D7938-00CD-4EF8-87CD-6C8CC28A6A82}" dt="2022-05-09T21:32:13.987" v="3258" actId="14100"/>
          <ac:spMkLst>
            <pc:docMk/>
            <pc:sldMk cId="2531326761" sldId="267"/>
            <ac:spMk id="15" creationId="{9B6D7379-7B05-B7D3-44A4-E10C7373C3DA}"/>
          </ac:spMkLst>
        </pc:spChg>
        <pc:spChg chg="add mod">
          <ac:chgData name="Maximiliano Ortiz" userId="90727fd8e92db46b" providerId="LiveId" clId="{ED3D7938-00CD-4EF8-87CD-6C8CC28A6A82}" dt="2022-05-09T21:36:30.159" v="3317"/>
          <ac:spMkLst>
            <pc:docMk/>
            <pc:sldMk cId="2531326761" sldId="267"/>
            <ac:spMk id="16" creationId="{1AB898EA-6F4C-ACE5-3AFE-BF8AAE1A4DAE}"/>
          </ac:spMkLst>
        </pc:spChg>
        <pc:spChg chg="add mod">
          <ac:chgData name="Maximiliano Ortiz" userId="90727fd8e92db46b" providerId="LiveId" clId="{ED3D7938-00CD-4EF8-87CD-6C8CC28A6A82}" dt="2022-05-09T21:46:37.057" v="3606" actId="20577"/>
          <ac:spMkLst>
            <pc:docMk/>
            <pc:sldMk cId="2531326761" sldId="267"/>
            <ac:spMk id="17" creationId="{0BA84367-D9E9-B9BD-883E-22B688BB9D7C}"/>
          </ac:spMkLst>
        </pc:spChg>
        <pc:picChg chg="del">
          <ac:chgData name="Maximiliano Ortiz" userId="90727fd8e92db46b" providerId="LiveId" clId="{ED3D7938-00CD-4EF8-87CD-6C8CC28A6A82}" dt="2022-05-09T21:03:48.734" v="3175" actId="478"/>
          <ac:picMkLst>
            <pc:docMk/>
            <pc:sldMk cId="2531326761" sldId="267"/>
            <ac:picMk id="4" creationId="{D725F8B3-F36B-99DD-3F98-80C3EE252818}"/>
          </ac:picMkLst>
        </pc:picChg>
        <pc:picChg chg="add mod">
          <ac:chgData name="Maximiliano Ortiz" userId="90727fd8e92db46b" providerId="LiveId" clId="{ED3D7938-00CD-4EF8-87CD-6C8CC28A6A82}" dt="2022-05-09T21:31:19.704" v="3250" actId="1076"/>
          <ac:picMkLst>
            <pc:docMk/>
            <pc:sldMk cId="2531326761" sldId="267"/>
            <ac:picMk id="5" creationId="{17643D9A-65F3-A761-C88C-D8AF03C2824D}"/>
          </ac:picMkLst>
        </pc:picChg>
        <pc:picChg chg="del mod">
          <ac:chgData name="Maximiliano Ortiz" userId="90727fd8e92db46b" providerId="LiveId" clId="{ED3D7938-00CD-4EF8-87CD-6C8CC28A6A82}" dt="2022-05-09T21:09:18.173" v="3194" actId="478"/>
          <ac:picMkLst>
            <pc:docMk/>
            <pc:sldMk cId="2531326761" sldId="267"/>
            <ac:picMk id="6" creationId="{EAE83B81-42B2-A312-9708-8D74C61B6F0B}"/>
          </ac:picMkLst>
        </pc:picChg>
        <pc:picChg chg="del mod">
          <ac:chgData name="Maximiliano Ortiz" userId="90727fd8e92db46b" providerId="LiveId" clId="{ED3D7938-00CD-4EF8-87CD-6C8CC28A6A82}" dt="2022-05-09T21:07:44.910" v="3186" actId="478"/>
          <ac:picMkLst>
            <pc:docMk/>
            <pc:sldMk cId="2531326761" sldId="267"/>
            <ac:picMk id="8" creationId="{60F02B3E-F26E-BFB9-C335-6833EC4A7EEA}"/>
          </ac:picMkLst>
        </pc:picChg>
        <pc:picChg chg="add mod">
          <ac:chgData name="Maximiliano Ortiz" userId="90727fd8e92db46b" providerId="LiveId" clId="{ED3D7938-00CD-4EF8-87CD-6C8CC28A6A82}" dt="2022-05-09T21:09:45.310" v="3203" actId="1076"/>
          <ac:picMkLst>
            <pc:docMk/>
            <pc:sldMk cId="2531326761" sldId="267"/>
            <ac:picMk id="9" creationId="{3AC804FA-B3EC-9B0E-87F8-E892DF04DFFA}"/>
          </ac:picMkLst>
        </pc:picChg>
      </pc:sldChg>
      <pc:sldChg chg="addSp delSp modSp add mod">
        <pc:chgData name="Maximiliano Ortiz" userId="90727fd8e92db46b" providerId="LiveId" clId="{ED3D7938-00CD-4EF8-87CD-6C8CC28A6A82}" dt="2022-05-09T22:06:51.870" v="4341" actId="20577"/>
        <pc:sldMkLst>
          <pc:docMk/>
          <pc:sldMk cId="395277970" sldId="268"/>
        </pc:sldMkLst>
        <pc:spChg chg="del">
          <ac:chgData name="Maximiliano Ortiz" userId="90727fd8e92db46b" providerId="LiveId" clId="{ED3D7938-00CD-4EF8-87CD-6C8CC28A6A82}" dt="2022-05-09T21:37:28.919" v="3448" actId="478"/>
          <ac:spMkLst>
            <pc:docMk/>
            <pc:sldMk cId="395277970" sldId="268"/>
            <ac:spMk id="10" creationId="{49D115F4-A2BB-EB93-BDE5-D5FABE94B949}"/>
          </ac:spMkLst>
        </pc:spChg>
        <pc:spChg chg="del mod">
          <ac:chgData name="Maximiliano Ortiz" userId="90727fd8e92db46b" providerId="LiveId" clId="{ED3D7938-00CD-4EF8-87CD-6C8CC28A6A82}" dt="2022-05-09T21:37:27.927" v="3447" actId="478"/>
          <ac:spMkLst>
            <pc:docMk/>
            <pc:sldMk cId="395277970" sldId="268"/>
            <ac:spMk id="12" creationId="{45778EEF-3D5E-20BD-C6D9-B1723B68A292}"/>
          </ac:spMkLst>
        </pc:spChg>
        <pc:spChg chg="mod">
          <ac:chgData name="Maximiliano Ortiz" userId="90727fd8e92db46b" providerId="LiveId" clId="{ED3D7938-00CD-4EF8-87CD-6C8CC28A6A82}" dt="2022-05-09T21:37:21.294" v="3442" actId="20577"/>
          <ac:spMkLst>
            <pc:docMk/>
            <pc:sldMk cId="395277970" sldId="268"/>
            <ac:spMk id="14" creationId="{00000000-0000-0000-0000-000000000000}"/>
          </ac:spMkLst>
        </pc:spChg>
        <pc:spChg chg="del">
          <ac:chgData name="Maximiliano Ortiz" userId="90727fd8e92db46b" providerId="LiveId" clId="{ED3D7938-00CD-4EF8-87CD-6C8CC28A6A82}" dt="2022-05-09T21:37:26.095" v="3445" actId="478"/>
          <ac:spMkLst>
            <pc:docMk/>
            <pc:sldMk cId="395277970" sldId="268"/>
            <ac:spMk id="15" creationId="{9B6D7379-7B05-B7D3-44A4-E10C7373C3DA}"/>
          </ac:spMkLst>
        </pc:spChg>
        <pc:spChg chg="add mod">
          <ac:chgData name="Maximiliano Ortiz" userId="90727fd8e92db46b" providerId="LiveId" clId="{ED3D7938-00CD-4EF8-87CD-6C8CC28A6A82}" dt="2022-05-09T21:46:42.344" v="3610" actId="20577"/>
          <ac:spMkLst>
            <pc:docMk/>
            <pc:sldMk cId="395277970" sldId="268"/>
            <ac:spMk id="17" creationId="{4F84EEF4-C408-F3EA-88B1-929CDA5BF7DE}"/>
          </ac:spMkLst>
        </pc:spChg>
        <pc:graphicFrameChg chg="add mod modGraphic">
          <ac:chgData name="Maximiliano Ortiz" userId="90727fd8e92db46b" providerId="LiveId" clId="{ED3D7938-00CD-4EF8-87CD-6C8CC28A6A82}" dt="2022-05-09T22:06:51.870" v="4341" actId="20577"/>
          <ac:graphicFrameMkLst>
            <pc:docMk/>
            <pc:sldMk cId="395277970" sldId="268"/>
            <ac:graphicFrameMk id="3" creationId="{2116C8A7-F5E5-9E30-8C94-5E136913FAE2}"/>
          </ac:graphicFrameMkLst>
        </pc:graphicFrameChg>
        <pc:picChg chg="del">
          <ac:chgData name="Maximiliano Ortiz" userId="90727fd8e92db46b" providerId="LiveId" clId="{ED3D7938-00CD-4EF8-87CD-6C8CC28A6A82}" dt="2022-05-09T21:37:24.815" v="3444" actId="478"/>
          <ac:picMkLst>
            <pc:docMk/>
            <pc:sldMk cId="395277970" sldId="268"/>
            <ac:picMk id="5" creationId="{17643D9A-65F3-A761-C88C-D8AF03C2824D}"/>
          </ac:picMkLst>
        </pc:picChg>
        <pc:picChg chg="del">
          <ac:chgData name="Maximiliano Ortiz" userId="90727fd8e92db46b" providerId="LiveId" clId="{ED3D7938-00CD-4EF8-87CD-6C8CC28A6A82}" dt="2022-05-09T21:37:23.638" v="3443" actId="478"/>
          <ac:picMkLst>
            <pc:docMk/>
            <pc:sldMk cId="395277970" sldId="268"/>
            <ac:picMk id="9" creationId="{3AC804FA-B3EC-9B0E-87F8-E892DF04DFFA}"/>
          </ac:picMkLst>
        </pc:picChg>
      </pc:sldChg>
      <pc:sldChg chg="delSp modSp add mod">
        <pc:chgData name="Maximiliano Ortiz" userId="90727fd8e92db46b" providerId="LiveId" clId="{ED3D7938-00CD-4EF8-87CD-6C8CC28A6A82}" dt="2022-05-09T21:52:42.184" v="4308" actId="20577"/>
        <pc:sldMkLst>
          <pc:docMk/>
          <pc:sldMk cId="1437445692" sldId="269"/>
        </pc:sldMkLst>
        <pc:spChg chg="mod">
          <ac:chgData name="Maximiliano Ortiz" userId="90727fd8e92db46b" providerId="LiveId" clId="{ED3D7938-00CD-4EF8-87CD-6C8CC28A6A82}" dt="2022-05-09T21:48:21.657" v="3645" actId="20577"/>
          <ac:spMkLst>
            <pc:docMk/>
            <pc:sldMk cId="1437445692" sldId="269"/>
            <ac:spMk id="13" creationId="{00000000-0000-0000-0000-000000000000}"/>
          </ac:spMkLst>
        </pc:spChg>
        <pc:spChg chg="mod">
          <ac:chgData name="Maximiliano Ortiz" userId="90727fd8e92db46b" providerId="LiveId" clId="{ED3D7938-00CD-4EF8-87CD-6C8CC28A6A82}" dt="2022-05-09T21:52:42.184" v="4308" actId="20577"/>
          <ac:spMkLst>
            <pc:docMk/>
            <pc:sldMk cId="1437445692" sldId="269"/>
            <ac:spMk id="14" creationId="{00000000-0000-0000-0000-000000000000}"/>
          </ac:spMkLst>
        </pc:spChg>
        <pc:spChg chg="mod">
          <ac:chgData name="Maximiliano Ortiz" userId="90727fd8e92db46b" providerId="LiveId" clId="{ED3D7938-00CD-4EF8-87CD-6C8CC28A6A82}" dt="2022-05-09T21:47:54.081" v="3627" actId="20577"/>
          <ac:spMkLst>
            <pc:docMk/>
            <pc:sldMk cId="1437445692" sldId="269"/>
            <ac:spMk id="17" creationId="{4F84EEF4-C408-F3EA-88B1-929CDA5BF7DE}"/>
          </ac:spMkLst>
        </pc:spChg>
        <pc:graphicFrameChg chg="del modGraphic">
          <ac:chgData name="Maximiliano Ortiz" userId="90727fd8e92db46b" providerId="LiveId" clId="{ED3D7938-00CD-4EF8-87CD-6C8CC28A6A82}" dt="2022-05-09T21:48:33.378" v="3648" actId="478"/>
          <ac:graphicFrameMkLst>
            <pc:docMk/>
            <pc:sldMk cId="1437445692" sldId="269"/>
            <ac:graphicFrameMk id="3" creationId="{2116C8A7-F5E5-9E30-8C94-5E136913FAE2}"/>
          </ac:graphicFrameMkLst>
        </pc:graphicFrameChg>
      </pc:sldChg>
    </pc:docChg>
  </pc:docChgLst>
  <pc:docChgLst>
    <pc:chgData name="Maximiliano Ortiz" userId="90727fd8e92db46b" providerId="LiveId" clId="{9A9A14B1-9CA3-4CAE-AAC0-1E3A12D8E9A1}"/>
    <pc:docChg chg="undo custSel addSld delSld modSld addSection delSection modSection">
      <pc:chgData name="Maximiliano Ortiz" userId="90727fd8e92db46b" providerId="LiveId" clId="{9A9A14B1-9CA3-4CAE-AAC0-1E3A12D8E9A1}" dt="2022-06-27T14:00:16.065" v="927" actId="1076"/>
      <pc:docMkLst>
        <pc:docMk/>
      </pc:docMkLst>
      <pc:sldChg chg="modSp mod">
        <pc:chgData name="Maximiliano Ortiz" userId="90727fd8e92db46b" providerId="LiveId" clId="{9A9A14B1-9CA3-4CAE-AAC0-1E3A12D8E9A1}" dt="2022-06-27T12:53:08.706" v="19" actId="20577"/>
        <pc:sldMkLst>
          <pc:docMk/>
          <pc:sldMk cId="1878025749" sldId="256"/>
        </pc:sldMkLst>
        <pc:spChg chg="mod">
          <ac:chgData name="Maximiliano Ortiz" userId="90727fd8e92db46b" providerId="LiveId" clId="{9A9A14B1-9CA3-4CAE-AAC0-1E3A12D8E9A1}" dt="2022-06-27T12:53:08.706" v="19" actId="20577"/>
          <ac:spMkLst>
            <pc:docMk/>
            <pc:sldMk cId="1878025749" sldId="256"/>
            <ac:spMk id="2" creationId="{00000000-0000-0000-0000-000000000000}"/>
          </ac:spMkLst>
        </pc:spChg>
      </pc:sldChg>
      <pc:sldChg chg="addSp delSp modSp mod">
        <pc:chgData name="Maximiliano Ortiz" userId="90727fd8e92db46b" providerId="LiveId" clId="{9A9A14B1-9CA3-4CAE-AAC0-1E3A12D8E9A1}" dt="2022-06-27T13:55:03.971" v="865" actId="20577"/>
        <pc:sldMkLst>
          <pc:docMk/>
          <pc:sldMk cId="2798663380" sldId="257"/>
        </pc:sldMkLst>
        <pc:spChg chg="del">
          <ac:chgData name="Maximiliano Ortiz" userId="90727fd8e92db46b" providerId="LiveId" clId="{9A9A14B1-9CA3-4CAE-AAC0-1E3A12D8E9A1}" dt="2022-06-27T13:15:40.955" v="35" actId="478"/>
          <ac:spMkLst>
            <pc:docMk/>
            <pc:sldMk cId="2798663380" sldId="257"/>
            <ac:spMk id="6" creationId="{A6E86181-D8C1-FE38-9244-9E44A47F9A74}"/>
          </ac:spMkLst>
        </pc:spChg>
        <pc:spChg chg="mod">
          <ac:chgData name="Maximiliano Ortiz" userId="90727fd8e92db46b" providerId="LiveId" clId="{9A9A14B1-9CA3-4CAE-AAC0-1E3A12D8E9A1}" dt="2022-06-27T13:55:03.971" v="865" actId="20577"/>
          <ac:spMkLst>
            <pc:docMk/>
            <pc:sldMk cId="2798663380" sldId="257"/>
            <ac:spMk id="7" creationId="{051E5D3D-6639-2489-AC17-9938F9B994E6}"/>
          </ac:spMkLst>
        </pc:spChg>
        <pc:spChg chg="add mod">
          <ac:chgData name="Maximiliano Ortiz" userId="90727fd8e92db46b" providerId="LiveId" clId="{9A9A14B1-9CA3-4CAE-AAC0-1E3A12D8E9A1}" dt="2022-06-27T13:15:41.287" v="36"/>
          <ac:spMkLst>
            <pc:docMk/>
            <pc:sldMk cId="2798663380" sldId="257"/>
            <ac:spMk id="9" creationId="{8B99ACB9-3382-59A6-5F8E-7148AF552558}"/>
          </ac:spMkLst>
        </pc:spChg>
      </pc:sldChg>
      <pc:sldChg chg="addSp delSp modSp mod">
        <pc:chgData name="Maximiliano Ortiz" userId="90727fd8e92db46b" providerId="LiveId" clId="{9A9A14B1-9CA3-4CAE-AAC0-1E3A12D8E9A1}" dt="2022-06-27T13:55:15.079" v="867" actId="20577"/>
        <pc:sldMkLst>
          <pc:docMk/>
          <pc:sldMk cId="2263933884" sldId="259"/>
        </pc:sldMkLst>
        <pc:spChg chg="add mod">
          <ac:chgData name="Maximiliano Ortiz" userId="90727fd8e92db46b" providerId="LiveId" clId="{9A9A14B1-9CA3-4CAE-AAC0-1E3A12D8E9A1}" dt="2022-06-27T13:15:44.705" v="38"/>
          <ac:spMkLst>
            <pc:docMk/>
            <pc:sldMk cId="2263933884" sldId="259"/>
            <ac:spMk id="15" creationId="{F95FB158-6BB6-DF5F-3B3C-18B73D1EAE17}"/>
          </ac:spMkLst>
        </pc:spChg>
        <pc:spChg chg="del">
          <ac:chgData name="Maximiliano Ortiz" userId="90727fd8e92db46b" providerId="LiveId" clId="{9A9A14B1-9CA3-4CAE-AAC0-1E3A12D8E9A1}" dt="2022-06-27T13:15:44.381" v="37" actId="478"/>
          <ac:spMkLst>
            <pc:docMk/>
            <pc:sldMk cId="2263933884" sldId="259"/>
            <ac:spMk id="19" creationId="{B30FCBC7-C2DD-4FDE-BB51-CA7BC24ADED6}"/>
          </ac:spMkLst>
        </pc:spChg>
        <pc:spChg chg="mod">
          <ac:chgData name="Maximiliano Ortiz" userId="90727fd8e92db46b" providerId="LiveId" clId="{9A9A14B1-9CA3-4CAE-AAC0-1E3A12D8E9A1}" dt="2022-06-27T13:55:15.079" v="867" actId="20577"/>
          <ac:spMkLst>
            <pc:docMk/>
            <pc:sldMk cId="2263933884" sldId="259"/>
            <ac:spMk id="20" creationId="{F59E356E-FAC8-BD0A-E141-4512CAE7BF12}"/>
          </ac:spMkLst>
        </pc:spChg>
      </pc:sldChg>
      <pc:sldChg chg="addSp delSp modSp mod">
        <pc:chgData name="Maximiliano Ortiz" userId="90727fd8e92db46b" providerId="LiveId" clId="{9A9A14B1-9CA3-4CAE-AAC0-1E3A12D8E9A1}" dt="2022-06-27T13:55:19.174" v="869" actId="20577"/>
        <pc:sldMkLst>
          <pc:docMk/>
          <pc:sldMk cId="598161685" sldId="260"/>
        </pc:sldMkLst>
        <pc:spChg chg="add mod">
          <ac:chgData name="Maximiliano Ortiz" userId="90727fd8e92db46b" providerId="LiveId" clId="{9A9A14B1-9CA3-4CAE-AAC0-1E3A12D8E9A1}" dt="2022-06-27T13:15:48.405" v="40"/>
          <ac:spMkLst>
            <pc:docMk/>
            <pc:sldMk cId="598161685" sldId="260"/>
            <ac:spMk id="8" creationId="{70951CF3-5C7B-9AFC-0443-8D740B0B3655}"/>
          </ac:spMkLst>
        </pc:spChg>
        <pc:spChg chg="del">
          <ac:chgData name="Maximiliano Ortiz" userId="90727fd8e92db46b" providerId="LiveId" clId="{9A9A14B1-9CA3-4CAE-AAC0-1E3A12D8E9A1}" dt="2022-06-27T13:15:48.136" v="39" actId="478"/>
          <ac:spMkLst>
            <pc:docMk/>
            <pc:sldMk cId="598161685" sldId="260"/>
            <ac:spMk id="15" creationId="{5AB776EF-90D5-8CB2-C0C8-48B875F7F3F0}"/>
          </ac:spMkLst>
        </pc:spChg>
        <pc:spChg chg="mod">
          <ac:chgData name="Maximiliano Ortiz" userId="90727fd8e92db46b" providerId="LiveId" clId="{9A9A14B1-9CA3-4CAE-AAC0-1E3A12D8E9A1}" dt="2022-06-27T13:55:19.174" v="869" actId="20577"/>
          <ac:spMkLst>
            <pc:docMk/>
            <pc:sldMk cId="598161685" sldId="260"/>
            <ac:spMk id="16" creationId="{D7FAEDE8-0D47-BC3B-E963-F50DD44F6CD3}"/>
          </ac:spMkLst>
        </pc:spChg>
      </pc:sldChg>
      <pc:sldChg chg="modSp mod">
        <pc:chgData name="Maximiliano Ortiz" userId="90727fd8e92db46b" providerId="LiveId" clId="{9A9A14B1-9CA3-4CAE-AAC0-1E3A12D8E9A1}" dt="2022-06-27T13:55:24.365" v="871" actId="20577"/>
        <pc:sldMkLst>
          <pc:docMk/>
          <pc:sldMk cId="169933952" sldId="261"/>
        </pc:sldMkLst>
        <pc:spChg chg="mod">
          <ac:chgData name="Maximiliano Ortiz" userId="90727fd8e92db46b" providerId="LiveId" clId="{9A9A14B1-9CA3-4CAE-AAC0-1E3A12D8E9A1}" dt="2022-06-27T13:15:35.396" v="34" actId="14100"/>
          <ac:spMkLst>
            <pc:docMk/>
            <pc:sldMk cId="169933952" sldId="261"/>
            <ac:spMk id="8" creationId="{45F71739-7BA5-BC8E-8FDD-68ABE0BA3EA0}"/>
          </ac:spMkLst>
        </pc:spChg>
        <pc:spChg chg="mod">
          <ac:chgData name="Maximiliano Ortiz" userId="90727fd8e92db46b" providerId="LiveId" clId="{9A9A14B1-9CA3-4CAE-AAC0-1E3A12D8E9A1}" dt="2022-06-27T13:55:24.365" v="871" actId="20577"/>
          <ac:spMkLst>
            <pc:docMk/>
            <pc:sldMk cId="169933952" sldId="261"/>
            <ac:spMk id="9" creationId="{1BD7927E-5C50-AC36-2209-35F0904483D7}"/>
          </ac:spMkLst>
        </pc:spChg>
      </pc:sldChg>
      <pc:sldChg chg="addSp delSp modSp mod">
        <pc:chgData name="Maximiliano Ortiz" userId="90727fd8e92db46b" providerId="LiveId" clId="{9A9A14B1-9CA3-4CAE-AAC0-1E3A12D8E9A1}" dt="2022-06-27T13:55:37.803" v="873" actId="20577"/>
        <pc:sldMkLst>
          <pc:docMk/>
          <pc:sldMk cId="2770050518" sldId="263"/>
        </pc:sldMkLst>
        <pc:spChg chg="del">
          <ac:chgData name="Maximiliano Ortiz" userId="90727fd8e92db46b" providerId="LiveId" clId="{9A9A14B1-9CA3-4CAE-AAC0-1E3A12D8E9A1}" dt="2022-06-27T13:15:55.809" v="41" actId="478"/>
          <ac:spMkLst>
            <pc:docMk/>
            <pc:sldMk cId="2770050518" sldId="263"/>
            <ac:spMk id="8" creationId="{13C12D23-F5B7-50E2-6BE5-DFAC4CC2C3F8}"/>
          </ac:spMkLst>
        </pc:spChg>
        <pc:spChg chg="mod">
          <ac:chgData name="Maximiliano Ortiz" userId="90727fd8e92db46b" providerId="LiveId" clId="{9A9A14B1-9CA3-4CAE-AAC0-1E3A12D8E9A1}" dt="2022-06-27T13:55:37.803" v="873" actId="20577"/>
          <ac:spMkLst>
            <pc:docMk/>
            <pc:sldMk cId="2770050518" sldId="263"/>
            <ac:spMk id="9" creationId="{2765C29A-70AD-780F-9626-8AF547A9F993}"/>
          </ac:spMkLst>
        </pc:spChg>
        <pc:spChg chg="add mod">
          <ac:chgData name="Maximiliano Ortiz" userId="90727fd8e92db46b" providerId="LiveId" clId="{9A9A14B1-9CA3-4CAE-AAC0-1E3A12D8E9A1}" dt="2022-06-27T13:15:56.056" v="42"/>
          <ac:spMkLst>
            <pc:docMk/>
            <pc:sldMk cId="2770050518" sldId="263"/>
            <ac:spMk id="10" creationId="{E356B0F7-0A9C-6630-0C12-0AF43A341E5E}"/>
          </ac:spMkLst>
        </pc:spChg>
        <pc:picChg chg="add mod">
          <ac:chgData name="Maximiliano Ortiz" userId="90727fd8e92db46b" providerId="LiveId" clId="{9A9A14B1-9CA3-4CAE-AAC0-1E3A12D8E9A1}" dt="2022-06-27T13:19:27.504" v="59" actId="1076"/>
          <ac:picMkLst>
            <pc:docMk/>
            <pc:sldMk cId="2770050518" sldId="263"/>
            <ac:picMk id="4" creationId="{CB6B27DC-380A-E54C-3614-66EC0E7EFA6E}"/>
          </ac:picMkLst>
        </pc:picChg>
        <pc:picChg chg="del">
          <ac:chgData name="Maximiliano Ortiz" userId="90727fd8e92db46b" providerId="LiveId" clId="{9A9A14B1-9CA3-4CAE-AAC0-1E3A12D8E9A1}" dt="2022-06-27T13:19:07.571" v="53" actId="478"/>
          <ac:picMkLst>
            <pc:docMk/>
            <pc:sldMk cId="2770050518" sldId="263"/>
            <ac:picMk id="5" creationId="{3B0E9033-142A-19B4-A72E-2A47BD23232C}"/>
          </ac:picMkLst>
        </pc:picChg>
      </pc:sldChg>
      <pc:sldChg chg="addSp delSp modSp mod">
        <pc:chgData name="Maximiliano Ortiz" userId="90727fd8e92db46b" providerId="LiveId" clId="{9A9A14B1-9CA3-4CAE-AAC0-1E3A12D8E9A1}" dt="2022-06-27T13:55:41.923" v="875" actId="20577"/>
        <pc:sldMkLst>
          <pc:docMk/>
          <pc:sldMk cId="4200603665" sldId="264"/>
        </pc:sldMkLst>
        <pc:spChg chg="del">
          <ac:chgData name="Maximiliano Ortiz" userId="90727fd8e92db46b" providerId="LiveId" clId="{9A9A14B1-9CA3-4CAE-AAC0-1E3A12D8E9A1}" dt="2022-06-27T13:16:01.264" v="43" actId="478"/>
          <ac:spMkLst>
            <pc:docMk/>
            <pc:sldMk cId="4200603665" sldId="264"/>
            <ac:spMk id="6" creationId="{A498E756-2DCF-3AD9-FF83-02D15738179E}"/>
          </ac:spMkLst>
        </pc:spChg>
        <pc:spChg chg="mod">
          <ac:chgData name="Maximiliano Ortiz" userId="90727fd8e92db46b" providerId="LiveId" clId="{9A9A14B1-9CA3-4CAE-AAC0-1E3A12D8E9A1}" dt="2022-06-27T13:55:41.923" v="875" actId="20577"/>
          <ac:spMkLst>
            <pc:docMk/>
            <pc:sldMk cId="4200603665" sldId="264"/>
            <ac:spMk id="7" creationId="{E2E48A0F-B76E-9AF8-B47A-DF5188BB551B}"/>
          </ac:spMkLst>
        </pc:spChg>
        <pc:spChg chg="add mod">
          <ac:chgData name="Maximiliano Ortiz" userId="90727fd8e92db46b" providerId="LiveId" clId="{9A9A14B1-9CA3-4CAE-AAC0-1E3A12D8E9A1}" dt="2022-06-27T13:16:01.607" v="44"/>
          <ac:spMkLst>
            <pc:docMk/>
            <pc:sldMk cId="4200603665" sldId="264"/>
            <ac:spMk id="8" creationId="{9DD52BCB-3729-6CE6-34E6-229B4CD7855B}"/>
          </ac:spMkLst>
        </pc:spChg>
        <pc:spChg chg="mod">
          <ac:chgData name="Maximiliano Ortiz" userId="90727fd8e92db46b" providerId="LiveId" clId="{9A9A14B1-9CA3-4CAE-AAC0-1E3A12D8E9A1}" dt="2022-06-27T13:23:21.737" v="70" actId="20577"/>
          <ac:spMkLst>
            <pc:docMk/>
            <pc:sldMk cId="4200603665" sldId="264"/>
            <ac:spMk id="14" creationId="{00000000-0000-0000-0000-000000000000}"/>
          </ac:spMkLst>
        </pc:spChg>
      </pc:sldChg>
      <pc:sldChg chg="addSp delSp modSp mod">
        <pc:chgData name="Maximiliano Ortiz" userId="90727fd8e92db46b" providerId="LiveId" clId="{9A9A14B1-9CA3-4CAE-AAC0-1E3A12D8E9A1}" dt="2022-06-27T13:55:46.778" v="877" actId="20577"/>
        <pc:sldMkLst>
          <pc:docMk/>
          <pc:sldMk cId="833963141" sldId="265"/>
        </pc:sldMkLst>
        <pc:spChg chg="del">
          <ac:chgData name="Maximiliano Ortiz" userId="90727fd8e92db46b" providerId="LiveId" clId="{9A9A14B1-9CA3-4CAE-AAC0-1E3A12D8E9A1}" dt="2022-06-27T13:28:42.343" v="73" actId="478"/>
          <ac:spMkLst>
            <pc:docMk/>
            <pc:sldMk cId="833963141" sldId="265"/>
            <ac:spMk id="10" creationId="{2DE28246-C1DF-2724-5B8E-C47BA679677B}"/>
          </ac:spMkLst>
        </pc:spChg>
        <pc:spChg chg="del">
          <ac:chgData name="Maximiliano Ortiz" userId="90727fd8e92db46b" providerId="LiveId" clId="{9A9A14B1-9CA3-4CAE-AAC0-1E3A12D8E9A1}" dt="2022-06-27T13:16:05.090" v="45" actId="478"/>
          <ac:spMkLst>
            <pc:docMk/>
            <pc:sldMk cId="833963141" sldId="265"/>
            <ac:spMk id="11" creationId="{B905A84B-CDC4-80C2-3844-5FEE7FE2FEDC}"/>
          </ac:spMkLst>
        </pc:spChg>
        <pc:spChg chg="add mod">
          <ac:chgData name="Maximiliano Ortiz" userId="90727fd8e92db46b" providerId="LiveId" clId="{9A9A14B1-9CA3-4CAE-AAC0-1E3A12D8E9A1}" dt="2022-06-27T13:16:05.413" v="46"/>
          <ac:spMkLst>
            <pc:docMk/>
            <pc:sldMk cId="833963141" sldId="265"/>
            <ac:spMk id="12" creationId="{01B5CAA3-0AAB-AFC9-F542-739C94F658B1}"/>
          </ac:spMkLst>
        </pc:spChg>
        <pc:spChg chg="mod">
          <ac:chgData name="Maximiliano Ortiz" userId="90727fd8e92db46b" providerId="LiveId" clId="{9A9A14B1-9CA3-4CAE-AAC0-1E3A12D8E9A1}" dt="2022-06-27T13:29:19.167" v="95" actId="20577"/>
          <ac:spMkLst>
            <pc:docMk/>
            <pc:sldMk cId="833963141" sldId="265"/>
            <ac:spMk id="13" creationId="{00000000-0000-0000-0000-000000000000}"/>
          </ac:spMkLst>
        </pc:spChg>
        <pc:spChg chg="mod">
          <ac:chgData name="Maximiliano Ortiz" userId="90727fd8e92db46b" providerId="LiveId" clId="{9A9A14B1-9CA3-4CAE-AAC0-1E3A12D8E9A1}" dt="2022-06-27T13:55:46.778" v="877" actId="20577"/>
          <ac:spMkLst>
            <pc:docMk/>
            <pc:sldMk cId="833963141" sldId="265"/>
            <ac:spMk id="15" creationId="{831A801F-7ED6-697C-D510-D1C00F597B94}"/>
          </ac:spMkLst>
        </pc:spChg>
        <pc:picChg chg="del">
          <ac:chgData name="Maximiliano Ortiz" userId="90727fd8e92db46b" providerId="LiveId" clId="{9A9A14B1-9CA3-4CAE-AAC0-1E3A12D8E9A1}" dt="2022-06-27T13:28:34.984" v="71" actId="478"/>
          <ac:picMkLst>
            <pc:docMk/>
            <pc:sldMk cId="833963141" sldId="265"/>
            <ac:picMk id="4" creationId="{D725F8B3-F36B-99DD-3F98-80C3EE252818}"/>
          </ac:picMkLst>
        </pc:picChg>
        <pc:picChg chg="add mod">
          <ac:chgData name="Maximiliano Ortiz" userId="90727fd8e92db46b" providerId="LiveId" clId="{9A9A14B1-9CA3-4CAE-AAC0-1E3A12D8E9A1}" dt="2022-06-27T13:28:58.758" v="78" actId="1076"/>
          <ac:picMkLst>
            <pc:docMk/>
            <pc:sldMk cId="833963141" sldId="265"/>
            <ac:picMk id="1026" creationId="{CABF976F-2C38-1CCE-3CA1-440BBAED878E}"/>
          </ac:picMkLst>
        </pc:picChg>
      </pc:sldChg>
      <pc:sldChg chg="addSp delSp modSp mod">
        <pc:chgData name="Maximiliano Ortiz" userId="90727fd8e92db46b" providerId="LiveId" clId="{9A9A14B1-9CA3-4CAE-AAC0-1E3A12D8E9A1}" dt="2022-06-27T14:00:16.065" v="927" actId="1076"/>
        <pc:sldMkLst>
          <pc:docMk/>
          <pc:sldMk cId="544870803" sldId="266"/>
        </pc:sldMkLst>
        <pc:spChg chg="add del">
          <ac:chgData name="Maximiliano Ortiz" userId="90727fd8e92db46b" providerId="LiveId" clId="{9A9A14B1-9CA3-4CAE-AAC0-1E3A12D8E9A1}" dt="2022-06-27T13:59:52.224" v="921" actId="22"/>
          <ac:spMkLst>
            <pc:docMk/>
            <pc:sldMk cId="544870803" sldId="266"/>
            <ac:spMk id="8" creationId="{22A57971-B414-9866-770A-317A6BBEE467}"/>
          </ac:spMkLst>
        </pc:spChg>
        <pc:spChg chg="add mod">
          <ac:chgData name="Maximiliano Ortiz" userId="90727fd8e92db46b" providerId="LiveId" clId="{9A9A14B1-9CA3-4CAE-AAC0-1E3A12D8E9A1}" dt="2022-06-27T14:00:16.065" v="927" actId="1076"/>
          <ac:spMkLst>
            <pc:docMk/>
            <pc:sldMk cId="544870803" sldId="266"/>
            <ac:spMk id="9" creationId="{929CBFE1-956F-1981-F4E0-55BD3EB5869A}"/>
          </ac:spMkLst>
        </pc:spChg>
      </pc:sldChg>
      <pc:sldChg chg="addSp delSp modSp mod">
        <pc:chgData name="Maximiliano Ortiz" userId="90727fd8e92db46b" providerId="LiveId" clId="{9A9A14B1-9CA3-4CAE-AAC0-1E3A12D8E9A1}" dt="2022-06-27T13:55:50.267" v="879" actId="20577"/>
        <pc:sldMkLst>
          <pc:docMk/>
          <pc:sldMk cId="2531326761" sldId="267"/>
        </pc:sldMkLst>
        <pc:spChg chg="del mod">
          <ac:chgData name="Maximiliano Ortiz" userId="90727fd8e92db46b" providerId="LiveId" clId="{9A9A14B1-9CA3-4CAE-AAC0-1E3A12D8E9A1}" dt="2022-06-27T13:30:57.334" v="203" actId="478"/>
          <ac:spMkLst>
            <pc:docMk/>
            <pc:sldMk cId="2531326761" sldId="267"/>
            <ac:spMk id="12" creationId="{45778EEF-3D5E-20BD-C6D9-B1723B68A292}"/>
          </ac:spMkLst>
        </pc:spChg>
        <pc:spChg chg="mod">
          <ac:chgData name="Maximiliano Ortiz" userId="90727fd8e92db46b" providerId="LiveId" clId="{9A9A14B1-9CA3-4CAE-AAC0-1E3A12D8E9A1}" dt="2022-06-27T13:29:57.884" v="123" actId="20577"/>
          <ac:spMkLst>
            <pc:docMk/>
            <pc:sldMk cId="2531326761" sldId="267"/>
            <ac:spMk id="13" creationId="{00000000-0000-0000-0000-000000000000}"/>
          </ac:spMkLst>
        </pc:spChg>
        <pc:spChg chg="mod">
          <ac:chgData name="Maximiliano Ortiz" userId="90727fd8e92db46b" providerId="LiveId" clId="{9A9A14B1-9CA3-4CAE-AAC0-1E3A12D8E9A1}" dt="2022-06-27T13:30:33.597" v="197" actId="20577"/>
          <ac:spMkLst>
            <pc:docMk/>
            <pc:sldMk cId="2531326761" sldId="267"/>
            <ac:spMk id="14" creationId="{00000000-0000-0000-0000-000000000000}"/>
          </ac:spMkLst>
        </pc:spChg>
        <pc:spChg chg="del">
          <ac:chgData name="Maximiliano Ortiz" userId="90727fd8e92db46b" providerId="LiveId" clId="{9A9A14B1-9CA3-4CAE-AAC0-1E3A12D8E9A1}" dt="2022-06-27T13:16:08.416" v="47" actId="478"/>
          <ac:spMkLst>
            <pc:docMk/>
            <pc:sldMk cId="2531326761" sldId="267"/>
            <ac:spMk id="16" creationId="{1AB898EA-6F4C-ACE5-3AFE-BF8AAE1A4DAE}"/>
          </ac:spMkLst>
        </pc:spChg>
        <pc:spChg chg="mod">
          <ac:chgData name="Maximiliano Ortiz" userId="90727fd8e92db46b" providerId="LiveId" clId="{9A9A14B1-9CA3-4CAE-AAC0-1E3A12D8E9A1}" dt="2022-06-27T13:55:50.267" v="879" actId="20577"/>
          <ac:spMkLst>
            <pc:docMk/>
            <pc:sldMk cId="2531326761" sldId="267"/>
            <ac:spMk id="17" creationId="{0BA84367-D9E9-B9BD-883E-22B688BB9D7C}"/>
          </ac:spMkLst>
        </pc:spChg>
        <pc:spChg chg="add mod">
          <ac:chgData name="Maximiliano Ortiz" userId="90727fd8e92db46b" providerId="LiveId" clId="{9A9A14B1-9CA3-4CAE-AAC0-1E3A12D8E9A1}" dt="2022-06-27T13:16:08.640" v="48"/>
          <ac:spMkLst>
            <pc:docMk/>
            <pc:sldMk cId="2531326761" sldId="267"/>
            <ac:spMk id="18" creationId="{766EA470-71D4-F2B0-B289-D6FAD29EC2D1}"/>
          </ac:spMkLst>
        </pc:spChg>
        <pc:picChg chg="del">
          <ac:chgData name="Maximiliano Ortiz" userId="90727fd8e92db46b" providerId="LiveId" clId="{9A9A14B1-9CA3-4CAE-AAC0-1E3A12D8E9A1}" dt="2022-06-27T13:30:37.481" v="199" actId="478"/>
          <ac:picMkLst>
            <pc:docMk/>
            <pc:sldMk cId="2531326761" sldId="267"/>
            <ac:picMk id="5" creationId="{17643D9A-65F3-A761-C88C-D8AF03C2824D}"/>
          </ac:picMkLst>
        </pc:picChg>
        <pc:picChg chg="del">
          <ac:chgData name="Maximiliano Ortiz" userId="90727fd8e92db46b" providerId="LiveId" clId="{9A9A14B1-9CA3-4CAE-AAC0-1E3A12D8E9A1}" dt="2022-06-27T13:30:35.898" v="198" actId="478"/>
          <ac:picMkLst>
            <pc:docMk/>
            <pc:sldMk cId="2531326761" sldId="267"/>
            <ac:picMk id="9" creationId="{3AC804FA-B3EC-9B0E-87F8-E892DF04DFFA}"/>
          </ac:picMkLst>
        </pc:picChg>
        <pc:picChg chg="add mod">
          <ac:chgData name="Maximiliano Ortiz" userId="90727fd8e92db46b" providerId="LiveId" clId="{9A9A14B1-9CA3-4CAE-AAC0-1E3A12D8E9A1}" dt="2022-06-27T13:32:05.882" v="217" actId="1076"/>
          <ac:picMkLst>
            <pc:docMk/>
            <pc:sldMk cId="2531326761" sldId="267"/>
            <ac:picMk id="2050" creationId="{FF0055B1-6FE4-EB32-8D33-87129ECB5836}"/>
          </ac:picMkLst>
        </pc:picChg>
        <pc:picChg chg="add mod">
          <ac:chgData name="Maximiliano Ortiz" userId="90727fd8e92db46b" providerId="LiveId" clId="{9A9A14B1-9CA3-4CAE-AAC0-1E3A12D8E9A1}" dt="2022-06-27T13:31:45.111" v="215" actId="1076"/>
          <ac:picMkLst>
            <pc:docMk/>
            <pc:sldMk cId="2531326761" sldId="267"/>
            <ac:picMk id="2052" creationId="{4811F066-EB59-6349-C2D7-10CF08457AB1}"/>
          </ac:picMkLst>
        </pc:picChg>
      </pc:sldChg>
      <pc:sldChg chg="addSp delSp modSp mod">
        <pc:chgData name="Maximiliano Ortiz" userId="90727fd8e92db46b" providerId="LiveId" clId="{9A9A14B1-9CA3-4CAE-AAC0-1E3A12D8E9A1}" dt="2022-06-27T13:59:38.147" v="917" actId="20577"/>
        <pc:sldMkLst>
          <pc:docMk/>
          <pc:sldMk cId="395277970" sldId="268"/>
        </pc:sldMkLst>
        <pc:spChg chg="add mod">
          <ac:chgData name="Maximiliano Ortiz" userId="90727fd8e92db46b" providerId="LiveId" clId="{9A9A14B1-9CA3-4CAE-AAC0-1E3A12D8E9A1}" dt="2022-06-27T13:16:12.259" v="50"/>
          <ac:spMkLst>
            <pc:docMk/>
            <pc:sldMk cId="395277970" sldId="268"/>
            <ac:spMk id="9" creationId="{4FA0FD9C-715F-9271-B596-5D8A9C7E5A75}"/>
          </ac:spMkLst>
        </pc:spChg>
        <pc:spChg chg="del">
          <ac:chgData name="Maximiliano Ortiz" userId="90727fd8e92db46b" providerId="LiveId" clId="{9A9A14B1-9CA3-4CAE-AAC0-1E3A12D8E9A1}" dt="2022-06-27T13:16:12.005" v="49" actId="478"/>
          <ac:spMkLst>
            <pc:docMk/>
            <pc:sldMk cId="395277970" sldId="268"/>
            <ac:spMk id="16" creationId="{1AB898EA-6F4C-ACE5-3AFE-BF8AAE1A4DAE}"/>
          </ac:spMkLst>
        </pc:spChg>
        <pc:spChg chg="mod">
          <ac:chgData name="Maximiliano Ortiz" userId="90727fd8e92db46b" providerId="LiveId" clId="{9A9A14B1-9CA3-4CAE-AAC0-1E3A12D8E9A1}" dt="2022-06-27T13:59:38.147" v="917" actId="20577"/>
          <ac:spMkLst>
            <pc:docMk/>
            <pc:sldMk cId="395277970" sldId="268"/>
            <ac:spMk id="17" creationId="{4F84EEF4-C408-F3EA-88B1-929CDA5BF7DE}"/>
          </ac:spMkLst>
        </pc:spChg>
        <pc:graphicFrameChg chg="mod modGraphic">
          <ac:chgData name="Maximiliano Ortiz" userId="90727fd8e92db46b" providerId="LiveId" clId="{9A9A14B1-9CA3-4CAE-AAC0-1E3A12D8E9A1}" dt="2022-06-27T13:49:36.386" v="501" actId="20577"/>
          <ac:graphicFrameMkLst>
            <pc:docMk/>
            <pc:sldMk cId="395277970" sldId="268"/>
            <ac:graphicFrameMk id="3" creationId="{2116C8A7-F5E5-9E30-8C94-5E136913FAE2}"/>
          </ac:graphicFrameMkLst>
        </pc:graphicFrameChg>
        <pc:graphicFrameChg chg="add del mod">
          <ac:chgData name="Maximiliano Ortiz" userId="90727fd8e92db46b" providerId="LiveId" clId="{9A9A14B1-9CA3-4CAE-AAC0-1E3A12D8E9A1}" dt="2022-06-27T13:37:19.123" v="269" actId="478"/>
          <ac:graphicFrameMkLst>
            <pc:docMk/>
            <pc:sldMk cId="395277970" sldId="268"/>
            <ac:graphicFrameMk id="4" creationId="{E1E232A1-FBB3-CA2D-3C3B-30326AE15116}"/>
          </ac:graphicFrameMkLst>
        </pc:graphicFrameChg>
        <pc:graphicFrameChg chg="add del mod">
          <ac:chgData name="Maximiliano Ortiz" userId="90727fd8e92db46b" providerId="LiveId" clId="{9A9A14B1-9CA3-4CAE-AAC0-1E3A12D8E9A1}" dt="2022-06-27T13:37:34.886" v="271"/>
          <ac:graphicFrameMkLst>
            <pc:docMk/>
            <pc:sldMk cId="395277970" sldId="268"/>
            <ac:graphicFrameMk id="5" creationId="{69D48F12-0A0D-B3EF-F60E-3E71B7719552}"/>
          </ac:graphicFrameMkLst>
        </pc:graphicFrameChg>
      </pc:sldChg>
      <pc:sldChg chg="addSp delSp modSp mod">
        <pc:chgData name="Maximiliano Ortiz" userId="90727fd8e92db46b" providerId="LiveId" clId="{9A9A14B1-9CA3-4CAE-AAC0-1E3A12D8E9A1}" dt="2022-06-27T13:59:42.110" v="919" actId="20577"/>
        <pc:sldMkLst>
          <pc:docMk/>
          <pc:sldMk cId="1437445692" sldId="269"/>
        </pc:sldMkLst>
        <pc:spChg chg="add mod">
          <ac:chgData name="Maximiliano Ortiz" userId="90727fd8e92db46b" providerId="LiveId" clId="{9A9A14B1-9CA3-4CAE-AAC0-1E3A12D8E9A1}" dt="2022-06-27T13:16:15.778" v="52"/>
          <ac:spMkLst>
            <pc:docMk/>
            <pc:sldMk cId="1437445692" sldId="269"/>
            <ac:spMk id="8" creationId="{D884D199-63AD-0D0F-E8DE-AADDB43500CB}"/>
          </ac:spMkLst>
        </pc:spChg>
        <pc:spChg chg="mod">
          <ac:chgData name="Maximiliano Ortiz" userId="90727fd8e92db46b" providerId="LiveId" clId="{9A9A14B1-9CA3-4CAE-AAC0-1E3A12D8E9A1}" dt="2022-06-27T13:54:37.855" v="863" actId="20577"/>
          <ac:spMkLst>
            <pc:docMk/>
            <pc:sldMk cId="1437445692" sldId="269"/>
            <ac:spMk id="14" creationId="{00000000-0000-0000-0000-000000000000}"/>
          </ac:spMkLst>
        </pc:spChg>
        <pc:spChg chg="del">
          <ac:chgData name="Maximiliano Ortiz" userId="90727fd8e92db46b" providerId="LiveId" clId="{9A9A14B1-9CA3-4CAE-AAC0-1E3A12D8E9A1}" dt="2022-06-27T13:16:15.496" v="51" actId="478"/>
          <ac:spMkLst>
            <pc:docMk/>
            <pc:sldMk cId="1437445692" sldId="269"/>
            <ac:spMk id="16" creationId="{1AB898EA-6F4C-ACE5-3AFE-BF8AAE1A4DAE}"/>
          </ac:spMkLst>
        </pc:spChg>
        <pc:spChg chg="mod">
          <ac:chgData name="Maximiliano Ortiz" userId="90727fd8e92db46b" providerId="LiveId" clId="{9A9A14B1-9CA3-4CAE-AAC0-1E3A12D8E9A1}" dt="2022-06-27T13:59:42.110" v="919" actId="20577"/>
          <ac:spMkLst>
            <pc:docMk/>
            <pc:sldMk cId="1437445692" sldId="269"/>
            <ac:spMk id="17" creationId="{4F84EEF4-C408-F3EA-88B1-929CDA5BF7DE}"/>
          </ac:spMkLst>
        </pc:spChg>
      </pc:sldChg>
      <pc:sldChg chg="addSp delSp modSp add mod">
        <pc:chgData name="Maximiliano Ortiz" userId="90727fd8e92db46b" providerId="LiveId" clId="{9A9A14B1-9CA3-4CAE-AAC0-1E3A12D8E9A1}" dt="2022-06-27T13:55:57.756" v="887" actId="20577"/>
        <pc:sldMkLst>
          <pc:docMk/>
          <pc:sldMk cId="3485872060" sldId="270"/>
        </pc:sldMkLst>
        <pc:spChg chg="mod">
          <ac:chgData name="Maximiliano Ortiz" userId="90727fd8e92db46b" providerId="LiveId" clId="{9A9A14B1-9CA3-4CAE-AAC0-1E3A12D8E9A1}" dt="2022-06-27T13:33:03.826" v="224" actId="20577"/>
          <ac:spMkLst>
            <pc:docMk/>
            <pc:sldMk cId="3485872060" sldId="270"/>
            <ac:spMk id="14" creationId="{00000000-0000-0000-0000-000000000000}"/>
          </ac:spMkLst>
        </pc:spChg>
        <pc:spChg chg="mod">
          <ac:chgData name="Maximiliano Ortiz" userId="90727fd8e92db46b" providerId="LiveId" clId="{9A9A14B1-9CA3-4CAE-AAC0-1E3A12D8E9A1}" dt="2022-06-27T13:55:57.756" v="887" actId="20577"/>
          <ac:spMkLst>
            <pc:docMk/>
            <pc:sldMk cId="3485872060" sldId="270"/>
            <ac:spMk id="17" creationId="{0BA84367-D9E9-B9BD-883E-22B688BB9D7C}"/>
          </ac:spMkLst>
        </pc:spChg>
        <pc:picChg chg="del">
          <ac:chgData name="Maximiliano Ortiz" userId="90727fd8e92db46b" providerId="LiveId" clId="{9A9A14B1-9CA3-4CAE-AAC0-1E3A12D8E9A1}" dt="2022-06-27T13:33:06.568" v="225" actId="478"/>
          <ac:picMkLst>
            <pc:docMk/>
            <pc:sldMk cId="3485872060" sldId="270"/>
            <ac:picMk id="2050" creationId="{FF0055B1-6FE4-EB32-8D33-87129ECB5836}"/>
          </ac:picMkLst>
        </pc:picChg>
        <pc:picChg chg="del">
          <ac:chgData name="Maximiliano Ortiz" userId="90727fd8e92db46b" providerId="LiveId" clId="{9A9A14B1-9CA3-4CAE-AAC0-1E3A12D8E9A1}" dt="2022-06-27T13:33:24.541" v="231" actId="478"/>
          <ac:picMkLst>
            <pc:docMk/>
            <pc:sldMk cId="3485872060" sldId="270"/>
            <ac:picMk id="2052" creationId="{4811F066-EB59-6349-C2D7-10CF08457AB1}"/>
          </ac:picMkLst>
        </pc:picChg>
        <pc:picChg chg="add mod">
          <ac:chgData name="Maximiliano Ortiz" userId="90727fd8e92db46b" providerId="LiveId" clId="{9A9A14B1-9CA3-4CAE-AAC0-1E3A12D8E9A1}" dt="2022-06-27T13:33:20.844" v="230" actId="1076"/>
          <ac:picMkLst>
            <pc:docMk/>
            <pc:sldMk cId="3485872060" sldId="270"/>
            <ac:picMk id="3074" creationId="{0C18A52C-6EAF-28C1-2FB5-352D2590531C}"/>
          </ac:picMkLst>
        </pc:picChg>
        <pc:picChg chg="add mod">
          <ac:chgData name="Maximiliano Ortiz" userId="90727fd8e92db46b" providerId="LiveId" clId="{9A9A14B1-9CA3-4CAE-AAC0-1E3A12D8E9A1}" dt="2022-06-27T13:33:52.072" v="234" actId="1076"/>
          <ac:picMkLst>
            <pc:docMk/>
            <pc:sldMk cId="3485872060" sldId="270"/>
            <ac:picMk id="3076" creationId="{9A9A2EE3-9879-1782-0564-ADEFEF435F53}"/>
          </ac:picMkLst>
        </pc:picChg>
      </pc:sldChg>
      <pc:sldChg chg="addSp delSp modSp add mod">
        <pc:chgData name="Maximiliano Ortiz" userId="90727fd8e92db46b" providerId="LiveId" clId="{9A9A14B1-9CA3-4CAE-AAC0-1E3A12D8E9A1}" dt="2022-06-27T13:56:03.990" v="892" actId="20577"/>
        <pc:sldMkLst>
          <pc:docMk/>
          <pc:sldMk cId="491779741" sldId="271"/>
        </pc:sldMkLst>
        <pc:spChg chg="mod">
          <ac:chgData name="Maximiliano Ortiz" userId="90727fd8e92db46b" providerId="LiveId" clId="{9A9A14B1-9CA3-4CAE-AAC0-1E3A12D8E9A1}" dt="2022-06-27T13:34:24.019" v="237" actId="20577"/>
          <ac:spMkLst>
            <pc:docMk/>
            <pc:sldMk cId="491779741" sldId="271"/>
            <ac:spMk id="14" creationId="{00000000-0000-0000-0000-000000000000}"/>
          </ac:spMkLst>
        </pc:spChg>
        <pc:spChg chg="mod">
          <ac:chgData name="Maximiliano Ortiz" userId="90727fd8e92db46b" providerId="LiveId" clId="{9A9A14B1-9CA3-4CAE-AAC0-1E3A12D8E9A1}" dt="2022-06-27T13:56:03.990" v="892" actId="20577"/>
          <ac:spMkLst>
            <pc:docMk/>
            <pc:sldMk cId="491779741" sldId="271"/>
            <ac:spMk id="17" creationId="{0BA84367-D9E9-B9BD-883E-22B688BB9D7C}"/>
          </ac:spMkLst>
        </pc:spChg>
        <pc:picChg chg="del">
          <ac:chgData name="Maximiliano Ortiz" userId="90727fd8e92db46b" providerId="LiveId" clId="{9A9A14B1-9CA3-4CAE-AAC0-1E3A12D8E9A1}" dt="2022-06-27T13:34:25.488" v="238" actId="478"/>
          <ac:picMkLst>
            <pc:docMk/>
            <pc:sldMk cId="491779741" sldId="271"/>
            <ac:picMk id="3074" creationId="{0C18A52C-6EAF-28C1-2FB5-352D2590531C}"/>
          </ac:picMkLst>
        </pc:picChg>
        <pc:picChg chg="del">
          <ac:chgData name="Maximiliano Ortiz" userId="90727fd8e92db46b" providerId="LiveId" clId="{9A9A14B1-9CA3-4CAE-AAC0-1E3A12D8E9A1}" dt="2022-06-27T13:34:37.571" v="242" actId="478"/>
          <ac:picMkLst>
            <pc:docMk/>
            <pc:sldMk cId="491779741" sldId="271"/>
            <ac:picMk id="3076" creationId="{9A9A2EE3-9879-1782-0564-ADEFEF435F53}"/>
          </ac:picMkLst>
        </pc:picChg>
        <pc:picChg chg="add mod">
          <ac:chgData name="Maximiliano Ortiz" userId="90727fd8e92db46b" providerId="LiveId" clId="{9A9A14B1-9CA3-4CAE-AAC0-1E3A12D8E9A1}" dt="2022-06-27T13:34:56.966" v="246" actId="1076"/>
          <ac:picMkLst>
            <pc:docMk/>
            <pc:sldMk cId="491779741" sldId="271"/>
            <ac:picMk id="4098" creationId="{16771B54-EEDA-B9D5-DE37-1861C6199430}"/>
          </ac:picMkLst>
        </pc:picChg>
        <pc:picChg chg="add mod">
          <ac:chgData name="Maximiliano Ortiz" userId="90727fd8e92db46b" providerId="LiveId" clId="{9A9A14B1-9CA3-4CAE-AAC0-1E3A12D8E9A1}" dt="2022-06-27T13:35:02.926" v="247" actId="1076"/>
          <ac:picMkLst>
            <pc:docMk/>
            <pc:sldMk cId="491779741" sldId="271"/>
            <ac:picMk id="4100" creationId="{AA7EEE40-8AA0-DDEB-88D5-FD82FE16DE8E}"/>
          </ac:picMkLst>
        </pc:picChg>
      </pc:sldChg>
      <pc:sldChg chg="modSp add del mod">
        <pc:chgData name="Maximiliano Ortiz" userId="90727fd8e92db46b" providerId="LiveId" clId="{9A9A14B1-9CA3-4CAE-AAC0-1E3A12D8E9A1}" dt="2022-06-27T13:59:02.130" v="911" actId="2696"/>
        <pc:sldMkLst>
          <pc:docMk/>
          <pc:sldMk cId="3757263494" sldId="272"/>
        </pc:sldMkLst>
        <pc:spChg chg="mod">
          <ac:chgData name="Maximiliano Ortiz" userId="90727fd8e92db46b" providerId="LiveId" clId="{9A9A14B1-9CA3-4CAE-AAC0-1E3A12D8E9A1}" dt="2022-06-27T13:56:10.122" v="897" actId="20577"/>
          <ac:spMkLst>
            <pc:docMk/>
            <pc:sldMk cId="3757263494" sldId="272"/>
            <ac:spMk id="17" creationId="{0BA84367-D9E9-B9BD-883E-22B688BB9D7C}"/>
          </ac:spMkLst>
        </pc:spChg>
      </pc:sldChg>
      <pc:sldChg chg="addSp delSp modSp add mod">
        <pc:chgData name="Maximiliano Ortiz" userId="90727fd8e92db46b" providerId="LiveId" clId="{9A9A14B1-9CA3-4CAE-AAC0-1E3A12D8E9A1}" dt="2022-06-27T13:59:27.769" v="915" actId="20577"/>
        <pc:sldMkLst>
          <pc:docMk/>
          <pc:sldMk cId="4218508425" sldId="273"/>
        </pc:sldMkLst>
        <pc:spChg chg="mod">
          <ac:chgData name="Maximiliano Ortiz" userId="90727fd8e92db46b" providerId="LiveId" clId="{9A9A14B1-9CA3-4CAE-AAC0-1E3A12D8E9A1}" dt="2022-06-27T13:35:20.766" v="255" actId="20577"/>
          <ac:spMkLst>
            <pc:docMk/>
            <pc:sldMk cId="4218508425" sldId="273"/>
            <ac:spMk id="14" creationId="{00000000-0000-0000-0000-000000000000}"/>
          </ac:spMkLst>
        </pc:spChg>
        <pc:spChg chg="mod">
          <ac:chgData name="Maximiliano Ortiz" userId="90727fd8e92db46b" providerId="LiveId" clId="{9A9A14B1-9CA3-4CAE-AAC0-1E3A12D8E9A1}" dt="2022-06-27T13:59:27.769" v="915" actId="20577"/>
          <ac:spMkLst>
            <pc:docMk/>
            <pc:sldMk cId="4218508425" sldId="273"/>
            <ac:spMk id="17" creationId="{0BA84367-D9E9-B9BD-883E-22B688BB9D7C}"/>
          </ac:spMkLst>
        </pc:spChg>
        <pc:picChg chg="del">
          <ac:chgData name="Maximiliano Ortiz" userId="90727fd8e92db46b" providerId="LiveId" clId="{9A9A14B1-9CA3-4CAE-AAC0-1E3A12D8E9A1}" dt="2022-06-27T13:35:22.738" v="256" actId="478"/>
          <ac:picMkLst>
            <pc:docMk/>
            <pc:sldMk cId="4218508425" sldId="273"/>
            <ac:picMk id="4098" creationId="{16771B54-EEDA-B9D5-DE37-1861C6199430}"/>
          </ac:picMkLst>
        </pc:picChg>
        <pc:picChg chg="del">
          <ac:chgData name="Maximiliano Ortiz" userId="90727fd8e92db46b" providerId="LiveId" clId="{9A9A14B1-9CA3-4CAE-AAC0-1E3A12D8E9A1}" dt="2022-06-27T13:35:34.597" v="262" actId="478"/>
          <ac:picMkLst>
            <pc:docMk/>
            <pc:sldMk cId="4218508425" sldId="273"/>
            <ac:picMk id="4100" creationId="{AA7EEE40-8AA0-DDEB-88D5-FD82FE16DE8E}"/>
          </ac:picMkLst>
        </pc:picChg>
        <pc:picChg chg="add mod">
          <ac:chgData name="Maximiliano Ortiz" userId="90727fd8e92db46b" providerId="LiveId" clId="{9A9A14B1-9CA3-4CAE-AAC0-1E3A12D8E9A1}" dt="2022-06-27T13:35:33.172" v="261" actId="1076"/>
          <ac:picMkLst>
            <pc:docMk/>
            <pc:sldMk cId="4218508425" sldId="273"/>
            <ac:picMk id="5122" creationId="{EB37E80B-2CAF-AA38-C8EB-C312B25758AC}"/>
          </ac:picMkLst>
        </pc:picChg>
        <pc:picChg chg="add mod">
          <ac:chgData name="Maximiliano Ortiz" userId="90727fd8e92db46b" providerId="LiveId" clId="{9A9A14B1-9CA3-4CAE-AAC0-1E3A12D8E9A1}" dt="2022-06-27T13:35:59.493" v="267" actId="1076"/>
          <ac:picMkLst>
            <pc:docMk/>
            <pc:sldMk cId="4218508425" sldId="273"/>
            <ac:picMk id="5124" creationId="{BD29B651-A4C3-5949-FB9C-AFBEE43561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6E05B64-D6C9-4BE3-2F46-C0254023FD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id="{110F42FD-56BB-8D6F-4AE2-1E390E4BEE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A1D10F-A789-4115-AD49-46209CB5313F}" type="datetimeFigureOut">
              <a:rPr lang="es-AR" smtClean="0"/>
              <a:t>16/9/2023</a:t>
            </a:fld>
            <a:endParaRPr lang="es-AR"/>
          </a:p>
        </p:txBody>
      </p:sp>
      <p:sp>
        <p:nvSpPr>
          <p:cNvPr id="4" name="Marcador de pie de página 3">
            <a:extLst>
              <a:ext uri="{FF2B5EF4-FFF2-40B4-BE49-F238E27FC236}">
                <a16:creationId xmlns:a16="http://schemas.microsoft.com/office/drawing/2014/main" id="{5635A4B7-3244-F753-04F7-6B3BCD26CB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a:extLst>
              <a:ext uri="{FF2B5EF4-FFF2-40B4-BE49-F238E27FC236}">
                <a16:creationId xmlns:a16="http://schemas.microsoft.com/office/drawing/2014/main" id="{96971A62-5FD8-3ACD-62A4-356CEDCB84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14F188-1BA1-474C-A809-D465D57E116C}" type="slidenum">
              <a:rPr lang="es-AR" smtClean="0"/>
              <a:t>‹Nº›</a:t>
            </a:fld>
            <a:endParaRPr lang="es-AR"/>
          </a:p>
        </p:txBody>
      </p:sp>
    </p:spTree>
    <p:extLst>
      <p:ext uri="{BB962C8B-B14F-4D97-AF65-F5344CB8AC3E}">
        <p14:creationId xmlns:p14="http://schemas.microsoft.com/office/powerpoint/2010/main" val="697421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A04E9-9810-4C50-BE6C-759F515D9783}" type="datetimeFigureOut">
              <a:rPr lang="es-ES" smtClean="0"/>
              <a:t>16/09/2023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303AB-70CE-4CAE-8152-1E178FCC9B79}" type="slidenum">
              <a:rPr lang="es-ES" smtClean="0"/>
              <a:t>‹Nº›</a:t>
            </a:fld>
            <a:endParaRPr lang="es-ES"/>
          </a:p>
        </p:txBody>
      </p:sp>
    </p:spTree>
    <p:extLst>
      <p:ext uri="{BB962C8B-B14F-4D97-AF65-F5344CB8AC3E}">
        <p14:creationId xmlns:p14="http://schemas.microsoft.com/office/powerpoint/2010/main" val="359446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33</a:t>
            </a:fld>
            <a:endParaRPr lang="es-ES"/>
          </a:p>
        </p:txBody>
      </p:sp>
    </p:spTree>
    <p:extLst>
      <p:ext uri="{BB962C8B-B14F-4D97-AF65-F5344CB8AC3E}">
        <p14:creationId xmlns:p14="http://schemas.microsoft.com/office/powerpoint/2010/main" val="49345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42</a:t>
            </a:fld>
            <a:endParaRPr lang="es-ES"/>
          </a:p>
        </p:txBody>
      </p:sp>
    </p:spTree>
    <p:extLst>
      <p:ext uri="{BB962C8B-B14F-4D97-AF65-F5344CB8AC3E}">
        <p14:creationId xmlns:p14="http://schemas.microsoft.com/office/powerpoint/2010/main" val="3386044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43</a:t>
            </a:fld>
            <a:endParaRPr lang="es-ES"/>
          </a:p>
        </p:txBody>
      </p:sp>
    </p:spTree>
    <p:extLst>
      <p:ext uri="{BB962C8B-B14F-4D97-AF65-F5344CB8AC3E}">
        <p14:creationId xmlns:p14="http://schemas.microsoft.com/office/powerpoint/2010/main" val="3084671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44</a:t>
            </a:fld>
            <a:endParaRPr lang="es-ES"/>
          </a:p>
        </p:txBody>
      </p:sp>
    </p:spTree>
    <p:extLst>
      <p:ext uri="{BB962C8B-B14F-4D97-AF65-F5344CB8AC3E}">
        <p14:creationId xmlns:p14="http://schemas.microsoft.com/office/powerpoint/2010/main" val="43990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34</a:t>
            </a:fld>
            <a:endParaRPr lang="es-ES"/>
          </a:p>
        </p:txBody>
      </p:sp>
    </p:spTree>
    <p:extLst>
      <p:ext uri="{BB962C8B-B14F-4D97-AF65-F5344CB8AC3E}">
        <p14:creationId xmlns:p14="http://schemas.microsoft.com/office/powerpoint/2010/main" val="61148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35</a:t>
            </a:fld>
            <a:endParaRPr lang="es-ES"/>
          </a:p>
        </p:txBody>
      </p:sp>
    </p:spTree>
    <p:extLst>
      <p:ext uri="{BB962C8B-B14F-4D97-AF65-F5344CB8AC3E}">
        <p14:creationId xmlns:p14="http://schemas.microsoft.com/office/powerpoint/2010/main" val="388028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36</a:t>
            </a:fld>
            <a:endParaRPr lang="es-ES"/>
          </a:p>
        </p:txBody>
      </p:sp>
    </p:spTree>
    <p:extLst>
      <p:ext uri="{BB962C8B-B14F-4D97-AF65-F5344CB8AC3E}">
        <p14:creationId xmlns:p14="http://schemas.microsoft.com/office/powerpoint/2010/main" val="162052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37</a:t>
            </a:fld>
            <a:endParaRPr lang="es-ES"/>
          </a:p>
        </p:txBody>
      </p:sp>
    </p:spTree>
    <p:extLst>
      <p:ext uri="{BB962C8B-B14F-4D97-AF65-F5344CB8AC3E}">
        <p14:creationId xmlns:p14="http://schemas.microsoft.com/office/powerpoint/2010/main" val="417973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38</a:t>
            </a:fld>
            <a:endParaRPr lang="es-ES"/>
          </a:p>
        </p:txBody>
      </p:sp>
    </p:spTree>
    <p:extLst>
      <p:ext uri="{BB962C8B-B14F-4D97-AF65-F5344CB8AC3E}">
        <p14:creationId xmlns:p14="http://schemas.microsoft.com/office/powerpoint/2010/main" val="2705076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39</a:t>
            </a:fld>
            <a:endParaRPr lang="es-ES"/>
          </a:p>
        </p:txBody>
      </p:sp>
    </p:spTree>
    <p:extLst>
      <p:ext uri="{BB962C8B-B14F-4D97-AF65-F5344CB8AC3E}">
        <p14:creationId xmlns:p14="http://schemas.microsoft.com/office/powerpoint/2010/main" val="2603080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40</a:t>
            </a:fld>
            <a:endParaRPr lang="es-ES"/>
          </a:p>
        </p:txBody>
      </p:sp>
    </p:spTree>
    <p:extLst>
      <p:ext uri="{BB962C8B-B14F-4D97-AF65-F5344CB8AC3E}">
        <p14:creationId xmlns:p14="http://schemas.microsoft.com/office/powerpoint/2010/main" val="3594081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41</a:t>
            </a:fld>
            <a:endParaRPr lang="es-ES"/>
          </a:p>
        </p:txBody>
      </p:sp>
    </p:spTree>
    <p:extLst>
      <p:ext uri="{BB962C8B-B14F-4D97-AF65-F5344CB8AC3E}">
        <p14:creationId xmlns:p14="http://schemas.microsoft.com/office/powerpoint/2010/main" val="2998139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808038" y="2057400"/>
            <a:ext cx="7648575" cy="1371600"/>
          </a:xfrm>
          <a:prstGeom prst="rect">
            <a:avLst/>
          </a:prstGeom>
        </p:spPr>
        <p:txBody>
          <a:bodyPr/>
          <a:lstStyle>
            <a:lvl1pPr>
              <a:defRPr sz="3600"/>
            </a:lvl1pPr>
          </a:lstStyle>
          <a:p>
            <a:pPr lvl="0"/>
            <a:r>
              <a:rPr lang="es-ES" altLang="ja-JP" noProof="0"/>
              <a:t>Haga clic para modificar el estilo de título del patrón</a:t>
            </a:r>
            <a:endParaRPr lang="ja-JP" altLang="en-US" noProof="0"/>
          </a:p>
        </p:txBody>
      </p:sp>
      <p:sp>
        <p:nvSpPr>
          <p:cNvPr id="98307" name="Rectangle 3"/>
          <p:cNvSpPr>
            <a:spLocks noGrp="1" noChangeArrowheads="1"/>
          </p:cNvSpPr>
          <p:nvPr>
            <p:ph type="subTitle" idx="1"/>
          </p:nvPr>
        </p:nvSpPr>
        <p:spPr>
          <a:xfrm>
            <a:off x="1447800" y="4133850"/>
            <a:ext cx="7010400" cy="1600200"/>
          </a:xfrm>
          <a:prstGeom prst="rect">
            <a:avLst/>
          </a:prstGeom>
        </p:spPr>
        <p:txBody>
          <a:bodyPr/>
          <a:lstStyle>
            <a:lvl1pPr marL="0" indent="0">
              <a:buFont typeface="Wingdings" pitchFamily="2" charset="2"/>
              <a:buNone/>
              <a:defRPr sz="2500"/>
            </a:lvl1pPr>
          </a:lstStyle>
          <a:p>
            <a:pPr lvl="0"/>
            <a:r>
              <a:rPr lang="es-ES" altLang="ja-JP" noProof="0"/>
              <a:t>Haga clic para modificar el estilo de subtítulo del patrón</a:t>
            </a:r>
            <a:endParaRPr lang="ja-JP" altLang="en-US" noProof="0"/>
          </a:p>
        </p:txBody>
      </p:sp>
      <p:sp>
        <p:nvSpPr>
          <p:cNvPr id="98308"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200">
                <a:latin typeface="+mn-lt"/>
              </a:defRPr>
            </a:lvl1pPr>
          </a:lstStyle>
          <a:p>
            <a:fld id="{4C866B5A-9294-407F-B016-7E4AD22DE525}" type="datetimeFigureOut">
              <a:rPr lang="es-ES" smtClean="0"/>
              <a:t>16/09/2023</a:t>
            </a:fld>
            <a:endParaRPr lang="es-ES"/>
          </a:p>
        </p:txBody>
      </p:sp>
      <p:sp>
        <p:nvSpPr>
          <p:cNvPr id="98309" name="Rectangle 5"/>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200">
                <a:latin typeface="+mn-lt"/>
              </a:defRPr>
            </a:lvl1pPr>
          </a:lstStyle>
          <a:p>
            <a:endParaRPr lang="es-ES"/>
          </a:p>
        </p:txBody>
      </p:sp>
      <p:sp>
        <p:nvSpPr>
          <p:cNvPr id="98310" name="Rectangle 6"/>
          <p:cNvSpPr>
            <a:spLocks noGrp="1" noChangeArrowheads="1"/>
          </p:cNvSpPr>
          <p:nvPr>
            <p:ph type="sldNum" sz="quarter" idx="4"/>
          </p:nvPr>
        </p:nvSpPr>
        <p:spPr>
          <a:xfrm>
            <a:off x="6553200" y="6248400"/>
            <a:ext cx="1905000" cy="457200"/>
          </a:xfrm>
          <a:prstGeom prst="rect">
            <a:avLst/>
          </a:prstGeom>
        </p:spPr>
        <p:txBody>
          <a:bodyPr/>
          <a:lstStyle>
            <a:lvl1pPr>
              <a:defRPr sz="1200"/>
            </a:lvl1pPr>
          </a:lstStyle>
          <a:p>
            <a:fld id="{1346CB6C-D05D-4A3C-9E3A-72D2BE44FB0D}" type="slidenum">
              <a:rPr lang="es-ES" smtClean="0"/>
              <a:t>‹Nº›</a:t>
            </a:fld>
            <a:endParaRPr lang="es-ES"/>
          </a:p>
        </p:txBody>
      </p:sp>
      <p:sp>
        <p:nvSpPr>
          <p:cNvPr id="98313" name="Rectangle 9"/>
          <p:cNvSpPr>
            <a:spLocks noChangeArrowheads="1"/>
          </p:cNvSpPr>
          <p:nvPr/>
        </p:nvSpPr>
        <p:spPr bwMode="auto">
          <a:xfrm>
            <a:off x="98425" y="106363"/>
            <a:ext cx="8947150" cy="16637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pic>
        <p:nvPicPr>
          <p:cNvPr id="98312" name="Picture 8" descr="logo_untre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1273175"/>
            <a:ext cx="4587875" cy="503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6" name="Shape 147" descr="C:\Users\UNTREF\Downloads\untreflogo_word-01.jpg"/>
          <p:cNvPicPr preferRelativeResize="0">
            <a:picLocks noChangeAspect="1" noChangeArrowheads="1"/>
          </p:cNvPicPr>
          <p:nvPr userDrawn="1"/>
        </p:nvPicPr>
        <p:blipFill>
          <a:blip r:embed="rId2">
            <a:extLst>
              <a:ext uri="{28A0092B-C50C-407E-A947-70E740481C1C}">
                <a14:useLocalDpi xmlns:a14="http://schemas.microsoft.com/office/drawing/2010/main" val="0"/>
              </a:ext>
            </a:extLst>
          </a:blip>
          <a:srcRect l="9224" t="34819" r="59055" b="33112"/>
          <a:stretch>
            <a:fillRect/>
          </a:stretch>
        </p:blipFill>
        <p:spPr bwMode="auto">
          <a:xfrm>
            <a:off x="7462838" y="188913"/>
            <a:ext cx="10683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Shape 147" descr="C:\Users\UNTREF\Downloads\untreflogo_word-01.jpg"/>
          <p:cNvPicPr preferRelativeResize="0">
            <a:picLocks noChangeAspect="1" noChangeArrowheads="1"/>
          </p:cNvPicPr>
          <p:nvPr userDrawn="1"/>
        </p:nvPicPr>
        <p:blipFill>
          <a:blip r:embed="rId2">
            <a:extLst>
              <a:ext uri="{28A0092B-C50C-407E-A947-70E740481C1C}">
                <a14:useLocalDpi xmlns:a14="http://schemas.microsoft.com/office/drawing/2010/main" val="0"/>
              </a:ext>
            </a:extLst>
          </a:blip>
          <a:srcRect l="42303" t="31746" r="9224" b="32088"/>
          <a:stretch>
            <a:fillRect/>
          </a:stretch>
        </p:blipFill>
        <p:spPr bwMode="auto">
          <a:xfrm>
            <a:off x="7485063" y="468313"/>
            <a:ext cx="1627187"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4 Marcador de texto"/>
          <p:cNvSpPr>
            <a:spLocks noGrp="1"/>
          </p:cNvSpPr>
          <p:nvPr>
            <p:ph idx="1"/>
          </p:nvPr>
        </p:nvSpPr>
        <p:spPr>
          <a:xfrm>
            <a:off x="179512" y="1340768"/>
            <a:ext cx="8712968" cy="4785395"/>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4" name="1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198206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8" name="1 Marcador de título"/>
          <p:cNvSpPr txBox="1">
            <a:spLocks/>
          </p:cNvSpPr>
          <p:nvPr userDrawn="1"/>
        </p:nvSpPr>
        <p:spPr>
          <a:xfrm>
            <a:off x="179512" y="88107"/>
            <a:ext cx="7200800" cy="737393"/>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kumimoji="1" sz="2800">
                <a:solidFill>
                  <a:schemeClr val="tx2"/>
                </a:solidFill>
                <a:latin typeface="+mj-lt"/>
                <a:ea typeface="+mj-ea"/>
                <a:cs typeface="+mj-cs"/>
              </a:defRPr>
            </a:lvl1pPr>
            <a:lvl2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2pPr>
            <a:lvl3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3pPr>
            <a:lvl4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4pPr>
            <a:lvl5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6pPr>
            <a:lvl7pPr marL="9144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7pPr>
            <a:lvl8pPr marL="13716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8pPr>
            <a:lvl9pPr marL="18288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9pPr>
          </a:lstStyle>
          <a:p>
            <a:r>
              <a:rPr lang="es-ES" sz="2800"/>
              <a:t>Haga clic para modificar el estilo de título del patrón</a:t>
            </a:r>
            <a:endParaRPr lang="es-ES" sz="2800" dirty="0"/>
          </a:p>
        </p:txBody>
      </p:sp>
    </p:spTree>
    <p:extLst>
      <p:ext uri="{BB962C8B-B14F-4D97-AF65-F5344CB8AC3E}">
        <p14:creationId xmlns:p14="http://schemas.microsoft.com/office/powerpoint/2010/main" val="106943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569913" y="1125538"/>
            <a:ext cx="3924300" cy="50593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6613" y="1125538"/>
            <a:ext cx="3924300" cy="50593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1 Marcador de título"/>
          <p:cNvSpPr>
            <a:spLocks noGrp="1"/>
          </p:cNvSpPr>
          <p:nvPr>
            <p:ph type="title"/>
          </p:nvPr>
        </p:nvSpPr>
        <p:spPr>
          <a:xfrm>
            <a:off x="179512" y="88107"/>
            <a:ext cx="7200800" cy="737393"/>
          </a:xfrm>
          <a:prstGeom prst="rect">
            <a:avLst/>
          </a:prstGeom>
        </p:spPr>
        <p:txBody>
          <a:bodyPr vert="horz" lIns="91440" tIns="45720" rIns="91440" bIns="45720" rtlCol="0" anchor="ctr">
            <a:normAutofit/>
          </a:bodyPr>
          <a:lstStyle/>
          <a:p>
            <a:r>
              <a:rPr lang="es-ES" dirty="0"/>
              <a:t>Haga clic para modificar el estilo de título del patrón</a:t>
            </a:r>
          </a:p>
        </p:txBody>
      </p:sp>
    </p:spTree>
    <p:extLst>
      <p:ext uri="{BB962C8B-B14F-4D97-AF65-F5344CB8AC3E}">
        <p14:creationId xmlns:p14="http://schemas.microsoft.com/office/powerpoint/2010/main" val="243818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340768"/>
            <a:ext cx="4040188" cy="83410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340768"/>
            <a:ext cx="4041775" cy="83410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1 Marcador de título"/>
          <p:cNvSpPr>
            <a:spLocks noGrp="1"/>
          </p:cNvSpPr>
          <p:nvPr>
            <p:ph type="title"/>
          </p:nvPr>
        </p:nvSpPr>
        <p:spPr>
          <a:xfrm>
            <a:off x="179512" y="88107"/>
            <a:ext cx="7200800" cy="737393"/>
          </a:xfrm>
          <a:prstGeom prst="rect">
            <a:avLst/>
          </a:prstGeom>
        </p:spPr>
        <p:txBody>
          <a:bodyPr vert="horz" lIns="91440" tIns="45720" rIns="91440" bIns="45720" rtlCol="0" anchor="ctr">
            <a:normAutofit/>
          </a:bodyPr>
          <a:lstStyle/>
          <a:p>
            <a:r>
              <a:rPr lang="es-ES" dirty="0"/>
              <a:t>Haga clic para modificar el estilo de título del patrón</a:t>
            </a:r>
          </a:p>
        </p:txBody>
      </p:sp>
    </p:spTree>
    <p:extLst>
      <p:ext uri="{BB962C8B-B14F-4D97-AF65-F5344CB8AC3E}">
        <p14:creationId xmlns:p14="http://schemas.microsoft.com/office/powerpoint/2010/main" val="2584378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97294" name="Shape 147" descr="C:\Users\UNTREF\Downloads\untreflogo_word-01.jpg"/>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l="9224" t="34819" r="59055" b="33112"/>
          <a:stretch>
            <a:fillRect/>
          </a:stretch>
        </p:blipFill>
        <p:spPr bwMode="auto">
          <a:xfrm>
            <a:off x="7462838" y="188913"/>
            <a:ext cx="10683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21 Rectángulo"/>
          <p:cNvSpPr/>
          <p:nvPr/>
        </p:nvSpPr>
        <p:spPr>
          <a:xfrm>
            <a:off x="0" y="919163"/>
            <a:ext cx="9144000" cy="1793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s-ES" altLang="ja-JP" sz="1400">
              <a:solidFill>
                <a:srgbClr val="B9CDE5"/>
              </a:solidFill>
              <a:latin typeface="Arial" charset="0"/>
              <a:ea typeface="ＭＳ Ｐゴシック" pitchFamily="50" charset="-128"/>
              <a:cs typeface="Arial" charset="0"/>
              <a:sym typeface="Arial" charset="0"/>
            </a:endParaRPr>
          </a:p>
        </p:txBody>
      </p:sp>
      <p:cxnSp>
        <p:nvCxnSpPr>
          <p:cNvPr id="12" name="15 Conector recto"/>
          <p:cNvCxnSpPr/>
          <p:nvPr/>
        </p:nvCxnSpPr>
        <p:spPr>
          <a:xfrm>
            <a:off x="-14288" y="6319838"/>
            <a:ext cx="9158288"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0" y="919163"/>
            <a:ext cx="5938838" cy="1793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s-ES" altLang="ja-JP" sz="1400">
              <a:solidFill>
                <a:srgbClr val="B9CDE5"/>
              </a:solidFill>
              <a:latin typeface="Arial" charset="0"/>
              <a:ea typeface="ＭＳ Ｐゴシック" pitchFamily="50" charset="-128"/>
              <a:cs typeface="Arial" charset="0"/>
              <a:sym typeface="Arial" charset="0"/>
            </a:endParaRPr>
          </a:p>
        </p:txBody>
      </p:sp>
      <p:pic>
        <p:nvPicPr>
          <p:cNvPr id="97298" name="Shape 147" descr="C:\Users\UNTREF\Downloads\untreflogo_word-01.jpg"/>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l="42303" t="31746" r="9224" b="32088"/>
          <a:stretch>
            <a:fillRect/>
          </a:stretch>
        </p:blipFill>
        <p:spPr bwMode="auto">
          <a:xfrm>
            <a:off x="7485063" y="468313"/>
            <a:ext cx="1627187"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título"/>
          <p:cNvSpPr>
            <a:spLocks noGrp="1"/>
          </p:cNvSpPr>
          <p:nvPr>
            <p:ph type="title"/>
          </p:nvPr>
        </p:nvSpPr>
        <p:spPr>
          <a:xfrm>
            <a:off x="179512" y="88107"/>
            <a:ext cx="7200800" cy="73739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5" name="4 Marcador de texto"/>
          <p:cNvSpPr>
            <a:spLocks noGrp="1"/>
          </p:cNvSpPr>
          <p:nvPr>
            <p:ph type="body" idx="1"/>
          </p:nvPr>
        </p:nvSpPr>
        <p:spPr>
          <a:xfrm>
            <a:off x="179512" y="1340768"/>
            <a:ext cx="8712968" cy="4785395"/>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CuadroTexto"/>
          <p:cNvSpPr txBox="1"/>
          <p:nvPr userDrawn="1"/>
        </p:nvSpPr>
        <p:spPr>
          <a:xfrm>
            <a:off x="7308304" y="6381328"/>
            <a:ext cx="1728192" cy="369332"/>
          </a:xfrm>
          <a:prstGeom prst="rect">
            <a:avLst/>
          </a:prstGeom>
          <a:noFill/>
        </p:spPr>
        <p:txBody>
          <a:bodyPr wrap="square" rtlCol="0">
            <a:spAutoFit/>
          </a:bodyPr>
          <a:lstStyle/>
          <a:p>
            <a:pPr algn="ctr"/>
            <a:fld id="{81EF9339-050A-491E-8E66-42C57BE6DD4A}" type="slidenum">
              <a:rPr lang="es-ES" smtClean="0"/>
              <a:pPr algn="ctr"/>
              <a:t>‹Nº›</a:t>
            </a:fld>
            <a:r>
              <a:rPr lang="es-ES" dirty="0"/>
              <a:t> / </a:t>
            </a:r>
            <a:r>
              <a:rPr lang="es-ES" dirty="0" err="1"/>
              <a:t>TotNum</a:t>
            </a:r>
            <a:endParaRPr lang="es-ES" dirty="0"/>
          </a:p>
        </p:txBody>
      </p:sp>
      <p:sp>
        <p:nvSpPr>
          <p:cNvPr id="8" name="7 CuadroTexto"/>
          <p:cNvSpPr txBox="1"/>
          <p:nvPr userDrawn="1"/>
        </p:nvSpPr>
        <p:spPr>
          <a:xfrm>
            <a:off x="107504" y="6396717"/>
            <a:ext cx="7020272" cy="338554"/>
          </a:xfrm>
          <a:prstGeom prst="rect">
            <a:avLst/>
          </a:prstGeom>
          <a:noFill/>
        </p:spPr>
        <p:txBody>
          <a:bodyPr wrap="square" rtlCol="0">
            <a:spAutoFit/>
          </a:bodyPr>
          <a:lstStyle/>
          <a:p>
            <a:r>
              <a:rPr lang="es-ES" sz="1600" i="1" dirty="0" err="1"/>
              <a:t>Author</a:t>
            </a:r>
            <a:r>
              <a:rPr lang="es-ES" sz="1600" i="1" dirty="0"/>
              <a:t>  </a:t>
            </a:r>
            <a:r>
              <a:rPr lang="es-ES" sz="1600" i="1" dirty="0" err="1"/>
              <a:t>Name</a:t>
            </a:r>
            <a:r>
              <a:rPr lang="es-ES" sz="1600" i="1" dirty="0"/>
              <a:t> – </a:t>
            </a:r>
            <a:r>
              <a:rPr lang="es-ES" sz="1600" i="1" dirty="0" err="1"/>
              <a:t>Presentation</a:t>
            </a:r>
            <a:r>
              <a:rPr lang="es-ES" sz="1600" i="1" dirty="0"/>
              <a:t> </a:t>
            </a:r>
            <a:r>
              <a:rPr lang="es-ES" sz="1600" i="1" dirty="0" err="1"/>
              <a:t>Name</a:t>
            </a:r>
            <a:endParaRPr lang="es-ES" sz="1600" i="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spcBef>
          <a:spcPct val="0"/>
        </a:spcBef>
        <a:spcAft>
          <a:spcPct val="0"/>
        </a:spcAft>
        <a:defRPr kumimoji="1" sz="2800">
          <a:solidFill>
            <a:schemeClr val="tx2"/>
          </a:solidFill>
          <a:latin typeface="+mj-lt"/>
          <a:ea typeface="+mj-ea"/>
          <a:cs typeface="+mj-cs"/>
        </a:defRPr>
      </a:lvl1pPr>
      <a:lvl2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2pPr>
      <a:lvl3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3pPr>
      <a:lvl4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4pPr>
      <a:lvl5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6pPr>
      <a:lvl7pPr marL="9144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7pPr>
      <a:lvl8pPr marL="13716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8pPr>
      <a:lvl9pPr marL="18288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9pPr>
    </p:titleStyle>
    <p:bodyStyle>
      <a:lvl1pPr marL="469900" indent="-469900" algn="l" rtl="0" eaLnBrk="1" fontAlgn="base" hangingPunct="1">
        <a:spcBef>
          <a:spcPct val="20000"/>
        </a:spcBef>
        <a:spcAft>
          <a:spcPct val="0"/>
        </a:spcAft>
        <a:buClr>
          <a:schemeClr val="folHlink"/>
        </a:buClr>
        <a:buFont typeface="Wingdings" pitchFamily="2" charset="2"/>
        <a:buChar char="o"/>
        <a:defRPr kumimoji="1"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folHlink"/>
        </a:buClr>
        <a:buFont typeface="Wingdings" pitchFamily="2" charset="2"/>
        <a:buChar char="n"/>
        <a:defRPr kumimoji="1" sz="2000">
          <a:solidFill>
            <a:schemeClr val="tx1"/>
          </a:solidFill>
          <a:latin typeface="+mn-lt"/>
          <a:ea typeface="+mn-ea"/>
        </a:defRPr>
      </a:lvl2pPr>
      <a:lvl3pPr marL="1304925" indent="-395288" algn="l" rtl="0" eaLnBrk="1" fontAlgn="base" hangingPunct="1">
        <a:spcBef>
          <a:spcPct val="20000"/>
        </a:spcBef>
        <a:spcAft>
          <a:spcPct val="0"/>
        </a:spcAft>
        <a:buClr>
          <a:schemeClr val="folHlink"/>
        </a:buClr>
        <a:buFont typeface="Wingdings" pitchFamily="2" charset="2"/>
        <a:buChar char="o"/>
        <a:defRPr kumimoji="1" sz="1900">
          <a:solidFill>
            <a:schemeClr val="tx1"/>
          </a:solidFill>
          <a:latin typeface="+mn-lt"/>
          <a:ea typeface="+mn-ea"/>
        </a:defRPr>
      </a:lvl3pPr>
      <a:lvl4pPr marL="1693863" indent="-387350" algn="l" rtl="0" eaLnBrk="1" fontAlgn="base" hangingPunct="1">
        <a:spcBef>
          <a:spcPct val="20000"/>
        </a:spcBef>
        <a:spcAft>
          <a:spcPct val="0"/>
        </a:spcAft>
        <a:buClr>
          <a:schemeClr val="folHlink"/>
        </a:buClr>
        <a:buFont typeface="Wingdings" pitchFamily="2" charset="2"/>
        <a:buChar char="n"/>
        <a:defRPr kumimoji="1" sz="1600">
          <a:solidFill>
            <a:schemeClr val="tx1"/>
          </a:solidFill>
          <a:latin typeface="+mn-lt"/>
          <a:ea typeface="+mn-ea"/>
        </a:defRPr>
      </a:lvl4pPr>
      <a:lvl5pPr marL="20939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5pPr>
      <a:lvl6pPr marL="25511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6pPr>
      <a:lvl7pPr marL="30083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7pPr>
      <a:lvl8pPr marL="34655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8pPr>
      <a:lvl9pPr marL="39227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xiaortiz2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Estimación ciega de parámetros acústicos de un recinto</a:t>
            </a:r>
          </a:p>
        </p:txBody>
      </p:sp>
      <p:sp>
        <p:nvSpPr>
          <p:cNvPr id="3" name="2 Subtítulo"/>
          <p:cNvSpPr>
            <a:spLocks noGrp="1"/>
          </p:cNvSpPr>
          <p:nvPr>
            <p:ph type="subTitle" idx="1"/>
          </p:nvPr>
        </p:nvSpPr>
        <p:spPr/>
        <p:txBody>
          <a:bodyPr>
            <a:normAutofit fontScale="92500" lnSpcReduction="10000"/>
          </a:bodyPr>
          <a:lstStyle/>
          <a:p>
            <a:r>
              <a:rPr lang="es-ES" dirty="0"/>
              <a:t>Maximiliano Ortiz (</a:t>
            </a:r>
            <a:r>
              <a:rPr lang="es-ES" dirty="0">
                <a:hlinkClick r:id="rId2"/>
              </a:rPr>
              <a:t>maxiaortiz22@gmail.com</a:t>
            </a:r>
            <a:r>
              <a:rPr lang="es-ES" dirty="0"/>
              <a:t>)</a:t>
            </a:r>
          </a:p>
          <a:p>
            <a:r>
              <a:rPr lang="es-ES" dirty="0"/>
              <a:t>Tutor: Ing. Martin Bernardo Meza</a:t>
            </a:r>
          </a:p>
          <a:p>
            <a:r>
              <a:rPr lang="es-ES" dirty="0"/>
              <a:t>Universidad Nacional de Tres de Febrero – UNTREF</a:t>
            </a:r>
          </a:p>
          <a:p>
            <a:r>
              <a:rPr lang="es-ES" dirty="0"/>
              <a:t>16 de Septiembre 2023</a:t>
            </a:r>
          </a:p>
          <a:p>
            <a:endParaRPr lang="es-ES" dirty="0"/>
          </a:p>
        </p:txBody>
      </p:sp>
    </p:spTree>
    <p:extLst>
      <p:ext uri="{BB962C8B-B14F-4D97-AF65-F5344CB8AC3E}">
        <p14:creationId xmlns:p14="http://schemas.microsoft.com/office/powerpoint/2010/main" val="1878025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xfrm>
            <a:off x="179512" y="1340768"/>
            <a:ext cx="3456384" cy="4785395"/>
          </a:xfrm>
        </p:spPr>
        <p:txBody>
          <a:bodyPr>
            <a:normAutofit/>
          </a:bodyPr>
          <a:lstStyle/>
          <a:p>
            <a:r>
              <a:rPr lang="es-ES" dirty="0"/>
              <a:t>Primeros enfoques:</a:t>
            </a:r>
          </a:p>
          <a:p>
            <a:pPr lvl="1"/>
            <a:r>
              <a:rPr lang="es-ES" sz="1700" dirty="0"/>
              <a:t>Basándose en esta observación, grabaron </a:t>
            </a:r>
            <a:r>
              <a:rPr lang="es-ES" sz="1700" b="1" dirty="0"/>
              <a:t>audios de voz</a:t>
            </a:r>
            <a:r>
              <a:rPr lang="es-ES" sz="1700" dirty="0"/>
              <a:t> en una sala y seleccionaron </a:t>
            </a:r>
            <a:r>
              <a:rPr lang="es-ES" sz="1700" b="1" dirty="0"/>
              <a:t>fragmentos con curvas de decaimientos</a:t>
            </a:r>
            <a:r>
              <a:rPr lang="es-ES" sz="1700" dirty="0"/>
              <a:t> similares a las de una </a:t>
            </a:r>
            <a:r>
              <a:rPr lang="es-ES" sz="1700" b="1" dirty="0"/>
              <a:t>RIR</a:t>
            </a:r>
            <a:r>
              <a:rPr lang="es-ES" sz="1700" dirty="0"/>
              <a:t>.</a:t>
            </a:r>
          </a:p>
          <a:p>
            <a:pPr lvl="1"/>
            <a:r>
              <a:rPr lang="es-ES" sz="1700" dirty="0"/>
              <a:t>Luego aplicaron un estimador de máxima verosimilitud (</a:t>
            </a:r>
            <a:r>
              <a:rPr lang="es-ES" sz="1700" b="1" dirty="0"/>
              <a:t>MLE</a:t>
            </a:r>
            <a:r>
              <a:rPr lang="es-ES" sz="1700" dirty="0"/>
              <a:t>) para aproximar estas curvas a una pendiente ideal y calcular el tiempo de reverberación de estas.</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6" name="CuadroTexto 15">
            <a:extLst>
              <a:ext uri="{FF2B5EF4-FFF2-40B4-BE49-F238E27FC236}">
                <a16:creationId xmlns:a16="http://schemas.microsoft.com/office/drawing/2014/main" id="{B9BCC276-1C6D-242F-C86C-9FAADD093254}"/>
              </a:ext>
            </a:extLst>
          </p:cNvPr>
          <p:cNvSpPr txBox="1"/>
          <p:nvPr/>
        </p:nvSpPr>
        <p:spPr>
          <a:xfrm>
            <a:off x="611560" y="5945968"/>
            <a:ext cx="6449394" cy="307777"/>
          </a:xfrm>
          <a:prstGeom prst="rect">
            <a:avLst/>
          </a:prstGeom>
          <a:noFill/>
        </p:spPr>
        <p:txBody>
          <a:bodyPr wrap="none" rtlCol="0">
            <a:spAutoFit/>
          </a:bodyPr>
          <a:lstStyle/>
          <a:p>
            <a:r>
              <a:rPr lang="es-ES" sz="1400" dirty="0">
                <a:solidFill>
                  <a:schemeClr val="accent5">
                    <a:lumMod val="50000"/>
                  </a:schemeClr>
                </a:solidFill>
              </a:rPr>
              <a:t>Kendrick et al. “</a:t>
            </a:r>
            <a:r>
              <a:rPr lang="es-ES" sz="1400" dirty="0" err="1">
                <a:solidFill>
                  <a:schemeClr val="accent5">
                    <a:lumMod val="50000"/>
                  </a:schemeClr>
                </a:solidFill>
              </a:rPr>
              <a:t>Blind</a:t>
            </a:r>
            <a:r>
              <a:rPr lang="es-ES" sz="1400" dirty="0">
                <a:solidFill>
                  <a:schemeClr val="accent5">
                    <a:lumMod val="50000"/>
                  </a:schemeClr>
                </a:solidFill>
              </a:rPr>
              <a:t> </a:t>
            </a:r>
            <a:r>
              <a:rPr lang="es-ES" sz="1400" dirty="0" err="1">
                <a:solidFill>
                  <a:schemeClr val="accent5">
                    <a:lumMod val="50000"/>
                  </a:schemeClr>
                </a:solidFill>
              </a:rPr>
              <a:t>Estimation</a:t>
            </a:r>
            <a:r>
              <a:rPr lang="es-ES" sz="1400" dirty="0">
                <a:solidFill>
                  <a:schemeClr val="accent5">
                    <a:lumMod val="50000"/>
                  </a:schemeClr>
                </a:solidFill>
              </a:rPr>
              <a:t> </a:t>
            </a:r>
            <a:r>
              <a:rPr lang="es-ES" sz="1400" dirty="0" err="1">
                <a:solidFill>
                  <a:schemeClr val="accent5">
                    <a:lumMod val="50000"/>
                  </a:schemeClr>
                </a:solidFill>
              </a:rPr>
              <a:t>of</a:t>
            </a:r>
            <a:r>
              <a:rPr lang="es-ES" sz="1400" dirty="0">
                <a:solidFill>
                  <a:schemeClr val="accent5">
                    <a:lumMod val="50000"/>
                  </a:schemeClr>
                </a:solidFill>
              </a:rPr>
              <a:t> </a:t>
            </a:r>
            <a:r>
              <a:rPr lang="es-ES" sz="1400" dirty="0" err="1">
                <a:solidFill>
                  <a:schemeClr val="accent5">
                    <a:lumMod val="50000"/>
                  </a:schemeClr>
                </a:solidFill>
              </a:rPr>
              <a:t>Reverberation</a:t>
            </a:r>
            <a:r>
              <a:rPr lang="es-ES" sz="1400" dirty="0">
                <a:solidFill>
                  <a:schemeClr val="accent5">
                    <a:lumMod val="50000"/>
                  </a:schemeClr>
                </a:solidFill>
              </a:rPr>
              <a:t> </a:t>
            </a:r>
            <a:r>
              <a:rPr lang="es-ES" sz="1400" dirty="0" err="1">
                <a:solidFill>
                  <a:schemeClr val="accent5">
                    <a:lumMod val="50000"/>
                  </a:schemeClr>
                </a:solidFill>
              </a:rPr>
              <a:t>Parameters</a:t>
            </a:r>
            <a:r>
              <a:rPr lang="es-ES" sz="1400" dirty="0">
                <a:solidFill>
                  <a:schemeClr val="accent5">
                    <a:lumMod val="50000"/>
                  </a:schemeClr>
                </a:solidFill>
              </a:rPr>
              <a:t> </a:t>
            </a:r>
            <a:r>
              <a:rPr lang="es-ES" sz="1400" dirty="0" err="1">
                <a:solidFill>
                  <a:schemeClr val="accent5">
                    <a:lumMod val="50000"/>
                  </a:schemeClr>
                </a:solidFill>
              </a:rPr>
              <a:t>for</a:t>
            </a:r>
            <a:r>
              <a:rPr lang="es-ES" sz="1400" dirty="0">
                <a:solidFill>
                  <a:schemeClr val="accent5">
                    <a:lumMod val="50000"/>
                  </a:schemeClr>
                </a:solidFill>
              </a:rPr>
              <a:t> Non-</a:t>
            </a:r>
            <a:r>
              <a:rPr lang="es-ES" sz="1400" dirty="0" err="1">
                <a:solidFill>
                  <a:schemeClr val="accent5">
                    <a:lumMod val="50000"/>
                  </a:schemeClr>
                </a:solidFill>
              </a:rPr>
              <a:t>Difusse</a:t>
            </a:r>
            <a:r>
              <a:rPr lang="es-ES" sz="1400" dirty="0">
                <a:solidFill>
                  <a:schemeClr val="accent5">
                    <a:lumMod val="50000"/>
                  </a:schemeClr>
                </a:solidFill>
              </a:rPr>
              <a:t> </a:t>
            </a:r>
            <a:r>
              <a:rPr lang="es-ES" sz="1400" dirty="0" err="1">
                <a:solidFill>
                  <a:schemeClr val="accent5">
                    <a:lumMod val="50000"/>
                  </a:schemeClr>
                </a:solidFill>
              </a:rPr>
              <a:t>Rooms</a:t>
            </a:r>
            <a:r>
              <a:rPr lang="es-ES" sz="1400" dirty="0">
                <a:solidFill>
                  <a:schemeClr val="accent5">
                    <a:lumMod val="50000"/>
                  </a:schemeClr>
                </a:solidFill>
              </a:rPr>
              <a:t>”</a:t>
            </a:r>
            <a:endParaRPr lang="es-AR" sz="1400" dirty="0">
              <a:solidFill>
                <a:schemeClr val="accent5">
                  <a:lumMod val="50000"/>
                </a:schemeClr>
              </a:solidFill>
            </a:endParaRPr>
          </a:p>
        </p:txBody>
      </p:sp>
      <p:pic>
        <p:nvPicPr>
          <p:cNvPr id="11" name="Imagen 10">
            <a:extLst>
              <a:ext uri="{FF2B5EF4-FFF2-40B4-BE49-F238E27FC236}">
                <a16:creationId xmlns:a16="http://schemas.microsoft.com/office/drawing/2014/main" id="{3C440A95-A5BD-D343-C150-20A196A511CE}"/>
              </a:ext>
            </a:extLst>
          </p:cNvPr>
          <p:cNvPicPr>
            <a:picLocks noChangeAspect="1"/>
          </p:cNvPicPr>
          <p:nvPr/>
        </p:nvPicPr>
        <p:blipFill>
          <a:blip r:embed="rId2"/>
          <a:stretch>
            <a:fillRect/>
          </a:stretch>
        </p:blipFill>
        <p:spPr>
          <a:xfrm>
            <a:off x="3563888" y="1563859"/>
            <a:ext cx="5256584" cy="4035081"/>
          </a:xfrm>
          <a:prstGeom prst="rect">
            <a:avLst/>
          </a:prstGeom>
        </p:spPr>
      </p:pic>
    </p:spTree>
    <p:extLst>
      <p:ext uri="{BB962C8B-B14F-4D97-AF65-F5344CB8AC3E}">
        <p14:creationId xmlns:p14="http://schemas.microsoft.com/office/powerpoint/2010/main" val="426559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xfrm>
            <a:off x="179512" y="1340768"/>
            <a:ext cx="5256584" cy="4785395"/>
          </a:xfrm>
        </p:spPr>
        <p:txBody>
          <a:bodyPr/>
          <a:lstStyle/>
          <a:p>
            <a:r>
              <a:rPr lang="es-ES" dirty="0"/>
              <a:t>Uso de redes neuronales:</a:t>
            </a:r>
          </a:p>
          <a:p>
            <a:pPr lvl="1"/>
            <a:r>
              <a:rPr lang="es-ES" dirty="0"/>
              <a:t>Este grupo de investigadores decidió probar el </a:t>
            </a:r>
            <a:r>
              <a:rPr lang="es-ES" b="1" dirty="0"/>
              <a:t>mismo algoritmo</a:t>
            </a:r>
            <a:r>
              <a:rPr lang="es-ES" dirty="0"/>
              <a:t>, pero esta vez dejando que sea una </a:t>
            </a:r>
            <a:r>
              <a:rPr lang="es-ES" b="1" dirty="0"/>
              <a:t>red neuronal </a:t>
            </a:r>
            <a:r>
              <a:rPr lang="es-ES" dirty="0"/>
              <a:t>la que estime el </a:t>
            </a:r>
            <a:r>
              <a:rPr lang="es-ES" b="1" dirty="0"/>
              <a:t>parámetro </a:t>
            </a:r>
            <a:r>
              <a:rPr lang="es-ES" dirty="0"/>
              <a:t>de los </a:t>
            </a:r>
            <a:r>
              <a:rPr lang="es-ES" b="1" dirty="0"/>
              <a:t>decaimientos</a:t>
            </a:r>
            <a:r>
              <a:rPr lang="es-ES" dirty="0"/>
              <a:t> de estas señales.</a:t>
            </a:r>
          </a:p>
          <a:p>
            <a:pPr lvl="1"/>
            <a:r>
              <a:rPr lang="es-ES" dirty="0"/>
              <a:t>En esta ocasión no solo obtuvieron mejores resultados, sino que fueron capaces de calcular más parámetros: </a:t>
            </a:r>
            <a:r>
              <a:rPr lang="es-ES" b="1" dirty="0"/>
              <a:t>T</a:t>
            </a:r>
            <a:r>
              <a:rPr lang="es-ES" sz="1400" b="1" dirty="0"/>
              <a:t>60</a:t>
            </a:r>
            <a:r>
              <a:rPr lang="es-ES" dirty="0"/>
              <a:t>, </a:t>
            </a:r>
            <a:r>
              <a:rPr lang="es-ES" b="1" dirty="0"/>
              <a:t>EDT</a:t>
            </a:r>
            <a:r>
              <a:rPr lang="es-ES" dirty="0"/>
              <a:t>, </a:t>
            </a:r>
            <a:r>
              <a:rPr lang="es-ES" b="1" dirty="0"/>
              <a:t>C</a:t>
            </a:r>
            <a:r>
              <a:rPr lang="es-ES" sz="1400" b="1" dirty="0"/>
              <a:t>80</a:t>
            </a:r>
            <a:r>
              <a:rPr lang="es-ES" dirty="0"/>
              <a:t> y </a:t>
            </a:r>
            <a:r>
              <a:rPr lang="es-ES" sz="1800" b="1" dirty="0" err="1"/>
              <a:t>T</a:t>
            </a:r>
            <a:r>
              <a:rPr lang="es-ES" sz="1600" b="1" dirty="0" err="1"/>
              <a:t>s</a:t>
            </a:r>
            <a:endParaRPr lang="es-ES" b="1" dirty="0"/>
          </a:p>
          <a:p>
            <a:pPr lvl="1"/>
            <a:r>
              <a:rPr lang="es-ES" dirty="0"/>
              <a:t>La contra de este sistema es que se necesitaba entrenar toda una red para calcular un </a:t>
            </a:r>
            <a:r>
              <a:rPr lang="es-ES" b="1" dirty="0"/>
              <a:t>único parámetro</a:t>
            </a:r>
            <a:r>
              <a:rPr lang="es-ES" dirty="0"/>
              <a:t> para una única banda de frecuencia.</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6" name="CuadroTexto 15">
            <a:extLst>
              <a:ext uri="{FF2B5EF4-FFF2-40B4-BE49-F238E27FC236}">
                <a16:creationId xmlns:a16="http://schemas.microsoft.com/office/drawing/2014/main" id="{B9BCC276-1C6D-242F-C86C-9FAADD093254}"/>
              </a:ext>
            </a:extLst>
          </p:cNvPr>
          <p:cNvSpPr txBox="1"/>
          <p:nvPr/>
        </p:nvSpPr>
        <p:spPr>
          <a:xfrm>
            <a:off x="611560" y="5945968"/>
            <a:ext cx="5790881" cy="307777"/>
          </a:xfrm>
          <a:prstGeom prst="rect">
            <a:avLst/>
          </a:prstGeom>
          <a:noFill/>
        </p:spPr>
        <p:txBody>
          <a:bodyPr wrap="none" rtlCol="0">
            <a:spAutoFit/>
          </a:bodyPr>
          <a:lstStyle/>
          <a:p>
            <a:r>
              <a:rPr lang="es-ES" sz="1400" dirty="0">
                <a:solidFill>
                  <a:schemeClr val="accent5">
                    <a:lumMod val="50000"/>
                  </a:schemeClr>
                </a:solidFill>
              </a:rPr>
              <a:t>Kendrick et al. “</a:t>
            </a:r>
            <a:r>
              <a:rPr lang="es-ES" sz="1400" dirty="0" err="1">
                <a:solidFill>
                  <a:schemeClr val="accent5">
                    <a:lumMod val="50000"/>
                  </a:schemeClr>
                </a:solidFill>
              </a:rPr>
              <a:t>Monaural</a:t>
            </a:r>
            <a:r>
              <a:rPr lang="es-ES" sz="1400" dirty="0">
                <a:solidFill>
                  <a:schemeClr val="accent5">
                    <a:lumMod val="50000"/>
                  </a:schemeClr>
                </a:solidFill>
              </a:rPr>
              <a:t> </a:t>
            </a:r>
            <a:r>
              <a:rPr lang="es-ES" sz="1400" dirty="0" err="1">
                <a:solidFill>
                  <a:schemeClr val="accent5">
                    <a:lumMod val="50000"/>
                  </a:schemeClr>
                </a:solidFill>
              </a:rPr>
              <a:t>room</a:t>
            </a:r>
            <a:r>
              <a:rPr lang="es-ES" sz="1400" dirty="0">
                <a:solidFill>
                  <a:schemeClr val="accent5">
                    <a:lumMod val="50000"/>
                  </a:schemeClr>
                </a:solidFill>
              </a:rPr>
              <a:t> </a:t>
            </a:r>
            <a:r>
              <a:rPr lang="es-ES" sz="1400" dirty="0" err="1">
                <a:solidFill>
                  <a:schemeClr val="accent5">
                    <a:lumMod val="50000"/>
                  </a:schemeClr>
                </a:solidFill>
              </a:rPr>
              <a:t>acoustic</a:t>
            </a:r>
            <a:r>
              <a:rPr lang="es-ES" sz="1400" dirty="0">
                <a:solidFill>
                  <a:schemeClr val="accent5">
                    <a:lumMod val="50000"/>
                  </a:schemeClr>
                </a:solidFill>
              </a:rPr>
              <a:t> </a:t>
            </a:r>
            <a:r>
              <a:rPr lang="es-ES" sz="1400" dirty="0" err="1">
                <a:solidFill>
                  <a:schemeClr val="accent5">
                    <a:lumMod val="50000"/>
                  </a:schemeClr>
                </a:solidFill>
              </a:rPr>
              <a:t>parameters</a:t>
            </a:r>
            <a:r>
              <a:rPr lang="es-ES" sz="1400" dirty="0">
                <a:solidFill>
                  <a:schemeClr val="accent5">
                    <a:lumMod val="50000"/>
                  </a:schemeClr>
                </a:solidFill>
              </a:rPr>
              <a:t> </a:t>
            </a:r>
            <a:r>
              <a:rPr lang="es-ES" sz="1400" dirty="0" err="1">
                <a:solidFill>
                  <a:schemeClr val="accent5">
                    <a:lumMod val="50000"/>
                  </a:schemeClr>
                </a:solidFill>
              </a:rPr>
              <a:t>from</a:t>
            </a:r>
            <a:r>
              <a:rPr lang="es-ES" sz="1400" dirty="0">
                <a:solidFill>
                  <a:schemeClr val="accent5">
                    <a:lumMod val="50000"/>
                  </a:schemeClr>
                </a:solidFill>
              </a:rPr>
              <a:t> music and </a:t>
            </a:r>
            <a:r>
              <a:rPr lang="es-ES" sz="1400" dirty="0" err="1">
                <a:solidFill>
                  <a:schemeClr val="accent5">
                    <a:lumMod val="50000"/>
                  </a:schemeClr>
                </a:solidFill>
              </a:rPr>
              <a:t>speech</a:t>
            </a:r>
            <a:r>
              <a:rPr lang="es-ES" sz="1400" dirty="0">
                <a:solidFill>
                  <a:schemeClr val="accent5">
                    <a:lumMod val="50000"/>
                  </a:schemeClr>
                </a:solidFill>
              </a:rPr>
              <a:t>”</a:t>
            </a:r>
            <a:endParaRPr lang="es-AR" sz="1400" dirty="0">
              <a:solidFill>
                <a:schemeClr val="accent5">
                  <a:lumMod val="50000"/>
                </a:schemeClr>
              </a:solidFill>
            </a:endParaRPr>
          </a:p>
        </p:txBody>
      </p:sp>
      <p:pic>
        <p:nvPicPr>
          <p:cNvPr id="11" name="Imagen 10">
            <a:extLst>
              <a:ext uri="{FF2B5EF4-FFF2-40B4-BE49-F238E27FC236}">
                <a16:creationId xmlns:a16="http://schemas.microsoft.com/office/drawing/2014/main" id="{4D7C2739-7B31-320D-B675-6DC773785AAF}"/>
              </a:ext>
            </a:extLst>
          </p:cNvPr>
          <p:cNvPicPr>
            <a:picLocks noChangeAspect="1"/>
          </p:cNvPicPr>
          <p:nvPr/>
        </p:nvPicPr>
        <p:blipFill>
          <a:blip r:embed="rId2"/>
          <a:stretch>
            <a:fillRect/>
          </a:stretch>
        </p:blipFill>
        <p:spPr>
          <a:xfrm>
            <a:off x="5508104" y="1340768"/>
            <a:ext cx="3322892" cy="4633162"/>
          </a:xfrm>
          <a:prstGeom prst="rect">
            <a:avLst/>
          </a:prstGeom>
        </p:spPr>
      </p:pic>
    </p:spTree>
    <p:extLst>
      <p:ext uri="{BB962C8B-B14F-4D97-AF65-F5344CB8AC3E}">
        <p14:creationId xmlns:p14="http://schemas.microsoft.com/office/powerpoint/2010/main" val="363669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 RIR sintética:</a:t>
            </a:r>
          </a:p>
          <a:p>
            <a:pPr lvl="1"/>
            <a:r>
              <a:rPr lang="es-ES" dirty="0"/>
              <a:t>Inspirados en el trabajo anterior, implementaron un algoritmo que permite calcular </a:t>
            </a:r>
            <a:r>
              <a:rPr lang="es-ES" b="1" dirty="0"/>
              <a:t>varios parámetros acústicos</a:t>
            </a:r>
            <a:r>
              <a:rPr lang="es-ES" dirty="0"/>
              <a:t> simultáneamente a partir de estimar el </a:t>
            </a:r>
            <a:r>
              <a:rPr lang="es-ES" b="1" dirty="0"/>
              <a:t>TR</a:t>
            </a:r>
            <a:r>
              <a:rPr lang="es-ES" dirty="0"/>
              <a:t> y </a:t>
            </a:r>
            <a:r>
              <a:rPr lang="es-ES" b="1" dirty="0"/>
              <a:t>simular</a:t>
            </a:r>
            <a:r>
              <a:rPr lang="es-ES" dirty="0"/>
              <a:t> su </a:t>
            </a:r>
            <a:r>
              <a:rPr lang="es-ES" b="1" dirty="0"/>
              <a:t>RIR sintética</a:t>
            </a:r>
            <a:r>
              <a:rPr lang="es-ES" dirty="0"/>
              <a:t>.</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6" name="CuadroTexto 15">
            <a:extLst>
              <a:ext uri="{FF2B5EF4-FFF2-40B4-BE49-F238E27FC236}">
                <a16:creationId xmlns:a16="http://schemas.microsoft.com/office/drawing/2014/main" id="{B9BCC276-1C6D-242F-C86C-9FAADD093254}"/>
              </a:ext>
            </a:extLst>
          </p:cNvPr>
          <p:cNvSpPr txBox="1"/>
          <p:nvPr/>
        </p:nvSpPr>
        <p:spPr>
          <a:xfrm>
            <a:off x="0" y="5945967"/>
            <a:ext cx="9266896" cy="307777"/>
          </a:xfrm>
          <a:prstGeom prst="rect">
            <a:avLst/>
          </a:prstGeom>
          <a:noFill/>
        </p:spPr>
        <p:txBody>
          <a:bodyPr wrap="none" rtlCol="0">
            <a:spAutoFit/>
          </a:bodyPr>
          <a:lstStyle/>
          <a:p>
            <a:r>
              <a:rPr lang="es-ES" sz="1400" dirty="0" err="1">
                <a:solidFill>
                  <a:schemeClr val="accent5">
                    <a:lumMod val="50000"/>
                  </a:schemeClr>
                </a:solidFill>
              </a:rPr>
              <a:t>Duangpummet</a:t>
            </a:r>
            <a:r>
              <a:rPr lang="es-ES" sz="1400" dirty="0">
                <a:solidFill>
                  <a:schemeClr val="accent5">
                    <a:lumMod val="50000"/>
                  </a:schemeClr>
                </a:solidFill>
              </a:rPr>
              <a:t> et al. “</a:t>
            </a:r>
            <a:r>
              <a:rPr lang="en-US" sz="1400" dirty="0">
                <a:solidFill>
                  <a:schemeClr val="accent5">
                    <a:lumMod val="50000"/>
                  </a:schemeClr>
                </a:solidFill>
              </a:rPr>
              <a:t>Blind Estimation of Room Acoustic Parameters and Speech Transmission Index using MTF-based CNNs</a:t>
            </a:r>
            <a:r>
              <a:rPr lang="es-ES" sz="1400" dirty="0">
                <a:solidFill>
                  <a:schemeClr val="accent5">
                    <a:lumMod val="50000"/>
                  </a:schemeClr>
                </a:solidFill>
              </a:rPr>
              <a:t>”</a:t>
            </a:r>
            <a:endParaRPr lang="es-AR" sz="1400" dirty="0">
              <a:solidFill>
                <a:schemeClr val="accent5">
                  <a:lumMod val="50000"/>
                </a:schemeClr>
              </a:solidFill>
            </a:endParaRPr>
          </a:p>
        </p:txBody>
      </p:sp>
      <p:pic>
        <p:nvPicPr>
          <p:cNvPr id="11" name="Imagen 10">
            <a:extLst>
              <a:ext uri="{FF2B5EF4-FFF2-40B4-BE49-F238E27FC236}">
                <a16:creationId xmlns:a16="http://schemas.microsoft.com/office/drawing/2014/main" id="{7C4D4957-485A-AD3A-D48B-9FFDDF63AEEB}"/>
              </a:ext>
            </a:extLst>
          </p:cNvPr>
          <p:cNvPicPr>
            <a:picLocks noChangeAspect="1"/>
          </p:cNvPicPr>
          <p:nvPr/>
        </p:nvPicPr>
        <p:blipFill rotWithShape="1">
          <a:blip r:embed="rId2"/>
          <a:srcRect l="1963" t="4857" r="1963" b="4857"/>
          <a:stretch/>
        </p:blipFill>
        <p:spPr>
          <a:xfrm>
            <a:off x="938700" y="2715350"/>
            <a:ext cx="7571400" cy="3103033"/>
          </a:xfrm>
          <a:prstGeom prst="rect">
            <a:avLst/>
          </a:prstGeom>
        </p:spPr>
      </p:pic>
    </p:spTree>
    <p:extLst>
      <p:ext uri="{BB962C8B-B14F-4D97-AF65-F5344CB8AC3E}">
        <p14:creationId xmlns:p14="http://schemas.microsoft.com/office/powerpoint/2010/main" val="386158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 RIR sintética:</a:t>
            </a:r>
          </a:p>
          <a:p>
            <a:pPr lvl="1"/>
            <a:r>
              <a:rPr lang="es-ES" dirty="0"/>
              <a:t>Esta estimación se hace a través del modelo de </a:t>
            </a:r>
            <a:r>
              <a:rPr lang="es-ES" b="1" dirty="0"/>
              <a:t>Schroeder</a:t>
            </a:r>
            <a:r>
              <a:rPr lang="es-ES" dirty="0"/>
              <a:t>:</a:t>
            </a:r>
          </a:p>
          <a:p>
            <a:pPr lvl="1"/>
            <a:endParaRPr lang="es-ES" dirty="0"/>
          </a:p>
          <a:p>
            <a:pPr marL="471487" lvl="1" indent="0">
              <a:buNone/>
            </a:pPr>
            <a:endParaRPr lang="es-ES" dirty="0"/>
          </a:p>
          <a:p>
            <a:pPr lvl="1"/>
            <a:r>
              <a:rPr lang="es-ES" dirty="0"/>
              <a:t>El problema de este modelo es que, al sintetizar la RIR asumiendo una </a:t>
            </a:r>
            <a:r>
              <a:rPr lang="es-ES" b="1" dirty="0"/>
              <a:t>pendiente ideal</a:t>
            </a:r>
            <a:r>
              <a:rPr lang="es-ES" dirty="0"/>
              <a:t>, se pueden obtener resultados imprecisos ya que existen </a:t>
            </a:r>
            <a:r>
              <a:rPr lang="es-ES" b="1" dirty="0"/>
              <a:t>infinitas</a:t>
            </a:r>
            <a:r>
              <a:rPr lang="es-ES" dirty="0"/>
              <a:t> </a:t>
            </a:r>
            <a:r>
              <a:rPr lang="es-ES" dirty="0" err="1"/>
              <a:t>RIRs</a:t>
            </a:r>
            <a:r>
              <a:rPr lang="es-ES" dirty="0"/>
              <a:t> que pueden compartir el mismo </a:t>
            </a:r>
            <a:r>
              <a:rPr lang="es-ES" b="1" dirty="0"/>
              <a:t>RT</a:t>
            </a:r>
            <a:r>
              <a:rPr lang="es-ES" dirty="0"/>
              <a:t> pero diferir en los </a:t>
            </a:r>
            <a:r>
              <a:rPr lang="es-ES" b="1" dirty="0"/>
              <a:t>demás parámetros</a:t>
            </a:r>
            <a:r>
              <a:rPr lang="es-ES" dirty="0"/>
              <a:t>.</a:t>
            </a:r>
          </a:p>
          <a:p>
            <a:pPr lvl="1"/>
            <a:r>
              <a:rPr lang="es-ES" dirty="0"/>
              <a:t>En la práctica, la </a:t>
            </a:r>
            <a:r>
              <a:rPr lang="es-ES" b="1" dirty="0"/>
              <a:t>pendiente ideal</a:t>
            </a:r>
            <a:r>
              <a:rPr lang="es-ES" dirty="0"/>
              <a:t> de una RIR se obtiene únicamente en salas con geometrías </a:t>
            </a:r>
            <a:r>
              <a:rPr lang="es-ES" b="1" dirty="0"/>
              <a:t>paralelepipédicas</a:t>
            </a:r>
            <a:r>
              <a:rPr lang="es-ES" dirty="0"/>
              <a:t>.</a:t>
            </a:r>
          </a:p>
          <a:p>
            <a:pPr lvl="1"/>
            <a:r>
              <a:rPr lang="es-ES" dirty="0"/>
              <a:t>Como la </a:t>
            </a:r>
            <a:r>
              <a:rPr lang="es-ES" b="1" dirty="0"/>
              <a:t>base de datos</a:t>
            </a:r>
            <a:r>
              <a:rPr lang="es-ES" dirty="0"/>
              <a:t> generada para este trabajo solo cuenta con </a:t>
            </a:r>
            <a:r>
              <a:rPr lang="es-ES" dirty="0" err="1"/>
              <a:t>RIRs</a:t>
            </a:r>
            <a:r>
              <a:rPr lang="es-ES" dirty="0"/>
              <a:t> sintéticas, el </a:t>
            </a:r>
            <a:r>
              <a:rPr lang="es-ES" b="1" dirty="0"/>
              <a:t>modelo</a:t>
            </a:r>
            <a:r>
              <a:rPr lang="es-ES" dirty="0"/>
              <a:t> no se desempeña bien con </a:t>
            </a:r>
            <a:r>
              <a:rPr lang="es-ES" b="1" dirty="0"/>
              <a:t>mediciones reales</a:t>
            </a:r>
            <a:r>
              <a:rPr lang="es-ES" dirty="0"/>
              <a:t>.</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6" name="CuadroTexto 15">
            <a:extLst>
              <a:ext uri="{FF2B5EF4-FFF2-40B4-BE49-F238E27FC236}">
                <a16:creationId xmlns:a16="http://schemas.microsoft.com/office/drawing/2014/main" id="{B9BCC276-1C6D-242F-C86C-9FAADD093254}"/>
              </a:ext>
            </a:extLst>
          </p:cNvPr>
          <p:cNvSpPr txBox="1"/>
          <p:nvPr/>
        </p:nvSpPr>
        <p:spPr>
          <a:xfrm>
            <a:off x="0" y="5945967"/>
            <a:ext cx="9266896" cy="307777"/>
          </a:xfrm>
          <a:prstGeom prst="rect">
            <a:avLst/>
          </a:prstGeom>
          <a:noFill/>
        </p:spPr>
        <p:txBody>
          <a:bodyPr wrap="none" rtlCol="0">
            <a:spAutoFit/>
          </a:bodyPr>
          <a:lstStyle/>
          <a:p>
            <a:r>
              <a:rPr lang="es-ES" sz="1400" dirty="0" err="1">
                <a:solidFill>
                  <a:schemeClr val="accent5">
                    <a:lumMod val="50000"/>
                  </a:schemeClr>
                </a:solidFill>
              </a:rPr>
              <a:t>Duangpummet</a:t>
            </a:r>
            <a:r>
              <a:rPr lang="es-ES" sz="1400" dirty="0">
                <a:solidFill>
                  <a:schemeClr val="accent5">
                    <a:lumMod val="50000"/>
                  </a:schemeClr>
                </a:solidFill>
              </a:rPr>
              <a:t> et al. “</a:t>
            </a:r>
            <a:r>
              <a:rPr lang="en-US" sz="1400" dirty="0">
                <a:solidFill>
                  <a:schemeClr val="accent5">
                    <a:lumMod val="50000"/>
                  </a:schemeClr>
                </a:solidFill>
              </a:rPr>
              <a:t>Blind Estimation of Room Acoustic Parameters and Speech Transmission Index using MTF-based CNNs</a:t>
            </a:r>
            <a:r>
              <a:rPr lang="es-ES" sz="1400" dirty="0">
                <a:solidFill>
                  <a:schemeClr val="accent5">
                    <a:lumMod val="50000"/>
                  </a:schemeClr>
                </a:solidFill>
              </a:rPr>
              <a:t>”</a:t>
            </a:r>
            <a:endParaRPr lang="es-AR" sz="1400" dirty="0">
              <a:solidFill>
                <a:schemeClr val="accent5">
                  <a:lumMod val="50000"/>
                </a:schemeClr>
              </a:solidFill>
            </a:endParaRP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380CE489-A149-89EA-8E20-99C8452BFEAC}"/>
                  </a:ext>
                </a:extLst>
              </p:cNvPr>
              <p:cNvSpPr txBox="1"/>
              <p:nvPr/>
            </p:nvSpPr>
            <p:spPr>
              <a:xfrm>
                <a:off x="3331802" y="2323968"/>
                <a:ext cx="2175595" cy="4373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𝑎</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6,9</m:t>
                              </m:r>
                              <m:r>
                                <a:rPr lang="es-ES" b="0" i="1" smtClean="0">
                                  <a:latin typeface="Cambria Math" panose="02040503050406030204" pitchFamily="18" charset="0"/>
                                </a:rPr>
                                <m:t>𝑡</m:t>
                              </m:r>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60</m:t>
                                  </m:r>
                                </m:sub>
                              </m:sSub>
                            </m:den>
                          </m:f>
                        </m:sup>
                      </m:sSup>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h</m:t>
                          </m:r>
                        </m:sub>
                      </m:sSub>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AR" dirty="0"/>
              </a:p>
            </p:txBody>
          </p:sp>
        </mc:Choice>
        <mc:Fallback xmlns="">
          <p:sp>
            <p:nvSpPr>
              <p:cNvPr id="5" name="CuadroTexto 4">
                <a:extLst>
                  <a:ext uri="{FF2B5EF4-FFF2-40B4-BE49-F238E27FC236}">
                    <a16:creationId xmlns:a16="http://schemas.microsoft.com/office/drawing/2014/main" id="{380CE489-A149-89EA-8E20-99C8452BFEAC}"/>
                  </a:ext>
                </a:extLst>
              </p:cNvPr>
              <p:cNvSpPr txBox="1">
                <a:spLocks noRot="1" noChangeAspect="1" noMove="1" noResize="1" noEditPoints="1" noAdjustHandles="1" noChangeArrowheads="1" noChangeShapeType="1" noTextEdit="1"/>
              </p:cNvSpPr>
              <p:nvPr/>
            </p:nvSpPr>
            <p:spPr>
              <a:xfrm>
                <a:off x="3331802" y="2323968"/>
                <a:ext cx="2175595" cy="437364"/>
              </a:xfrm>
              <a:prstGeom prst="rect">
                <a:avLst/>
              </a:prstGeom>
              <a:blipFill>
                <a:blip r:embed="rId2"/>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71691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Descriptores acústicos de una sala:</a:t>
            </a:r>
          </a:p>
          <a:p>
            <a:pPr lvl="1"/>
            <a:r>
              <a:rPr lang="es-ES" dirty="0"/>
              <a:t>Para esta investigación, se tomaron las </a:t>
            </a:r>
            <a:r>
              <a:rPr lang="es-ES" b="1" dirty="0"/>
              <a:t>definiciones</a:t>
            </a:r>
            <a:r>
              <a:rPr lang="es-ES" dirty="0"/>
              <a:t> de </a:t>
            </a:r>
            <a:r>
              <a:rPr lang="es-ES" b="1" dirty="0"/>
              <a:t>parámetros acústicos </a:t>
            </a:r>
            <a:r>
              <a:rPr lang="es-ES" dirty="0"/>
              <a:t>establecidas por la norma </a:t>
            </a:r>
            <a:r>
              <a:rPr lang="es-ES" b="1" dirty="0"/>
              <a:t>ISO 3382</a:t>
            </a:r>
            <a:r>
              <a:rPr lang="es-ES" dirty="0"/>
              <a:t>.</a:t>
            </a:r>
          </a:p>
          <a:p>
            <a:pPr lvl="1"/>
            <a:r>
              <a:rPr lang="es-ES" dirty="0"/>
              <a:t>Existen muchos descriptores acústicos, pero en esta investigación nos vamos a centrar en cuatro: </a:t>
            </a:r>
            <a:r>
              <a:rPr lang="es-ES" b="1" dirty="0"/>
              <a:t>tiempo de reverberación</a:t>
            </a:r>
            <a:r>
              <a:rPr lang="es-ES" dirty="0"/>
              <a:t> (</a:t>
            </a:r>
            <a:r>
              <a:rPr lang="es-ES" b="1" dirty="0"/>
              <a:t>T</a:t>
            </a:r>
            <a:r>
              <a:rPr lang="es-ES" sz="1400" b="1" dirty="0"/>
              <a:t>30</a:t>
            </a:r>
            <a:r>
              <a:rPr lang="es-ES" dirty="0"/>
              <a:t>), </a:t>
            </a:r>
            <a:r>
              <a:rPr lang="es-ES" b="1" dirty="0"/>
              <a:t>claridad</a:t>
            </a:r>
            <a:r>
              <a:rPr lang="es-ES" dirty="0"/>
              <a:t> (</a:t>
            </a:r>
            <a:r>
              <a:rPr lang="es-ES" b="1" dirty="0"/>
              <a:t>C</a:t>
            </a:r>
            <a:r>
              <a:rPr lang="es-ES" sz="1400" b="1" dirty="0"/>
              <a:t>50</a:t>
            </a:r>
            <a:r>
              <a:rPr lang="es-ES" dirty="0"/>
              <a:t> y </a:t>
            </a:r>
            <a:r>
              <a:rPr lang="es-ES" b="1" dirty="0"/>
              <a:t>C</a:t>
            </a:r>
            <a:r>
              <a:rPr lang="es-ES" sz="1400" b="1" dirty="0"/>
              <a:t>80</a:t>
            </a:r>
            <a:r>
              <a:rPr lang="es-ES" dirty="0"/>
              <a:t>) y </a:t>
            </a:r>
            <a:r>
              <a:rPr lang="es-ES" b="1" dirty="0"/>
              <a:t>definición</a:t>
            </a:r>
            <a:r>
              <a:rPr lang="es-ES" dirty="0"/>
              <a:t> (</a:t>
            </a:r>
            <a:r>
              <a:rPr lang="es-ES" b="1" dirty="0"/>
              <a:t>D</a:t>
            </a:r>
            <a:r>
              <a:rPr lang="es-ES" sz="1400" b="1" dirty="0"/>
              <a:t>50</a:t>
            </a:r>
            <a:r>
              <a:rPr lang="es-ES" dirty="0"/>
              <a:t>)</a:t>
            </a:r>
          </a:p>
          <a:p>
            <a:pPr lvl="1"/>
            <a:r>
              <a:rPr lang="es-ES" dirty="0"/>
              <a:t>Esta norma contempla al conjunto recinto-estímulo-micrófono como un sistema </a:t>
            </a:r>
            <a:r>
              <a:rPr lang="es-ES" b="1" dirty="0"/>
              <a:t>LTI</a:t>
            </a:r>
            <a:r>
              <a:rPr lang="es-ES" dirty="0"/>
              <a:t>. Por ende, el mismo puede describirse mediante su </a:t>
            </a:r>
            <a:r>
              <a:rPr lang="es-ES" b="1" dirty="0"/>
              <a:t>respuesta al impulso</a:t>
            </a:r>
            <a:r>
              <a:rPr lang="es-ES" dirty="0"/>
              <a:t>.</a:t>
            </a:r>
          </a:p>
          <a:p>
            <a:pPr lvl="1"/>
            <a:r>
              <a:rPr lang="es-ES" dirty="0"/>
              <a:t>De acá en adelante se utilizará indistintamente </a:t>
            </a:r>
            <a:r>
              <a:rPr lang="es-ES" b="1" dirty="0"/>
              <a:t>h(t)</a:t>
            </a:r>
            <a:r>
              <a:rPr lang="es-ES" dirty="0"/>
              <a:t> o </a:t>
            </a:r>
            <a:r>
              <a:rPr lang="es-ES" b="1" dirty="0"/>
              <a:t>RIR</a:t>
            </a:r>
            <a:r>
              <a:rPr lang="es-ES" dirty="0"/>
              <a:t> para referirnos a la respuesta al impulso del recinto.</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88059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Tiempo de reverberación:</a:t>
            </a:r>
          </a:p>
          <a:p>
            <a:pPr lvl="1"/>
            <a:r>
              <a:rPr lang="es-ES" dirty="0"/>
              <a:t>Es el tiempo necesario para que la densidad de energía sonora, promediada en todo el espacio de la sala, disminuya en 60 dB una vez que la fuente de sonido ha dejado de emitir.</a:t>
            </a:r>
          </a:p>
          <a:p>
            <a:pPr lvl="1"/>
            <a:r>
              <a:rPr lang="es-ES" dirty="0"/>
              <a:t>En la mayoría de las mediciones reales, el nivel de </a:t>
            </a:r>
            <a:r>
              <a:rPr lang="es-ES" b="1" dirty="0"/>
              <a:t>ruido en la sala</a:t>
            </a:r>
            <a:r>
              <a:rPr lang="es-ES" dirty="0"/>
              <a:t> es tan alto que no es posible conseguir este rango dinámico. Por lo tanto, en lugar de calcular el </a:t>
            </a:r>
            <a:r>
              <a:rPr lang="es-ES" b="1" dirty="0"/>
              <a:t>T60</a:t>
            </a:r>
            <a:r>
              <a:rPr lang="es-ES" dirty="0"/>
              <a:t> se calcula alguno de los parámetros siguientes y se proyectan los resultados: </a:t>
            </a:r>
            <a:r>
              <a:rPr lang="es-ES" b="1" dirty="0"/>
              <a:t>EDT</a:t>
            </a:r>
            <a:r>
              <a:rPr lang="es-ES" dirty="0"/>
              <a:t>, </a:t>
            </a:r>
            <a:r>
              <a:rPr lang="es-ES" b="1" dirty="0"/>
              <a:t>T10</a:t>
            </a:r>
            <a:r>
              <a:rPr lang="es-ES" dirty="0"/>
              <a:t>, </a:t>
            </a:r>
            <a:r>
              <a:rPr lang="es-ES" b="1" dirty="0"/>
              <a:t>T20</a:t>
            </a:r>
            <a:r>
              <a:rPr lang="es-ES" dirty="0"/>
              <a:t> y </a:t>
            </a:r>
            <a:r>
              <a:rPr lang="es-ES" b="1" dirty="0"/>
              <a:t>T30</a:t>
            </a:r>
            <a:r>
              <a:rPr lang="es-ES" dirty="0"/>
              <a:t>.</a:t>
            </a:r>
          </a:p>
          <a:p>
            <a:pPr lvl="1"/>
            <a:r>
              <a:rPr lang="es-ES" dirty="0"/>
              <a:t>En esta investigación nos centraremos en el descriptor </a:t>
            </a:r>
            <a:r>
              <a:rPr lang="es-ES" b="1" dirty="0"/>
              <a:t>T30</a:t>
            </a:r>
            <a:r>
              <a:rPr lang="es-ES" dirty="0"/>
              <a:t>.</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62EDF7E-67EF-21FF-B4FA-B7CAEC8B1F92}"/>
                  </a:ext>
                </a:extLst>
              </p:cNvPr>
              <p:cNvSpPr txBox="1"/>
              <p:nvPr/>
            </p:nvSpPr>
            <p:spPr>
              <a:xfrm>
                <a:off x="2398024" y="4772476"/>
                <a:ext cx="1913922" cy="74475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 </m:t>
                      </m:r>
                      <m:f>
                        <m:fPr>
                          <m:ctrlPr>
                            <a:rPr lang="es-ES" b="0" i="1" smtClean="0">
                              <a:latin typeface="Cambria Math" panose="02040503050406030204" pitchFamily="18" charset="0"/>
                            </a:rPr>
                          </m:ctrlPr>
                        </m:fPr>
                        <m:num>
                          <m:nary>
                            <m:naryPr>
                              <m:limLoc m:val="undOvr"/>
                              <m:ctrlPr>
                                <a:rPr lang="es-ES" b="0" i="1" smtClean="0">
                                  <a:latin typeface="Cambria Math" panose="02040503050406030204" pitchFamily="18" charset="0"/>
                                </a:rPr>
                              </m:ctrlPr>
                            </m:naryPr>
                            <m:sub>
                              <m:r>
                                <m:rPr>
                                  <m:brk m:alnAt="24"/>
                                </m:rPr>
                                <a:rPr lang="es-ES" b="0" i="1" smtClean="0">
                                  <a:latin typeface="Cambria Math" panose="02040503050406030204" pitchFamily="18" charset="0"/>
                                </a:rPr>
                                <m:t>𝑡</m:t>
                              </m:r>
                            </m:sub>
                            <m:sup>
                              <m:r>
                                <a:rPr lang="es-ES" b="0" i="1" smtClean="0">
                                  <a:latin typeface="Cambria Math" panose="02040503050406030204" pitchFamily="18" charset="0"/>
                                  <a:ea typeface="Cambria Math" panose="02040503050406030204" pitchFamily="18" charset="0"/>
                                </a:rPr>
                                <m:t>∞</m:t>
                              </m:r>
                            </m:sup>
                            <m:e>
                              <m:sSup>
                                <m:sSupPr>
                                  <m:ctrlPr>
                                    <a:rPr lang="es-ES" b="0" i="1" smtClean="0">
                                      <a:latin typeface="Cambria Math" panose="02040503050406030204" pitchFamily="18" charset="0"/>
                                    </a:rPr>
                                  </m:ctrlPr>
                                </m:sSupPr>
                                <m:e>
                                  <m:r>
                                    <a:rPr lang="es-ES" b="0" i="1" smtClean="0">
                                      <a:latin typeface="Cambria Math" panose="02040503050406030204" pitchFamily="18" charset="0"/>
                                    </a:rPr>
                                    <m:t>h</m:t>
                                  </m:r>
                                </m:e>
                                <m:sup>
                                  <m:r>
                                    <a:rPr lang="es-ES" b="0" i="1" smtClean="0">
                                      <a:latin typeface="Cambria Math" panose="02040503050406030204" pitchFamily="18" charset="0"/>
                                    </a:rPr>
                                    <m:t>2</m:t>
                                  </m:r>
                                </m:sup>
                              </m:sSup>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𝑑𝑡</m:t>
                              </m:r>
                            </m:e>
                          </m:nary>
                        </m:num>
                        <m:den>
                          <m:nary>
                            <m:naryPr>
                              <m:limLoc m:val="undOvr"/>
                              <m:ctrlPr>
                                <a:rPr lang="es-ES" i="1">
                                  <a:latin typeface="Cambria Math" panose="02040503050406030204" pitchFamily="18" charset="0"/>
                                </a:rPr>
                              </m:ctrlPr>
                            </m:naryPr>
                            <m:sub>
                              <m:r>
                                <m:rPr>
                                  <m:brk m:alnAt="24"/>
                                </m:rPr>
                                <a:rPr lang="es-ES" b="0" i="1" smtClean="0">
                                  <a:latin typeface="Cambria Math" panose="02040503050406030204" pitchFamily="18" charset="0"/>
                                </a:rPr>
                                <m:t>0</m:t>
                              </m:r>
                            </m:sub>
                            <m:sup>
                              <m:r>
                                <a:rPr lang="es-ES" i="1">
                                  <a:latin typeface="Cambria Math" panose="02040503050406030204" pitchFamily="18" charset="0"/>
                                  <a:ea typeface="Cambria Math" panose="02040503050406030204" pitchFamily="18" charset="0"/>
                                </a:rPr>
                                <m:t>∞</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den>
                      </m:f>
                    </m:oMath>
                  </m:oMathPara>
                </a14:m>
                <a:endParaRPr lang="es-AR" dirty="0"/>
              </a:p>
            </p:txBody>
          </p:sp>
        </mc:Choice>
        <mc:Fallback>
          <p:sp>
            <p:nvSpPr>
              <p:cNvPr id="5" name="CuadroTexto 4">
                <a:extLst>
                  <a:ext uri="{FF2B5EF4-FFF2-40B4-BE49-F238E27FC236}">
                    <a16:creationId xmlns:a16="http://schemas.microsoft.com/office/drawing/2014/main" id="{462EDF7E-67EF-21FF-B4FA-B7CAEC8B1F92}"/>
                  </a:ext>
                </a:extLst>
              </p:cNvPr>
              <p:cNvSpPr txBox="1">
                <a:spLocks noRot="1" noChangeAspect="1" noMove="1" noResize="1" noEditPoints="1" noAdjustHandles="1" noChangeArrowheads="1" noChangeShapeType="1" noTextEdit="1"/>
              </p:cNvSpPr>
              <p:nvPr/>
            </p:nvSpPr>
            <p:spPr>
              <a:xfrm>
                <a:off x="2398024" y="4772476"/>
                <a:ext cx="1913922" cy="744756"/>
              </a:xfrm>
              <a:prstGeom prst="rect">
                <a:avLst/>
              </a:prstGeom>
              <a:blipFill>
                <a:blip r:embed="rId2"/>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A89CEED3-F338-B7A0-DD74-0445E1BBFB0D}"/>
                  </a:ext>
                </a:extLst>
              </p:cNvPr>
              <p:cNvSpPr txBox="1"/>
              <p:nvPr/>
            </p:nvSpPr>
            <p:spPr>
              <a:xfrm>
                <a:off x="5220072" y="4885552"/>
                <a:ext cx="881780"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𝑥</m:t>
                          </m:r>
                        </m:sub>
                      </m:sSub>
                      <m:r>
                        <a:rPr lang="es-ES" b="0" i="1" smtClean="0">
                          <a:latin typeface="Cambria Math" panose="02040503050406030204" pitchFamily="18" charset="0"/>
                        </a:rPr>
                        <m:t>= </m:t>
                      </m:r>
                      <m:f>
                        <m:fPr>
                          <m:ctrlPr>
                            <a:rPr lang="es-ES" b="0" i="1" smtClean="0">
                              <a:latin typeface="Cambria Math" panose="02040503050406030204" pitchFamily="18" charset="0"/>
                            </a:rPr>
                          </m:ctrlPr>
                        </m:fPr>
                        <m:num>
                          <m:r>
                            <a:rPr lang="es-ES" b="0" i="1" smtClean="0">
                              <a:latin typeface="Cambria Math" panose="02040503050406030204" pitchFamily="18" charset="0"/>
                            </a:rPr>
                            <m:t>60</m:t>
                          </m:r>
                        </m:num>
                        <m:den>
                          <m:r>
                            <a:rPr lang="es-ES" b="0" i="1" smtClean="0">
                              <a:latin typeface="Cambria Math" panose="02040503050406030204" pitchFamily="18" charset="0"/>
                            </a:rPr>
                            <m:t>𝑚</m:t>
                          </m:r>
                        </m:den>
                      </m:f>
                    </m:oMath>
                  </m:oMathPara>
                </a14:m>
                <a:endParaRPr lang="es-AR" dirty="0"/>
              </a:p>
            </p:txBody>
          </p:sp>
        </mc:Choice>
        <mc:Fallback>
          <p:sp>
            <p:nvSpPr>
              <p:cNvPr id="6" name="CuadroTexto 5">
                <a:extLst>
                  <a:ext uri="{FF2B5EF4-FFF2-40B4-BE49-F238E27FC236}">
                    <a16:creationId xmlns:a16="http://schemas.microsoft.com/office/drawing/2014/main" id="{A89CEED3-F338-B7A0-DD74-0445E1BBFB0D}"/>
                  </a:ext>
                </a:extLst>
              </p:cNvPr>
              <p:cNvSpPr txBox="1">
                <a:spLocks noRot="1" noChangeAspect="1" noMove="1" noResize="1" noEditPoints="1" noAdjustHandles="1" noChangeArrowheads="1" noChangeShapeType="1" noTextEdit="1"/>
              </p:cNvSpPr>
              <p:nvPr/>
            </p:nvSpPr>
            <p:spPr>
              <a:xfrm>
                <a:off x="5220072" y="4885552"/>
                <a:ext cx="881780" cy="518604"/>
              </a:xfrm>
              <a:prstGeom prst="rect">
                <a:avLst/>
              </a:prstGeom>
              <a:blipFill>
                <a:blip r:embed="rId3"/>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315447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Tiempo de reverberación:</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7" name="Imagen 6" descr="Gráfico&#10;&#10;Descripción generada automáticamente">
            <a:extLst>
              <a:ext uri="{FF2B5EF4-FFF2-40B4-BE49-F238E27FC236}">
                <a16:creationId xmlns:a16="http://schemas.microsoft.com/office/drawing/2014/main" id="{A4A9AE85-A1B1-92D2-1B15-F78C8A88A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98" y="1916832"/>
            <a:ext cx="8071596" cy="3917525"/>
          </a:xfrm>
          <a:prstGeom prst="rect">
            <a:avLst/>
          </a:prstGeom>
        </p:spPr>
      </p:pic>
    </p:spTree>
    <p:extLst>
      <p:ext uri="{BB962C8B-B14F-4D97-AF65-F5344CB8AC3E}">
        <p14:creationId xmlns:p14="http://schemas.microsoft.com/office/powerpoint/2010/main" val="4209679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Claridad:</a:t>
            </a:r>
          </a:p>
          <a:p>
            <a:pPr lvl="1"/>
            <a:r>
              <a:rPr lang="es-ES" dirty="0"/>
              <a:t>Es un descriptor que se utiliza para comprender la relación entre la </a:t>
            </a:r>
            <a:r>
              <a:rPr lang="es-ES" b="1" dirty="0"/>
              <a:t>energía directa</a:t>
            </a:r>
            <a:r>
              <a:rPr lang="es-ES" dirty="0"/>
              <a:t> y la </a:t>
            </a:r>
            <a:r>
              <a:rPr lang="es-ES" b="1" dirty="0"/>
              <a:t>energía tardía</a:t>
            </a:r>
            <a:r>
              <a:rPr lang="es-ES" dirty="0"/>
              <a:t> en una sala, lo que proporciona información sobre el campo sonoro antes y después de la llegada de las reflexiones al micrófono.</a:t>
            </a:r>
          </a:p>
          <a:p>
            <a:pPr lvl="1"/>
            <a:r>
              <a:rPr lang="es-ES" dirty="0"/>
              <a:t>Este parámetro se caracteriza según la cantidad de tiempo de integración que se utiliza para su cálculo, de los cuales se distinguen el </a:t>
            </a:r>
            <a:r>
              <a:rPr lang="es-ES" b="1" dirty="0"/>
              <a:t>C</a:t>
            </a:r>
            <a:r>
              <a:rPr lang="es-ES" sz="1400" b="1" dirty="0"/>
              <a:t>50</a:t>
            </a:r>
            <a:r>
              <a:rPr lang="es-ES" dirty="0"/>
              <a:t> y </a:t>
            </a:r>
            <a:r>
              <a:rPr lang="es-ES" b="1" dirty="0"/>
              <a:t>C</a:t>
            </a:r>
            <a:r>
              <a:rPr lang="es-ES" sz="1400" b="1" dirty="0"/>
              <a:t>80</a:t>
            </a:r>
            <a:r>
              <a:rPr lang="es-ES" dirty="0"/>
              <a:t>.</a:t>
            </a:r>
          </a:p>
          <a:p>
            <a:pPr lvl="1"/>
            <a:r>
              <a:rPr lang="es-ES" dirty="0"/>
              <a:t>El primero se utiliza para determinar la transparencia del habla de una sala y el segundo es similar, pero para música.</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62EDF7E-67EF-21FF-B4FA-B7CAEC8B1F92}"/>
                  </a:ext>
                </a:extLst>
              </p:cNvPr>
              <p:cNvSpPr txBox="1"/>
              <p:nvPr/>
            </p:nvSpPr>
            <p:spPr>
              <a:xfrm>
                <a:off x="4946872" y="4772473"/>
                <a:ext cx="3116944"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80</m:t>
                          </m:r>
                        </m:sub>
                      </m:sSub>
                      <m:r>
                        <a:rPr lang="es-ES" b="0" i="1" smtClean="0">
                          <a:latin typeface="Cambria Math" panose="02040503050406030204" pitchFamily="18" charset="0"/>
                        </a:rPr>
                        <m:t>=</m:t>
                      </m:r>
                      <m:r>
                        <a:rPr lang="es-ES" b="0" i="1" smtClean="0">
                          <a:latin typeface="Cambria Math" panose="02040503050406030204" pitchFamily="18" charset="0"/>
                        </a:rPr>
                        <m:t>10</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𝐿𝑜𝑔</m:t>
                          </m:r>
                        </m:e>
                        <m:sub>
                          <m:r>
                            <a:rPr lang="es-ES" b="0" i="1" smtClean="0">
                              <a:latin typeface="Cambria Math" panose="02040503050406030204" pitchFamily="18" charset="0"/>
                            </a:rPr>
                            <m:t>10</m:t>
                          </m:r>
                        </m:sub>
                      </m:sSub>
                      <m:d>
                        <m:dPr>
                          <m:begChr m:val="["/>
                          <m:endChr m:val="]"/>
                          <m:ctrlPr>
                            <a:rPr lang="es-ES" b="0" i="1" smtClean="0">
                              <a:latin typeface="Cambria Math" panose="02040503050406030204" pitchFamily="18" charset="0"/>
                            </a:rPr>
                          </m:ctrlPr>
                        </m:dPr>
                        <m:e>
                          <m:f>
                            <m:fPr>
                              <m:ctrlPr>
                                <a:rPr lang="es-ES" i="1">
                                  <a:latin typeface="Cambria Math" panose="02040503050406030204" pitchFamily="18" charset="0"/>
                                </a:rPr>
                              </m:ctrlPr>
                            </m:fPr>
                            <m:num>
                              <m:nary>
                                <m:naryPr>
                                  <m:limLoc m:val="undOvr"/>
                                  <m:ctrlPr>
                                    <a:rPr lang="es-ES" i="1">
                                      <a:latin typeface="Cambria Math" panose="02040503050406030204" pitchFamily="18" charset="0"/>
                                    </a:rPr>
                                  </m:ctrlPr>
                                </m:naryPr>
                                <m:sub>
                                  <m:r>
                                    <m:rPr>
                                      <m:brk m:alnAt="24"/>
                                    </m:rPr>
                                    <a:rPr lang="es-ES" b="0" i="1" smtClean="0">
                                      <a:latin typeface="Cambria Math" panose="02040503050406030204" pitchFamily="18" charset="0"/>
                                    </a:rPr>
                                    <m:t>0</m:t>
                                  </m:r>
                                </m:sub>
                                <m:sup>
                                  <m:r>
                                    <a:rPr lang="es-ES" b="0" i="1" smtClean="0">
                                      <a:latin typeface="Cambria Math" panose="02040503050406030204" pitchFamily="18" charset="0"/>
                                    </a:rPr>
                                    <m:t>80</m:t>
                                  </m:r>
                                  <m:r>
                                    <a:rPr lang="es-ES" b="0" i="1" smtClean="0">
                                      <a:latin typeface="Cambria Math" panose="02040503050406030204" pitchFamily="18" charset="0"/>
                                    </a:rPr>
                                    <m:t>𝑚𝑠</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num>
                            <m:den>
                              <m:nary>
                                <m:naryPr>
                                  <m:limLoc m:val="undOvr"/>
                                  <m:ctrlPr>
                                    <a:rPr lang="es-ES" i="1">
                                      <a:latin typeface="Cambria Math" panose="02040503050406030204" pitchFamily="18" charset="0"/>
                                    </a:rPr>
                                  </m:ctrlPr>
                                </m:naryPr>
                                <m:sub>
                                  <m:r>
                                    <m:rPr>
                                      <m:brk/>
                                    </m:rPr>
                                    <a:rPr lang="es-ES" b="0" i="1" smtClean="0">
                                      <a:latin typeface="Cambria Math" panose="02040503050406030204" pitchFamily="18" charset="0"/>
                                    </a:rPr>
                                    <m:t>8</m:t>
                                  </m:r>
                                  <m:r>
                                    <m:rPr>
                                      <m:brk m:alnAt="24"/>
                                    </m:rPr>
                                    <a:rPr lang="es-ES" i="1">
                                      <a:latin typeface="Cambria Math" panose="02040503050406030204" pitchFamily="18" charset="0"/>
                                    </a:rPr>
                                    <m:t>0</m:t>
                                  </m:r>
                                  <m:r>
                                    <a:rPr lang="es-ES" b="0" i="1" smtClean="0">
                                      <a:latin typeface="Cambria Math" panose="02040503050406030204" pitchFamily="18" charset="0"/>
                                    </a:rPr>
                                    <m:t>𝑚𝑠</m:t>
                                  </m:r>
                                </m:sub>
                                <m:sup>
                                  <m:r>
                                    <a:rPr lang="es-ES" i="1">
                                      <a:latin typeface="Cambria Math" panose="02040503050406030204" pitchFamily="18" charset="0"/>
                                      <a:ea typeface="Cambria Math" panose="02040503050406030204" pitchFamily="18" charset="0"/>
                                    </a:rPr>
                                    <m:t>∞</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den>
                          </m:f>
                        </m:e>
                      </m:d>
                    </m:oMath>
                  </m:oMathPara>
                </a14:m>
                <a:endParaRPr lang="es-AR" dirty="0"/>
              </a:p>
            </p:txBody>
          </p:sp>
        </mc:Choice>
        <mc:Fallback>
          <p:sp>
            <p:nvSpPr>
              <p:cNvPr id="5" name="CuadroTexto 4">
                <a:extLst>
                  <a:ext uri="{FF2B5EF4-FFF2-40B4-BE49-F238E27FC236}">
                    <a16:creationId xmlns:a16="http://schemas.microsoft.com/office/drawing/2014/main" id="{462EDF7E-67EF-21FF-B4FA-B7CAEC8B1F92}"/>
                  </a:ext>
                </a:extLst>
              </p:cNvPr>
              <p:cNvSpPr txBox="1">
                <a:spLocks noRot="1" noChangeAspect="1" noMove="1" noResize="1" noEditPoints="1" noAdjustHandles="1" noChangeArrowheads="1" noChangeShapeType="1" noTextEdit="1"/>
              </p:cNvSpPr>
              <p:nvPr/>
            </p:nvSpPr>
            <p:spPr>
              <a:xfrm>
                <a:off x="4946872" y="4772473"/>
                <a:ext cx="3116944" cy="880369"/>
              </a:xfrm>
              <a:prstGeom prst="rect">
                <a:avLst/>
              </a:prstGeom>
              <a:blipFill>
                <a:blip r:embed="rId2"/>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ABAE3013-86DB-BCD8-44DC-0715BF4621D4}"/>
                  </a:ext>
                </a:extLst>
              </p:cNvPr>
              <p:cNvSpPr txBox="1"/>
              <p:nvPr/>
            </p:nvSpPr>
            <p:spPr>
              <a:xfrm>
                <a:off x="1187624" y="4772473"/>
                <a:ext cx="3116944"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50</m:t>
                          </m:r>
                        </m:sub>
                      </m:sSub>
                      <m:r>
                        <a:rPr lang="es-ES" b="0" i="1" smtClean="0">
                          <a:latin typeface="Cambria Math" panose="02040503050406030204" pitchFamily="18" charset="0"/>
                        </a:rPr>
                        <m:t>=</m:t>
                      </m:r>
                      <m:r>
                        <a:rPr lang="es-ES" b="0" i="1" smtClean="0">
                          <a:latin typeface="Cambria Math" panose="02040503050406030204" pitchFamily="18" charset="0"/>
                        </a:rPr>
                        <m:t>10</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𝐿𝑜𝑔</m:t>
                          </m:r>
                        </m:e>
                        <m:sub>
                          <m:r>
                            <a:rPr lang="es-ES" b="0" i="1" smtClean="0">
                              <a:latin typeface="Cambria Math" panose="02040503050406030204" pitchFamily="18" charset="0"/>
                            </a:rPr>
                            <m:t>10</m:t>
                          </m:r>
                        </m:sub>
                      </m:sSub>
                      <m:d>
                        <m:dPr>
                          <m:begChr m:val="["/>
                          <m:endChr m:val="]"/>
                          <m:ctrlPr>
                            <a:rPr lang="es-ES" b="0" i="1" smtClean="0">
                              <a:latin typeface="Cambria Math" panose="02040503050406030204" pitchFamily="18" charset="0"/>
                            </a:rPr>
                          </m:ctrlPr>
                        </m:dPr>
                        <m:e>
                          <m:f>
                            <m:fPr>
                              <m:ctrlPr>
                                <a:rPr lang="es-ES" i="1">
                                  <a:latin typeface="Cambria Math" panose="02040503050406030204" pitchFamily="18" charset="0"/>
                                </a:rPr>
                              </m:ctrlPr>
                            </m:fPr>
                            <m:num>
                              <m:nary>
                                <m:naryPr>
                                  <m:limLoc m:val="undOvr"/>
                                  <m:ctrlPr>
                                    <a:rPr lang="es-ES" i="1">
                                      <a:latin typeface="Cambria Math" panose="02040503050406030204" pitchFamily="18" charset="0"/>
                                    </a:rPr>
                                  </m:ctrlPr>
                                </m:naryPr>
                                <m:sub>
                                  <m:r>
                                    <m:rPr>
                                      <m:brk m:alnAt="24"/>
                                    </m:rPr>
                                    <a:rPr lang="es-ES" b="0" i="1" smtClean="0">
                                      <a:latin typeface="Cambria Math" panose="02040503050406030204" pitchFamily="18" charset="0"/>
                                    </a:rPr>
                                    <m:t>0</m:t>
                                  </m:r>
                                </m:sub>
                                <m:sup>
                                  <m:r>
                                    <a:rPr lang="es-ES" b="0" i="1" smtClean="0">
                                      <a:latin typeface="Cambria Math" panose="02040503050406030204" pitchFamily="18" charset="0"/>
                                    </a:rPr>
                                    <m:t>50</m:t>
                                  </m:r>
                                  <m:r>
                                    <a:rPr lang="es-ES" b="0" i="1" smtClean="0">
                                      <a:latin typeface="Cambria Math" panose="02040503050406030204" pitchFamily="18" charset="0"/>
                                    </a:rPr>
                                    <m:t>𝑚𝑠</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num>
                            <m:den>
                              <m:nary>
                                <m:naryPr>
                                  <m:limLoc m:val="undOvr"/>
                                  <m:ctrlPr>
                                    <a:rPr lang="es-ES" i="1">
                                      <a:latin typeface="Cambria Math" panose="02040503050406030204" pitchFamily="18" charset="0"/>
                                    </a:rPr>
                                  </m:ctrlPr>
                                </m:naryPr>
                                <m:sub>
                                  <m:r>
                                    <m:rPr>
                                      <m:brk/>
                                    </m:rPr>
                                    <a:rPr lang="es-ES" b="0" i="1" smtClean="0">
                                      <a:latin typeface="Cambria Math" panose="02040503050406030204" pitchFamily="18" charset="0"/>
                                    </a:rPr>
                                    <m:t>5</m:t>
                                  </m:r>
                                  <m:r>
                                    <m:rPr>
                                      <m:brk m:alnAt="24"/>
                                    </m:rPr>
                                    <a:rPr lang="es-ES" i="1">
                                      <a:latin typeface="Cambria Math" panose="02040503050406030204" pitchFamily="18" charset="0"/>
                                    </a:rPr>
                                    <m:t>0</m:t>
                                  </m:r>
                                  <m:r>
                                    <a:rPr lang="es-ES" b="0" i="1" smtClean="0">
                                      <a:latin typeface="Cambria Math" panose="02040503050406030204" pitchFamily="18" charset="0"/>
                                    </a:rPr>
                                    <m:t>𝑚𝑠</m:t>
                                  </m:r>
                                </m:sub>
                                <m:sup>
                                  <m:r>
                                    <a:rPr lang="es-ES" i="1">
                                      <a:latin typeface="Cambria Math" panose="02040503050406030204" pitchFamily="18" charset="0"/>
                                      <a:ea typeface="Cambria Math" panose="02040503050406030204" pitchFamily="18" charset="0"/>
                                    </a:rPr>
                                    <m:t>∞</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den>
                          </m:f>
                        </m:e>
                      </m:d>
                    </m:oMath>
                  </m:oMathPara>
                </a14:m>
                <a:endParaRPr lang="es-AR" dirty="0"/>
              </a:p>
            </p:txBody>
          </p:sp>
        </mc:Choice>
        <mc:Fallback>
          <p:sp>
            <p:nvSpPr>
              <p:cNvPr id="8" name="CuadroTexto 7">
                <a:extLst>
                  <a:ext uri="{FF2B5EF4-FFF2-40B4-BE49-F238E27FC236}">
                    <a16:creationId xmlns:a16="http://schemas.microsoft.com/office/drawing/2014/main" id="{ABAE3013-86DB-BCD8-44DC-0715BF4621D4}"/>
                  </a:ext>
                </a:extLst>
              </p:cNvPr>
              <p:cNvSpPr txBox="1">
                <a:spLocks noRot="1" noChangeAspect="1" noMove="1" noResize="1" noEditPoints="1" noAdjustHandles="1" noChangeArrowheads="1" noChangeShapeType="1" noTextEdit="1"/>
              </p:cNvSpPr>
              <p:nvPr/>
            </p:nvSpPr>
            <p:spPr>
              <a:xfrm>
                <a:off x="1187624" y="4772473"/>
                <a:ext cx="3116944" cy="880369"/>
              </a:xfrm>
              <a:prstGeom prst="rect">
                <a:avLst/>
              </a:prstGeom>
              <a:blipFill>
                <a:blip r:embed="rId3"/>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135351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Definición:</a:t>
            </a:r>
          </a:p>
          <a:p>
            <a:pPr lvl="1"/>
            <a:r>
              <a:rPr lang="es-ES" dirty="0"/>
              <a:t>Este descriptor se utiliza para medir la inteligibilidad del habla en salas de conferencias o aulas.</a:t>
            </a:r>
          </a:p>
          <a:p>
            <a:pPr lvl="1"/>
            <a:r>
              <a:rPr lang="es-ES" dirty="0"/>
              <a:t>Al igual que el parámetro anterior, este evalúa la respuesta de una sala comprando la energía de la señal temprana con la de la señal tardía.</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62EDF7E-67EF-21FF-B4FA-B7CAEC8B1F92}"/>
                  </a:ext>
                </a:extLst>
              </p:cNvPr>
              <p:cNvSpPr txBox="1"/>
              <p:nvPr/>
            </p:nvSpPr>
            <p:spPr>
              <a:xfrm>
                <a:off x="3319074" y="3836565"/>
                <a:ext cx="2201052" cy="584775"/>
              </a:xfrm>
              <a:prstGeom prst="rect">
                <a:avLst/>
              </a:prstGeom>
              <a:noFill/>
            </p:spPr>
            <p:txBody>
              <a:bodyPr wrap="none" lIns="0" tIns="0" rIns="0" bIns="0" rtlCol="0">
                <a:spAutoFit/>
              </a:bodyPr>
              <a:lstStyle/>
              <a:p>
                <a:pP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m:t>
                        </m:r>
                      </m:e>
                      <m:sub>
                        <m:r>
                          <a:rPr lang="es-ES" b="0" i="1" smtClean="0">
                            <a:latin typeface="Cambria Math" panose="02040503050406030204" pitchFamily="18" charset="0"/>
                          </a:rPr>
                          <m:t>5</m:t>
                        </m:r>
                        <m:r>
                          <a:rPr lang="es-ES" b="0" i="1" smtClean="0">
                            <a:latin typeface="Cambria Math" panose="02040503050406030204" pitchFamily="18" charset="0"/>
                          </a:rPr>
                          <m:t>0</m:t>
                        </m:r>
                      </m:sub>
                    </m:sSub>
                    <m:r>
                      <a:rPr lang="es-ES" b="0" i="1" smtClean="0">
                        <a:latin typeface="Cambria Math" panose="02040503050406030204" pitchFamily="18" charset="0"/>
                      </a:rPr>
                      <m:t>=10</m:t>
                    </m:r>
                    <m:r>
                      <a:rPr lang="es-ES" b="0" i="1" smtClean="0">
                        <a:latin typeface="Cambria Math" panose="02040503050406030204" pitchFamily="18" charset="0"/>
                      </a:rPr>
                      <m:t>0</m:t>
                    </m:r>
                  </m:oMath>
                </a14:m>
                <a:r>
                  <a:rPr lang="es-ES" dirty="0"/>
                  <a:t> </a:t>
                </a:r>
                <a14:m>
                  <m:oMath xmlns:m="http://schemas.openxmlformats.org/officeDocument/2006/math">
                    <m:f>
                      <m:fPr>
                        <m:ctrlPr>
                          <a:rPr lang="es-ES" i="1">
                            <a:latin typeface="Cambria Math" panose="02040503050406030204" pitchFamily="18" charset="0"/>
                          </a:rPr>
                        </m:ctrlPr>
                      </m:fPr>
                      <m:num>
                        <m:nary>
                          <m:naryPr>
                            <m:limLoc m:val="undOvr"/>
                            <m:ctrlPr>
                              <a:rPr lang="es-ES" i="1">
                                <a:latin typeface="Cambria Math" panose="02040503050406030204" pitchFamily="18" charset="0"/>
                              </a:rPr>
                            </m:ctrlPr>
                          </m:naryPr>
                          <m:sub>
                            <m:r>
                              <m:rPr>
                                <m:brk m:alnAt="24"/>
                              </m:rPr>
                              <a:rPr lang="es-ES" i="1">
                                <a:latin typeface="Cambria Math" panose="02040503050406030204" pitchFamily="18" charset="0"/>
                              </a:rPr>
                              <m:t>0</m:t>
                            </m:r>
                          </m:sub>
                          <m:sup>
                            <m:r>
                              <a:rPr lang="es-ES" i="1">
                                <a:latin typeface="Cambria Math" panose="02040503050406030204" pitchFamily="18" charset="0"/>
                              </a:rPr>
                              <m:t>50</m:t>
                            </m:r>
                            <m:r>
                              <a:rPr lang="es-ES" i="1">
                                <a:latin typeface="Cambria Math" panose="02040503050406030204" pitchFamily="18" charset="0"/>
                              </a:rPr>
                              <m:t>𝑚𝑠</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num>
                      <m:den>
                        <m:nary>
                          <m:naryPr>
                            <m:limLoc m:val="undOvr"/>
                            <m:ctrlPr>
                              <a:rPr lang="es-ES" i="1">
                                <a:latin typeface="Cambria Math" panose="02040503050406030204" pitchFamily="18" charset="0"/>
                              </a:rPr>
                            </m:ctrlPr>
                          </m:naryPr>
                          <m:sub>
                            <m:r>
                              <m:rPr>
                                <m:brk m:alnAt="24"/>
                              </m:rPr>
                              <a:rPr lang="es-ES" i="1">
                                <a:latin typeface="Cambria Math" panose="02040503050406030204" pitchFamily="18" charset="0"/>
                              </a:rPr>
                              <m:t>0</m:t>
                            </m:r>
                          </m:sub>
                          <m:sup>
                            <m:r>
                              <a:rPr lang="es-ES" i="1">
                                <a:latin typeface="Cambria Math" panose="02040503050406030204" pitchFamily="18" charset="0"/>
                                <a:ea typeface="Cambria Math" panose="02040503050406030204" pitchFamily="18" charset="0"/>
                              </a:rPr>
                              <m:t>∞</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den>
                    </m:f>
                  </m:oMath>
                </a14:m>
                <a:endParaRPr lang="es-AR" dirty="0"/>
              </a:p>
            </p:txBody>
          </p:sp>
        </mc:Choice>
        <mc:Fallback>
          <p:sp>
            <p:nvSpPr>
              <p:cNvPr id="5" name="CuadroTexto 4">
                <a:extLst>
                  <a:ext uri="{FF2B5EF4-FFF2-40B4-BE49-F238E27FC236}">
                    <a16:creationId xmlns:a16="http://schemas.microsoft.com/office/drawing/2014/main" id="{462EDF7E-67EF-21FF-B4FA-B7CAEC8B1F92}"/>
                  </a:ext>
                </a:extLst>
              </p:cNvPr>
              <p:cNvSpPr txBox="1">
                <a:spLocks noRot="1" noChangeAspect="1" noMove="1" noResize="1" noEditPoints="1" noAdjustHandles="1" noChangeArrowheads="1" noChangeShapeType="1" noTextEdit="1"/>
              </p:cNvSpPr>
              <p:nvPr/>
            </p:nvSpPr>
            <p:spPr>
              <a:xfrm>
                <a:off x="3319074" y="3836565"/>
                <a:ext cx="2201052" cy="584775"/>
              </a:xfrm>
              <a:prstGeom prst="rect">
                <a:avLst/>
              </a:prstGeom>
              <a:blipFill>
                <a:blip r:embed="rId2"/>
                <a:stretch>
                  <a:fillRect b="-1042"/>
                </a:stretch>
              </a:blipFill>
            </p:spPr>
            <p:txBody>
              <a:bodyPr/>
              <a:lstStyle/>
              <a:p>
                <a:r>
                  <a:rPr lang="es-AR">
                    <a:noFill/>
                  </a:rPr>
                  <a:t> </a:t>
                </a:r>
              </a:p>
            </p:txBody>
          </p:sp>
        </mc:Fallback>
      </mc:AlternateContent>
    </p:spTree>
    <p:extLst>
      <p:ext uri="{BB962C8B-B14F-4D97-AF65-F5344CB8AC3E}">
        <p14:creationId xmlns:p14="http://schemas.microsoft.com/office/powerpoint/2010/main" val="211452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Respuestas al impulso sintéticas:</a:t>
            </a:r>
          </a:p>
          <a:p>
            <a:pPr lvl="1"/>
            <a:r>
              <a:rPr lang="es-ES" dirty="0"/>
              <a:t>Para modelar una </a:t>
            </a:r>
            <a:r>
              <a:rPr lang="es-ES" b="1" dirty="0"/>
              <a:t>RIR</a:t>
            </a:r>
            <a:r>
              <a:rPr lang="es-ES" dirty="0"/>
              <a:t> estocástica, es posible utilizar el método de </a:t>
            </a:r>
            <a:r>
              <a:rPr lang="es-ES" b="1" dirty="0"/>
              <a:t>Schroeder</a:t>
            </a:r>
            <a:r>
              <a:rPr lang="es-ES" dirty="0"/>
              <a:t>. Este método supone que la señal por banda de frecuencia puede ser representada por un </a:t>
            </a:r>
            <a:r>
              <a:rPr lang="es-ES" b="1" dirty="0"/>
              <a:t>ruido blanco gaussiano</a:t>
            </a:r>
            <a:r>
              <a:rPr lang="es-ES" dirty="0"/>
              <a:t> cuya amplitud está modulada por una </a:t>
            </a:r>
            <a:r>
              <a:rPr lang="es-ES" b="1" dirty="0"/>
              <a:t>exponencial decreciente</a:t>
            </a:r>
            <a:r>
              <a:rPr lang="es-ES" dirty="0"/>
              <a:t>.</a:t>
            </a:r>
          </a:p>
          <a:p>
            <a:pPr lvl="1"/>
            <a:endParaRPr lang="es-ES" dirty="0"/>
          </a:p>
          <a:p>
            <a:pPr marL="471487" lvl="1" indent="0">
              <a:buNone/>
            </a:pPr>
            <a:endParaRPr lang="es-ES" dirty="0"/>
          </a:p>
          <a:p>
            <a:pPr lvl="1"/>
            <a:r>
              <a:rPr lang="es-ES" dirty="0"/>
              <a:t>Luego, conociendo la respuesta al impulso para las </a:t>
            </a:r>
            <a:r>
              <a:rPr lang="es-ES" b="1" dirty="0"/>
              <a:t>n</a:t>
            </a:r>
            <a:r>
              <a:rPr lang="es-ES" dirty="0"/>
              <a:t> bandas de frecuencia, la </a:t>
            </a:r>
            <a:r>
              <a:rPr lang="es-ES" b="1" dirty="0"/>
              <a:t>RIR</a:t>
            </a:r>
            <a:r>
              <a:rPr lang="es-ES" dirty="0"/>
              <a:t> se calcula como la suma de las mismas.</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36E52AF1-A106-4769-1D85-CA45824FC1AE}"/>
                  </a:ext>
                </a:extLst>
              </p:cNvPr>
              <p:cNvSpPr txBox="1"/>
              <p:nvPr/>
            </p:nvSpPr>
            <p:spPr>
              <a:xfrm>
                <a:off x="3331802" y="3166050"/>
                <a:ext cx="2175595" cy="4373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𝑎</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6,9</m:t>
                              </m:r>
                              <m:r>
                                <a:rPr lang="es-ES" b="0" i="1" smtClean="0">
                                  <a:latin typeface="Cambria Math" panose="02040503050406030204" pitchFamily="18" charset="0"/>
                                </a:rPr>
                                <m:t>𝑡</m:t>
                              </m:r>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60</m:t>
                                  </m:r>
                                </m:sub>
                              </m:sSub>
                            </m:den>
                          </m:f>
                        </m:sup>
                      </m:sSup>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h</m:t>
                          </m:r>
                        </m:sub>
                      </m:sSub>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AR" dirty="0"/>
              </a:p>
            </p:txBody>
          </p:sp>
        </mc:Choice>
        <mc:Fallback>
          <p:sp>
            <p:nvSpPr>
              <p:cNvPr id="6" name="CuadroTexto 5">
                <a:extLst>
                  <a:ext uri="{FF2B5EF4-FFF2-40B4-BE49-F238E27FC236}">
                    <a16:creationId xmlns:a16="http://schemas.microsoft.com/office/drawing/2014/main" id="{36E52AF1-A106-4769-1D85-CA45824FC1AE}"/>
                  </a:ext>
                </a:extLst>
              </p:cNvPr>
              <p:cNvSpPr txBox="1">
                <a:spLocks noRot="1" noChangeAspect="1" noMove="1" noResize="1" noEditPoints="1" noAdjustHandles="1" noChangeArrowheads="1" noChangeShapeType="1" noTextEdit="1"/>
              </p:cNvSpPr>
              <p:nvPr/>
            </p:nvSpPr>
            <p:spPr>
              <a:xfrm>
                <a:off x="3331802" y="3166050"/>
                <a:ext cx="2175595" cy="437364"/>
              </a:xfrm>
              <a:prstGeom prst="rect">
                <a:avLst/>
              </a:prstGeom>
              <a:blipFill>
                <a:blip r:embed="rId2"/>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B71ACBEC-C7F2-651C-22E6-E02CE45E7F5D}"/>
                  </a:ext>
                </a:extLst>
              </p:cNvPr>
              <p:cNvSpPr txBox="1"/>
              <p:nvPr/>
            </p:nvSpPr>
            <p:spPr>
              <a:xfrm>
                <a:off x="3312214" y="4785047"/>
                <a:ext cx="2447564" cy="7561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i="1">
                                  <a:latin typeface="Cambria Math" panose="02040503050406030204" pitchFamily="18" charset="0"/>
                                </a:rPr>
                              </m:ctrlPr>
                            </m:sSupPr>
                            <m:e>
                              <m:r>
                                <a:rPr lang="es-ES" i="1">
                                  <a:latin typeface="Cambria Math" panose="02040503050406030204" pitchFamily="18" charset="0"/>
                                </a:rPr>
                                <m:t>𝑒</m:t>
                              </m:r>
                            </m:e>
                            <m:sup>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6,9</m:t>
                                  </m:r>
                                  <m:r>
                                    <a:rPr lang="es-ES" i="1">
                                      <a:latin typeface="Cambria Math" panose="02040503050406030204" pitchFamily="18" charset="0"/>
                                    </a:rPr>
                                    <m:t>𝑡</m:t>
                                  </m:r>
                                </m:num>
                                <m:den>
                                  <m:sSub>
                                    <m:sSubPr>
                                      <m:ctrlPr>
                                        <a:rPr lang="es-ES" i="1">
                                          <a:latin typeface="Cambria Math" panose="02040503050406030204" pitchFamily="18" charset="0"/>
                                        </a:rPr>
                                      </m:ctrlPr>
                                    </m:sSubPr>
                                    <m:e>
                                      <m:r>
                                        <a:rPr lang="es-ES" i="1">
                                          <a:latin typeface="Cambria Math" panose="02040503050406030204" pitchFamily="18" charset="0"/>
                                        </a:rPr>
                                        <m:t>𝑇</m:t>
                                      </m:r>
                                    </m:e>
                                    <m:sub>
                                      <m:r>
                                        <a:rPr lang="es-ES" i="1">
                                          <a:latin typeface="Cambria Math" panose="02040503050406030204" pitchFamily="18" charset="0"/>
                                        </a:rPr>
                                        <m:t>60</m:t>
                                      </m:r>
                                      <m:r>
                                        <a:rPr lang="es-ES" b="0" i="1" smtClean="0">
                                          <a:latin typeface="Cambria Math" panose="02040503050406030204" pitchFamily="18" charset="0"/>
                                        </a:rPr>
                                        <m:t>,</m:t>
                                      </m:r>
                                      <m:r>
                                        <a:rPr lang="es-ES" b="0" i="1" smtClean="0">
                                          <a:latin typeface="Cambria Math" panose="02040503050406030204" pitchFamily="18" charset="0"/>
                                        </a:rPr>
                                        <m:t>𝑘</m:t>
                                      </m:r>
                                    </m:sub>
                                  </m:sSub>
                                </m:den>
                              </m:f>
                            </m:sup>
                          </m:sSup>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h</m:t>
                              </m:r>
                              <m:r>
                                <a:rPr lang="es-ES" b="0" i="1" smtClean="0">
                                  <a:latin typeface="Cambria Math" panose="02040503050406030204" pitchFamily="18" charset="0"/>
                                </a:rPr>
                                <m:t>,</m:t>
                              </m:r>
                              <m:r>
                                <a:rPr lang="es-ES" b="0" i="1" smtClean="0">
                                  <a:latin typeface="Cambria Math" panose="02040503050406030204" pitchFamily="18" charset="0"/>
                                </a:rPr>
                                <m:t>𝑘</m:t>
                              </m:r>
                            </m:sub>
                          </m:sSub>
                          <m:r>
                            <a:rPr lang="es-ES" i="1">
                              <a:latin typeface="Cambria Math" panose="02040503050406030204" pitchFamily="18" charset="0"/>
                            </a:rPr>
                            <m:t>(</m:t>
                          </m:r>
                          <m:r>
                            <a:rPr lang="es-ES" i="1">
                              <a:latin typeface="Cambria Math" panose="02040503050406030204" pitchFamily="18" charset="0"/>
                            </a:rPr>
                            <m:t>𝑡</m:t>
                          </m:r>
                          <m:r>
                            <a:rPr lang="es-ES" i="1">
                              <a:latin typeface="Cambria Math" panose="02040503050406030204" pitchFamily="18" charset="0"/>
                            </a:rPr>
                            <m:t>)</m:t>
                          </m:r>
                        </m:e>
                      </m:nary>
                    </m:oMath>
                  </m:oMathPara>
                </a14:m>
                <a:endParaRPr lang="es-AR" dirty="0"/>
              </a:p>
            </p:txBody>
          </p:sp>
        </mc:Choice>
        <mc:Fallback>
          <p:sp>
            <p:nvSpPr>
              <p:cNvPr id="7" name="CuadroTexto 6">
                <a:extLst>
                  <a:ext uri="{FF2B5EF4-FFF2-40B4-BE49-F238E27FC236}">
                    <a16:creationId xmlns:a16="http://schemas.microsoft.com/office/drawing/2014/main" id="{B71ACBEC-C7F2-651C-22E6-E02CE45E7F5D}"/>
                  </a:ext>
                </a:extLst>
              </p:cNvPr>
              <p:cNvSpPr txBox="1">
                <a:spLocks noRot="1" noChangeAspect="1" noMove="1" noResize="1" noEditPoints="1" noAdjustHandles="1" noChangeArrowheads="1" noChangeShapeType="1" noTextEdit="1"/>
              </p:cNvSpPr>
              <p:nvPr/>
            </p:nvSpPr>
            <p:spPr>
              <a:xfrm>
                <a:off x="3312214" y="4785047"/>
                <a:ext cx="2447564" cy="756169"/>
              </a:xfrm>
              <a:prstGeom prst="rect">
                <a:avLst/>
              </a:prstGeom>
              <a:blipFill>
                <a:blip r:embed="rId3"/>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400763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798663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Respuestas al impulso sintéticas:</a:t>
            </a:r>
          </a:p>
          <a:p>
            <a:pPr lvl="1"/>
            <a:r>
              <a:rPr lang="es-ES" dirty="0"/>
              <a:t>Este modelo solo es capaz de representar </a:t>
            </a:r>
            <a:r>
              <a:rPr lang="es-ES" b="1" dirty="0"/>
              <a:t>RIR</a:t>
            </a:r>
            <a:r>
              <a:rPr lang="es-ES" dirty="0"/>
              <a:t> de </a:t>
            </a:r>
            <a:r>
              <a:rPr lang="es-ES" b="1" dirty="0"/>
              <a:t>salas paralelepipédicas</a:t>
            </a:r>
            <a:r>
              <a:rPr lang="es-ES" dirty="0"/>
              <a:t> y sin obstáculos internos.</a:t>
            </a:r>
          </a:p>
          <a:p>
            <a:pPr lvl="1"/>
            <a:r>
              <a:rPr lang="es-ES" dirty="0"/>
              <a:t>Para definir un modelo que represente mejor un caso real, hay que contemplar que las </a:t>
            </a:r>
            <a:r>
              <a:rPr lang="es-ES" b="1" dirty="0"/>
              <a:t>reflexiones</a:t>
            </a:r>
            <a:r>
              <a:rPr lang="es-ES" dirty="0"/>
              <a:t> de orden superior pueden decaer a velocidades diferentes a las de orden inferior, generando que el decaimiento de la RIR sea función de estas.</a:t>
            </a:r>
          </a:p>
          <a:p>
            <a:pPr lvl="1"/>
            <a:endParaRPr lang="es-ES" dirty="0"/>
          </a:p>
          <a:p>
            <a:pPr lvl="1"/>
            <a:endParaRPr lang="es-ES" dirty="0"/>
          </a:p>
          <a:p>
            <a:pPr lvl="1"/>
            <a:r>
              <a:rPr lang="es-ES" dirty="0"/>
              <a:t>Se puede definir esta envolvente como una suma de envolventes de orden M.</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36E52AF1-A106-4769-1D85-CA45824FC1AE}"/>
                  </a:ext>
                </a:extLst>
              </p:cNvPr>
              <p:cNvSpPr txBox="1"/>
              <p:nvPr/>
            </p:nvSpPr>
            <p:spPr>
              <a:xfrm>
                <a:off x="3484201" y="3958168"/>
                <a:ext cx="21755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𝑒</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h</m:t>
                          </m:r>
                        </m:sub>
                      </m:sSub>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AR" dirty="0"/>
              </a:p>
            </p:txBody>
          </p:sp>
        </mc:Choice>
        <mc:Fallback>
          <p:sp>
            <p:nvSpPr>
              <p:cNvPr id="6" name="CuadroTexto 5">
                <a:extLst>
                  <a:ext uri="{FF2B5EF4-FFF2-40B4-BE49-F238E27FC236}">
                    <a16:creationId xmlns:a16="http://schemas.microsoft.com/office/drawing/2014/main" id="{36E52AF1-A106-4769-1D85-CA45824FC1AE}"/>
                  </a:ext>
                </a:extLst>
              </p:cNvPr>
              <p:cNvSpPr txBox="1">
                <a:spLocks noRot="1" noChangeAspect="1" noMove="1" noResize="1" noEditPoints="1" noAdjustHandles="1" noChangeArrowheads="1" noChangeShapeType="1" noTextEdit="1"/>
              </p:cNvSpPr>
              <p:nvPr/>
            </p:nvSpPr>
            <p:spPr>
              <a:xfrm>
                <a:off x="3484201" y="3958168"/>
                <a:ext cx="2175595" cy="276999"/>
              </a:xfrm>
              <a:prstGeom prst="rect">
                <a:avLst/>
              </a:prstGeom>
              <a:blipFill>
                <a:blip r:embed="rId2"/>
                <a:stretch>
                  <a:fillRect t="-2174" b="-32609"/>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B71ACBEC-C7F2-651C-22E6-E02CE45E7F5D}"/>
                  </a:ext>
                </a:extLst>
              </p:cNvPr>
              <p:cNvSpPr txBox="1"/>
              <p:nvPr/>
            </p:nvSpPr>
            <p:spPr>
              <a:xfrm>
                <a:off x="3348217" y="5085443"/>
                <a:ext cx="2447564" cy="7788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𝑒</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𝑀</m:t>
                          </m:r>
                        </m:sup>
                        <m:e>
                          <m:sSub>
                            <m:sSubPr>
                              <m:ctrlPr>
                                <a:rPr lang="es-ES" b="0" i="1" smtClean="0">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𝛼</m:t>
                              </m:r>
                            </m:e>
                            <m:sub>
                              <m:r>
                                <a:rPr lang="es-ES" b="0" i="1" smtClean="0">
                                  <a:latin typeface="Cambria Math" panose="02040503050406030204" pitchFamily="18" charset="0"/>
                                </a:rPr>
                                <m:t>𝑘</m:t>
                              </m:r>
                            </m:sub>
                          </m:sSub>
                          <m:sSubSup>
                            <m:sSubSupPr>
                              <m:ctrlPr>
                                <a:rPr lang="es-ES" b="0" i="1" smtClean="0">
                                  <a:latin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𝑘</m:t>
                              </m:r>
                            </m:sub>
                            <m:sup>
                              <m:r>
                                <a:rPr lang="es-ES" b="0" i="1" smtClean="0">
                                  <a:latin typeface="Cambria Math" panose="02040503050406030204" pitchFamily="18" charset="0"/>
                                </a:rPr>
                                <m:t>𝑡</m:t>
                              </m:r>
                            </m:sup>
                          </m:sSubSup>
                        </m:e>
                      </m:nary>
                    </m:oMath>
                  </m:oMathPara>
                </a14:m>
                <a:endParaRPr lang="es-AR" dirty="0"/>
              </a:p>
            </p:txBody>
          </p:sp>
        </mc:Choice>
        <mc:Fallback>
          <p:sp>
            <p:nvSpPr>
              <p:cNvPr id="7" name="CuadroTexto 6">
                <a:extLst>
                  <a:ext uri="{FF2B5EF4-FFF2-40B4-BE49-F238E27FC236}">
                    <a16:creationId xmlns:a16="http://schemas.microsoft.com/office/drawing/2014/main" id="{B71ACBEC-C7F2-651C-22E6-E02CE45E7F5D}"/>
                  </a:ext>
                </a:extLst>
              </p:cNvPr>
              <p:cNvSpPr txBox="1">
                <a:spLocks noRot="1" noChangeAspect="1" noMove="1" noResize="1" noEditPoints="1" noAdjustHandles="1" noChangeArrowheads="1" noChangeShapeType="1" noTextEdit="1"/>
              </p:cNvSpPr>
              <p:nvPr/>
            </p:nvSpPr>
            <p:spPr>
              <a:xfrm>
                <a:off x="3348217" y="5085443"/>
                <a:ext cx="2447564" cy="778868"/>
              </a:xfrm>
              <a:prstGeom prst="rect">
                <a:avLst/>
              </a:prstGeom>
              <a:blipFill>
                <a:blip r:embed="rId3"/>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353255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Relación Directo-Reverberado:</a:t>
                </a:r>
              </a:p>
              <a:p>
                <a:pPr lvl="1"/>
                <a:r>
                  <a:rPr lang="es-ES" dirty="0"/>
                  <a:t>La relación directo-reverberado (</a:t>
                </a:r>
                <a:r>
                  <a:rPr lang="es-ES" b="1" dirty="0"/>
                  <a:t>DRR</a:t>
                </a:r>
                <a:r>
                  <a:rPr lang="es-ES" dirty="0"/>
                  <a:t>) se define, para una posición específica del recinto, como la relación entre el nivel de presión sonora de un sonido directo proveniente de una fuente direccional y el nivel reverberante que incide simultáneamente en el mismo punto.</a:t>
                </a:r>
              </a:p>
              <a:p>
                <a:pPr lvl="1"/>
                <a:endParaRPr lang="es-ES" dirty="0"/>
              </a:p>
              <a:p>
                <a:pPr lvl="1"/>
                <a:endParaRPr lang="es-ES" dirty="0"/>
              </a:p>
              <a:p>
                <a:pPr lvl="1"/>
                <a:endParaRPr lang="es-ES" dirty="0"/>
              </a:p>
              <a:p>
                <a:pPr lvl="1"/>
                <a:r>
                  <a:rPr lang="es-ES" dirty="0"/>
                  <a:t>A partir de conocer las muestras correspondientes a la señal directa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𝒅</m:t>
                        </m:r>
                      </m:sub>
                    </m:sSub>
                  </m:oMath>
                </a14:m>
                <a:r>
                  <a:rPr lang="es-ES" dirty="0"/>
                  <a:t>, se puede dividir la respuesta al impulso </a:t>
                </a:r>
                <a:r>
                  <a:rPr lang="es-ES" b="1" dirty="0"/>
                  <a:t>h[n]</a:t>
                </a:r>
                <a:r>
                  <a:rPr lang="es-ES" dirty="0"/>
                  <a:t> como su parte correspondiente al </a:t>
                </a:r>
                <a:r>
                  <a:rPr lang="es-ES" b="1" dirty="0"/>
                  <a:t>sonido directo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𝒉</m:t>
                        </m:r>
                      </m:e>
                      <m:sub>
                        <m:r>
                          <a:rPr lang="es-ES" b="1" i="1" smtClean="0">
                            <a:latin typeface="Cambria Math" panose="02040503050406030204" pitchFamily="18" charset="0"/>
                          </a:rPr>
                          <m:t>𝒆</m:t>
                        </m:r>
                      </m:sub>
                    </m:sSub>
                    <m:r>
                      <a:rPr lang="es-ES" b="1" i="1" smtClean="0">
                        <a:latin typeface="Cambria Math" panose="02040503050406030204" pitchFamily="18" charset="0"/>
                      </a:rPr>
                      <m:t>[</m:t>
                    </m:r>
                    <m:r>
                      <a:rPr lang="es-ES" b="1" i="1" smtClean="0">
                        <a:latin typeface="Cambria Math" panose="02040503050406030204" pitchFamily="18" charset="0"/>
                      </a:rPr>
                      <m:t>𝒏</m:t>
                    </m:r>
                    <m:r>
                      <a:rPr lang="es-ES" b="1" i="1" smtClean="0">
                        <a:latin typeface="Cambria Math" panose="02040503050406030204" pitchFamily="18" charset="0"/>
                      </a:rPr>
                      <m:t>]</m:t>
                    </m:r>
                  </m:oMath>
                </a14:m>
                <a:r>
                  <a:rPr lang="es-ES" b="1" dirty="0"/>
                  <a:t> </a:t>
                </a:r>
                <a:r>
                  <a:rPr lang="es-ES" dirty="0"/>
                  <a:t>y la que corresponde al </a:t>
                </a:r>
                <a:r>
                  <a:rPr lang="es-ES" b="1" dirty="0"/>
                  <a:t>campo reverberante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𝒉</m:t>
                        </m:r>
                      </m:e>
                      <m:sub>
                        <m:r>
                          <a:rPr lang="es-ES" b="1" i="1" smtClean="0">
                            <a:latin typeface="Cambria Math" panose="02040503050406030204" pitchFamily="18" charset="0"/>
                          </a:rPr>
                          <m:t>𝒍</m:t>
                        </m:r>
                      </m:sub>
                    </m:sSub>
                    <m:r>
                      <a:rPr lang="es-ES" b="1" i="1" smtClean="0">
                        <a:latin typeface="Cambria Math" panose="02040503050406030204" pitchFamily="18" charset="0"/>
                      </a:rPr>
                      <m:t>[</m:t>
                    </m:r>
                    <m:r>
                      <a:rPr lang="es-ES" b="1" i="1" smtClean="0">
                        <a:latin typeface="Cambria Math" panose="02040503050406030204" pitchFamily="18" charset="0"/>
                      </a:rPr>
                      <m:t>𝒏</m:t>
                    </m:r>
                    <m:r>
                      <a:rPr lang="es-ES" b="1" i="1" smtClean="0">
                        <a:latin typeface="Cambria Math" panose="02040503050406030204" pitchFamily="18" charset="0"/>
                      </a:rPr>
                      <m:t>]</m:t>
                    </m:r>
                  </m:oMath>
                </a14:m>
                <a:endParaRPr lang="es-ES" b="1" dirty="0"/>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36E52AF1-A106-4769-1D85-CA45824FC1AE}"/>
                  </a:ext>
                </a:extLst>
              </p:cNvPr>
              <p:cNvSpPr txBox="1"/>
              <p:nvPr/>
            </p:nvSpPr>
            <p:spPr>
              <a:xfrm>
                <a:off x="2744180" y="3231453"/>
                <a:ext cx="3960440" cy="7439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i="1" smtClean="0">
                          <a:latin typeface="Cambria Math" panose="02040503050406030204" pitchFamily="18" charset="0"/>
                        </a:rPr>
                        <m:t>D</m:t>
                      </m:r>
                      <m:r>
                        <a:rPr lang="es-ES" b="0" i="1" smtClean="0">
                          <a:latin typeface="Cambria Math" panose="02040503050406030204" pitchFamily="18" charset="0"/>
                        </a:rPr>
                        <m:t>𝑅𝑅</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10</m:t>
                          </m:r>
                          <m:r>
                            <a:rPr lang="es-ES" b="0" i="1" smtClean="0">
                              <a:latin typeface="Cambria Math" panose="02040503050406030204" pitchFamily="18" charset="0"/>
                            </a:rPr>
                            <m:t>𝐿𝑜𝑔</m:t>
                          </m:r>
                        </m:e>
                        <m:sub>
                          <m:r>
                            <a:rPr lang="es-ES" b="0" i="1" smtClean="0">
                              <a:latin typeface="Cambria Math" panose="02040503050406030204" pitchFamily="18" charset="0"/>
                            </a:rPr>
                            <m:t>10</m:t>
                          </m:r>
                        </m:sub>
                      </m:sSub>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𝑛</m:t>
                                  </m:r>
                                  <m:r>
                                    <a:rPr lang="es-ES" b="0" i="1" smtClean="0">
                                      <a:latin typeface="Cambria Math" panose="02040503050406030204" pitchFamily="18" charset="0"/>
                                    </a:rPr>
                                    <m:t>=0</m:t>
                                  </m:r>
                                </m:sub>
                                <m:sup>
                                  <m:sSub>
                                    <m:sSubPr>
                                      <m:ctrlPr>
                                        <a:rPr lang="es-ES" b="0" i="1" smtClean="0">
                                          <a:latin typeface="Cambria Math" panose="02040503050406030204" pitchFamily="18" charset="0"/>
                                        </a:rPr>
                                      </m:ctrlPr>
                                    </m:sSubPr>
                                    <m:e>
                                      <m:r>
                                        <a:rPr lang="es-ES" b="0" i="1" smtClean="0">
                                          <a:latin typeface="Cambria Math" panose="02040503050406030204" pitchFamily="18" charset="0"/>
                                        </a:rPr>
                                        <m:t>𝑛</m:t>
                                      </m:r>
                                    </m:e>
                                    <m:sub>
                                      <m:r>
                                        <a:rPr lang="es-ES" b="0" i="1" smtClean="0">
                                          <a:latin typeface="Cambria Math" panose="02040503050406030204" pitchFamily="18" charset="0"/>
                                        </a:rPr>
                                        <m:t>𝑑</m:t>
                                      </m:r>
                                    </m:sub>
                                  </m:sSub>
                                </m:sup>
                                <m:e>
                                  <m:sSup>
                                    <m:sSupPr>
                                      <m:ctrlPr>
                                        <a:rPr lang="es-ES" b="0" i="1" smtClean="0">
                                          <a:latin typeface="Cambria Math" panose="02040503050406030204" pitchFamily="18" charset="0"/>
                                        </a:rPr>
                                      </m:ctrlPr>
                                    </m:sSupPr>
                                    <m:e>
                                      <m:r>
                                        <a:rPr lang="es-ES" b="0" i="1" smtClean="0">
                                          <a:latin typeface="Cambria Math" panose="02040503050406030204" pitchFamily="18" charset="0"/>
                                        </a:rPr>
                                        <m:t>h</m:t>
                                      </m:r>
                                    </m:e>
                                    <m:sup>
                                      <m:r>
                                        <a:rPr lang="es-ES" b="0" i="1" smtClean="0">
                                          <a:latin typeface="Cambria Math" panose="02040503050406030204" pitchFamily="18" charset="0"/>
                                        </a:rPr>
                                        <m:t>2</m:t>
                                      </m:r>
                                    </m:sup>
                                  </m:sSup>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e>
                              </m:nary>
                            </m:num>
                            <m:den>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𝑛</m:t>
                                  </m:r>
                                  <m:r>
                                    <a:rPr lang="es-ES" i="1">
                                      <a:latin typeface="Cambria Math" panose="02040503050406030204" pitchFamily="18" charset="0"/>
                                    </a:rPr>
                                    <m:t>=</m:t>
                                  </m:r>
                                  <m:sSub>
                                    <m:sSubPr>
                                      <m:ctrlPr>
                                        <a:rPr lang="es-ES" i="1" smtClean="0">
                                          <a:latin typeface="Cambria Math" panose="02040503050406030204" pitchFamily="18" charset="0"/>
                                        </a:rPr>
                                      </m:ctrlPr>
                                    </m:sSubPr>
                                    <m:e>
                                      <m:r>
                                        <a:rPr lang="es-ES" b="0" i="1" smtClean="0">
                                          <a:latin typeface="Cambria Math" panose="02040503050406030204" pitchFamily="18" charset="0"/>
                                        </a:rPr>
                                        <m:t>𝑛</m:t>
                                      </m:r>
                                    </m:e>
                                    <m:sub>
                                      <m:r>
                                        <a:rPr lang="es-ES" b="0" i="1" smtClean="0">
                                          <a:latin typeface="Cambria Math" panose="02040503050406030204" pitchFamily="18" charset="0"/>
                                        </a:rPr>
                                        <m:t>𝑑</m:t>
                                      </m:r>
                                    </m:sub>
                                  </m:sSub>
                                  <m:r>
                                    <a:rPr lang="es-ES" b="0" i="1" smtClean="0">
                                      <a:latin typeface="Cambria Math" panose="02040503050406030204" pitchFamily="18" charset="0"/>
                                    </a:rPr>
                                    <m:t>+1</m:t>
                                  </m:r>
                                </m:sub>
                                <m:sup>
                                  <m:sSub>
                                    <m:sSubPr>
                                      <m:ctrlPr>
                                        <a:rPr lang="es-ES" i="1">
                                          <a:latin typeface="Cambria Math" panose="02040503050406030204" pitchFamily="18" charset="0"/>
                                        </a:rPr>
                                      </m:ctrlPr>
                                    </m:sSubPr>
                                    <m:e>
                                      <m:r>
                                        <a:rPr lang="es-ES" i="1">
                                          <a:latin typeface="Cambria Math" panose="02040503050406030204" pitchFamily="18" charset="0"/>
                                        </a:rPr>
                                        <m:t>𝑛</m:t>
                                      </m:r>
                                    </m:e>
                                    <m:sub>
                                      <m:r>
                                        <a:rPr lang="es-ES" i="1" smtClean="0">
                                          <a:latin typeface="Cambria Math" panose="02040503050406030204" pitchFamily="18" charset="0"/>
                                          <a:ea typeface="Cambria Math" panose="02040503050406030204" pitchFamily="18" charset="0"/>
                                        </a:rPr>
                                        <m:t>∞</m:t>
                                      </m:r>
                                    </m:sub>
                                  </m:sSub>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e>
                              </m:nary>
                            </m:den>
                          </m:f>
                        </m:e>
                      </m:d>
                    </m:oMath>
                  </m:oMathPara>
                </a14:m>
                <a:endParaRPr lang="es-AR" dirty="0"/>
              </a:p>
            </p:txBody>
          </p:sp>
        </mc:Choice>
        <mc:Fallback>
          <p:sp>
            <p:nvSpPr>
              <p:cNvPr id="6" name="CuadroTexto 5">
                <a:extLst>
                  <a:ext uri="{FF2B5EF4-FFF2-40B4-BE49-F238E27FC236}">
                    <a16:creationId xmlns:a16="http://schemas.microsoft.com/office/drawing/2014/main" id="{36E52AF1-A106-4769-1D85-CA45824FC1AE}"/>
                  </a:ext>
                </a:extLst>
              </p:cNvPr>
              <p:cNvSpPr txBox="1">
                <a:spLocks noRot="1" noChangeAspect="1" noMove="1" noResize="1" noEditPoints="1" noAdjustHandles="1" noChangeArrowheads="1" noChangeShapeType="1" noTextEdit="1"/>
              </p:cNvSpPr>
              <p:nvPr/>
            </p:nvSpPr>
            <p:spPr>
              <a:xfrm>
                <a:off x="2744180" y="3231453"/>
                <a:ext cx="3960440" cy="743922"/>
              </a:xfrm>
              <a:prstGeom prst="rect">
                <a:avLst/>
              </a:prstGeom>
              <a:blipFill>
                <a:blip r:embed="rId3"/>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2423680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Obtención de los parámetros:</a:t>
            </a:r>
          </a:p>
          <a:p>
            <a:pPr lvl="1"/>
            <a:r>
              <a:rPr lang="es-ES" dirty="0"/>
              <a:t>Entre los descriptores acústicos más comunes de una sala podemos encontrar:</a:t>
            </a:r>
          </a:p>
          <a:p>
            <a:pPr lvl="1"/>
            <a:r>
              <a:rPr lang="es-ES" dirty="0"/>
              <a:t>ACLARAR ESTO MEJOR EN EL MARCO TEÓRICO</a:t>
            </a:r>
          </a:p>
          <a:p>
            <a:pPr lvl="2"/>
            <a:endParaRPr lang="es-ES" dirty="0"/>
          </a:p>
          <a:p>
            <a:pPr lvl="1"/>
            <a:endParaRPr lang="es-ES" dirty="0"/>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438983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Objetivos específicos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334858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Propuesta</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197499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Metodología</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58175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Pruebas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148387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Resultados y análisis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78981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Conclusiones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47523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Trabajo futuro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6871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13 Marcador de contenido"/>
              <p:cNvSpPr>
                <a:spLocks noGrp="1"/>
              </p:cNvSpPr>
              <p:nvPr>
                <p:ph idx="1"/>
              </p:nvPr>
            </p:nvSpPr>
            <p:spPr/>
            <p:txBody>
              <a:bodyPr/>
              <a:lstStyle/>
              <a:p>
                <a:r>
                  <a:rPr lang="es-ES" dirty="0"/>
                  <a:t>Obtención de los parámetros:</a:t>
                </a:r>
              </a:p>
              <a:p>
                <a:pPr lvl="1"/>
                <a:r>
                  <a:rPr lang="es-ES" dirty="0"/>
                  <a:t>Según la teoría de </a:t>
                </a:r>
                <a:r>
                  <a:rPr lang="es-ES" b="1" dirty="0"/>
                  <a:t>señales y sistemas</a:t>
                </a:r>
                <a:r>
                  <a:rPr lang="es-ES" dirty="0"/>
                  <a:t>, cualquier </a:t>
                </a:r>
                <a:r>
                  <a:rPr lang="es-ES" b="1" dirty="0"/>
                  <a:t>sistema</a:t>
                </a:r>
                <a:r>
                  <a:rPr lang="es-ES" dirty="0"/>
                  <a:t> </a:t>
                </a:r>
                <a:r>
                  <a:rPr lang="es-ES" b="1" dirty="0"/>
                  <a:t>lineal e invariante en el tiempo</a:t>
                </a:r>
                <a:r>
                  <a:rPr lang="es-ES" dirty="0"/>
                  <a:t> (</a:t>
                </a:r>
                <a:r>
                  <a:rPr lang="es-ES" b="1" dirty="0"/>
                  <a:t>LTI</a:t>
                </a:r>
                <a:r>
                  <a:rPr lang="es-ES" dirty="0"/>
                  <a:t>) puede describirse mediante su </a:t>
                </a:r>
                <a:r>
                  <a:rPr lang="es-ES" b="1" dirty="0"/>
                  <a:t>respuesta al impulso </a:t>
                </a:r>
                <a:r>
                  <a:rPr lang="es-ES" dirty="0"/>
                  <a:t>(</a:t>
                </a:r>
                <a:r>
                  <a:rPr lang="es-ES" b="1" dirty="0"/>
                  <a:t>h(t)</a:t>
                </a:r>
                <a:r>
                  <a:rPr lang="es-ES" dirty="0"/>
                  <a:t>).</a:t>
                </a:r>
              </a:p>
              <a:p>
                <a:pPr lvl="1"/>
                <a:r>
                  <a:rPr lang="es-ES" dirty="0"/>
                  <a:t>Para este caso, se considera al conjunto de una </a:t>
                </a:r>
                <a:r>
                  <a:rPr lang="es-ES" b="1" dirty="0"/>
                  <a:t>sala</a:t>
                </a:r>
                <a:r>
                  <a:rPr lang="es-ES" dirty="0"/>
                  <a:t> equipada con un </a:t>
                </a:r>
                <a:r>
                  <a:rPr lang="es-ES" b="1" dirty="0"/>
                  <a:t>micrófono</a:t>
                </a:r>
                <a:r>
                  <a:rPr lang="es-ES" dirty="0"/>
                  <a:t> y una </a:t>
                </a:r>
                <a:r>
                  <a:rPr lang="es-ES" b="1" dirty="0"/>
                  <a:t>fuente de sonido </a:t>
                </a:r>
                <a:r>
                  <a:rPr lang="es-ES" dirty="0"/>
                  <a:t>como </a:t>
                </a:r>
                <a:r>
                  <a:rPr lang="es-ES" b="1" dirty="0"/>
                  <a:t>sistema LTI</a:t>
                </a:r>
                <a:r>
                  <a:rPr lang="es-ES" dirty="0"/>
                  <a:t>.</a:t>
                </a:r>
              </a:p>
              <a:p>
                <a:pPr lvl="1"/>
                <a:r>
                  <a:rPr lang="es-ES" dirty="0"/>
                  <a:t>Por ende, podemos obtener la respuesta al sistema como:</a:t>
                </a:r>
              </a:p>
              <a:p>
                <a:pPr lvl="1"/>
                <a:endParaRPr lang="es-ES" dirty="0"/>
              </a:p>
              <a:p>
                <a:pPr marL="471487" lvl="1"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h</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ES" dirty="0"/>
              </a:p>
              <a:p>
                <a:pPr marL="471487" lvl="1" indent="0">
                  <a:buNone/>
                </a:pPr>
                <a:endParaRPr lang="es-ES" dirty="0"/>
              </a:p>
              <a:p>
                <a:pPr marL="471487" lvl="1"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r>
                        <a:rPr lang="es-ES" b="0" i="1" smtClean="0">
                          <a:latin typeface="Cambria Math" panose="02040503050406030204" pitchFamily="18" charset="0"/>
                        </a:rPr>
                        <m:t>h</m:t>
                      </m:r>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oMath>
                  </m:oMathPara>
                </a14:m>
                <a:endParaRPr lang="es-ES" dirty="0"/>
              </a:p>
            </p:txBody>
          </p:sp>
        </mc:Choice>
        <mc:Fallback xmlns="">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r="-490"/>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cxnSp>
        <p:nvCxnSpPr>
          <p:cNvPr id="7" name="Conector recto de flecha 6">
            <a:extLst>
              <a:ext uri="{FF2B5EF4-FFF2-40B4-BE49-F238E27FC236}">
                <a16:creationId xmlns:a16="http://schemas.microsoft.com/office/drawing/2014/main" id="{1FE08E6F-3BBD-9BA1-9F83-B43CF72DBBA6}"/>
              </a:ext>
            </a:extLst>
          </p:cNvPr>
          <p:cNvCxnSpPr/>
          <p:nvPr/>
        </p:nvCxnSpPr>
        <p:spPr bwMode="auto">
          <a:xfrm>
            <a:off x="5436096" y="4293096"/>
            <a:ext cx="72008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Conector recto de flecha 7">
            <a:extLst>
              <a:ext uri="{FF2B5EF4-FFF2-40B4-BE49-F238E27FC236}">
                <a16:creationId xmlns:a16="http://schemas.microsoft.com/office/drawing/2014/main" id="{3429B883-7868-0D2E-C189-E3897374A09D}"/>
              </a:ext>
            </a:extLst>
          </p:cNvPr>
          <p:cNvCxnSpPr/>
          <p:nvPr/>
        </p:nvCxnSpPr>
        <p:spPr bwMode="auto">
          <a:xfrm>
            <a:off x="5436096" y="4941168"/>
            <a:ext cx="72008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CuadroTexto 8">
            <a:extLst>
              <a:ext uri="{FF2B5EF4-FFF2-40B4-BE49-F238E27FC236}">
                <a16:creationId xmlns:a16="http://schemas.microsoft.com/office/drawing/2014/main" id="{C9DAAFC0-B516-132D-5FFF-942F76C27C8B}"/>
              </a:ext>
            </a:extLst>
          </p:cNvPr>
          <p:cNvSpPr txBox="1"/>
          <p:nvPr/>
        </p:nvSpPr>
        <p:spPr>
          <a:xfrm>
            <a:off x="6264188" y="4123819"/>
            <a:ext cx="1944216" cy="338554"/>
          </a:xfrm>
          <a:prstGeom prst="rect">
            <a:avLst/>
          </a:prstGeom>
          <a:noFill/>
        </p:spPr>
        <p:txBody>
          <a:bodyPr wrap="square" rtlCol="0">
            <a:spAutoFit/>
          </a:bodyPr>
          <a:lstStyle/>
          <a:p>
            <a:r>
              <a:rPr lang="es-ES" sz="1600" i="1" dirty="0"/>
              <a:t>En dominio continuo</a:t>
            </a:r>
            <a:endParaRPr lang="es-AR" sz="1600" i="1" dirty="0"/>
          </a:p>
        </p:txBody>
      </p:sp>
      <p:sp>
        <p:nvSpPr>
          <p:cNvPr id="10" name="CuadroTexto 9">
            <a:extLst>
              <a:ext uri="{FF2B5EF4-FFF2-40B4-BE49-F238E27FC236}">
                <a16:creationId xmlns:a16="http://schemas.microsoft.com/office/drawing/2014/main" id="{31713927-A895-425E-DA7B-C268763C0248}"/>
              </a:ext>
            </a:extLst>
          </p:cNvPr>
          <p:cNvSpPr txBox="1"/>
          <p:nvPr/>
        </p:nvSpPr>
        <p:spPr>
          <a:xfrm>
            <a:off x="6264188" y="4771891"/>
            <a:ext cx="1944216" cy="338554"/>
          </a:xfrm>
          <a:prstGeom prst="rect">
            <a:avLst/>
          </a:prstGeom>
          <a:noFill/>
        </p:spPr>
        <p:txBody>
          <a:bodyPr wrap="square" rtlCol="0">
            <a:spAutoFit/>
          </a:bodyPr>
          <a:lstStyle/>
          <a:p>
            <a:r>
              <a:rPr lang="es-ES" sz="1600" i="1" dirty="0"/>
              <a:t>En dominio discreto</a:t>
            </a:r>
            <a:endParaRPr lang="es-AR" sz="1600" i="1" dirty="0"/>
          </a:p>
        </p:txBody>
      </p:sp>
    </p:spTree>
    <p:extLst>
      <p:ext uri="{BB962C8B-B14F-4D97-AF65-F5344CB8AC3E}">
        <p14:creationId xmlns:p14="http://schemas.microsoft.com/office/powerpoint/2010/main" val="1450812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Agradecimientos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3310712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Problemática</a:t>
            </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11" name="Imagen 10" descr="Patrón de fondo">
            <a:extLst>
              <a:ext uri="{FF2B5EF4-FFF2-40B4-BE49-F238E27FC236}">
                <a16:creationId xmlns:a16="http://schemas.microsoft.com/office/drawing/2014/main" id="{6DA58D7C-13D7-7A7F-7DDB-F92D7D3CC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537012"/>
            <a:ext cx="2903984" cy="2177988"/>
          </a:xfrm>
          <a:prstGeom prst="rect">
            <a:avLst/>
          </a:prstGeom>
        </p:spPr>
      </p:pic>
    </p:spTree>
    <p:extLst>
      <p:ext uri="{BB962C8B-B14F-4D97-AF65-F5344CB8AC3E}">
        <p14:creationId xmlns:p14="http://schemas.microsoft.com/office/powerpoint/2010/main" val="1767026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err="1"/>
              <a:t>Decay</a:t>
            </a:r>
            <a:r>
              <a:rPr lang="es-ES" dirty="0"/>
              <a:t> de las señales de audio:</a:t>
            </a:r>
          </a:p>
          <a:p>
            <a:pPr lvl="1"/>
            <a:r>
              <a:rPr lang="es-ES" dirty="0"/>
              <a:t>En la investigación de </a:t>
            </a:r>
            <a:r>
              <a:rPr lang="es-ES" dirty="0" err="1"/>
              <a:t>kendrick</a:t>
            </a:r>
            <a:r>
              <a:rPr lang="es-ES" dirty="0"/>
              <a:t>, et al. [1] se estudia el uso del </a:t>
            </a:r>
            <a:r>
              <a:rPr lang="es-ES" dirty="0" err="1"/>
              <a:t>decay</a:t>
            </a:r>
            <a:r>
              <a:rPr lang="es-ES" dirty="0"/>
              <a:t> de señales de voz reverberadas para obtener el tiempo de reverberación de la sala.</a:t>
            </a:r>
          </a:p>
        </p:txBody>
      </p:sp>
      <p:sp>
        <p:nvSpPr>
          <p:cNvPr id="13" name="12 Título"/>
          <p:cNvSpPr>
            <a:spLocks noGrp="1"/>
          </p:cNvSpPr>
          <p:nvPr>
            <p:ph type="title"/>
          </p:nvPr>
        </p:nvSpPr>
        <p:spPr/>
        <p:txBody>
          <a:bodyPr/>
          <a:lstStyle/>
          <a:p>
            <a:r>
              <a:rPr lang="es-ES" dirty="0" err="1"/>
              <a:t>Decay</a:t>
            </a:r>
            <a:r>
              <a:rPr lang="es-ES" dirty="0"/>
              <a:t> de las señales de habla</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4" name="Imagen 3">
            <a:extLst>
              <a:ext uri="{FF2B5EF4-FFF2-40B4-BE49-F238E27FC236}">
                <a16:creationId xmlns:a16="http://schemas.microsoft.com/office/drawing/2014/main" id="{8DA25EBB-0CBF-168A-BCD2-EC83BC672BFD}"/>
              </a:ext>
            </a:extLst>
          </p:cNvPr>
          <p:cNvPicPr>
            <a:picLocks noChangeAspect="1"/>
          </p:cNvPicPr>
          <p:nvPr/>
        </p:nvPicPr>
        <p:blipFill>
          <a:blip r:embed="rId2"/>
          <a:stretch>
            <a:fillRect/>
          </a:stretch>
        </p:blipFill>
        <p:spPr>
          <a:xfrm>
            <a:off x="1979712" y="2525923"/>
            <a:ext cx="4556298" cy="3600240"/>
          </a:xfrm>
          <a:prstGeom prst="rect">
            <a:avLst/>
          </a:prstGeom>
        </p:spPr>
      </p:pic>
      <p:sp>
        <p:nvSpPr>
          <p:cNvPr id="7" name="CuadroTexto 6">
            <a:extLst>
              <a:ext uri="{FF2B5EF4-FFF2-40B4-BE49-F238E27FC236}">
                <a16:creationId xmlns:a16="http://schemas.microsoft.com/office/drawing/2014/main" id="{6F4878E3-0324-061B-6699-0E17DF37D06F}"/>
              </a:ext>
            </a:extLst>
          </p:cNvPr>
          <p:cNvSpPr txBox="1"/>
          <p:nvPr/>
        </p:nvSpPr>
        <p:spPr>
          <a:xfrm>
            <a:off x="7067809" y="5112689"/>
            <a:ext cx="1944828" cy="369332"/>
          </a:xfrm>
          <a:prstGeom prst="rect">
            <a:avLst/>
          </a:prstGeom>
          <a:noFill/>
        </p:spPr>
        <p:txBody>
          <a:bodyPr wrap="none" rtlCol="0">
            <a:spAutoFit/>
          </a:bodyPr>
          <a:lstStyle/>
          <a:p>
            <a:r>
              <a:rPr lang="es-AR" dirty="0"/>
              <a:t>Audio reverberado</a:t>
            </a:r>
          </a:p>
        </p:txBody>
      </p:sp>
      <p:sp>
        <p:nvSpPr>
          <p:cNvPr id="11" name="CuadroTexto 10">
            <a:extLst>
              <a:ext uri="{FF2B5EF4-FFF2-40B4-BE49-F238E27FC236}">
                <a16:creationId xmlns:a16="http://schemas.microsoft.com/office/drawing/2014/main" id="{BC195C4B-264D-98C5-03C9-B28F21C5736B}"/>
              </a:ext>
            </a:extLst>
          </p:cNvPr>
          <p:cNvSpPr txBox="1"/>
          <p:nvPr/>
        </p:nvSpPr>
        <p:spPr>
          <a:xfrm>
            <a:off x="7267355" y="3276600"/>
            <a:ext cx="1625125" cy="369332"/>
          </a:xfrm>
          <a:prstGeom prst="rect">
            <a:avLst/>
          </a:prstGeom>
          <a:noFill/>
        </p:spPr>
        <p:txBody>
          <a:bodyPr wrap="none" rtlCol="0">
            <a:spAutoFit/>
          </a:bodyPr>
          <a:lstStyle/>
          <a:p>
            <a:r>
              <a:rPr lang="es-AR" dirty="0"/>
              <a:t>Audio anecoico</a:t>
            </a:r>
          </a:p>
        </p:txBody>
      </p:sp>
      <p:cxnSp>
        <p:nvCxnSpPr>
          <p:cNvPr id="9" name="Conector recto de flecha 8">
            <a:extLst>
              <a:ext uri="{FF2B5EF4-FFF2-40B4-BE49-F238E27FC236}">
                <a16:creationId xmlns:a16="http://schemas.microsoft.com/office/drawing/2014/main" id="{15998D2C-936C-6C4D-D029-FA0D36EBF916}"/>
              </a:ext>
            </a:extLst>
          </p:cNvPr>
          <p:cNvCxnSpPr>
            <a:stCxn id="11" idx="1"/>
          </p:cNvCxnSpPr>
          <p:nvPr/>
        </p:nvCxnSpPr>
        <p:spPr bwMode="auto">
          <a:xfrm flipH="1">
            <a:off x="6536010" y="3461266"/>
            <a:ext cx="73134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onector recto de flecha 11">
            <a:extLst>
              <a:ext uri="{FF2B5EF4-FFF2-40B4-BE49-F238E27FC236}">
                <a16:creationId xmlns:a16="http://schemas.microsoft.com/office/drawing/2014/main" id="{E58851C8-5F19-B44F-73EA-E423C78E540F}"/>
              </a:ext>
            </a:extLst>
          </p:cNvPr>
          <p:cNvCxnSpPr>
            <a:stCxn id="7" idx="1"/>
          </p:cNvCxnSpPr>
          <p:nvPr/>
        </p:nvCxnSpPr>
        <p:spPr bwMode="auto">
          <a:xfrm flipH="1">
            <a:off x="6588224" y="5297355"/>
            <a:ext cx="47958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ángulo 2">
            <a:extLst>
              <a:ext uri="{FF2B5EF4-FFF2-40B4-BE49-F238E27FC236}">
                <a16:creationId xmlns:a16="http://schemas.microsoft.com/office/drawing/2014/main" id="{8F8AD177-5EFD-992B-8766-BA58EEB4C747}"/>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5" name="Rectángulo 4">
            <a:extLst>
              <a:ext uri="{FF2B5EF4-FFF2-40B4-BE49-F238E27FC236}">
                <a16:creationId xmlns:a16="http://schemas.microsoft.com/office/drawing/2014/main" id="{6B27F31F-6887-F216-0B44-558D23210806}"/>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263933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Propuesta:</a:t>
            </a:r>
          </a:p>
          <a:p>
            <a:pPr lvl="1"/>
            <a:r>
              <a:rPr lang="es-ES" b="1" dirty="0"/>
              <a:t>Estimar</a:t>
            </a:r>
            <a:r>
              <a:rPr lang="es-ES" dirty="0"/>
              <a:t> los </a:t>
            </a:r>
            <a:r>
              <a:rPr lang="es-ES" b="1" dirty="0"/>
              <a:t>parámetros acústicos</a:t>
            </a:r>
            <a:r>
              <a:rPr lang="es-ES" dirty="0"/>
              <a:t> de una sala a partir de la envolvente temporal de amplitud (</a:t>
            </a:r>
            <a:r>
              <a:rPr lang="es-ES" b="1" dirty="0"/>
              <a:t>TAE</a:t>
            </a:r>
            <a:r>
              <a:rPr lang="es-ES" dirty="0"/>
              <a:t>) de audios reverberados utilizando redes neuronales convolucionales (</a:t>
            </a:r>
            <a:r>
              <a:rPr lang="es-ES" b="1" dirty="0"/>
              <a:t>CNN</a:t>
            </a:r>
            <a:r>
              <a:rPr lang="es-ES" dirty="0"/>
              <a:t>).</a:t>
            </a:r>
          </a:p>
        </p:txBody>
      </p:sp>
      <p:sp>
        <p:nvSpPr>
          <p:cNvPr id="13" name="12 Título"/>
          <p:cNvSpPr>
            <a:spLocks noGrp="1"/>
          </p:cNvSpPr>
          <p:nvPr>
            <p:ph type="title"/>
          </p:nvPr>
        </p:nvSpPr>
        <p:spPr/>
        <p:txBody>
          <a:bodyPr/>
          <a:lstStyle/>
          <a:p>
            <a:r>
              <a:rPr lang="es-ES" dirty="0"/>
              <a:t>Estimación ciega de parámetros acústicos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4" name="Imagen 3">
            <a:extLst>
              <a:ext uri="{FF2B5EF4-FFF2-40B4-BE49-F238E27FC236}">
                <a16:creationId xmlns:a16="http://schemas.microsoft.com/office/drawing/2014/main" id="{AA066288-A155-0872-08B2-8ACC8B197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619686"/>
            <a:ext cx="9144000" cy="3826213"/>
          </a:xfrm>
          <a:prstGeom prst="rect">
            <a:avLst/>
          </a:prstGeom>
        </p:spPr>
      </p:pic>
      <p:sp>
        <p:nvSpPr>
          <p:cNvPr id="3" name="Rectángulo 2">
            <a:extLst>
              <a:ext uri="{FF2B5EF4-FFF2-40B4-BE49-F238E27FC236}">
                <a16:creationId xmlns:a16="http://schemas.microsoft.com/office/drawing/2014/main" id="{7DB21898-0A8F-CC20-5C02-105E7FCCD5A6}"/>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5" name="Rectángulo 4">
            <a:extLst>
              <a:ext uri="{FF2B5EF4-FFF2-40B4-BE49-F238E27FC236}">
                <a16:creationId xmlns:a16="http://schemas.microsoft.com/office/drawing/2014/main" id="{F8B65A9B-709B-E2C9-13E0-5E1C822F32B2}"/>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598161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Pasos a seguir para la obtención de la TAE:</a:t>
            </a:r>
          </a:p>
        </p:txBody>
      </p:sp>
      <p:sp>
        <p:nvSpPr>
          <p:cNvPr id="13" name="12 Título"/>
          <p:cNvSpPr>
            <a:spLocks noGrp="1"/>
          </p:cNvSpPr>
          <p:nvPr>
            <p:ph type="title"/>
          </p:nvPr>
        </p:nvSpPr>
        <p:spPr/>
        <p:txBody>
          <a:bodyPr/>
          <a:lstStyle/>
          <a:p>
            <a:r>
              <a:rPr lang="es-ES" dirty="0"/>
              <a:t>TAE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7" name="Imagen 6" descr="Un dibujo de una persona&#10;&#10;Descripción generada automáticamente con confianza baja">
            <a:extLst>
              <a:ext uri="{FF2B5EF4-FFF2-40B4-BE49-F238E27FC236}">
                <a16:creationId xmlns:a16="http://schemas.microsoft.com/office/drawing/2014/main" id="{1A365A4D-440B-4767-9B10-4F64FC5D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94" y="1844824"/>
            <a:ext cx="7237011" cy="4281339"/>
          </a:xfrm>
          <a:prstGeom prst="rect">
            <a:avLst/>
          </a:prstGeom>
        </p:spPr>
      </p:pic>
      <p:sp>
        <p:nvSpPr>
          <p:cNvPr id="3" name="Rectángulo 2">
            <a:extLst>
              <a:ext uri="{FF2B5EF4-FFF2-40B4-BE49-F238E27FC236}">
                <a16:creationId xmlns:a16="http://schemas.microsoft.com/office/drawing/2014/main" id="{134DF98A-8BED-AEA4-4371-3D12097987A2}"/>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FBEA258F-5D84-F15A-67D9-5DDE44B50D3B}"/>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6993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La red planteada está formada por las siguientes 4 capas convolucionales: </a:t>
            </a:r>
          </a:p>
        </p:txBody>
      </p:sp>
      <p:sp>
        <p:nvSpPr>
          <p:cNvPr id="13" name="12 Título"/>
          <p:cNvSpPr>
            <a:spLocks noGrp="1"/>
          </p:cNvSpPr>
          <p:nvPr>
            <p:ph type="title"/>
          </p:nvPr>
        </p:nvSpPr>
        <p:spPr/>
        <p:txBody>
          <a:bodyPr/>
          <a:lstStyle/>
          <a:p>
            <a:r>
              <a:rPr lang="es-ES" dirty="0"/>
              <a:t>CNN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ángulo 8">
            <a:extLst>
              <a:ext uri="{FF2B5EF4-FFF2-40B4-BE49-F238E27FC236}">
                <a16:creationId xmlns:a16="http://schemas.microsoft.com/office/drawing/2014/main" id="{2765C29A-70AD-780F-9626-8AF547A9F993}"/>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10" name="Rectángulo 9">
            <a:extLst>
              <a:ext uri="{FF2B5EF4-FFF2-40B4-BE49-F238E27FC236}">
                <a16:creationId xmlns:a16="http://schemas.microsoft.com/office/drawing/2014/main" id="{E356B0F7-0A9C-6630-0C12-0AF43A341E5E}"/>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4" name="Imagen 3">
            <a:extLst>
              <a:ext uri="{FF2B5EF4-FFF2-40B4-BE49-F238E27FC236}">
                <a16:creationId xmlns:a16="http://schemas.microsoft.com/office/drawing/2014/main" id="{CB6B27DC-380A-E54C-3614-66EC0E7EFA6E}"/>
              </a:ext>
            </a:extLst>
          </p:cNvPr>
          <p:cNvPicPr>
            <a:picLocks noChangeAspect="1"/>
          </p:cNvPicPr>
          <p:nvPr/>
        </p:nvPicPr>
        <p:blipFill>
          <a:blip r:embed="rId3"/>
          <a:stretch>
            <a:fillRect/>
          </a:stretch>
        </p:blipFill>
        <p:spPr>
          <a:xfrm>
            <a:off x="2906927" y="1772816"/>
            <a:ext cx="3330145" cy="4472027"/>
          </a:xfrm>
          <a:prstGeom prst="rect">
            <a:avLst/>
          </a:prstGeom>
        </p:spPr>
      </p:pic>
    </p:spTree>
    <p:extLst>
      <p:ext uri="{BB962C8B-B14F-4D97-AF65-F5344CB8AC3E}">
        <p14:creationId xmlns:p14="http://schemas.microsoft.com/office/powerpoint/2010/main" val="2770050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Se armó una base de datos de </a:t>
            </a:r>
            <a:r>
              <a:rPr lang="es-ES" b="1" dirty="0"/>
              <a:t>71430 audios</a:t>
            </a:r>
            <a:r>
              <a:rPr lang="es-ES" dirty="0"/>
              <a:t> (99.2 h). La misma se compuso a través de reverberar </a:t>
            </a:r>
            <a:r>
              <a:rPr lang="es-ES" b="1" dirty="0"/>
              <a:t>10 audios de voz anecoicos </a:t>
            </a:r>
            <a:r>
              <a:rPr lang="es-ES" dirty="0"/>
              <a:t>con respuestas al impulso.</a:t>
            </a:r>
          </a:p>
          <a:p>
            <a:r>
              <a:rPr lang="es-ES" dirty="0"/>
              <a:t>Las </a:t>
            </a:r>
            <a:r>
              <a:rPr lang="es-ES" dirty="0" err="1"/>
              <a:t>RIRs</a:t>
            </a:r>
            <a:r>
              <a:rPr lang="es-ES" dirty="0"/>
              <a:t> son de dos tipos: </a:t>
            </a:r>
            <a:r>
              <a:rPr lang="es-ES" b="1" dirty="0"/>
              <a:t>sintéticas</a:t>
            </a:r>
            <a:r>
              <a:rPr lang="es-ES" dirty="0"/>
              <a:t> y </a:t>
            </a:r>
            <a:r>
              <a:rPr lang="es-ES" b="1" dirty="0"/>
              <a:t>aumentadas</a:t>
            </a:r>
            <a:r>
              <a:rPr lang="es-ES" dirty="0"/>
              <a:t>. Los tiempos de reverberación van desde los </a:t>
            </a:r>
            <a:r>
              <a:rPr lang="es-ES" b="1" dirty="0"/>
              <a:t>0,2</a:t>
            </a:r>
            <a:r>
              <a:rPr lang="es-ES" dirty="0"/>
              <a:t> a </a:t>
            </a:r>
            <a:r>
              <a:rPr lang="es-ES" b="1" dirty="0"/>
              <a:t>3</a:t>
            </a:r>
            <a:r>
              <a:rPr lang="es-ES" dirty="0"/>
              <a:t> s en pasos de 0,1 s. A su vez, en el caso de las aumentadas, se modificó el valor directo-reverberado entre </a:t>
            </a:r>
            <a:r>
              <a:rPr lang="es-ES" b="1" dirty="0"/>
              <a:t>-3 </a:t>
            </a:r>
            <a:r>
              <a:rPr lang="es-ES" dirty="0"/>
              <a:t>a </a:t>
            </a:r>
            <a:r>
              <a:rPr lang="es-ES" b="1" dirty="0"/>
              <a:t>-10 </a:t>
            </a:r>
            <a:r>
              <a:rPr lang="es-ES" dirty="0"/>
              <a:t>dB.</a:t>
            </a:r>
          </a:p>
          <a:p>
            <a:r>
              <a:rPr lang="es-ES" dirty="0"/>
              <a:t>La base se separó en un </a:t>
            </a:r>
            <a:r>
              <a:rPr lang="es-ES" b="1" dirty="0"/>
              <a:t>80%</a:t>
            </a:r>
            <a:r>
              <a:rPr lang="es-ES" dirty="0"/>
              <a:t> para realizar el </a:t>
            </a:r>
            <a:r>
              <a:rPr lang="es-ES" b="1" dirty="0"/>
              <a:t>entrenamiento</a:t>
            </a:r>
            <a:r>
              <a:rPr lang="es-ES" dirty="0"/>
              <a:t> y el </a:t>
            </a:r>
            <a:r>
              <a:rPr lang="es-ES" b="1" dirty="0"/>
              <a:t>20%</a:t>
            </a:r>
            <a:r>
              <a:rPr lang="es-ES" dirty="0"/>
              <a:t> restante para </a:t>
            </a:r>
            <a:r>
              <a:rPr lang="es-ES" b="1" dirty="0"/>
              <a:t>pruebas</a:t>
            </a:r>
            <a:r>
              <a:rPr lang="es-ES" dirty="0"/>
              <a:t>. Del total de audios para el entrenamiento, se separó un </a:t>
            </a:r>
            <a:r>
              <a:rPr lang="es-ES" b="1" dirty="0"/>
              <a:t>10%</a:t>
            </a:r>
            <a:r>
              <a:rPr lang="es-ES" dirty="0"/>
              <a:t> para </a:t>
            </a:r>
            <a:r>
              <a:rPr lang="es-ES" b="1" dirty="0"/>
              <a:t>validación</a:t>
            </a:r>
            <a:r>
              <a:rPr lang="es-ES" dirty="0"/>
              <a:t>.</a:t>
            </a:r>
          </a:p>
        </p:txBody>
      </p:sp>
      <p:sp>
        <p:nvSpPr>
          <p:cNvPr id="13" name="12 Título"/>
          <p:cNvSpPr>
            <a:spLocks noGrp="1"/>
          </p:cNvSpPr>
          <p:nvPr>
            <p:ph type="title"/>
          </p:nvPr>
        </p:nvSpPr>
        <p:spPr/>
        <p:txBody>
          <a:bodyPr/>
          <a:lstStyle/>
          <a:p>
            <a:r>
              <a:rPr lang="es-ES" dirty="0"/>
              <a:t>Base de datos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AB0FA8D8-86FB-9669-8EDE-3997E2086571}"/>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0AAC7D00-FEEE-BA76-753A-FF2DAFA95A8C}"/>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4200603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Ejemplo para la banda de 1 kHz:</a:t>
            </a:r>
          </a:p>
        </p:txBody>
      </p:sp>
      <p:sp>
        <p:nvSpPr>
          <p:cNvPr id="13" name="12 Título"/>
          <p:cNvSpPr>
            <a:spLocks noGrp="1"/>
          </p:cNvSpPr>
          <p:nvPr>
            <p:ph type="title"/>
          </p:nvPr>
        </p:nvSpPr>
        <p:spPr/>
        <p:txBody>
          <a:bodyPr/>
          <a:lstStyle/>
          <a:p>
            <a:r>
              <a:rPr lang="es-ES" dirty="0"/>
              <a:t>Resultados: entrenamiento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ángulo 8">
            <a:extLst>
              <a:ext uri="{FF2B5EF4-FFF2-40B4-BE49-F238E27FC236}">
                <a16:creationId xmlns:a16="http://schemas.microsoft.com/office/drawing/2014/main" id="{FE77A56D-E4E0-073E-4CE5-AC53712275F3}"/>
              </a:ext>
            </a:extLst>
          </p:cNvPr>
          <p:cNvSpPr/>
          <p:nvPr/>
        </p:nvSpPr>
        <p:spPr bwMode="auto">
          <a:xfrm>
            <a:off x="1115616" y="3429000"/>
            <a:ext cx="360040" cy="86409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1026" name="Picture 2">
            <a:extLst>
              <a:ext uri="{FF2B5EF4-FFF2-40B4-BE49-F238E27FC236}">
                <a16:creationId xmlns:a16="http://schemas.microsoft.com/office/drawing/2014/main" id="{CABF976F-2C38-1CCE-3CA1-440BBAED8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993" y="1916832"/>
            <a:ext cx="6293214" cy="4318872"/>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38FAFEF7-5DD7-7444-8C06-551DBFA1D622}"/>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EDB496EE-9678-5DD8-78F2-C8B6271FD9F1}"/>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833963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del T30 para la banda de 1 kHz:</a:t>
            </a:r>
          </a:p>
        </p:txBody>
      </p:sp>
      <p:sp>
        <p:nvSpPr>
          <p:cNvPr id="13" name="12 Título"/>
          <p:cNvSpPr>
            <a:spLocks noGrp="1"/>
          </p:cNvSpPr>
          <p:nvPr>
            <p:ph type="title"/>
          </p:nvPr>
        </p:nvSpPr>
        <p:spPr/>
        <p:txBody>
          <a:bodyPr/>
          <a:lstStyle/>
          <a:p>
            <a:r>
              <a:rPr lang="es-ES" dirty="0"/>
              <a:t>Resultados: estimación de parámetros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0" name="CuadroTexto 9">
            <a:extLst>
              <a:ext uri="{FF2B5EF4-FFF2-40B4-BE49-F238E27FC236}">
                <a16:creationId xmlns:a16="http://schemas.microsoft.com/office/drawing/2014/main" id="{49D115F4-A2BB-EB93-BDE5-D5FABE94B949}"/>
              </a:ext>
            </a:extLst>
          </p:cNvPr>
          <p:cNvSpPr txBox="1"/>
          <p:nvPr/>
        </p:nvSpPr>
        <p:spPr>
          <a:xfrm>
            <a:off x="6211728" y="5650698"/>
            <a:ext cx="1656184" cy="261610"/>
          </a:xfrm>
          <a:prstGeom prst="rect">
            <a:avLst/>
          </a:prstGeom>
          <a:noFill/>
        </p:spPr>
        <p:txBody>
          <a:bodyPr wrap="square" rtlCol="0">
            <a:spAutoFit/>
          </a:bodyPr>
          <a:lstStyle/>
          <a:p>
            <a:r>
              <a:rPr lang="es-AR" sz="1100" dirty="0"/>
              <a:t>Diferencia</a:t>
            </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Rectángulo 14">
            <a:extLst>
              <a:ext uri="{FF2B5EF4-FFF2-40B4-BE49-F238E27FC236}">
                <a16:creationId xmlns:a16="http://schemas.microsoft.com/office/drawing/2014/main" id="{9B6D7379-7B05-B7D3-44A4-E10C7373C3DA}"/>
              </a:ext>
            </a:extLst>
          </p:cNvPr>
          <p:cNvSpPr/>
          <p:nvPr/>
        </p:nvSpPr>
        <p:spPr bwMode="auto">
          <a:xfrm>
            <a:off x="6012160" y="1988840"/>
            <a:ext cx="1584176" cy="26161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2050" name="Picture 2">
            <a:extLst>
              <a:ext uri="{FF2B5EF4-FFF2-40B4-BE49-F238E27FC236}">
                <a16:creationId xmlns:a16="http://schemas.microsoft.com/office/drawing/2014/main" id="{FF0055B1-6FE4-EB32-8D33-87129ECB5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037" y="1949216"/>
            <a:ext cx="4295443" cy="4176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811F066-EB59-6349-C2D7-10CF08457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28" y="1816179"/>
            <a:ext cx="4262365" cy="4346997"/>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A1152254-2BF5-312D-6EFC-E589138AA9A0}"/>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FA786B70-333B-F8BA-76DB-94FB01392416}"/>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531326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del C50 para la banda de 1 kHz:</a:t>
            </a:r>
          </a:p>
        </p:txBody>
      </p:sp>
      <p:sp>
        <p:nvSpPr>
          <p:cNvPr id="13" name="12 Título"/>
          <p:cNvSpPr>
            <a:spLocks noGrp="1"/>
          </p:cNvSpPr>
          <p:nvPr>
            <p:ph type="title"/>
          </p:nvPr>
        </p:nvSpPr>
        <p:spPr/>
        <p:txBody>
          <a:bodyPr/>
          <a:lstStyle/>
          <a:p>
            <a:r>
              <a:rPr lang="es-ES" dirty="0"/>
              <a:t>Resultados: estimación de parámetros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0" name="CuadroTexto 9">
            <a:extLst>
              <a:ext uri="{FF2B5EF4-FFF2-40B4-BE49-F238E27FC236}">
                <a16:creationId xmlns:a16="http://schemas.microsoft.com/office/drawing/2014/main" id="{49D115F4-A2BB-EB93-BDE5-D5FABE94B949}"/>
              </a:ext>
            </a:extLst>
          </p:cNvPr>
          <p:cNvSpPr txBox="1"/>
          <p:nvPr/>
        </p:nvSpPr>
        <p:spPr>
          <a:xfrm>
            <a:off x="6211728" y="5650698"/>
            <a:ext cx="1656184" cy="261610"/>
          </a:xfrm>
          <a:prstGeom prst="rect">
            <a:avLst/>
          </a:prstGeom>
          <a:noFill/>
        </p:spPr>
        <p:txBody>
          <a:bodyPr wrap="square" rtlCol="0">
            <a:spAutoFit/>
          </a:bodyPr>
          <a:lstStyle/>
          <a:p>
            <a:r>
              <a:rPr lang="es-AR" sz="1100" dirty="0"/>
              <a:t>Diferencia</a:t>
            </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Rectángulo 14">
            <a:extLst>
              <a:ext uri="{FF2B5EF4-FFF2-40B4-BE49-F238E27FC236}">
                <a16:creationId xmlns:a16="http://schemas.microsoft.com/office/drawing/2014/main" id="{9B6D7379-7B05-B7D3-44A4-E10C7373C3DA}"/>
              </a:ext>
            </a:extLst>
          </p:cNvPr>
          <p:cNvSpPr/>
          <p:nvPr/>
        </p:nvSpPr>
        <p:spPr bwMode="auto">
          <a:xfrm>
            <a:off x="6012160" y="1988840"/>
            <a:ext cx="1584176" cy="26161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3074" name="Picture 2">
            <a:extLst>
              <a:ext uri="{FF2B5EF4-FFF2-40B4-BE49-F238E27FC236}">
                <a16:creationId xmlns:a16="http://schemas.microsoft.com/office/drawing/2014/main" id="{0C18A52C-6EAF-28C1-2FB5-352D25905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123" y="2051631"/>
            <a:ext cx="4262365" cy="40745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9A2EE3-9879-1782-0564-ADEFEF435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64" y="1995190"/>
            <a:ext cx="4196776" cy="413097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BC931BCD-6B3E-AB1B-BD3F-DC2B0FAB8E5A}"/>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19CD5712-1580-B6B1-772B-3A1D2B0D8F58}"/>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348587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effectLst>
            <a:softEdge rad="127000"/>
          </a:effectLst>
        </p:spPr>
        <p:txBody>
          <a:bodyPr/>
          <a:lstStyle/>
          <a:p>
            <a:r>
              <a:rPr lang="es-ES" dirty="0"/>
              <a:t>Obtención de los parámetros:</a:t>
            </a:r>
          </a:p>
          <a:p>
            <a:pPr lvl="1"/>
            <a:r>
              <a:rPr lang="es-ES" dirty="0"/>
              <a:t>Como se utiliza un </a:t>
            </a:r>
            <a:r>
              <a:rPr lang="es-ES" b="1" dirty="0"/>
              <a:t>micrófono</a:t>
            </a:r>
            <a:r>
              <a:rPr lang="es-ES" dirty="0"/>
              <a:t> para captar la respuesta al impulso del sistema, los </a:t>
            </a:r>
            <a:r>
              <a:rPr lang="es-ES" b="1" dirty="0"/>
              <a:t>métodos de excitación</a:t>
            </a:r>
            <a:r>
              <a:rPr lang="es-ES" dirty="0"/>
              <a:t> deben ser </a:t>
            </a:r>
            <a:r>
              <a:rPr lang="es-ES" b="1" dirty="0"/>
              <a:t>acústicos</a:t>
            </a:r>
            <a:r>
              <a:rPr lang="es-ES" dirty="0"/>
              <a:t>.</a:t>
            </a:r>
          </a:p>
          <a:p>
            <a:pPr lvl="1"/>
            <a:r>
              <a:rPr lang="es-ES" dirty="0"/>
              <a:t>Entre los más comunes podemos encontrar:</a:t>
            </a:r>
          </a:p>
          <a:p>
            <a:pPr marL="471487" lvl="1" indent="0">
              <a:buNone/>
            </a:pPr>
            <a:endParaRPr lang="es-ES" dirty="0"/>
          </a:p>
          <a:p>
            <a:pPr lvl="2"/>
            <a:r>
              <a:rPr lang="es-ES" dirty="0"/>
              <a:t>Disparo en blanco</a:t>
            </a:r>
          </a:p>
          <a:p>
            <a:pPr lvl="2"/>
            <a:r>
              <a:rPr lang="es-ES" dirty="0"/>
              <a:t>Explosión de globos</a:t>
            </a:r>
          </a:p>
          <a:p>
            <a:pPr lvl="2"/>
            <a:r>
              <a:rPr lang="es-ES" dirty="0"/>
              <a:t>Aplausos</a:t>
            </a:r>
          </a:p>
          <a:p>
            <a:pPr lvl="2"/>
            <a:r>
              <a:rPr lang="es-ES" dirty="0"/>
              <a:t>Choque de maderas</a:t>
            </a:r>
          </a:p>
          <a:p>
            <a:pPr lvl="2"/>
            <a:r>
              <a:rPr lang="es-ES" dirty="0"/>
              <a:t>Barrido frecuencial logarítmico (LSS)</a:t>
            </a:r>
          </a:p>
          <a:p>
            <a:pPr lvl="1"/>
            <a:endParaRPr lang="es-ES" dirty="0"/>
          </a:p>
          <a:p>
            <a:pPr marL="471487" lvl="1" indent="0">
              <a:buNone/>
            </a:pPr>
            <a:endParaRPr lang="es-ES" dirty="0"/>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1" name="Rectángulo: esquinas redondeadas 10">
            <a:extLst>
              <a:ext uri="{FF2B5EF4-FFF2-40B4-BE49-F238E27FC236}">
                <a16:creationId xmlns:a16="http://schemas.microsoft.com/office/drawing/2014/main" id="{E45101DE-B4D8-AEFA-1F54-BB7B1C67D7A7}"/>
              </a:ext>
            </a:extLst>
          </p:cNvPr>
          <p:cNvSpPr/>
          <p:nvPr/>
        </p:nvSpPr>
        <p:spPr bwMode="auto">
          <a:xfrm>
            <a:off x="1043608" y="3140968"/>
            <a:ext cx="2880320" cy="1399776"/>
          </a:xfrm>
          <a:prstGeom prst="roundRect">
            <a:avLst/>
          </a:prstGeom>
          <a:noFill/>
          <a:ln w="2857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
        <p:nvSpPr>
          <p:cNvPr id="12" name="Rectángulo: esquinas redondeadas 11">
            <a:extLst>
              <a:ext uri="{FF2B5EF4-FFF2-40B4-BE49-F238E27FC236}">
                <a16:creationId xmlns:a16="http://schemas.microsoft.com/office/drawing/2014/main" id="{682DB74F-2EC7-DEAE-17F2-9DBB54758B52}"/>
              </a:ext>
            </a:extLst>
          </p:cNvPr>
          <p:cNvSpPr/>
          <p:nvPr/>
        </p:nvSpPr>
        <p:spPr bwMode="auto">
          <a:xfrm>
            <a:off x="1043608" y="4586252"/>
            <a:ext cx="4248472" cy="454259"/>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CuadroTexto 14">
            <a:extLst>
              <a:ext uri="{FF2B5EF4-FFF2-40B4-BE49-F238E27FC236}">
                <a16:creationId xmlns:a16="http://schemas.microsoft.com/office/drawing/2014/main" id="{63CFD010-A3EC-7441-2598-6A5C4965EDF6}"/>
              </a:ext>
            </a:extLst>
          </p:cNvPr>
          <p:cNvSpPr txBox="1"/>
          <p:nvPr/>
        </p:nvSpPr>
        <p:spPr>
          <a:xfrm>
            <a:off x="5904148" y="3247315"/>
            <a:ext cx="2664296" cy="923330"/>
          </a:xfrm>
          <a:prstGeom prst="rect">
            <a:avLst/>
          </a:prstGeom>
          <a:noFill/>
        </p:spPr>
        <p:txBody>
          <a:bodyPr wrap="square" rtlCol="0">
            <a:spAutoFit/>
          </a:bodyPr>
          <a:lstStyle/>
          <a:p>
            <a:r>
              <a:rPr lang="es-ES" i="1" u="sng" dirty="0"/>
              <a:t>Métodos directos:</a:t>
            </a:r>
            <a:r>
              <a:rPr lang="es-ES" i="1" dirty="0"/>
              <a:t> no replicables y limitados en frecuencia</a:t>
            </a:r>
            <a:endParaRPr lang="es-AR" i="1" dirty="0"/>
          </a:p>
        </p:txBody>
      </p:sp>
      <p:sp>
        <p:nvSpPr>
          <p:cNvPr id="17" name="CuadroTexto 16">
            <a:extLst>
              <a:ext uri="{FF2B5EF4-FFF2-40B4-BE49-F238E27FC236}">
                <a16:creationId xmlns:a16="http://schemas.microsoft.com/office/drawing/2014/main" id="{0D495062-5B0E-BE97-ACB2-BE6009BF7C9A}"/>
              </a:ext>
            </a:extLst>
          </p:cNvPr>
          <p:cNvSpPr txBox="1"/>
          <p:nvPr/>
        </p:nvSpPr>
        <p:spPr>
          <a:xfrm>
            <a:off x="5904148" y="4213216"/>
            <a:ext cx="2392876" cy="1200329"/>
          </a:xfrm>
          <a:prstGeom prst="rect">
            <a:avLst/>
          </a:prstGeom>
          <a:noFill/>
        </p:spPr>
        <p:txBody>
          <a:bodyPr wrap="square" rtlCol="0">
            <a:spAutoFit/>
          </a:bodyPr>
          <a:lstStyle/>
          <a:p>
            <a:r>
              <a:rPr lang="es-ES" i="1" u="sng" dirty="0"/>
              <a:t>Método indirecto: </a:t>
            </a:r>
            <a:r>
              <a:rPr lang="es-ES" i="1" dirty="0"/>
              <a:t>replicable y con control en el ancho de banda de medición</a:t>
            </a:r>
            <a:endParaRPr lang="es-AR" i="1" dirty="0"/>
          </a:p>
        </p:txBody>
      </p:sp>
      <p:cxnSp>
        <p:nvCxnSpPr>
          <p:cNvPr id="19" name="Conector recto de flecha 18">
            <a:extLst>
              <a:ext uri="{FF2B5EF4-FFF2-40B4-BE49-F238E27FC236}">
                <a16:creationId xmlns:a16="http://schemas.microsoft.com/office/drawing/2014/main" id="{FC4641DC-2CC0-DAC1-B4B8-5C90BC10E73A}"/>
              </a:ext>
            </a:extLst>
          </p:cNvPr>
          <p:cNvCxnSpPr/>
          <p:nvPr/>
        </p:nvCxnSpPr>
        <p:spPr bwMode="auto">
          <a:xfrm>
            <a:off x="4067944" y="3708980"/>
            <a:ext cx="1800200"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onector recto de flecha 20">
            <a:extLst>
              <a:ext uri="{FF2B5EF4-FFF2-40B4-BE49-F238E27FC236}">
                <a16:creationId xmlns:a16="http://schemas.microsoft.com/office/drawing/2014/main" id="{BF345E90-959B-39B7-5327-1A001BAF5F07}"/>
              </a:ext>
            </a:extLst>
          </p:cNvPr>
          <p:cNvCxnSpPr/>
          <p:nvPr/>
        </p:nvCxnSpPr>
        <p:spPr bwMode="auto">
          <a:xfrm>
            <a:off x="5364088" y="4813381"/>
            <a:ext cx="50405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4637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del C80 para la banda de 1 kHz:</a:t>
            </a:r>
          </a:p>
        </p:txBody>
      </p:sp>
      <p:sp>
        <p:nvSpPr>
          <p:cNvPr id="13" name="12 Título"/>
          <p:cNvSpPr>
            <a:spLocks noGrp="1"/>
          </p:cNvSpPr>
          <p:nvPr>
            <p:ph type="title"/>
          </p:nvPr>
        </p:nvSpPr>
        <p:spPr/>
        <p:txBody>
          <a:bodyPr/>
          <a:lstStyle/>
          <a:p>
            <a:r>
              <a:rPr lang="es-ES" dirty="0"/>
              <a:t>Resultados: estimación de parámetros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0" name="CuadroTexto 9">
            <a:extLst>
              <a:ext uri="{FF2B5EF4-FFF2-40B4-BE49-F238E27FC236}">
                <a16:creationId xmlns:a16="http://schemas.microsoft.com/office/drawing/2014/main" id="{49D115F4-A2BB-EB93-BDE5-D5FABE94B949}"/>
              </a:ext>
            </a:extLst>
          </p:cNvPr>
          <p:cNvSpPr txBox="1"/>
          <p:nvPr/>
        </p:nvSpPr>
        <p:spPr>
          <a:xfrm>
            <a:off x="6211728" y="5650698"/>
            <a:ext cx="1656184" cy="261610"/>
          </a:xfrm>
          <a:prstGeom prst="rect">
            <a:avLst/>
          </a:prstGeom>
          <a:noFill/>
        </p:spPr>
        <p:txBody>
          <a:bodyPr wrap="square" rtlCol="0">
            <a:spAutoFit/>
          </a:bodyPr>
          <a:lstStyle/>
          <a:p>
            <a:r>
              <a:rPr lang="es-AR" sz="1100" dirty="0"/>
              <a:t>Diferencia</a:t>
            </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Rectángulo 14">
            <a:extLst>
              <a:ext uri="{FF2B5EF4-FFF2-40B4-BE49-F238E27FC236}">
                <a16:creationId xmlns:a16="http://schemas.microsoft.com/office/drawing/2014/main" id="{9B6D7379-7B05-B7D3-44A4-E10C7373C3DA}"/>
              </a:ext>
            </a:extLst>
          </p:cNvPr>
          <p:cNvSpPr/>
          <p:nvPr/>
        </p:nvSpPr>
        <p:spPr bwMode="auto">
          <a:xfrm>
            <a:off x="6012160" y="1988840"/>
            <a:ext cx="1584176" cy="26161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4098" name="Picture 2">
            <a:extLst>
              <a:ext uri="{FF2B5EF4-FFF2-40B4-BE49-F238E27FC236}">
                <a16:creationId xmlns:a16="http://schemas.microsoft.com/office/drawing/2014/main" id="{16771B54-EEDA-B9D5-DE37-1861C6199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27114"/>
            <a:ext cx="4391367" cy="42702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A7EEE40-8AA0-DDEB-88D5-FD82FE16D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94" y="1892511"/>
            <a:ext cx="4373402" cy="430482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17E761C-E045-93A7-3C07-CD53FB292EBA}"/>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FF52CD35-4D8D-A7E2-E107-B0DBBB1A2D9B}"/>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491779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del D50 para la banda de 1 kHz:</a:t>
            </a:r>
          </a:p>
        </p:txBody>
      </p:sp>
      <p:sp>
        <p:nvSpPr>
          <p:cNvPr id="13" name="12 Título"/>
          <p:cNvSpPr>
            <a:spLocks noGrp="1"/>
          </p:cNvSpPr>
          <p:nvPr>
            <p:ph type="title"/>
          </p:nvPr>
        </p:nvSpPr>
        <p:spPr/>
        <p:txBody>
          <a:bodyPr/>
          <a:lstStyle/>
          <a:p>
            <a:r>
              <a:rPr lang="es-ES" dirty="0"/>
              <a:t>Resultados: estimación de parámetros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0" name="CuadroTexto 9">
            <a:extLst>
              <a:ext uri="{FF2B5EF4-FFF2-40B4-BE49-F238E27FC236}">
                <a16:creationId xmlns:a16="http://schemas.microsoft.com/office/drawing/2014/main" id="{49D115F4-A2BB-EB93-BDE5-D5FABE94B949}"/>
              </a:ext>
            </a:extLst>
          </p:cNvPr>
          <p:cNvSpPr txBox="1"/>
          <p:nvPr/>
        </p:nvSpPr>
        <p:spPr>
          <a:xfrm>
            <a:off x="6211728" y="5650698"/>
            <a:ext cx="1656184" cy="261610"/>
          </a:xfrm>
          <a:prstGeom prst="rect">
            <a:avLst/>
          </a:prstGeom>
          <a:noFill/>
        </p:spPr>
        <p:txBody>
          <a:bodyPr wrap="square" rtlCol="0">
            <a:spAutoFit/>
          </a:bodyPr>
          <a:lstStyle/>
          <a:p>
            <a:r>
              <a:rPr lang="es-AR" sz="1100" dirty="0"/>
              <a:t>Diferencia</a:t>
            </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Rectángulo 14">
            <a:extLst>
              <a:ext uri="{FF2B5EF4-FFF2-40B4-BE49-F238E27FC236}">
                <a16:creationId xmlns:a16="http://schemas.microsoft.com/office/drawing/2014/main" id="{9B6D7379-7B05-B7D3-44A4-E10C7373C3DA}"/>
              </a:ext>
            </a:extLst>
          </p:cNvPr>
          <p:cNvSpPr/>
          <p:nvPr/>
        </p:nvSpPr>
        <p:spPr bwMode="auto">
          <a:xfrm>
            <a:off x="6012160" y="1988840"/>
            <a:ext cx="1584176" cy="26161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5122" name="Picture 2">
            <a:extLst>
              <a:ext uri="{FF2B5EF4-FFF2-40B4-BE49-F238E27FC236}">
                <a16:creationId xmlns:a16="http://schemas.microsoft.com/office/drawing/2014/main" id="{EB37E80B-2CAF-AA38-C8EB-C312B2575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85" y="1944582"/>
            <a:ext cx="4373403" cy="425275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D29B651-A4C3-5949-FB9C-AFBEE43561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851097"/>
            <a:ext cx="4446245" cy="434624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E04CAB81-9904-3781-90C7-016480F2CF2B}"/>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34CA8687-7107-2B87-4B68-F71DE22F2245}"/>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4218508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Coeficientes de correlación de Spearman entre las predicciones de la red y el valor real por banda de frecuencia:</a:t>
            </a:r>
          </a:p>
        </p:txBody>
      </p:sp>
      <p:sp>
        <p:nvSpPr>
          <p:cNvPr id="13" name="12 Título"/>
          <p:cNvSpPr>
            <a:spLocks noGrp="1"/>
          </p:cNvSpPr>
          <p:nvPr>
            <p:ph type="title"/>
          </p:nvPr>
        </p:nvSpPr>
        <p:spPr/>
        <p:txBody>
          <a:bodyPr/>
          <a:lstStyle/>
          <a:p>
            <a:r>
              <a:rPr lang="es-ES" dirty="0"/>
              <a:t>Resultados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graphicFrame>
        <p:nvGraphicFramePr>
          <p:cNvPr id="3" name="Tabla 3">
            <a:extLst>
              <a:ext uri="{FF2B5EF4-FFF2-40B4-BE49-F238E27FC236}">
                <a16:creationId xmlns:a16="http://schemas.microsoft.com/office/drawing/2014/main" id="{2116C8A7-F5E5-9E30-8C94-5E136913FAE2}"/>
              </a:ext>
            </a:extLst>
          </p:cNvPr>
          <p:cNvGraphicFramePr>
            <a:graphicFrameLocks noGrp="1"/>
          </p:cNvGraphicFramePr>
          <p:nvPr>
            <p:extLst>
              <p:ext uri="{D42A27DB-BD31-4B8C-83A1-F6EECF244321}">
                <p14:modId xmlns:p14="http://schemas.microsoft.com/office/powerpoint/2010/main" val="1041491385"/>
              </p:ext>
            </p:extLst>
          </p:nvPr>
        </p:nvGraphicFramePr>
        <p:xfrm>
          <a:off x="539550" y="2289055"/>
          <a:ext cx="8064900" cy="3817692"/>
        </p:xfrm>
        <a:graphic>
          <a:graphicData uri="http://schemas.openxmlformats.org/drawingml/2006/table">
            <a:tbl>
              <a:tblPr firstRow="1" bandRow="1">
                <a:tableStyleId>{5C22544A-7EE6-4342-B048-85BDC9FD1C3A}</a:tableStyleId>
              </a:tblPr>
              <a:tblGrid>
                <a:gridCol w="896100">
                  <a:extLst>
                    <a:ext uri="{9D8B030D-6E8A-4147-A177-3AD203B41FA5}">
                      <a16:colId xmlns:a16="http://schemas.microsoft.com/office/drawing/2014/main" val="1926654225"/>
                    </a:ext>
                  </a:extLst>
                </a:gridCol>
                <a:gridCol w="896100">
                  <a:extLst>
                    <a:ext uri="{9D8B030D-6E8A-4147-A177-3AD203B41FA5}">
                      <a16:colId xmlns:a16="http://schemas.microsoft.com/office/drawing/2014/main" val="1602746654"/>
                    </a:ext>
                  </a:extLst>
                </a:gridCol>
                <a:gridCol w="896100">
                  <a:extLst>
                    <a:ext uri="{9D8B030D-6E8A-4147-A177-3AD203B41FA5}">
                      <a16:colId xmlns:a16="http://schemas.microsoft.com/office/drawing/2014/main" val="1740995113"/>
                    </a:ext>
                  </a:extLst>
                </a:gridCol>
                <a:gridCol w="896100">
                  <a:extLst>
                    <a:ext uri="{9D8B030D-6E8A-4147-A177-3AD203B41FA5}">
                      <a16:colId xmlns:a16="http://schemas.microsoft.com/office/drawing/2014/main" val="1550009846"/>
                    </a:ext>
                  </a:extLst>
                </a:gridCol>
                <a:gridCol w="896100">
                  <a:extLst>
                    <a:ext uri="{9D8B030D-6E8A-4147-A177-3AD203B41FA5}">
                      <a16:colId xmlns:a16="http://schemas.microsoft.com/office/drawing/2014/main" val="3001958758"/>
                    </a:ext>
                  </a:extLst>
                </a:gridCol>
                <a:gridCol w="896100">
                  <a:extLst>
                    <a:ext uri="{9D8B030D-6E8A-4147-A177-3AD203B41FA5}">
                      <a16:colId xmlns:a16="http://schemas.microsoft.com/office/drawing/2014/main" val="718177490"/>
                    </a:ext>
                  </a:extLst>
                </a:gridCol>
                <a:gridCol w="896100">
                  <a:extLst>
                    <a:ext uri="{9D8B030D-6E8A-4147-A177-3AD203B41FA5}">
                      <a16:colId xmlns:a16="http://schemas.microsoft.com/office/drawing/2014/main" val="4147036168"/>
                    </a:ext>
                  </a:extLst>
                </a:gridCol>
                <a:gridCol w="896100">
                  <a:extLst>
                    <a:ext uri="{9D8B030D-6E8A-4147-A177-3AD203B41FA5}">
                      <a16:colId xmlns:a16="http://schemas.microsoft.com/office/drawing/2014/main" val="2276605146"/>
                    </a:ext>
                  </a:extLst>
                </a:gridCol>
                <a:gridCol w="896100">
                  <a:extLst>
                    <a:ext uri="{9D8B030D-6E8A-4147-A177-3AD203B41FA5}">
                      <a16:colId xmlns:a16="http://schemas.microsoft.com/office/drawing/2014/main" val="2050221926"/>
                    </a:ext>
                  </a:extLst>
                </a:gridCol>
              </a:tblGrid>
              <a:tr h="432048">
                <a:tc>
                  <a:txBody>
                    <a:bodyPr/>
                    <a:lstStyle/>
                    <a:p>
                      <a:pPr algn="ctr"/>
                      <a:endParaRPr lang="es-AR" sz="1600" dirty="0">
                        <a:solidFill>
                          <a:schemeClr val="tx1"/>
                        </a:solidFill>
                      </a:endParaRPr>
                    </a:p>
                  </a:txBody>
                  <a:tcPr anchor="ctr"/>
                </a:tc>
                <a:tc gridSpan="2">
                  <a:txBody>
                    <a:bodyPr/>
                    <a:lstStyle/>
                    <a:p>
                      <a:pPr algn="ctr"/>
                      <a:r>
                        <a:rPr lang="es-AR" sz="1600" dirty="0">
                          <a:solidFill>
                            <a:schemeClr val="tx1"/>
                          </a:solidFill>
                        </a:rPr>
                        <a:t>T30</a:t>
                      </a:r>
                    </a:p>
                  </a:txBody>
                  <a:tcPr anchor="ctr"/>
                </a:tc>
                <a:tc hMerge="1">
                  <a:txBody>
                    <a:bodyPr/>
                    <a:lstStyle/>
                    <a:p>
                      <a:pPr algn="ctr"/>
                      <a:endParaRPr lang="es-AR" sz="1600" dirty="0">
                        <a:solidFill>
                          <a:schemeClr val="tx1"/>
                        </a:solidFill>
                      </a:endParaRPr>
                    </a:p>
                  </a:txBody>
                  <a:tcPr anchor="ctr"/>
                </a:tc>
                <a:tc gridSpan="2">
                  <a:txBody>
                    <a:bodyPr/>
                    <a:lstStyle/>
                    <a:p>
                      <a:pPr algn="ctr"/>
                      <a:r>
                        <a:rPr lang="es-AR" sz="1600" dirty="0">
                          <a:solidFill>
                            <a:schemeClr val="tx1"/>
                          </a:solidFill>
                        </a:rPr>
                        <a:t>C50</a:t>
                      </a:r>
                    </a:p>
                  </a:txBody>
                  <a:tcPr anchor="ctr"/>
                </a:tc>
                <a:tc hMerge="1">
                  <a:txBody>
                    <a:bodyPr/>
                    <a:lstStyle/>
                    <a:p>
                      <a:pPr algn="ctr"/>
                      <a:endParaRPr lang="es-AR" sz="1600" dirty="0">
                        <a:solidFill>
                          <a:schemeClr val="tx1"/>
                        </a:solidFill>
                      </a:endParaRPr>
                    </a:p>
                  </a:txBody>
                  <a:tcPr anchor="ctr"/>
                </a:tc>
                <a:tc gridSpan="2">
                  <a:txBody>
                    <a:bodyPr/>
                    <a:lstStyle/>
                    <a:p>
                      <a:pPr algn="ctr"/>
                      <a:r>
                        <a:rPr lang="es-AR" sz="1600" dirty="0">
                          <a:solidFill>
                            <a:schemeClr val="tx1"/>
                          </a:solidFill>
                        </a:rPr>
                        <a:t>C80</a:t>
                      </a:r>
                    </a:p>
                  </a:txBody>
                  <a:tcPr anchor="ctr"/>
                </a:tc>
                <a:tc hMerge="1">
                  <a:txBody>
                    <a:bodyPr/>
                    <a:lstStyle/>
                    <a:p>
                      <a:pPr algn="ctr"/>
                      <a:endParaRPr lang="es-AR" sz="1600" dirty="0">
                        <a:solidFill>
                          <a:schemeClr val="tx1"/>
                        </a:solidFill>
                      </a:endParaRPr>
                    </a:p>
                  </a:txBody>
                  <a:tcPr anchor="ctr"/>
                </a:tc>
                <a:tc gridSpan="2">
                  <a:txBody>
                    <a:bodyPr/>
                    <a:lstStyle/>
                    <a:p>
                      <a:pPr algn="ctr"/>
                      <a:r>
                        <a:rPr lang="es-AR" sz="1600" dirty="0">
                          <a:solidFill>
                            <a:schemeClr val="tx1"/>
                          </a:solidFill>
                        </a:rPr>
                        <a:t>D50</a:t>
                      </a:r>
                    </a:p>
                  </a:txBody>
                  <a:tcPr anchor="ctr"/>
                </a:tc>
                <a:tc hMerge="1">
                  <a:txBody>
                    <a:bodyPr/>
                    <a:lstStyle/>
                    <a:p>
                      <a:pPr algn="ctr"/>
                      <a:endParaRPr lang="es-AR" sz="1600" dirty="0">
                        <a:solidFill>
                          <a:schemeClr val="tx1"/>
                        </a:solidFill>
                      </a:endParaRPr>
                    </a:p>
                  </a:txBody>
                  <a:tcPr anchor="ctr"/>
                </a:tc>
                <a:extLst>
                  <a:ext uri="{0D108BD9-81ED-4DB2-BD59-A6C34878D82A}">
                    <a16:rowId xmlns:a16="http://schemas.microsoft.com/office/drawing/2014/main" val="3162452181"/>
                  </a:ext>
                </a:extLst>
              </a:tr>
              <a:tr h="356366">
                <a:tc>
                  <a:txBody>
                    <a:bodyPr/>
                    <a:lstStyle/>
                    <a:p>
                      <a:pPr algn="ctr"/>
                      <a:r>
                        <a:rPr lang="es-AR" sz="1600" dirty="0">
                          <a:solidFill>
                            <a:schemeClr val="tx1"/>
                          </a:solidFill>
                        </a:rPr>
                        <a:t>Banda [Hz]</a:t>
                      </a:r>
                    </a:p>
                  </a:txBody>
                  <a:tcPr anchor="ctr"/>
                </a:tc>
                <a:tc>
                  <a:txBody>
                    <a:bodyPr/>
                    <a:lstStyle/>
                    <a:p>
                      <a:pPr algn="ctr"/>
                      <a:r>
                        <a:rPr lang="es-AR" sz="1600" dirty="0">
                          <a:solidFill>
                            <a:schemeClr val="tx1"/>
                          </a:solidFill>
                        </a:rPr>
                        <a:t>r</a:t>
                      </a:r>
                    </a:p>
                  </a:txBody>
                  <a:tcPr anchor="ctr"/>
                </a:tc>
                <a:tc>
                  <a:txBody>
                    <a:bodyPr/>
                    <a:lstStyle/>
                    <a:p>
                      <a:pPr algn="ctr"/>
                      <a:r>
                        <a:rPr lang="es-AR" sz="1600" dirty="0" err="1">
                          <a:solidFill>
                            <a:schemeClr val="tx1"/>
                          </a:solidFill>
                        </a:rPr>
                        <a:t>p_valor</a:t>
                      </a:r>
                      <a:endParaRPr lang="es-AR" sz="1600" dirty="0">
                        <a:solidFill>
                          <a:schemeClr val="tx1"/>
                        </a:solidFill>
                      </a:endParaRPr>
                    </a:p>
                  </a:txBody>
                  <a:tcPr anchor="ctr"/>
                </a:tc>
                <a:tc>
                  <a:txBody>
                    <a:bodyPr/>
                    <a:lstStyle/>
                    <a:p>
                      <a:pPr algn="ctr"/>
                      <a:r>
                        <a:rPr lang="es-AR" sz="1600" dirty="0">
                          <a:solidFill>
                            <a:schemeClr val="tx1"/>
                          </a:solidFill>
                        </a:rPr>
                        <a:t>r</a:t>
                      </a:r>
                    </a:p>
                  </a:txBody>
                  <a:tcPr anchor="ctr"/>
                </a:tc>
                <a:tc>
                  <a:txBody>
                    <a:bodyPr/>
                    <a:lstStyle/>
                    <a:p>
                      <a:pPr algn="ctr"/>
                      <a:r>
                        <a:rPr lang="es-AR" sz="1600" dirty="0" err="1">
                          <a:solidFill>
                            <a:schemeClr val="tx1"/>
                          </a:solidFill>
                        </a:rPr>
                        <a:t>p_valor</a:t>
                      </a:r>
                      <a:endParaRPr lang="es-AR" sz="1600" dirty="0">
                        <a:solidFill>
                          <a:schemeClr val="tx1"/>
                        </a:solidFill>
                      </a:endParaRPr>
                    </a:p>
                  </a:txBody>
                  <a:tcPr anchor="ctr"/>
                </a:tc>
                <a:tc>
                  <a:txBody>
                    <a:bodyPr/>
                    <a:lstStyle/>
                    <a:p>
                      <a:pPr algn="ctr"/>
                      <a:r>
                        <a:rPr lang="es-AR" sz="1600" dirty="0">
                          <a:solidFill>
                            <a:schemeClr val="tx1"/>
                          </a:solidFill>
                        </a:rPr>
                        <a:t>r</a:t>
                      </a:r>
                    </a:p>
                  </a:txBody>
                  <a:tcPr anchor="ctr"/>
                </a:tc>
                <a:tc>
                  <a:txBody>
                    <a:bodyPr/>
                    <a:lstStyle/>
                    <a:p>
                      <a:pPr algn="ctr"/>
                      <a:r>
                        <a:rPr lang="es-AR" sz="1600" dirty="0" err="1">
                          <a:solidFill>
                            <a:schemeClr val="tx1"/>
                          </a:solidFill>
                        </a:rPr>
                        <a:t>p_valor</a:t>
                      </a:r>
                      <a:endParaRPr lang="es-AR" sz="1600" dirty="0">
                        <a:solidFill>
                          <a:schemeClr val="tx1"/>
                        </a:solidFill>
                      </a:endParaRPr>
                    </a:p>
                  </a:txBody>
                  <a:tcPr anchor="ctr"/>
                </a:tc>
                <a:tc>
                  <a:txBody>
                    <a:bodyPr/>
                    <a:lstStyle/>
                    <a:p>
                      <a:pPr algn="ctr"/>
                      <a:r>
                        <a:rPr lang="es-AR" sz="1600" dirty="0">
                          <a:solidFill>
                            <a:schemeClr val="tx1"/>
                          </a:solidFill>
                        </a:rPr>
                        <a:t>r</a:t>
                      </a:r>
                    </a:p>
                  </a:txBody>
                  <a:tcPr anchor="ctr"/>
                </a:tc>
                <a:tc>
                  <a:txBody>
                    <a:bodyPr/>
                    <a:lstStyle/>
                    <a:p>
                      <a:pPr algn="ctr"/>
                      <a:r>
                        <a:rPr lang="es-AR" sz="1600" dirty="0" err="1">
                          <a:solidFill>
                            <a:schemeClr val="tx1"/>
                          </a:solidFill>
                        </a:rPr>
                        <a:t>p_valor</a:t>
                      </a:r>
                      <a:endParaRPr lang="es-AR" sz="1600" dirty="0">
                        <a:solidFill>
                          <a:schemeClr val="tx1"/>
                        </a:solidFill>
                      </a:endParaRPr>
                    </a:p>
                  </a:txBody>
                  <a:tcPr anchor="ctr"/>
                </a:tc>
                <a:extLst>
                  <a:ext uri="{0D108BD9-81ED-4DB2-BD59-A6C34878D82A}">
                    <a16:rowId xmlns:a16="http://schemas.microsoft.com/office/drawing/2014/main" val="3173554587"/>
                  </a:ext>
                </a:extLst>
              </a:tr>
              <a:tr h="426328">
                <a:tc>
                  <a:txBody>
                    <a:bodyPr/>
                    <a:lstStyle/>
                    <a:p>
                      <a:pPr algn="ctr"/>
                      <a:r>
                        <a:rPr lang="es-AR" sz="1600" dirty="0">
                          <a:solidFill>
                            <a:schemeClr val="tx1"/>
                          </a:solidFill>
                        </a:rPr>
                        <a:t>125</a:t>
                      </a:r>
                    </a:p>
                  </a:txBody>
                  <a:tcPr anchor="ctr"/>
                </a:tc>
                <a:tc>
                  <a:txBody>
                    <a:bodyPr/>
                    <a:lstStyle/>
                    <a:p>
                      <a:pPr algn="ctr"/>
                      <a:r>
                        <a:rPr lang="es-AR" sz="1600" dirty="0">
                          <a:solidFill>
                            <a:schemeClr val="tx1"/>
                          </a:solidFill>
                        </a:rPr>
                        <a:t>0.525</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0.841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0.840</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0.813</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1114501092"/>
                  </a:ext>
                </a:extLst>
              </a:tr>
              <a:tr h="432048">
                <a:tc>
                  <a:txBody>
                    <a:bodyPr/>
                    <a:lstStyle/>
                    <a:p>
                      <a:pPr algn="ctr"/>
                      <a:r>
                        <a:rPr lang="es-AR" sz="1600" dirty="0">
                          <a:solidFill>
                            <a:schemeClr val="tx1"/>
                          </a:solidFill>
                        </a:rPr>
                        <a:t>250</a:t>
                      </a:r>
                    </a:p>
                  </a:txBody>
                  <a:tcPr anchor="ctr"/>
                </a:tc>
                <a:tc>
                  <a:txBody>
                    <a:bodyPr/>
                    <a:lstStyle/>
                    <a:p>
                      <a:pPr algn="ctr"/>
                      <a:r>
                        <a:rPr lang="es-AR" sz="1600" dirty="0">
                          <a:solidFill>
                            <a:schemeClr val="tx1"/>
                          </a:solidFill>
                        </a:rPr>
                        <a:t>0.823</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0.891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0.892</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0.890</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1007862460"/>
                  </a:ext>
                </a:extLst>
              </a:tr>
              <a:tr h="432048">
                <a:tc>
                  <a:txBody>
                    <a:bodyPr/>
                    <a:lstStyle/>
                    <a:p>
                      <a:pPr algn="ctr"/>
                      <a:r>
                        <a:rPr lang="es-AR" sz="1600" dirty="0">
                          <a:solidFill>
                            <a:schemeClr val="tx1"/>
                          </a:solidFill>
                        </a:rPr>
                        <a:t>500</a:t>
                      </a:r>
                    </a:p>
                  </a:txBody>
                  <a:tcPr anchor="ctr"/>
                </a:tc>
                <a:tc>
                  <a:txBody>
                    <a:bodyPr/>
                    <a:lstStyle/>
                    <a:p>
                      <a:pPr algn="ctr"/>
                      <a:r>
                        <a:rPr lang="es-AR" sz="1600" dirty="0">
                          <a:solidFill>
                            <a:schemeClr val="tx1"/>
                          </a:solidFill>
                        </a:rPr>
                        <a:t>0.880</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0.933</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0.933</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0.922</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2255106665"/>
                  </a:ext>
                </a:extLst>
              </a:tr>
              <a:tr h="360040">
                <a:tc>
                  <a:txBody>
                    <a:bodyPr/>
                    <a:lstStyle/>
                    <a:p>
                      <a:pPr algn="ctr"/>
                      <a:r>
                        <a:rPr lang="es-AR" sz="1600" dirty="0">
                          <a:solidFill>
                            <a:schemeClr val="tx1"/>
                          </a:solidFill>
                        </a:rPr>
                        <a:t>1000</a:t>
                      </a:r>
                    </a:p>
                  </a:txBody>
                  <a:tcPr anchor="ctr"/>
                </a:tc>
                <a:tc>
                  <a:txBody>
                    <a:bodyPr/>
                    <a:lstStyle/>
                    <a:p>
                      <a:pPr algn="ctr"/>
                      <a:r>
                        <a:rPr lang="es-AR" sz="1600" dirty="0">
                          <a:solidFill>
                            <a:schemeClr val="tx1"/>
                          </a:solidFill>
                        </a:rPr>
                        <a:t>0.922</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0.932</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0.941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0.926</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2869500350"/>
                  </a:ext>
                </a:extLst>
              </a:tr>
              <a:tr h="354320">
                <a:tc>
                  <a:txBody>
                    <a:bodyPr/>
                    <a:lstStyle/>
                    <a:p>
                      <a:pPr algn="ctr"/>
                      <a:r>
                        <a:rPr lang="es-AR" sz="1600" dirty="0">
                          <a:solidFill>
                            <a:schemeClr val="tx1"/>
                          </a:solidFill>
                        </a:rPr>
                        <a:t>2000</a:t>
                      </a:r>
                    </a:p>
                  </a:txBody>
                  <a:tcPr anchor="ctr"/>
                </a:tc>
                <a:tc>
                  <a:txBody>
                    <a:bodyPr/>
                    <a:lstStyle/>
                    <a:p>
                      <a:pPr algn="ctr"/>
                      <a:r>
                        <a:rPr lang="es-AR" sz="1600" dirty="0">
                          <a:solidFill>
                            <a:schemeClr val="tx1"/>
                          </a:solidFill>
                        </a:rPr>
                        <a:t>0.966</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0.961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0.957</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0.960</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3068902807"/>
                  </a:ext>
                </a:extLst>
              </a:tr>
              <a:tr h="420608">
                <a:tc>
                  <a:txBody>
                    <a:bodyPr/>
                    <a:lstStyle/>
                    <a:p>
                      <a:pPr algn="ctr"/>
                      <a:r>
                        <a:rPr lang="es-AR" sz="1600" dirty="0">
                          <a:solidFill>
                            <a:schemeClr val="tx1"/>
                          </a:solidFill>
                        </a:rPr>
                        <a:t>4000</a:t>
                      </a:r>
                    </a:p>
                  </a:txBody>
                  <a:tcPr anchor="ctr"/>
                </a:tc>
                <a:tc>
                  <a:txBody>
                    <a:bodyPr/>
                    <a:lstStyle/>
                    <a:p>
                      <a:pPr algn="ctr"/>
                      <a:r>
                        <a:rPr lang="es-AR" sz="1600" dirty="0">
                          <a:solidFill>
                            <a:schemeClr val="tx1"/>
                          </a:solidFill>
                        </a:rPr>
                        <a:t>0.973</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0.971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0.966</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0.970</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1356734789"/>
                  </a:ext>
                </a:extLst>
              </a:tr>
              <a:tr h="381132">
                <a:tc>
                  <a:txBody>
                    <a:bodyPr/>
                    <a:lstStyle/>
                    <a:p>
                      <a:pPr algn="ctr"/>
                      <a:r>
                        <a:rPr lang="es-AR" sz="1600" dirty="0">
                          <a:solidFill>
                            <a:schemeClr val="tx1"/>
                          </a:solidFill>
                        </a:rPr>
                        <a:t>8000</a:t>
                      </a:r>
                    </a:p>
                  </a:txBody>
                  <a:tcPr anchor="ctr"/>
                </a:tc>
                <a:tc>
                  <a:txBody>
                    <a:bodyPr/>
                    <a:lstStyle/>
                    <a:p>
                      <a:pPr algn="ctr"/>
                      <a:r>
                        <a:rPr lang="es-AR" sz="1600" dirty="0">
                          <a:solidFill>
                            <a:schemeClr val="tx1"/>
                          </a:solidFill>
                        </a:rPr>
                        <a:t>0.919</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0.922</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0.928</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0.911</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1025422016"/>
                  </a:ext>
                </a:extLst>
              </a:tr>
            </a:tbl>
          </a:graphicData>
        </a:graphic>
      </p:graphicFrame>
      <p:sp>
        <p:nvSpPr>
          <p:cNvPr id="4" name="Rectángulo 3">
            <a:extLst>
              <a:ext uri="{FF2B5EF4-FFF2-40B4-BE49-F238E27FC236}">
                <a16:creationId xmlns:a16="http://schemas.microsoft.com/office/drawing/2014/main" id="{26601290-9789-5E48-DB0E-7CA2DE0BEBED}"/>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5" name="Rectángulo 4">
            <a:extLst>
              <a:ext uri="{FF2B5EF4-FFF2-40B4-BE49-F238E27FC236}">
                <a16:creationId xmlns:a16="http://schemas.microsoft.com/office/drawing/2014/main" id="{E48432E8-B56A-3708-CF3F-198F2D171E3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395277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Probar el modelo con audios de voz con distintos niveles de relación señal a ruido (SNR) y estudiar su comportamiento.</a:t>
            </a:r>
          </a:p>
          <a:p>
            <a:r>
              <a:rPr lang="es-ES" dirty="0"/>
              <a:t>Probar variaciones de la arquitectura de la red y buscar mejoras en las estimaciones.</a:t>
            </a:r>
          </a:p>
          <a:p>
            <a:r>
              <a:rPr lang="es-ES" dirty="0"/>
              <a:t>Investigar más bases de datos de </a:t>
            </a:r>
            <a:r>
              <a:rPr lang="es-ES" dirty="0" err="1"/>
              <a:t>RIRs</a:t>
            </a:r>
            <a:r>
              <a:rPr lang="es-ES" dirty="0"/>
              <a:t> que tengan más información en bajas frecuencias.</a:t>
            </a:r>
          </a:p>
          <a:p>
            <a:r>
              <a:rPr lang="es-ES" dirty="0"/>
              <a:t>Detectar mediante procesamiento digital de señales los </a:t>
            </a:r>
            <a:r>
              <a:rPr lang="es-ES" dirty="0" err="1"/>
              <a:t>decay</a:t>
            </a:r>
            <a:r>
              <a:rPr lang="es-ES" dirty="0"/>
              <a:t> de las señales para aliviar la tarea de la red neuronal.</a:t>
            </a:r>
          </a:p>
          <a:p>
            <a:r>
              <a:rPr lang="es-ES" dirty="0"/>
              <a:t>Probar el modelo con una grabación propia en un recinto conocido y caracterizado.</a:t>
            </a:r>
          </a:p>
        </p:txBody>
      </p:sp>
      <p:sp>
        <p:nvSpPr>
          <p:cNvPr id="13" name="12 Título"/>
          <p:cNvSpPr>
            <a:spLocks noGrp="1"/>
          </p:cNvSpPr>
          <p:nvPr>
            <p:ph type="title"/>
          </p:nvPr>
        </p:nvSpPr>
        <p:spPr/>
        <p:txBody>
          <a:bodyPr/>
          <a:lstStyle/>
          <a:p>
            <a:r>
              <a:rPr lang="es-ES" dirty="0"/>
              <a:t>Trabajo pendiente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3" name="Rectángulo 2">
            <a:extLst>
              <a:ext uri="{FF2B5EF4-FFF2-40B4-BE49-F238E27FC236}">
                <a16:creationId xmlns:a16="http://schemas.microsoft.com/office/drawing/2014/main" id="{8E69783E-D3C9-58AC-AE36-12862C11C450}"/>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AC501578-F6D4-97D9-2554-34E8BD1DE7E0}"/>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437445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pPr marL="0" indent="0" algn="ctr" rtl="0">
              <a:spcBef>
                <a:spcPts val="1400"/>
              </a:spcBef>
              <a:spcAft>
                <a:spcPts val="0"/>
              </a:spcAft>
              <a:buNone/>
            </a:pPr>
            <a:endParaRPr lang="es-ES" sz="4800" dirty="0"/>
          </a:p>
          <a:p>
            <a:pPr marL="0" indent="0" algn="ctr" rtl="0">
              <a:spcBef>
                <a:spcPts val="1400"/>
              </a:spcBef>
              <a:spcAft>
                <a:spcPts val="0"/>
              </a:spcAft>
              <a:buNone/>
            </a:pPr>
            <a:r>
              <a:rPr lang="es-ES" sz="4800" dirty="0"/>
              <a:t>¡Muchas gracias por su atención!</a:t>
            </a:r>
          </a:p>
          <a:p>
            <a:pPr marL="0" indent="0" algn="ctr" rtl="0">
              <a:spcBef>
                <a:spcPts val="1400"/>
              </a:spcBef>
              <a:spcAft>
                <a:spcPts val="0"/>
              </a:spcAft>
              <a:buNone/>
            </a:pPr>
            <a:r>
              <a:rPr lang="es-ES" sz="3200" dirty="0"/>
              <a:t>¿Alguna consulta?</a:t>
            </a:r>
          </a:p>
          <a:p>
            <a:pPr marL="0" indent="0" algn="ctr" rtl="0">
              <a:spcBef>
                <a:spcPts val="1400"/>
              </a:spcBef>
              <a:spcAft>
                <a:spcPts val="0"/>
              </a:spcAft>
              <a:buNone/>
            </a:pPr>
            <a:r>
              <a:rPr lang="es-ES" sz="1800" dirty="0"/>
              <a:t>maxiaortiz22@gmail.com</a:t>
            </a:r>
          </a:p>
        </p:txBody>
      </p:sp>
      <p:sp>
        <p:nvSpPr>
          <p:cNvPr id="13" name="12 Título"/>
          <p:cNvSpPr>
            <a:spLocks noGrp="1"/>
          </p:cNvSpPr>
          <p:nvPr>
            <p:ph type="title"/>
          </p:nvPr>
        </p:nvSpPr>
        <p:spPr/>
        <p:txBody>
          <a:bodyPr/>
          <a:lstStyle/>
          <a:p>
            <a:endParaRPr lang="es-ES" dirty="0"/>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5" name="Rectángulo 4">
            <a:extLst>
              <a:ext uri="{FF2B5EF4-FFF2-40B4-BE49-F238E27FC236}">
                <a16:creationId xmlns:a16="http://schemas.microsoft.com/office/drawing/2014/main" id="{56A35CDB-A374-BD66-7B25-F2A33352D4B8}"/>
              </a:ext>
            </a:extLst>
          </p:cNvPr>
          <p:cNvSpPr/>
          <p:nvPr/>
        </p:nvSpPr>
        <p:spPr bwMode="auto">
          <a:xfrm>
            <a:off x="107504" y="6381328"/>
            <a:ext cx="4752528"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Estimación ciega de parámetros acústicos</a:t>
            </a:r>
          </a:p>
        </p:txBody>
      </p:sp>
      <p:sp>
        <p:nvSpPr>
          <p:cNvPr id="6" name="Rectángulo 5">
            <a:extLst>
              <a:ext uri="{FF2B5EF4-FFF2-40B4-BE49-F238E27FC236}">
                <a16:creationId xmlns:a16="http://schemas.microsoft.com/office/drawing/2014/main" id="{1761A1A9-FCE9-674F-F69E-BE3F8D1C7361}"/>
              </a:ext>
            </a:extLst>
          </p:cNvPr>
          <p:cNvSpPr/>
          <p:nvPr/>
        </p:nvSpPr>
        <p:spPr bwMode="auto">
          <a:xfrm>
            <a:off x="7596336" y="6417331"/>
            <a:ext cx="1152128" cy="3165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4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9" name="Rectángulo 8">
            <a:extLst>
              <a:ext uri="{FF2B5EF4-FFF2-40B4-BE49-F238E27FC236}">
                <a16:creationId xmlns:a16="http://schemas.microsoft.com/office/drawing/2014/main" id="{929CBFE1-956F-1981-F4E0-55BD3EB5869A}"/>
              </a:ext>
            </a:extLst>
          </p:cNvPr>
          <p:cNvSpPr/>
          <p:nvPr/>
        </p:nvSpPr>
        <p:spPr bwMode="auto">
          <a:xfrm>
            <a:off x="7596336" y="6381288"/>
            <a:ext cx="1152128" cy="3165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15</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Tree>
    <p:extLst>
      <p:ext uri="{BB962C8B-B14F-4D97-AF65-F5344CB8AC3E}">
        <p14:creationId xmlns:p14="http://schemas.microsoft.com/office/powerpoint/2010/main" val="54487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effectLst>
            <a:softEdge rad="127000"/>
          </a:effectLst>
        </p:spPr>
        <p:txBody>
          <a:bodyPr/>
          <a:lstStyle/>
          <a:p>
            <a:r>
              <a:rPr lang="es-ES" dirty="0"/>
              <a:t>Obtención de los parámetros:</a:t>
            </a:r>
          </a:p>
          <a:p>
            <a:pPr lvl="1"/>
            <a:r>
              <a:rPr lang="es-ES" dirty="0"/>
              <a:t>En la actualidad, el LSS ha ganado popularidad debido a sus ventajas:</a:t>
            </a:r>
          </a:p>
          <a:p>
            <a:pPr marL="471487" lvl="1" indent="0">
              <a:buNone/>
            </a:pPr>
            <a:endParaRPr lang="es-ES" dirty="0"/>
          </a:p>
          <a:p>
            <a:pPr marL="471487" lvl="1" indent="0">
              <a:buNone/>
            </a:pPr>
            <a:endParaRPr lang="es-ES" dirty="0"/>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5" name="Imagen 4" descr="Patrón de fondo">
            <a:extLst>
              <a:ext uri="{FF2B5EF4-FFF2-40B4-BE49-F238E27FC236}">
                <a16:creationId xmlns:a16="http://schemas.microsoft.com/office/drawing/2014/main" id="{D106F7D5-21B1-A466-A2FD-AF9A0D91E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12" y="2985245"/>
            <a:ext cx="3840088" cy="2177988"/>
          </a:xfrm>
          <a:prstGeom prst="rect">
            <a:avLst/>
          </a:prstGeom>
        </p:spPr>
      </p:pic>
      <p:sp>
        <p:nvSpPr>
          <p:cNvPr id="8" name="CuadroTexto 7">
            <a:extLst>
              <a:ext uri="{FF2B5EF4-FFF2-40B4-BE49-F238E27FC236}">
                <a16:creationId xmlns:a16="http://schemas.microsoft.com/office/drawing/2014/main" id="{A715ABEE-CF6E-7A31-2B32-3A80FFB881F8}"/>
              </a:ext>
            </a:extLst>
          </p:cNvPr>
          <p:cNvSpPr txBox="1"/>
          <p:nvPr/>
        </p:nvSpPr>
        <p:spPr>
          <a:xfrm>
            <a:off x="4535996" y="2528685"/>
            <a:ext cx="4356484" cy="1815882"/>
          </a:xfrm>
          <a:prstGeom prst="rect">
            <a:avLst/>
          </a:prstGeom>
          <a:noFill/>
        </p:spPr>
        <p:txBody>
          <a:bodyPr wrap="square" rtlCol="0">
            <a:spAutoFit/>
          </a:bodyPr>
          <a:lstStyle/>
          <a:p>
            <a:pPr marL="285750" indent="-285750">
              <a:buFont typeface="Arial" panose="020B0604020202020204" pitchFamily="34" charset="0"/>
              <a:buChar char="•"/>
            </a:pPr>
            <a:r>
              <a:rPr lang="es-AR" sz="1600" b="1" dirty="0"/>
              <a:t>Repetibilidad</a:t>
            </a:r>
            <a:r>
              <a:rPr lang="es-AR" sz="1600" dirty="0"/>
              <a:t> de la medición</a:t>
            </a:r>
          </a:p>
          <a:p>
            <a:pPr marL="285750" indent="-285750">
              <a:buFont typeface="Arial" panose="020B0604020202020204" pitchFamily="34" charset="0"/>
              <a:buChar char="•"/>
            </a:pPr>
            <a:r>
              <a:rPr lang="es-ES" sz="1600" dirty="0"/>
              <a:t>Ajuste en la </a:t>
            </a:r>
            <a:r>
              <a:rPr lang="es-ES" sz="1600" b="1" dirty="0"/>
              <a:t>duración</a:t>
            </a:r>
            <a:r>
              <a:rPr lang="es-ES" sz="1600" dirty="0"/>
              <a:t> del estímulo</a:t>
            </a:r>
          </a:p>
          <a:p>
            <a:pPr marL="285750" indent="-285750">
              <a:buFont typeface="Arial" panose="020B0604020202020204" pitchFamily="34" charset="0"/>
              <a:buChar char="•"/>
            </a:pPr>
            <a:r>
              <a:rPr lang="es-ES" sz="1600" dirty="0"/>
              <a:t>Control en el </a:t>
            </a:r>
            <a:r>
              <a:rPr lang="es-ES" sz="1600" b="1" dirty="0"/>
              <a:t>ancho de banda</a:t>
            </a:r>
            <a:r>
              <a:rPr lang="es-ES" sz="1600" dirty="0"/>
              <a:t> de la medición</a:t>
            </a:r>
          </a:p>
          <a:p>
            <a:pPr marL="285750" indent="-285750">
              <a:buFont typeface="Arial" panose="020B0604020202020204" pitchFamily="34" charset="0"/>
              <a:buChar char="•"/>
            </a:pPr>
            <a:r>
              <a:rPr lang="es-AR" sz="1600" dirty="0"/>
              <a:t>Control en su </a:t>
            </a:r>
            <a:r>
              <a:rPr lang="es-AR" sz="1600" b="1" dirty="0"/>
              <a:t>amplitud</a:t>
            </a:r>
          </a:p>
          <a:p>
            <a:pPr marL="285750" indent="-285750">
              <a:buFont typeface="Arial" panose="020B0604020202020204" pitchFamily="34" charset="0"/>
              <a:buChar char="•"/>
            </a:pPr>
            <a:r>
              <a:rPr lang="es-ES" sz="1600" dirty="0"/>
              <a:t>Mejora la </a:t>
            </a:r>
            <a:r>
              <a:rPr lang="es-ES" sz="1600" b="1" dirty="0"/>
              <a:t>SNR</a:t>
            </a:r>
            <a:r>
              <a:rPr lang="es-ES" sz="1600" dirty="0"/>
              <a:t> promediando mediciones</a:t>
            </a:r>
            <a:endParaRPr lang="es-AR" sz="1600" dirty="0"/>
          </a:p>
          <a:p>
            <a:pPr marL="285750" indent="-285750">
              <a:buFont typeface="Arial" panose="020B0604020202020204" pitchFamily="34" charset="0"/>
              <a:buChar char="•"/>
            </a:pPr>
            <a:r>
              <a:rPr lang="es-ES" sz="1600" dirty="0"/>
              <a:t>Permite medir la </a:t>
            </a:r>
            <a:r>
              <a:rPr lang="es-ES" sz="1600" b="1" dirty="0"/>
              <a:t>distorsión</a:t>
            </a:r>
            <a:r>
              <a:rPr lang="es-ES" sz="1600" dirty="0"/>
              <a:t> introducida por el sistema</a:t>
            </a:r>
            <a:endParaRPr lang="es-AR" sz="1600" dirty="0"/>
          </a:p>
        </p:txBody>
      </p:sp>
      <p:sp>
        <p:nvSpPr>
          <p:cNvPr id="9" name="CuadroTexto 8">
            <a:extLst>
              <a:ext uri="{FF2B5EF4-FFF2-40B4-BE49-F238E27FC236}">
                <a16:creationId xmlns:a16="http://schemas.microsoft.com/office/drawing/2014/main" id="{8A5195AC-1E32-27E7-4447-25C4BE66DD0A}"/>
              </a:ext>
            </a:extLst>
          </p:cNvPr>
          <p:cNvSpPr txBox="1"/>
          <p:nvPr/>
        </p:nvSpPr>
        <p:spPr>
          <a:xfrm>
            <a:off x="4535996" y="4803100"/>
            <a:ext cx="4356484" cy="1077218"/>
          </a:xfrm>
          <a:prstGeom prst="rect">
            <a:avLst/>
          </a:prstGeom>
          <a:noFill/>
        </p:spPr>
        <p:txBody>
          <a:bodyPr wrap="square" rtlCol="0">
            <a:spAutoFit/>
          </a:bodyPr>
          <a:lstStyle/>
          <a:p>
            <a:pPr marL="285750" indent="-285750">
              <a:buFont typeface="Arial" panose="020B0604020202020204" pitchFamily="34" charset="0"/>
              <a:buChar char="•"/>
            </a:pPr>
            <a:r>
              <a:rPr lang="es-AR" sz="1600" dirty="0"/>
              <a:t>Fuertemente dependiente del </a:t>
            </a:r>
            <a:r>
              <a:rPr lang="es-AR" sz="1600" b="1" dirty="0"/>
              <a:t>ruido de fondo</a:t>
            </a:r>
          </a:p>
          <a:p>
            <a:pPr marL="285750" indent="-285750">
              <a:buFont typeface="Arial" panose="020B0604020202020204" pitchFamily="34" charset="0"/>
              <a:buChar char="•"/>
            </a:pPr>
            <a:r>
              <a:rPr lang="es-AR" sz="1600" dirty="0"/>
              <a:t>Muy </a:t>
            </a:r>
            <a:r>
              <a:rPr lang="es-AR" sz="1600" b="1" dirty="0"/>
              <a:t>costosa</a:t>
            </a:r>
            <a:r>
              <a:rPr lang="es-AR" sz="1600" dirty="0"/>
              <a:t> en términos </a:t>
            </a:r>
            <a:r>
              <a:rPr lang="es-AR" sz="1600" b="1" dirty="0"/>
              <a:t>logísticos</a:t>
            </a:r>
          </a:p>
          <a:p>
            <a:pPr marL="285750" indent="-285750">
              <a:buFont typeface="Arial" panose="020B0604020202020204" pitchFamily="34" charset="0"/>
              <a:buChar char="•"/>
            </a:pPr>
            <a:r>
              <a:rPr lang="es-AR" sz="1600" dirty="0"/>
              <a:t>Necesita de </a:t>
            </a:r>
            <a:r>
              <a:rPr lang="es-AR" sz="1600" b="1" dirty="0"/>
              <a:t>instrumental especializado</a:t>
            </a:r>
            <a:r>
              <a:rPr lang="es-AR" sz="1600" dirty="0"/>
              <a:t>, costoso y difícil de conseguir</a:t>
            </a:r>
          </a:p>
        </p:txBody>
      </p:sp>
      <p:sp>
        <p:nvSpPr>
          <p:cNvPr id="10" name="CuadroTexto 9">
            <a:extLst>
              <a:ext uri="{FF2B5EF4-FFF2-40B4-BE49-F238E27FC236}">
                <a16:creationId xmlns:a16="http://schemas.microsoft.com/office/drawing/2014/main" id="{BD4CFD90-84EE-E810-D94F-D9439D9C1338}"/>
              </a:ext>
            </a:extLst>
          </p:cNvPr>
          <p:cNvSpPr txBox="1"/>
          <p:nvPr/>
        </p:nvSpPr>
        <p:spPr>
          <a:xfrm>
            <a:off x="5600656" y="2159353"/>
            <a:ext cx="1800200" cy="369332"/>
          </a:xfrm>
          <a:prstGeom prst="rect">
            <a:avLst/>
          </a:prstGeom>
          <a:noFill/>
        </p:spPr>
        <p:txBody>
          <a:bodyPr wrap="square" rtlCol="0">
            <a:spAutoFit/>
          </a:bodyPr>
          <a:lstStyle/>
          <a:p>
            <a:pPr algn="ctr"/>
            <a:r>
              <a:rPr lang="es-ES" dirty="0">
                <a:solidFill>
                  <a:srgbClr val="339933"/>
                </a:solidFill>
              </a:rPr>
              <a:t>VENTAJAS</a:t>
            </a:r>
            <a:endParaRPr lang="es-AR" dirty="0">
              <a:solidFill>
                <a:srgbClr val="339933"/>
              </a:solidFill>
            </a:endParaRPr>
          </a:p>
        </p:txBody>
      </p:sp>
      <p:sp>
        <p:nvSpPr>
          <p:cNvPr id="16" name="CuadroTexto 15">
            <a:extLst>
              <a:ext uri="{FF2B5EF4-FFF2-40B4-BE49-F238E27FC236}">
                <a16:creationId xmlns:a16="http://schemas.microsoft.com/office/drawing/2014/main" id="{14DBF820-F1F9-8A93-53A2-F53405B074B5}"/>
              </a:ext>
            </a:extLst>
          </p:cNvPr>
          <p:cNvSpPr txBox="1"/>
          <p:nvPr/>
        </p:nvSpPr>
        <p:spPr>
          <a:xfrm>
            <a:off x="5600656" y="4414210"/>
            <a:ext cx="1800200" cy="369332"/>
          </a:xfrm>
          <a:prstGeom prst="rect">
            <a:avLst/>
          </a:prstGeom>
          <a:noFill/>
        </p:spPr>
        <p:txBody>
          <a:bodyPr wrap="square" rtlCol="0">
            <a:spAutoFit/>
          </a:bodyPr>
          <a:lstStyle/>
          <a:p>
            <a:pPr algn="ctr"/>
            <a:r>
              <a:rPr lang="es-ES" dirty="0">
                <a:solidFill>
                  <a:schemeClr val="accent2">
                    <a:lumMod val="75000"/>
                  </a:schemeClr>
                </a:solidFill>
              </a:rPr>
              <a:t>DESVENTAJAS</a:t>
            </a:r>
            <a:endParaRPr lang="es-AR" dirty="0">
              <a:solidFill>
                <a:schemeClr val="accent2">
                  <a:lumMod val="75000"/>
                </a:schemeClr>
              </a:solidFill>
            </a:endParaRPr>
          </a:p>
        </p:txBody>
      </p:sp>
      <p:pic>
        <p:nvPicPr>
          <p:cNvPr id="23" name="Imagen 22" descr="Un grupo de personas vestidas de negro trabajando en una computadora&#10;&#10;Descripción generada automáticamente con confianza media">
            <a:extLst>
              <a:ext uri="{FF2B5EF4-FFF2-40B4-BE49-F238E27FC236}">
                <a16:creationId xmlns:a16="http://schemas.microsoft.com/office/drawing/2014/main" id="{5837672C-873E-55A1-AC78-65E4A6BB5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987" y="1507055"/>
            <a:ext cx="3560018" cy="4746690"/>
          </a:xfrm>
          <a:prstGeom prst="rect">
            <a:avLst/>
          </a:prstGeom>
        </p:spPr>
      </p:pic>
    </p:spTree>
    <p:extLst>
      <p:ext uri="{BB962C8B-B14F-4D97-AF65-F5344CB8AC3E}">
        <p14:creationId xmlns:p14="http://schemas.microsoft.com/office/powerpoint/2010/main" val="92065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effectLst>
            <a:softEdge rad="127000"/>
          </a:effectLst>
        </p:spPr>
        <p:txBody>
          <a:bodyPr/>
          <a:lstStyle/>
          <a:p>
            <a:r>
              <a:rPr lang="es-ES" dirty="0"/>
              <a:t>Problemática:</a:t>
            </a:r>
          </a:p>
          <a:p>
            <a:pPr lvl="1"/>
            <a:r>
              <a:rPr lang="es-ES" dirty="0"/>
              <a:t>Por lo tanto, en el marco de esta </a:t>
            </a:r>
            <a:r>
              <a:rPr lang="es-ES" b="1" dirty="0"/>
              <a:t>investigación</a:t>
            </a:r>
            <a:r>
              <a:rPr lang="es-ES" dirty="0"/>
              <a:t>, se </a:t>
            </a:r>
            <a:r>
              <a:rPr lang="es-ES" b="1" dirty="0"/>
              <a:t>propone un método </a:t>
            </a:r>
            <a:r>
              <a:rPr lang="es-ES" dirty="0"/>
              <a:t>novedoso para la </a:t>
            </a:r>
            <a:r>
              <a:rPr lang="es-ES" b="1" dirty="0"/>
              <a:t>medición</a:t>
            </a:r>
            <a:r>
              <a:rPr lang="es-ES" dirty="0"/>
              <a:t> de </a:t>
            </a:r>
            <a:r>
              <a:rPr lang="es-ES" b="1" dirty="0"/>
              <a:t>parámetros acústicos</a:t>
            </a:r>
            <a:r>
              <a:rPr lang="es-ES" dirty="0"/>
              <a:t>.</a:t>
            </a:r>
          </a:p>
          <a:p>
            <a:pPr lvl="1"/>
            <a:r>
              <a:rPr lang="es-ES" dirty="0"/>
              <a:t>Este enfoque consiste en estimar dichos parámetros a partir de una </a:t>
            </a:r>
            <a:r>
              <a:rPr lang="es-ES" b="1" dirty="0"/>
              <a:t>señal de voz </a:t>
            </a:r>
            <a:r>
              <a:rPr lang="es-ES" dirty="0"/>
              <a:t>grabada que contiene la </a:t>
            </a:r>
            <a:r>
              <a:rPr lang="es-ES" b="1" dirty="0"/>
              <a:t>reverberación</a:t>
            </a:r>
            <a:r>
              <a:rPr lang="es-ES" dirty="0"/>
              <a:t> propia del recinto en cuestión.</a:t>
            </a:r>
          </a:p>
          <a:p>
            <a:pPr lvl="1"/>
            <a:r>
              <a:rPr lang="es-ES" dirty="0"/>
              <a:t>En la literatura, esto se conoce como </a:t>
            </a:r>
            <a:r>
              <a:rPr lang="es-ES" b="1" dirty="0"/>
              <a:t>estimación ciega de parámetros acústicos</a:t>
            </a:r>
            <a:r>
              <a:rPr lang="es-ES" dirty="0"/>
              <a:t> ya que, a diferencia de los métodos convencionales, no se calculan a partir de la respuesta al impulso de la sala.</a:t>
            </a:r>
          </a:p>
          <a:p>
            <a:pPr lvl="1"/>
            <a:r>
              <a:rPr lang="es-ES" dirty="0"/>
              <a:t>En cambio, se basa en la </a:t>
            </a:r>
            <a:r>
              <a:rPr lang="es-ES" b="1" dirty="0"/>
              <a:t>modelación de la reverberación</a:t>
            </a:r>
            <a:r>
              <a:rPr lang="es-ES" dirty="0"/>
              <a:t> utilizando algoritmos con </a:t>
            </a:r>
            <a:r>
              <a:rPr lang="es-ES" b="1" dirty="0"/>
              <a:t>redes neuronales</a:t>
            </a:r>
            <a:r>
              <a:rPr lang="es-ES" dirty="0"/>
              <a:t> y </a:t>
            </a:r>
            <a:r>
              <a:rPr lang="es-ES" b="1" dirty="0"/>
              <a:t>procesamiento de un audio de voz</a:t>
            </a:r>
            <a:r>
              <a:rPr lang="es-ES" dirty="0"/>
              <a:t> </a:t>
            </a:r>
            <a:r>
              <a:rPr lang="es-ES" b="1" dirty="0"/>
              <a:t>reverberado.</a:t>
            </a:r>
          </a:p>
          <a:p>
            <a:pPr marL="471487" lvl="1" indent="0">
              <a:buNone/>
            </a:pPr>
            <a:endParaRPr lang="es-ES" dirty="0"/>
          </a:p>
          <a:p>
            <a:pPr marL="471487" lvl="1" indent="0">
              <a:buNone/>
            </a:pPr>
            <a:endParaRPr lang="es-ES" dirty="0"/>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94140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Objetivo:</a:t>
            </a:r>
          </a:p>
          <a:p>
            <a:pPr lvl="1"/>
            <a:r>
              <a:rPr lang="es-ES" dirty="0"/>
              <a:t>Implementar un </a:t>
            </a:r>
            <a:r>
              <a:rPr lang="es-ES" b="1" dirty="0"/>
              <a:t>algoritmo</a:t>
            </a:r>
            <a:r>
              <a:rPr lang="es-ES" dirty="0"/>
              <a:t> basado en </a:t>
            </a:r>
            <a:r>
              <a:rPr lang="es-ES" b="1" dirty="0"/>
              <a:t>redes neuronales convolucionales (CNN) </a:t>
            </a:r>
            <a:r>
              <a:rPr lang="es-ES" dirty="0"/>
              <a:t>que permita </a:t>
            </a:r>
            <a:r>
              <a:rPr lang="es-ES" b="1" dirty="0"/>
              <a:t>estimar</a:t>
            </a:r>
            <a:r>
              <a:rPr lang="es-ES" dirty="0"/>
              <a:t> los </a:t>
            </a:r>
            <a:r>
              <a:rPr lang="es-ES" b="1" dirty="0"/>
              <a:t>parámetros acústicos</a:t>
            </a:r>
            <a:r>
              <a:rPr lang="es-ES" dirty="0"/>
              <a:t> de un recinto utilizando la </a:t>
            </a:r>
            <a:r>
              <a:rPr lang="es-ES" b="1" dirty="0"/>
              <a:t>grabación de una señal de voz reverberada</a:t>
            </a:r>
            <a:r>
              <a:rPr lang="es-ES" dirty="0"/>
              <a:t> como entrada.</a:t>
            </a:r>
          </a:p>
          <a:p>
            <a:pPr lvl="1"/>
            <a:r>
              <a:rPr lang="es-ES" dirty="0"/>
              <a:t>Desarrollar un enfoque novedoso y efectivo para la estimación de estos parámetros, aprovechando las capacidades de las </a:t>
            </a:r>
            <a:r>
              <a:rPr lang="es-ES" b="1" dirty="0"/>
              <a:t>CNN</a:t>
            </a:r>
            <a:r>
              <a:rPr lang="es-ES" dirty="0"/>
              <a:t> en el procesamiento de señales acústicas.</a:t>
            </a:r>
          </a:p>
          <a:p>
            <a:pPr lvl="1"/>
            <a:r>
              <a:rPr lang="es-ES" dirty="0"/>
              <a:t>Este algoritmo busca superar las limitaciones de los enfoques convencionales y ofrecer una </a:t>
            </a:r>
            <a:r>
              <a:rPr lang="es-ES" b="1" dirty="0"/>
              <a:t>solución</a:t>
            </a:r>
            <a:r>
              <a:rPr lang="es-ES" dirty="0"/>
              <a:t> más </a:t>
            </a:r>
            <a:r>
              <a:rPr lang="es-ES" b="1" dirty="0"/>
              <a:t>precisa</a:t>
            </a:r>
            <a:r>
              <a:rPr lang="es-ES" dirty="0"/>
              <a:t> y </a:t>
            </a:r>
            <a:r>
              <a:rPr lang="es-ES" b="1" dirty="0"/>
              <a:t>eficiente</a:t>
            </a:r>
            <a:r>
              <a:rPr lang="es-ES" dirty="0"/>
              <a:t> en la estimación de los parámetros acústicos de una sala.</a:t>
            </a:r>
          </a:p>
          <a:p>
            <a:pPr lvl="1"/>
            <a:endParaRPr lang="es-ES" dirty="0"/>
          </a:p>
        </p:txBody>
      </p:sp>
      <p:sp>
        <p:nvSpPr>
          <p:cNvPr id="13" name="12 Título"/>
          <p:cNvSpPr>
            <a:spLocks noGrp="1"/>
          </p:cNvSpPr>
          <p:nvPr>
            <p:ph type="title"/>
          </p:nvPr>
        </p:nvSpPr>
        <p:spPr/>
        <p:txBody>
          <a:bodyPr/>
          <a:lstStyle/>
          <a:p>
            <a:r>
              <a:rPr lang="es-ES" dirty="0"/>
              <a:t>Objetivo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88443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Objetivos específicos:</a:t>
            </a:r>
          </a:p>
          <a:p>
            <a:pPr lvl="1"/>
            <a:r>
              <a:rPr lang="es-ES" sz="1800" b="1" dirty="0"/>
              <a:t>Revisar</a:t>
            </a:r>
            <a:r>
              <a:rPr lang="es-ES" sz="1800" dirty="0"/>
              <a:t> las diferentes </a:t>
            </a:r>
            <a:r>
              <a:rPr lang="es-ES" sz="1800" b="1" dirty="0"/>
              <a:t>técnicas</a:t>
            </a:r>
            <a:r>
              <a:rPr lang="es-ES" sz="1800" dirty="0"/>
              <a:t> utilizadas para obtener parámetros acústicos cuando </a:t>
            </a:r>
            <a:r>
              <a:rPr lang="es-ES" sz="1800" b="1" dirty="0"/>
              <a:t>no se dispone</a:t>
            </a:r>
            <a:r>
              <a:rPr lang="es-ES" sz="1800" dirty="0"/>
              <a:t> de la </a:t>
            </a:r>
            <a:r>
              <a:rPr lang="es-ES" sz="1800" b="1" dirty="0"/>
              <a:t>respuesta al impulso</a:t>
            </a:r>
            <a:r>
              <a:rPr lang="es-ES" sz="1800" dirty="0"/>
              <a:t> de la sala.</a:t>
            </a:r>
          </a:p>
          <a:p>
            <a:pPr lvl="1"/>
            <a:r>
              <a:rPr lang="es-ES" sz="1800" b="1" dirty="0"/>
              <a:t>Diseñar</a:t>
            </a:r>
            <a:r>
              <a:rPr lang="es-ES" sz="1800" dirty="0"/>
              <a:t> e </a:t>
            </a:r>
            <a:r>
              <a:rPr lang="es-ES" sz="1800" b="1" dirty="0"/>
              <a:t>implementar</a:t>
            </a:r>
            <a:r>
              <a:rPr lang="es-ES" sz="1800" dirty="0"/>
              <a:t> un </a:t>
            </a:r>
            <a:r>
              <a:rPr lang="es-ES" sz="1800" b="1" dirty="0"/>
              <a:t>modelo</a:t>
            </a:r>
            <a:r>
              <a:rPr lang="es-ES" sz="1800" dirty="0"/>
              <a:t> utilizando </a:t>
            </a:r>
            <a:r>
              <a:rPr lang="es-ES" sz="1800" b="1" dirty="0"/>
              <a:t>redes neuronales</a:t>
            </a:r>
            <a:r>
              <a:rPr lang="es-ES" sz="1800" dirty="0"/>
              <a:t> en el lenguaje de programación </a:t>
            </a:r>
            <a:r>
              <a:rPr lang="es-ES" sz="1800" b="1" dirty="0"/>
              <a:t>Python</a:t>
            </a:r>
            <a:r>
              <a:rPr lang="es-ES" sz="1800" dirty="0"/>
              <a:t>, que permita la </a:t>
            </a:r>
            <a:r>
              <a:rPr lang="es-ES" sz="1800" b="1" dirty="0"/>
              <a:t>obtención ciega de parámetros acústicos</a:t>
            </a:r>
            <a:r>
              <a:rPr lang="es-ES" sz="1800" dirty="0"/>
              <a:t> a partir de </a:t>
            </a:r>
            <a:r>
              <a:rPr lang="es-ES" sz="1800" b="1" dirty="0"/>
              <a:t>señales de voz reverberadas</a:t>
            </a:r>
            <a:r>
              <a:rPr lang="es-ES" sz="1800" dirty="0"/>
              <a:t>.</a:t>
            </a:r>
          </a:p>
          <a:p>
            <a:pPr lvl="1"/>
            <a:r>
              <a:rPr lang="es-ES" sz="1800" dirty="0"/>
              <a:t>Generar una </a:t>
            </a:r>
            <a:r>
              <a:rPr lang="es-ES" sz="1800" b="1" dirty="0"/>
              <a:t>base de datos</a:t>
            </a:r>
            <a:r>
              <a:rPr lang="es-ES" sz="1800" dirty="0"/>
              <a:t> de </a:t>
            </a:r>
            <a:r>
              <a:rPr lang="es-ES" sz="1800" b="1" dirty="0"/>
              <a:t>grabaciones de voz </a:t>
            </a:r>
            <a:r>
              <a:rPr lang="es-ES" sz="1800" dirty="0"/>
              <a:t>con </a:t>
            </a:r>
            <a:r>
              <a:rPr lang="es-ES" sz="1800" b="1" dirty="0"/>
              <a:t>reverberación</a:t>
            </a:r>
            <a:r>
              <a:rPr lang="es-ES" sz="1800" dirty="0"/>
              <a:t> utilizando tanto </a:t>
            </a:r>
            <a:r>
              <a:rPr lang="es-ES" sz="1800" b="1" dirty="0"/>
              <a:t>respuestas impulsivas reales </a:t>
            </a:r>
            <a:r>
              <a:rPr lang="es-ES" sz="1800" dirty="0"/>
              <a:t>como generadas </a:t>
            </a:r>
            <a:r>
              <a:rPr lang="es-ES" sz="1800" b="1" dirty="0"/>
              <a:t>artificialmente</a:t>
            </a:r>
            <a:r>
              <a:rPr lang="es-ES" sz="1800" dirty="0"/>
              <a:t>.</a:t>
            </a:r>
          </a:p>
          <a:p>
            <a:pPr lvl="1"/>
            <a:r>
              <a:rPr lang="es-ES" sz="1800" dirty="0"/>
              <a:t>Aplicar técnicas de </a:t>
            </a:r>
            <a:r>
              <a:rPr lang="es-ES" sz="1800" b="1" dirty="0"/>
              <a:t>aumentación de datos</a:t>
            </a:r>
            <a:r>
              <a:rPr lang="es-ES" sz="1800" dirty="0"/>
              <a:t> para mejorar la diversidad y representatividad de las respuestas al impulso reales utilizadas en el modelo.</a:t>
            </a:r>
          </a:p>
          <a:p>
            <a:pPr lvl="1"/>
            <a:r>
              <a:rPr lang="es-ES" sz="1800" dirty="0"/>
              <a:t>Optimizar el sistema propuesto y comparar los resultados obtenidos con los parámetros acústicos calculados mediante métodos convencionales.</a:t>
            </a:r>
          </a:p>
          <a:p>
            <a:pPr lvl="1"/>
            <a:r>
              <a:rPr lang="es-ES" sz="1800" dirty="0"/>
              <a:t>Realizar mediciones empíricas de una sala para contrastar y validar los </a:t>
            </a:r>
            <a:r>
              <a:rPr lang="es-ES" sz="1800" b="1" dirty="0"/>
              <a:t>resultados</a:t>
            </a:r>
            <a:r>
              <a:rPr lang="es-ES" sz="1800" dirty="0"/>
              <a:t> obtenidos por el modelo propuesto.</a:t>
            </a:r>
          </a:p>
          <a:p>
            <a:pPr lvl="1"/>
            <a:endParaRPr lang="es-ES" dirty="0"/>
          </a:p>
        </p:txBody>
      </p:sp>
      <p:sp>
        <p:nvSpPr>
          <p:cNvPr id="13" name="12 Título"/>
          <p:cNvSpPr>
            <a:spLocks noGrp="1"/>
          </p:cNvSpPr>
          <p:nvPr>
            <p:ph type="title"/>
          </p:nvPr>
        </p:nvSpPr>
        <p:spPr/>
        <p:txBody>
          <a:bodyPr/>
          <a:lstStyle/>
          <a:p>
            <a:r>
              <a:rPr lang="es-ES" dirty="0"/>
              <a:t>Objetivo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24732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Primeros enfoques:</a:t>
            </a:r>
          </a:p>
          <a:p>
            <a:pPr lvl="1"/>
            <a:r>
              <a:rPr lang="es-ES" dirty="0"/>
              <a:t>Se detectó que existe una </a:t>
            </a:r>
            <a:r>
              <a:rPr lang="es-ES" b="1" dirty="0"/>
              <a:t>correlación</a:t>
            </a:r>
            <a:r>
              <a:rPr lang="es-ES" dirty="0"/>
              <a:t> entre el </a:t>
            </a:r>
            <a:r>
              <a:rPr lang="es-ES" b="1" dirty="0"/>
              <a:t>decaimiento de una RIR</a:t>
            </a:r>
            <a:r>
              <a:rPr lang="es-ES" dirty="0"/>
              <a:t> y el </a:t>
            </a:r>
            <a:r>
              <a:rPr lang="es-ES" b="1" dirty="0"/>
              <a:t>final de una palabra</a:t>
            </a:r>
            <a:r>
              <a:rPr lang="es-ES" dirty="0"/>
              <a:t> en un audio de voz </a:t>
            </a:r>
            <a:r>
              <a:rPr lang="es-ES" b="1" dirty="0"/>
              <a:t>grabado</a:t>
            </a:r>
            <a:r>
              <a:rPr lang="es-ES" dirty="0"/>
              <a:t> en una sala.</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6" name="Imagen 5">
            <a:extLst>
              <a:ext uri="{FF2B5EF4-FFF2-40B4-BE49-F238E27FC236}">
                <a16:creationId xmlns:a16="http://schemas.microsoft.com/office/drawing/2014/main" id="{073DB3CA-C3CC-BD21-4874-A204AD8D5B94}"/>
              </a:ext>
            </a:extLst>
          </p:cNvPr>
          <p:cNvPicPr>
            <a:picLocks noChangeAspect="1"/>
          </p:cNvPicPr>
          <p:nvPr/>
        </p:nvPicPr>
        <p:blipFill>
          <a:blip r:embed="rId2"/>
          <a:stretch>
            <a:fillRect/>
          </a:stretch>
        </p:blipFill>
        <p:spPr>
          <a:xfrm>
            <a:off x="1614527" y="2564904"/>
            <a:ext cx="4330770" cy="3422035"/>
          </a:xfrm>
          <a:prstGeom prst="rect">
            <a:avLst/>
          </a:prstGeom>
        </p:spPr>
      </p:pic>
      <p:sp>
        <p:nvSpPr>
          <p:cNvPr id="7" name="CuadroTexto 6">
            <a:extLst>
              <a:ext uri="{FF2B5EF4-FFF2-40B4-BE49-F238E27FC236}">
                <a16:creationId xmlns:a16="http://schemas.microsoft.com/office/drawing/2014/main" id="{47F9EC15-45E2-3F79-3E37-4B249D7A484C}"/>
              </a:ext>
            </a:extLst>
          </p:cNvPr>
          <p:cNvSpPr txBox="1"/>
          <p:nvPr/>
        </p:nvSpPr>
        <p:spPr>
          <a:xfrm>
            <a:off x="6900024" y="4932786"/>
            <a:ext cx="1944828" cy="369332"/>
          </a:xfrm>
          <a:prstGeom prst="rect">
            <a:avLst/>
          </a:prstGeom>
          <a:noFill/>
        </p:spPr>
        <p:txBody>
          <a:bodyPr wrap="square" rtlCol="0">
            <a:spAutoFit/>
          </a:bodyPr>
          <a:lstStyle/>
          <a:p>
            <a:r>
              <a:rPr lang="es-AR" dirty="0"/>
              <a:t>Audio reverberado</a:t>
            </a:r>
          </a:p>
        </p:txBody>
      </p:sp>
      <p:sp>
        <p:nvSpPr>
          <p:cNvPr id="8" name="CuadroTexto 7">
            <a:extLst>
              <a:ext uri="{FF2B5EF4-FFF2-40B4-BE49-F238E27FC236}">
                <a16:creationId xmlns:a16="http://schemas.microsoft.com/office/drawing/2014/main" id="{FF6A4C0F-3544-B011-5334-D74B6D3A9554}"/>
              </a:ext>
            </a:extLst>
          </p:cNvPr>
          <p:cNvSpPr txBox="1"/>
          <p:nvPr/>
        </p:nvSpPr>
        <p:spPr>
          <a:xfrm>
            <a:off x="6900024" y="3301320"/>
            <a:ext cx="1625125" cy="369332"/>
          </a:xfrm>
          <a:prstGeom prst="rect">
            <a:avLst/>
          </a:prstGeom>
          <a:noFill/>
        </p:spPr>
        <p:txBody>
          <a:bodyPr wrap="square" rtlCol="0">
            <a:spAutoFit/>
          </a:bodyPr>
          <a:lstStyle/>
          <a:p>
            <a:r>
              <a:rPr lang="es-AR" dirty="0"/>
              <a:t>Audio anecoico</a:t>
            </a:r>
          </a:p>
        </p:txBody>
      </p:sp>
      <p:cxnSp>
        <p:nvCxnSpPr>
          <p:cNvPr id="9" name="Conector recto de flecha 8">
            <a:extLst>
              <a:ext uri="{FF2B5EF4-FFF2-40B4-BE49-F238E27FC236}">
                <a16:creationId xmlns:a16="http://schemas.microsoft.com/office/drawing/2014/main" id="{DC90ADF7-4064-5CEF-9386-0560BD92A6C0}"/>
              </a:ext>
            </a:extLst>
          </p:cNvPr>
          <p:cNvCxnSpPr>
            <a:cxnSpLocks/>
          </p:cNvCxnSpPr>
          <p:nvPr/>
        </p:nvCxnSpPr>
        <p:spPr bwMode="auto">
          <a:xfrm flipH="1">
            <a:off x="6168679" y="3485986"/>
            <a:ext cx="73134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Conector recto de flecha 9">
            <a:extLst>
              <a:ext uri="{FF2B5EF4-FFF2-40B4-BE49-F238E27FC236}">
                <a16:creationId xmlns:a16="http://schemas.microsoft.com/office/drawing/2014/main" id="{2908B98F-C71E-5DD7-D138-20A977F04128}"/>
              </a:ext>
            </a:extLst>
          </p:cNvPr>
          <p:cNvCxnSpPr>
            <a:cxnSpLocks/>
          </p:cNvCxnSpPr>
          <p:nvPr/>
        </p:nvCxnSpPr>
        <p:spPr bwMode="auto">
          <a:xfrm flipH="1">
            <a:off x="6178144" y="5117452"/>
            <a:ext cx="72188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CuadroTexto 15">
            <a:extLst>
              <a:ext uri="{FF2B5EF4-FFF2-40B4-BE49-F238E27FC236}">
                <a16:creationId xmlns:a16="http://schemas.microsoft.com/office/drawing/2014/main" id="{B9BCC276-1C6D-242F-C86C-9FAADD093254}"/>
              </a:ext>
            </a:extLst>
          </p:cNvPr>
          <p:cNvSpPr txBox="1"/>
          <p:nvPr/>
        </p:nvSpPr>
        <p:spPr>
          <a:xfrm>
            <a:off x="611560" y="5945968"/>
            <a:ext cx="6449394" cy="307777"/>
          </a:xfrm>
          <a:prstGeom prst="rect">
            <a:avLst/>
          </a:prstGeom>
          <a:noFill/>
        </p:spPr>
        <p:txBody>
          <a:bodyPr wrap="none" rtlCol="0">
            <a:spAutoFit/>
          </a:bodyPr>
          <a:lstStyle/>
          <a:p>
            <a:r>
              <a:rPr lang="es-ES" sz="1400" dirty="0">
                <a:solidFill>
                  <a:schemeClr val="accent5">
                    <a:lumMod val="50000"/>
                  </a:schemeClr>
                </a:solidFill>
              </a:rPr>
              <a:t>Kendrick et al. “</a:t>
            </a:r>
            <a:r>
              <a:rPr lang="es-ES" sz="1400" dirty="0" err="1">
                <a:solidFill>
                  <a:schemeClr val="accent5">
                    <a:lumMod val="50000"/>
                  </a:schemeClr>
                </a:solidFill>
              </a:rPr>
              <a:t>Blind</a:t>
            </a:r>
            <a:r>
              <a:rPr lang="es-ES" sz="1400" dirty="0">
                <a:solidFill>
                  <a:schemeClr val="accent5">
                    <a:lumMod val="50000"/>
                  </a:schemeClr>
                </a:solidFill>
              </a:rPr>
              <a:t> </a:t>
            </a:r>
            <a:r>
              <a:rPr lang="es-ES" sz="1400" dirty="0" err="1">
                <a:solidFill>
                  <a:schemeClr val="accent5">
                    <a:lumMod val="50000"/>
                  </a:schemeClr>
                </a:solidFill>
              </a:rPr>
              <a:t>Estimation</a:t>
            </a:r>
            <a:r>
              <a:rPr lang="es-ES" sz="1400" dirty="0">
                <a:solidFill>
                  <a:schemeClr val="accent5">
                    <a:lumMod val="50000"/>
                  </a:schemeClr>
                </a:solidFill>
              </a:rPr>
              <a:t> </a:t>
            </a:r>
            <a:r>
              <a:rPr lang="es-ES" sz="1400" dirty="0" err="1">
                <a:solidFill>
                  <a:schemeClr val="accent5">
                    <a:lumMod val="50000"/>
                  </a:schemeClr>
                </a:solidFill>
              </a:rPr>
              <a:t>of</a:t>
            </a:r>
            <a:r>
              <a:rPr lang="es-ES" sz="1400" dirty="0">
                <a:solidFill>
                  <a:schemeClr val="accent5">
                    <a:lumMod val="50000"/>
                  </a:schemeClr>
                </a:solidFill>
              </a:rPr>
              <a:t> </a:t>
            </a:r>
            <a:r>
              <a:rPr lang="es-ES" sz="1400" dirty="0" err="1">
                <a:solidFill>
                  <a:schemeClr val="accent5">
                    <a:lumMod val="50000"/>
                  </a:schemeClr>
                </a:solidFill>
              </a:rPr>
              <a:t>Reverberation</a:t>
            </a:r>
            <a:r>
              <a:rPr lang="es-ES" sz="1400" dirty="0">
                <a:solidFill>
                  <a:schemeClr val="accent5">
                    <a:lumMod val="50000"/>
                  </a:schemeClr>
                </a:solidFill>
              </a:rPr>
              <a:t> </a:t>
            </a:r>
            <a:r>
              <a:rPr lang="es-ES" sz="1400" dirty="0" err="1">
                <a:solidFill>
                  <a:schemeClr val="accent5">
                    <a:lumMod val="50000"/>
                  </a:schemeClr>
                </a:solidFill>
              </a:rPr>
              <a:t>Parameters</a:t>
            </a:r>
            <a:r>
              <a:rPr lang="es-ES" sz="1400" dirty="0">
                <a:solidFill>
                  <a:schemeClr val="accent5">
                    <a:lumMod val="50000"/>
                  </a:schemeClr>
                </a:solidFill>
              </a:rPr>
              <a:t> </a:t>
            </a:r>
            <a:r>
              <a:rPr lang="es-ES" sz="1400" dirty="0" err="1">
                <a:solidFill>
                  <a:schemeClr val="accent5">
                    <a:lumMod val="50000"/>
                  </a:schemeClr>
                </a:solidFill>
              </a:rPr>
              <a:t>for</a:t>
            </a:r>
            <a:r>
              <a:rPr lang="es-ES" sz="1400" dirty="0">
                <a:solidFill>
                  <a:schemeClr val="accent5">
                    <a:lumMod val="50000"/>
                  </a:schemeClr>
                </a:solidFill>
              </a:rPr>
              <a:t> Non-</a:t>
            </a:r>
            <a:r>
              <a:rPr lang="es-ES" sz="1400" dirty="0" err="1">
                <a:solidFill>
                  <a:schemeClr val="accent5">
                    <a:lumMod val="50000"/>
                  </a:schemeClr>
                </a:solidFill>
              </a:rPr>
              <a:t>Difusse</a:t>
            </a:r>
            <a:r>
              <a:rPr lang="es-ES" sz="1400" dirty="0">
                <a:solidFill>
                  <a:schemeClr val="accent5">
                    <a:lumMod val="50000"/>
                  </a:schemeClr>
                </a:solidFill>
              </a:rPr>
              <a:t> </a:t>
            </a:r>
            <a:r>
              <a:rPr lang="es-ES" sz="1400" dirty="0" err="1">
                <a:solidFill>
                  <a:schemeClr val="accent5">
                    <a:lumMod val="50000"/>
                  </a:schemeClr>
                </a:solidFill>
              </a:rPr>
              <a:t>Rooms</a:t>
            </a:r>
            <a:r>
              <a:rPr lang="es-ES" sz="1400" dirty="0">
                <a:solidFill>
                  <a:schemeClr val="accent5">
                    <a:lumMod val="50000"/>
                  </a:schemeClr>
                </a:solidFill>
              </a:rPr>
              <a:t>”</a:t>
            </a:r>
            <a:endParaRPr lang="es-AR" sz="1400" dirty="0">
              <a:solidFill>
                <a:schemeClr val="accent5">
                  <a:lumMod val="50000"/>
                </a:schemeClr>
              </a:solidFill>
            </a:endParaRPr>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23F9C25B-338B-F7B0-D7EF-3AEB21C781C5}"/>
                  </a:ext>
                </a:extLst>
              </p:cNvPr>
              <p:cNvSpPr txBox="1"/>
              <p:nvPr/>
            </p:nvSpPr>
            <p:spPr>
              <a:xfrm>
                <a:off x="5577294" y="4133269"/>
                <a:ext cx="4590288" cy="369332"/>
              </a:xfrm>
              <a:prstGeom prst="rect">
                <a:avLst/>
              </a:prstGeom>
              <a:noFill/>
            </p:spPr>
            <p:txBody>
              <a:bodyPr wrap="square">
                <a:spAutoFit/>
              </a:bodyPr>
              <a:lstStyle/>
              <a:p>
                <a:pPr marL="471487" lvl="1"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h</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ES" dirty="0"/>
              </a:p>
            </p:txBody>
          </p:sp>
        </mc:Choice>
        <mc:Fallback xmlns="">
          <p:sp>
            <p:nvSpPr>
              <p:cNvPr id="23" name="CuadroTexto 22">
                <a:extLst>
                  <a:ext uri="{FF2B5EF4-FFF2-40B4-BE49-F238E27FC236}">
                    <a16:creationId xmlns:a16="http://schemas.microsoft.com/office/drawing/2014/main" id="{23F9C25B-338B-F7B0-D7EF-3AEB21C781C5}"/>
                  </a:ext>
                </a:extLst>
              </p:cNvPr>
              <p:cNvSpPr txBox="1">
                <a:spLocks noRot="1" noChangeAspect="1" noMove="1" noResize="1" noEditPoints="1" noAdjustHandles="1" noChangeArrowheads="1" noChangeShapeType="1" noTextEdit="1"/>
              </p:cNvSpPr>
              <p:nvPr/>
            </p:nvSpPr>
            <p:spPr>
              <a:xfrm>
                <a:off x="5577294" y="4133269"/>
                <a:ext cx="4590288" cy="369332"/>
              </a:xfrm>
              <a:prstGeom prst="rect">
                <a:avLst/>
              </a:prstGeom>
              <a:blipFill>
                <a:blip r:embed="rId3"/>
                <a:stretch>
                  <a:fillRect b="-13115"/>
                </a:stretch>
              </a:blipFill>
            </p:spPr>
            <p:txBody>
              <a:bodyPr/>
              <a:lstStyle/>
              <a:p>
                <a:r>
                  <a:rPr lang="es-AR">
                    <a:noFill/>
                  </a:rPr>
                  <a:t> </a:t>
                </a:r>
              </a:p>
            </p:txBody>
          </p:sp>
        </mc:Fallback>
      </mc:AlternateContent>
      <p:cxnSp>
        <p:nvCxnSpPr>
          <p:cNvPr id="31" name="Conector recto de flecha 30">
            <a:extLst>
              <a:ext uri="{FF2B5EF4-FFF2-40B4-BE49-F238E27FC236}">
                <a16:creationId xmlns:a16="http://schemas.microsoft.com/office/drawing/2014/main" id="{6FE93A32-E7F2-C344-10F9-CFF81D5B93A7}"/>
              </a:ext>
            </a:extLst>
          </p:cNvPr>
          <p:cNvCxnSpPr>
            <a:endCxn id="8" idx="2"/>
          </p:cNvCxnSpPr>
          <p:nvPr/>
        </p:nvCxnSpPr>
        <p:spPr bwMode="auto">
          <a:xfrm flipV="1">
            <a:off x="7712586" y="3670652"/>
            <a:ext cx="1" cy="46261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Conector recto de flecha 32">
            <a:extLst>
              <a:ext uri="{FF2B5EF4-FFF2-40B4-BE49-F238E27FC236}">
                <a16:creationId xmlns:a16="http://schemas.microsoft.com/office/drawing/2014/main" id="{1DF9C10F-16CE-70F4-FD46-BC5541EBDA5E}"/>
              </a:ext>
            </a:extLst>
          </p:cNvPr>
          <p:cNvCxnSpPr/>
          <p:nvPr/>
        </p:nvCxnSpPr>
        <p:spPr bwMode="auto">
          <a:xfrm>
            <a:off x="7048015" y="4522919"/>
            <a:ext cx="664571" cy="3480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ángulo: esquinas redondeadas 33">
            <a:extLst>
              <a:ext uri="{FF2B5EF4-FFF2-40B4-BE49-F238E27FC236}">
                <a16:creationId xmlns:a16="http://schemas.microsoft.com/office/drawing/2014/main" id="{EA67468B-B8A6-5C7B-E8D1-B8E39DBA4FA5}"/>
              </a:ext>
            </a:extLst>
          </p:cNvPr>
          <p:cNvSpPr/>
          <p:nvPr/>
        </p:nvSpPr>
        <p:spPr bwMode="auto">
          <a:xfrm>
            <a:off x="7439420" y="4133269"/>
            <a:ext cx="487755" cy="369331"/>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
        <p:nvSpPr>
          <p:cNvPr id="35" name="Rectángulo: esquinas redondeadas 34">
            <a:extLst>
              <a:ext uri="{FF2B5EF4-FFF2-40B4-BE49-F238E27FC236}">
                <a16:creationId xmlns:a16="http://schemas.microsoft.com/office/drawing/2014/main" id="{65EB6FBC-7F69-9356-913B-DA968674AD1B}"/>
              </a:ext>
            </a:extLst>
          </p:cNvPr>
          <p:cNvSpPr/>
          <p:nvPr/>
        </p:nvSpPr>
        <p:spPr bwMode="auto">
          <a:xfrm>
            <a:off x="6931129" y="3276600"/>
            <a:ext cx="1562914" cy="375608"/>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
        <p:nvSpPr>
          <p:cNvPr id="36" name="Rectángulo: esquinas redondeadas 35">
            <a:extLst>
              <a:ext uri="{FF2B5EF4-FFF2-40B4-BE49-F238E27FC236}">
                <a16:creationId xmlns:a16="http://schemas.microsoft.com/office/drawing/2014/main" id="{83156CFF-B771-FFD6-6BB8-DACFF37C829F}"/>
              </a:ext>
            </a:extLst>
          </p:cNvPr>
          <p:cNvSpPr/>
          <p:nvPr/>
        </p:nvSpPr>
        <p:spPr bwMode="auto">
          <a:xfrm>
            <a:off x="6714621" y="4121156"/>
            <a:ext cx="487757" cy="369331"/>
          </a:xfrm>
          <a:prstGeom prst="roundRect">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
        <p:nvSpPr>
          <p:cNvPr id="37" name="Rectángulo: esquinas redondeadas 36">
            <a:extLst>
              <a:ext uri="{FF2B5EF4-FFF2-40B4-BE49-F238E27FC236}">
                <a16:creationId xmlns:a16="http://schemas.microsoft.com/office/drawing/2014/main" id="{717E3ED0-73C8-CC91-C0A8-EBF23B3DF86D}"/>
              </a:ext>
            </a:extLst>
          </p:cNvPr>
          <p:cNvSpPr/>
          <p:nvPr/>
        </p:nvSpPr>
        <p:spPr bwMode="auto">
          <a:xfrm>
            <a:off x="6958499" y="4926215"/>
            <a:ext cx="1817335" cy="375608"/>
          </a:xfrm>
          <a:prstGeom prst="roundRect">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Tree>
    <p:extLst>
      <p:ext uri="{BB962C8B-B14F-4D97-AF65-F5344CB8AC3E}">
        <p14:creationId xmlns:p14="http://schemas.microsoft.com/office/powerpoint/2010/main" val="200125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4" grpId="0" animBg="1"/>
      <p:bldP spid="35" grpId="0" animBg="1"/>
      <p:bldP spid="36" grpId="0" animBg="1"/>
      <p:bldP spid="37" grpId="0" animBg="1"/>
    </p:bldLst>
  </p:timing>
</p:sld>
</file>

<file path=ppt/theme/theme1.xml><?xml version="1.0" encoding="utf-8"?>
<a:theme xmlns:a="http://schemas.openxmlformats.org/drawingml/2006/main" name="TemaUNTREF_AL2016">
  <a:themeElements>
    <a:clrScheme name="1_Profile 10">
      <a:dk1>
        <a:srgbClr val="000000"/>
      </a:dk1>
      <a:lt1>
        <a:srgbClr val="FFFFFF"/>
      </a:lt1>
      <a:dk2>
        <a:srgbClr val="000000"/>
      </a:dk2>
      <a:lt2>
        <a:srgbClr val="FFFFFF"/>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ＭＳ Ｐゴシック" pitchFamily="50" charset="-128"/>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0">
        <a:dk1>
          <a:srgbClr val="000000"/>
        </a:dk1>
        <a:lt1>
          <a:srgbClr val="FFFFFF"/>
        </a:lt1>
        <a:dk2>
          <a:srgbClr val="000000"/>
        </a:dk2>
        <a:lt2>
          <a:srgbClr val="FFFFFF"/>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TemaUNTREF_AL2016</Template>
  <TotalTime>1307</TotalTime>
  <Words>3474</Words>
  <Application>Microsoft Office PowerPoint</Application>
  <PresentationFormat>Presentación en pantalla (4:3)</PresentationFormat>
  <Paragraphs>425</Paragraphs>
  <Slides>44</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Arial</vt:lpstr>
      <vt:lpstr>Calibri</vt:lpstr>
      <vt:lpstr>Cambria Math</vt:lpstr>
      <vt:lpstr>Verdana</vt:lpstr>
      <vt:lpstr>Wingdings</vt:lpstr>
      <vt:lpstr>TemaUNTREF_AL2016</vt:lpstr>
      <vt:lpstr>Estimación ciega de parámetros acústicos de un recinto</vt:lpstr>
      <vt:lpstr>Introducción</vt:lpstr>
      <vt:lpstr>Introducción</vt:lpstr>
      <vt:lpstr>Introducción</vt:lpstr>
      <vt:lpstr>Introducción</vt:lpstr>
      <vt:lpstr>Introducción</vt:lpstr>
      <vt:lpstr>Objetivo</vt:lpstr>
      <vt:lpstr>Objetivo</vt:lpstr>
      <vt:lpstr>Estado del arte</vt:lpstr>
      <vt:lpstr>Estado del arte</vt:lpstr>
      <vt:lpstr>Estado del arte</vt:lpstr>
      <vt:lpstr>Estado del arte</vt:lpstr>
      <vt:lpstr>Estado del arte</vt:lpstr>
      <vt:lpstr>Marco teórico</vt:lpstr>
      <vt:lpstr>Marco teórico</vt:lpstr>
      <vt:lpstr>Marco teórico</vt:lpstr>
      <vt:lpstr>Marco teórico</vt:lpstr>
      <vt:lpstr>Marco teórico</vt:lpstr>
      <vt:lpstr>Marco teórico</vt:lpstr>
      <vt:lpstr>Marco teórico</vt:lpstr>
      <vt:lpstr>Marco teórico</vt:lpstr>
      <vt:lpstr>Introducción</vt:lpstr>
      <vt:lpstr>Objetivos específicos</vt:lpstr>
      <vt:lpstr>Propuesta</vt:lpstr>
      <vt:lpstr>Metodología</vt:lpstr>
      <vt:lpstr>Pruebas</vt:lpstr>
      <vt:lpstr>Resultados y análisis</vt:lpstr>
      <vt:lpstr>Conclusiones</vt:lpstr>
      <vt:lpstr>Trabajo futuro</vt:lpstr>
      <vt:lpstr>Agradecimientos</vt:lpstr>
      <vt:lpstr>Problemática</vt:lpstr>
      <vt:lpstr>Decay de las señales de habla</vt:lpstr>
      <vt:lpstr>Estimación ciega de parámetros acústicos</vt:lpstr>
      <vt:lpstr>TAE</vt:lpstr>
      <vt:lpstr>CNN</vt:lpstr>
      <vt:lpstr>Base de datos</vt:lpstr>
      <vt:lpstr>Resultados: entrenamiento</vt:lpstr>
      <vt:lpstr>Resultados: estimación de parámetros</vt:lpstr>
      <vt:lpstr>Resultados: estimación de parámetros</vt:lpstr>
      <vt:lpstr>Resultados: estimación de parámetros</vt:lpstr>
      <vt:lpstr>Resultados: estimación de parámetros</vt:lpstr>
      <vt:lpstr>Resultados</vt:lpstr>
      <vt:lpstr>Trabajo pendiente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Flu &amp; Lu</dc:creator>
  <cp:lastModifiedBy>Maximiliano Ortiz</cp:lastModifiedBy>
  <cp:revision>8</cp:revision>
  <dcterms:created xsi:type="dcterms:W3CDTF">2017-03-08T19:34:15Z</dcterms:created>
  <dcterms:modified xsi:type="dcterms:W3CDTF">2023-09-16T23:58:01Z</dcterms:modified>
</cp:coreProperties>
</file>