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85E"/>
    <a:srgbClr val="E3901B"/>
    <a:srgbClr val="FF6E5B"/>
    <a:srgbClr val="5A6771"/>
    <a:srgbClr val="A2BF32"/>
    <a:srgbClr val="00AAC6"/>
    <a:srgbClr val="E7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3" autoAdjust="0"/>
    <p:restoredTop sz="94660"/>
  </p:normalViewPr>
  <p:slideViewPr>
    <p:cSldViewPr snapToGrid="0">
      <p:cViewPr>
        <p:scale>
          <a:sx n="100" d="100"/>
          <a:sy n="100" d="100"/>
        </p:scale>
        <p:origin x="4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F37C-A73B-41B8-A75D-5011A9F12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840CE-D65E-464D-A0B9-60473708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D0DC-44DA-477E-B918-9EA27C2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1F1A-B66F-43F4-B913-E4F45AED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295A-A976-4BE4-9BBA-9CD4E46C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8517-651A-4DA9-88DB-27DB67DE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B4CD4-A8DD-4484-82B6-3745C3D86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A6B5-7338-4D47-A4AC-ED1DF2C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807A-302D-4AB2-BA73-51867CD1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05ACF-54E4-45B7-BE1A-4E06F0D8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9ECE1-AFDB-492E-8712-B8B13E317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FD04B-3E3F-4BEA-80AC-74272EF1A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A5E5-9B9A-469F-AE8B-E0D3FDE2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7285-B83A-4432-8353-64121D86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F3FB-7326-49A9-A469-B727D85D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C197-8639-4BB1-B803-EEF88501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9497-6824-4B0B-86CE-09096827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DC08-F8CF-4C99-9DBD-55035E00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BC6D-A258-4897-BA67-0CEBA5A6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D011-ACF2-4A54-A3B2-656603D1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5D0-F2F3-40DD-A460-43EADB01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8D0E-3F19-499F-889F-FD6C31B1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FE22-175F-4D75-ACD1-93EEF665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C265-DDA2-4CE8-AC81-70112E27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A021-C35E-4A73-8442-FAD40014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9B0E-1DC9-454B-B599-FB6B89C7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1709-4C87-4187-B9F4-B3F069B7D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B5F05-5E89-41A9-80D8-37B202BAF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1F6A1-02F9-4B30-B9B1-DCC4A3BF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2F21C-4051-4440-A986-C5B5DC9A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4D70-C97B-401F-8F30-A6FA9910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B00-AAAA-49F7-81F9-0E77CBE7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EA61-FD8A-4C54-8F64-B1934866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2788C-3D6B-453E-9C59-BFB0B976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D6C7A-A62A-4401-9C34-D6FD68CB6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F7AE5-7D97-4D5E-B0F6-FEA3074FD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F1FE8-183C-4E02-B06E-EE8F17B6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82769-9011-482A-A432-73106E6D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73C5D-2164-4FD1-BE3B-44EFD14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42C7-DE9A-4D50-A2B3-2821E43F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BDF4F-6AD6-4AE8-A7A1-AC0DF2F9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AD704-A63A-492F-A819-45176CB2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CB7A7-F1F7-40D6-AE7B-3BB7FCD1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3823-E4F5-43B5-A7E5-4F7E7D58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2288B-F065-4FD8-9666-B758FAC4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39905-49A5-4A7E-AD3D-69D6E528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9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950D-4738-4FEC-975E-CE5A5BAD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7008-6F64-4641-B5E6-641CCF11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10C71-BD49-4AB7-9FAD-A55D6F38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AC5B-32C3-45E4-9431-1871EB45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3A672-4171-4FC3-8D1D-9BDF883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214BE-2D08-4599-B422-7563D84A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1654-0F91-40FE-ACCC-4C3B251A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A6DD3-9E16-40FC-8A6A-733DC683B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D773D-8BF1-41A6-984D-7A2131C5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A39E5-C017-4CF7-BFD5-F11A9859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93AEC-8B88-484A-ABA4-2C5132E6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CAF9A-74BC-45F0-B7FB-EB39E331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FB1E8-5DBD-457C-8921-520490E8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00F1-83B1-4B9A-B964-6162044E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CFD6-F83C-41B2-BE65-615B58784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10A7-33B5-4B3E-B43A-B15171B8AF5A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7015-4B77-4736-906E-48CE74009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BEE4-C89B-4FF6-9EF8-E3B3402A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5F69-519C-46A1-AF61-84292375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6A9B9B-C130-4B35-AB6E-4D0530586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50" t="24837" r="47552" b="14117"/>
          <a:stretch/>
        </p:blipFill>
        <p:spPr>
          <a:xfrm>
            <a:off x="1" y="0"/>
            <a:ext cx="3352799" cy="685983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11BDEFF-EA47-457F-A9CC-8E959F9E9EF3}"/>
              </a:ext>
            </a:extLst>
          </p:cNvPr>
          <p:cNvGrpSpPr/>
          <p:nvPr/>
        </p:nvGrpSpPr>
        <p:grpSpPr>
          <a:xfrm>
            <a:off x="3655133" y="1960712"/>
            <a:ext cx="2933868" cy="2936575"/>
            <a:chOff x="6572506" y="1635425"/>
            <a:chExt cx="4681728" cy="46860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6F461B-527D-4C3A-915F-61137D010895}"/>
                </a:ext>
              </a:extLst>
            </p:cNvPr>
            <p:cNvSpPr/>
            <p:nvPr/>
          </p:nvSpPr>
          <p:spPr>
            <a:xfrm>
              <a:off x="6573370" y="1640609"/>
              <a:ext cx="4680000" cy="4680000"/>
            </a:xfrm>
            <a:prstGeom prst="ellipse">
              <a:avLst/>
            </a:prstGeom>
            <a:solidFill>
              <a:srgbClr val="E7E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445F5D22-B96B-4B8F-B16F-42E284221C01}"/>
                </a:ext>
              </a:extLst>
            </p:cNvPr>
            <p:cNvSpPr/>
            <p:nvPr/>
          </p:nvSpPr>
          <p:spPr>
            <a:xfrm>
              <a:off x="6573370" y="1639745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00A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artial Circle 38">
              <a:extLst>
                <a:ext uri="{FF2B5EF4-FFF2-40B4-BE49-F238E27FC236}">
                  <a16:creationId xmlns:a16="http://schemas.microsoft.com/office/drawing/2014/main" id="{2BCF7DD3-E274-4BF9-910A-F83B007F91C3}"/>
                </a:ext>
              </a:extLst>
            </p:cNvPr>
            <p:cNvSpPr/>
            <p:nvPr/>
          </p:nvSpPr>
          <p:spPr>
            <a:xfrm rot="1800000">
              <a:off x="6573370" y="1638881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A2B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artial Circle 39">
              <a:extLst>
                <a:ext uri="{FF2B5EF4-FFF2-40B4-BE49-F238E27FC236}">
                  <a16:creationId xmlns:a16="http://schemas.microsoft.com/office/drawing/2014/main" id="{F8407576-DE5B-4FEA-870F-1317C8871B80}"/>
                </a:ext>
              </a:extLst>
            </p:cNvPr>
            <p:cNvSpPr/>
            <p:nvPr/>
          </p:nvSpPr>
          <p:spPr>
            <a:xfrm rot="3600000">
              <a:off x="6573370" y="1638017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5A6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2D6A557B-8029-4209-BCF4-0E21C8DBE463}"/>
                </a:ext>
              </a:extLst>
            </p:cNvPr>
            <p:cNvSpPr/>
            <p:nvPr/>
          </p:nvSpPr>
          <p:spPr>
            <a:xfrm rot="5400000">
              <a:off x="6573370" y="1637153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FF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197F4B6C-7E05-4602-BC23-5CE90C1447B4}"/>
                </a:ext>
              </a:extLst>
            </p:cNvPr>
            <p:cNvSpPr/>
            <p:nvPr/>
          </p:nvSpPr>
          <p:spPr>
            <a:xfrm rot="7200000">
              <a:off x="6573370" y="1636289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E39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Partial Circle 42">
              <a:extLst>
                <a:ext uri="{FF2B5EF4-FFF2-40B4-BE49-F238E27FC236}">
                  <a16:creationId xmlns:a16="http://schemas.microsoft.com/office/drawing/2014/main" id="{552F432E-CEA6-4C75-8E5D-CEA77F3AB844}"/>
                </a:ext>
              </a:extLst>
            </p:cNvPr>
            <p:cNvSpPr/>
            <p:nvPr/>
          </p:nvSpPr>
          <p:spPr>
            <a:xfrm rot="9000000">
              <a:off x="6573370" y="1635425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6F3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3BF9B6-A104-4AD0-A2BE-80E475443BDC}"/>
                </a:ext>
              </a:extLst>
            </p:cNvPr>
            <p:cNvSpPr/>
            <p:nvPr/>
          </p:nvSpPr>
          <p:spPr>
            <a:xfrm>
              <a:off x="7270419" y="2337658"/>
              <a:ext cx="3285902" cy="32859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77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40A60D3-B939-47E9-BAE4-3F1DACA7EAD2}"/>
              </a:ext>
            </a:extLst>
          </p:cNvPr>
          <p:cNvSpPr/>
          <p:nvPr/>
        </p:nvSpPr>
        <p:spPr>
          <a:xfrm>
            <a:off x="6395155" y="122468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00A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FF6EE76-3588-4599-B520-3578CAF059D3}"/>
              </a:ext>
            </a:extLst>
          </p:cNvPr>
          <p:cNvSpPr/>
          <p:nvPr/>
        </p:nvSpPr>
        <p:spPr>
          <a:xfrm>
            <a:off x="6395155" y="5935790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6F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B63E537-02FF-429D-8785-B6AFA8B8BB2E}"/>
              </a:ext>
            </a:extLst>
          </p:cNvPr>
          <p:cNvSpPr/>
          <p:nvPr/>
        </p:nvSpPr>
        <p:spPr>
          <a:xfrm>
            <a:off x="7620342" y="1285132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A2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72951F4-2A4C-4462-985B-1D108BEEC07B}"/>
              </a:ext>
            </a:extLst>
          </p:cNvPr>
          <p:cNvSpPr/>
          <p:nvPr/>
        </p:nvSpPr>
        <p:spPr>
          <a:xfrm>
            <a:off x="7620342" y="4773124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E39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BB19A76-4B84-4871-A982-53F0C1B574C5}"/>
              </a:ext>
            </a:extLst>
          </p:cNvPr>
          <p:cNvSpPr/>
          <p:nvPr/>
        </p:nvSpPr>
        <p:spPr>
          <a:xfrm>
            <a:off x="8028922" y="2447796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5A6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1B10A2A-8D7E-4249-840E-0BFDBF0B21F2}"/>
              </a:ext>
            </a:extLst>
          </p:cNvPr>
          <p:cNvSpPr/>
          <p:nvPr/>
        </p:nvSpPr>
        <p:spPr>
          <a:xfrm>
            <a:off x="8028922" y="3610460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FF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A1768BD-56E9-4B5F-A3F4-593D9209457F}"/>
              </a:ext>
            </a:extLst>
          </p:cNvPr>
          <p:cNvSpPr/>
          <p:nvPr/>
        </p:nvSpPr>
        <p:spPr>
          <a:xfrm>
            <a:off x="5411136" y="2165618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79F671-D932-415B-B989-C87E89048199}"/>
              </a:ext>
            </a:extLst>
          </p:cNvPr>
          <p:cNvSpPr/>
          <p:nvPr/>
        </p:nvSpPr>
        <p:spPr>
          <a:xfrm>
            <a:off x="5979408" y="2503756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C7AD4F-2B36-413A-A441-5D8126CF903B}"/>
              </a:ext>
            </a:extLst>
          </p:cNvPr>
          <p:cNvSpPr/>
          <p:nvPr/>
        </p:nvSpPr>
        <p:spPr>
          <a:xfrm>
            <a:off x="6265014" y="3060968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B27AD0-8753-4787-8A21-2099FF53C988}"/>
              </a:ext>
            </a:extLst>
          </p:cNvPr>
          <p:cNvSpPr/>
          <p:nvPr/>
        </p:nvSpPr>
        <p:spPr>
          <a:xfrm>
            <a:off x="6265014" y="3700333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758AA06-9A5F-44DD-96D2-965290848BD4}"/>
              </a:ext>
            </a:extLst>
          </p:cNvPr>
          <p:cNvSpPr/>
          <p:nvPr/>
        </p:nvSpPr>
        <p:spPr>
          <a:xfrm>
            <a:off x="5979408" y="4251003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F559007-19E2-4A34-B998-4DBCD642DB53}"/>
              </a:ext>
            </a:extLst>
          </p:cNvPr>
          <p:cNvSpPr/>
          <p:nvPr/>
        </p:nvSpPr>
        <p:spPr>
          <a:xfrm>
            <a:off x="5413606" y="4593933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A0C542C-8EFB-40EB-8896-5A91C6274995}"/>
              </a:ext>
            </a:extLst>
          </p:cNvPr>
          <p:cNvCxnSpPr>
            <a:cxnSpLocks/>
          </p:cNvCxnSpPr>
          <p:nvPr/>
        </p:nvCxnSpPr>
        <p:spPr>
          <a:xfrm>
            <a:off x="6085031" y="521612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7DA112-9EF5-47C0-8DF0-60635DB9D318}"/>
              </a:ext>
            </a:extLst>
          </p:cNvPr>
          <p:cNvCxnSpPr>
            <a:cxnSpLocks/>
          </p:cNvCxnSpPr>
          <p:nvPr/>
        </p:nvCxnSpPr>
        <p:spPr>
          <a:xfrm>
            <a:off x="7307638" y="1683374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168223-1790-4075-996B-66205937B42A}"/>
              </a:ext>
            </a:extLst>
          </p:cNvPr>
          <p:cNvCxnSpPr>
            <a:cxnSpLocks/>
          </p:cNvCxnSpPr>
          <p:nvPr/>
        </p:nvCxnSpPr>
        <p:spPr>
          <a:xfrm>
            <a:off x="7716218" y="2847842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AFF6C8-255D-4C67-83E5-7D9DF87C97E4}"/>
              </a:ext>
            </a:extLst>
          </p:cNvPr>
          <p:cNvCxnSpPr>
            <a:cxnSpLocks/>
          </p:cNvCxnSpPr>
          <p:nvPr/>
        </p:nvCxnSpPr>
        <p:spPr>
          <a:xfrm>
            <a:off x="7716217" y="4003243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9E55C03-1F19-4BBA-BD39-E80C51615BCF}"/>
              </a:ext>
            </a:extLst>
          </p:cNvPr>
          <p:cNvCxnSpPr>
            <a:cxnSpLocks/>
          </p:cNvCxnSpPr>
          <p:nvPr/>
        </p:nvCxnSpPr>
        <p:spPr>
          <a:xfrm>
            <a:off x="7307638" y="5169574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9C84CB-6793-4FFB-9465-C9ACB50562D6}"/>
              </a:ext>
            </a:extLst>
          </p:cNvPr>
          <p:cNvCxnSpPr>
            <a:cxnSpLocks/>
          </p:cNvCxnSpPr>
          <p:nvPr/>
        </p:nvCxnSpPr>
        <p:spPr>
          <a:xfrm>
            <a:off x="6082650" y="6331876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5F4858-A756-4ED1-BCFF-BAE090716DB9}"/>
              </a:ext>
            </a:extLst>
          </p:cNvPr>
          <p:cNvCxnSpPr>
            <a:cxnSpLocks/>
          </p:cNvCxnSpPr>
          <p:nvPr/>
        </p:nvCxnSpPr>
        <p:spPr>
          <a:xfrm flipH="1">
            <a:off x="5462760" y="519447"/>
            <a:ext cx="633027" cy="16977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482FC0-6D79-488A-9BCE-03E0E2B55F83}"/>
              </a:ext>
            </a:extLst>
          </p:cNvPr>
          <p:cNvCxnSpPr>
            <a:cxnSpLocks/>
          </p:cNvCxnSpPr>
          <p:nvPr/>
        </p:nvCxnSpPr>
        <p:spPr>
          <a:xfrm flipH="1">
            <a:off x="6025609" y="1678195"/>
            <a:ext cx="1295854" cy="87187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503462-1E7B-44E9-93AD-3A8B81C9B061}"/>
              </a:ext>
            </a:extLst>
          </p:cNvPr>
          <p:cNvCxnSpPr>
            <a:cxnSpLocks/>
          </p:cNvCxnSpPr>
          <p:nvPr/>
        </p:nvCxnSpPr>
        <p:spPr>
          <a:xfrm flipH="1" flipV="1">
            <a:off x="5462757" y="4644193"/>
            <a:ext cx="633030" cy="16876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660F052-13C0-4E02-82E4-DDDE68C89D6B}"/>
              </a:ext>
            </a:extLst>
          </p:cNvPr>
          <p:cNvCxnSpPr>
            <a:cxnSpLocks/>
          </p:cNvCxnSpPr>
          <p:nvPr/>
        </p:nvCxnSpPr>
        <p:spPr>
          <a:xfrm flipH="1" flipV="1">
            <a:off x="6025607" y="4302624"/>
            <a:ext cx="1295856" cy="86983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AF5D29-CA2D-43D8-A839-9F89DB5157D5}"/>
              </a:ext>
            </a:extLst>
          </p:cNvPr>
          <p:cNvCxnSpPr>
            <a:cxnSpLocks/>
          </p:cNvCxnSpPr>
          <p:nvPr/>
        </p:nvCxnSpPr>
        <p:spPr>
          <a:xfrm flipH="1" flipV="1">
            <a:off x="6316635" y="3753540"/>
            <a:ext cx="1409243" cy="24970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377ED9-0DF4-43E1-971D-0A6954F7AE66}"/>
              </a:ext>
            </a:extLst>
          </p:cNvPr>
          <p:cNvCxnSpPr>
            <a:cxnSpLocks/>
          </p:cNvCxnSpPr>
          <p:nvPr/>
        </p:nvCxnSpPr>
        <p:spPr>
          <a:xfrm flipH="1">
            <a:off x="6316636" y="2846038"/>
            <a:ext cx="1409242" cy="2603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5C19445-DE0A-4F6D-A12B-333BDC87ECD6}"/>
              </a:ext>
            </a:extLst>
          </p:cNvPr>
          <p:cNvSpPr/>
          <p:nvPr/>
        </p:nvSpPr>
        <p:spPr>
          <a:xfrm>
            <a:off x="6450774" y="186070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FE1F27A-36B5-4577-ACDE-5AA4C26044E6}"/>
              </a:ext>
            </a:extLst>
          </p:cNvPr>
          <p:cNvSpPr/>
          <p:nvPr/>
        </p:nvSpPr>
        <p:spPr>
          <a:xfrm>
            <a:off x="7691375" y="1353583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ADA4B6D-1F9D-425E-873A-5C8FCB215E5B}"/>
              </a:ext>
            </a:extLst>
          </p:cNvPr>
          <p:cNvSpPr/>
          <p:nvPr/>
        </p:nvSpPr>
        <p:spPr>
          <a:xfrm>
            <a:off x="7691375" y="4835114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1819C42-5A0D-4DF7-969D-7B917DE2DFB5}"/>
              </a:ext>
            </a:extLst>
          </p:cNvPr>
          <p:cNvSpPr/>
          <p:nvPr/>
        </p:nvSpPr>
        <p:spPr>
          <a:xfrm>
            <a:off x="6450774" y="5994529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A9C9CA-535B-4C39-9AA4-02F9B8EF4093}"/>
              </a:ext>
            </a:extLst>
          </p:cNvPr>
          <p:cNvSpPr/>
          <p:nvPr/>
        </p:nvSpPr>
        <p:spPr>
          <a:xfrm>
            <a:off x="8096829" y="3670600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AAFD638-DADD-48B1-BEC8-1D5AE1693505}"/>
              </a:ext>
            </a:extLst>
          </p:cNvPr>
          <p:cNvSpPr/>
          <p:nvPr/>
        </p:nvSpPr>
        <p:spPr>
          <a:xfrm>
            <a:off x="8092505" y="2511398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11BDEFF-EA47-457F-A9CC-8E959F9E9EF3}"/>
              </a:ext>
            </a:extLst>
          </p:cNvPr>
          <p:cNvGrpSpPr/>
          <p:nvPr/>
        </p:nvGrpSpPr>
        <p:grpSpPr>
          <a:xfrm>
            <a:off x="997658" y="1960712"/>
            <a:ext cx="2933868" cy="2936575"/>
            <a:chOff x="6572506" y="1635425"/>
            <a:chExt cx="4681728" cy="46860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6F461B-527D-4C3A-915F-61137D010895}"/>
                </a:ext>
              </a:extLst>
            </p:cNvPr>
            <p:cNvSpPr/>
            <p:nvPr/>
          </p:nvSpPr>
          <p:spPr>
            <a:xfrm>
              <a:off x="6573370" y="1640609"/>
              <a:ext cx="4680000" cy="4680000"/>
            </a:xfrm>
            <a:prstGeom prst="ellipse">
              <a:avLst/>
            </a:prstGeom>
            <a:solidFill>
              <a:srgbClr val="E7E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445F5D22-B96B-4B8F-B16F-42E284221C01}"/>
                </a:ext>
              </a:extLst>
            </p:cNvPr>
            <p:cNvSpPr/>
            <p:nvPr/>
          </p:nvSpPr>
          <p:spPr>
            <a:xfrm>
              <a:off x="6573370" y="1639745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00A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Partial Circle 38">
              <a:extLst>
                <a:ext uri="{FF2B5EF4-FFF2-40B4-BE49-F238E27FC236}">
                  <a16:creationId xmlns:a16="http://schemas.microsoft.com/office/drawing/2014/main" id="{2BCF7DD3-E274-4BF9-910A-F83B007F91C3}"/>
                </a:ext>
              </a:extLst>
            </p:cNvPr>
            <p:cNvSpPr/>
            <p:nvPr/>
          </p:nvSpPr>
          <p:spPr>
            <a:xfrm rot="1800000">
              <a:off x="6573370" y="1638881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A2B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Partial Circle 39">
              <a:extLst>
                <a:ext uri="{FF2B5EF4-FFF2-40B4-BE49-F238E27FC236}">
                  <a16:creationId xmlns:a16="http://schemas.microsoft.com/office/drawing/2014/main" id="{F8407576-DE5B-4FEA-870F-1317C8871B80}"/>
                </a:ext>
              </a:extLst>
            </p:cNvPr>
            <p:cNvSpPr/>
            <p:nvPr/>
          </p:nvSpPr>
          <p:spPr>
            <a:xfrm rot="3600000">
              <a:off x="6573370" y="1638017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5A6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2D6A557B-8029-4209-BCF4-0E21C8DBE463}"/>
                </a:ext>
              </a:extLst>
            </p:cNvPr>
            <p:cNvSpPr/>
            <p:nvPr/>
          </p:nvSpPr>
          <p:spPr>
            <a:xfrm rot="5400000">
              <a:off x="6573370" y="1637153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FF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197F4B6C-7E05-4602-BC23-5CE90C1447B4}"/>
                </a:ext>
              </a:extLst>
            </p:cNvPr>
            <p:cNvSpPr/>
            <p:nvPr/>
          </p:nvSpPr>
          <p:spPr>
            <a:xfrm rot="7200000">
              <a:off x="6573370" y="1636289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E39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Partial Circle 42">
              <a:extLst>
                <a:ext uri="{FF2B5EF4-FFF2-40B4-BE49-F238E27FC236}">
                  <a16:creationId xmlns:a16="http://schemas.microsoft.com/office/drawing/2014/main" id="{552F432E-CEA6-4C75-8E5D-CEA77F3AB844}"/>
                </a:ext>
              </a:extLst>
            </p:cNvPr>
            <p:cNvSpPr/>
            <p:nvPr/>
          </p:nvSpPr>
          <p:spPr>
            <a:xfrm rot="9000000">
              <a:off x="6573370" y="1635425"/>
              <a:ext cx="4680000" cy="4681728"/>
            </a:xfrm>
            <a:prstGeom prst="pie">
              <a:avLst>
                <a:gd name="adj1" fmla="val 16194300"/>
                <a:gd name="adj2" fmla="val 18012201"/>
              </a:avLst>
            </a:prstGeom>
            <a:solidFill>
              <a:srgbClr val="6F3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3BF9B6-A104-4AD0-A2BE-80E475443BDC}"/>
                </a:ext>
              </a:extLst>
            </p:cNvPr>
            <p:cNvSpPr/>
            <p:nvPr/>
          </p:nvSpPr>
          <p:spPr>
            <a:xfrm>
              <a:off x="7270419" y="2337658"/>
              <a:ext cx="3285902" cy="32859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77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40A60D3-B939-47E9-BAE4-3F1DACA7EAD2}"/>
              </a:ext>
            </a:extLst>
          </p:cNvPr>
          <p:cNvSpPr/>
          <p:nvPr/>
        </p:nvSpPr>
        <p:spPr>
          <a:xfrm>
            <a:off x="3737680" y="122468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00A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FF6EE76-3588-4599-B520-3578CAF059D3}"/>
              </a:ext>
            </a:extLst>
          </p:cNvPr>
          <p:cNvSpPr/>
          <p:nvPr/>
        </p:nvSpPr>
        <p:spPr>
          <a:xfrm>
            <a:off x="3737680" y="5935790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6F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B63E537-02FF-429D-8785-B6AFA8B8BB2E}"/>
              </a:ext>
            </a:extLst>
          </p:cNvPr>
          <p:cNvSpPr/>
          <p:nvPr/>
        </p:nvSpPr>
        <p:spPr>
          <a:xfrm>
            <a:off x="4962867" y="1285132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A2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72951F4-2A4C-4462-985B-1D108BEEC07B}"/>
              </a:ext>
            </a:extLst>
          </p:cNvPr>
          <p:cNvSpPr/>
          <p:nvPr/>
        </p:nvSpPr>
        <p:spPr>
          <a:xfrm>
            <a:off x="4962867" y="4773124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E39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BB19A76-4B84-4871-A982-53F0C1B574C5}"/>
              </a:ext>
            </a:extLst>
          </p:cNvPr>
          <p:cNvSpPr/>
          <p:nvPr/>
        </p:nvSpPr>
        <p:spPr>
          <a:xfrm>
            <a:off x="5371447" y="2447796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5A6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1B10A2A-8D7E-4249-840E-0BFDBF0B21F2}"/>
              </a:ext>
            </a:extLst>
          </p:cNvPr>
          <p:cNvSpPr/>
          <p:nvPr/>
        </p:nvSpPr>
        <p:spPr>
          <a:xfrm>
            <a:off x="5371447" y="3610460"/>
            <a:ext cx="4006801" cy="801897"/>
          </a:xfrm>
          <a:prstGeom prst="roundRect">
            <a:avLst>
              <a:gd name="adj" fmla="val 50000"/>
            </a:avLst>
          </a:prstGeom>
          <a:solidFill>
            <a:srgbClr val="FF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A1768BD-56E9-4B5F-A3F4-593D9209457F}"/>
              </a:ext>
            </a:extLst>
          </p:cNvPr>
          <p:cNvSpPr/>
          <p:nvPr/>
        </p:nvSpPr>
        <p:spPr>
          <a:xfrm>
            <a:off x="2753661" y="2165618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79F671-D932-415B-B989-C87E89048199}"/>
              </a:ext>
            </a:extLst>
          </p:cNvPr>
          <p:cNvSpPr/>
          <p:nvPr/>
        </p:nvSpPr>
        <p:spPr>
          <a:xfrm>
            <a:off x="3321933" y="2503756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C7AD4F-2B36-413A-A441-5D8126CF903B}"/>
              </a:ext>
            </a:extLst>
          </p:cNvPr>
          <p:cNvSpPr/>
          <p:nvPr/>
        </p:nvSpPr>
        <p:spPr>
          <a:xfrm>
            <a:off x="3607539" y="3060968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B27AD0-8753-4787-8A21-2099FF53C988}"/>
              </a:ext>
            </a:extLst>
          </p:cNvPr>
          <p:cNvSpPr/>
          <p:nvPr/>
        </p:nvSpPr>
        <p:spPr>
          <a:xfrm>
            <a:off x="3607539" y="3700333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758AA06-9A5F-44DD-96D2-965290848BD4}"/>
              </a:ext>
            </a:extLst>
          </p:cNvPr>
          <p:cNvSpPr/>
          <p:nvPr/>
        </p:nvSpPr>
        <p:spPr>
          <a:xfrm>
            <a:off x="3321933" y="4251003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F559007-19E2-4A34-B998-4DBCD642DB53}"/>
              </a:ext>
            </a:extLst>
          </p:cNvPr>
          <p:cNvSpPr/>
          <p:nvPr/>
        </p:nvSpPr>
        <p:spPr>
          <a:xfrm>
            <a:off x="2756131" y="4593933"/>
            <a:ext cx="103242" cy="10324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A0C542C-8EFB-40EB-8896-5A91C6274995}"/>
              </a:ext>
            </a:extLst>
          </p:cNvPr>
          <p:cNvCxnSpPr>
            <a:cxnSpLocks/>
          </p:cNvCxnSpPr>
          <p:nvPr/>
        </p:nvCxnSpPr>
        <p:spPr>
          <a:xfrm>
            <a:off x="3427556" y="521612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7DA112-9EF5-47C0-8DF0-60635DB9D318}"/>
              </a:ext>
            </a:extLst>
          </p:cNvPr>
          <p:cNvCxnSpPr>
            <a:cxnSpLocks/>
          </p:cNvCxnSpPr>
          <p:nvPr/>
        </p:nvCxnSpPr>
        <p:spPr>
          <a:xfrm>
            <a:off x="4650163" y="1683374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168223-1790-4075-996B-66205937B42A}"/>
              </a:ext>
            </a:extLst>
          </p:cNvPr>
          <p:cNvCxnSpPr>
            <a:cxnSpLocks/>
          </p:cNvCxnSpPr>
          <p:nvPr/>
        </p:nvCxnSpPr>
        <p:spPr>
          <a:xfrm>
            <a:off x="5058743" y="2847842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AFF6C8-255D-4C67-83E5-7D9DF87C97E4}"/>
              </a:ext>
            </a:extLst>
          </p:cNvPr>
          <p:cNvCxnSpPr>
            <a:cxnSpLocks/>
          </p:cNvCxnSpPr>
          <p:nvPr/>
        </p:nvCxnSpPr>
        <p:spPr>
          <a:xfrm>
            <a:off x="5058742" y="4003243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9E55C03-1F19-4BBA-BD39-E80C51615BCF}"/>
              </a:ext>
            </a:extLst>
          </p:cNvPr>
          <p:cNvCxnSpPr>
            <a:cxnSpLocks/>
          </p:cNvCxnSpPr>
          <p:nvPr/>
        </p:nvCxnSpPr>
        <p:spPr>
          <a:xfrm>
            <a:off x="4650163" y="5169574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9C84CB-6793-4FFB-9465-C9ACB50562D6}"/>
              </a:ext>
            </a:extLst>
          </p:cNvPr>
          <p:cNvCxnSpPr>
            <a:cxnSpLocks/>
          </p:cNvCxnSpPr>
          <p:nvPr/>
        </p:nvCxnSpPr>
        <p:spPr>
          <a:xfrm>
            <a:off x="3425175" y="6331876"/>
            <a:ext cx="312505" cy="18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5F4858-A756-4ED1-BCFF-BAE090716DB9}"/>
              </a:ext>
            </a:extLst>
          </p:cNvPr>
          <p:cNvCxnSpPr>
            <a:cxnSpLocks/>
          </p:cNvCxnSpPr>
          <p:nvPr/>
        </p:nvCxnSpPr>
        <p:spPr>
          <a:xfrm flipH="1">
            <a:off x="2805285" y="519447"/>
            <a:ext cx="633027" cy="16977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482FC0-6D79-488A-9BCE-03E0E2B55F83}"/>
              </a:ext>
            </a:extLst>
          </p:cNvPr>
          <p:cNvCxnSpPr>
            <a:cxnSpLocks/>
          </p:cNvCxnSpPr>
          <p:nvPr/>
        </p:nvCxnSpPr>
        <p:spPr>
          <a:xfrm flipH="1">
            <a:off x="3368134" y="1678195"/>
            <a:ext cx="1295854" cy="87187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503462-1E7B-44E9-93AD-3A8B81C9B061}"/>
              </a:ext>
            </a:extLst>
          </p:cNvPr>
          <p:cNvCxnSpPr>
            <a:cxnSpLocks/>
          </p:cNvCxnSpPr>
          <p:nvPr/>
        </p:nvCxnSpPr>
        <p:spPr>
          <a:xfrm flipH="1" flipV="1">
            <a:off x="2805282" y="4644193"/>
            <a:ext cx="633030" cy="16876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660F052-13C0-4E02-82E4-DDDE68C89D6B}"/>
              </a:ext>
            </a:extLst>
          </p:cNvPr>
          <p:cNvCxnSpPr>
            <a:cxnSpLocks/>
          </p:cNvCxnSpPr>
          <p:nvPr/>
        </p:nvCxnSpPr>
        <p:spPr>
          <a:xfrm flipH="1" flipV="1">
            <a:off x="3368132" y="4302624"/>
            <a:ext cx="1295856" cy="86983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AF5D29-CA2D-43D8-A839-9F89DB5157D5}"/>
              </a:ext>
            </a:extLst>
          </p:cNvPr>
          <p:cNvCxnSpPr>
            <a:cxnSpLocks/>
          </p:cNvCxnSpPr>
          <p:nvPr/>
        </p:nvCxnSpPr>
        <p:spPr>
          <a:xfrm flipH="1" flipV="1">
            <a:off x="3659160" y="3753540"/>
            <a:ext cx="1409243" cy="24970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377ED9-0DF4-43E1-971D-0A6954F7AE66}"/>
              </a:ext>
            </a:extLst>
          </p:cNvPr>
          <p:cNvCxnSpPr>
            <a:cxnSpLocks/>
          </p:cNvCxnSpPr>
          <p:nvPr/>
        </p:nvCxnSpPr>
        <p:spPr>
          <a:xfrm flipH="1">
            <a:off x="3659161" y="2847842"/>
            <a:ext cx="1409242" cy="2585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5C19445-DE0A-4F6D-A12B-333BDC87ECD6}"/>
              </a:ext>
            </a:extLst>
          </p:cNvPr>
          <p:cNvSpPr/>
          <p:nvPr/>
        </p:nvSpPr>
        <p:spPr>
          <a:xfrm>
            <a:off x="3793299" y="186070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FE1F27A-36B5-4577-ACDE-5AA4C26044E6}"/>
              </a:ext>
            </a:extLst>
          </p:cNvPr>
          <p:cNvSpPr/>
          <p:nvPr/>
        </p:nvSpPr>
        <p:spPr>
          <a:xfrm>
            <a:off x="5033900" y="1353583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ADA4B6D-1F9D-425E-873A-5C8FCB215E5B}"/>
              </a:ext>
            </a:extLst>
          </p:cNvPr>
          <p:cNvSpPr/>
          <p:nvPr/>
        </p:nvSpPr>
        <p:spPr>
          <a:xfrm>
            <a:off x="5033900" y="4835114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1819C42-5A0D-4DF7-969D-7B917DE2DFB5}"/>
              </a:ext>
            </a:extLst>
          </p:cNvPr>
          <p:cNvSpPr/>
          <p:nvPr/>
        </p:nvSpPr>
        <p:spPr>
          <a:xfrm>
            <a:off x="3793299" y="5994529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A9C9CA-535B-4C39-9AA4-02F9B8EF4093}"/>
              </a:ext>
            </a:extLst>
          </p:cNvPr>
          <p:cNvSpPr/>
          <p:nvPr/>
        </p:nvSpPr>
        <p:spPr>
          <a:xfrm>
            <a:off x="5439354" y="3670600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AAFD638-DADD-48B1-BEC8-1D5AE1693505}"/>
              </a:ext>
            </a:extLst>
          </p:cNvPr>
          <p:cNvSpPr/>
          <p:nvPr/>
        </p:nvSpPr>
        <p:spPr>
          <a:xfrm>
            <a:off x="5435030" y="2511398"/>
            <a:ext cx="674693" cy="6746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C47FD7-E0F1-428F-9CF5-6F0DC6BDDF3C}"/>
              </a:ext>
            </a:extLst>
          </p:cNvPr>
          <p:cNvGrpSpPr/>
          <p:nvPr/>
        </p:nvGrpSpPr>
        <p:grpSpPr>
          <a:xfrm>
            <a:off x="1739163" y="3428999"/>
            <a:ext cx="1450859" cy="0"/>
            <a:chOff x="215215" y="1285132"/>
            <a:chExt cx="1450859" cy="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85DDE7A-7B6B-4410-89D5-BFD18CE1A108}"/>
                </a:ext>
              </a:extLst>
            </p:cNvPr>
            <p:cNvCxnSpPr>
              <a:cxnSpLocks/>
            </p:cNvCxnSpPr>
            <p:nvPr/>
          </p:nvCxnSpPr>
          <p:spPr>
            <a:xfrm>
              <a:off x="215215" y="1285132"/>
              <a:ext cx="245779" cy="0"/>
            </a:xfrm>
            <a:prstGeom prst="line">
              <a:avLst/>
            </a:prstGeom>
            <a:ln w="57150">
              <a:solidFill>
                <a:srgbClr val="00AA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4A60F40-4D42-4208-B14D-2C9C19EE8A77}"/>
                </a:ext>
              </a:extLst>
            </p:cNvPr>
            <p:cNvCxnSpPr>
              <a:cxnSpLocks/>
            </p:cNvCxnSpPr>
            <p:nvPr/>
          </p:nvCxnSpPr>
          <p:spPr>
            <a:xfrm>
              <a:off x="456231" y="1285132"/>
              <a:ext cx="245779" cy="0"/>
            </a:xfrm>
            <a:prstGeom prst="line">
              <a:avLst/>
            </a:prstGeom>
            <a:ln w="57150">
              <a:solidFill>
                <a:srgbClr val="A2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F5637F4-E2E8-44EF-8D72-0B10C70954B0}"/>
                </a:ext>
              </a:extLst>
            </p:cNvPr>
            <p:cNvCxnSpPr>
              <a:cxnSpLocks/>
            </p:cNvCxnSpPr>
            <p:nvPr/>
          </p:nvCxnSpPr>
          <p:spPr>
            <a:xfrm>
              <a:off x="697247" y="1285132"/>
              <a:ext cx="245779" cy="0"/>
            </a:xfrm>
            <a:prstGeom prst="line">
              <a:avLst/>
            </a:prstGeom>
            <a:ln w="57150">
              <a:solidFill>
                <a:srgbClr val="5A67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02461F-A8DD-43E9-95EE-0DC0B63BEB69}"/>
                </a:ext>
              </a:extLst>
            </p:cNvPr>
            <p:cNvCxnSpPr>
              <a:cxnSpLocks/>
            </p:cNvCxnSpPr>
            <p:nvPr/>
          </p:nvCxnSpPr>
          <p:spPr>
            <a:xfrm>
              <a:off x="938263" y="1285132"/>
              <a:ext cx="245779" cy="0"/>
            </a:xfrm>
            <a:prstGeom prst="line">
              <a:avLst/>
            </a:prstGeom>
            <a:ln w="57150">
              <a:solidFill>
                <a:srgbClr val="FF6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9B6EF9D-13E2-49CA-B68F-04FE5CBB36DA}"/>
                </a:ext>
              </a:extLst>
            </p:cNvPr>
            <p:cNvCxnSpPr>
              <a:cxnSpLocks/>
            </p:cNvCxnSpPr>
            <p:nvPr/>
          </p:nvCxnSpPr>
          <p:spPr>
            <a:xfrm>
              <a:off x="1179279" y="1285132"/>
              <a:ext cx="245779" cy="0"/>
            </a:xfrm>
            <a:prstGeom prst="line">
              <a:avLst/>
            </a:prstGeom>
            <a:ln w="57150">
              <a:solidFill>
                <a:srgbClr val="E390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9530C58-3CA6-4440-A703-210EE18535FF}"/>
                </a:ext>
              </a:extLst>
            </p:cNvPr>
            <p:cNvCxnSpPr>
              <a:cxnSpLocks/>
            </p:cNvCxnSpPr>
            <p:nvPr/>
          </p:nvCxnSpPr>
          <p:spPr>
            <a:xfrm>
              <a:off x="1420295" y="1285132"/>
              <a:ext cx="245779" cy="0"/>
            </a:xfrm>
            <a:prstGeom prst="line">
              <a:avLst/>
            </a:prstGeom>
            <a:ln w="57150">
              <a:solidFill>
                <a:srgbClr val="6F38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25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APICHART LAEHDAM</dc:creator>
  <cp:lastModifiedBy>APICHART LAEHDAM</cp:lastModifiedBy>
  <cp:revision>10</cp:revision>
  <dcterms:created xsi:type="dcterms:W3CDTF">2021-04-02T08:16:54Z</dcterms:created>
  <dcterms:modified xsi:type="dcterms:W3CDTF">2021-04-05T07:31:26Z</dcterms:modified>
</cp:coreProperties>
</file>