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41C5-ABC6-9743-8F6D-D3F53040F7C6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227CE-BA16-3743-A47E-1F331C063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76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41C5-ABC6-9743-8F6D-D3F53040F7C6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227CE-BA16-3743-A47E-1F331C063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04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41C5-ABC6-9743-8F6D-D3F53040F7C6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227CE-BA16-3743-A47E-1F331C063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36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41C5-ABC6-9743-8F6D-D3F53040F7C6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227CE-BA16-3743-A47E-1F331C063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01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41C5-ABC6-9743-8F6D-D3F53040F7C6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227CE-BA16-3743-A47E-1F331C063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68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41C5-ABC6-9743-8F6D-D3F53040F7C6}" type="datetimeFigureOut">
              <a:rPr lang="en-US" smtClean="0"/>
              <a:t>5/12/21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227CE-BA16-3743-A47E-1F331C063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5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41C5-ABC6-9743-8F6D-D3F53040F7C6}" type="datetimeFigureOut">
              <a:rPr lang="en-US" smtClean="0"/>
              <a:t>5/12/21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227CE-BA16-3743-A47E-1F331C063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99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41C5-ABC6-9743-8F6D-D3F53040F7C6}" type="datetimeFigureOut">
              <a:rPr lang="en-US" smtClean="0"/>
              <a:t>5/12/21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227CE-BA16-3743-A47E-1F331C063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89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41C5-ABC6-9743-8F6D-D3F53040F7C6}" type="datetimeFigureOut">
              <a:rPr lang="en-US" smtClean="0"/>
              <a:t>5/12/21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227CE-BA16-3743-A47E-1F331C063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65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41C5-ABC6-9743-8F6D-D3F53040F7C6}" type="datetimeFigureOut">
              <a:rPr lang="en-US" smtClean="0"/>
              <a:t>5/12/21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227CE-BA16-3743-A47E-1F331C063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94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41C5-ABC6-9743-8F6D-D3F53040F7C6}" type="datetimeFigureOut">
              <a:rPr lang="en-US" smtClean="0"/>
              <a:t>5/12/21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227CE-BA16-3743-A47E-1F331C063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50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D41C5-ABC6-9743-8F6D-D3F53040F7C6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227CE-BA16-3743-A47E-1F331C063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15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FDABE-977F-9E40-849D-410F798F8C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Alamofire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E2724E-D544-B840-8DD7-59CD71A351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Alamofire</a:t>
            </a:r>
            <a:r>
              <a:rPr lang="en-US" dirty="0"/>
              <a:t>/</a:t>
            </a:r>
            <a:r>
              <a:rPr lang="en-US" dirty="0" err="1"/>
              <a:t>Alamofire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045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A2121-A18B-B749-BC63-1CB050054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</a:t>
            </a:r>
            <a:r>
              <a:rPr lang="en-US" dirty="0" err="1"/>
              <a:t>Cocoapods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8F23E-DD92-B844-91AB-E0871F11C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cocoapods.org</a:t>
            </a:r>
            <a:endParaRPr lang="ru-RU" dirty="0"/>
          </a:p>
          <a:p>
            <a:r>
              <a:rPr lang="en-US" dirty="0"/>
              <a:t>‘</a:t>
            </a:r>
            <a:r>
              <a:rPr lang="en-US" dirty="0" err="1"/>
              <a:t>sudo</a:t>
            </a:r>
            <a:r>
              <a:rPr lang="en-US" dirty="0"/>
              <a:t> gem install </a:t>
            </a:r>
            <a:r>
              <a:rPr lang="en-US" dirty="0" err="1"/>
              <a:t>cocoapods</a:t>
            </a:r>
            <a:r>
              <a:rPr lang="en-US" dirty="0"/>
              <a:t>’</a:t>
            </a:r>
            <a:endParaRPr lang="ru-RU" dirty="0"/>
          </a:p>
          <a:p>
            <a:r>
              <a:rPr lang="en-US" dirty="0"/>
              <a:t>Create pod file</a:t>
            </a:r>
          </a:p>
          <a:p>
            <a:r>
              <a:rPr lang="en-US" dirty="0"/>
              <a:t>Pod install</a:t>
            </a:r>
          </a:p>
        </p:txBody>
      </p:sp>
    </p:spTree>
    <p:extLst>
      <p:ext uri="{BB962C8B-B14F-4D97-AF65-F5344CB8AC3E}">
        <p14:creationId xmlns:p14="http://schemas.microsoft.com/office/powerpoint/2010/main" val="1839521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A8F24-6351-8842-A490-2B610EEAA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EC385-5916-744C-AB3A-E220004A5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swapi.dev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/films/</a:t>
            </a:r>
          </a:p>
        </p:txBody>
      </p:sp>
    </p:spTree>
    <p:extLst>
      <p:ext uri="{BB962C8B-B14F-4D97-AF65-F5344CB8AC3E}">
        <p14:creationId xmlns:p14="http://schemas.microsoft.com/office/powerpoint/2010/main" val="1924829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29F1-EE18-F14D-B230-49CC62A4D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2D53A-A2D7-DC49-BAAD-2DB742A42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Используя библиотеку </a:t>
            </a:r>
            <a:r>
              <a:rPr lang="en-US" dirty="0" err="1"/>
              <a:t>Alamofire</a:t>
            </a:r>
            <a:r>
              <a:rPr lang="en-US" dirty="0"/>
              <a:t> </a:t>
            </a:r>
            <a:r>
              <a:rPr lang="ru-RU" dirty="0"/>
              <a:t>отобразить результаты запроса к </a:t>
            </a:r>
            <a:r>
              <a:rPr lang="en-US" dirty="0"/>
              <a:t>API </a:t>
            </a:r>
            <a:r>
              <a:rPr lang="ru-RU" dirty="0"/>
              <a:t>в </a:t>
            </a:r>
            <a:r>
              <a:rPr lang="en-US" dirty="0" err="1"/>
              <a:t>UITableView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969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50</Words>
  <Application>Microsoft Macintosh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Alamofire</vt:lpstr>
      <vt:lpstr>Установка Cocoapods</vt:lpstr>
      <vt:lpstr>API</vt:lpstr>
      <vt:lpstr>Задача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Alamofire</dc:title>
  <dc:creator>Maxim V. Sidorov</dc:creator>
  <cp:lastModifiedBy>Maxim V. Sidorov</cp:lastModifiedBy>
  <cp:revision>1</cp:revision>
  <dcterms:created xsi:type="dcterms:W3CDTF">2021-05-12T19:28:31Z</dcterms:created>
  <dcterms:modified xsi:type="dcterms:W3CDTF">2021-05-12T19:36:24Z</dcterms:modified>
</cp:coreProperties>
</file>