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3C10-6DC6-C94C-AA85-304A3E348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DAEA7-B940-EF4A-9E26-98925FBE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0897-A821-1D43-9E72-41EFE450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299E-CBE2-274B-AEA2-C29076F3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1D4D-3768-1642-81C6-0B8CF5BC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C8CD-4E93-7246-88A2-1D1C24A9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0FE84-DD34-E74B-A9B4-EC432568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F6B6-2662-814A-AD89-E9ACB59E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ED5C-61F4-AC42-A78D-CCD46C26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3B90-03A5-F74C-834B-002F3623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BBE55-D5A4-494E-A699-C9F93D603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D715C-F96A-D34C-A9CB-C25E7731B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1BD8-E609-1F41-A147-C4B1F96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946D-2666-1C46-BD90-7C0DC689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EB4F-8A50-534A-AD6F-D25E029E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0D0F-0876-8146-BBFC-99EB071A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1D16-B8E9-F24B-98D8-ED755A41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0289-1378-D743-81A4-4E09E906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70FA-50C2-144B-8EDF-1F9220ED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413E-4A61-CD4C-9127-FD32D7D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1FF6-C847-BC49-B387-544154D9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B907-5008-0A42-8924-CB44ECB4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9E48-1EA8-F640-9BF3-136C39E5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C9EC-5C0D-2E45-8879-6532B461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4678-D298-574E-822E-D5EE821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5AC4-A1DD-9F40-A26E-C36B476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E44A-06C2-724E-9050-39C8ECC2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231F-B245-FB43-BE7D-B9D25196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0C5C9-855B-E740-A974-61EB1C3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15CE-DACF-4941-B943-970D428C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AA86-9B72-C84C-80B8-F02085F7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D5C4-1D54-5C45-8B90-4BF7E588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79197-F36A-DB43-8220-313D95EB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C7F68-6AE2-1C4F-870A-F8C6F095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46A34-31F3-BC43-8DA0-2EFFDAC5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F9C7A-3371-1F4E-A495-2213B57B4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8C4C2-8B2C-5541-94E8-DAD5162B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280D0-ACBA-4C45-9D57-CF729053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E0466-DA07-CD46-AC11-656E9C6F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CE45-8506-7847-8A70-BD3341C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D52E-7CE6-654B-8C2B-B21066E0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CE128-CDCE-694D-AD02-7F485E53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80732-2256-2940-A509-DE1FD20F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EF4F9-2967-D047-8AAE-6CBAD31E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015C8-554D-AC4A-94C7-640750A1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6AF6A-7089-BF42-A18A-E68F326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2CA0-4321-3547-8B7F-8F9C8FC3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A6FA-4B22-9C4C-A1AD-38153CE0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949E2-F8EF-7549-8E01-421DFC4D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9AB33-1218-FB40-927B-65404E5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3558-4EC7-D24D-98C3-93D4FA63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E1FEC-E457-2746-8870-C4E3E7F6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76A7-2CE5-4E40-9ABC-09F331AE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30115-65D1-E74C-996B-0FFDE4BF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5BAB4-3424-6749-9FAE-0084A834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F8BC1-A27B-A34E-A95E-5D8E6685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B5F4-C5B1-114A-886F-272D6862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DB84F-08C9-0A40-A617-B0BA9D5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A9ECC-72F6-6040-B312-0E620B9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BE178-95D8-C04A-B8F4-0A4B7A09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1279-84D5-5A4E-A8B7-9A67C53AA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FCCF-AEB5-F244-B233-2CF6B02BA3BC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ACB9-C7E2-A347-B2B7-B8CDB170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BA6B-6BB6-DD4B-A4F2-57876F643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554A-C9CE-7449-A0A5-505223C7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3CE0C8-E173-6944-8AF0-D74403BE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32" y="-12257"/>
            <a:ext cx="8476735" cy="68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BAAE61-2EEA-F545-B62E-D915DBCB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" y="494270"/>
            <a:ext cx="12187182" cy="58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1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CED2CF6-396D-EE42-B3C8-5D5C9C594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" y="278027"/>
            <a:ext cx="12190443" cy="6301946"/>
          </a:xfrm>
        </p:spPr>
      </p:pic>
    </p:spTree>
    <p:extLst>
      <p:ext uri="{BB962C8B-B14F-4D97-AF65-F5344CB8AC3E}">
        <p14:creationId xmlns:p14="http://schemas.microsoft.com/office/powerpoint/2010/main" val="387174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A1FA17-B398-2947-AF01-EC2F8C68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95" y="627555"/>
            <a:ext cx="8058919" cy="2004433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384DBB-7A72-EF45-9B00-4DA9D1D6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2905213"/>
            <a:ext cx="7454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V. Sidorov</dc:creator>
  <cp:lastModifiedBy>Maxim V. Sidorov</cp:lastModifiedBy>
  <cp:revision>2</cp:revision>
  <dcterms:created xsi:type="dcterms:W3CDTF">2021-04-09T07:25:27Z</dcterms:created>
  <dcterms:modified xsi:type="dcterms:W3CDTF">2021-04-09T08:34:47Z</dcterms:modified>
</cp:coreProperties>
</file>