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2CEC-AA2D-49D4-B1B3-78D7410A6AD1}" type="datetimeFigureOut">
              <a:rPr lang="es-NI" smtClean="0"/>
              <a:t>9/6/2023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A017-4086-45F0-90C0-94EEDD6B3D46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19959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2CEC-AA2D-49D4-B1B3-78D7410A6AD1}" type="datetimeFigureOut">
              <a:rPr lang="es-NI" smtClean="0"/>
              <a:t>9/6/2023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A017-4086-45F0-90C0-94EEDD6B3D46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92227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2CEC-AA2D-49D4-B1B3-78D7410A6AD1}" type="datetimeFigureOut">
              <a:rPr lang="es-NI" smtClean="0"/>
              <a:t>9/6/2023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A017-4086-45F0-90C0-94EEDD6B3D46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63148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2CEC-AA2D-49D4-B1B3-78D7410A6AD1}" type="datetimeFigureOut">
              <a:rPr lang="es-NI" smtClean="0"/>
              <a:t>9/6/2023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A017-4086-45F0-90C0-94EEDD6B3D46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65896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2CEC-AA2D-49D4-B1B3-78D7410A6AD1}" type="datetimeFigureOut">
              <a:rPr lang="es-NI" smtClean="0"/>
              <a:t>9/6/2023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A017-4086-45F0-90C0-94EEDD6B3D46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83903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2CEC-AA2D-49D4-B1B3-78D7410A6AD1}" type="datetimeFigureOut">
              <a:rPr lang="es-NI" smtClean="0"/>
              <a:t>9/6/2023</a:t>
            </a:fld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A017-4086-45F0-90C0-94EEDD6B3D46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21932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2CEC-AA2D-49D4-B1B3-78D7410A6AD1}" type="datetimeFigureOut">
              <a:rPr lang="es-NI" smtClean="0"/>
              <a:t>9/6/2023</a:t>
            </a:fld>
            <a:endParaRPr lang="es-NI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A017-4086-45F0-90C0-94EEDD6B3D46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3713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2CEC-AA2D-49D4-B1B3-78D7410A6AD1}" type="datetimeFigureOut">
              <a:rPr lang="es-NI" smtClean="0"/>
              <a:t>9/6/2023</a:t>
            </a:fld>
            <a:endParaRPr lang="es-NI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A017-4086-45F0-90C0-94EEDD6B3D46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57193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2CEC-AA2D-49D4-B1B3-78D7410A6AD1}" type="datetimeFigureOut">
              <a:rPr lang="es-NI" smtClean="0"/>
              <a:t>9/6/2023</a:t>
            </a:fld>
            <a:endParaRPr lang="es-NI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A017-4086-45F0-90C0-94EEDD6B3D46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38603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2CEC-AA2D-49D4-B1B3-78D7410A6AD1}" type="datetimeFigureOut">
              <a:rPr lang="es-NI" smtClean="0"/>
              <a:t>9/6/2023</a:t>
            </a:fld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A017-4086-45F0-90C0-94EEDD6B3D46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01912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NI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2CEC-AA2D-49D4-B1B3-78D7410A6AD1}" type="datetimeFigureOut">
              <a:rPr lang="es-NI" smtClean="0"/>
              <a:t>9/6/2023</a:t>
            </a:fld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A017-4086-45F0-90C0-94EEDD6B3D46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50871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82CEC-AA2D-49D4-B1B3-78D7410A6AD1}" type="datetimeFigureOut">
              <a:rPr lang="es-NI" smtClean="0"/>
              <a:t>9/6/2023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FA017-4086-45F0-90C0-94EEDD6B3D46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72379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78617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2999" y="196134"/>
            <a:ext cx="8023799" cy="7144232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3028426" y="2491880"/>
            <a:ext cx="7351500" cy="1276370"/>
            <a:chOff x="4261608" y="3682766"/>
            <a:chExt cx="7351500" cy="1276370"/>
          </a:xfrm>
          <a:solidFill>
            <a:schemeClr val="bg1"/>
          </a:solidFill>
        </p:grpSpPr>
        <p:sp>
          <p:nvSpPr>
            <p:cNvPr id="3" name="CuadroTexto 2"/>
            <p:cNvSpPr txBox="1"/>
            <p:nvPr/>
          </p:nvSpPr>
          <p:spPr>
            <a:xfrm>
              <a:off x="4261608" y="3682766"/>
              <a:ext cx="5553512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MX" sz="4800" b="1" dirty="0" smtClean="0"/>
                <a:t>GEOLAPP</a:t>
              </a:r>
              <a:endParaRPr lang="es-NI" sz="4800" b="1" dirty="0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4261608" y="4497471"/>
              <a:ext cx="73515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NI" sz="2400" b="1" dirty="0"/>
                <a:t>SISTEMA </a:t>
              </a:r>
              <a:r>
                <a:rPr lang="es-NI" sz="2400" b="1" dirty="0" smtClean="0"/>
                <a:t>PARA </a:t>
              </a:r>
              <a:r>
                <a:rPr lang="es-NI" sz="2400" b="1" dirty="0"/>
                <a:t>LA GESTIÓN DE ESTUDIOS </a:t>
              </a:r>
              <a:r>
                <a:rPr lang="es-NI" sz="2400" b="1" dirty="0" smtClean="0"/>
                <a:t>GEOTÉCNICOS </a:t>
              </a:r>
              <a:endParaRPr lang="es-NI" sz="2400" b="1" dirty="0"/>
            </a:p>
          </p:txBody>
        </p:sp>
      </p:grp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630" y="2150171"/>
            <a:ext cx="683418" cy="68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63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Maxie Ayala</dc:creator>
  <cp:lastModifiedBy>Maxie Ayala</cp:lastModifiedBy>
  <cp:revision>3</cp:revision>
  <dcterms:created xsi:type="dcterms:W3CDTF">2023-06-09T18:17:38Z</dcterms:created>
  <dcterms:modified xsi:type="dcterms:W3CDTF">2023-06-09T18:50:15Z</dcterms:modified>
</cp:coreProperties>
</file>