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  <p:sldId id="263" r:id="rId39"/>
    <p:sldId id="264" r:id="rId40"/>
    <p:sldId id="265" r:id="rId4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ristik" charset="1" panose="02000503000000000000"/>
      <p:regular r:id="rId10"/>
    </p:embeddedFont>
    <p:embeddedFont>
      <p:font typeface="Retropix" charset="1" panose="00000000000000000000"/>
      <p:regular r:id="rId11"/>
    </p:embeddedFont>
    <p:embeddedFont>
      <p:font typeface="Canva Sans" charset="1" panose="020B0503030501040103"/>
      <p:regular r:id="rId12"/>
    </p:embeddedFont>
    <p:embeddedFont>
      <p:font typeface="Canva Sans Bold" charset="1" panose="020B0803030501040103"/>
      <p:regular r:id="rId13"/>
    </p:embeddedFont>
    <p:embeddedFont>
      <p:font typeface="Canva Sans Italics" charset="1" panose="020B0503030501040103"/>
      <p:regular r:id="rId14"/>
    </p:embeddedFont>
    <p:embeddedFont>
      <p:font typeface="Canva Sans Bold Italics" charset="1" panose="020B0803030501040103"/>
      <p:regular r:id="rId15"/>
    </p:embeddedFont>
    <p:embeddedFont>
      <p:font typeface="Canva Sans Medium" charset="1" panose="020B0603030501040103"/>
      <p:regular r:id="rId16"/>
    </p:embeddedFont>
    <p:embeddedFont>
      <p:font typeface="Canva Sans Medium Italics" charset="1" panose="020B0603030501040103"/>
      <p:regular r:id="rId17"/>
    </p:embeddedFont>
    <p:embeddedFont>
      <p:font typeface="29LT Azer" charset="1" panose="00000500000000000000"/>
      <p:regular r:id="rId18"/>
    </p:embeddedFont>
    <p:embeddedFont>
      <p:font typeface="29LT Azer Bold" charset="1" panose="00000600000000000000"/>
      <p:regular r:id="rId19"/>
    </p:embeddedFont>
    <p:embeddedFont>
      <p:font typeface="29LT Azer Italics" charset="1" panose="00000500000000000000"/>
      <p:regular r:id="rId20"/>
    </p:embeddedFont>
    <p:embeddedFont>
      <p:font typeface="29LT Azer Bold Italics" charset="1" panose="00000600000000000000"/>
      <p:regular r:id="rId21"/>
    </p:embeddedFont>
    <p:embeddedFont>
      <p:font typeface="29LT Azer Thin" charset="1" panose="00000400000000000000"/>
      <p:regular r:id="rId22"/>
    </p:embeddedFont>
    <p:embeddedFont>
      <p:font typeface="29LT Azer Thin Italics" charset="1" panose="00000400000000000000"/>
      <p:regular r:id="rId23"/>
    </p:embeddedFont>
    <p:embeddedFont>
      <p:font typeface="29LT Azer Extra-Light" charset="1" panose="00000400000000000000"/>
      <p:regular r:id="rId24"/>
    </p:embeddedFont>
    <p:embeddedFont>
      <p:font typeface="29LT Azer Extra-Light Italics" charset="1" panose="00000400000000000000"/>
      <p:regular r:id="rId25"/>
    </p:embeddedFont>
    <p:embeddedFont>
      <p:font typeface="29LT Azer Light" charset="1" panose="00000400000000000000"/>
      <p:regular r:id="rId26"/>
    </p:embeddedFont>
    <p:embeddedFont>
      <p:font typeface="29LT Azer Light Italics" charset="1" panose="00000400000000000000"/>
      <p:regular r:id="rId27"/>
    </p:embeddedFont>
    <p:embeddedFont>
      <p:font typeface="29LT Azer Medium" charset="1" panose="00000500000000000000"/>
      <p:regular r:id="rId28"/>
    </p:embeddedFont>
    <p:embeddedFont>
      <p:font typeface="29LT Azer Medium Italics" charset="1" panose="00000500000000000000"/>
      <p:regular r:id="rId29"/>
    </p:embeddedFont>
    <p:embeddedFont>
      <p:font typeface="29LT Azer Heavy" charset="1" panose="00000600000000000000"/>
      <p:regular r:id="rId30"/>
    </p:embeddedFont>
    <p:embeddedFont>
      <p:font typeface="29LT Azer Heavy Italics" charset="1" panose="000006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slides/slide1.xml" Type="http://schemas.openxmlformats.org/officeDocument/2006/relationships/slide"/><Relationship Id="rId33" Target="slides/slide2.xml" Type="http://schemas.openxmlformats.org/officeDocument/2006/relationships/slide"/><Relationship Id="rId34" Target="slides/slide3.xml" Type="http://schemas.openxmlformats.org/officeDocument/2006/relationships/slide"/><Relationship Id="rId35" Target="slides/slide4.xml" Type="http://schemas.openxmlformats.org/officeDocument/2006/relationships/slide"/><Relationship Id="rId36" Target="slides/slide5.xml" Type="http://schemas.openxmlformats.org/officeDocument/2006/relationships/slide"/><Relationship Id="rId37" Target="slides/slide6.xml" Type="http://schemas.openxmlformats.org/officeDocument/2006/relationships/slide"/><Relationship Id="rId38" Target="slides/slide7.xml" Type="http://schemas.openxmlformats.org/officeDocument/2006/relationships/slide"/><Relationship Id="rId39" Target="slides/slide8.xml" Type="http://schemas.openxmlformats.org/officeDocument/2006/relationships/slide"/><Relationship Id="rId4" Target="theme/theme1.xml" Type="http://schemas.openxmlformats.org/officeDocument/2006/relationships/theme"/><Relationship Id="rId40" Target="slides/slide9.xml" Type="http://schemas.openxmlformats.org/officeDocument/2006/relationships/slide"/><Relationship Id="rId41" Target="slides/slide10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11" Target="../media/image47.svg" Type="http://schemas.openxmlformats.org/officeDocument/2006/relationships/image"/><Relationship Id="rId12" Target="../media/image72.png" Type="http://schemas.openxmlformats.org/officeDocument/2006/relationships/image"/><Relationship Id="rId13" Target="../media/image73.svg" Type="http://schemas.openxmlformats.org/officeDocument/2006/relationships/image"/><Relationship Id="rId14" Target="../media/image74.png" Type="http://schemas.openxmlformats.org/officeDocument/2006/relationships/image"/><Relationship Id="rId15" Target="../media/image75.svg" Type="http://schemas.openxmlformats.org/officeDocument/2006/relationships/image"/><Relationship Id="rId16" Target="../media/image76.png" Type="http://schemas.openxmlformats.org/officeDocument/2006/relationships/image"/><Relationship Id="rId17" Target="../media/image77.svg" Type="http://schemas.openxmlformats.org/officeDocument/2006/relationships/image"/><Relationship Id="rId18" Target="../media/image78.png" Type="http://schemas.openxmlformats.org/officeDocument/2006/relationships/image"/><Relationship Id="rId19" Target="../media/image79.svg" Type="http://schemas.openxmlformats.org/officeDocument/2006/relationships/image"/><Relationship Id="rId2" Target="../media/image68.png" Type="http://schemas.openxmlformats.org/officeDocument/2006/relationships/image"/><Relationship Id="rId20" Target="../media/image80.png" Type="http://schemas.openxmlformats.org/officeDocument/2006/relationships/image"/><Relationship Id="rId21" Target="../media/image81.svg" Type="http://schemas.openxmlformats.org/officeDocument/2006/relationships/image"/><Relationship Id="rId22" Target="../media/image82.png" Type="http://schemas.openxmlformats.org/officeDocument/2006/relationships/image"/><Relationship Id="rId23" Target="../media/image83.svg" Type="http://schemas.openxmlformats.org/officeDocument/2006/relationships/image"/><Relationship Id="rId3" Target="../media/image69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70.png" Type="http://schemas.openxmlformats.org/officeDocument/2006/relationships/image"/><Relationship Id="rId7" Target="../media/image71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11" Target="../media/image31.svg" Type="http://schemas.openxmlformats.org/officeDocument/2006/relationships/image"/><Relationship Id="rId12" Target="../media/image32.png" Type="http://schemas.openxmlformats.org/officeDocument/2006/relationships/image"/><Relationship Id="rId13" Target="../media/image33.svg" Type="http://schemas.openxmlformats.org/officeDocument/2006/relationships/image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2.png" Type="http://schemas.openxmlformats.org/officeDocument/2006/relationships/image"/><Relationship Id="rId11" Target="../media/image43.svg" Type="http://schemas.openxmlformats.org/officeDocument/2006/relationships/image"/><Relationship Id="rId12" Target="../media/image44.png" Type="http://schemas.openxmlformats.org/officeDocument/2006/relationships/image"/><Relationship Id="rId13" Target="../media/image45.svg" Type="http://schemas.openxmlformats.org/officeDocument/2006/relationships/image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38.png" Type="http://schemas.openxmlformats.org/officeDocument/2006/relationships/image"/><Relationship Id="rId7" Target="../media/image39.svg" Type="http://schemas.openxmlformats.org/officeDocument/2006/relationships/image"/><Relationship Id="rId8" Target="../media/image40.png" Type="http://schemas.openxmlformats.org/officeDocument/2006/relationships/image"/><Relationship Id="rId9" Target="../media/image4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Relationship Id="rId3" Target="../media/image47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48.png" Type="http://schemas.openxmlformats.org/officeDocument/2006/relationships/image"/><Relationship Id="rId7" Target="../media/image49.svg" Type="http://schemas.openxmlformats.org/officeDocument/2006/relationships/image"/><Relationship Id="rId8" Target="../media/image50.png" Type="http://schemas.openxmlformats.org/officeDocument/2006/relationships/image"/><Relationship Id="rId9" Target="../media/image5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png" Type="http://schemas.openxmlformats.org/officeDocument/2006/relationships/image"/><Relationship Id="rId11" Target="../media/image57.svg" Type="http://schemas.openxmlformats.org/officeDocument/2006/relationships/image"/><Relationship Id="rId12" Target="../media/image58.png" Type="http://schemas.openxmlformats.org/officeDocument/2006/relationships/image"/><Relationship Id="rId13" Target="../media/image59.svg" Type="http://schemas.openxmlformats.org/officeDocument/2006/relationships/image"/><Relationship Id="rId2" Target="../media/image46.png" Type="http://schemas.openxmlformats.org/officeDocument/2006/relationships/image"/><Relationship Id="rId3" Target="../media/image47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52.png" Type="http://schemas.openxmlformats.org/officeDocument/2006/relationships/image"/><Relationship Id="rId7" Target="../media/image53.png" Type="http://schemas.openxmlformats.org/officeDocument/2006/relationships/image"/><Relationship Id="rId8" Target="../media/image54.png" Type="http://schemas.openxmlformats.org/officeDocument/2006/relationships/image"/><Relationship Id="rId9" Target="../media/image5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png" Type="http://schemas.openxmlformats.org/officeDocument/2006/relationships/image"/><Relationship Id="rId11" Target="../media/image57.svg" Type="http://schemas.openxmlformats.org/officeDocument/2006/relationships/image"/><Relationship Id="rId12" Target="../media/image58.png" Type="http://schemas.openxmlformats.org/officeDocument/2006/relationships/image"/><Relationship Id="rId13" Target="../media/image59.svg" Type="http://schemas.openxmlformats.org/officeDocument/2006/relationships/image"/><Relationship Id="rId2" Target="../media/image46.png" Type="http://schemas.openxmlformats.org/officeDocument/2006/relationships/image"/><Relationship Id="rId3" Target="../media/image47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52.png" Type="http://schemas.openxmlformats.org/officeDocument/2006/relationships/image"/><Relationship Id="rId7" Target="../media/image53.png" Type="http://schemas.openxmlformats.org/officeDocument/2006/relationships/image"/><Relationship Id="rId8" Target="../media/image54.png" Type="http://schemas.openxmlformats.org/officeDocument/2006/relationships/image"/><Relationship Id="rId9" Target="../media/image5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png" Type="http://schemas.openxmlformats.org/officeDocument/2006/relationships/image"/><Relationship Id="rId11" Target="../media/image57.svg" Type="http://schemas.openxmlformats.org/officeDocument/2006/relationships/image"/><Relationship Id="rId12" Target="../media/image58.png" Type="http://schemas.openxmlformats.org/officeDocument/2006/relationships/image"/><Relationship Id="rId13" Target="../media/image59.svg" Type="http://schemas.openxmlformats.org/officeDocument/2006/relationships/image"/><Relationship Id="rId2" Target="../media/image46.png" Type="http://schemas.openxmlformats.org/officeDocument/2006/relationships/image"/><Relationship Id="rId3" Target="../media/image47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52.png" Type="http://schemas.openxmlformats.org/officeDocument/2006/relationships/image"/><Relationship Id="rId7" Target="../media/image53.png" Type="http://schemas.openxmlformats.org/officeDocument/2006/relationships/image"/><Relationship Id="rId8" Target="../media/image54.png" Type="http://schemas.openxmlformats.org/officeDocument/2006/relationships/image"/><Relationship Id="rId9" Target="../media/image5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60.png" Type="http://schemas.openxmlformats.org/officeDocument/2006/relationships/image"/><Relationship Id="rId7" Target="../media/image6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4.png" Type="http://schemas.openxmlformats.org/officeDocument/2006/relationships/image"/><Relationship Id="rId11" Target="../media/image65.svg" Type="http://schemas.openxmlformats.org/officeDocument/2006/relationships/image"/><Relationship Id="rId12" Target="../media/image66.png" Type="http://schemas.openxmlformats.org/officeDocument/2006/relationships/image"/><Relationship Id="rId13" Target="../media/image67.svg" Type="http://schemas.openxmlformats.org/officeDocument/2006/relationships/image"/><Relationship Id="rId2" Target="../media/image46.png" Type="http://schemas.openxmlformats.org/officeDocument/2006/relationships/image"/><Relationship Id="rId3" Target="../media/image47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62.png" Type="http://schemas.openxmlformats.org/officeDocument/2006/relationships/image"/><Relationship Id="rId9" Target="../media/image6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3C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05907" y="4076783"/>
            <a:ext cx="4830304" cy="4830304"/>
          </a:xfrm>
          <a:custGeom>
            <a:avLst/>
            <a:gdLst/>
            <a:ahLst/>
            <a:cxnLst/>
            <a:rect r="r" b="b" t="t" l="l"/>
            <a:pathLst>
              <a:path h="4830304" w="4830304">
                <a:moveTo>
                  <a:pt x="0" y="0"/>
                </a:moveTo>
                <a:lnTo>
                  <a:pt x="4830304" y="0"/>
                </a:lnTo>
                <a:lnTo>
                  <a:pt x="4830304" y="4830304"/>
                </a:lnTo>
                <a:lnTo>
                  <a:pt x="0" y="48303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39263" y="7557572"/>
            <a:ext cx="5297270" cy="1367659"/>
          </a:xfrm>
          <a:custGeom>
            <a:avLst/>
            <a:gdLst/>
            <a:ahLst/>
            <a:cxnLst/>
            <a:rect r="r" b="b" t="t" l="l"/>
            <a:pathLst>
              <a:path h="1367659" w="5297270">
                <a:moveTo>
                  <a:pt x="0" y="0"/>
                </a:moveTo>
                <a:lnTo>
                  <a:pt x="5297270" y="0"/>
                </a:lnTo>
                <a:lnTo>
                  <a:pt x="5297270" y="1367659"/>
                </a:lnTo>
                <a:lnTo>
                  <a:pt x="0" y="13676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49437" y="6688555"/>
            <a:ext cx="4675068" cy="2218532"/>
          </a:xfrm>
          <a:custGeom>
            <a:avLst/>
            <a:gdLst/>
            <a:ahLst/>
            <a:cxnLst/>
            <a:rect r="r" b="b" t="t" l="l"/>
            <a:pathLst>
              <a:path h="2218532" w="4675068">
                <a:moveTo>
                  <a:pt x="0" y="0"/>
                </a:moveTo>
                <a:lnTo>
                  <a:pt x="4675068" y="0"/>
                </a:lnTo>
                <a:lnTo>
                  <a:pt x="4675068" y="2218532"/>
                </a:lnTo>
                <a:lnTo>
                  <a:pt x="0" y="22185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025177" y="1958019"/>
            <a:ext cx="7580730" cy="3932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81"/>
              </a:lnSpc>
            </a:pPr>
            <a:r>
              <a:rPr lang="en-US" sz="8599">
                <a:solidFill>
                  <a:srgbClr val="7C9AE0"/>
                </a:solidFill>
                <a:latin typeface="Cristik"/>
              </a:rPr>
              <a:t>SEGURANÇA EM DISPOSITIVOS MÓVEIS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6675937" y="6088538"/>
            <a:ext cx="4279210" cy="925865"/>
          </a:xfrm>
          <a:custGeom>
            <a:avLst/>
            <a:gdLst/>
            <a:ahLst/>
            <a:cxnLst/>
            <a:rect r="r" b="b" t="t" l="l"/>
            <a:pathLst>
              <a:path h="925865" w="4279210">
                <a:moveTo>
                  <a:pt x="0" y="0"/>
                </a:moveTo>
                <a:lnTo>
                  <a:pt x="4279210" y="0"/>
                </a:lnTo>
                <a:lnTo>
                  <a:pt x="4279210" y="925866"/>
                </a:lnTo>
                <a:lnTo>
                  <a:pt x="0" y="9258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069332" y="1014215"/>
            <a:ext cx="5241167" cy="1276939"/>
          </a:xfrm>
          <a:custGeom>
            <a:avLst/>
            <a:gdLst/>
            <a:ahLst/>
            <a:cxnLst/>
            <a:rect r="r" b="b" t="t" l="l"/>
            <a:pathLst>
              <a:path h="1276939" w="5241167">
                <a:moveTo>
                  <a:pt x="0" y="0"/>
                </a:moveTo>
                <a:lnTo>
                  <a:pt x="5241167" y="0"/>
                </a:lnTo>
                <a:lnTo>
                  <a:pt x="5241167" y="1276939"/>
                </a:lnTo>
                <a:lnTo>
                  <a:pt x="0" y="127693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726494" y="159399"/>
            <a:ext cx="3840284" cy="1738601"/>
          </a:xfrm>
          <a:custGeom>
            <a:avLst/>
            <a:gdLst/>
            <a:ahLst/>
            <a:cxnLst/>
            <a:rect r="r" b="b" t="t" l="l"/>
            <a:pathLst>
              <a:path h="1738601" w="3840284">
                <a:moveTo>
                  <a:pt x="0" y="0"/>
                </a:moveTo>
                <a:lnTo>
                  <a:pt x="3840284" y="0"/>
                </a:lnTo>
                <a:lnTo>
                  <a:pt x="3840284" y="1738602"/>
                </a:lnTo>
                <a:lnTo>
                  <a:pt x="0" y="173860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75998" y="2773564"/>
            <a:ext cx="4510710" cy="1098973"/>
          </a:xfrm>
          <a:custGeom>
            <a:avLst/>
            <a:gdLst/>
            <a:ahLst/>
            <a:cxnLst/>
            <a:rect r="r" b="b" t="t" l="l"/>
            <a:pathLst>
              <a:path h="1098973" w="4510710">
                <a:moveTo>
                  <a:pt x="0" y="0"/>
                </a:moveTo>
                <a:lnTo>
                  <a:pt x="4510709" y="0"/>
                </a:lnTo>
                <a:lnTo>
                  <a:pt x="4510709" y="1098972"/>
                </a:lnTo>
                <a:lnTo>
                  <a:pt x="0" y="10989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589630" y="133203"/>
            <a:ext cx="3356284" cy="1519481"/>
          </a:xfrm>
          <a:custGeom>
            <a:avLst/>
            <a:gdLst/>
            <a:ahLst/>
            <a:cxnLst/>
            <a:rect r="r" b="b" t="t" l="l"/>
            <a:pathLst>
              <a:path h="1519481" w="3356284">
                <a:moveTo>
                  <a:pt x="0" y="0"/>
                </a:moveTo>
                <a:lnTo>
                  <a:pt x="3356284" y="0"/>
                </a:lnTo>
                <a:lnTo>
                  <a:pt x="3356284" y="1519481"/>
                </a:lnTo>
                <a:lnTo>
                  <a:pt x="0" y="151948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609858" y="2563309"/>
            <a:ext cx="3356284" cy="1519481"/>
          </a:xfrm>
          <a:custGeom>
            <a:avLst/>
            <a:gdLst/>
            <a:ahLst/>
            <a:cxnLst/>
            <a:rect r="r" b="b" t="t" l="l"/>
            <a:pathLst>
              <a:path h="1519481" w="3356284">
                <a:moveTo>
                  <a:pt x="0" y="0"/>
                </a:moveTo>
                <a:lnTo>
                  <a:pt x="3356284" y="0"/>
                </a:lnTo>
                <a:lnTo>
                  <a:pt x="3356284" y="1519482"/>
                </a:lnTo>
                <a:lnTo>
                  <a:pt x="0" y="151948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226248" y="8857206"/>
            <a:ext cx="9370248" cy="1601461"/>
          </a:xfrm>
          <a:custGeom>
            <a:avLst/>
            <a:gdLst/>
            <a:ahLst/>
            <a:cxnLst/>
            <a:rect r="r" b="b" t="t" l="l"/>
            <a:pathLst>
              <a:path h="1601461" w="9370248">
                <a:moveTo>
                  <a:pt x="0" y="0"/>
                </a:moveTo>
                <a:lnTo>
                  <a:pt x="9370248" y="0"/>
                </a:lnTo>
                <a:lnTo>
                  <a:pt x="9370248" y="1601460"/>
                </a:lnTo>
                <a:lnTo>
                  <a:pt x="0" y="160146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815542" y="8857206"/>
            <a:ext cx="9662109" cy="1651342"/>
          </a:xfrm>
          <a:custGeom>
            <a:avLst/>
            <a:gdLst/>
            <a:ahLst/>
            <a:cxnLst/>
            <a:rect r="r" b="b" t="t" l="l"/>
            <a:pathLst>
              <a:path h="1651342" w="9662109">
                <a:moveTo>
                  <a:pt x="0" y="0"/>
                </a:moveTo>
                <a:lnTo>
                  <a:pt x="9662109" y="0"/>
                </a:lnTo>
                <a:lnTo>
                  <a:pt x="9662109" y="1651342"/>
                </a:lnTo>
                <a:lnTo>
                  <a:pt x="0" y="16513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846793" y="7557572"/>
            <a:ext cx="5297270" cy="1367659"/>
          </a:xfrm>
          <a:custGeom>
            <a:avLst/>
            <a:gdLst/>
            <a:ahLst/>
            <a:cxnLst/>
            <a:rect r="r" b="b" t="t" l="l"/>
            <a:pathLst>
              <a:path h="1367659" w="5297270">
                <a:moveTo>
                  <a:pt x="0" y="0"/>
                </a:moveTo>
                <a:lnTo>
                  <a:pt x="5297271" y="0"/>
                </a:lnTo>
                <a:lnTo>
                  <a:pt x="5297271" y="1367659"/>
                </a:lnTo>
                <a:lnTo>
                  <a:pt x="0" y="13676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452034" y="7557572"/>
            <a:ext cx="5297270" cy="1367659"/>
          </a:xfrm>
          <a:custGeom>
            <a:avLst/>
            <a:gdLst/>
            <a:ahLst/>
            <a:cxnLst/>
            <a:rect r="r" b="b" t="t" l="l"/>
            <a:pathLst>
              <a:path h="1367659" w="5297270">
                <a:moveTo>
                  <a:pt x="0" y="0"/>
                </a:moveTo>
                <a:lnTo>
                  <a:pt x="5297271" y="0"/>
                </a:lnTo>
                <a:lnTo>
                  <a:pt x="5297271" y="1367659"/>
                </a:lnTo>
                <a:lnTo>
                  <a:pt x="0" y="13676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6016" y="3156524"/>
            <a:ext cx="2957773" cy="5768707"/>
          </a:xfrm>
          <a:custGeom>
            <a:avLst/>
            <a:gdLst/>
            <a:ahLst/>
            <a:cxnLst/>
            <a:rect r="r" b="b" t="t" l="l"/>
            <a:pathLst>
              <a:path h="5768707" w="2957773">
                <a:moveTo>
                  <a:pt x="0" y="0"/>
                </a:moveTo>
                <a:lnTo>
                  <a:pt x="2957774" y="0"/>
                </a:lnTo>
                <a:lnTo>
                  <a:pt x="2957774" y="5768707"/>
                </a:lnTo>
                <a:lnTo>
                  <a:pt x="0" y="57687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739127" y="-700268"/>
            <a:ext cx="2738524" cy="2738524"/>
          </a:xfrm>
          <a:custGeom>
            <a:avLst/>
            <a:gdLst/>
            <a:ahLst/>
            <a:cxnLst/>
            <a:rect r="r" b="b" t="t" l="l"/>
            <a:pathLst>
              <a:path h="2738524" w="2738524">
                <a:moveTo>
                  <a:pt x="0" y="0"/>
                </a:moveTo>
                <a:lnTo>
                  <a:pt x="2738524" y="0"/>
                </a:lnTo>
                <a:lnTo>
                  <a:pt x="2738524" y="2738523"/>
                </a:lnTo>
                <a:lnTo>
                  <a:pt x="0" y="273852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087096" y="7854612"/>
            <a:ext cx="1177681" cy="1070619"/>
          </a:xfrm>
          <a:custGeom>
            <a:avLst/>
            <a:gdLst/>
            <a:ahLst/>
            <a:cxnLst/>
            <a:rect r="r" b="b" t="t" l="l"/>
            <a:pathLst>
              <a:path h="1070619" w="1177681">
                <a:moveTo>
                  <a:pt x="0" y="0"/>
                </a:moveTo>
                <a:lnTo>
                  <a:pt x="1177681" y="0"/>
                </a:lnTo>
                <a:lnTo>
                  <a:pt x="1177681" y="1070619"/>
                </a:lnTo>
                <a:lnTo>
                  <a:pt x="0" y="1070619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431352" y="5966509"/>
            <a:ext cx="1637024" cy="2101021"/>
          </a:xfrm>
          <a:custGeom>
            <a:avLst/>
            <a:gdLst/>
            <a:ahLst/>
            <a:cxnLst/>
            <a:rect r="r" b="b" t="t" l="l"/>
            <a:pathLst>
              <a:path h="2101021" w="1637024">
                <a:moveTo>
                  <a:pt x="0" y="0"/>
                </a:moveTo>
                <a:lnTo>
                  <a:pt x="1637024" y="0"/>
                </a:lnTo>
                <a:lnTo>
                  <a:pt x="1637024" y="2101021"/>
                </a:lnTo>
                <a:lnTo>
                  <a:pt x="0" y="2101021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6363312" y="6282023"/>
            <a:ext cx="4904460" cy="586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2"/>
              </a:lnSpc>
            </a:pPr>
            <a:r>
              <a:rPr lang="en-US" sz="4175">
                <a:solidFill>
                  <a:srgbClr val="330084"/>
                </a:solidFill>
                <a:latin typeface="Retropix"/>
              </a:rPr>
              <a:t>LET’S PLAY!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80592" y="-2323263"/>
            <a:ext cx="2557416" cy="11252629"/>
          </a:xfrm>
          <a:custGeom>
            <a:avLst/>
            <a:gdLst/>
            <a:ahLst/>
            <a:cxnLst/>
            <a:rect r="r" b="b" t="t" l="l"/>
            <a:pathLst>
              <a:path h="11252629" w="2557416">
                <a:moveTo>
                  <a:pt x="0" y="0"/>
                </a:moveTo>
                <a:lnTo>
                  <a:pt x="2557416" y="0"/>
                </a:lnTo>
                <a:lnTo>
                  <a:pt x="2557416" y="11252629"/>
                </a:lnTo>
                <a:lnTo>
                  <a:pt x="0" y="112526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6679518"/>
            <a:ext cx="29522008" cy="2227570"/>
            <a:chOff x="0" y="0"/>
            <a:chExt cx="39362677" cy="29700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681338" cy="2970093"/>
            </a:xfrm>
            <a:custGeom>
              <a:avLst/>
              <a:gdLst/>
              <a:ahLst/>
              <a:cxnLst/>
              <a:rect r="r" b="b" t="t" l="l"/>
              <a:pathLst>
                <a:path h="2970093" w="19681338">
                  <a:moveTo>
                    <a:pt x="0" y="0"/>
                  </a:moveTo>
                  <a:lnTo>
                    <a:pt x="19681338" y="0"/>
                  </a:lnTo>
                  <a:lnTo>
                    <a:pt x="19681338" y="2970093"/>
                  </a:lnTo>
                  <a:lnTo>
                    <a:pt x="0" y="2970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9681338" y="0"/>
              <a:ext cx="19681338" cy="2970093"/>
            </a:xfrm>
            <a:custGeom>
              <a:avLst/>
              <a:gdLst/>
              <a:ahLst/>
              <a:cxnLst/>
              <a:rect r="r" b="b" t="t" l="l"/>
              <a:pathLst>
                <a:path h="2970093" w="19681338">
                  <a:moveTo>
                    <a:pt x="0" y="0"/>
                  </a:moveTo>
                  <a:lnTo>
                    <a:pt x="19681339" y="0"/>
                  </a:lnTo>
                  <a:lnTo>
                    <a:pt x="19681339" y="2970093"/>
                  </a:lnTo>
                  <a:lnTo>
                    <a:pt x="0" y="2970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8907087"/>
            <a:ext cx="18288000" cy="1379913"/>
            <a:chOff x="0" y="0"/>
            <a:chExt cx="24384000" cy="18398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219200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3142961" y="2043364"/>
            <a:ext cx="12002078" cy="2598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48"/>
              </a:lnSpc>
            </a:pPr>
            <a:r>
              <a:rPr lang="en-US" sz="10400">
                <a:solidFill>
                  <a:srgbClr val="BDF3FF"/>
                </a:solidFill>
                <a:latin typeface="Retropix"/>
              </a:rPr>
              <a:t>MUITO OBRIGADO PELA ATENÇÃO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7004395" y="4814566"/>
            <a:ext cx="4279210" cy="925865"/>
          </a:xfrm>
          <a:custGeom>
            <a:avLst/>
            <a:gdLst/>
            <a:ahLst/>
            <a:cxnLst/>
            <a:rect r="r" b="b" t="t" l="l"/>
            <a:pathLst>
              <a:path h="925865" w="4279210">
                <a:moveTo>
                  <a:pt x="0" y="0"/>
                </a:moveTo>
                <a:lnTo>
                  <a:pt x="4279210" y="0"/>
                </a:lnTo>
                <a:lnTo>
                  <a:pt x="4279210" y="925866"/>
                </a:lnTo>
                <a:lnTo>
                  <a:pt x="0" y="9258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691770" y="5008051"/>
            <a:ext cx="4904460" cy="586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2"/>
              </a:lnSpc>
            </a:pPr>
            <a:r>
              <a:rPr lang="en-US" sz="4175">
                <a:solidFill>
                  <a:srgbClr val="330084"/>
                </a:solidFill>
                <a:latin typeface="Retropix"/>
              </a:rPr>
              <a:t>PLAY AGAIN?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4176141" y="1788041"/>
            <a:ext cx="2870584" cy="1002095"/>
          </a:xfrm>
          <a:custGeom>
            <a:avLst/>
            <a:gdLst/>
            <a:ahLst/>
            <a:cxnLst/>
            <a:rect r="r" b="b" t="t" l="l"/>
            <a:pathLst>
              <a:path h="1002095" w="2870584">
                <a:moveTo>
                  <a:pt x="0" y="0"/>
                </a:moveTo>
                <a:lnTo>
                  <a:pt x="2870584" y="0"/>
                </a:lnTo>
                <a:lnTo>
                  <a:pt x="2870584" y="1002095"/>
                </a:lnTo>
                <a:lnTo>
                  <a:pt x="0" y="100209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783874" y="403810"/>
            <a:ext cx="1790049" cy="624890"/>
          </a:xfrm>
          <a:custGeom>
            <a:avLst/>
            <a:gdLst/>
            <a:ahLst/>
            <a:cxnLst/>
            <a:rect r="r" b="b" t="t" l="l"/>
            <a:pathLst>
              <a:path h="624890" w="1790049">
                <a:moveTo>
                  <a:pt x="0" y="0"/>
                </a:moveTo>
                <a:lnTo>
                  <a:pt x="1790049" y="0"/>
                </a:lnTo>
                <a:lnTo>
                  <a:pt x="1790049" y="624890"/>
                </a:lnTo>
                <a:lnTo>
                  <a:pt x="0" y="62489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91365"/>
            <a:ext cx="1790049" cy="624890"/>
          </a:xfrm>
          <a:custGeom>
            <a:avLst/>
            <a:gdLst/>
            <a:ahLst/>
            <a:cxnLst/>
            <a:rect r="r" b="b" t="t" l="l"/>
            <a:pathLst>
              <a:path h="624890" w="1790049">
                <a:moveTo>
                  <a:pt x="0" y="0"/>
                </a:moveTo>
                <a:lnTo>
                  <a:pt x="1790049" y="0"/>
                </a:lnTo>
                <a:lnTo>
                  <a:pt x="1790049" y="624890"/>
                </a:lnTo>
                <a:lnTo>
                  <a:pt x="0" y="62489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443907" y="1028700"/>
            <a:ext cx="1518682" cy="1518682"/>
          </a:xfrm>
          <a:custGeom>
            <a:avLst/>
            <a:gdLst/>
            <a:ahLst/>
            <a:cxnLst/>
            <a:rect r="r" b="b" t="t" l="l"/>
            <a:pathLst>
              <a:path h="1518682" w="1518682">
                <a:moveTo>
                  <a:pt x="0" y="0"/>
                </a:moveTo>
                <a:lnTo>
                  <a:pt x="1518681" y="0"/>
                </a:lnTo>
                <a:lnTo>
                  <a:pt x="1518681" y="1518682"/>
                </a:lnTo>
                <a:lnTo>
                  <a:pt x="0" y="151868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596230" y="4641404"/>
            <a:ext cx="1518682" cy="1518682"/>
          </a:xfrm>
          <a:custGeom>
            <a:avLst/>
            <a:gdLst/>
            <a:ahLst/>
            <a:cxnLst/>
            <a:rect r="r" b="b" t="t" l="l"/>
            <a:pathLst>
              <a:path h="1518682" w="1518682">
                <a:moveTo>
                  <a:pt x="0" y="0"/>
                </a:moveTo>
                <a:lnTo>
                  <a:pt x="1518682" y="0"/>
                </a:lnTo>
                <a:lnTo>
                  <a:pt x="1518682" y="1518681"/>
                </a:lnTo>
                <a:lnTo>
                  <a:pt x="0" y="151868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171083" y="3577809"/>
            <a:ext cx="2773080" cy="5351557"/>
          </a:xfrm>
          <a:custGeom>
            <a:avLst/>
            <a:gdLst/>
            <a:ahLst/>
            <a:cxnLst/>
            <a:rect r="r" b="b" t="t" l="l"/>
            <a:pathLst>
              <a:path h="5351557" w="2773080">
                <a:moveTo>
                  <a:pt x="0" y="0"/>
                </a:moveTo>
                <a:lnTo>
                  <a:pt x="2773080" y="0"/>
                </a:lnTo>
                <a:lnTo>
                  <a:pt x="2773080" y="5351557"/>
                </a:lnTo>
                <a:lnTo>
                  <a:pt x="0" y="535155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88408" y="7403228"/>
            <a:ext cx="3440066" cy="1526138"/>
          </a:xfrm>
          <a:custGeom>
            <a:avLst/>
            <a:gdLst/>
            <a:ahLst/>
            <a:cxnLst/>
            <a:rect r="r" b="b" t="t" l="l"/>
            <a:pathLst>
              <a:path h="1526138" w="3440066">
                <a:moveTo>
                  <a:pt x="0" y="0"/>
                </a:moveTo>
                <a:lnTo>
                  <a:pt x="3440066" y="0"/>
                </a:lnTo>
                <a:lnTo>
                  <a:pt x="3440066" y="1526138"/>
                </a:lnTo>
                <a:lnTo>
                  <a:pt x="0" y="152613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3429237" y="3687119"/>
            <a:ext cx="5598517" cy="5242248"/>
          </a:xfrm>
          <a:custGeom>
            <a:avLst/>
            <a:gdLst/>
            <a:ahLst/>
            <a:cxnLst/>
            <a:rect r="r" b="b" t="t" l="l"/>
            <a:pathLst>
              <a:path h="5242248" w="5598517">
                <a:moveTo>
                  <a:pt x="0" y="0"/>
                </a:moveTo>
                <a:lnTo>
                  <a:pt x="5598517" y="0"/>
                </a:lnTo>
                <a:lnTo>
                  <a:pt x="5598517" y="5242247"/>
                </a:lnTo>
                <a:lnTo>
                  <a:pt x="0" y="524224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8439843" y="6684036"/>
            <a:ext cx="4675068" cy="2218532"/>
          </a:xfrm>
          <a:custGeom>
            <a:avLst/>
            <a:gdLst/>
            <a:ahLst/>
            <a:cxnLst/>
            <a:rect r="r" b="b" t="t" l="l"/>
            <a:pathLst>
              <a:path h="2218532" w="4675068">
                <a:moveTo>
                  <a:pt x="0" y="0"/>
                </a:moveTo>
                <a:lnTo>
                  <a:pt x="4675069" y="0"/>
                </a:lnTo>
                <a:lnTo>
                  <a:pt x="4675069" y="2218533"/>
                </a:lnTo>
                <a:lnTo>
                  <a:pt x="0" y="221853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8069206" y="6884469"/>
            <a:ext cx="1849313" cy="2018100"/>
          </a:xfrm>
          <a:custGeom>
            <a:avLst/>
            <a:gdLst/>
            <a:ahLst/>
            <a:cxnLst/>
            <a:rect r="r" b="b" t="t" l="l"/>
            <a:pathLst>
              <a:path h="2018100" w="1849313">
                <a:moveTo>
                  <a:pt x="0" y="0"/>
                </a:moveTo>
                <a:lnTo>
                  <a:pt x="1849314" y="0"/>
                </a:lnTo>
                <a:lnTo>
                  <a:pt x="1849314" y="2018100"/>
                </a:lnTo>
                <a:lnTo>
                  <a:pt x="0" y="20181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B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74815" y="1015769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2"/>
                </a:lnTo>
                <a:lnTo>
                  <a:pt x="0" y="5592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58858" y="1311430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2"/>
                </a:lnTo>
                <a:lnTo>
                  <a:pt x="0" y="5592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7760234" y="451367"/>
            <a:ext cx="1546507" cy="562366"/>
          </a:xfrm>
          <a:custGeom>
            <a:avLst/>
            <a:gdLst/>
            <a:ahLst/>
            <a:cxnLst/>
            <a:rect r="r" b="b" t="t" l="l"/>
            <a:pathLst>
              <a:path h="562366" w="1546507">
                <a:moveTo>
                  <a:pt x="1546507" y="0"/>
                </a:moveTo>
                <a:lnTo>
                  <a:pt x="0" y="0"/>
                </a:lnTo>
                <a:lnTo>
                  <a:pt x="0" y="562366"/>
                </a:lnTo>
                <a:lnTo>
                  <a:pt x="1546507" y="562366"/>
                </a:lnTo>
                <a:lnTo>
                  <a:pt x="154650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4916662" y="170184"/>
            <a:ext cx="1546507" cy="562366"/>
          </a:xfrm>
          <a:custGeom>
            <a:avLst/>
            <a:gdLst/>
            <a:ahLst/>
            <a:cxnLst/>
            <a:rect r="r" b="b" t="t" l="l"/>
            <a:pathLst>
              <a:path h="562366" w="1546507">
                <a:moveTo>
                  <a:pt x="1546507" y="0"/>
                </a:moveTo>
                <a:lnTo>
                  <a:pt x="0" y="0"/>
                </a:lnTo>
                <a:lnTo>
                  <a:pt x="0" y="562366"/>
                </a:lnTo>
                <a:lnTo>
                  <a:pt x="1546507" y="562366"/>
                </a:lnTo>
                <a:lnTo>
                  <a:pt x="154650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689842" y="4792287"/>
            <a:ext cx="5453349" cy="4114800"/>
          </a:xfrm>
          <a:custGeom>
            <a:avLst/>
            <a:gdLst/>
            <a:ahLst/>
            <a:cxnLst/>
            <a:rect r="r" b="b" t="t" l="l"/>
            <a:pathLst>
              <a:path h="4114800" w="5453349">
                <a:moveTo>
                  <a:pt x="0" y="0"/>
                </a:moveTo>
                <a:lnTo>
                  <a:pt x="5453349" y="0"/>
                </a:lnTo>
                <a:lnTo>
                  <a:pt x="54533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3700816" y="2106200"/>
            <a:ext cx="1989099" cy="723309"/>
          </a:xfrm>
          <a:custGeom>
            <a:avLst/>
            <a:gdLst/>
            <a:ahLst/>
            <a:cxnLst/>
            <a:rect r="r" b="b" t="t" l="l"/>
            <a:pathLst>
              <a:path h="723309" w="1989099">
                <a:moveTo>
                  <a:pt x="1989100" y="0"/>
                </a:moveTo>
                <a:lnTo>
                  <a:pt x="0" y="0"/>
                </a:lnTo>
                <a:lnTo>
                  <a:pt x="0" y="723309"/>
                </a:lnTo>
                <a:lnTo>
                  <a:pt x="1989100" y="723309"/>
                </a:lnTo>
                <a:lnTo>
                  <a:pt x="19891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8907087"/>
            <a:ext cx="9696871" cy="1463346"/>
          </a:xfrm>
          <a:custGeom>
            <a:avLst/>
            <a:gdLst/>
            <a:ahLst/>
            <a:cxnLst/>
            <a:rect r="r" b="b" t="t" l="l"/>
            <a:pathLst>
              <a:path h="1463346" w="9696871">
                <a:moveTo>
                  <a:pt x="0" y="0"/>
                </a:moveTo>
                <a:lnTo>
                  <a:pt x="9696871" y="0"/>
                </a:lnTo>
                <a:lnTo>
                  <a:pt x="9696871" y="1463346"/>
                </a:lnTo>
                <a:lnTo>
                  <a:pt x="0" y="14633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600756" y="8907087"/>
            <a:ext cx="9696871" cy="1463346"/>
          </a:xfrm>
          <a:custGeom>
            <a:avLst/>
            <a:gdLst/>
            <a:ahLst/>
            <a:cxnLst/>
            <a:rect r="r" b="b" t="t" l="l"/>
            <a:pathLst>
              <a:path h="1463346" w="9696871">
                <a:moveTo>
                  <a:pt x="0" y="0"/>
                </a:moveTo>
                <a:lnTo>
                  <a:pt x="9696870" y="0"/>
                </a:lnTo>
                <a:lnTo>
                  <a:pt x="9696870" y="1463346"/>
                </a:lnTo>
                <a:lnTo>
                  <a:pt x="0" y="14633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7559" y="7606399"/>
            <a:ext cx="1130732" cy="2032361"/>
          </a:xfrm>
          <a:custGeom>
            <a:avLst/>
            <a:gdLst/>
            <a:ahLst/>
            <a:cxnLst/>
            <a:rect r="r" b="b" t="t" l="l"/>
            <a:pathLst>
              <a:path h="2032361" w="1130732">
                <a:moveTo>
                  <a:pt x="0" y="0"/>
                </a:moveTo>
                <a:lnTo>
                  <a:pt x="1130732" y="0"/>
                </a:lnTo>
                <a:lnTo>
                  <a:pt x="1130732" y="2032361"/>
                </a:lnTo>
                <a:lnTo>
                  <a:pt x="0" y="20323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371213" y="6121554"/>
            <a:ext cx="8457471" cy="3229216"/>
          </a:xfrm>
          <a:custGeom>
            <a:avLst/>
            <a:gdLst/>
            <a:ahLst/>
            <a:cxnLst/>
            <a:rect r="r" b="b" t="t" l="l"/>
            <a:pathLst>
              <a:path h="3229216" w="8457471">
                <a:moveTo>
                  <a:pt x="0" y="0"/>
                </a:moveTo>
                <a:lnTo>
                  <a:pt x="8457471" y="0"/>
                </a:lnTo>
                <a:lnTo>
                  <a:pt x="8457471" y="3229216"/>
                </a:lnTo>
                <a:lnTo>
                  <a:pt x="0" y="322921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-843085" y="313059"/>
            <a:ext cx="7580730" cy="871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28"/>
              </a:lnSpc>
            </a:pPr>
            <a:r>
              <a:rPr lang="en-US" sz="6699">
                <a:solidFill>
                  <a:srgbClr val="2F3B8E"/>
                </a:solidFill>
                <a:latin typeface="Cristik"/>
              </a:rPr>
              <a:t>O QUE É?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78291" y="627775"/>
            <a:ext cx="7504787" cy="8119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40"/>
              </a:lnSpc>
            </a:pPr>
          </a:p>
          <a:p>
            <a:pPr algn="just">
              <a:lnSpc>
                <a:spcPts val="7140"/>
              </a:lnSpc>
            </a:pPr>
            <a:r>
              <a:rPr lang="en-US" sz="5100">
                <a:solidFill>
                  <a:srgbClr val="2F3B8E"/>
                </a:solidFill>
                <a:latin typeface="29LT Azer"/>
              </a:rPr>
              <a:t>A segurança em dispositivos moveis e a proteção dos dados e informações de dispositivos portáteis e das redes que estão conectada nesses dispositivos. Em sua maioria, os dispositivos moveis em uma rede incluem smartphones e tablets.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548213"/>
            <a:ext cx="18288000" cy="710087"/>
            <a:chOff x="0" y="0"/>
            <a:chExt cx="4816593" cy="1870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87019"/>
            </a:xfrm>
            <a:custGeom>
              <a:avLst/>
              <a:gdLst/>
              <a:ahLst/>
              <a:cxnLst/>
              <a:rect r="r" b="b" t="t" l="l"/>
              <a:pathLst>
                <a:path h="18701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7019"/>
                  </a:lnTo>
                  <a:lnTo>
                    <a:pt x="0" y="187019"/>
                  </a:lnTo>
                  <a:close/>
                </a:path>
              </a:pathLst>
            </a:custGeom>
            <a:solidFill>
              <a:srgbClr val="112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251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5743068"/>
            <a:ext cx="12203770" cy="2817961"/>
          </a:xfrm>
          <a:custGeom>
            <a:avLst/>
            <a:gdLst/>
            <a:ahLst/>
            <a:cxnLst/>
            <a:rect r="r" b="b" t="t" l="l"/>
            <a:pathLst>
              <a:path h="2817961" w="12203770">
                <a:moveTo>
                  <a:pt x="0" y="0"/>
                </a:moveTo>
                <a:lnTo>
                  <a:pt x="12203770" y="0"/>
                </a:lnTo>
                <a:lnTo>
                  <a:pt x="12203770" y="2817962"/>
                </a:lnTo>
                <a:lnTo>
                  <a:pt x="0" y="2817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8923585"/>
            <a:ext cx="18288000" cy="1379913"/>
            <a:chOff x="0" y="0"/>
            <a:chExt cx="24384000" cy="18398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19200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-765649" y="6516334"/>
            <a:ext cx="3858898" cy="4089391"/>
          </a:xfrm>
          <a:custGeom>
            <a:avLst/>
            <a:gdLst/>
            <a:ahLst/>
            <a:cxnLst/>
            <a:rect r="r" b="b" t="t" l="l"/>
            <a:pathLst>
              <a:path h="4089391" w="3858898">
                <a:moveTo>
                  <a:pt x="0" y="0"/>
                </a:moveTo>
                <a:lnTo>
                  <a:pt x="3858899" y="0"/>
                </a:lnTo>
                <a:lnTo>
                  <a:pt x="3858899" y="4089392"/>
                </a:lnTo>
                <a:lnTo>
                  <a:pt x="0" y="40893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0"/>
            <a:ext cx="2937692" cy="1500894"/>
          </a:xfrm>
          <a:custGeom>
            <a:avLst/>
            <a:gdLst/>
            <a:ahLst/>
            <a:cxnLst/>
            <a:rect r="r" b="b" t="t" l="l"/>
            <a:pathLst>
              <a:path h="1500894" w="2937692">
                <a:moveTo>
                  <a:pt x="0" y="0"/>
                </a:moveTo>
                <a:lnTo>
                  <a:pt x="2937692" y="0"/>
                </a:lnTo>
                <a:lnTo>
                  <a:pt x="2937692" y="1500894"/>
                </a:lnTo>
                <a:lnTo>
                  <a:pt x="0" y="15008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234979" y="603164"/>
            <a:ext cx="7580730" cy="871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28"/>
              </a:lnSpc>
            </a:pPr>
            <a:r>
              <a:rPr lang="en-US" sz="6699">
                <a:solidFill>
                  <a:srgbClr val="029316"/>
                </a:solidFill>
                <a:latin typeface="Cristik"/>
              </a:rPr>
              <a:t>IMPORTÂNCIA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3369998" y="750447"/>
            <a:ext cx="2335063" cy="1193005"/>
          </a:xfrm>
          <a:custGeom>
            <a:avLst/>
            <a:gdLst/>
            <a:ahLst/>
            <a:cxnLst/>
            <a:rect r="r" b="b" t="t" l="l"/>
            <a:pathLst>
              <a:path h="1193005" w="2335063">
                <a:moveTo>
                  <a:pt x="0" y="0"/>
                </a:moveTo>
                <a:lnTo>
                  <a:pt x="2335064" y="0"/>
                </a:lnTo>
                <a:lnTo>
                  <a:pt x="2335064" y="1193005"/>
                </a:lnTo>
                <a:lnTo>
                  <a:pt x="0" y="11930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384824" y="460289"/>
            <a:ext cx="2763718" cy="1412009"/>
          </a:xfrm>
          <a:custGeom>
            <a:avLst/>
            <a:gdLst/>
            <a:ahLst/>
            <a:cxnLst/>
            <a:rect r="r" b="b" t="t" l="l"/>
            <a:pathLst>
              <a:path h="1412009" w="2763718">
                <a:moveTo>
                  <a:pt x="0" y="0"/>
                </a:moveTo>
                <a:lnTo>
                  <a:pt x="2763718" y="0"/>
                </a:lnTo>
                <a:lnTo>
                  <a:pt x="2763718" y="1412008"/>
                </a:lnTo>
                <a:lnTo>
                  <a:pt x="0" y="14120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815709" y="-383309"/>
            <a:ext cx="2763718" cy="1412009"/>
          </a:xfrm>
          <a:custGeom>
            <a:avLst/>
            <a:gdLst/>
            <a:ahLst/>
            <a:cxnLst/>
            <a:rect r="r" b="b" t="t" l="l"/>
            <a:pathLst>
              <a:path h="1412009" w="2763718">
                <a:moveTo>
                  <a:pt x="0" y="0"/>
                </a:moveTo>
                <a:lnTo>
                  <a:pt x="2763718" y="0"/>
                </a:lnTo>
                <a:lnTo>
                  <a:pt x="2763718" y="1412009"/>
                </a:lnTo>
                <a:lnTo>
                  <a:pt x="0" y="14120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956784" y="8301297"/>
            <a:ext cx="481568" cy="1203919"/>
          </a:xfrm>
          <a:custGeom>
            <a:avLst/>
            <a:gdLst/>
            <a:ahLst/>
            <a:cxnLst/>
            <a:rect r="r" b="b" t="t" l="l"/>
            <a:pathLst>
              <a:path h="1203919" w="481568">
                <a:moveTo>
                  <a:pt x="0" y="0"/>
                </a:moveTo>
                <a:lnTo>
                  <a:pt x="481568" y="0"/>
                </a:lnTo>
                <a:lnTo>
                  <a:pt x="481568" y="1203919"/>
                </a:lnTo>
                <a:lnTo>
                  <a:pt x="0" y="120391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093250" y="8903257"/>
            <a:ext cx="553497" cy="1383743"/>
          </a:xfrm>
          <a:custGeom>
            <a:avLst/>
            <a:gdLst/>
            <a:ahLst/>
            <a:cxnLst/>
            <a:rect r="r" b="b" t="t" l="l"/>
            <a:pathLst>
              <a:path h="1383743" w="553497">
                <a:moveTo>
                  <a:pt x="0" y="0"/>
                </a:moveTo>
                <a:lnTo>
                  <a:pt x="553497" y="0"/>
                </a:lnTo>
                <a:lnTo>
                  <a:pt x="553497" y="1383743"/>
                </a:lnTo>
                <a:lnTo>
                  <a:pt x="0" y="138374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263796" y="1854328"/>
            <a:ext cx="15760408" cy="3888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159"/>
              </a:lnSpc>
            </a:pPr>
            <a:r>
              <a:rPr lang="en-US" sz="4399">
                <a:solidFill>
                  <a:srgbClr val="029316"/>
                </a:solidFill>
                <a:latin typeface="29LT Azer"/>
              </a:rPr>
              <a:t>A importância se da pelas medidas de segurança que são imprescindíveis para</a:t>
            </a:r>
          </a:p>
          <a:p>
            <a:pPr algn="just">
              <a:lnSpc>
                <a:spcPts val="6159"/>
              </a:lnSpc>
            </a:pPr>
            <a:r>
              <a:rPr lang="en-US" sz="4399">
                <a:solidFill>
                  <a:srgbClr val="029316"/>
                </a:solidFill>
                <a:latin typeface="29LT Azer"/>
              </a:rPr>
              <a:t>proteger os dados e as informações dos usuários, as mantendo sigilosas e não</a:t>
            </a:r>
          </a:p>
          <a:p>
            <a:pPr algn="just">
              <a:lnSpc>
                <a:spcPts val="6159"/>
              </a:lnSpc>
            </a:pPr>
            <a:r>
              <a:rPr lang="en-US" sz="4399">
                <a:solidFill>
                  <a:srgbClr val="029316"/>
                </a:solidFill>
                <a:latin typeface="29LT Azer"/>
              </a:rPr>
              <a:t>podendo ser acessados por hackers e pessoas mal-intencionadas, para evitar o</a:t>
            </a:r>
          </a:p>
          <a:p>
            <a:pPr algn="just">
              <a:lnSpc>
                <a:spcPts val="6159"/>
              </a:lnSpc>
            </a:pPr>
            <a:r>
              <a:rPr lang="en-US" sz="4399">
                <a:solidFill>
                  <a:srgbClr val="029316"/>
                </a:solidFill>
                <a:latin typeface="29LT Azer"/>
              </a:rPr>
              <a:t>vazamento e o roubo de dados e para que mantenha o desempenho dos dispositivos.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1664799" y="5743068"/>
            <a:ext cx="12203770" cy="2817961"/>
          </a:xfrm>
          <a:custGeom>
            <a:avLst/>
            <a:gdLst/>
            <a:ahLst/>
            <a:cxnLst/>
            <a:rect r="r" b="b" t="t" l="l"/>
            <a:pathLst>
              <a:path h="2817961" w="12203770">
                <a:moveTo>
                  <a:pt x="0" y="0"/>
                </a:moveTo>
                <a:lnTo>
                  <a:pt x="12203769" y="0"/>
                </a:lnTo>
                <a:lnTo>
                  <a:pt x="12203769" y="2817962"/>
                </a:lnTo>
                <a:lnTo>
                  <a:pt x="0" y="2817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0">
            <a:off x="15579427" y="5460796"/>
            <a:ext cx="4244346" cy="4497862"/>
          </a:xfrm>
          <a:custGeom>
            <a:avLst/>
            <a:gdLst/>
            <a:ahLst/>
            <a:cxnLst/>
            <a:rect r="r" b="b" t="t" l="l"/>
            <a:pathLst>
              <a:path h="4497862" w="4244346">
                <a:moveTo>
                  <a:pt x="4244346" y="0"/>
                </a:moveTo>
                <a:lnTo>
                  <a:pt x="0" y="0"/>
                </a:lnTo>
                <a:lnTo>
                  <a:pt x="0" y="4497862"/>
                </a:lnTo>
                <a:lnTo>
                  <a:pt x="4244346" y="4497862"/>
                </a:lnTo>
                <a:lnTo>
                  <a:pt x="424434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211099" y="275546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09532" y="209063"/>
            <a:ext cx="1669263" cy="582725"/>
          </a:xfrm>
          <a:custGeom>
            <a:avLst/>
            <a:gdLst/>
            <a:ahLst/>
            <a:cxnLst/>
            <a:rect r="r" b="b" t="t" l="l"/>
            <a:pathLst>
              <a:path h="582725" w="1669263">
                <a:moveTo>
                  <a:pt x="0" y="0"/>
                </a:moveTo>
                <a:lnTo>
                  <a:pt x="1669263" y="0"/>
                </a:lnTo>
                <a:lnTo>
                  <a:pt x="1669263" y="582725"/>
                </a:lnTo>
                <a:lnTo>
                  <a:pt x="0" y="582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55204" y="259730"/>
            <a:ext cx="1578650" cy="551092"/>
          </a:xfrm>
          <a:custGeom>
            <a:avLst/>
            <a:gdLst/>
            <a:ahLst/>
            <a:cxnLst/>
            <a:rect r="r" b="b" t="t" l="l"/>
            <a:pathLst>
              <a:path h="551092" w="1578650">
                <a:moveTo>
                  <a:pt x="0" y="0"/>
                </a:moveTo>
                <a:lnTo>
                  <a:pt x="1578650" y="0"/>
                </a:lnTo>
                <a:lnTo>
                  <a:pt x="1578650" y="551092"/>
                </a:lnTo>
                <a:lnTo>
                  <a:pt x="0" y="5510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433854" y="853295"/>
            <a:ext cx="2199237" cy="767734"/>
          </a:xfrm>
          <a:custGeom>
            <a:avLst/>
            <a:gdLst/>
            <a:ahLst/>
            <a:cxnLst/>
            <a:rect r="r" b="b" t="t" l="l"/>
            <a:pathLst>
              <a:path h="767734" w="2199237">
                <a:moveTo>
                  <a:pt x="0" y="0"/>
                </a:moveTo>
                <a:lnTo>
                  <a:pt x="2199237" y="0"/>
                </a:lnTo>
                <a:lnTo>
                  <a:pt x="2199237" y="767734"/>
                </a:lnTo>
                <a:lnTo>
                  <a:pt x="0" y="767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89916" y="1516798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55054" y="1237162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2"/>
                </a:lnTo>
                <a:lnTo>
                  <a:pt x="0" y="5592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757041" y="678151"/>
            <a:ext cx="7580730" cy="871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28"/>
              </a:lnSpc>
            </a:pPr>
            <a:r>
              <a:rPr lang="en-US" sz="6699">
                <a:solidFill>
                  <a:srgbClr val="2F3B8E"/>
                </a:solidFill>
                <a:latin typeface="Cristik"/>
              </a:rPr>
              <a:t>IOS E ANDROID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1990344"/>
            <a:ext cx="8300117" cy="703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2F3B8E"/>
                </a:solidFill>
                <a:latin typeface="29LT Azer"/>
              </a:rPr>
              <a:t>       Android:</a:t>
            </a:r>
          </a:p>
          <a:p>
            <a:pPr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F3B8E"/>
                </a:solidFill>
                <a:latin typeface="29LT Azer"/>
              </a:rPr>
              <a:t>Maior liberdade para controle e personalização.</a:t>
            </a:r>
          </a:p>
          <a:p>
            <a:pPr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F3B8E"/>
                </a:solidFill>
                <a:latin typeface="29LT Azer"/>
              </a:rPr>
              <a:t>Maior variedade de fabricantes, modelos e preços à sua escolha.</a:t>
            </a:r>
          </a:p>
          <a:p>
            <a:pPr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F3B8E"/>
                </a:solidFill>
                <a:latin typeface="29LT Azer"/>
              </a:rPr>
              <a:t>Inovação rápida devido à comunidade de desenvolvimento de código aberto.</a:t>
            </a:r>
          </a:p>
          <a:p>
            <a:pPr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F3B8E"/>
                </a:solidFill>
                <a:latin typeface="29LT Azer"/>
              </a:rPr>
              <a:t>As atualizações automáticas são suaves e comunicadas de maneira clara.</a:t>
            </a:r>
          </a:p>
          <a:p>
            <a:pPr>
              <a:lnSpc>
                <a:spcPts val="5599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0" y="8889993"/>
            <a:ext cx="9728895" cy="1857334"/>
          </a:xfrm>
          <a:custGeom>
            <a:avLst/>
            <a:gdLst/>
            <a:ahLst/>
            <a:cxnLst/>
            <a:rect r="r" b="b" t="t" l="l"/>
            <a:pathLst>
              <a:path h="1857334" w="9728895">
                <a:moveTo>
                  <a:pt x="0" y="0"/>
                </a:moveTo>
                <a:lnTo>
                  <a:pt x="9728895" y="0"/>
                </a:lnTo>
                <a:lnTo>
                  <a:pt x="9728895" y="1857334"/>
                </a:lnTo>
                <a:lnTo>
                  <a:pt x="0" y="18573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728895" y="8889993"/>
            <a:ext cx="9728895" cy="1857334"/>
          </a:xfrm>
          <a:custGeom>
            <a:avLst/>
            <a:gdLst/>
            <a:ahLst/>
            <a:cxnLst/>
            <a:rect r="r" b="b" t="t" l="l"/>
            <a:pathLst>
              <a:path h="1857334" w="9728895">
                <a:moveTo>
                  <a:pt x="0" y="0"/>
                </a:moveTo>
                <a:lnTo>
                  <a:pt x="9728895" y="0"/>
                </a:lnTo>
                <a:lnTo>
                  <a:pt x="9728895" y="1857334"/>
                </a:lnTo>
                <a:lnTo>
                  <a:pt x="0" y="18573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209179" y="5540312"/>
            <a:ext cx="2776027" cy="5395105"/>
          </a:xfrm>
          <a:custGeom>
            <a:avLst/>
            <a:gdLst/>
            <a:ahLst/>
            <a:cxnLst/>
            <a:rect r="r" b="b" t="t" l="l"/>
            <a:pathLst>
              <a:path h="5395105" w="2776027">
                <a:moveTo>
                  <a:pt x="0" y="0"/>
                </a:moveTo>
                <a:lnTo>
                  <a:pt x="2776027" y="0"/>
                </a:lnTo>
                <a:lnTo>
                  <a:pt x="2776027" y="5395105"/>
                </a:lnTo>
                <a:lnTo>
                  <a:pt x="0" y="53951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3" id="13"/>
          <p:cNvSpPr/>
          <p:nvPr/>
        </p:nvSpPr>
        <p:spPr>
          <a:xfrm flipH="true">
            <a:off x="8300117" y="2076069"/>
            <a:ext cx="0" cy="6484574"/>
          </a:xfrm>
          <a:prstGeom prst="line">
            <a:avLst/>
          </a:prstGeom>
          <a:ln cap="flat" w="38100">
            <a:solidFill>
              <a:srgbClr val="330084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8300117" y="1990344"/>
            <a:ext cx="8599870" cy="6496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39"/>
              </a:lnSpc>
            </a:pPr>
            <a:r>
              <a:rPr lang="en-US" sz="4099">
                <a:solidFill>
                  <a:srgbClr val="2F3B8E"/>
                </a:solidFill>
                <a:latin typeface="29LT Azer"/>
              </a:rPr>
              <a:t>         Ios:</a:t>
            </a:r>
          </a:p>
          <a:p>
            <a:pPr marL="885186" indent="-442593" lvl="1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2F3B8E"/>
                </a:solidFill>
                <a:latin typeface="29LT Azer"/>
              </a:rPr>
              <a:t>É muito difícil adulterar seu software para fins maliciosos.</a:t>
            </a:r>
          </a:p>
          <a:p>
            <a:pPr marL="885186" indent="-442593" lvl="1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2F3B8E"/>
                </a:solidFill>
                <a:latin typeface="29LT Azer"/>
              </a:rPr>
              <a:t> A equipe dedicada, com foco em um único sistema para lançar atualizações.</a:t>
            </a:r>
          </a:p>
          <a:p>
            <a:pPr marL="885186" indent="-442593" lvl="1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2F3B8E"/>
                </a:solidFill>
                <a:latin typeface="29LT Azer"/>
              </a:rPr>
              <a:t>Padrões de segurança uniformes em uma gama limitada de dispositivos.</a:t>
            </a:r>
          </a:p>
          <a:p>
            <a:pPr marL="885186" indent="-442593" lvl="1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2F3B8E"/>
                </a:solidFill>
                <a:latin typeface="29LT Azer"/>
              </a:rPr>
              <a:t>Proteção de segurança FaceID disponível em todos os dispositivos mais recentes.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50117" y="75117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78978" y="2162074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090032" y="591358"/>
            <a:ext cx="4908939" cy="874684"/>
          </a:xfrm>
          <a:custGeom>
            <a:avLst/>
            <a:gdLst/>
            <a:ahLst/>
            <a:cxnLst/>
            <a:rect r="r" b="b" t="t" l="l"/>
            <a:pathLst>
              <a:path h="874684" w="4908939">
                <a:moveTo>
                  <a:pt x="0" y="0"/>
                </a:moveTo>
                <a:lnTo>
                  <a:pt x="4908939" y="0"/>
                </a:lnTo>
                <a:lnTo>
                  <a:pt x="4908939" y="874684"/>
                </a:lnTo>
                <a:lnTo>
                  <a:pt x="0" y="8746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78570" y="7391130"/>
            <a:ext cx="2291036" cy="1715041"/>
          </a:xfrm>
          <a:custGeom>
            <a:avLst/>
            <a:gdLst/>
            <a:ahLst/>
            <a:cxnLst/>
            <a:rect r="r" b="b" t="t" l="l"/>
            <a:pathLst>
              <a:path h="1715041" w="2291036">
                <a:moveTo>
                  <a:pt x="0" y="0"/>
                </a:moveTo>
                <a:lnTo>
                  <a:pt x="2291036" y="0"/>
                </a:lnTo>
                <a:lnTo>
                  <a:pt x="2291036" y="1715041"/>
                </a:lnTo>
                <a:lnTo>
                  <a:pt x="0" y="17150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66038" y="223799"/>
            <a:ext cx="2425881" cy="2454517"/>
          </a:xfrm>
          <a:custGeom>
            <a:avLst/>
            <a:gdLst/>
            <a:ahLst/>
            <a:cxnLst/>
            <a:rect r="r" b="b" t="t" l="l"/>
            <a:pathLst>
              <a:path h="2454517" w="2425881">
                <a:moveTo>
                  <a:pt x="0" y="0"/>
                </a:moveTo>
                <a:lnTo>
                  <a:pt x="2425880" y="0"/>
                </a:lnTo>
                <a:lnTo>
                  <a:pt x="2425880" y="2454517"/>
                </a:lnTo>
                <a:lnTo>
                  <a:pt x="0" y="24545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34443" y="8994846"/>
            <a:ext cx="10382538" cy="1868857"/>
          </a:xfrm>
          <a:custGeom>
            <a:avLst/>
            <a:gdLst/>
            <a:ahLst/>
            <a:cxnLst/>
            <a:rect r="r" b="b" t="t" l="l"/>
            <a:pathLst>
              <a:path h="1868857" w="10382538">
                <a:moveTo>
                  <a:pt x="0" y="0"/>
                </a:moveTo>
                <a:lnTo>
                  <a:pt x="10382538" y="0"/>
                </a:lnTo>
                <a:lnTo>
                  <a:pt x="10382538" y="1868856"/>
                </a:lnTo>
                <a:lnTo>
                  <a:pt x="0" y="186885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48095" y="8994846"/>
            <a:ext cx="10382538" cy="1868857"/>
          </a:xfrm>
          <a:custGeom>
            <a:avLst/>
            <a:gdLst/>
            <a:ahLst/>
            <a:cxnLst/>
            <a:rect r="r" b="b" t="t" l="l"/>
            <a:pathLst>
              <a:path h="1868857" w="10382538">
                <a:moveTo>
                  <a:pt x="0" y="0"/>
                </a:moveTo>
                <a:lnTo>
                  <a:pt x="10382537" y="0"/>
                </a:lnTo>
                <a:lnTo>
                  <a:pt x="10382537" y="1868856"/>
                </a:lnTo>
                <a:lnTo>
                  <a:pt x="0" y="186885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0851" y="2921633"/>
            <a:ext cx="2579408" cy="6114976"/>
          </a:xfrm>
          <a:custGeom>
            <a:avLst/>
            <a:gdLst/>
            <a:ahLst/>
            <a:cxnLst/>
            <a:rect r="r" b="b" t="t" l="l"/>
            <a:pathLst>
              <a:path h="6114976" w="2579408">
                <a:moveTo>
                  <a:pt x="0" y="0"/>
                </a:moveTo>
                <a:lnTo>
                  <a:pt x="2579408" y="0"/>
                </a:lnTo>
                <a:lnTo>
                  <a:pt x="2579408" y="6114976"/>
                </a:lnTo>
                <a:lnTo>
                  <a:pt x="0" y="61149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42099" y="1241832"/>
            <a:ext cx="1484072" cy="1952726"/>
          </a:xfrm>
          <a:custGeom>
            <a:avLst/>
            <a:gdLst/>
            <a:ahLst/>
            <a:cxnLst/>
            <a:rect r="r" b="b" t="t" l="l"/>
            <a:pathLst>
              <a:path h="1952726" w="1484072">
                <a:moveTo>
                  <a:pt x="0" y="0"/>
                </a:moveTo>
                <a:lnTo>
                  <a:pt x="1484071" y="0"/>
                </a:lnTo>
                <a:lnTo>
                  <a:pt x="1484071" y="1952725"/>
                </a:lnTo>
                <a:lnTo>
                  <a:pt x="0" y="19527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740259" y="735093"/>
            <a:ext cx="7580730" cy="1604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828"/>
              </a:lnSpc>
            </a:pPr>
            <a:r>
              <a:rPr lang="en-US" sz="6699">
                <a:solidFill>
                  <a:srgbClr val="D3C5F6"/>
                </a:solidFill>
                <a:latin typeface="Cristik"/>
              </a:rPr>
              <a:t>RISCOS ASSOCIADOS AO USO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66692" y="3079558"/>
            <a:ext cx="13512286" cy="3805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19"/>
              </a:lnSpc>
            </a:pPr>
            <a:r>
              <a:rPr lang="en-US" sz="4299">
                <a:solidFill>
                  <a:srgbClr val="D3C5F6"/>
                </a:solidFill>
                <a:latin typeface="29LT Azer"/>
              </a:rPr>
              <a:t>As ameaças à segurança de dispositivos móveis aumentam todos os dias. Em 2014, a </a:t>
            </a:r>
            <a:r>
              <a:rPr lang="en-US" sz="4299">
                <a:solidFill>
                  <a:srgbClr val="D3C5F6"/>
                </a:solidFill>
                <a:latin typeface="29LT Azer"/>
              </a:rPr>
              <a:t>Kaspersky detectou mais de 3 milhões de malwares e segundo a IT Web, a quantidade de novos programas de malware detectados todos os dias ultrapassou 230.000, muitos sendo destinados a dispositivos portáteis. Algumas ameaças são: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50117" y="75117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78978" y="2162074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090032" y="591358"/>
            <a:ext cx="4908939" cy="874684"/>
          </a:xfrm>
          <a:custGeom>
            <a:avLst/>
            <a:gdLst/>
            <a:ahLst/>
            <a:cxnLst/>
            <a:rect r="r" b="b" t="t" l="l"/>
            <a:pathLst>
              <a:path h="874684" w="4908939">
                <a:moveTo>
                  <a:pt x="0" y="0"/>
                </a:moveTo>
                <a:lnTo>
                  <a:pt x="4908939" y="0"/>
                </a:lnTo>
                <a:lnTo>
                  <a:pt x="4908939" y="874684"/>
                </a:lnTo>
                <a:lnTo>
                  <a:pt x="0" y="8746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78570" y="7391130"/>
            <a:ext cx="2291036" cy="1715041"/>
          </a:xfrm>
          <a:custGeom>
            <a:avLst/>
            <a:gdLst/>
            <a:ahLst/>
            <a:cxnLst/>
            <a:rect r="r" b="b" t="t" l="l"/>
            <a:pathLst>
              <a:path h="1715041" w="2291036">
                <a:moveTo>
                  <a:pt x="0" y="0"/>
                </a:moveTo>
                <a:lnTo>
                  <a:pt x="2291036" y="0"/>
                </a:lnTo>
                <a:lnTo>
                  <a:pt x="2291036" y="1715041"/>
                </a:lnTo>
                <a:lnTo>
                  <a:pt x="0" y="17150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66038" y="223799"/>
            <a:ext cx="2425881" cy="2454517"/>
          </a:xfrm>
          <a:custGeom>
            <a:avLst/>
            <a:gdLst/>
            <a:ahLst/>
            <a:cxnLst/>
            <a:rect r="r" b="b" t="t" l="l"/>
            <a:pathLst>
              <a:path h="2454517" w="2425881">
                <a:moveTo>
                  <a:pt x="0" y="0"/>
                </a:moveTo>
                <a:lnTo>
                  <a:pt x="2425880" y="0"/>
                </a:lnTo>
                <a:lnTo>
                  <a:pt x="2425880" y="2454517"/>
                </a:lnTo>
                <a:lnTo>
                  <a:pt x="0" y="24545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34443" y="8994846"/>
            <a:ext cx="10382538" cy="1868857"/>
          </a:xfrm>
          <a:custGeom>
            <a:avLst/>
            <a:gdLst/>
            <a:ahLst/>
            <a:cxnLst/>
            <a:rect r="r" b="b" t="t" l="l"/>
            <a:pathLst>
              <a:path h="1868857" w="10382538">
                <a:moveTo>
                  <a:pt x="0" y="0"/>
                </a:moveTo>
                <a:lnTo>
                  <a:pt x="10382538" y="0"/>
                </a:lnTo>
                <a:lnTo>
                  <a:pt x="10382538" y="1868856"/>
                </a:lnTo>
                <a:lnTo>
                  <a:pt x="0" y="186885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48095" y="8994846"/>
            <a:ext cx="10382538" cy="1868857"/>
          </a:xfrm>
          <a:custGeom>
            <a:avLst/>
            <a:gdLst/>
            <a:ahLst/>
            <a:cxnLst/>
            <a:rect r="r" b="b" t="t" l="l"/>
            <a:pathLst>
              <a:path h="1868857" w="10382538">
                <a:moveTo>
                  <a:pt x="0" y="0"/>
                </a:moveTo>
                <a:lnTo>
                  <a:pt x="10382537" y="0"/>
                </a:lnTo>
                <a:lnTo>
                  <a:pt x="10382537" y="1868856"/>
                </a:lnTo>
                <a:lnTo>
                  <a:pt x="0" y="186885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0851" y="2921633"/>
            <a:ext cx="2579408" cy="6114976"/>
          </a:xfrm>
          <a:custGeom>
            <a:avLst/>
            <a:gdLst/>
            <a:ahLst/>
            <a:cxnLst/>
            <a:rect r="r" b="b" t="t" l="l"/>
            <a:pathLst>
              <a:path h="6114976" w="2579408">
                <a:moveTo>
                  <a:pt x="0" y="0"/>
                </a:moveTo>
                <a:lnTo>
                  <a:pt x="2579408" y="0"/>
                </a:lnTo>
                <a:lnTo>
                  <a:pt x="2579408" y="6114976"/>
                </a:lnTo>
                <a:lnTo>
                  <a:pt x="0" y="61149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42099" y="1241832"/>
            <a:ext cx="1484072" cy="1952726"/>
          </a:xfrm>
          <a:custGeom>
            <a:avLst/>
            <a:gdLst/>
            <a:ahLst/>
            <a:cxnLst/>
            <a:rect r="r" b="b" t="t" l="l"/>
            <a:pathLst>
              <a:path h="1952726" w="1484072">
                <a:moveTo>
                  <a:pt x="0" y="0"/>
                </a:moveTo>
                <a:lnTo>
                  <a:pt x="1484071" y="0"/>
                </a:lnTo>
                <a:lnTo>
                  <a:pt x="1484071" y="1952725"/>
                </a:lnTo>
                <a:lnTo>
                  <a:pt x="0" y="19527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740259" y="735093"/>
            <a:ext cx="7580730" cy="1604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828"/>
              </a:lnSpc>
            </a:pPr>
            <a:r>
              <a:rPr lang="en-US" sz="6699">
                <a:solidFill>
                  <a:srgbClr val="D3C5F6"/>
                </a:solidFill>
                <a:latin typeface="Cristik"/>
              </a:rPr>
              <a:t>RISCOS ASSOCIADOS AO USO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72458" y="2592591"/>
            <a:ext cx="13743084" cy="547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D3C5F6"/>
                </a:solidFill>
                <a:latin typeface="29LT Azer"/>
              </a:rPr>
              <a:t>Vazamento de dados: </a:t>
            </a:r>
            <a:r>
              <a:rPr lang="en-US" sz="3899">
                <a:solidFill>
                  <a:srgbClr val="D3C5F6"/>
                </a:solidFill>
                <a:latin typeface="29LT Azer"/>
              </a:rPr>
              <a:t>Aplicativos enviam dados pessoais para que sejam utilizados por anunciantes ou criminosos virtuais.</a:t>
            </a:r>
          </a:p>
          <a:p>
            <a:pPr algn="just">
              <a:lnSpc>
                <a:spcPts val="5459"/>
              </a:lnSpc>
            </a:pPr>
          </a:p>
          <a:p>
            <a:pPr algn="just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D3C5F6"/>
                </a:solidFill>
                <a:latin typeface="29LT Azer"/>
              </a:rPr>
              <a:t>Controle inadequado de sessão: Para facilitar as transações em dispositivos, muitos aplicativos utilizam-se de “tokens”, para que a identidade fique gravado a cada sessão, o controle inadequado da sessão acontece quando os aplicativos compartilham, acidentalmente, tokens de agentes mal-intencionados.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50117" y="75117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78978" y="2162074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090032" y="591358"/>
            <a:ext cx="4908939" cy="874684"/>
          </a:xfrm>
          <a:custGeom>
            <a:avLst/>
            <a:gdLst/>
            <a:ahLst/>
            <a:cxnLst/>
            <a:rect r="r" b="b" t="t" l="l"/>
            <a:pathLst>
              <a:path h="874684" w="4908939">
                <a:moveTo>
                  <a:pt x="0" y="0"/>
                </a:moveTo>
                <a:lnTo>
                  <a:pt x="4908939" y="0"/>
                </a:lnTo>
                <a:lnTo>
                  <a:pt x="4908939" y="874684"/>
                </a:lnTo>
                <a:lnTo>
                  <a:pt x="0" y="8746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478978" y="7279805"/>
            <a:ext cx="2291036" cy="1715041"/>
          </a:xfrm>
          <a:custGeom>
            <a:avLst/>
            <a:gdLst/>
            <a:ahLst/>
            <a:cxnLst/>
            <a:rect r="r" b="b" t="t" l="l"/>
            <a:pathLst>
              <a:path h="1715041" w="2291036">
                <a:moveTo>
                  <a:pt x="0" y="0"/>
                </a:moveTo>
                <a:lnTo>
                  <a:pt x="2291036" y="0"/>
                </a:lnTo>
                <a:lnTo>
                  <a:pt x="2291036" y="1715041"/>
                </a:lnTo>
                <a:lnTo>
                  <a:pt x="0" y="17150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66038" y="223799"/>
            <a:ext cx="2425881" cy="2454517"/>
          </a:xfrm>
          <a:custGeom>
            <a:avLst/>
            <a:gdLst/>
            <a:ahLst/>
            <a:cxnLst/>
            <a:rect r="r" b="b" t="t" l="l"/>
            <a:pathLst>
              <a:path h="2454517" w="2425881">
                <a:moveTo>
                  <a:pt x="0" y="0"/>
                </a:moveTo>
                <a:lnTo>
                  <a:pt x="2425880" y="0"/>
                </a:lnTo>
                <a:lnTo>
                  <a:pt x="2425880" y="2454517"/>
                </a:lnTo>
                <a:lnTo>
                  <a:pt x="0" y="24545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34443" y="8994846"/>
            <a:ext cx="10382538" cy="1868857"/>
          </a:xfrm>
          <a:custGeom>
            <a:avLst/>
            <a:gdLst/>
            <a:ahLst/>
            <a:cxnLst/>
            <a:rect r="r" b="b" t="t" l="l"/>
            <a:pathLst>
              <a:path h="1868857" w="10382538">
                <a:moveTo>
                  <a:pt x="0" y="0"/>
                </a:moveTo>
                <a:lnTo>
                  <a:pt x="10382538" y="0"/>
                </a:lnTo>
                <a:lnTo>
                  <a:pt x="10382538" y="1868856"/>
                </a:lnTo>
                <a:lnTo>
                  <a:pt x="0" y="186885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48095" y="8994846"/>
            <a:ext cx="10382538" cy="1868857"/>
          </a:xfrm>
          <a:custGeom>
            <a:avLst/>
            <a:gdLst/>
            <a:ahLst/>
            <a:cxnLst/>
            <a:rect r="r" b="b" t="t" l="l"/>
            <a:pathLst>
              <a:path h="1868857" w="10382538">
                <a:moveTo>
                  <a:pt x="0" y="0"/>
                </a:moveTo>
                <a:lnTo>
                  <a:pt x="10382537" y="0"/>
                </a:lnTo>
                <a:lnTo>
                  <a:pt x="10382537" y="1868856"/>
                </a:lnTo>
                <a:lnTo>
                  <a:pt x="0" y="186885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0851" y="2921633"/>
            <a:ext cx="2579408" cy="6114976"/>
          </a:xfrm>
          <a:custGeom>
            <a:avLst/>
            <a:gdLst/>
            <a:ahLst/>
            <a:cxnLst/>
            <a:rect r="r" b="b" t="t" l="l"/>
            <a:pathLst>
              <a:path h="6114976" w="2579408">
                <a:moveTo>
                  <a:pt x="0" y="0"/>
                </a:moveTo>
                <a:lnTo>
                  <a:pt x="2579408" y="0"/>
                </a:lnTo>
                <a:lnTo>
                  <a:pt x="2579408" y="6114976"/>
                </a:lnTo>
                <a:lnTo>
                  <a:pt x="0" y="61149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42099" y="1241832"/>
            <a:ext cx="1484072" cy="1952726"/>
          </a:xfrm>
          <a:custGeom>
            <a:avLst/>
            <a:gdLst/>
            <a:ahLst/>
            <a:cxnLst/>
            <a:rect r="r" b="b" t="t" l="l"/>
            <a:pathLst>
              <a:path h="1952726" w="1484072">
                <a:moveTo>
                  <a:pt x="0" y="0"/>
                </a:moveTo>
                <a:lnTo>
                  <a:pt x="1484071" y="0"/>
                </a:lnTo>
                <a:lnTo>
                  <a:pt x="1484071" y="1952725"/>
                </a:lnTo>
                <a:lnTo>
                  <a:pt x="0" y="19527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740259" y="735093"/>
            <a:ext cx="7580730" cy="1604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828"/>
              </a:lnSpc>
            </a:pPr>
            <a:r>
              <a:rPr lang="en-US" sz="6699">
                <a:solidFill>
                  <a:srgbClr val="D3C5F6"/>
                </a:solidFill>
                <a:latin typeface="Cristik"/>
              </a:rPr>
              <a:t>RISCOS ASSOCIADOS AO USO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66844" y="3108832"/>
            <a:ext cx="13971461" cy="4656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D3C5F6"/>
                </a:solidFill>
                <a:latin typeface="29LT Azer"/>
              </a:rPr>
              <a:t>Wi-Fi sem proteção: </a:t>
            </a:r>
            <a:r>
              <a:rPr lang="en-US" sz="3799">
                <a:solidFill>
                  <a:srgbClr val="D3C5F6"/>
                </a:solidFill>
                <a:latin typeface="29LT Azer"/>
              </a:rPr>
              <a:t>Redes de Wi-Fi gratuitas costumam não ter proteção, podendo ter os dados invadidos pelos fornecedores.</a:t>
            </a:r>
          </a:p>
          <a:p>
            <a:pPr algn="just">
              <a:lnSpc>
                <a:spcPts val="5319"/>
              </a:lnSpc>
            </a:pPr>
          </a:p>
          <a:p>
            <a:pPr algn="just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D3C5F6"/>
                </a:solidFill>
                <a:latin typeface="29LT Azer"/>
              </a:rPr>
              <a:t>Falsificação de redes: Quando pessoas especialistas configuram falsos pontos de conexão, mas na verdade são armadilhas, para roubar as informações, muita das vezes pedindo para que faça login e as pessoas inserem as mesmas informações pessoais de outras contas.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43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36679" y="8497235"/>
            <a:ext cx="3953295" cy="1789765"/>
          </a:xfrm>
          <a:custGeom>
            <a:avLst/>
            <a:gdLst/>
            <a:ahLst/>
            <a:cxnLst/>
            <a:rect r="r" b="b" t="t" l="l"/>
            <a:pathLst>
              <a:path h="1789765" w="3953295">
                <a:moveTo>
                  <a:pt x="0" y="0"/>
                </a:moveTo>
                <a:lnTo>
                  <a:pt x="3953295" y="0"/>
                </a:lnTo>
                <a:lnTo>
                  <a:pt x="3953295" y="1789765"/>
                </a:lnTo>
                <a:lnTo>
                  <a:pt x="0" y="1789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078644"/>
            <a:ext cx="5685531" cy="1385202"/>
          </a:xfrm>
          <a:custGeom>
            <a:avLst/>
            <a:gdLst/>
            <a:ahLst/>
            <a:cxnLst/>
            <a:rect r="r" b="b" t="t" l="l"/>
            <a:pathLst>
              <a:path h="1385202" w="5685531">
                <a:moveTo>
                  <a:pt x="0" y="0"/>
                </a:moveTo>
                <a:lnTo>
                  <a:pt x="5685531" y="0"/>
                </a:lnTo>
                <a:lnTo>
                  <a:pt x="5685531" y="1385202"/>
                </a:lnTo>
                <a:lnTo>
                  <a:pt x="0" y="13852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684164" y="8360525"/>
            <a:ext cx="2555465" cy="1156929"/>
          </a:xfrm>
          <a:custGeom>
            <a:avLst/>
            <a:gdLst/>
            <a:ahLst/>
            <a:cxnLst/>
            <a:rect r="r" b="b" t="t" l="l"/>
            <a:pathLst>
              <a:path h="1156929" w="2555465">
                <a:moveTo>
                  <a:pt x="0" y="0"/>
                </a:moveTo>
                <a:lnTo>
                  <a:pt x="2555464" y="0"/>
                </a:lnTo>
                <a:lnTo>
                  <a:pt x="2555464" y="1156929"/>
                </a:lnTo>
                <a:lnTo>
                  <a:pt x="0" y="11569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961896" y="8747907"/>
            <a:ext cx="6317172" cy="1539093"/>
          </a:xfrm>
          <a:custGeom>
            <a:avLst/>
            <a:gdLst/>
            <a:ahLst/>
            <a:cxnLst/>
            <a:rect r="r" b="b" t="t" l="l"/>
            <a:pathLst>
              <a:path h="1539093" w="6317172">
                <a:moveTo>
                  <a:pt x="0" y="0"/>
                </a:moveTo>
                <a:lnTo>
                  <a:pt x="6317172" y="0"/>
                </a:lnTo>
                <a:lnTo>
                  <a:pt x="6317172" y="1539093"/>
                </a:lnTo>
                <a:lnTo>
                  <a:pt x="0" y="15390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339803" y="9527259"/>
            <a:ext cx="3356284" cy="1519481"/>
          </a:xfrm>
          <a:custGeom>
            <a:avLst/>
            <a:gdLst/>
            <a:ahLst/>
            <a:cxnLst/>
            <a:rect r="r" b="b" t="t" l="l"/>
            <a:pathLst>
              <a:path h="1519481" w="3356284">
                <a:moveTo>
                  <a:pt x="0" y="0"/>
                </a:moveTo>
                <a:lnTo>
                  <a:pt x="3356284" y="0"/>
                </a:lnTo>
                <a:lnTo>
                  <a:pt x="3356284" y="1519482"/>
                </a:lnTo>
                <a:lnTo>
                  <a:pt x="0" y="15194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421226" y="8101371"/>
            <a:ext cx="2549723" cy="1154329"/>
          </a:xfrm>
          <a:custGeom>
            <a:avLst/>
            <a:gdLst/>
            <a:ahLst/>
            <a:cxnLst/>
            <a:rect r="r" b="b" t="t" l="l"/>
            <a:pathLst>
              <a:path h="1154329" w="2549723">
                <a:moveTo>
                  <a:pt x="0" y="0"/>
                </a:moveTo>
                <a:lnTo>
                  <a:pt x="2549723" y="0"/>
                </a:lnTo>
                <a:lnTo>
                  <a:pt x="2549723" y="1154330"/>
                </a:lnTo>
                <a:lnTo>
                  <a:pt x="0" y="1154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421226" y="8889077"/>
            <a:ext cx="7305888" cy="1779980"/>
          </a:xfrm>
          <a:custGeom>
            <a:avLst/>
            <a:gdLst/>
            <a:ahLst/>
            <a:cxnLst/>
            <a:rect r="r" b="b" t="t" l="l"/>
            <a:pathLst>
              <a:path h="1779980" w="7305888">
                <a:moveTo>
                  <a:pt x="0" y="0"/>
                </a:moveTo>
                <a:lnTo>
                  <a:pt x="7305888" y="0"/>
                </a:lnTo>
                <a:lnTo>
                  <a:pt x="7305888" y="1779980"/>
                </a:lnTo>
                <a:lnTo>
                  <a:pt x="0" y="17799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89304" y="-269636"/>
            <a:ext cx="1155580" cy="1097801"/>
          </a:xfrm>
          <a:custGeom>
            <a:avLst/>
            <a:gdLst/>
            <a:ahLst/>
            <a:cxnLst/>
            <a:rect r="r" b="b" t="t" l="l"/>
            <a:pathLst>
              <a:path h="1097801" w="1155580">
                <a:moveTo>
                  <a:pt x="0" y="0"/>
                </a:moveTo>
                <a:lnTo>
                  <a:pt x="1155580" y="0"/>
                </a:lnTo>
                <a:lnTo>
                  <a:pt x="1155580" y="1097801"/>
                </a:lnTo>
                <a:lnTo>
                  <a:pt x="0" y="10978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76238" y="650206"/>
            <a:ext cx="796830" cy="756989"/>
          </a:xfrm>
          <a:custGeom>
            <a:avLst/>
            <a:gdLst/>
            <a:ahLst/>
            <a:cxnLst/>
            <a:rect r="r" b="b" t="t" l="l"/>
            <a:pathLst>
              <a:path h="756989" w="796830">
                <a:moveTo>
                  <a:pt x="0" y="0"/>
                </a:moveTo>
                <a:lnTo>
                  <a:pt x="796831" y="0"/>
                </a:lnTo>
                <a:lnTo>
                  <a:pt x="796831" y="756988"/>
                </a:lnTo>
                <a:lnTo>
                  <a:pt x="0" y="7569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664381" y="71176"/>
            <a:ext cx="796830" cy="756989"/>
          </a:xfrm>
          <a:custGeom>
            <a:avLst/>
            <a:gdLst/>
            <a:ahLst/>
            <a:cxnLst/>
            <a:rect r="r" b="b" t="t" l="l"/>
            <a:pathLst>
              <a:path h="756989" w="796830">
                <a:moveTo>
                  <a:pt x="0" y="0"/>
                </a:moveTo>
                <a:lnTo>
                  <a:pt x="796830" y="0"/>
                </a:lnTo>
                <a:lnTo>
                  <a:pt x="796830" y="756989"/>
                </a:lnTo>
                <a:lnTo>
                  <a:pt x="0" y="7569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899257" y="307889"/>
            <a:ext cx="796830" cy="756989"/>
          </a:xfrm>
          <a:custGeom>
            <a:avLst/>
            <a:gdLst/>
            <a:ahLst/>
            <a:cxnLst/>
            <a:rect r="r" b="b" t="t" l="l"/>
            <a:pathLst>
              <a:path h="756989" w="796830">
                <a:moveTo>
                  <a:pt x="0" y="0"/>
                </a:moveTo>
                <a:lnTo>
                  <a:pt x="796830" y="0"/>
                </a:lnTo>
                <a:lnTo>
                  <a:pt x="796830" y="756988"/>
                </a:lnTo>
                <a:lnTo>
                  <a:pt x="0" y="7569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016664" y="1677041"/>
            <a:ext cx="796830" cy="756989"/>
          </a:xfrm>
          <a:custGeom>
            <a:avLst/>
            <a:gdLst/>
            <a:ahLst/>
            <a:cxnLst/>
            <a:rect r="r" b="b" t="t" l="l"/>
            <a:pathLst>
              <a:path h="756989" w="796830">
                <a:moveTo>
                  <a:pt x="0" y="0"/>
                </a:moveTo>
                <a:lnTo>
                  <a:pt x="796830" y="0"/>
                </a:lnTo>
                <a:lnTo>
                  <a:pt x="796830" y="756989"/>
                </a:lnTo>
                <a:lnTo>
                  <a:pt x="0" y="7569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322829" y="686383"/>
            <a:ext cx="796830" cy="756989"/>
          </a:xfrm>
          <a:custGeom>
            <a:avLst/>
            <a:gdLst/>
            <a:ahLst/>
            <a:cxnLst/>
            <a:rect r="r" b="b" t="t" l="l"/>
            <a:pathLst>
              <a:path h="756989" w="796830">
                <a:moveTo>
                  <a:pt x="0" y="0"/>
                </a:moveTo>
                <a:lnTo>
                  <a:pt x="796830" y="0"/>
                </a:lnTo>
                <a:lnTo>
                  <a:pt x="796830" y="756989"/>
                </a:lnTo>
                <a:lnTo>
                  <a:pt x="0" y="7569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7119659" y="1407194"/>
            <a:ext cx="1168341" cy="1109924"/>
          </a:xfrm>
          <a:custGeom>
            <a:avLst/>
            <a:gdLst/>
            <a:ahLst/>
            <a:cxnLst/>
            <a:rect r="r" b="b" t="t" l="l"/>
            <a:pathLst>
              <a:path h="1109924" w="1168341">
                <a:moveTo>
                  <a:pt x="0" y="0"/>
                </a:moveTo>
                <a:lnTo>
                  <a:pt x="1168341" y="0"/>
                </a:lnTo>
                <a:lnTo>
                  <a:pt x="1168341" y="1109924"/>
                </a:lnTo>
                <a:lnTo>
                  <a:pt x="0" y="11099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174289" y="-459718"/>
            <a:ext cx="1168341" cy="1109924"/>
          </a:xfrm>
          <a:custGeom>
            <a:avLst/>
            <a:gdLst/>
            <a:ahLst/>
            <a:cxnLst/>
            <a:rect r="r" b="b" t="t" l="l"/>
            <a:pathLst>
              <a:path h="1109924" w="1168341">
                <a:moveTo>
                  <a:pt x="0" y="0"/>
                </a:moveTo>
                <a:lnTo>
                  <a:pt x="1168340" y="0"/>
                </a:lnTo>
                <a:lnTo>
                  <a:pt x="1168340" y="1109924"/>
                </a:lnTo>
                <a:lnTo>
                  <a:pt x="0" y="11099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825519" y="1122079"/>
            <a:ext cx="1168341" cy="1109924"/>
          </a:xfrm>
          <a:custGeom>
            <a:avLst/>
            <a:gdLst/>
            <a:ahLst/>
            <a:cxnLst/>
            <a:rect r="r" b="b" t="t" l="l"/>
            <a:pathLst>
              <a:path h="1109924" w="1168341">
                <a:moveTo>
                  <a:pt x="0" y="0"/>
                </a:moveTo>
                <a:lnTo>
                  <a:pt x="1168340" y="0"/>
                </a:lnTo>
                <a:lnTo>
                  <a:pt x="1168340" y="1109924"/>
                </a:lnTo>
                <a:lnTo>
                  <a:pt x="0" y="11099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082579" y="450764"/>
            <a:ext cx="7580730" cy="1604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28"/>
              </a:lnSpc>
            </a:pPr>
            <a:r>
              <a:rPr lang="en-US" sz="6699">
                <a:solidFill>
                  <a:srgbClr val="F6DB6E"/>
                </a:solidFill>
                <a:latin typeface="Cristik"/>
              </a:rPr>
              <a:t>MEDIDAS DE SEGURANÇA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7257" y="2184378"/>
            <a:ext cx="17513486" cy="632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FFED95"/>
                </a:solidFill>
                <a:latin typeface="29LT Azer"/>
              </a:rPr>
              <a:t>Software antivírus: instale softwares antivírus em todos os dispositivos moveis, incluindo smartphones e tablets, para detectar e remover malwares do seu sistema.</a:t>
            </a:r>
          </a:p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FFED95"/>
                </a:solidFill>
                <a:latin typeface="29LT Azer"/>
              </a:rPr>
              <a:t>Firewall: Instale um firewall em dispositivos moveis para bloquear o acesso não autorizado ao dispositivo e seus dados, assim dificultando o roubo de dados e atividades prejudiciais ao dispositivo.</a:t>
            </a:r>
          </a:p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FFED95"/>
                </a:solidFill>
                <a:latin typeface="29LT Azer"/>
              </a:rPr>
              <a:t>Atualizações regulares: atualize regularmente o software antivírus e o sistema operacional do seu dispositivo para garantir proteção contra as ameaças mais recentes.</a:t>
            </a:r>
          </a:p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FFED95"/>
                </a:solidFill>
                <a:latin typeface="29LT Azer"/>
              </a:rPr>
              <a:t>Criptografia: Use criptografia para proteger dados armazenados em dispositivos moveis, como e-mails, contatos e arquivos.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98279" y="134144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68810" y="259730"/>
            <a:ext cx="1669263" cy="582725"/>
          </a:xfrm>
          <a:custGeom>
            <a:avLst/>
            <a:gdLst/>
            <a:ahLst/>
            <a:cxnLst/>
            <a:rect r="r" b="b" t="t" l="l"/>
            <a:pathLst>
              <a:path h="582725" w="1669263">
                <a:moveTo>
                  <a:pt x="0" y="0"/>
                </a:moveTo>
                <a:lnTo>
                  <a:pt x="1669264" y="0"/>
                </a:lnTo>
                <a:lnTo>
                  <a:pt x="1669264" y="582725"/>
                </a:lnTo>
                <a:lnTo>
                  <a:pt x="0" y="582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38612" y="0"/>
            <a:ext cx="1578650" cy="551092"/>
          </a:xfrm>
          <a:custGeom>
            <a:avLst/>
            <a:gdLst/>
            <a:ahLst/>
            <a:cxnLst/>
            <a:rect r="r" b="b" t="t" l="l"/>
            <a:pathLst>
              <a:path h="551092" w="1578650">
                <a:moveTo>
                  <a:pt x="0" y="0"/>
                </a:moveTo>
                <a:lnTo>
                  <a:pt x="1578650" y="0"/>
                </a:lnTo>
                <a:lnTo>
                  <a:pt x="1578650" y="551092"/>
                </a:lnTo>
                <a:lnTo>
                  <a:pt x="0" y="5510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891521" y="749064"/>
            <a:ext cx="2199237" cy="767734"/>
          </a:xfrm>
          <a:custGeom>
            <a:avLst/>
            <a:gdLst/>
            <a:ahLst/>
            <a:cxnLst/>
            <a:rect r="r" b="b" t="t" l="l"/>
            <a:pathLst>
              <a:path h="767734" w="2199237">
                <a:moveTo>
                  <a:pt x="0" y="0"/>
                </a:moveTo>
                <a:lnTo>
                  <a:pt x="2199238" y="0"/>
                </a:lnTo>
                <a:lnTo>
                  <a:pt x="2199238" y="767734"/>
                </a:lnTo>
                <a:lnTo>
                  <a:pt x="0" y="767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159511" y="1214276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28812" y="469428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2"/>
                </a:lnTo>
                <a:lnTo>
                  <a:pt x="0" y="5592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243609" y="9075211"/>
            <a:ext cx="9768647" cy="1669551"/>
          </a:xfrm>
          <a:custGeom>
            <a:avLst/>
            <a:gdLst/>
            <a:ahLst/>
            <a:cxnLst/>
            <a:rect r="r" b="b" t="t" l="l"/>
            <a:pathLst>
              <a:path h="1669551" w="9768647">
                <a:moveTo>
                  <a:pt x="0" y="0"/>
                </a:moveTo>
                <a:lnTo>
                  <a:pt x="9768647" y="0"/>
                </a:lnTo>
                <a:lnTo>
                  <a:pt x="9768647" y="1669551"/>
                </a:lnTo>
                <a:lnTo>
                  <a:pt x="0" y="16695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26639" y="9075211"/>
            <a:ext cx="9768647" cy="1669551"/>
          </a:xfrm>
          <a:custGeom>
            <a:avLst/>
            <a:gdLst/>
            <a:ahLst/>
            <a:cxnLst/>
            <a:rect r="r" b="b" t="t" l="l"/>
            <a:pathLst>
              <a:path h="1669551" w="9768647">
                <a:moveTo>
                  <a:pt x="0" y="0"/>
                </a:moveTo>
                <a:lnTo>
                  <a:pt x="9768647" y="0"/>
                </a:lnTo>
                <a:lnTo>
                  <a:pt x="9768647" y="1669551"/>
                </a:lnTo>
                <a:lnTo>
                  <a:pt x="0" y="16695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422714" y="4454818"/>
            <a:ext cx="13962728" cy="4620394"/>
          </a:xfrm>
          <a:custGeom>
            <a:avLst/>
            <a:gdLst/>
            <a:ahLst/>
            <a:cxnLst/>
            <a:rect r="r" b="b" t="t" l="l"/>
            <a:pathLst>
              <a:path h="4620394" w="13962728">
                <a:moveTo>
                  <a:pt x="0" y="0"/>
                </a:moveTo>
                <a:lnTo>
                  <a:pt x="13962728" y="0"/>
                </a:lnTo>
                <a:lnTo>
                  <a:pt x="13962728" y="4620393"/>
                </a:lnTo>
                <a:lnTo>
                  <a:pt x="0" y="462039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28812" y="8401129"/>
            <a:ext cx="1453904" cy="674083"/>
          </a:xfrm>
          <a:custGeom>
            <a:avLst/>
            <a:gdLst/>
            <a:ahLst/>
            <a:cxnLst/>
            <a:rect r="r" b="b" t="t" l="l"/>
            <a:pathLst>
              <a:path h="674083" w="1453904">
                <a:moveTo>
                  <a:pt x="0" y="0"/>
                </a:moveTo>
                <a:lnTo>
                  <a:pt x="1453904" y="0"/>
                </a:lnTo>
                <a:lnTo>
                  <a:pt x="1453904" y="674082"/>
                </a:lnTo>
                <a:lnTo>
                  <a:pt x="0" y="67408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968810" y="8401129"/>
            <a:ext cx="1453904" cy="674083"/>
          </a:xfrm>
          <a:custGeom>
            <a:avLst/>
            <a:gdLst/>
            <a:ahLst/>
            <a:cxnLst/>
            <a:rect r="r" b="b" t="t" l="l"/>
            <a:pathLst>
              <a:path h="674083" w="1453904">
                <a:moveTo>
                  <a:pt x="0" y="0"/>
                </a:moveTo>
                <a:lnTo>
                  <a:pt x="1453904" y="0"/>
                </a:lnTo>
                <a:lnTo>
                  <a:pt x="1453904" y="674082"/>
                </a:lnTo>
                <a:lnTo>
                  <a:pt x="0" y="67408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146758" y="7675576"/>
            <a:ext cx="2162358" cy="1399635"/>
          </a:xfrm>
          <a:custGeom>
            <a:avLst/>
            <a:gdLst/>
            <a:ahLst/>
            <a:cxnLst/>
            <a:rect r="r" b="b" t="t" l="l"/>
            <a:pathLst>
              <a:path h="1399635" w="2162358">
                <a:moveTo>
                  <a:pt x="0" y="0"/>
                </a:moveTo>
                <a:lnTo>
                  <a:pt x="2162358" y="0"/>
                </a:lnTo>
                <a:lnTo>
                  <a:pt x="2162358" y="1399635"/>
                </a:lnTo>
                <a:lnTo>
                  <a:pt x="0" y="139963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20597" y="1509527"/>
            <a:ext cx="7580730" cy="1604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828"/>
              </a:lnSpc>
            </a:pPr>
            <a:r>
              <a:rPr lang="en-US" sz="6699">
                <a:solidFill>
                  <a:srgbClr val="2F3B8E"/>
                </a:solidFill>
                <a:latin typeface="Cristik"/>
              </a:rPr>
              <a:t>CÂMERAS DE  SEGURANÇA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1875" y="1788391"/>
            <a:ext cx="12072913" cy="5179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79"/>
              </a:lnSpc>
            </a:pPr>
            <a:r>
              <a:rPr lang="en-US" sz="4199">
                <a:solidFill>
                  <a:srgbClr val="2F3B8E"/>
                </a:solidFill>
                <a:latin typeface="29LT Azer"/>
              </a:rPr>
              <a:t>Os smartphones com câmera implementam varias medidas de segurança, como criptografia de ponta a ponta, autenticação, controle de acesso e armazenamento seguro de dados. Os aplicativos também possuem recursos de segurança próprios. Além disso, os sistemas operacionais recebem atualizações regulares para corrigir vulnerabilidades, garantindo a segurança continua do dispositivo e dos seus dados.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DAGEE28BTVk</dc:identifier>
  <dcterms:modified xsi:type="dcterms:W3CDTF">2011-08-01T06:04:30Z</dcterms:modified>
  <cp:revision>1</cp:revision>
  <dc:title>Segurança em dispositivos moveis</dc:title>
</cp:coreProperties>
</file>