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2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0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9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D28E-7B31-4D0E-83C8-F8704171C35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467D-D7FB-43EB-B908-136050D0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GqVRMOd3OI" TargetMode="External"/><Relationship Id="rId7" Type="http://schemas.openxmlformats.org/officeDocument/2006/relationships/hyperlink" Target="https://www.youtube.com/watch?v=OW-yxxPMtro" TargetMode="External"/><Relationship Id="rId2" Type="http://schemas.openxmlformats.org/officeDocument/2006/relationships/hyperlink" Target="https://www.youtube.com/watch?v=esWNINM7JH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0jzTEIxgsjM" TargetMode="External"/><Relationship Id="rId5" Type="http://schemas.openxmlformats.org/officeDocument/2006/relationships/hyperlink" Target="https://www.youtube.com/watch?v=DHDrj0_bMQ0" TargetMode="External"/><Relationship Id="rId4" Type="http://schemas.openxmlformats.org/officeDocument/2006/relationships/hyperlink" Target="https://www.youtube.com/watch?v=o6lKehh27p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99060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12 Interview Tips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399" y="1905000"/>
            <a:ext cx="34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3"/>
              </a:rPr>
              <a:t>20 Tips to Ace Any Job Interview!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819400"/>
            <a:ext cx="337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4"/>
              </a:rPr>
              <a:t>The Job Interview - MUST WATCH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3810000"/>
            <a:ext cx="616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5"/>
              </a:rPr>
              <a:t>How to Ace an Interview: 5 Tips from a Harvard Career Advisor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487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4674941"/>
            <a:ext cx="589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6"/>
              </a:rPr>
              <a:t>Phone Interview Tips - Top 5 Telephone Interview Questions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5562600"/>
            <a:ext cx="431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7"/>
              </a:rPr>
              <a:t>Tell me about yourself - The perfect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Schmidt</dc:creator>
  <cp:lastModifiedBy>Don Schmidt</cp:lastModifiedBy>
  <cp:revision>4</cp:revision>
  <dcterms:created xsi:type="dcterms:W3CDTF">2016-01-19T19:21:18Z</dcterms:created>
  <dcterms:modified xsi:type="dcterms:W3CDTF">2016-01-21T17:04:29Z</dcterms:modified>
</cp:coreProperties>
</file>