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83" r:id="rId5"/>
    <p:sldId id="261" r:id="rId6"/>
    <p:sldId id="263" r:id="rId7"/>
    <p:sldId id="264" r:id="rId8"/>
    <p:sldId id="268" r:id="rId9"/>
    <p:sldId id="273" r:id="rId10"/>
    <p:sldId id="272" r:id="rId11"/>
    <p:sldId id="274" r:id="rId12"/>
    <p:sldId id="275" r:id="rId13"/>
    <p:sldId id="276" r:id="rId14"/>
    <p:sldId id="277" r:id="rId15"/>
    <p:sldId id="278" r:id="rId16"/>
    <p:sldId id="260" r:id="rId17"/>
  </p:sldIdLst>
  <p:sldSz cx="12192000" cy="6858000"/>
  <p:notesSz cx="6858000" cy="91440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CCCC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CCCC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CCCC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CCCC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CCCC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CCCC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CCCC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CCCC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CCCC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6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FDB940"/>
    <a:srgbClr val="001581"/>
    <a:srgbClr val="007FA3"/>
    <a:srgbClr val="D4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79751" autoAdjust="0"/>
  </p:normalViewPr>
  <p:slideViewPr>
    <p:cSldViewPr>
      <p:cViewPr varScale="1">
        <p:scale>
          <a:sx n="73" d="100"/>
          <a:sy n="73" d="100"/>
        </p:scale>
        <p:origin x="840" y="72"/>
      </p:cViewPr>
      <p:guideLst>
        <p:guide orient="horz" pos="2880"/>
        <p:guide pos="6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28C0B-D77A-45AB-8377-182EB4D96C4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A39EDE-052A-4FE7-AE62-2AA31CED6F27}">
      <dgm:prSet phldrT="[Texto]"/>
      <dgm:spPr/>
      <dgm:t>
        <a:bodyPr/>
        <a:lstStyle/>
        <a:p>
          <a:r>
            <a:rPr lang="es-AR" dirty="0"/>
            <a:t>Dirección General</a:t>
          </a:r>
        </a:p>
      </dgm:t>
    </dgm:pt>
    <dgm:pt modelId="{15CD2716-F3D1-437B-BE94-CBAF08F3B301}" type="parTrans" cxnId="{86C0DAC0-4A20-41F1-880F-A2A71D3D65EE}">
      <dgm:prSet/>
      <dgm:spPr/>
      <dgm:t>
        <a:bodyPr/>
        <a:lstStyle/>
        <a:p>
          <a:endParaRPr lang="es-AR"/>
        </a:p>
      </dgm:t>
    </dgm:pt>
    <dgm:pt modelId="{61C83644-1BB1-4031-B796-FE47483B301A}" type="sibTrans" cxnId="{86C0DAC0-4A20-41F1-880F-A2A71D3D65EE}">
      <dgm:prSet/>
      <dgm:spPr/>
      <dgm:t>
        <a:bodyPr/>
        <a:lstStyle/>
        <a:p>
          <a:endParaRPr lang="es-AR"/>
        </a:p>
      </dgm:t>
    </dgm:pt>
    <dgm:pt modelId="{E6304D78-B277-4D60-92C2-CE193B814B60}">
      <dgm:prSet phldrT="[Texto]"/>
      <dgm:spPr/>
      <dgm:t>
        <a:bodyPr/>
        <a:lstStyle/>
        <a:p>
          <a:r>
            <a:rPr lang="es-AR" dirty="0"/>
            <a:t>Ventas</a:t>
          </a:r>
        </a:p>
      </dgm:t>
    </dgm:pt>
    <dgm:pt modelId="{41C6F3F0-5A8C-44D6-98B8-BDA5D009B1A3}" type="parTrans" cxnId="{C0BDDC5C-5634-4F4E-A17E-D5197F254098}">
      <dgm:prSet/>
      <dgm:spPr/>
      <dgm:t>
        <a:bodyPr/>
        <a:lstStyle/>
        <a:p>
          <a:endParaRPr lang="es-AR"/>
        </a:p>
      </dgm:t>
    </dgm:pt>
    <dgm:pt modelId="{9EE0BA7A-9464-42BA-8B52-0183160E6B50}" type="sibTrans" cxnId="{C0BDDC5C-5634-4F4E-A17E-D5197F254098}">
      <dgm:prSet/>
      <dgm:spPr/>
      <dgm:t>
        <a:bodyPr/>
        <a:lstStyle/>
        <a:p>
          <a:endParaRPr lang="es-AR"/>
        </a:p>
      </dgm:t>
    </dgm:pt>
    <dgm:pt modelId="{00F0CCCC-F6D1-4DEE-AE01-03CF819E9D36}">
      <dgm:prSet phldrT="[Texto]"/>
      <dgm:spPr/>
      <dgm:t>
        <a:bodyPr/>
        <a:lstStyle/>
        <a:p>
          <a:r>
            <a:rPr lang="es-AR" dirty="0"/>
            <a:t>Administración</a:t>
          </a:r>
        </a:p>
      </dgm:t>
    </dgm:pt>
    <dgm:pt modelId="{06A8246F-E969-4CC0-99CC-39A56202040D}" type="parTrans" cxnId="{41F8FDC5-7E8C-4C6C-B5C1-65F8991F08CE}">
      <dgm:prSet/>
      <dgm:spPr/>
      <dgm:t>
        <a:bodyPr/>
        <a:lstStyle/>
        <a:p>
          <a:endParaRPr lang="es-AR"/>
        </a:p>
      </dgm:t>
    </dgm:pt>
    <dgm:pt modelId="{634CAA2E-2B87-451E-BEA5-1013DA6C7CBB}" type="sibTrans" cxnId="{41F8FDC5-7E8C-4C6C-B5C1-65F8991F08CE}">
      <dgm:prSet/>
      <dgm:spPr/>
      <dgm:t>
        <a:bodyPr/>
        <a:lstStyle/>
        <a:p>
          <a:endParaRPr lang="es-AR"/>
        </a:p>
      </dgm:t>
    </dgm:pt>
    <dgm:pt modelId="{FE7D973E-8762-424B-9613-6FAAB765976A}">
      <dgm:prSet phldrT="[Texto]"/>
      <dgm:spPr/>
      <dgm:t>
        <a:bodyPr/>
        <a:lstStyle/>
        <a:p>
          <a:r>
            <a:rPr lang="es-AR" dirty="0"/>
            <a:t>Operación</a:t>
          </a:r>
        </a:p>
      </dgm:t>
    </dgm:pt>
    <dgm:pt modelId="{0B951E78-D806-493E-A5E9-7563BC62CA36}" type="parTrans" cxnId="{7456DC09-B1E0-4B13-86ED-61356DC0E3D8}">
      <dgm:prSet/>
      <dgm:spPr/>
      <dgm:t>
        <a:bodyPr/>
        <a:lstStyle/>
        <a:p>
          <a:endParaRPr lang="es-AR"/>
        </a:p>
      </dgm:t>
    </dgm:pt>
    <dgm:pt modelId="{B29FF10D-242B-4DB1-9701-0557D5171A42}" type="sibTrans" cxnId="{7456DC09-B1E0-4B13-86ED-61356DC0E3D8}">
      <dgm:prSet/>
      <dgm:spPr/>
      <dgm:t>
        <a:bodyPr/>
        <a:lstStyle/>
        <a:p>
          <a:endParaRPr lang="es-AR"/>
        </a:p>
      </dgm:t>
    </dgm:pt>
    <dgm:pt modelId="{2963DF8A-72CF-4DC8-AD82-F07ACB467DF1}" type="pres">
      <dgm:prSet presAssocID="{5B028C0B-D77A-45AB-8377-182EB4D96C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D943C2A-6D7F-4E03-A2B5-69BC59769944}" type="pres">
      <dgm:prSet presAssocID="{0AA39EDE-052A-4FE7-AE62-2AA31CED6F27}" presName="hierRoot1" presStyleCnt="0">
        <dgm:presLayoutVars>
          <dgm:hierBranch val="init"/>
        </dgm:presLayoutVars>
      </dgm:prSet>
      <dgm:spPr/>
    </dgm:pt>
    <dgm:pt modelId="{3A5DF95D-D214-4550-88A3-F3F88D2922DD}" type="pres">
      <dgm:prSet presAssocID="{0AA39EDE-052A-4FE7-AE62-2AA31CED6F27}" presName="rootComposite1" presStyleCnt="0"/>
      <dgm:spPr/>
    </dgm:pt>
    <dgm:pt modelId="{BE3E4DEE-5C97-4139-9D54-0A74C397AC3D}" type="pres">
      <dgm:prSet presAssocID="{0AA39EDE-052A-4FE7-AE62-2AA31CED6F2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8C8B34A-6327-45AD-8095-134862020D4B}" type="pres">
      <dgm:prSet presAssocID="{0AA39EDE-052A-4FE7-AE62-2AA31CED6F27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4E90008-336D-47C1-9C15-8FDFA6337FEC}" type="pres">
      <dgm:prSet presAssocID="{0AA39EDE-052A-4FE7-AE62-2AA31CED6F27}" presName="hierChild2" presStyleCnt="0"/>
      <dgm:spPr/>
    </dgm:pt>
    <dgm:pt modelId="{4E381F02-D730-4FB7-8633-6572CF83DF0B}" type="pres">
      <dgm:prSet presAssocID="{41C6F3F0-5A8C-44D6-98B8-BDA5D009B1A3}" presName="Name37" presStyleLbl="parChTrans1D2" presStyleIdx="0" presStyleCnt="3"/>
      <dgm:spPr/>
      <dgm:t>
        <a:bodyPr/>
        <a:lstStyle/>
        <a:p>
          <a:endParaRPr lang="es-ES"/>
        </a:p>
      </dgm:t>
    </dgm:pt>
    <dgm:pt modelId="{01824086-5594-47A0-8EDF-AB60CE822B34}" type="pres">
      <dgm:prSet presAssocID="{E6304D78-B277-4D60-92C2-CE193B814B60}" presName="hierRoot2" presStyleCnt="0">
        <dgm:presLayoutVars>
          <dgm:hierBranch val="init"/>
        </dgm:presLayoutVars>
      </dgm:prSet>
      <dgm:spPr/>
    </dgm:pt>
    <dgm:pt modelId="{F3A56FED-D26E-4325-8831-F34ED67FEF37}" type="pres">
      <dgm:prSet presAssocID="{E6304D78-B277-4D60-92C2-CE193B814B60}" presName="rootComposite" presStyleCnt="0"/>
      <dgm:spPr/>
    </dgm:pt>
    <dgm:pt modelId="{583173F2-D605-4879-BA7F-542D594AB867}" type="pres">
      <dgm:prSet presAssocID="{E6304D78-B277-4D60-92C2-CE193B814B6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655DD1-8EDB-43F9-96CA-F87EF48A0EC5}" type="pres">
      <dgm:prSet presAssocID="{E6304D78-B277-4D60-92C2-CE193B814B60}" presName="rootConnector" presStyleLbl="node2" presStyleIdx="0" presStyleCnt="3"/>
      <dgm:spPr/>
      <dgm:t>
        <a:bodyPr/>
        <a:lstStyle/>
        <a:p>
          <a:endParaRPr lang="es-ES"/>
        </a:p>
      </dgm:t>
    </dgm:pt>
    <dgm:pt modelId="{0D51A8C0-F93E-44AA-B3C2-C2FC87894162}" type="pres">
      <dgm:prSet presAssocID="{E6304D78-B277-4D60-92C2-CE193B814B60}" presName="hierChild4" presStyleCnt="0"/>
      <dgm:spPr/>
    </dgm:pt>
    <dgm:pt modelId="{9316492A-BE00-4247-86D6-05C76D9F1C78}" type="pres">
      <dgm:prSet presAssocID="{E6304D78-B277-4D60-92C2-CE193B814B60}" presName="hierChild5" presStyleCnt="0"/>
      <dgm:spPr/>
    </dgm:pt>
    <dgm:pt modelId="{2A23A291-7208-4A41-8CEA-BACEA38E630D}" type="pres">
      <dgm:prSet presAssocID="{06A8246F-E969-4CC0-99CC-39A56202040D}" presName="Name37" presStyleLbl="parChTrans1D2" presStyleIdx="1" presStyleCnt="3"/>
      <dgm:spPr/>
      <dgm:t>
        <a:bodyPr/>
        <a:lstStyle/>
        <a:p>
          <a:endParaRPr lang="es-ES"/>
        </a:p>
      </dgm:t>
    </dgm:pt>
    <dgm:pt modelId="{29F8E596-1234-4C5D-8859-3EA509C513F5}" type="pres">
      <dgm:prSet presAssocID="{00F0CCCC-F6D1-4DEE-AE01-03CF819E9D36}" presName="hierRoot2" presStyleCnt="0">
        <dgm:presLayoutVars>
          <dgm:hierBranch val="init"/>
        </dgm:presLayoutVars>
      </dgm:prSet>
      <dgm:spPr/>
    </dgm:pt>
    <dgm:pt modelId="{6ACC1E26-9020-4D4B-A6AB-99B351F80A0A}" type="pres">
      <dgm:prSet presAssocID="{00F0CCCC-F6D1-4DEE-AE01-03CF819E9D36}" presName="rootComposite" presStyleCnt="0"/>
      <dgm:spPr/>
    </dgm:pt>
    <dgm:pt modelId="{6FCABFED-5EB0-420A-A69B-CBE892D04B25}" type="pres">
      <dgm:prSet presAssocID="{00F0CCCC-F6D1-4DEE-AE01-03CF819E9D3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3C36AFF-E654-479E-BF6B-EAE7971E459A}" type="pres">
      <dgm:prSet presAssocID="{00F0CCCC-F6D1-4DEE-AE01-03CF819E9D36}" presName="rootConnector" presStyleLbl="node2" presStyleIdx="1" presStyleCnt="3"/>
      <dgm:spPr/>
      <dgm:t>
        <a:bodyPr/>
        <a:lstStyle/>
        <a:p>
          <a:endParaRPr lang="es-ES"/>
        </a:p>
      </dgm:t>
    </dgm:pt>
    <dgm:pt modelId="{D8B548C3-F3A5-4FB6-A1E4-6DF0703EC4E4}" type="pres">
      <dgm:prSet presAssocID="{00F0CCCC-F6D1-4DEE-AE01-03CF819E9D36}" presName="hierChild4" presStyleCnt="0"/>
      <dgm:spPr/>
    </dgm:pt>
    <dgm:pt modelId="{8DB5EB56-A9FE-4E30-B9F5-C6CD0EB56B39}" type="pres">
      <dgm:prSet presAssocID="{00F0CCCC-F6D1-4DEE-AE01-03CF819E9D36}" presName="hierChild5" presStyleCnt="0"/>
      <dgm:spPr/>
    </dgm:pt>
    <dgm:pt modelId="{3C6A63D5-70E7-4EC1-A036-3F17A2ACE9B1}" type="pres">
      <dgm:prSet presAssocID="{0B951E78-D806-493E-A5E9-7563BC62CA36}" presName="Name37" presStyleLbl="parChTrans1D2" presStyleIdx="2" presStyleCnt="3"/>
      <dgm:spPr/>
      <dgm:t>
        <a:bodyPr/>
        <a:lstStyle/>
        <a:p>
          <a:endParaRPr lang="es-ES"/>
        </a:p>
      </dgm:t>
    </dgm:pt>
    <dgm:pt modelId="{0FD15B57-CDC5-438E-BD67-E8B1AE34E737}" type="pres">
      <dgm:prSet presAssocID="{FE7D973E-8762-424B-9613-6FAAB765976A}" presName="hierRoot2" presStyleCnt="0">
        <dgm:presLayoutVars>
          <dgm:hierBranch val="init"/>
        </dgm:presLayoutVars>
      </dgm:prSet>
      <dgm:spPr/>
    </dgm:pt>
    <dgm:pt modelId="{55EC798E-1AA4-4D8A-9480-A16147AFD70F}" type="pres">
      <dgm:prSet presAssocID="{FE7D973E-8762-424B-9613-6FAAB765976A}" presName="rootComposite" presStyleCnt="0"/>
      <dgm:spPr/>
    </dgm:pt>
    <dgm:pt modelId="{5D667215-D22F-4DE4-BC5A-3F2046CC48CC}" type="pres">
      <dgm:prSet presAssocID="{FE7D973E-8762-424B-9613-6FAAB765976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1995712-9610-4FA7-ACE6-81735455992D}" type="pres">
      <dgm:prSet presAssocID="{FE7D973E-8762-424B-9613-6FAAB765976A}" presName="rootConnector" presStyleLbl="node2" presStyleIdx="2" presStyleCnt="3"/>
      <dgm:spPr/>
      <dgm:t>
        <a:bodyPr/>
        <a:lstStyle/>
        <a:p>
          <a:endParaRPr lang="es-ES"/>
        </a:p>
      </dgm:t>
    </dgm:pt>
    <dgm:pt modelId="{D0801170-8BA4-4F34-B976-23712E725082}" type="pres">
      <dgm:prSet presAssocID="{FE7D973E-8762-424B-9613-6FAAB765976A}" presName="hierChild4" presStyleCnt="0"/>
      <dgm:spPr/>
    </dgm:pt>
    <dgm:pt modelId="{A1C0166C-692E-427C-B46C-A86412723633}" type="pres">
      <dgm:prSet presAssocID="{FE7D973E-8762-424B-9613-6FAAB765976A}" presName="hierChild5" presStyleCnt="0"/>
      <dgm:spPr/>
    </dgm:pt>
    <dgm:pt modelId="{7D863D01-269E-4B5C-A5D4-8F10B4028EF8}" type="pres">
      <dgm:prSet presAssocID="{0AA39EDE-052A-4FE7-AE62-2AA31CED6F27}" presName="hierChild3" presStyleCnt="0"/>
      <dgm:spPr/>
    </dgm:pt>
  </dgm:ptLst>
  <dgm:cxnLst>
    <dgm:cxn modelId="{98522A47-F446-456B-A836-2F1BDF200D56}" type="presOf" srcId="{41C6F3F0-5A8C-44D6-98B8-BDA5D009B1A3}" destId="{4E381F02-D730-4FB7-8633-6572CF83DF0B}" srcOrd="0" destOrd="0" presId="urn:microsoft.com/office/officeart/2005/8/layout/orgChart1"/>
    <dgm:cxn modelId="{2D01F7BF-3EF7-471A-95FE-7D25CE95B332}" type="presOf" srcId="{0B951E78-D806-493E-A5E9-7563BC62CA36}" destId="{3C6A63D5-70E7-4EC1-A036-3F17A2ACE9B1}" srcOrd="0" destOrd="0" presId="urn:microsoft.com/office/officeart/2005/8/layout/orgChart1"/>
    <dgm:cxn modelId="{681F1CCF-7272-4A83-8C1B-370BA2F7FCE9}" type="presOf" srcId="{E6304D78-B277-4D60-92C2-CE193B814B60}" destId="{CA655DD1-8EDB-43F9-96CA-F87EF48A0EC5}" srcOrd="1" destOrd="0" presId="urn:microsoft.com/office/officeart/2005/8/layout/orgChart1"/>
    <dgm:cxn modelId="{86C0DAC0-4A20-41F1-880F-A2A71D3D65EE}" srcId="{5B028C0B-D77A-45AB-8377-182EB4D96C45}" destId="{0AA39EDE-052A-4FE7-AE62-2AA31CED6F27}" srcOrd="0" destOrd="0" parTransId="{15CD2716-F3D1-437B-BE94-CBAF08F3B301}" sibTransId="{61C83644-1BB1-4031-B796-FE47483B301A}"/>
    <dgm:cxn modelId="{76EB4938-3A4F-4339-B481-F7838F63E509}" type="presOf" srcId="{5B028C0B-D77A-45AB-8377-182EB4D96C45}" destId="{2963DF8A-72CF-4DC8-AD82-F07ACB467DF1}" srcOrd="0" destOrd="0" presId="urn:microsoft.com/office/officeart/2005/8/layout/orgChart1"/>
    <dgm:cxn modelId="{34F684F9-266A-4154-8C36-2C0B7425DB67}" type="presOf" srcId="{00F0CCCC-F6D1-4DEE-AE01-03CF819E9D36}" destId="{6FCABFED-5EB0-420A-A69B-CBE892D04B25}" srcOrd="0" destOrd="0" presId="urn:microsoft.com/office/officeart/2005/8/layout/orgChart1"/>
    <dgm:cxn modelId="{C0BDDC5C-5634-4F4E-A17E-D5197F254098}" srcId="{0AA39EDE-052A-4FE7-AE62-2AA31CED6F27}" destId="{E6304D78-B277-4D60-92C2-CE193B814B60}" srcOrd="0" destOrd="0" parTransId="{41C6F3F0-5A8C-44D6-98B8-BDA5D009B1A3}" sibTransId="{9EE0BA7A-9464-42BA-8B52-0183160E6B50}"/>
    <dgm:cxn modelId="{29D9E61E-65E8-4A6F-8D2B-DBF7D2F40E0E}" type="presOf" srcId="{00F0CCCC-F6D1-4DEE-AE01-03CF819E9D36}" destId="{63C36AFF-E654-479E-BF6B-EAE7971E459A}" srcOrd="1" destOrd="0" presId="urn:microsoft.com/office/officeart/2005/8/layout/orgChart1"/>
    <dgm:cxn modelId="{7C292E24-3A3B-41F3-9E5E-02C8D3D4E944}" type="presOf" srcId="{06A8246F-E969-4CC0-99CC-39A56202040D}" destId="{2A23A291-7208-4A41-8CEA-BACEA38E630D}" srcOrd="0" destOrd="0" presId="urn:microsoft.com/office/officeart/2005/8/layout/orgChart1"/>
    <dgm:cxn modelId="{52A64C65-CED2-48C5-8A5E-9010F6781A4D}" type="presOf" srcId="{E6304D78-B277-4D60-92C2-CE193B814B60}" destId="{583173F2-D605-4879-BA7F-542D594AB867}" srcOrd="0" destOrd="0" presId="urn:microsoft.com/office/officeart/2005/8/layout/orgChart1"/>
    <dgm:cxn modelId="{41F8FDC5-7E8C-4C6C-B5C1-65F8991F08CE}" srcId="{0AA39EDE-052A-4FE7-AE62-2AA31CED6F27}" destId="{00F0CCCC-F6D1-4DEE-AE01-03CF819E9D36}" srcOrd="1" destOrd="0" parTransId="{06A8246F-E969-4CC0-99CC-39A56202040D}" sibTransId="{634CAA2E-2B87-451E-BEA5-1013DA6C7CBB}"/>
    <dgm:cxn modelId="{CFBB8668-75A4-48C1-BDDE-F958F73BF421}" type="presOf" srcId="{0AA39EDE-052A-4FE7-AE62-2AA31CED6F27}" destId="{C8C8B34A-6327-45AD-8095-134862020D4B}" srcOrd="1" destOrd="0" presId="urn:microsoft.com/office/officeart/2005/8/layout/orgChart1"/>
    <dgm:cxn modelId="{E90C5941-0859-488A-A398-6991B456346E}" type="presOf" srcId="{FE7D973E-8762-424B-9613-6FAAB765976A}" destId="{81995712-9610-4FA7-ACE6-81735455992D}" srcOrd="1" destOrd="0" presId="urn:microsoft.com/office/officeart/2005/8/layout/orgChart1"/>
    <dgm:cxn modelId="{7456DC09-B1E0-4B13-86ED-61356DC0E3D8}" srcId="{0AA39EDE-052A-4FE7-AE62-2AA31CED6F27}" destId="{FE7D973E-8762-424B-9613-6FAAB765976A}" srcOrd="2" destOrd="0" parTransId="{0B951E78-D806-493E-A5E9-7563BC62CA36}" sibTransId="{B29FF10D-242B-4DB1-9701-0557D5171A42}"/>
    <dgm:cxn modelId="{B10EB47A-C0C7-4A9D-8CE9-FD1A64F77C99}" type="presOf" srcId="{FE7D973E-8762-424B-9613-6FAAB765976A}" destId="{5D667215-D22F-4DE4-BC5A-3F2046CC48CC}" srcOrd="0" destOrd="0" presId="urn:microsoft.com/office/officeart/2005/8/layout/orgChart1"/>
    <dgm:cxn modelId="{9A58DD2B-2E47-48FB-8F3E-9A741B62F329}" type="presOf" srcId="{0AA39EDE-052A-4FE7-AE62-2AA31CED6F27}" destId="{BE3E4DEE-5C97-4139-9D54-0A74C397AC3D}" srcOrd="0" destOrd="0" presId="urn:microsoft.com/office/officeart/2005/8/layout/orgChart1"/>
    <dgm:cxn modelId="{764CBFCD-2462-4CD2-80E1-779887B83894}" type="presParOf" srcId="{2963DF8A-72CF-4DC8-AD82-F07ACB467DF1}" destId="{7D943C2A-6D7F-4E03-A2B5-69BC59769944}" srcOrd="0" destOrd="0" presId="urn:microsoft.com/office/officeart/2005/8/layout/orgChart1"/>
    <dgm:cxn modelId="{D2654DCB-258E-4338-86B1-913FDA44865B}" type="presParOf" srcId="{7D943C2A-6D7F-4E03-A2B5-69BC59769944}" destId="{3A5DF95D-D214-4550-88A3-F3F88D2922DD}" srcOrd="0" destOrd="0" presId="urn:microsoft.com/office/officeart/2005/8/layout/orgChart1"/>
    <dgm:cxn modelId="{E66EAE98-A6CB-44DA-932D-3B0505BB5520}" type="presParOf" srcId="{3A5DF95D-D214-4550-88A3-F3F88D2922DD}" destId="{BE3E4DEE-5C97-4139-9D54-0A74C397AC3D}" srcOrd="0" destOrd="0" presId="urn:microsoft.com/office/officeart/2005/8/layout/orgChart1"/>
    <dgm:cxn modelId="{FAA8809D-9246-47BC-8001-91E2D2B97B68}" type="presParOf" srcId="{3A5DF95D-D214-4550-88A3-F3F88D2922DD}" destId="{C8C8B34A-6327-45AD-8095-134862020D4B}" srcOrd="1" destOrd="0" presId="urn:microsoft.com/office/officeart/2005/8/layout/orgChart1"/>
    <dgm:cxn modelId="{410F223E-D223-4DD2-9210-30D4023C89D2}" type="presParOf" srcId="{7D943C2A-6D7F-4E03-A2B5-69BC59769944}" destId="{A4E90008-336D-47C1-9C15-8FDFA6337FEC}" srcOrd="1" destOrd="0" presId="urn:microsoft.com/office/officeart/2005/8/layout/orgChart1"/>
    <dgm:cxn modelId="{3116A695-5841-4E7F-B641-FF1E2EADF717}" type="presParOf" srcId="{A4E90008-336D-47C1-9C15-8FDFA6337FEC}" destId="{4E381F02-D730-4FB7-8633-6572CF83DF0B}" srcOrd="0" destOrd="0" presId="urn:microsoft.com/office/officeart/2005/8/layout/orgChart1"/>
    <dgm:cxn modelId="{EBE02223-EB48-4DEA-80F2-8F0C624D5502}" type="presParOf" srcId="{A4E90008-336D-47C1-9C15-8FDFA6337FEC}" destId="{01824086-5594-47A0-8EDF-AB60CE822B34}" srcOrd="1" destOrd="0" presId="urn:microsoft.com/office/officeart/2005/8/layout/orgChart1"/>
    <dgm:cxn modelId="{AB2F9ED9-ED17-4DBB-A8CD-BA1E869780CC}" type="presParOf" srcId="{01824086-5594-47A0-8EDF-AB60CE822B34}" destId="{F3A56FED-D26E-4325-8831-F34ED67FEF37}" srcOrd="0" destOrd="0" presId="urn:microsoft.com/office/officeart/2005/8/layout/orgChart1"/>
    <dgm:cxn modelId="{969A4D0F-B03A-4FC7-86D3-9EEC6CD43BEB}" type="presParOf" srcId="{F3A56FED-D26E-4325-8831-F34ED67FEF37}" destId="{583173F2-D605-4879-BA7F-542D594AB867}" srcOrd="0" destOrd="0" presId="urn:microsoft.com/office/officeart/2005/8/layout/orgChart1"/>
    <dgm:cxn modelId="{0EB0E024-CA06-4133-AECA-790EEA6A12BE}" type="presParOf" srcId="{F3A56FED-D26E-4325-8831-F34ED67FEF37}" destId="{CA655DD1-8EDB-43F9-96CA-F87EF48A0EC5}" srcOrd="1" destOrd="0" presId="urn:microsoft.com/office/officeart/2005/8/layout/orgChart1"/>
    <dgm:cxn modelId="{EC25E6D6-9BF1-45D0-88A2-AF3859029A5E}" type="presParOf" srcId="{01824086-5594-47A0-8EDF-AB60CE822B34}" destId="{0D51A8C0-F93E-44AA-B3C2-C2FC87894162}" srcOrd="1" destOrd="0" presId="urn:microsoft.com/office/officeart/2005/8/layout/orgChart1"/>
    <dgm:cxn modelId="{41C3D29E-817F-4055-84E5-A5CD826E079C}" type="presParOf" srcId="{01824086-5594-47A0-8EDF-AB60CE822B34}" destId="{9316492A-BE00-4247-86D6-05C76D9F1C78}" srcOrd="2" destOrd="0" presId="urn:microsoft.com/office/officeart/2005/8/layout/orgChart1"/>
    <dgm:cxn modelId="{8095F3C7-8CB9-48A8-A70F-278C4BB986FC}" type="presParOf" srcId="{A4E90008-336D-47C1-9C15-8FDFA6337FEC}" destId="{2A23A291-7208-4A41-8CEA-BACEA38E630D}" srcOrd="2" destOrd="0" presId="urn:microsoft.com/office/officeart/2005/8/layout/orgChart1"/>
    <dgm:cxn modelId="{B2C804DE-B701-4742-BECA-FB484760F825}" type="presParOf" srcId="{A4E90008-336D-47C1-9C15-8FDFA6337FEC}" destId="{29F8E596-1234-4C5D-8859-3EA509C513F5}" srcOrd="3" destOrd="0" presId="urn:microsoft.com/office/officeart/2005/8/layout/orgChart1"/>
    <dgm:cxn modelId="{56426DFB-BC8B-4516-80D5-CCCBB87EA9B9}" type="presParOf" srcId="{29F8E596-1234-4C5D-8859-3EA509C513F5}" destId="{6ACC1E26-9020-4D4B-A6AB-99B351F80A0A}" srcOrd="0" destOrd="0" presId="urn:microsoft.com/office/officeart/2005/8/layout/orgChart1"/>
    <dgm:cxn modelId="{BEB3F27E-0113-4305-9666-A5F2908A0242}" type="presParOf" srcId="{6ACC1E26-9020-4D4B-A6AB-99B351F80A0A}" destId="{6FCABFED-5EB0-420A-A69B-CBE892D04B25}" srcOrd="0" destOrd="0" presId="urn:microsoft.com/office/officeart/2005/8/layout/orgChart1"/>
    <dgm:cxn modelId="{7AB57559-C1BB-40D8-B17A-57BFF2345EE7}" type="presParOf" srcId="{6ACC1E26-9020-4D4B-A6AB-99B351F80A0A}" destId="{63C36AFF-E654-479E-BF6B-EAE7971E459A}" srcOrd="1" destOrd="0" presId="urn:microsoft.com/office/officeart/2005/8/layout/orgChart1"/>
    <dgm:cxn modelId="{2EE45945-27CD-45A9-AACA-45137DF569C3}" type="presParOf" srcId="{29F8E596-1234-4C5D-8859-3EA509C513F5}" destId="{D8B548C3-F3A5-4FB6-A1E4-6DF0703EC4E4}" srcOrd="1" destOrd="0" presId="urn:microsoft.com/office/officeart/2005/8/layout/orgChart1"/>
    <dgm:cxn modelId="{A6F1FA4C-C892-42D6-927E-63B41A86A9D9}" type="presParOf" srcId="{29F8E596-1234-4C5D-8859-3EA509C513F5}" destId="{8DB5EB56-A9FE-4E30-B9F5-C6CD0EB56B39}" srcOrd="2" destOrd="0" presId="urn:microsoft.com/office/officeart/2005/8/layout/orgChart1"/>
    <dgm:cxn modelId="{AD02DB3A-57F5-4432-976F-8A02FDB8E4FB}" type="presParOf" srcId="{A4E90008-336D-47C1-9C15-8FDFA6337FEC}" destId="{3C6A63D5-70E7-4EC1-A036-3F17A2ACE9B1}" srcOrd="4" destOrd="0" presId="urn:microsoft.com/office/officeart/2005/8/layout/orgChart1"/>
    <dgm:cxn modelId="{A7E09EE3-5855-450A-88B6-01A561780399}" type="presParOf" srcId="{A4E90008-336D-47C1-9C15-8FDFA6337FEC}" destId="{0FD15B57-CDC5-438E-BD67-E8B1AE34E737}" srcOrd="5" destOrd="0" presId="urn:microsoft.com/office/officeart/2005/8/layout/orgChart1"/>
    <dgm:cxn modelId="{A2985B59-0944-4D91-AA5B-00A9876E2B1B}" type="presParOf" srcId="{0FD15B57-CDC5-438E-BD67-E8B1AE34E737}" destId="{55EC798E-1AA4-4D8A-9480-A16147AFD70F}" srcOrd="0" destOrd="0" presId="urn:microsoft.com/office/officeart/2005/8/layout/orgChart1"/>
    <dgm:cxn modelId="{CE67DCA9-A01D-4BD8-AFEF-C230C32F8574}" type="presParOf" srcId="{55EC798E-1AA4-4D8A-9480-A16147AFD70F}" destId="{5D667215-D22F-4DE4-BC5A-3F2046CC48CC}" srcOrd="0" destOrd="0" presId="urn:microsoft.com/office/officeart/2005/8/layout/orgChart1"/>
    <dgm:cxn modelId="{D8179466-F529-4B48-B294-05FD67C413FC}" type="presParOf" srcId="{55EC798E-1AA4-4D8A-9480-A16147AFD70F}" destId="{81995712-9610-4FA7-ACE6-81735455992D}" srcOrd="1" destOrd="0" presId="urn:microsoft.com/office/officeart/2005/8/layout/orgChart1"/>
    <dgm:cxn modelId="{15AE538E-854E-46DD-A329-58C339B3B5BF}" type="presParOf" srcId="{0FD15B57-CDC5-438E-BD67-E8B1AE34E737}" destId="{D0801170-8BA4-4F34-B976-23712E725082}" srcOrd="1" destOrd="0" presId="urn:microsoft.com/office/officeart/2005/8/layout/orgChart1"/>
    <dgm:cxn modelId="{A4264697-0D0B-4069-A847-C99C048A1694}" type="presParOf" srcId="{0FD15B57-CDC5-438E-BD67-E8B1AE34E737}" destId="{A1C0166C-692E-427C-B46C-A86412723633}" srcOrd="2" destOrd="0" presId="urn:microsoft.com/office/officeart/2005/8/layout/orgChart1"/>
    <dgm:cxn modelId="{D57B3A2D-575B-461F-96B2-ED0698B984A3}" type="presParOf" srcId="{7D943C2A-6D7F-4E03-A2B5-69BC59769944}" destId="{7D863D01-269E-4B5C-A5D4-8F10B4028E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028C0B-D77A-45AB-8377-182EB4D96C4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A39EDE-052A-4FE7-AE62-2AA31CED6F27}">
      <dgm:prSet phldrT="[Texto]"/>
      <dgm:spPr>
        <a:solidFill>
          <a:schemeClr val="accent2"/>
        </a:solidFill>
      </dgm:spPr>
      <dgm:t>
        <a:bodyPr/>
        <a:lstStyle/>
        <a:p>
          <a:r>
            <a:rPr lang="es-AR" dirty="0"/>
            <a:t>Dirección General</a:t>
          </a:r>
        </a:p>
      </dgm:t>
    </dgm:pt>
    <dgm:pt modelId="{15CD2716-F3D1-437B-BE94-CBAF08F3B301}" type="parTrans" cxnId="{86C0DAC0-4A20-41F1-880F-A2A71D3D65EE}">
      <dgm:prSet/>
      <dgm:spPr/>
      <dgm:t>
        <a:bodyPr/>
        <a:lstStyle/>
        <a:p>
          <a:endParaRPr lang="es-AR"/>
        </a:p>
      </dgm:t>
    </dgm:pt>
    <dgm:pt modelId="{61C83644-1BB1-4031-B796-FE47483B301A}" type="sibTrans" cxnId="{86C0DAC0-4A20-41F1-880F-A2A71D3D65EE}">
      <dgm:prSet/>
      <dgm:spPr/>
      <dgm:t>
        <a:bodyPr/>
        <a:lstStyle/>
        <a:p>
          <a:endParaRPr lang="es-AR"/>
        </a:p>
      </dgm:t>
    </dgm:pt>
    <dgm:pt modelId="{E6304D78-B277-4D60-92C2-CE193B814B60}">
      <dgm:prSet phldrT="[Texto]"/>
      <dgm:spPr/>
      <dgm:t>
        <a:bodyPr/>
        <a:lstStyle/>
        <a:p>
          <a:r>
            <a:rPr lang="es-AR" dirty="0"/>
            <a:t>Ventas</a:t>
          </a:r>
        </a:p>
      </dgm:t>
    </dgm:pt>
    <dgm:pt modelId="{41C6F3F0-5A8C-44D6-98B8-BDA5D009B1A3}" type="parTrans" cxnId="{C0BDDC5C-5634-4F4E-A17E-D5197F254098}">
      <dgm:prSet/>
      <dgm:spPr/>
      <dgm:t>
        <a:bodyPr/>
        <a:lstStyle/>
        <a:p>
          <a:endParaRPr lang="es-AR"/>
        </a:p>
      </dgm:t>
    </dgm:pt>
    <dgm:pt modelId="{9EE0BA7A-9464-42BA-8B52-0183160E6B50}" type="sibTrans" cxnId="{C0BDDC5C-5634-4F4E-A17E-D5197F254098}">
      <dgm:prSet/>
      <dgm:spPr/>
      <dgm:t>
        <a:bodyPr/>
        <a:lstStyle/>
        <a:p>
          <a:endParaRPr lang="es-AR"/>
        </a:p>
      </dgm:t>
    </dgm:pt>
    <dgm:pt modelId="{00F0CCCC-F6D1-4DEE-AE01-03CF819E9D36}">
      <dgm:prSet phldrT="[Texto]"/>
      <dgm:spPr/>
      <dgm:t>
        <a:bodyPr/>
        <a:lstStyle/>
        <a:p>
          <a:r>
            <a:rPr lang="es-AR" dirty="0"/>
            <a:t>Administración</a:t>
          </a:r>
        </a:p>
      </dgm:t>
    </dgm:pt>
    <dgm:pt modelId="{06A8246F-E969-4CC0-99CC-39A56202040D}" type="parTrans" cxnId="{41F8FDC5-7E8C-4C6C-B5C1-65F8991F08CE}">
      <dgm:prSet/>
      <dgm:spPr/>
      <dgm:t>
        <a:bodyPr/>
        <a:lstStyle/>
        <a:p>
          <a:endParaRPr lang="es-AR"/>
        </a:p>
      </dgm:t>
    </dgm:pt>
    <dgm:pt modelId="{634CAA2E-2B87-451E-BEA5-1013DA6C7CBB}" type="sibTrans" cxnId="{41F8FDC5-7E8C-4C6C-B5C1-65F8991F08CE}">
      <dgm:prSet/>
      <dgm:spPr/>
      <dgm:t>
        <a:bodyPr/>
        <a:lstStyle/>
        <a:p>
          <a:endParaRPr lang="es-AR"/>
        </a:p>
      </dgm:t>
    </dgm:pt>
    <dgm:pt modelId="{FE7D973E-8762-424B-9613-6FAAB765976A}">
      <dgm:prSet phldrT="[Texto]"/>
      <dgm:spPr/>
      <dgm:t>
        <a:bodyPr/>
        <a:lstStyle/>
        <a:p>
          <a:r>
            <a:rPr lang="es-AR" dirty="0"/>
            <a:t>Operación</a:t>
          </a:r>
        </a:p>
      </dgm:t>
    </dgm:pt>
    <dgm:pt modelId="{0B951E78-D806-493E-A5E9-7563BC62CA36}" type="parTrans" cxnId="{7456DC09-B1E0-4B13-86ED-61356DC0E3D8}">
      <dgm:prSet/>
      <dgm:spPr/>
      <dgm:t>
        <a:bodyPr/>
        <a:lstStyle/>
        <a:p>
          <a:endParaRPr lang="es-AR"/>
        </a:p>
      </dgm:t>
    </dgm:pt>
    <dgm:pt modelId="{B29FF10D-242B-4DB1-9701-0557D5171A42}" type="sibTrans" cxnId="{7456DC09-B1E0-4B13-86ED-61356DC0E3D8}">
      <dgm:prSet/>
      <dgm:spPr/>
      <dgm:t>
        <a:bodyPr/>
        <a:lstStyle/>
        <a:p>
          <a:endParaRPr lang="es-AR"/>
        </a:p>
      </dgm:t>
    </dgm:pt>
    <dgm:pt modelId="{753F2BE7-BB77-464E-B363-7333CB239B83}">
      <dgm:prSet phldrT="[Texto]"/>
      <dgm:spPr/>
      <dgm:t>
        <a:bodyPr/>
        <a:lstStyle/>
        <a:p>
          <a:r>
            <a:rPr lang="es-AR" dirty="0"/>
            <a:t>Desarrollo de negocios</a:t>
          </a:r>
        </a:p>
      </dgm:t>
    </dgm:pt>
    <dgm:pt modelId="{D3FC5535-2EF4-468B-A13F-EC89612E6DB4}" type="parTrans" cxnId="{6C2D92BE-FFDE-401E-A726-90CD9FE2192C}">
      <dgm:prSet/>
      <dgm:spPr/>
      <dgm:t>
        <a:bodyPr/>
        <a:lstStyle/>
        <a:p>
          <a:endParaRPr lang="es-AR"/>
        </a:p>
      </dgm:t>
    </dgm:pt>
    <dgm:pt modelId="{CC572C4A-73DE-423B-9C72-90D4761B409F}" type="sibTrans" cxnId="{6C2D92BE-FFDE-401E-A726-90CD9FE2192C}">
      <dgm:prSet/>
      <dgm:spPr/>
      <dgm:t>
        <a:bodyPr/>
        <a:lstStyle/>
        <a:p>
          <a:endParaRPr lang="es-AR"/>
        </a:p>
      </dgm:t>
    </dgm:pt>
    <dgm:pt modelId="{E47E0885-2FF7-4FC0-878E-F303F725C6F4}">
      <dgm:prSet phldrT="[Texto]"/>
      <dgm:spPr/>
      <dgm:t>
        <a:bodyPr/>
        <a:lstStyle/>
        <a:p>
          <a:r>
            <a:rPr lang="es-AR" dirty="0"/>
            <a:t>Post venta</a:t>
          </a:r>
        </a:p>
      </dgm:t>
    </dgm:pt>
    <dgm:pt modelId="{AC1608D3-9820-44B1-845C-C1086F9D844B}" type="parTrans" cxnId="{5CEA90A3-EDCB-4861-A877-25EE94DA3797}">
      <dgm:prSet/>
      <dgm:spPr/>
      <dgm:t>
        <a:bodyPr/>
        <a:lstStyle/>
        <a:p>
          <a:endParaRPr lang="es-AR"/>
        </a:p>
      </dgm:t>
    </dgm:pt>
    <dgm:pt modelId="{3E8DA92B-7EB3-4D3C-A580-258BA73BB951}" type="sibTrans" cxnId="{5CEA90A3-EDCB-4861-A877-25EE94DA3797}">
      <dgm:prSet/>
      <dgm:spPr/>
      <dgm:t>
        <a:bodyPr/>
        <a:lstStyle/>
        <a:p>
          <a:endParaRPr lang="es-AR"/>
        </a:p>
      </dgm:t>
    </dgm:pt>
    <dgm:pt modelId="{F383DEC5-FFFF-4A3C-AF23-C057615A61BE}">
      <dgm:prSet phldrT="[Texto]"/>
      <dgm:spPr/>
      <dgm:t>
        <a:bodyPr/>
        <a:lstStyle/>
        <a:p>
          <a:r>
            <a:rPr lang="es-AR" dirty="0"/>
            <a:t>RRHH</a:t>
          </a:r>
        </a:p>
      </dgm:t>
    </dgm:pt>
    <dgm:pt modelId="{3DC108D3-9E22-446C-9F23-1B67C3B59218}" type="parTrans" cxnId="{17BDFA59-0600-4441-8B28-3332347BE1EB}">
      <dgm:prSet/>
      <dgm:spPr/>
      <dgm:t>
        <a:bodyPr/>
        <a:lstStyle/>
        <a:p>
          <a:endParaRPr lang="es-AR"/>
        </a:p>
      </dgm:t>
    </dgm:pt>
    <dgm:pt modelId="{4B10C03A-1C4F-4E1D-9327-59F4883AD900}" type="sibTrans" cxnId="{17BDFA59-0600-4441-8B28-3332347BE1EB}">
      <dgm:prSet/>
      <dgm:spPr/>
      <dgm:t>
        <a:bodyPr/>
        <a:lstStyle/>
        <a:p>
          <a:endParaRPr lang="es-AR"/>
        </a:p>
      </dgm:t>
    </dgm:pt>
    <dgm:pt modelId="{76A85C26-504D-40E9-AE4C-FAE068B2DBEF}">
      <dgm:prSet phldrT="[Texto]"/>
      <dgm:spPr/>
      <dgm:t>
        <a:bodyPr/>
        <a:lstStyle/>
        <a:p>
          <a:r>
            <a:rPr lang="es-AR" dirty="0"/>
            <a:t>Finanzas</a:t>
          </a:r>
        </a:p>
      </dgm:t>
    </dgm:pt>
    <dgm:pt modelId="{1D18B369-3C28-414E-9EB9-7DF9CB4025F6}" type="parTrans" cxnId="{AC4877B4-C24D-4922-B0C5-C972163BAB14}">
      <dgm:prSet/>
      <dgm:spPr/>
      <dgm:t>
        <a:bodyPr/>
        <a:lstStyle/>
        <a:p>
          <a:endParaRPr lang="es-AR"/>
        </a:p>
      </dgm:t>
    </dgm:pt>
    <dgm:pt modelId="{2B5B9948-E235-4F44-A45D-13404A72B7AB}" type="sibTrans" cxnId="{AC4877B4-C24D-4922-B0C5-C972163BAB14}">
      <dgm:prSet/>
      <dgm:spPr/>
      <dgm:t>
        <a:bodyPr/>
        <a:lstStyle/>
        <a:p>
          <a:endParaRPr lang="es-AR"/>
        </a:p>
      </dgm:t>
    </dgm:pt>
    <dgm:pt modelId="{2963DF8A-72CF-4DC8-AD82-F07ACB467DF1}" type="pres">
      <dgm:prSet presAssocID="{5B028C0B-D77A-45AB-8377-182EB4D96C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D943C2A-6D7F-4E03-A2B5-69BC59769944}" type="pres">
      <dgm:prSet presAssocID="{0AA39EDE-052A-4FE7-AE62-2AA31CED6F27}" presName="hierRoot1" presStyleCnt="0">
        <dgm:presLayoutVars>
          <dgm:hierBranch val="init"/>
        </dgm:presLayoutVars>
      </dgm:prSet>
      <dgm:spPr/>
    </dgm:pt>
    <dgm:pt modelId="{3A5DF95D-D214-4550-88A3-F3F88D2922DD}" type="pres">
      <dgm:prSet presAssocID="{0AA39EDE-052A-4FE7-AE62-2AA31CED6F27}" presName="rootComposite1" presStyleCnt="0"/>
      <dgm:spPr/>
    </dgm:pt>
    <dgm:pt modelId="{BE3E4DEE-5C97-4139-9D54-0A74C397AC3D}" type="pres">
      <dgm:prSet presAssocID="{0AA39EDE-052A-4FE7-AE62-2AA31CED6F2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8C8B34A-6327-45AD-8095-134862020D4B}" type="pres">
      <dgm:prSet presAssocID="{0AA39EDE-052A-4FE7-AE62-2AA31CED6F27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4E90008-336D-47C1-9C15-8FDFA6337FEC}" type="pres">
      <dgm:prSet presAssocID="{0AA39EDE-052A-4FE7-AE62-2AA31CED6F27}" presName="hierChild2" presStyleCnt="0"/>
      <dgm:spPr/>
    </dgm:pt>
    <dgm:pt modelId="{4E381F02-D730-4FB7-8633-6572CF83DF0B}" type="pres">
      <dgm:prSet presAssocID="{41C6F3F0-5A8C-44D6-98B8-BDA5D009B1A3}" presName="Name37" presStyleLbl="parChTrans1D2" presStyleIdx="0" presStyleCnt="3"/>
      <dgm:spPr/>
      <dgm:t>
        <a:bodyPr/>
        <a:lstStyle/>
        <a:p>
          <a:endParaRPr lang="es-ES"/>
        </a:p>
      </dgm:t>
    </dgm:pt>
    <dgm:pt modelId="{01824086-5594-47A0-8EDF-AB60CE822B34}" type="pres">
      <dgm:prSet presAssocID="{E6304D78-B277-4D60-92C2-CE193B814B60}" presName="hierRoot2" presStyleCnt="0">
        <dgm:presLayoutVars>
          <dgm:hierBranch val="init"/>
        </dgm:presLayoutVars>
      </dgm:prSet>
      <dgm:spPr/>
    </dgm:pt>
    <dgm:pt modelId="{F3A56FED-D26E-4325-8831-F34ED67FEF37}" type="pres">
      <dgm:prSet presAssocID="{E6304D78-B277-4D60-92C2-CE193B814B60}" presName="rootComposite" presStyleCnt="0"/>
      <dgm:spPr/>
    </dgm:pt>
    <dgm:pt modelId="{583173F2-D605-4879-BA7F-542D594AB867}" type="pres">
      <dgm:prSet presAssocID="{E6304D78-B277-4D60-92C2-CE193B814B6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655DD1-8EDB-43F9-96CA-F87EF48A0EC5}" type="pres">
      <dgm:prSet presAssocID="{E6304D78-B277-4D60-92C2-CE193B814B60}" presName="rootConnector" presStyleLbl="node2" presStyleIdx="0" presStyleCnt="3"/>
      <dgm:spPr/>
      <dgm:t>
        <a:bodyPr/>
        <a:lstStyle/>
        <a:p>
          <a:endParaRPr lang="es-ES"/>
        </a:p>
      </dgm:t>
    </dgm:pt>
    <dgm:pt modelId="{0D51A8C0-F93E-44AA-B3C2-C2FC87894162}" type="pres">
      <dgm:prSet presAssocID="{E6304D78-B277-4D60-92C2-CE193B814B60}" presName="hierChild4" presStyleCnt="0"/>
      <dgm:spPr/>
    </dgm:pt>
    <dgm:pt modelId="{436B9D4C-B747-4B7C-9325-CDC4C8BB0568}" type="pres">
      <dgm:prSet presAssocID="{D3FC5535-2EF4-468B-A13F-EC89612E6DB4}" presName="Name37" presStyleLbl="parChTrans1D3" presStyleIdx="0" presStyleCnt="4"/>
      <dgm:spPr/>
      <dgm:t>
        <a:bodyPr/>
        <a:lstStyle/>
        <a:p>
          <a:endParaRPr lang="es-ES"/>
        </a:p>
      </dgm:t>
    </dgm:pt>
    <dgm:pt modelId="{7637EEB1-5959-4B40-813F-675E8C8CC7CA}" type="pres">
      <dgm:prSet presAssocID="{753F2BE7-BB77-464E-B363-7333CB239B83}" presName="hierRoot2" presStyleCnt="0">
        <dgm:presLayoutVars>
          <dgm:hierBranch val="init"/>
        </dgm:presLayoutVars>
      </dgm:prSet>
      <dgm:spPr/>
    </dgm:pt>
    <dgm:pt modelId="{58C3CE10-D481-4D9B-8A75-9B2CCD1EE3E7}" type="pres">
      <dgm:prSet presAssocID="{753F2BE7-BB77-464E-B363-7333CB239B83}" presName="rootComposite" presStyleCnt="0"/>
      <dgm:spPr/>
    </dgm:pt>
    <dgm:pt modelId="{5CF0C55D-B4E6-435D-9849-C6C498A41433}" type="pres">
      <dgm:prSet presAssocID="{753F2BE7-BB77-464E-B363-7333CB239B83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1324F4F-76BC-4978-BB3A-FD7A264EDABC}" type="pres">
      <dgm:prSet presAssocID="{753F2BE7-BB77-464E-B363-7333CB239B83}" presName="rootConnector" presStyleLbl="node3" presStyleIdx="0" presStyleCnt="4"/>
      <dgm:spPr/>
      <dgm:t>
        <a:bodyPr/>
        <a:lstStyle/>
        <a:p>
          <a:endParaRPr lang="es-ES"/>
        </a:p>
      </dgm:t>
    </dgm:pt>
    <dgm:pt modelId="{3DF26D65-4DE6-4502-B167-C9664B90DEE6}" type="pres">
      <dgm:prSet presAssocID="{753F2BE7-BB77-464E-B363-7333CB239B83}" presName="hierChild4" presStyleCnt="0"/>
      <dgm:spPr/>
    </dgm:pt>
    <dgm:pt modelId="{3B2C129C-6F0B-4744-9B93-57F0502C0945}" type="pres">
      <dgm:prSet presAssocID="{753F2BE7-BB77-464E-B363-7333CB239B83}" presName="hierChild5" presStyleCnt="0"/>
      <dgm:spPr/>
    </dgm:pt>
    <dgm:pt modelId="{52893E90-1E97-4BD8-86A5-AA76A2D342AA}" type="pres">
      <dgm:prSet presAssocID="{AC1608D3-9820-44B1-845C-C1086F9D844B}" presName="Name37" presStyleLbl="parChTrans1D3" presStyleIdx="1" presStyleCnt="4"/>
      <dgm:spPr/>
      <dgm:t>
        <a:bodyPr/>
        <a:lstStyle/>
        <a:p>
          <a:endParaRPr lang="es-ES"/>
        </a:p>
      </dgm:t>
    </dgm:pt>
    <dgm:pt modelId="{5CBD8BF8-1377-4EFF-81F5-BB30D0BE1DB1}" type="pres">
      <dgm:prSet presAssocID="{E47E0885-2FF7-4FC0-878E-F303F725C6F4}" presName="hierRoot2" presStyleCnt="0">
        <dgm:presLayoutVars>
          <dgm:hierBranch val="init"/>
        </dgm:presLayoutVars>
      </dgm:prSet>
      <dgm:spPr/>
    </dgm:pt>
    <dgm:pt modelId="{9328E681-F3D2-4C60-84AE-F1DDA88C701A}" type="pres">
      <dgm:prSet presAssocID="{E47E0885-2FF7-4FC0-878E-F303F725C6F4}" presName="rootComposite" presStyleCnt="0"/>
      <dgm:spPr/>
    </dgm:pt>
    <dgm:pt modelId="{59D529E6-C25E-42BC-990B-88CC949177CD}" type="pres">
      <dgm:prSet presAssocID="{E47E0885-2FF7-4FC0-878E-F303F725C6F4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7A81C6B-3070-498C-9060-B700CD32F7A5}" type="pres">
      <dgm:prSet presAssocID="{E47E0885-2FF7-4FC0-878E-F303F725C6F4}" presName="rootConnector" presStyleLbl="node3" presStyleIdx="1" presStyleCnt="4"/>
      <dgm:spPr/>
      <dgm:t>
        <a:bodyPr/>
        <a:lstStyle/>
        <a:p>
          <a:endParaRPr lang="es-ES"/>
        </a:p>
      </dgm:t>
    </dgm:pt>
    <dgm:pt modelId="{C0026E1E-4387-44FF-900B-7C01A195E0E6}" type="pres">
      <dgm:prSet presAssocID="{E47E0885-2FF7-4FC0-878E-F303F725C6F4}" presName="hierChild4" presStyleCnt="0"/>
      <dgm:spPr/>
    </dgm:pt>
    <dgm:pt modelId="{875A3326-3225-4E28-88B6-6B6FC677D367}" type="pres">
      <dgm:prSet presAssocID="{E47E0885-2FF7-4FC0-878E-F303F725C6F4}" presName="hierChild5" presStyleCnt="0"/>
      <dgm:spPr/>
    </dgm:pt>
    <dgm:pt modelId="{9316492A-BE00-4247-86D6-05C76D9F1C78}" type="pres">
      <dgm:prSet presAssocID="{E6304D78-B277-4D60-92C2-CE193B814B60}" presName="hierChild5" presStyleCnt="0"/>
      <dgm:spPr/>
    </dgm:pt>
    <dgm:pt modelId="{2A23A291-7208-4A41-8CEA-BACEA38E630D}" type="pres">
      <dgm:prSet presAssocID="{06A8246F-E969-4CC0-99CC-39A56202040D}" presName="Name37" presStyleLbl="parChTrans1D2" presStyleIdx="1" presStyleCnt="3"/>
      <dgm:spPr/>
      <dgm:t>
        <a:bodyPr/>
        <a:lstStyle/>
        <a:p>
          <a:endParaRPr lang="es-ES"/>
        </a:p>
      </dgm:t>
    </dgm:pt>
    <dgm:pt modelId="{29F8E596-1234-4C5D-8859-3EA509C513F5}" type="pres">
      <dgm:prSet presAssocID="{00F0CCCC-F6D1-4DEE-AE01-03CF819E9D36}" presName="hierRoot2" presStyleCnt="0">
        <dgm:presLayoutVars>
          <dgm:hierBranch val="init"/>
        </dgm:presLayoutVars>
      </dgm:prSet>
      <dgm:spPr/>
    </dgm:pt>
    <dgm:pt modelId="{6ACC1E26-9020-4D4B-A6AB-99B351F80A0A}" type="pres">
      <dgm:prSet presAssocID="{00F0CCCC-F6D1-4DEE-AE01-03CF819E9D36}" presName="rootComposite" presStyleCnt="0"/>
      <dgm:spPr/>
    </dgm:pt>
    <dgm:pt modelId="{6FCABFED-5EB0-420A-A69B-CBE892D04B25}" type="pres">
      <dgm:prSet presAssocID="{00F0CCCC-F6D1-4DEE-AE01-03CF819E9D3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3C36AFF-E654-479E-BF6B-EAE7971E459A}" type="pres">
      <dgm:prSet presAssocID="{00F0CCCC-F6D1-4DEE-AE01-03CF819E9D36}" presName="rootConnector" presStyleLbl="node2" presStyleIdx="1" presStyleCnt="3"/>
      <dgm:spPr/>
      <dgm:t>
        <a:bodyPr/>
        <a:lstStyle/>
        <a:p>
          <a:endParaRPr lang="es-ES"/>
        </a:p>
      </dgm:t>
    </dgm:pt>
    <dgm:pt modelId="{D8B548C3-F3A5-4FB6-A1E4-6DF0703EC4E4}" type="pres">
      <dgm:prSet presAssocID="{00F0CCCC-F6D1-4DEE-AE01-03CF819E9D36}" presName="hierChild4" presStyleCnt="0"/>
      <dgm:spPr/>
    </dgm:pt>
    <dgm:pt modelId="{68C249F0-2163-4436-AF35-E49C37FE0B5C}" type="pres">
      <dgm:prSet presAssocID="{3DC108D3-9E22-446C-9F23-1B67C3B59218}" presName="Name37" presStyleLbl="parChTrans1D3" presStyleIdx="2" presStyleCnt="4"/>
      <dgm:spPr/>
      <dgm:t>
        <a:bodyPr/>
        <a:lstStyle/>
        <a:p>
          <a:endParaRPr lang="es-ES"/>
        </a:p>
      </dgm:t>
    </dgm:pt>
    <dgm:pt modelId="{8E9A19D4-6946-451C-AE10-0E1EBF795B66}" type="pres">
      <dgm:prSet presAssocID="{F383DEC5-FFFF-4A3C-AF23-C057615A61BE}" presName="hierRoot2" presStyleCnt="0">
        <dgm:presLayoutVars>
          <dgm:hierBranch val="init"/>
        </dgm:presLayoutVars>
      </dgm:prSet>
      <dgm:spPr/>
    </dgm:pt>
    <dgm:pt modelId="{CCB10EB5-21ED-415E-9EB1-E8649F663D78}" type="pres">
      <dgm:prSet presAssocID="{F383DEC5-FFFF-4A3C-AF23-C057615A61BE}" presName="rootComposite" presStyleCnt="0"/>
      <dgm:spPr/>
    </dgm:pt>
    <dgm:pt modelId="{6EB06D3F-83BC-4F5F-AAD1-014215904009}" type="pres">
      <dgm:prSet presAssocID="{F383DEC5-FFFF-4A3C-AF23-C057615A61BE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BD505AB-EE2E-4F13-A296-9C4D50D093BC}" type="pres">
      <dgm:prSet presAssocID="{F383DEC5-FFFF-4A3C-AF23-C057615A61BE}" presName="rootConnector" presStyleLbl="node3" presStyleIdx="2" presStyleCnt="4"/>
      <dgm:spPr/>
      <dgm:t>
        <a:bodyPr/>
        <a:lstStyle/>
        <a:p>
          <a:endParaRPr lang="es-ES"/>
        </a:p>
      </dgm:t>
    </dgm:pt>
    <dgm:pt modelId="{0DF77699-18C1-41E6-83C0-766498C1D638}" type="pres">
      <dgm:prSet presAssocID="{F383DEC5-FFFF-4A3C-AF23-C057615A61BE}" presName="hierChild4" presStyleCnt="0"/>
      <dgm:spPr/>
    </dgm:pt>
    <dgm:pt modelId="{20547717-5CCB-45DB-9061-EAF9206A1D3C}" type="pres">
      <dgm:prSet presAssocID="{F383DEC5-FFFF-4A3C-AF23-C057615A61BE}" presName="hierChild5" presStyleCnt="0"/>
      <dgm:spPr/>
    </dgm:pt>
    <dgm:pt modelId="{4C2EE56E-D941-4B2C-B2FA-F3C1398E91FB}" type="pres">
      <dgm:prSet presAssocID="{1D18B369-3C28-414E-9EB9-7DF9CB4025F6}" presName="Name37" presStyleLbl="parChTrans1D3" presStyleIdx="3" presStyleCnt="4"/>
      <dgm:spPr/>
      <dgm:t>
        <a:bodyPr/>
        <a:lstStyle/>
        <a:p>
          <a:endParaRPr lang="es-ES"/>
        </a:p>
      </dgm:t>
    </dgm:pt>
    <dgm:pt modelId="{330EA79D-BE93-45A2-88B0-1ACCDC5D75F9}" type="pres">
      <dgm:prSet presAssocID="{76A85C26-504D-40E9-AE4C-FAE068B2DBEF}" presName="hierRoot2" presStyleCnt="0">
        <dgm:presLayoutVars>
          <dgm:hierBranch val="init"/>
        </dgm:presLayoutVars>
      </dgm:prSet>
      <dgm:spPr/>
    </dgm:pt>
    <dgm:pt modelId="{FB932C87-913B-4A87-8578-32EE46AD96EE}" type="pres">
      <dgm:prSet presAssocID="{76A85C26-504D-40E9-AE4C-FAE068B2DBEF}" presName="rootComposite" presStyleCnt="0"/>
      <dgm:spPr/>
    </dgm:pt>
    <dgm:pt modelId="{697F2D32-51AC-4A2B-A788-8DB0133E73F2}" type="pres">
      <dgm:prSet presAssocID="{76A85C26-504D-40E9-AE4C-FAE068B2DBE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5C0622-A2DA-4318-B0F5-7281A4A58397}" type="pres">
      <dgm:prSet presAssocID="{76A85C26-504D-40E9-AE4C-FAE068B2DBEF}" presName="rootConnector" presStyleLbl="node3" presStyleIdx="3" presStyleCnt="4"/>
      <dgm:spPr/>
      <dgm:t>
        <a:bodyPr/>
        <a:lstStyle/>
        <a:p>
          <a:endParaRPr lang="es-ES"/>
        </a:p>
      </dgm:t>
    </dgm:pt>
    <dgm:pt modelId="{24FD858D-2FE0-4167-AFC2-75D5DBE2BC38}" type="pres">
      <dgm:prSet presAssocID="{76A85C26-504D-40E9-AE4C-FAE068B2DBEF}" presName="hierChild4" presStyleCnt="0"/>
      <dgm:spPr/>
    </dgm:pt>
    <dgm:pt modelId="{A6573A5C-8B05-40D7-9470-F479E95043B3}" type="pres">
      <dgm:prSet presAssocID="{76A85C26-504D-40E9-AE4C-FAE068B2DBEF}" presName="hierChild5" presStyleCnt="0"/>
      <dgm:spPr/>
    </dgm:pt>
    <dgm:pt modelId="{8DB5EB56-A9FE-4E30-B9F5-C6CD0EB56B39}" type="pres">
      <dgm:prSet presAssocID="{00F0CCCC-F6D1-4DEE-AE01-03CF819E9D36}" presName="hierChild5" presStyleCnt="0"/>
      <dgm:spPr/>
    </dgm:pt>
    <dgm:pt modelId="{3C6A63D5-70E7-4EC1-A036-3F17A2ACE9B1}" type="pres">
      <dgm:prSet presAssocID="{0B951E78-D806-493E-A5E9-7563BC62CA36}" presName="Name37" presStyleLbl="parChTrans1D2" presStyleIdx="2" presStyleCnt="3"/>
      <dgm:spPr/>
      <dgm:t>
        <a:bodyPr/>
        <a:lstStyle/>
        <a:p>
          <a:endParaRPr lang="es-ES"/>
        </a:p>
      </dgm:t>
    </dgm:pt>
    <dgm:pt modelId="{0FD15B57-CDC5-438E-BD67-E8B1AE34E737}" type="pres">
      <dgm:prSet presAssocID="{FE7D973E-8762-424B-9613-6FAAB765976A}" presName="hierRoot2" presStyleCnt="0">
        <dgm:presLayoutVars>
          <dgm:hierBranch val="init"/>
        </dgm:presLayoutVars>
      </dgm:prSet>
      <dgm:spPr/>
    </dgm:pt>
    <dgm:pt modelId="{55EC798E-1AA4-4D8A-9480-A16147AFD70F}" type="pres">
      <dgm:prSet presAssocID="{FE7D973E-8762-424B-9613-6FAAB765976A}" presName="rootComposite" presStyleCnt="0"/>
      <dgm:spPr/>
    </dgm:pt>
    <dgm:pt modelId="{5D667215-D22F-4DE4-BC5A-3F2046CC48CC}" type="pres">
      <dgm:prSet presAssocID="{FE7D973E-8762-424B-9613-6FAAB765976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1995712-9610-4FA7-ACE6-81735455992D}" type="pres">
      <dgm:prSet presAssocID="{FE7D973E-8762-424B-9613-6FAAB765976A}" presName="rootConnector" presStyleLbl="node2" presStyleIdx="2" presStyleCnt="3"/>
      <dgm:spPr/>
      <dgm:t>
        <a:bodyPr/>
        <a:lstStyle/>
        <a:p>
          <a:endParaRPr lang="es-ES"/>
        </a:p>
      </dgm:t>
    </dgm:pt>
    <dgm:pt modelId="{D0801170-8BA4-4F34-B976-23712E725082}" type="pres">
      <dgm:prSet presAssocID="{FE7D973E-8762-424B-9613-6FAAB765976A}" presName="hierChild4" presStyleCnt="0"/>
      <dgm:spPr/>
    </dgm:pt>
    <dgm:pt modelId="{A1C0166C-692E-427C-B46C-A86412723633}" type="pres">
      <dgm:prSet presAssocID="{FE7D973E-8762-424B-9613-6FAAB765976A}" presName="hierChild5" presStyleCnt="0"/>
      <dgm:spPr/>
    </dgm:pt>
    <dgm:pt modelId="{7D863D01-269E-4B5C-A5D4-8F10B4028EF8}" type="pres">
      <dgm:prSet presAssocID="{0AA39EDE-052A-4FE7-AE62-2AA31CED6F27}" presName="hierChild3" presStyleCnt="0"/>
      <dgm:spPr/>
    </dgm:pt>
  </dgm:ptLst>
  <dgm:cxnLst>
    <dgm:cxn modelId="{C0BDDC5C-5634-4F4E-A17E-D5197F254098}" srcId="{0AA39EDE-052A-4FE7-AE62-2AA31CED6F27}" destId="{E6304D78-B277-4D60-92C2-CE193B814B60}" srcOrd="0" destOrd="0" parTransId="{41C6F3F0-5A8C-44D6-98B8-BDA5D009B1A3}" sibTransId="{9EE0BA7A-9464-42BA-8B52-0183160E6B50}"/>
    <dgm:cxn modelId="{B838AD19-5242-4BA4-9B4A-D6BA383BB920}" type="presOf" srcId="{FE7D973E-8762-424B-9613-6FAAB765976A}" destId="{81995712-9610-4FA7-ACE6-81735455992D}" srcOrd="1" destOrd="0" presId="urn:microsoft.com/office/officeart/2005/8/layout/orgChart1"/>
    <dgm:cxn modelId="{15B09A34-98CD-4269-8D16-1BAAEFECFD06}" type="presOf" srcId="{00F0CCCC-F6D1-4DEE-AE01-03CF819E9D36}" destId="{6FCABFED-5EB0-420A-A69B-CBE892D04B25}" srcOrd="0" destOrd="0" presId="urn:microsoft.com/office/officeart/2005/8/layout/orgChart1"/>
    <dgm:cxn modelId="{AC4877B4-C24D-4922-B0C5-C972163BAB14}" srcId="{00F0CCCC-F6D1-4DEE-AE01-03CF819E9D36}" destId="{76A85C26-504D-40E9-AE4C-FAE068B2DBEF}" srcOrd="1" destOrd="0" parTransId="{1D18B369-3C28-414E-9EB9-7DF9CB4025F6}" sibTransId="{2B5B9948-E235-4F44-A45D-13404A72B7AB}"/>
    <dgm:cxn modelId="{5AB32D9C-1060-4E80-9BB2-876BC050EABF}" type="presOf" srcId="{76A85C26-504D-40E9-AE4C-FAE068B2DBEF}" destId="{0A5C0622-A2DA-4318-B0F5-7281A4A58397}" srcOrd="1" destOrd="0" presId="urn:microsoft.com/office/officeart/2005/8/layout/orgChart1"/>
    <dgm:cxn modelId="{3894E590-E407-45C0-8910-F9A1C0A69C4C}" type="presOf" srcId="{753F2BE7-BB77-464E-B363-7333CB239B83}" destId="{5CF0C55D-B4E6-435D-9849-C6C498A41433}" srcOrd="0" destOrd="0" presId="urn:microsoft.com/office/officeart/2005/8/layout/orgChart1"/>
    <dgm:cxn modelId="{617801B2-FE5B-451B-AF43-187518C19F22}" type="presOf" srcId="{E47E0885-2FF7-4FC0-878E-F303F725C6F4}" destId="{59D529E6-C25E-42BC-990B-88CC949177CD}" srcOrd="0" destOrd="0" presId="urn:microsoft.com/office/officeart/2005/8/layout/orgChart1"/>
    <dgm:cxn modelId="{17BDFA59-0600-4441-8B28-3332347BE1EB}" srcId="{00F0CCCC-F6D1-4DEE-AE01-03CF819E9D36}" destId="{F383DEC5-FFFF-4A3C-AF23-C057615A61BE}" srcOrd="0" destOrd="0" parTransId="{3DC108D3-9E22-446C-9F23-1B67C3B59218}" sibTransId="{4B10C03A-1C4F-4E1D-9327-59F4883AD900}"/>
    <dgm:cxn modelId="{A8290376-C1EE-4C3F-8073-F4D93BB8610E}" type="presOf" srcId="{00F0CCCC-F6D1-4DEE-AE01-03CF819E9D36}" destId="{63C36AFF-E654-479E-BF6B-EAE7971E459A}" srcOrd="1" destOrd="0" presId="urn:microsoft.com/office/officeart/2005/8/layout/orgChart1"/>
    <dgm:cxn modelId="{6C2D92BE-FFDE-401E-A726-90CD9FE2192C}" srcId="{E6304D78-B277-4D60-92C2-CE193B814B60}" destId="{753F2BE7-BB77-464E-B363-7333CB239B83}" srcOrd="0" destOrd="0" parTransId="{D3FC5535-2EF4-468B-A13F-EC89612E6DB4}" sibTransId="{CC572C4A-73DE-423B-9C72-90D4761B409F}"/>
    <dgm:cxn modelId="{41F8FDC5-7E8C-4C6C-B5C1-65F8991F08CE}" srcId="{0AA39EDE-052A-4FE7-AE62-2AA31CED6F27}" destId="{00F0CCCC-F6D1-4DEE-AE01-03CF819E9D36}" srcOrd="1" destOrd="0" parTransId="{06A8246F-E969-4CC0-99CC-39A56202040D}" sibTransId="{634CAA2E-2B87-451E-BEA5-1013DA6C7CBB}"/>
    <dgm:cxn modelId="{A6AEBF4C-1A6F-4A21-B05E-431F1C587F93}" type="presOf" srcId="{0B951E78-D806-493E-A5E9-7563BC62CA36}" destId="{3C6A63D5-70E7-4EC1-A036-3F17A2ACE9B1}" srcOrd="0" destOrd="0" presId="urn:microsoft.com/office/officeart/2005/8/layout/orgChart1"/>
    <dgm:cxn modelId="{55585F3A-6C02-4322-B2EE-0F2BFC500196}" type="presOf" srcId="{F383DEC5-FFFF-4A3C-AF23-C057615A61BE}" destId="{6EB06D3F-83BC-4F5F-AAD1-014215904009}" srcOrd="0" destOrd="0" presId="urn:microsoft.com/office/officeart/2005/8/layout/orgChart1"/>
    <dgm:cxn modelId="{EB3B65AC-EC69-435C-A9AA-426CA963A956}" type="presOf" srcId="{D3FC5535-2EF4-468B-A13F-EC89612E6DB4}" destId="{436B9D4C-B747-4B7C-9325-CDC4C8BB0568}" srcOrd="0" destOrd="0" presId="urn:microsoft.com/office/officeart/2005/8/layout/orgChart1"/>
    <dgm:cxn modelId="{BEF35C85-9E93-46F6-BF9E-A06C514F9739}" type="presOf" srcId="{06A8246F-E969-4CC0-99CC-39A56202040D}" destId="{2A23A291-7208-4A41-8CEA-BACEA38E630D}" srcOrd="0" destOrd="0" presId="urn:microsoft.com/office/officeart/2005/8/layout/orgChart1"/>
    <dgm:cxn modelId="{5CEA90A3-EDCB-4861-A877-25EE94DA3797}" srcId="{E6304D78-B277-4D60-92C2-CE193B814B60}" destId="{E47E0885-2FF7-4FC0-878E-F303F725C6F4}" srcOrd="1" destOrd="0" parTransId="{AC1608D3-9820-44B1-845C-C1086F9D844B}" sibTransId="{3E8DA92B-7EB3-4D3C-A580-258BA73BB951}"/>
    <dgm:cxn modelId="{76BFA174-AEDB-4A1D-AB47-7B406406D9CF}" type="presOf" srcId="{F383DEC5-FFFF-4A3C-AF23-C057615A61BE}" destId="{1BD505AB-EE2E-4F13-A296-9C4D50D093BC}" srcOrd="1" destOrd="0" presId="urn:microsoft.com/office/officeart/2005/8/layout/orgChart1"/>
    <dgm:cxn modelId="{0E08AB5C-0B46-4726-9DEB-8CFAE0064333}" type="presOf" srcId="{0AA39EDE-052A-4FE7-AE62-2AA31CED6F27}" destId="{BE3E4DEE-5C97-4139-9D54-0A74C397AC3D}" srcOrd="0" destOrd="0" presId="urn:microsoft.com/office/officeart/2005/8/layout/orgChart1"/>
    <dgm:cxn modelId="{19220560-12B4-43E3-963F-AD23E6F47BBE}" type="presOf" srcId="{AC1608D3-9820-44B1-845C-C1086F9D844B}" destId="{52893E90-1E97-4BD8-86A5-AA76A2D342AA}" srcOrd="0" destOrd="0" presId="urn:microsoft.com/office/officeart/2005/8/layout/orgChart1"/>
    <dgm:cxn modelId="{A6993230-59BB-4D8C-9B65-995E3E745634}" type="presOf" srcId="{753F2BE7-BB77-464E-B363-7333CB239B83}" destId="{51324F4F-76BC-4978-BB3A-FD7A264EDABC}" srcOrd="1" destOrd="0" presId="urn:microsoft.com/office/officeart/2005/8/layout/orgChart1"/>
    <dgm:cxn modelId="{984772D4-EBD6-47DC-9CDA-8B6C7406C6CA}" type="presOf" srcId="{E6304D78-B277-4D60-92C2-CE193B814B60}" destId="{CA655DD1-8EDB-43F9-96CA-F87EF48A0EC5}" srcOrd="1" destOrd="0" presId="urn:microsoft.com/office/officeart/2005/8/layout/orgChart1"/>
    <dgm:cxn modelId="{D60BCD64-73D5-464C-8D9A-D03B989FC1AC}" type="presOf" srcId="{0AA39EDE-052A-4FE7-AE62-2AA31CED6F27}" destId="{C8C8B34A-6327-45AD-8095-134862020D4B}" srcOrd="1" destOrd="0" presId="urn:microsoft.com/office/officeart/2005/8/layout/orgChart1"/>
    <dgm:cxn modelId="{86C0DAC0-4A20-41F1-880F-A2A71D3D65EE}" srcId="{5B028C0B-D77A-45AB-8377-182EB4D96C45}" destId="{0AA39EDE-052A-4FE7-AE62-2AA31CED6F27}" srcOrd="0" destOrd="0" parTransId="{15CD2716-F3D1-437B-BE94-CBAF08F3B301}" sibTransId="{61C83644-1BB1-4031-B796-FE47483B301A}"/>
    <dgm:cxn modelId="{64DCEACC-6A45-40D8-B5AF-45C2551B63A5}" type="presOf" srcId="{FE7D973E-8762-424B-9613-6FAAB765976A}" destId="{5D667215-D22F-4DE4-BC5A-3F2046CC48CC}" srcOrd="0" destOrd="0" presId="urn:microsoft.com/office/officeart/2005/8/layout/orgChart1"/>
    <dgm:cxn modelId="{A5743982-AEAD-4854-BB31-7165A9DE9A26}" type="presOf" srcId="{5B028C0B-D77A-45AB-8377-182EB4D96C45}" destId="{2963DF8A-72CF-4DC8-AD82-F07ACB467DF1}" srcOrd="0" destOrd="0" presId="urn:microsoft.com/office/officeart/2005/8/layout/orgChart1"/>
    <dgm:cxn modelId="{6E8B3BD1-9E55-4AB0-9589-ED7656073B69}" type="presOf" srcId="{41C6F3F0-5A8C-44D6-98B8-BDA5D009B1A3}" destId="{4E381F02-D730-4FB7-8633-6572CF83DF0B}" srcOrd="0" destOrd="0" presId="urn:microsoft.com/office/officeart/2005/8/layout/orgChart1"/>
    <dgm:cxn modelId="{0981AEEC-77BC-4D7A-808D-1637C9292E3A}" type="presOf" srcId="{1D18B369-3C28-414E-9EB9-7DF9CB4025F6}" destId="{4C2EE56E-D941-4B2C-B2FA-F3C1398E91FB}" srcOrd="0" destOrd="0" presId="urn:microsoft.com/office/officeart/2005/8/layout/orgChart1"/>
    <dgm:cxn modelId="{5EC8BBB4-95D6-4B75-9FAD-0BEF158D314E}" type="presOf" srcId="{E6304D78-B277-4D60-92C2-CE193B814B60}" destId="{583173F2-D605-4879-BA7F-542D594AB867}" srcOrd="0" destOrd="0" presId="urn:microsoft.com/office/officeart/2005/8/layout/orgChart1"/>
    <dgm:cxn modelId="{7456DC09-B1E0-4B13-86ED-61356DC0E3D8}" srcId="{0AA39EDE-052A-4FE7-AE62-2AA31CED6F27}" destId="{FE7D973E-8762-424B-9613-6FAAB765976A}" srcOrd="2" destOrd="0" parTransId="{0B951E78-D806-493E-A5E9-7563BC62CA36}" sibTransId="{B29FF10D-242B-4DB1-9701-0557D5171A42}"/>
    <dgm:cxn modelId="{E41892ED-48B2-45FA-81BE-1FF90F8B44EF}" type="presOf" srcId="{3DC108D3-9E22-446C-9F23-1B67C3B59218}" destId="{68C249F0-2163-4436-AF35-E49C37FE0B5C}" srcOrd="0" destOrd="0" presId="urn:microsoft.com/office/officeart/2005/8/layout/orgChart1"/>
    <dgm:cxn modelId="{87BB88EC-68D9-466E-985F-46D967BD9165}" type="presOf" srcId="{E47E0885-2FF7-4FC0-878E-F303F725C6F4}" destId="{B7A81C6B-3070-498C-9060-B700CD32F7A5}" srcOrd="1" destOrd="0" presId="urn:microsoft.com/office/officeart/2005/8/layout/orgChart1"/>
    <dgm:cxn modelId="{894477CB-C0EA-426A-AF13-07C36A77C752}" type="presOf" srcId="{76A85C26-504D-40E9-AE4C-FAE068B2DBEF}" destId="{697F2D32-51AC-4A2B-A788-8DB0133E73F2}" srcOrd="0" destOrd="0" presId="urn:microsoft.com/office/officeart/2005/8/layout/orgChart1"/>
    <dgm:cxn modelId="{A705AAF0-4402-4A68-986B-3818FB386540}" type="presParOf" srcId="{2963DF8A-72CF-4DC8-AD82-F07ACB467DF1}" destId="{7D943C2A-6D7F-4E03-A2B5-69BC59769944}" srcOrd="0" destOrd="0" presId="urn:microsoft.com/office/officeart/2005/8/layout/orgChart1"/>
    <dgm:cxn modelId="{233C91D6-55A2-4DC1-A9F7-BCC2461918FE}" type="presParOf" srcId="{7D943C2A-6D7F-4E03-A2B5-69BC59769944}" destId="{3A5DF95D-D214-4550-88A3-F3F88D2922DD}" srcOrd="0" destOrd="0" presId="urn:microsoft.com/office/officeart/2005/8/layout/orgChart1"/>
    <dgm:cxn modelId="{2F43A82F-20CB-455C-AE12-B83618F8E911}" type="presParOf" srcId="{3A5DF95D-D214-4550-88A3-F3F88D2922DD}" destId="{BE3E4DEE-5C97-4139-9D54-0A74C397AC3D}" srcOrd="0" destOrd="0" presId="urn:microsoft.com/office/officeart/2005/8/layout/orgChart1"/>
    <dgm:cxn modelId="{3A709906-EC26-4ABB-B225-D6CF95ECF819}" type="presParOf" srcId="{3A5DF95D-D214-4550-88A3-F3F88D2922DD}" destId="{C8C8B34A-6327-45AD-8095-134862020D4B}" srcOrd="1" destOrd="0" presId="urn:microsoft.com/office/officeart/2005/8/layout/orgChart1"/>
    <dgm:cxn modelId="{B81EBB54-67E0-494C-A9CA-F1F04169FD80}" type="presParOf" srcId="{7D943C2A-6D7F-4E03-A2B5-69BC59769944}" destId="{A4E90008-336D-47C1-9C15-8FDFA6337FEC}" srcOrd="1" destOrd="0" presId="urn:microsoft.com/office/officeart/2005/8/layout/orgChart1"/>
    <dgm:cxn modelId="{406DE674-522E-4B7E-88C6-33C8D117A82B}" type="presParOf" srcId="{A4E90008-336D-47C1-9C15-8FDFA6337FEC}" destId="{4E381F02-D730-4FB7-8633-6572CF83DF0B}" srcOrd="0" destOrd="0" presId="urn:microsoft.com/office/officeart/2005/8/layout/orgChart1"/>
    <dgm:cxn modelId="{57BB4C59-CBF3-48E8-B14A-284D82775DB6}" type="presParOf" srcId="{A4E90008-336D-47C1-9C15-8FDFA6337FEC}" destId="{01824086-5594-47A0-8EDF-AB60CE822B34}" srcOrd="1" destOrd="0" presId="urn:microsoft.com/office/officeart/2005/8/layout/orgChart1"/>
    <dgm:cxn modelId="{C7804E16-2C00-4019-BD3F-901B9504E67E}" type="presParOf" srcId="{01824086-5594-47A0-8EDF-AB60CE822B34}" destId="{F3A56FED-D26E-4325-8831-F34ED67FEF37}" srcOrd="0" destOrd="0" presId="urn:microsoft.com/office/officeart/2005/8/layout/orgChart1"/>
    <dgm:cxn modelId="{BE18DD16-FF3E-4115-B99A-895E05D18C71}" type="presParOf" srcId="{F3A56FED-D26E-4325-8831-F34ED67FEF37}" destId="{583173F2-D605-4879-BA7F-542D594AB867}" srcOrd="0" destOrd="0" presId="urn:microsoft.com/office/officeart/2005/8/layout/orgChart1"/>
    <dgm:cxn modelId="{EA633FE8-691A-482E-88B7-F4BA298CF621}" type="presParOf" srcId="{F3A56FED-D26E-4325-8831-F34ED67FEF37}" destId="{CA655DD1-8EDB-43F9-96CA-F87EF48A0EC5}" srcOrd="1" destOrd="0" presId="urn:microsoft.com/office/officeart/2005/8/layout/orgChart1"/>
    <dgm:cxn modelId="{833B1A8E-83E5-44C5-A7E0-9C4908BC8EDD}" type="presParOf" srcId="{01824086-5594-47A0-8EDF-AB60CE822B34}" destId="{0D51A8C0-F93E-44AA-B3C2-C2FC87894162}" srcOrd="1" destOrd="0" presId="urn:microsoft.com/office/officeart/2005/8/layout/orgChart1"/>
    <dgm:cxn modelId="{A84CE517-E1DE-4E25-88E0-86CDCDFF22C3}" type="presParOf" srcId="{0D51A8C0-F93E-44AA-B3C2-C2FC87894162}" destId="{436B9D4C-B747-4B7C-9325-CDC4C8BB0568}" srcOrd="0" destOrd="0" presId="urn:microsoft.com/office/officeart/2005/8/layout/orgChart1"/>
    <dgm:cxn modelId="{3B8370B1-035E-48C5-86F4-1A4B8D7A3098}" type="presParOf" srcId="{0D51A8C0-F93E-44AA-B3C2-C2FC87894162}" destId="{7637EEB1-5959-4B40-813F-675E8C8CC7CA}" srcOrd="1" destOrd="0" presId="urn:microsoft.com/office/officeart/2005/8/layout/orgChart1"/>
    <dgm:cxn modelId="{D2289BF2-5E02-4DEF-92AC-315579B12C9C}" type="presParOf" srcId="{7637EEB1-5959-4B40-813F-675E8C8CC7CA}" destId="{58C3CE10-D481-4D9B-8A75-9B2CCD1EE3E7}" srcOrd="0" destOrd="0" presId="urn:microsoft.com/office/officeart/2005/8/layout/orgChart1"/>
    <dgm:cxn modelId="{9AA53D1F-7A67-40E6-98DD-64EF6E1F084A}" type="presParOf" srcId="{58C3CE10-D481-4D9B-8A75-9B2CCD1EE3E7}" destId="{5CF0C55D-B4E6-435D-9849-C6C498A41433}" srcOrd="0" destOrd="0" presId="urn:microsoft.com/office/officeart/2005/8/layout/orgChart1"/>
    <dgm:cxn modelId="{5F6E2A13-A35D-4B10-943F-21FC672CFEE5}" type="presParOf" srcId="{58C3CE10-D481-4D9B-8A75-9B2CCD1EE3E7}" destId="{51324F4F-76BC-4978-BB3A-FD7A264EDABC}" srcOrd="1" destOrd="0" presId="urn:microsoft.com/office/officeart/2005/8/layout/orgChart1"/>
    <dgm:cxn modelId="{2F22825D-A11C-4515-B88E-D16C6496FFDB}" type="presParOf" srcId="{7637EEB1-5959-4B40-813F-675E8C8CC7CA}" destId="{3DF26D65-4DE6-4502-B167-C9664B90DEE6}" srcOrd="1" destOrd="0" presId="urn:microsoft.com/office/officeart/2005/8/layout/orgChart1"/>
    <dgm:cxn modelId="{8C2E49F6-1A34-4E45-B619-828389B45A6A}" type="presParOf" srcId="{7637EEB1-5959-4B40-813F-675E8C8CC7CA}" destId="{3B2C129C-6F0B-4744-9B93-57F0502C0945}" srcOrd="2" destOrd="0" presId="urn:microsoft.com/office/officeart/2005/8/layout/orgChart1"/>
    <dgm:cxn modelId="{86C26FEE-910E-40A9-A7B7-1A58C3CBA38C}" type="presParOf" srcId="{0D51A8C0-F93E-44AA-B3C2-C2FC87894162}" destId="{52893E90-1E97-4BD8-86A5-AA76A2D342AA}" srcOrd="2" destOrd="0" presId="urn:microsoft.com/office/officeart/2005/8/layout/orgChart1"/>
    <dgm:cxn modelId="{3740EE04-3BF0-4B8F-83AE-55176DCECE5F}" type="presParOf" srcId="{0D51A8C0-F93E-44AA-B3C2-C2FC87894162}" destId="{5CBD8BF8-1377-4EFF-81F5-BB30D0BE1DB1}" srcOrd="3" destOrd="0" presId="urn:microsoft.com/office/officeart/2005/8/layout/orgChart1"/>
    <dgm:cxn modelId="{60EAF56D-2228-4467-8F60-DD672434B099}" type="presParOf" srcId="{5CBD8BF8-1377-4EFF-81F5-BB30D0BE1DB1}" destId="{9328E681-F3D2-4C60-84AE-F1DDA88C701A}" srcOrd="0" destOrd="0" presId="urn:microsoft.com/office/officeart/2005/8/layout/orgChart1"/>
    <dgm:cxn modelId="{3873CC28-9A3A-46F6-BDD1-E22E5ACE7CDB}" type="presParOf" srcId="{9328E681-F3D2-4C60-84AE-F1DDA88C701A}" destId="{59D529E6-C25E-42BC-990B-88CC949177CD}" srcOrd="0" destOrd="0" presId="urn:microsoft.com/office/officeart/2005/8/layout/orgChart1"/>
    <dgm:cxn modelId="{111DB3AB-083E-4A1F-9757-EC8A3F867674}" type="presParOf" srcId="{9328E681-F3D2-4C60-84AE-F1DDA88C701A}" destId="{B7A81C6B-3070-498C-9060-B700CD32F7A5}" srcOrd="1" destOrd="0" presId="urn:microsoft.com/office/officeart/2005/8/layout/orgChart1"/>
    <dgm:cxn modelId="{41220A45-BEA3-4CD3-9E07-BD1A9A8C477F}" type="presParOf" srcId="{5CBD8BF8-1377-4EFF-81F5-BB30D0BE1DB1}" destId="{C0026E1E-4387-44FF-900B-7C01A195E0E6}" srcOrd="1" destOrd="0" presId="urn:microsoft.com/office/officeart/2005/8/layout/orgChart1"/>
    <dgm:cxn modelId="{7A123A8D-125C-4C28-8A9A-3FCB1F25D20B}" type="presParOf" srcId="{5CBD8BF8-1377-4EFF-81F5-BB30D0BE1DB1}" destId="{875A3326-3225-4E28-88B6-6B6FC677D367}" srcOrd="2" destOrd="0" presId="urn:microsoft.com/office/officeart/2005/8/layout/orgChart1"/>
    <dgm:cxn modelId="{FF0F4F82-FA64-4388-80E0-CD15BD347DF1}" type="presParOf" srcId="{01824086-5594-47A0-8EDF-AB60CE822B34}" destId="{9316492A-BE00-4247-86D6-05C76D9F1C78}" srcOrd="2" destOrd="0" presId="urn:microsoft.com/office/officeart/2005/8/layout/orgChart1"/>
    <dgm:cxn modelId="{A6C03A2B-884D-453E-BA50-AE724A963B4F}" type="presParOf" srcId="{A4E90008-336D-47C1-9C15-8FDFA6337FEC}" destId="{2A23A291-7208-4A41-8CEA-BACEA38E630D}" srcOrd="2" destOrd="0" presId="urn:microsoft.com/office/officeart/2005/8/layout/orgChart1"/>
    <dgm:cxn modelId="{69C89236-C492-4D42-A070-35695F92038F}" type="presParOf" srcId="{A4E90008-336D-47C1-9C15-8FDFA6337FEC}" destId="{29F8E596-1234-4C5D-8859-3EA509C513F5}" srcOrd="3" destOrd="0" presId="urn:microsoft.com/office/officeart/2005/8/layout/orgChart1"/>
    <dgm:cxn modelId="{DB9B65AA-A03F-4723-A117-960C001F13D0}" type="presParOf" srcId="{29F8E596-1234-4C5D-8859-3EA509C513F5}" destId="{6ACC1E26-9020-4D4B-A6AB-99B351F80A0A}" srcOrd="0" destOrd="0" presId="urn:microsoft.com/office/officeart/2005/8/layout/orgChart1"/>
    <dgm:cxn modelId="{3F0C6E1A-DA74-4B35-8E4A-0C1219D91D60}" type="presParOf" srcId="{6ACC1E26-9020-4D4B-A6AB-99B351F80A0A}" destId="{6FCABFED-5EB0-420A-A69B-CBE892D04B25}" srcOrd="0" destOrd="0" presId="urn:microsoft.com/office/officeart/2005/8/layout/orgChart1"/>
    <dgm:cxn modelId="{57952441-51C6-4AD2-94F2-BB0132A3B2F4}" type="presParOf" srcId="{6ACC1E26-9020-4D4B-A6AB-99B351F80A0A}" destId="{63C36AFF-E654-479E-BF6B-EAE7971E459A}" srcOrd="1" destOrd="0" presId="urn:microsoft.com/office/officeart/2005/8/layout/orgChart1"/>
    <dgm:cxn modelId="{B23E3389-B2C2-4ABC-B7EA-F83EED2C6B44}" type="presParOf" srcId="{29F8E596-1234-4C5D-8859-3EA509C513F5}" destId="{D8B548C3-F3A5-4FB6-A1E4-6DF0703EC4E4}" srcOrd="1" destOrd="0" presId="urn:microsoft.com/office/officeart/2005/8/layout/orgChart1"/>
    <dgm:cxn modelId="{46C310E9-ADB7-46A2-8661-18B2D1FC43FD}" type="presParOf" srcId="{D8B548C3-F3A5-4FB6-A1E4-6DF0703EC4E4}" destId="{68C249F0-2163-4436-AF35-E49C37FE0B5C}" srcOrd="0" destOrd="0" presId="urn:microsoft.com/office/officeart/2005/8/layout/orgChart1"/>
    <dgm:cxn modelId="{87AEA1FB-B878-4606-AE52-C88C41C358AA}" type="presParOf" srcId="{D8B548C3-F3A5-4FB6-A1E4-6DF0703EC4E4}" destId="{8E9A19D4-6946-451C-AE10-0E1EBF795B66}" srcOrd="1" destOrd="0" presId="urn:microsoft.com/office/officeart/2005/8/layout/orgChart1"/>
    <dgm:cxn modelId="{3E239DD5-CEE7-4A70-B0CD-B9C10BB0BCCD}" type="presParOf" srcId="{8E9A19D4-6946-451C-AE10-0E1EBF795B66}" destId="{CCB10EB5-21ED-415E-9EB1-E8649F663D78}" srcOrd="0" destOrd="0" presId="urn:microsoft.com/office/officeart/2005/8/layout/orgChart1"/>
    <dgm:cxn modelId="{ECA82411-E5BF-4E4C-81DF-A7EBA3DD75A2}" type="presParOf" srcId="{CCB10EB5-21ED-415E-9EB1-E8649F663D78}" destId="{6EB06D3F-83BC-4F5F-AAD1-014215904009}" srcOrd="0" destOrd="0" presId="urn:microsoft.com/office/officeart/2005/8/layout/orgChart1"/>
    <dgm:cxn modelId="{087BE05A-082E-4C7E-80DE-7E8D48F2C1BF}" type="presParOf" srcId="{CCB10EB5-21ED-415E-9EB1-E8649F663D78}" destId="{1BD505AB-EE2E-4F13-A296-9C4D50D093BC}" srcOrd="1" destOrd="0" presId="urn:microsoft.com/office/officeart/2005/8/layout/orgChart1"/>
    <dgm:cxn modelId="{50B587BD-BCE9-444D-A888-F544042C970A}" type="presParOf" srcId="{8E9A19D4-6946-451C-AE10-0E1EBF795B66}" destId="{0DF77699-18C1-41E6-83C0-766498C1D638}" srcOrd="1" destOrd="0" presId="urn:microsoft.com/office/officeart/2005/8/layout/orgChart1"/>
    <dgm:cxn modelId="{1AE0B1B4-2586-4BF6-B7DF-82FF787D2A68}" type="presParOf" srcId="{8E9A19D4-6946-451C-AE10-0E1EBF795B66}" destId="{20547717-5CCB-45DB-9061-EAF9206A1D3C}" srcOrd="2" destOrd="0" presId="urn:microsoft.com/office/officeart/2005/8/layout/orgChart1"/>
    <dgm:cxn modelId="{2049C432-5B11-4B40-9D3B-C7DEC40AF3E6}" type="presParOf" srcId="{D8B548C3-F3A5-4FB6-A1E4-6DF0703EC4E4}" destId="{4C2EE56E-D941-4B2C-B2FA-F3C1398E91FB}" srcOrd="2" destOrd="0" presId="urn:microsoft.com/office/officeart/2005/8/layout/orgChart1"/>
    <dgm:cxn modelId="{A7E5D78E-1815-4FC4-B57D-BDBC7F436BEB}" type="presParOf" srcId="{D8B548C3-F3A5-4FB6-A1E4-6DF0703EC4E4}" destId="{330EA79D-BE93-45A2-88B0-1ACCDC5D75F9}" srcOrd="3" destOrd="0" presId="urn:microsoft.com/office/officeart/2005/8/layout/orgChart1"/>
    <dgm:cxn modelId="{6BBCA537-9C8A-4447-B9CD-DED95D99A868}" type="presParOf" srcId="{330EA79D-BE93-45A2-88B0-1ACCDC5D75F9}" destId="{FB932C87-913B-4A87-8578-32EE46AD96EE}" srcOrd="0" destOrd="0" presId="urn:microsoft.com/office/officeart/2005/8/layout/orgChart1"/>
    <dgm:cxn modelId="{4B5A7F35-5057-47D6-80AE-48DA1356A033}" type="presParOf" srcId="{FB932C87-913B-4A87-8578-32EE46AD96EE}" destId="{697F2D32-51AC-4A2B-A788-8DB0133E73F2}" srcOrd="0" destOrd="0" presId="urn:microsoft.com/office/officeart/2005/8/layout/orgChart1"/>
    <dgm:cxn modelId="{2C7E9E04-FF71-4497-884E-DE1A3A419880}" type="presParOf" srcId="{FB932C87-913B-4A87-8578-32EE46AD96EE}" destId="{0A5C0622-A2DA-4318-B0F5-7281A4A58397}" srcOrd="1" destOrd="0" presId="urn:microsoft.com/office/officeart/2005/8/layout/orgChart1"/>
    <dgm:cxn modelId="{EB2601BC-4132-46AB-B7F6-5FA727447755}" type="presParOf" srcId="{330EA79D-BE93-45A2-88B0-1ACCDC5D75F9}" destId="{24FD858D-2FE0-4167-AFC2-75D5DBE2BC38}" srcOrd="1" destOrd="0" presId="urn:microsoft.com/office/officeart/2005/8/layout/orgChart1"/>
    <dgm:cxn modelId="{2CD85F6B-BFAC-4C6F-B923-35F98242C81D}" type="presParOf" srcId="{330EA79D-BE93-45A2-88B0-1ACCDC5D75F9}" destId="{A6573A5C-8B05-40D7-9470-F479E95043B3}" srcOrd="2" destOrd="0" presId="urn:microsoft.com/office/officeart/2005/8/layout/orgChart1"/>
    <dgm:cxn modelId="{A9FE7950-1FD0-449E-A5AA-8A0C8BA317FB}" type="presParOf" srcId="{29F8E596-1234-4C5D-8859-3EA509C513F5}" destId="{8DB5EB56-A9FE-4E30-B9F5-C6CD0EB56B39}" srcOrd="2" destOrd="0" presId="urn:microsoft.com/office/officeart/2005/8/layout/orgChart1"/>
    <dgm:cxn modelId="{8050D2D0-AE90-4BCD-A8BB-9ED326DB9B88}" type="presParOf" srcId="{A4E90008-336D-47C1-9C15-8FDFA6337FEC}" destId="{3C6A63D5-70E7-4EC1-A036-3F17A2ACE9B1}" srcOrd="4" destOrd="0" presId="urn:microsoft.com/office/officeart/2005/8/layout/orgChart1"/>
    <dgm:cxn modelId="{6B8CFD26-5C9A-4215-B736-B7B76F281AE2}" type="presParOf" srcId="{A4E90008-336D-47C1-9C15-8FDFA6337FEC}" destId="{0FD15B57-CDC5-438E-BD67-E8B1AE34E737}" srcOrd="5" destOrd="0" presId="urn:microsoft.com/office/officeart/2005/8/layout/orgChart1"/>
    <dgm:cxn modelId="{24C7B27B-B3CE-40B5-8D1A-A2540592BB67}" type="presParOf" srcId="{0FD15B57-CDC5-438E-BD67-E8B1AE34E737}" destId="{55EC798E-1AA4-4D8A-9480-A16147AFD70F}" srcOrd="0" destOrd="0" presId="urn:microsoft.com/office/officeart/2005/8/layout/orgChart1"/>
    <dgm:cxn modelId="{98FA2B5B-BFDF-41E6-A414-0DA58CA80BF6}" type="presParOf" srcId="{55EC798E-1AA4-4D8A-9480-A16147AFD70F}" destId="{5D667215-D22F-4DE4-BC5A-3F2046CC48CC}" srcOrd="0" destOrd="0" presId="urn:microsoft.com/office/officeart/2005/8/layout/orgChart1"/>
    <dgm:cxn modelId="{7213A3D0-5F4A-498C-A2BE-D76BDA35A028}" type="presParOf" srcId="{55EC798E-1AA4-4D8A-9480-A16147AFD70F}" destId="{81995712-9610-4FA7-ACE6-81735455992D}" srcOrd="1" destOrd="0" presId="urn:microsoft.com/office/officeart/2005/8/layout/orgChart1"/>
    <dgm:cxn modelId="{CDC295FC-90C8-4C81-8975-50C291E6136D}" type="presParOf" srcId="{0FD15B57-CDC5-438E-BD67-E8B1AE34E737}" destId="{D0801170-8BA4-4F34-B976-23712E725082}" srcOrd="1" destOrd="0" presId="urn:microsoft.com/office/officeart/2005/8/layout/orgChart1"/>
    <dgm:cxn modelId="{1F04E8F8-40A6-41A1-8B4E-73C272232959}" type="presParOf" srcId="{0FD15B57-CDC5-438E-BD67-E8B1AE34E737}" destId="{A1C0166C-692E-427C-B46C-A86412723633}" srcOrd="2" destOrd="0" presId="urn:microsoft.com/office/officeart/2005/8/layout/orgChart1"/>
    <dgm:cxn modelId="{FFCDB7EC-B325-4F5E-9C5E-2C5863E82798}" type="presParOf" srcId="{7D943C2A-6D7F-4E03-A2B5-69BC59769944}" destId="{7D863D01-269E-4B5C-A5D4-8F10B4028E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028C0B-D77A-45AB-8377-182EB4D96C4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A39EDE-052A-4FE7-AE62-2AA31CED6F27}">
      <dgm:prSet phldrT="[Texto]"/>
      <dgm:spPr/>
      <dgm:t>
        <a:bodyPr/>
        <a:lstStyle/>
        <a:p>
          <a:r>
            <a:rPr lang="es-AR" dirty="0"/>
            <a:t>Dirección General</a:t>
          </a:r>
        </a:p>
      </dgm:t>
    </dgm:pt>
    <dgm:pt modelId="{15CD2716-F3D1-437B-BE94-CBAF08F3B301}" type="parTrans" cxnId="{86C0DAC0-4A20-41F1-880F-A2A71D3D65EE}">
      <dgm:prSet/>
      <dgm:spPr/>
      <dgm:t>
        <a:bodyPr/>
        <a:lstStyle/>
        <a:p>
          <a:endParaRPr lang="es-AR"/>
        </a:p>
      </dgm:t>
    </dgm:pt>
    <dgm:pt modelId="{61C83644-1BB1-4031-B796-FE47483B301A}" type="sibTrans" cxnId="{86C0DAC0-4A20-41F1-880F-A2A71D3D65EE}">
      <dgm:prSet/>
      <dgm:spPr/>
      <dgm:t>
        <a:bodyPr/>
        <a:lstStyle/>
        <a:p>
          <a:endParaRPr lang="es-AR"/>
        </a:p>
      </dgm:t>
    </dgm:pt>
    <dgm:pt modelId="{E6304D78-B277-4D60-92C2-CE193B814B60}">
      <dgm:prSet phldrT="[Texto]"/>
      <dgm:spPr/>
      <dgm:t>
        <a:bodyPr/>
        <a:lstStyle/>
        <a:p>
          <a:r>
            <a:rPr lang="es-AR" dirty="0"/>
            <a:t>Ventas</a:t>
          </a:r>
        </a:p>
      </dgm:t>
    </dgm:pt>
    <dgm:pt modelId="{41C6F3F0-5A8C-44D6-98B8-BDA5D009B1A3}" type="parTrans" cxnId="{C0BDDC5C-5634-4F4E-A17E-D5197F254098}">
      <dgm:prSet/>
      <dgm:spPr/>
      <dgm:t>
        <a:bodyPr/>
        <a:lstStyle/>
        <a:p>
          <a:endParaRPr lang="es-AR"/>
        </a:p>
      </dgm:t>
    </dgm:pt>
    <dgm:pt modelId="{9EE0BA7A-9464-42BA-8B52-0183160E6B50}" type="sibTrans" cxnId="{C0BDDC5C-5634-4F4E-A17E-D5197F254098}">
      <dgm:prSet/>
      <dgm:spPr/>
      <dgm:t>
        <a:bodyPr/>
        <a:lstStyle/>
        <a:p>
          <a:endParaRPr lang="es-AR"/>
        </a:p>
      </dgm:t>
    </dgm:pt>
    <dgm:pt modelId="{00F0CCCC-F6D1-4DEE-AE01-03CF819E9D36}">
      <dgm:prSet phldrT="[Texto]"/>
      <dgm:spPr/>
      <dgm:t>
        <a:bodyPr/>
        <a:lstStyle/>
        <a:p>
          <a:r>
            <a:rPr lang="es-AR" dirty="0"/>
            <a:t>Administración</a:t>
          </a:r>
        </a:p>
      </dgm:t>
    </dgm:pt>
    <dgm:pt modelId="{06A8246F-E969-4CC0-99CC-39A56202040D}" type="parTrans" cxnId="{41F8FDC5-7E8C-4C6C-B5C1-65F8991F08CE}">
      <dgm:prSet/>
      <dgm:spPr/>
      <dgm:t>
        <a:bodyPr/>
        <a:lstStyle/>
        <a:p>
          <a:endParaRPr lang="es-AR"/>
        </a:p>
      </dgm:t>
    </dgm:pt>
    <dgm:pt modelId="{634CAA2E-2B87-451E-BEA5-1013DA6C7CBB}" type="sibTrans" cxnId="{41F8FDC5-7E8C-4C6C-B5C1-65F8991F08CE}">
      <dgm:prSet/>
      <dgm:spPr/>
      <dgm:t>
        <a:bodyPr/>
        <a:lstStyle/>
        <a:p>
          <a:endParaRPr lang="es-AR"/>
        </a:p>
      </dgm:t>
    </dgm:pt>
    <dgm:pt modelId="{FE7D973E-8762-424B-9613-6FAAB765976A}">
      <dgm:prSet phldrT="[Texto]"/>
      <dgm:spPr/>
      <dgm:t>
        <a:bodyPr/>
        <a:lstStyle/>
        <a:p>
          <a:r>
            <a:rPr lang="es-AR" dirty="0"/>
            <a:t>Operación</a:t>
          </a:r>
        </a:p>
      </dgm:t>
    </dgm:pt>
    <dgm:pt modelId="{0B951E78-D806-493E-A5E9-7563BC62CA36}" type="parTrans" cxnId="{7456DC09-B1E0-4B13-86ED-61356DC0E3D8}">
      <dgm:prSet/>
      <dgm:spPr/>
      <dgm:t>
        <a:bodyPr/>
        <a:lstStyle/>
        <a:p>
          <a:endParaRPr lang="es-AR"/>
        </a:p>
      </dgm:t>
    </dgm:pt>
    <dgm:pt modelId="{B29FF10D-242B-4DB1-9701-0557D5171A42}" type="sibTrans" cxnId="{7456DC09-B1E0-4B13-86ED-61356DC0E3D8}">
      <dgm:prSet/>
      <dgm:spPr/>
      <dgm:t>
        <a:bodyPr/>
        <a:lstStyle/>
        <a:p>
          <a:endParaRPr lang="es-AR"/>
        </a:p>
      </dgm:t>
    </dgm:pt>
    <dgm:pt modelId="{753F2BE7-BB77-464E-B363-7333CB239B83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AR" dirty="0"/>
            <a:t>Desarrollo de negocios</a:t>
          </a:r>
        </a:p>
      </dgm:t>
    </dgm:pt>
    <dgm:pt modelId="{D3FC5535-2EF4-468B-A13F-EC89612E6DB4}" type="parTrans" cxnId="{6C2D92BE-FFDE-401E-A726-90CD9FE2192C}">
      <dgm:prSet/>
      <dgm:spPr/>
      <dgm:t>
        <a:bodyPr/>
        <a:lstStyle/>
        <a:p>
          <a:endParaRPr lang="es-AR"/>
        </a:p>
      </dgm:t>
    </dgm:pt>
    <dgm:pt modelId="{CC572C4A-73DE-423B-9C72-90D4761B409F}" type="sibTrans" cxnId="{6C2D92BE-FFDE-401E-A726-90CD9FE2192C}">
      <dgm:prSet/>
      <dgm:spPr/>
      <dgm:t>
        <a:bodyPr/>
        <a:lstStyle/>
        <a:p>
          <a:endParaRPr lang="es-AR"/>
        </a:p>
      </dgm:t>
    </dgm:pt>
    <dgm:pt modelId="{E47E0885-2FF7-4FC0-878E-F303F725C6F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AR" dirty="0"/>
            <a:t>Post venta</a:t>
          </a:r>
        </a:p>
      </dgm:t>
    </dgm:pt>
    <dgm:pt modelId="{AC1608D3-9820-44B1-845C-C1086F9D844B}" type="parTrans" cxnId="{5CEA90A3-EDCB-4861-A877-25EE94DA3797}">
      <dgm:prSet/>
      <dgm:spPr/>
      <dgm:t>
        <a:bodyPr/>
        <a:lstStyle/>
        <a:p>
          <a:endParaRPr lang="es-AR"/>
        </a:p>
      </dgm:t>
    </dgm:pt>
    <dgm:pt modelId="{3E8DA92B-7EB3-4D3C-A580-258BA73BB951}" type="sibTrans" cxnId="{5CEA90A3-EDCB-4861-A877-25EE94DA3797}">
      <dgm:prSet/>
      <dgm:spPr/>
      <dgm:t>
        <a:bodyPr/>
        <a:lstStyle/>
        <a:p>
          <a:endParaRPr lang="es-AR"/>
        </a:p>
      </dgm:t>
    </dgm:pt>
    <dgm:pt modelId="{F383DEC5-FFFF-4A3C-AF23-C057615A61BE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AR" dirty="0"/>
            <a:t>RRHH</a:t>
          </a:r>
        </a:p>
      </dgm:t>
    </dgm:pt>
    <dgm:pt modelId="{3DC108D3-9E22-446C-9F23-1B67C3B59218}" type="parTrans" cxnId="{17BDFA59-0600-4441-8B28-3332347BE1EB}">
      <dgm:prSet/>
      <dgm:spPr/>
      <dgm:t>
        <a:bodyPr/>
        <a:lstStyle/>
        <a:p>
          <a:endParaRPr lang="es-AR"/>
        </a:p>
      </dgm:t>
    </dgm:pt>
    <dgm:pt modelId="{4B10C03A-1C4F-4E1D-9327-59F4883AD900}" type="sibTrans" cxnId="{17BDFA59-0600-4441-8B28-3332347BE1EB}">
      <dgm:prSet/>
      <dgm:spPr/>
      <dgm:t>
        <a:bodyPr/>
        <a:lstStyle/>
        <a:p>
          <a:endParaRPr lang="es-AR"/>
        </a:p>
      </dgm:t>
    </dgm:pt>
    <dgm:pt modelId="{76A85C26-504D-40E9-AE4C-FAE068B2DBEF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AR" dirty="0"/>
            <a:t>Finanzas</a:t>
          </a:r>
        </a:p>
      </dgm:t>
    </dgm:pt>
    <dgm:pt modelId="{1D18B369-3C28-414E-9EB9-7DF9CB4025F6}" type="parTrans" cxnId="{AC4877B4-C24D-4922-B0C5-C972163BAB14}">
      <dgm:prSet/>
      <dgm:spPr/>
      <dgm:t>
        <a:bodyPr/>
        <a:lstStyle/>
        <a:p>
          <a:endParaRPr lang="es-AR"/>
        </a:p>
      </dgm:t>
    </dgm:pt>
    <dgm:pt modelId="{2B5B9948-E235-4F44-A45D-13404A72B7AB}" type="sibTrans" cxnId="{AC4877B4-C24D-4922-B0C5-C972163BAB14}">
      <dgm:prSet/>
      <dgm:spPr/>
      <dgm:t>
        <a:bodyPr/>
        <a:lstStyle/>
        <a:p>
          <a:endParaRPr lang="es-AR"/>
        </a:p>
      </dgm:t>
    </dgm:pt>
    <dgm:pt modelId="{2963DF8A-72CF-4DC8-AD82-F07ACB467DF1}" type="pres">
      <dgm:prSet presAssocID="{5B028C0B-D77A-45AB-8377-182EB4D96C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D943C2A-6D7F-4E03-A2B5-69BC59769944}" type="pres">
      <dgm:prSet presAssocID="{0AA39EDE-052A-4FE7-AE62-2AA31CED6F27}" presName="hierRoot1" presStyleCnt="0">
        <dgm:presLayoutVars>
          <dgm:hierBranch val="init"/>
        </dgm:presLayoutVars>
      </dgm:prSet>
      <dgm:spPr/>
    </dgm:pt>
    <dgm:pt modelId="{3A5DF95D-D214-4550-88A3-F3F88D2922DD}" type="pres">
      <dgm:prSet presAssocID="{0AA39EDE-052A-4FE7-AE62-2AA31CED6F27}" presName="rootComposite1" presStyleCnt="0"/>
      <dgm:spPr/>
    </dgm:pt>
    <dgm:pt modelId="{BE3E4DEE-5C97-4139-9D54-0A74C397AC3D}" type="pres">
      <dgm:prSet presAssocID="{0AA39EDE-052A-4FE7-AE62-2AA31CED6F2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8C8B34A-6327-45AD-8095-134862020D4B}" type="pres">
      <dgm:prSet presAssocID="{0AA39EDE-052A-4FE7-AE62-2AA31CED6F27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4E90008-336D-47C1-9C15-8FDFA6337FEC}" type="pres">
      <dgm:prSet presAssocID="{0AA39EDE-052A-4FE7-AE62-2AA31CED6F27}" presName="hierChild2" presStyleCnt="0"/>
      <dgm:spPr/>
    </dgm:pt>
    <dgm:pt modelId="{4E381F02-D730-4FB7-8633-6572CF83DF0B}" type="pres">
      <dgm:prSet presAssocID="{41C6F3F0-5A8C-44D6-98B8-BDA5D009B1A3}" presName="Name37" presStyleLbl="parChTrans1D2" presStyleIdx="0" presStyleCnt="3"/>
      <dgm:spPr/>
      <dgm:t>
        <a:bodyPr/>
        <a:lstStyle/>
        <a:p>
          <a:endParaRPr lang="es-ES"/>
        </a:p>
      </dgm:t>
    </dgm:pt>
    <dgm:pt modelId="{01824086-5594-47A0-8EDF-AB60CE822B34}" type="pres">
      <dgm:prSet presAssocID="{E6304D78-B277-4D60-92C2-CE193B814B60}" presName="hierRoot2" presStyleCnt="0">
        <dgm:presLayoutVars>
          <dgm:hierBranch val="init"/>
        </dgm:presLayoutVars>
      </dgm:prSet>
      <dgm:spPr/>
    </dgm:pt>
    <dgm:pt modelId="{F3A56FED-D26E-4325-8831-F34ED67FEF37}" type="pres">
      <dgm:prSet presAssocID="{E6304D78-B277-4D60-92C2-CE193B814B60}" presName="rootComposite" presStyleCnt="0"/>
      <dgm:spPr/>
    </dgm:pt>
    <dgm:pt modelId="{583173F2-D605-4879-BA7F-542D594AB867}" type="pres">
      <dgm:prSet presAssocID="{E6304D78-B277-4D60-92C2-CE193B814B6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655DD1-8EDB-43F9-96CA-F87EF48A0EC5}" type="pres">
      <dgm:prSet presAssocID="{E6304D78-B277-4D60-92C2-CE193B814B60}" presName="rootConnector" presStyleLbl="node2" presStyleIdx="0" presStyleCnt="3"/>
      <dgm:spPr/>
      <dgm:t>
        <a:bodyPr/>
        <a:lstStyle/>
        <a:p>
          <a:endParaRPr lang="es-ES"/>
        </a:p>
      </dgm:t>
    </dgm:pt>
    <dgm:pt modelId="{0D51A8C0-F93E-44AA-B3C2-C2FC87894162}" type="pres">
      <dgm:prSet presAssocID="{E6304D78-B277-4D60-92C2-CE193B814B60}" presName="hierChild4" presStyleCnt="0"/>
      <dgm:spPr/>
    </dgm:pt>
    <dgm:pt modelId="{436B9D4C-B747-4B7C-9325-CDC4C8BB0568}" type="pres">
      <dgm:prSet presAssocID="{D3FC5535-2EF4-468B-A13F-EC89612E6DB4}" presName="Name37" presStyleLbl="parChTrans1D3" presStyleIdx="0" presStyleCnt="4"/>
      <dgm:spPr/>
      <dgm:t>
        <a:bodyPr/>
        <a:lstStyle/>
        <a:p>
          <a:endParaRPr lang="es-ES"/>
        </a:p>
      </dgm:t>
    </dgm:pt>
    <dgm:pt modelId="{7637EEB1-5959-4B40-813F-675E8C8CC7CA}" type="pres">
      <dgm:prSet presAssocID="{753F2BE7-BB77-464E-B363-7333CB239B83}" presName="hierRoot2" presStyleCnt="0">
        <dgm:presLayoutVars>
          <dgm:hierBranch val="init"/>
        </dgm:presLayoutVars>
      </dgm:prSet>
      <dgm:spPr/>
    </dgm:pt>
    <dgm:pt modelId="{58C3CE10-D481-4D9B-8A75-9B2CCD1EE3E7}" type="pres">
      <dgm:prSet presAssocID="{753F2BE7-BB77-464E-B363-7333CB239B83}" presName="rootComposite" presStyleCnt="0"/>
      <dgm:spPr/>
    </dgm:pt>
    <dgm:pt modelId="{5CF0C55D-B4E6-435D-9849-C6C498A41433}" type="pres">
      <dgm:prSet presAssocID="{753F2BE7-BB77-464E-B363-7333CB239B83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1324F4F-76BC-4978-BB3A-FD7A264EDABC}" type="pres">
      <dgm:prSet presAssocID="{753F2BE7-BB77-464E-B363-7333CB239B83}" presName="rootConnector" presStyleLbl="node3" presStyleIdx="0" presStyleCnt="4"/>
      <dgm:spPr/>
      <dgm:t>
        <a:bodyPr/>
        <a:lstStyle/>
        <a:p>
          <a:endParaRPr lang="es-ES"/>
        </a:p>
      </dgm:t>
    </dgm:pt>
    <dgm:pt modelId="{3DF26D65-4DE6-4502-B167-C9664B90DEE6}" type="pres">
      <dgm:prSet presAssocID="{753F2BE7-BB77-464E-B363-7333CB239B83}" presName="hierChild4" presStyleCnt="0"/>
      <dgm:spPr/>
    </dgm:pt>
    <dgm:pt modelId="{3B2C129C-6F0B-4744-9B93-57F0502C0945}" type="pres">
      <dgm:prSet presAssocID="{753F2BE7-BB77-464E-B363-7333CB239B83}" presName="hierChild5" presStyleCnt="0"/>
      <dgm:spPr/>
    </dgm:pt>
    <dgm:pt modelId="{52893E90-1E97-4BD8-86A5-AA76A2D342AA}" type="pres">
      <dgm:prSet presAssocID="{AC1608D3-9820-44B1-845C-C1086F9D844B}" presName="Name37" presStyleLbl="parChTrans1D3" presStyleIdx="1" presStyleCnt="4"/>
      <dgm:spPr/>
      <dgm:t>
        <a:bodyPr/>
        <a:lstStyle/>
        <a:p>
          <a:endParaRPr lang="es-ES"/>
        </a:p>
      </dgm:t>
    </dgm:pt>
    <dgm:pt modelId="{5CBD8BF8-1377-4EFF-81F5-BB30D0BE1DB1}" type="pres">
      <dgm:prSet presAssocID="{E47E0885-2FF7-4FC0-878E-F303F725C6F4}" presName="hierRoot2" presStyleCnt="0">
        <dgm:presLayoutVars>
          <dgm:hierBranch val="init"/>
        </dgm:presLayoutVars>
      </dgm:prSet>
      <dgm:spPr/>
    </dgm:pt>
    <dgm:pt modelId="{9328E681-F3D2-4C60-84AE-F1DDA88C701A}" type="pres">
      <dgm:prSet presAssocID="{E47E0885-2FF7-4FC0-878E-F303F725C6F4}" presName="rootComposite" presStyleCnt="0"/>
      <dgm:spPr/>
    </dgm:pt>
    <dgm:pt modelId="{59D529E6-C25E-42BC-990B-88CC949177CD}" type="pres">
      <dgm:prSet presAssocID="{E47E0885-2FF7-4FC0-878E-F303F725C6F4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7A81C6B-3070-498C-9060-B700CD32F7A5}" type="pres">
      <dgm:prSet presAssocID="{E47E0885-2FF7-4FC0-878E-F303F725C6F4}" presName="rootConnector" presStyleLbl="node3" presStyleIdx="1" presStyleCnt="4"/>
      <dgm:spPr/>
      <dgm:t>
        <a:bodyPr/>
        <a:lstStyle/>
        <a:p>
          <a:endParaRPr lang="es-ES"/>
        </a:p>
      </dgm:t>
    </dgm:pt>
    <dgm:pt modelId="{C0026E1E-4387-44FF-900B-7C01A195E0E6}" type="pres">
      <dgm:prSet presAssocID="{E47E0885-2FF7-4FC0-878E-F303F725C6F4}" presName="hierChild4" presStyleCnt="0"/>
      <dgm:spPr/>
    </dgm:pt>
    <dgm:pt modelId="{875A3326-3225-4E28-88B6-6B6FC677D367}" type="pres">
      <dgm:prSet presAssocID="{E47E0885-2FF7-4FC0-878E-F303F725C6F4}" presName="hierChild5" presStyleCnt="0"/>
      <dgm:spPr/>
    </dgm:pt>
    <dgm:pt modelId="{9316492A-BE00-4247-86D6-05C76D9F1C78}" type="pres">
      <dgm:prSet presAssocID="{E6304D78-B277-4D60-92C2-CE193B814B60}" presName="hierChild5" presStyleCnt="0"/>
      <dgm:spPr/>
    </dgm:pt>
    <dgm:pt modelId="{2A23A291-7208-4A41-8CEA-BACEA38E630D}" type="pres">
      <dgm:prSet presAssocID="{06A8246F-E969-4CC0-99CC-39A56202040D}" presName="Name37" presStyleLbl="parChTrans1D2" presStyleIdx="1" presStyleCnt="3"/>
      <dgm:spPr/>
      <dgm:t>
        <a:bodyPr/>
        <a:lstStyle/>
        <a:p>
          <a:endParaRPr lang="es-ES"/>
        </a:p>
      </dgm:t>
    </dgm:pt>
    <dgm:pt modelId="{29F8E596-1234-4C5D-8859-3EA509C513F5}" type="pres">
      <dgm:prSet presAssocID="{00F0CCCC-F6D1-4DEE-AE01-03CF819E9D36}" presName="hierRoot2" presStyleCnt="0">
        <dgm:presLayoutVars>
          <dgm:hierBranch val="init"/>
        </dgm:presLayoutVars>
      </dgm:prSet>
      <dgm:spPr/>
    </dgm:pt>
    <dgm:pt modelId="{6ACC1E26-9020-4D4B-A6AB-99B351F80A0A}" type="pres">
      <dgm:prSet presAssocID="{00F0CCCC-F6D1-4DEE-AE01-03CF819E9D36}" presName="rootComposite" presStyleCnt="0"/>
      <dgm:spPr/>
    </dgm:pt>
    <dgm:pt modelId="{6FCABFED-5EB0-420A-A69B-CBE892D04B25}" type="pres">
      <dgm:prSet presAssocID="{00F0CCCC-F6D1-4DEE-AE01-03CF819E9D3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3C36AFF-E654-479E-BF6B-EAE7971E459A}" type="pres">
      <dgm:prSet presAssocID="{00F0CCCC-F6D1-4DEE-AE01-03CF819E9D36}" presName="rootConnector" presStyleLbl="node2" presStyleIdx="1" presStyleCnt="3"/>
      <dgm:spPr/>
      <dgm:t>
        <a:bodyPr/>
        <a:lstStyle/>
        <a:p>
          <a:endParaRPr lang="es-ES"/>
        </a:p>
      </dgm:t>
    </dgm:pt>
    <dgm:pt modelId="{D8B548C3-F3A5-4FB6-A1E4-6DF0703EC4E4}" type="pres">
      <dgm:prSet presAssocID="{00F0CCCC-F6D1-4DEE-AE01-03CF819E9D36}" presName="hierChild4" presStyleCnt="0"/>
      <dgm:spPr/>
    </dgm:pt>
    <dgm:pt modelId="{68C249F0-2163-4436-AF35-E49C37FE0B5C}" type="pres">
      <dgm:prSet presAssocID="{3DC108D3-9E22-446C-9F23-1B67C3B59218}" presName="Name37" presStyleLbl="parChTrans1D3" presStyleIdx="2" presStyleCnt="4"/>
      <dgm:spPr/>
      <dgm:t>
        <a:bodyPr/>
        <a:lstStyle/>
        <a:p>
          <a:endParaRPr lang="es-ES"/>
        </a:p>
      </dgm:t>
    </dgm:pt>
    <dgm:pt modelId="{8E9A19D4-6946-451C-AE10-0E1EBF795B66}" type="pres">
      <dgm:prSet presAssocID="{F383DEC5-FFFF-4A3C-AF23-C057615A61BE}" presName="hierRoot2" presStyleCnt="0">
        <dgm:presLayoutVars>
          <dgm:hierBranch val="init"/>
        </dgm:presLayoutVars>
      </dgm:prSet>
      <dgm:spPr/>
    </dgm:pt>
    <dgm:pt modelId="{CCB10EB5-21ED-415E-9EB1-E8649F663D78}" type="pres">
      <dgm:prSet presAssocID="{F383DEC5-FFFF-4A3C-AF23-C057615A61BE}" presName="rootComposite" presStyleCnt="0"/>
      <dgm:spPr/>
    </dgm:pt>
    <dgm:pt modelId="{6EB06D3F-83BC-4F5F-AAD1-014215904009}" type="pres">
      <dgm:prSet presAssocID="{F383DEC5-FFFF-4A3C-AF23-C057615A61BE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BD505AB-EE2E-4F13-A296-9C4D50D093BC}" type="pres">
      <dgm:prSet presAssocID="{F383DEC5-FFFF-4A3C-AF23-C057615A61BE}" presName="rootConnector" presStyleLbl="node3" presStyleIdx="2" presStyleCnt="4"/>
      <dgm:spPr/>
      <dgm:t>
        <a:bodyPr/>
        <a:lstStyle/>
        <a:p>
          <a:endParaRPr lang="es-ES"/>
        </a:p>
      </dgm:t>
    </dgm:pt>
    <dgm:pt modelId="{0DF77699-18C1-41E6-83C0-766498C1D638}" type="pres">
      <dgm:prSet presAssocID="{F383DEC5-FFFF-4A3C-AF23-C057615A61BE}" presName="hierChild4" presStyleCnt="0"/>
      <dgm:spPr/>
    </dgm:pt>
    <dgm:pt modelId="{20547717-5CCB-45DB-9061-EAF9206A1D3C}" type="pres">
      <dgm:prSet presAssocID="{F383DEC5-FFFF-4A3C-AF23-C057615A61BE}" presName="hierChild5" presStyleCnt="0"/>
      <dgm:spPr/>
    </dgm:pt>
    <dgm:pt modelId="{4C2EE56E-D941-4B2C-B2FA-F3C1398E91FB}" type="pres">
      <dgm:prSet presAssocID="{1D18B369-3C28-414E-9EB9-7DF9CB4025F6}" presName="Name37" presStyleLbl="parChTrans1D3" presStyleIdx="3" presStyleCnt="4"/>
      <dgm:spPr/>
      <dgm:t>
        <a:bodyPr/>
        <a:lstStyle/>
        <a:p>
          <a:endParaRPr lang="es-ES"/>
        </a:p>
      </dgm:t>
    </dgm:pt>
    <dgm:pt modelId="{330EA79D-BE93-45A2-88B0-1ACCDC5D75F9}" type="pres">
      <dgm:prSet presAssocID="{76A85C26-504D-40E9-AE4C-FAE068B2DBEF}" presName="hierRoot2" presStyleCnt="0">
        <dgm:presLayoutVars>
          <dgm:hierBranch val="init"/>
        </dgm:presLayoutVars>
      </dgm:prSet>
      <dgm:spPr/>
    </dgm:pt>
    <dgm:pt modelId="{FB932C87-913B-4A87-8578-32EE46AD96EE}" type="pres">
      <dgm:prSet presAssocID="{76A85C26-504D-40E9-AE4C-FAE068B2DBEF}" presName="rootComposite" presStyleCnt="0"/>
      <dgm:spPr/>
    </dgm:pt>
    <dgm:pt modelId="{697F2D32-51AC-4A2B-A788-8DB0133E73F2}" type="pres">
      <dgm:prSet presAssocID="{76A85C26-504D-40E9-AE4C-FAE068B2DBE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5C0622-A2DA-4318-B0F5-7281A4A58397}" type="pres">
      <dgm:prSet presAssocID="{76A85C26-504D-40E9-AE4C-FAE068B2DBEF}" presName="rootConnector" presStyleLbl="node3" presStyleIdx="3" presStyleCnt="4"/>
      <dgm:spPr/>
      <dgm:t>
        <a:bodyPr/>
        <a:lstStyle/>
        <a:p>
          <a:endParaRPr lang="es-ES"/>
        </a:p>
      </dgm:t>
    </dgm:pt>
    <dgm:pt modelId="{24FD858D-2FE0-4167-AFC2-75D5DBE2BC38}" type="pres">
      <dgm:prSet presAssocID="{76A85C26-504D-40E9-AE4C-FAE068B2DBEF}" presName="hierChild4" presStyleCnt="0"/>
      <dgm:spPr/>
    </dgm:pt>
    <dgm:pt modelId="{A6573A5C-8B05-40D7-9470-F479E95043B3}" type="pres">
      <dgm:prSet presAssocID="{76A85C26-504D-40E9-AE4C-FAE068B2DBEF}" presName="hierChild5" presStyleCnt="0"/>
      <dgm:spPr/>
    </dgm:pt>
    <dgm:pt modelId="{8DB5EB56-A9FE-4E30-B9F5-C6CD0EB56B39}" type="pres">
      <dgm:prSet presAssocID="{00F0CCCC-F6D1-4DEE-AE01-03CF819E9D36}" presName="hierChild5" presStyleCnt="0"/>
      <dgm:spPr/>
    </dgm:pt>
    <dgm:pt modelId="{3C6A63D5-70E7-4EC1-A036-3F17A2ACE9B1}" type="pres">
      <dgm:prSet presAssocID="{0B951E78-D806-493E-A5E9-7563BC62CA36}" presName="Name37" presStyleLbl="parChTrans1D2" presStyleIdx="2" presStyleCnt="3"/>
      <dgm:spPr/>
      <dgm:t>
        <a:bodyPr/>
        <a:lstStyle/>
        <a:p>
          <a:endParaRPr lang="es-ES"/>
        </a:p>
      </dgm:t>
    </dgm:pt>
    <dgm:pt modelId="{0FD15B57-CDC5-438E-BD67-E8B1AE34E737}" type="pres">
      <dgm:prSet presAssocID="{FE7D973E-8762-424B-9613-6FAAB765976A}" presName="hierRoot2" presStyleCnt="0">
        <dgm:presLayoutVars>
          <dgm:hierBranch val="init"/>
        </dgm:presLayoutVars>
      </dgm:prSet>
      <dgm:spPr/>
    </dgm:pt>
    <dgm:pt modelId="{55EC798E-1AA4-4D8A-9480-A16147AFD70F}" type="pres">
      <dgm:prSet presAssocID="{FE7D973E-8762-424B-9613-6FAAB765976A}" presName="rootComposite" presStyleCnt="0"/>
      <dgm:spPr/>
    </dgm:pt>
    <dgm:pt modelId="{5D667215-D22F-4DE4-BC5A-3F2046CC48CC}" type="pres">
      <dgm:prSet presAssocID="{FE7D973E-8762-424B-9613-6FAAB765976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1995712-9610-4FA7-ACE6-81735455992D}" type="pres">
      <dgm:prSet presAssocID="{FE7D973E-8762-424B-9613-6FAAB765976A}" presName="rootConnector" presStyleLbl="node2" presStyleIdx="2" presStyleCnt="3"/>
      <dgm:spPr/>
      <dgm:t>
        <a:bodyPr/>
        <a:lstStyle/>
        <a:p>
          <a:endParaRPr lang="es-ES"/>
        </a:p>
      </dgm:t>
    </dgm:pt>
    <dgm:pt modelId="{D0801170-8BA4-4F34-B976-23712E725082}" type="pres">
      <dgm:prSet presAssocID="{FE7D973E-8762-424B-9613-6FAAB765976A}" presName="hierChild4" presStyleCnt="0"/>
      <dgm:spPr/>
    </dgm:pt>
    <dgm:pt modelId="{A1C0166C-692E-427C-B46C-A86412723633}" type="pres">
      <dgm:prSet presAssocID="{FE7D973E-8762-424B-9613-6FAAB765976A}" presName="hierChild5" presStyleCnt="0"/>
      <dgm:spPr/>
    </dgm:pt>
    <dgm:pt modelId="{7D863D01-269E-4B5C-A5D4-8F10B4028EF8}" type="pres">
      <dgm:prSet presAssocID="{0AA39EDE-052A-4FE7-AE62-2AA31CED6F27}" presName="hierChild3" presStyleCnt="0"/>
      <dgm:spPr/>
    </dgm:pt>
  </dgm:ptLst>
  <dgm:cxnLst>
    <dgm:cxn modelId="{1CE5C489-EBA9-4DD8-953C-177232849E81}" type="presOf" srcId="{F383DEC5-FFFF-4A3C-AF23-C057615A61BE}" destId="{1BD505AB-EE2E-4F13-A296-9C4D50D093BC}" srcOrd="1" destOrd="0" presId="urn:microsoft.com/office/officeart/2005/8/layout/orgChart1"/>
    <dgm:cxn modelId="{C5137848-90CB-4623-A161-AF35E82E108D}" type="presOf" srcId="{F383DEC5-FFFF-4A3C-AF23-C057615A61BE}" destId="{6EB06D3F-83BC-4F5F-AAD1-014215904009}" srcOrd="0" destOrd="0" presId="urn:microsoft.com/office/officeart/2005/8/layout/orgChart1"/>
    <dgm:cxn modelId="{C0BDDC5C-5634-4F4E-A17E-D5197F254098}" srcId="{0AA39EDE-052A-4FE7-AE62-2AA31CED6F27}" destId="{E6304D78-B277-4D60-92C2-CE193B814B60}" srcOrd="0" destOrd="0" parTransId="{41C6F3F0-5A8C-44D6-98B8-BDA5D009B1A3}" sibTransId="{9EE0BA7A-9464-42BA-8B52-0183160E6B50}"/>
    <dgm:cxn modelId="{10207BB1-668B-40A5-B20A-93F9987F9834}" type="presOf" srcId="{753F2BE7-BB77-464E-B363-7333CB239B83}" destId="{51324F4F-76BC-4978-BB3A-FD7A264EDABC}" srcOrd="1" destOrd="0" presId="urn:microsoft.com/office/officeart/2005/8/layout/orgChart1"/>
    <dgm:cxn modelId="{B8B03A10-AB25-44F8-BA74-664CCF92585E}" type="presOf" srcId="{753F2BE7-BB77-464E-B363-7333CB239B83}" destId="{5CF0C55D-B4E6-435D-9849-C6C498A41433}" srcOrd="0" destOrd="0" presId="urn:microsoft.com/office/officeart/2005/8/layout/orgChart1"/>
    <dgm:cxn modelId="{AC4877B4-C24D-4922-B0C5-C972163BAB14}" srcId="{00F0CCCC-F6D1-4DEE-AE01-03CF819E9D36}" destId="{76A85C26-504D-40E9-AE4C-FAE068B2DBEF}" srcOrd="1" destOrd="0" parTransId="{1D18B369-3C28-414E-9EB9-7DF9CB4025F6}" sibTransId="{2B5B9948-E235-4F44-A45D-13404A72B7AB}"/>
    <dgm:cxn modelId="{7C9290BC-16A7-4CA7-8693-73D2D471E97A}" type="presOf" srcId="{76A85C26-504D-40E9-AE4C-FAE068B2DBEF}" destId="{0A5C0622-A2DA-4318-B0F5-7281A4A58397}" srcOrd="1" destOrd="0" presId="urn:microsoft.com/office/officeart/2005/8/layout/orgChart1"/>
    <dgm:cxn modelId="{17BDFA59-0600-4441-8B28-3332347BE1EB}" srcId="{00F0CCCC-F6D1-4DEE-AE01-03CF819E9D36}" destId="{F383DEC5-FFFF-4A3C-AF23-C057615A61BE}" srcOrd="0" destOrd="0" parTransId="{3DC108D3-9E22-446C-9F23-1B67C3B59218}" sibTransId="{4B10C03A-1C4F-4E1D-9327-59F4883AD900}"/>
    <dgm:cxn modelId="{AC56BFC3-C708-4694-8AEF-2AD9F793FFD9}" type="presOf" srcId="{5B028C0B-D77A-45AB-8377-182EB4D96C45}" destId="{2963DF8A-72CF-4DC8-AD82-F07ACB467DF1}" srcOrd="0" destOrd="0" presId="urn:microsoft.com/office/officeart/2005/8/layout/orgChart1"/>
    <dgm:cxn modelId="{6C2D92BE-FFDE-401E-A726-90CD9FE2192C}" srcId="{E6304D78-B277-4D60-92C2-CE193B814B60}" destId="{753F2BE7-BB77-464E-B363-7333CB239B83}" srcOrd="0" destOrd="0" parTransId="{D3FC5535-2EF4-468B-A13F-EC89612E6DB4}" sibTransId="{CC572C4A-73DE-423B-9C72-90D4761B409F}"/>
    <dgm:cxn modelId="{44E173CE-CADF-4F98-992C-19F7837EB7D2}" type="presOf" srcId="{FE7D973E-8762-424B-9613-6FAAB765976A}" destId="{5D667215-D22F-4DE4-BC5A-3F2046CC48CC}" srcOrd="0" destOrd="0" presId="urn:microsoft.com/office/officeart/2005/8/layout/orgChart1"/>
    <dgm:cxn modelId="{6A880123-900B-4F42-9603-0C2060317E7F}" type="presOf" srcId="{0AA39EDE-052A-4FE7-AE62-2AA31CED6F27}" destId="{C8C8B34A-6327-45AD-8095-134862020D4B}" srcOrd="1" destOrd="0" presId="urn:microsoft.com/office/officeart/2005/8/layout/orgChart1"/>
    <dgm:cxn modelId="{41F8FDC5-7E8C-4C6C-B5C1-65F8991F08CE}" srcId="{0AA39EDE-052A-4FE7-AE62-2AA31CED6F27}" destId="{00F0CCCC-F6D1-4DEE-AE01-03CF819E9D36}" srcOrd="1" destOrd="0" parTransId="{06A8246F-E969-4CC0-99CC-39A56202040D}" sibTransId="{634CAA2E-2B87-451E-BEA5-1013DA6C7CBB}"/>
    <dgm:cxn modelId="{A322D79E-2AF2-4009-BA22-3462AD4D6FC5}" type="presOf" srcId="{76A85C26-504D-40E9-AE4C-FAE068B2DBEF}" destId="{697F2D32-51AC-4A2B-A788-8DB0133E73F2}" srcOrd="0" destOrd="0" presId="urn:microsoft.com/office/officeart/2005/8/layout/orgChart1"/>
    <dgm:cxn modelId="{0E5BBA9B-E740-4F47-84E6-5359C52EEEA6}" type="presOf" srcId="{00F0CCCC-F6D1-4DEE-AE01-03CF819E9D36}" destId="{6FCABFED-5EB0-420A-A69B-CBE892D04B25}" srcOrd="0" destOrd="0" presId="urn:microsoft.com/office/officeart/2005/8/layout/orgChart1"/>
    <dgm:cxn modelId="{39938455-4A06-4C92-9FF6-9C1718FB3AE7}" type="presOf" srcId="{0AA39EDE-052A-4FE7-AE62-2AA31CED6F27}" destId="{BE3E4DEE-5C97-4139-9D54-0A74C397AC3D}" srcOrd="0" destOrd="0" presId="urn:microsoft.com/office/officeart/2005/8/layout/orgChart1"/>
    <dgm:cxn modelId="{698D9D18-7814-433A-B094-09988021E46A}" type="presOf" srcId="{06A8246F-E969-4CC0-99CC-39A56202040D}" destId="{2A23A291-7208-4A41-8CEA-BACEA38E630D}" srcOrd="0" destOrd="0" presId="urn:microsoft.com/office/officeart/2005/8/layout/orgChart1"/>
    <dgm:cxn modelId="{E0D7DF2E-64AE-4267-B4FF-97DEF6FF404E}" type="presOf" srcId="{E6304D78-B277-4D60-92C2-CE193B814B60}" destId="{CA655DD1-8EDB-43F9-96CA-F87EF48A0EC5}" srcOrd="1" destOrd="0" presId="urn:microsoft.com/office/officeart/2005/8/layout/orgChart1"/>
    <dgm:cxn modelId="{A96E424D-4960-4AEA-8ACD-0CB276A9C0A2}" type="presOf" srcId="{00F0CCCC-F6D1-4DEE-AE01-03CF819E9D36}" destId="{63C36AFF-E654-479E-BF6B-EAE7971E459A}" srcOrd="1" destOrd="0" presId="urn:microsoft.com/office/officeart/2005/8/layout/orgChart1"/>
    <dgm:cxn modelId="{5CEA90A3-EDCB-4861-A877-25EE94DA3797}" srcId="{E6304D78-B277-4D60-92C2-CE193B814B60}" destId="{E47E0885-2FF7-4FC0-878E-F303F725C6F4}" srcOrd="1" destOrd="0" parTransId="{AC1608D3-9820-44B1-845C-C1086F9D844B}" sibTransId="{3E8DA92B-7EB3-4D3C-A580-258BA73BB951}"/>
    <dgm:cxn modelId="{F8CB3225-84DB-4712-9CD3-ACDF90C587CA}" type="presOf" srcId="{1D18B369-3C28-414E-9EB9-7DF9CB4025F6}" destId="{4C2EE56E-D941-4B2C-B2FA-F3C1398E91FB}" srcOrd="0" destOrd="0" presId="urn:microsoft.com/office/officeart/2005/8/layout/orgChart1"/>
    <dgm:cxn modelId="{25A39B98-5468-4F58-BD57-E2F3A776EDE8}" type="presOf" srcId="{FE7D973E-8762-424B-9613-6FAAB765976A}" destId="{81995712-9610-4FA7-ACE6-81735455992D}" srcOrd="1" destOrd="0" presId="urn:microsoft.com/office/officeart/2005/8/layout/orgChart1"/>
    <dgm:cxn modelId="{C854530B-B811-400F-A83D-D593C27827F5}" type="presOf" srcId="{E6304D78-B277-4D60-92C2-CE193B814B60}" destId="{583173F2-D605-4879-BA7F-542D594AB867}" srcOrd="0" destOrd="0" presId="urn:microsoft.com/office/officeart/2005/8/layout/orgChart1"/>
    <dgm:cxn modelId="{86C0DAC0-4A20-41F1-880F-A2A71D3D65EE}" srcId="{5B028C0B-D77A-45AB-8377-182EB4D96C45}" destId="{0AA39EDE-052A-4FE7-AE62-2AA31CED6F27}" srcOrd="0" destOrd="0" parTransId="{15CD2716-F3D1-437B-BE94-CBAF08F3B301}" sibTransId="{61C83644-1BB1-4031-B796-FE47483B301A}"/>
    <dgm:cxn modelId="{A9320142-0D25-421F-828B-299CBE5E118E}" type="presOf" srcId="{41C6F3F0-5A8C-44D6-98B8-BDA5D009B1A3}" destId="{4E381F02-D730-4FB7-8633-6572CF83DF0B}" srcOrd="0" destOrd="0" presId="urn:microsoft.com/office/officeart/2005/8/layout/orgChart1"/>
    <dgm:cxn modelId="{E1C55513-D09A-4610-AD84-7E6622D9444B}" type="presOf" srcId="{E47E0885-2FF7-4FC0-878E-F303F725C6F4}" destId="{B7A81C6B-3070-498C-9060-B700CD32F7A5}" srcOrd="1" destOrd="0" presId="urn:microsoft.com/office/officeart/2005/8/layout/orgChart1"/>
    <dgm:cxn modelId="{346CD593-E036-43D7-8E23-5B8B3DCABA59}" type="presOf" srcId="{3DC108D3-9E22-446C-9F23-1B67C3B59218}" destId="{68C249F0-2163-4436-AF35-E49C37FE0B5C}" srcOrd="0" destOrd="0" presId="urn:microsoft.com/office/officeart/2005/8/layout/orgChart1"/>
    <dgm:cxn modelId="{A2F71AD9-070A-4476-BF05-E61E202381B5}" type="presOf" srcId="{AC1608D3-9820-44B1-845C-C1086F9D844B}" destId="{52893E90-1E97-4BD8-86A5-AA76A2D342AA}" srcOrd="0" destOrd="0" presId="urn:microsoft.com/office/officeart/2005/8/layout/orgChart1"/>
    <dgm:cxn modelId="{61910902-7081-4FE6-B2A6-5A504BF8A783}" type="presOf" srcId="{D3FC5535-2EF4-468B-A13F-EC89612E6DB4}" destId="{436B9D4C-B747-4B7C-9325-CDC4C8BB0568}" srcOrd="0" destOrd="0" presId="urn:microsoft.com/office/officeart/2005/8/layout/orgChart1"/>
    <dgm:cxn modelId="{7456DC09-B1E0-4B13-86ED-61356DC0E3D8}" srcId="{0AA39EDE-052A-4FE7-AE62-2AA31CED6F27}" destId="{FE7D973E-8762-424B-9613-6FAAB765976A}" srcOrd="2" destOrd="0" parTransId="{0B951E78-D806-493E-A5E9-7563BC62CA36}" sibTransId="{B29FF10D-242B-4DB1-9701-0557D5171A42}"/>
    <dgm:cxn modelId="{31336B6E-C97D-4ACF-9B42-76C45B0F7971}" type="presOf" srcId="{0B951E78-D806-493E-A5E9-7563BC62CA36}" destId="{3C6A63D5-70E7-4EC1-A036-3F17A2ACE9B1}" srcOrd="0" destOrd="0" presId="urn:microsoft.com/office/officeart/2005/8/layout/orgChart1"/>
    <dgm:cxn modelId="{A44A9C8E-EA4E-48BC-A4BB-0E67FBA4A17A}" type="presOf" srcId="{E47E0885-2FF7-4FC0-878E-F303F725C6F4}" destId="{59D529E6-C25E-42BC-990B-88CC949177CD}" srcOrd="0" destOrd="0" presId="urn:microsoft.com/office/officeart/2005/8/layout/orgChart1"/>
    <dgm:cxn modelId="{816E1A7F-D3E6-4F33-927D-16297B490909}" type="presParOf" srcId="{2963DF8A-72CF-4DC8-AD82-F07ACB467DF1}" destId="{7D943C2A-6D7F-4E03-A2B5-69BC59769944}" srcOrd="0" destOrd="0" presId="urn:microsoft.com/office/officeart/2005/8/layout/orgChart1"/>
    <dgm:cxn modelId="{1E7D8232-855E-4505-9360-AB56E8415E53}" type="presParOf" srcId="{7D943C2A-6D7F-4E03-A2B5-69BC59769944}" destId="{3A5DF95D-D214-4550-88A3-F3F88D2922DD}" srcOrd="0" destOrd="0" presId="urn:microsoft.com/office/officeart/2005/8/layout/orgChart1"/>
    <dgm:cxn modelId="{549F1AD2-6101-4783-A69D-2FC854548490}" type="presParOf" srcId="{3A5DF95D-D214-4550-88A3-F3F88D2922DD}" destId="{BE3E4DEE-5C97-4139-9D54-0A74C397AC3D}" srcOrd="0" destOrd="0" presId="urn:microsoft.com/office/officeart/2005/8/layout/orgChart1"/>
    <dgm:cxn modelId="{F661F430-32E2-4786-9159-CF144E301F41}" type="presParOf" srcId="{3A5DF95D-D214-4550-88A3-F3F88D2922DD}" destId="{C8C8B34A-6327-45AD-8095-134862020D4B}" srcOrd="1" destOrd="0" presId="urn:microsoft.com/office/officeart/2005/8/layout/orgChart1"/>
    <dgm:cxn modelId="{BDC45693-1F68-4D0F-BEAA-EC5F06A4208D}" type="presParOf" srcId="{7D943C2A-6D7F-4E03-A2B5-69BC59769944}" destId="{A4E90008-336D-47C1-9C15-8FDFA6337FEC}" srcOrd="1" destOrd="0" presId="urn:microsoft.com/office/officeart/2005/8/layout/orgChart1"/>
    <dgm:cxn modelId="{114631A5-01A3-480A-99AB-E61B6C215726}" type="presParOf" srcId="{A4E90008-336D-47C1-9C15-8FDFA6337FEC}" destId="{4E381F02-D730-4FB7-8633-6572CF83DF0B}" srcOrd="0" destOrd="0" presId="urn:microsoft.com/office/officeart/2005/8/layout/orgChart1"/>
    <dgm:cxn modelId="{70A034FD-E3F8-4C66-AE92-5F9DB78F6111}" type="presParOf" srcId="{A4E90008-336D-47C1-9C15-8FDFA6337FEC}" destId="{01824086-5594-47A0-8EDF-AB60CE822B34}" srcOrd="1" destOrd="0" presId="urn:microsoft.com/office/officeart/2005/8/layout/orgChart1"/>
    <dgm:cxn modelId="{EF069F83-E9AD-4A69-9A74-320000C0F41C}" type="presParOf" srcId="{01824086-5594-47A0-8EDF-AB60CE822B34}" destId="{F3A56FED-D26E-4325-8831-F34ED67FEF37}" srcOrd="0" destOrd="0" presId="urn:microsoft.com/office/officeart/2005/8/layout/orgChart1"/>
    <dgm:cxn modelId="{6110FD1A-CB6D-42F5-88C6-2FC5B3152399}" type="presParOf" srcId="{F3A56FED-D26E-4325-8831-F34ED67FEF37}" destId="{583173F2-D605-4879-BA7F-542D594AB867}" srcOrd="0" destOrd="0" presId="urn:microsoft.com/office/officeart/2005/8/layout/orgChart1"/>
    <dgm:cxn modelId="{6611559C-FD75-4A8E-8E02-2F816DB3646B}" type="presParOf" srcId="{F3A56FED-D26E-4325-8831-F34ED67FEF37}" destId="{CA655DD1-8EDB-43F9-96CA-F87EF48A0EC5}" srcOrd="1" destOrd="0" presId="urn:microsoft.com/office/officeart/2005/8/layout/orgChart1"/>
    <dgm:cxn modelId="{24916DA6-55B9-4BAE-B0C8-164E2B993E2C}" type="presParOf" srcId="{01824086-5594-47A0-8EDF-AB60CE822B34}" destId="{0D51A8C0-F93E-44AA-B3C2-C2FC87894162}" srcOrd="1" destOrd="0" presId="urn:microsoft.com/office/officeart/2005/8/layout/orgChart1"/>
    <dgm:cxn modelId="{DE689320-540A-44DC-A4AD-0463B19239B1}" type="presParOf" srcId="{0D51A8C0-F93E-44AA-B3C2-C2FC87894162}" destId="{436B9D4C-B747-4B7C-9325-CDC4C8BB0568}" srcOrd="0" destOrd="0" presId="urn:microsoft.com/office/officeart/2005/8/layout/orgChart1"/>
    <dgm:cxn modelId="{E68FAA28-673A-41BF-9C1A-D4E58C2D0654}" type="presParOf" srcId="{0D51A8C0-F93E-44AA-B3C2-C2FC87894162}" destId="{7637EEB1-5959-4B40-813F-675E8C8CC7CA}" srcOrd="1" destOrd="0" presId="urn:microsoft.com/office/officeart/2005/8/layout/orgChart1"/>
    <dgm:cxn modelId="{B74337B0-2176-4735-9B68-06CA543EE1E3}" type="presParOf" srcId="{7637EEB1-5959-4B40-813F-675E8C8CC7CA}" destId="{58C3CE10-D481-4D9B-8A75-9B2CCD1EE3E7}" srcOrd="0" destOrd="0" presId="urn:microsoft.com/office/officeart/2005/8/layout/orgChart1"/>
    <dgm:cxn modelId="{1FAFD7E2-6322-4C36-8A74-43BCA6A3F9EF}" type="presParOf" srcId="{58C3CE10-D481-4D9B-8A75-9B2CCD1EE3E7}" destId="{5CF0C55D-B4E6-435D-9849-C6C498A41433}" srcOrd="0" destOrd="0" presId="urn:microsoft.com/office/officeart/2005/8/layout/orgChart1"/>
    <dgm:cxn modelId="{1E6493D4-4520-405B-AA4A-F6075D72C31B}" type="presParOf" srcId="{58C3CE10-D481-4D9B-8A75-9B2CCD1EE3E7}" destId="{51324F4F-76BC-4978-BB3A-FD7A264EDABC}" srcOrd="1" destOrd="0" presId="urn:microsoft.com/office/officeart/2005/8/layout/orgChart1"/>
    <dgm:cxn modelId="{0CED66EB-02D2-432A-8240-C4CEF391C91C}" type="presParOf" srcId="{7637EEB1-5959-4B40-813F-675E8C8CC7CA}" destId="{3DF26D65-4DE6-4502-B167-C9664B90DEE6}" srcOrd="1" destOrd="0" presId="urn:microsoft.com/office/officeart/2005/8/layout/orgChart1"/>
    <dgm:cxn modelId="{3F0E6765-1ECC-48B9-B728-E6673B289D96}" type="presParOf" srcId="{7637EEB1-5959-4B40-813F-675E8C8CC7CA}" destId="{3B2C129C-6F0B-4744-9B93-57F0502C0945}" srcOrd="2" destOrd="0" presId="urn:microsoft.com/office/officeart/2005/8/layout/orgChart1"/>
    <dgm:cxn modelId="{4D9CF517-770A-4514-93C7-153D9C81362B}" type="presParOf" srcId="{0D51A8C0-F93E-44AA-B3C2-C2FC87894162}" destId="{52893E90-1E97-4BD8-86A5-AA76A2D342AA}" srcOrd="2" destOrd="0" presId="urn:microsoft.com/office/officeart/2005/8/layout/orgChart1"/>
    <dgm:cxn modelId="{36260C0A-46D2-4884-8AA2-022FF39E45EF}" type="presParOf" srcId="{0D51A8C0-F93E-44AA-B3C2-C2FC87894162}" destId="{5CBD8BF8-1377-4EFF-81F5-BB30D0BE1DB1}" srcOrd="3" destOrd="0" presId="urn:microsoft.com/office/officeart/2005/8/layout/orgChart1"/>
    <dgm:cxn modelId="{999D6FFD-CF42-4BC1-A697-A9FB9976949C}" type="presParOf" srcId="{5CBD8BF8-1377-4EFF-81F5-BB30D0BE1DB1}" destId="{9328E681-F3D2-4C60-84AE-F1DDA88C701A}" srcOrd="0" destOrd="0" presId="urn:microsoft.com/office/officeart/2005/8/layout/orgChart1"/>
    <dgm:cxn modelId="{B95CD06F-74AB-47C2-8DE2-A74233926FA3}" type="presParOf" srcId="{9328E681-F3D2-4C60-84AE-F1DDA88C701A}" destId="{59D529E6-C25E-42BC-990B-88CC949177CD}" srcOrd="0" destOrd="0" presId="urn:microsoft.com/office/officeart/2005/8/layout/orgChart1"/>
    <dgm:cxn modelId="{31D3E57E-E207-49B4-B5F8-061601CC8895}" type="presParOf" srcId="{9328E681-F3D2-4C60-84AE-F1DDA88C701A}" destId="{B7A81C6B-3070-498C-9060-B700CD32F7A5}" srcOrd="1" destOrd="0" presId="urn:microsoft.com/office/officeart/2005/8/layout/orgChart1"/>
    <dgm:cxn modelId="{1E7BB83D-1606-4644-B972-128A61DF0C82}" type="presParOf" srcId="{5CBD8BF8-1377-4EFF-81F5-BB30D0BE1DB1}" destId="{C0026E1E-4387-44FF-900B-7C01A195E0E6}" srcOrd="1" destOrd="0" presId="urn:microsoft.com/office/officeart/2005/8/layout/orgChart1"/>
    <dgm:cxn modelId="{AD0DE83E-D6CC-43C1-BB0C-FB00CEC5AADA}" type="presParOf" srcId="{5CBD8BF8-1377-4EFF-81F5-BB30D0BE1DB1}" destId="{875A3326-3225-4E28-88B6-6B6FC677D367}" srcOrd="2" destOrd="0" presId="urn:microsoft.com/office/officeart/2005/8/layout/orgChart1"/>
    <dgm:cxn modelId="{8A32D3BC-A201-4882-BB25-BAB53B22B3C5}" type="presParOf" srcId="{01824086-5594-47A0-8EDF-AB60CE822B34}" destId="{9316492A-BE00-4247-86D6-05C76D9F1C78}" srcOrd="2" destOrd="0" presId="urn:microsoft.com/office/officeart/2005/8/layout/orgChart1"/>
    <dgm:cxn modelId="{7FE840B3-A977-49C2-B1BD-9245004ED7B7}" type="presParOf" srcId="{A4E90008-336D-47C1-9C15-8FDFA6337FEC}" destId="{2A23A291-7208-4A41-8CEA-BACEA38E630D}" srcOrd="2" destOrd="0" presId="urn:microsoft.com/office/officeart/2005/8/layout/orgChart1"/>
    <dgm:cxn modelId="{28D8EF76-8C82-4FB9-8D40-D5F1C37CAD33}" type="presParOf" srcId="{A4E90008-336D-47C1-9C15-8FDFA6337FEC}" destId="{29F8E596-1234-4C5D-8859-3EA509C513F5}" srcOrd="3" destOrd="0" presId="urn:microsoft.com/office/officeart/2005/8/layout/orgChart1"/>
    <dgm:cxn modelId="{0DA1549D-E2B6-43BD-AB26-74156017E22C}" type="presParOf" srcId="{29F8E596-1234-4C5D-8859-3EA509C513F5}" destId="{6ACC1E26-9020-4D4B-A6AB-99B351F80A0A}" srcOrd="0" destOrd="0" presId="urn:microsoft.com/office/officeart/2005/8/layout/orgChart1"/>
    <dgm:cxn modelId="{133A59BF-E457-4A65-B506-EF4C3E58D9D0}" type="presParOf" srcId="{6ACC1E26-9020-4D4B-A6AB-99B351F80A0A}" destId="{6FCABFED-5EB0-420A-A69B-CBE892D04B25}" srcOrd="0" destOrd="0" presId="urn:microsoft.com/office/officeart/2005/8/layout/orgChart1"/>
    <dgm:cxn modelId="{D72EBB0C-BBCC-4F6F-A2B7-C85741B8CBF1}" type="presParOf" srcId="{6ACC1E26-9020-4D4B-A6AB-99B351F80A0A}" destId="{63C36AFF-E654-479E-BF6B-EAE7971E459A}" srcOrd="1" destOrd="0" presId="urn:microsoft.com/office/officeart/2005/8/layout/orgChart1"/>
    <dgm:cxn modelId="{0C343CE7-F917-4ABD-B896-90FE8C568F39}" type="presParOf" srcId="{29F8E596-1234-4C5D-8859-3EA509C513F5}" destId="{D8B548C3-F3A5-4FB6-A1E4-6DF0703EC4E4}" srcOrd="1" destOrd="0" presId="urn:microsoft.com/office/officeart/2005/8/layout/orgChart1"/>
    <dgm:cxn modelId="{7E62BD1E-3221-4F69-816A-07C7CDEF2CD4}" type="presParOf" srcId="{D8B548C3-F3A5-4FB6-A1E4-6DF0703EC4E4}" destId="{68C249F0-2163-4436-AF35-E49C37FE0B5C}" srcOrd="0" destOrd="0" presId="urn:microsoft.com/office/officeart/2005/8/layout/orgChart1"/>
    <dgm:cxn modelId="{4CDBF613-C658-49C3-AEDD-49E41619BE33}" type="presParOf" srcId="{D8B548C3-F3A5-4FB6-A1E4-6DF0703EC4E4}" destId="{8E9A19D4-6946-451C-AE10-0E1EBF795B66}" srcOrd="1" destOrd="0" presId="urn:microsoft.com/office/officeart/2005/8/layout/orgChart1"/>
    <dgm:cxn modelId="{2B7AFC5E-7BFA-4E6D-98BF-F88DE46315BE}" type="presParOf" srcId="{8E9A19D4-6946-451C-AE10-0E1EBF795B66}" destId="{CCB10EB5-21ED-415E-9EB1-E8649F663D78}" srcOrd="0" destOrd="0" presId="urn:microsoft.com/office/officeart/2005/8/layout/orgChart1"/>
    <dgm:cxn modelId="{4561B3B1-F38C-469A-AA57-BDE60CF887A2}" type="presParOf" srcId="{CCB10EB5-21ED-415E-9EB1-E8649F663D78}" destId="{6EB06D3F-83BC-4F5F-AAD1-014215904009}" srcOrd="0" destOrd="0" presId="urn:microsoft.com/office/officeart/2005/8/layout/orgChart1"/>
    <dgm:cxn modelId="{35DC0A4B-6948-45BB-838B-C4A81B3097BD}" type="presParOf" srcId="{CCB10EB5-21ED-415E-9EB1-E8649F663D78}" destId="{1BD505AB-EE2E-4F13-A296-9C4D50D093BC}" srcOrd="1" destOrd="0" presId="urn:microsoft.com/office/officeart/2005/8/layout/orgChart1"/>
    <dgm:cxn modelId="{9CAB1879-24F2-484F-896F-C0F0D02501CA}" type="presParOf" srcId="{8E9A19D4-6946-451C-AE10-0E1EBF795B66}" destId="{0DF77699-18C1-41E6-83C0-766498C1D638}" srcOrd="1" destOrd="0" presId="urn:microsoft.com/office/officeart/2005/8/layout/orgChart1"/>
    <dgm:cxn modelId="{272BDFC9-74FC-43C1-8C3F-1187936C2000}" type="presParOf" srcId="{8E9A19D4-6946-451C-AE10-0E1EBF795B66}" destId="{20547717-5CCB-45DB-9061-EAF9206A1D3C}" srcOrd="2" destOrd="0" presId="urn:microsoft.com/office/officeart/2005/8/layout/orgChart1"/>
    <dgm:cxn modelId="{264FD998-FA24-476D-90EE-4932C3E0CD2F}" type="presParOf" srcId="{D8B548C3-F3A5-4FB6-A1E4-6DF0703EC4E4}" destId="{4C2EE56E-D941-4B2C-B2FA-F3C1398E91FB}" srcOrd="2" destOrd="0" presId="urn:microsoft.com/office/officeart/2005/8/layout/orgChart1"/>
    <dgm:cxn modelId="{C2B8A1BC-01DF-4CE4-8091-F60601996E9D}" type="presParOf" srcId="{D8B548C3-F3A5-4FB6-A1E4-6DF0703EC4E4}" destId="{330EA79D-BE93-45A2-88B0-1ACCDC5D75F9}" srcOrd="3" destOrd="0" presId="urn:microsoft.com/office/officeart/2005/8/layout/orgChart1"/>
    <dgm:cxn modelId="{36F33C40-F499-4097-8F9E-7C4BCCAA2A69}" type="presParOf" srcId="{330EA79D-BE93-45A2-88B0-1ACCDC5D75F9}" destId="{FB932C87-913B-4A87-8578-32EE46AD96EE}" srcOrd="0" destOrd="0" presId="urn:microsoft.com/office/officeart/2005/8/layout/orgChart1"/>
    <dgm:cxn modelId="{BE2A0260-1B58-4668-A522-D421B176723F}" type="presParOf" srcId="{FB932C87-913B-4A87-8578-32EE46AD96EE}" destId="{697F2D32-51AC-4A2B-A788-8DB0133E73F2}" srcOrd="0" destOrd="0" presId="urn:microsoft.com/office/officeart/2005/8/layout/orgChart1"/>
    <dgm:cxn modelId="{54C8DB1A-C75F-4EE6-8A4E-6F471025B01B}" type="presParOf" srcId="{FB932C87-913B-4A87-8578-32EE46AD96EE}" destId="{0A5C0622-A2DA-4318-B0F5-7281A4A58397}" srcOrd="1" destOrd="0" presId="urn:microsoft.com/office/officeart/2005/8/layout/orgChart1"/>
    <dgm:cxn modelId="{15CA50AA-D506-424C-99DC-55DF169DA925}" type="presParOf" srcId="{330EA79D-BE93-45A2-88B0-1ACCDC5D75F9}" destId="{24FD858D-2FE0-4167-AFC2-75D5DBE2BC38}" srcOrd="1" destOrd="0" presId="urn:microsoft.com/office/officeart/2005/8/layout/orgChart1"/>
    <dgm:cxn modelId="{451ABE40-30F1-4E5D-82C6-89C4228946C2}" type="presParOf" srcId="{330EA79D-BE93-45A2-88B0-1ACCDC5D75F9}" destId="{A6573A5C-8B05-40D7-9470-F479E95043B3}" srcOrd="2" destOrd="0" presId="urn:microsoft.com/office/officeart/2005/8/layout/orgChart1"/>
    <dgm:cxn modelId="{A9381461-20A1-471C-A8FB-1B11F9250235}" type="presParOf" srcId="{29F8E596-1234-4C5D-8859-3EA509C513F5}" destId="{8DB5EB56-A9FE-4E30-B9F5-C6CD0EB56B39}" srcOrd="2" destOrd="0" presId="urn:microsoft.com/office/officeart/2005/8/layout/orgChart1"/>
    <dgm:cxn modelId="{288005DB-C008-42FC-B518-AAFE2E9597D5}" type="presParOf" srcId="{A4E90008-336D-47C1-9C15-8FDFA6337FEC}" destId="{3C6A63D5-70E7-4EC1-A036-3F17A2ACE9B1}" srcOrd="4" destOrd="0" presId="urn:microsoft.com/office/officeart/2005/8/layout/orgChart1"/>
    <dgm:cxn modelId="{6312ABD2-EC32-4A91-99D2-617A877D543E}" type="presParOf" srcId="{A4E90008-336D-47C1-9C15-8FDFA6337FEC}" destId="{0FD15B57-CDC5-438E-BD67-E8B1AE34E737}" srcOrd="5" destOrd="0" presId="urn:microsoft.com/office/officeart/2005/8/layout/orgChart1"/>
    <dgm:cxn modelId="{523040C2-9611-4A56-8D6A-D4573C4195E7}" type="presParOf" srcId="{0FD15B57-CDC5-438E-BD67-E8B1AE34E737}" destId="{55EC798E-1AA4-4D8A-9480-A16147AFD70F}" srcOrd="0" destOrd="0" presId="urn:microsoft.com/office/officeart/2005/8/layout/orgChart1"/>
    <dgm:cxn modelId="{64A7C2C4-786D-4AB3-B449-7E00BD45DBB1}" type="presParOf" srcId="{55EC798E-1AA4-4D8A-9480-A16147AFD70F}" destId="{5D667215-D22F-4DE4-BC5A-3F2046CC48CC}" srcOrd="0" destOrd="0" presId="urn:microsoft.com/office/officeart/2005/8/layout/orgChart1"/>
    <dgm:cxn modelId="{36F8B057-C6B3-4535-8ADF-03C097EE4E35}" type="presParOf" srcId="{55EC798E-1AA4-4D8A-9480-A16147AFD70F}" destId="{81995712-9610-4FA7-ACE6-81735455992D}" srcOrd="1" destOrd="0" presId="urn:microsoft.com/office/officeart/2005/8/layout/orgChart1"/>
    <dgm:cxn modelId="{756B8E56-EF79-4D65-9499-2F0EDA20FE25}" type="presParOf" srcId="{0FD15B57-CDC5-438E-BD67-E8B1AE34E737}" destId="{D0801170-8BA4-4F34-B976-23712E725082}" srcOrd="1" destOrd="0" presId="urn:microsoft.com/office/officeart/2005/8/layout/orgChart1"/>
    <dgm:cxn modelId="{4BFF704D-15BB-493E-994D-E70C2ABF5ECE}" type="presParOf" srcId="{0FD15B57-CDC5-438E-BD67-E8B1AE34E737}" destId="{A1C0166C-692E-427C-B46C-A86412723633}" srcOrd="2" destOrd="0" presId="urn:microsoft.com/office/officeart/2005/8/layout/orgChart1"/>
    <dgm:cxn modelId="{F255FD51-CAE6-4E2B-945F-319FEA0FC56A}" type="presParOf" srcId="{7D943C2A-6D7F-4E03-A2B5-69BC59769944}" destId="{7D863D01-269E-4B5C-A5D4-8F10B4028E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028C0B-D77A-45AB-8377-182EB4D96C4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A39EDE-052A-4FE7-AE62-2AA31CED6F27}">
      <dgm:prSet phldrT="[Texto]"/>
      <dgm:spPr/>
      <dgm:t>
        <a:bodyPr/>
        <a:lstStyle/>
        <a:p>
          <a:r>
            <a:rPr lang="es-AR" dirty="0"/>
            <a:t>Dirección General</a:t>
          </a:r>
        </a:p>
      </dgm:t>
    </dgm:pt>
    <dgm:pt modelId="{15CD2716-F3D1-437B-BE94-CBAF08F3B301}" type="parTrans" cxnId="{86C0DAC0-4A20-41F1-880F-A2A71D3D65EE}">
      <dgm:prSet/>
      <dgm:spPr/>
      <dgm:t>
        <a:bodyPr/>
        <a:lstStyle/>
        <a:p>
          <a:endParaRPr lang="es-AR"/>
        </a:p>
      </dgm:t>
    </dgm:pt>
    <dgm:pt modelId="{61C83644-1BB1-4031-B796-FE47483B301A}" type="sibTrans" cxnId="{86C0DAC0-4A20-41F1-880F-A2A71D3D65EE}">
      <dgm:prSet/>
      <dgm:spPr/>
      <dgm:t>
        <a:bodyPr/>
        <a:lstStyle/>
        <a:p>
          <a:endParaRPr lang="es-AR"/>
        </a:p>
      </dgm:t>
    </dgm:pt>
    <dgm:pt modelId="{E6304D78-B277-4D60-92C2-CE193B814B60}">
      <dgm:prSet phldrT="[Texto]"/>
      <dgm:spPr/>
      <dgm:t>
        <a:bodyPr/>
        <a:lstStyle/>
        <a:p>
          <a:r>
            <a:rPr lang="es-AR" dirty="0"/>
            <a:t>Ventas</a:t>
          </a:r>
        </a:p>
      </dgm:t>
    </dgm:pt>
    <dgm:pt modelId="{41C6F3F0-5A8C-44D6-98B8-BDA5D009B1A3}" type="parTrans" cxnId="{C0BDDC5C-5634-4F4E-A17E-D5197F254098}">
      <dgm:prSet/>
      <dgm:spPr/>
      <dgm:t>
        <a:bodyPr/>
        <a:lstStyle/>
        <a:p>
          <a:endParaRPr lang="es-AR"/>
        </a:p>
      </dgm:t>
    </dgm:pt>
    <dgm:pt modelId="{9EE0BA7A-9464-42BA-8B52-0183160E6B50}" type="sibTrans" cxnId="{C0BDDC5C-5634-4F4E-A17E-D5197F254098}">
      <dgm:prSet/>
      <dgm:spPr/>
      <dgm:t>
        <a:bodyPr/>
        <a:lstStyle/>
        <a:p>
          <a:endParaRPr lang="es-AR"/>
        </a:p>
      </dgm:t>
    </dgm:pt>
    <dgm:pt modelId="{00F0CCCC-F6D1-4DEE-AE01-03CF819E9D36}">
      <dgm:prSet phldrT="[Texto]"/>
      <dgm:spPr/>
      <dgm:t>
        <a:bodyPr/>
        <a:lstStyle/>
        <a:p>
          <a:r>
            <a:rPr lang="es-AR" dirty="0"/>
            <a:t>Administración</a:t>
          </a:r>
        </a:p>
      </dgm:t>
    </dgm:pt>
    <dgm:pt modelId="{06A8246F-E969-4CC0-99CC-39A56202040D}" type="parTrans" cxnId="{41F8FDC5-7E8C-4C6C-B5C1-65F8991F08CE}">
      <dgm:prSet/>
      <dgm:spPr/>
      <dgm:t>
        <a:bodyPr/>
        <a:lstStyle/>
        <a:p>
          <a:endParaRPr lang="es-AR"/>
        </a:p>
      </dgm:t>
    </dgm:pt>
    <dgm:pt modelId="{634CAA2E-2B87-451E-BEA5-1013DA6C7CBB}" type="sibTrans" cxnId="{41F8FDC5-7E8C-4C6C-B5C1-65F8991F08CE}">
      <dgm:prSet/>
      <dgm:spPr/>
      <dgm:t>
        <a:bodyPr/>
        <a:lstStyle/>
        <a:p>
          <a:endParaRPr lang="es-AR"/>
        </a:p>
      </dgm:t>
    </dgm:pt>
    <dgm:pt modelId="{FE7D973E-8762-424B-9613-6FAAB765976A}">
      <dgm:prSet phldrT="[Texto]"/>
      <dgm:spPr/>
      <dgm:t>
        <a:bodyPr/>
        <a:lstStyle/>
        <a:p>
          <a:r>
            <a:rPr lang="es-AR" dirty="0"/>
            <a:t>Operación</a:t>
          </a:r>
        </a:p>
      </dgm:t>
    </dgm:pt>
    <dgm:pt modelId="{0B951E78-D806-493E-A5E9-7563BC62CA36}" type="parTrans" cxnId="{7456DC09-B1E0-4B13-86ED-61356DC0E3D8}">
      <dgm:prSet/>
      <dgm:spPr/>
      <dgm:t>
        <a:bodyPr/>
        <a:lstStyle/>
        <a:p>
          <a:endParaRPr lang="es-AR"/>
        </a:p>
      </dgm:t>
    </dgm:pt>
    <dgm:pt modelId="{B29FF10D-242B-4DB1-9701-0557D5171A42}" type="sibTrans" cxnId="{7456DC09-B1E0-4B13-86ED-61356DC0E3D8}">
      <dgm:prSet/>
      <dgm:spPr/>
      <dgm:t>
        <a:bodyPr/>
        <a:lstStyle/>
        <a:p>
          <a:endParaRPr lang="es-AR"/>
        </a:p>
      </dgm:t>
    </dgm:pt>
    <dgm:pt modelId="{2963DF8A-72CF-4DC8-AD82-F07ACB467DF1}" type="pres">
      <dgm:prSet presAssocID="{5B028C0B-D77A-45AB-8377-182EB4D96C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D943C2A-6D7F-4E03-A2B5-69BC59769944}" type="pres">
      <dgm:prSet presAssocID="{0AA39EDE-052A-4FE7-AE62-2AA31CED6F27}" presName="hierRoot1" presStyleCnt="0">
        <dgm:presLayoutVars>
          <dgm:hierBranch val="init"/>
        </dgm:presLayoutVars>
      </dgm:prSet>
      <dgm:spPr/>
    </dgm:pt>
    <dgm:pt modelId="{3A5DF95D-D214-4550-88A3-F3F88D2922DD}" type="pres">
      <dgm:prSet presAssocID="{0AA39EDE-052A-4FE7-AE62-2AA31CED6F27}" presName="rootComposite1" presStyleCnt="0"/>
      <dgm:spPr/>
    </dgm:pt>
    <dgm:pt modelId="{BE3E4DEE-5C97-4139-9D54-0A74C397AC3D}" type="pres">
      <dgm:prSet presAssocID="{0AA39EDE-052A-4FE7-AE62-2AA31CED6F2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8C8B34A-6327-45AD-8095-134862020D4B}" type="pres">
      <dgm:prSet presAssocID="{0AA39EDE-052A-4FE7-AE62-2AA31CED6F27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4E90008-336D-47C1-9C15-8FDFA6337FEC}" type="pres">
      <dgm:prSet presAssocID="{0AA39EDE-052A-4FE7-AE62-2AA31CED6F27}" presName="hierChild2" presStyleCnt="0"/>
      <dgm:spPr/>
    </dgm:pt>
    <dgm:pt modelId="{4E381F02-D730-4FB7-8633-6572CF83DF0B}" type="pres">
      <dgm:prSet presAssocID="{41C6F3F0-5A8C-44D6-98B8-BDA5D009B1A3}" presName="Name37" presStyleLbl="parChTrans1D2" presStyleIdx="0" presStyleCnt="3"/>
      <dgm:spPr/>
      <dgm:t>
        <a:bodyPr/>
        <a:lstStyle/>
        <a:p>
          <a:endParaRPr lang="es-ES"/>
        </a:p>
      </dgm:t>
    </dgm:pt>
    <dgm:pt modelId="{01824086-5594-47A0-8EDF-AB60CE822B34}" type="pres">
      <dgm:prSet presAssocID="{E6304D78-B277-4D60-92C2-CE193B814B60}" presName="hierRoot2" presStyleCnt="0">
        <dgm:presLayoutVars>
          <dgm:hierBranch val="init"/>
        </dgm:presLayoutVars>
      </dgm:prSet>
      <dgm:spPr/>
    </dgm:pt>
    <dgm:pt modelId="{F3A56FED-D26E-4325-8831-F34ED67FEF37}" type="pres">
      <dgm:prSet presAssocID="{E6304D78-B277-4D60-92C2-CE193B814B60}" presName="rootComposite" presStyleCnt="0"/>
      <dgm:spPr/>
    </dgm:pt>
    <dgm:pt modelId="{583173F2-D605-4879-BA7F-542D594AB867}" type="pres">
      <dgm:prSet presAssocID="{E6304D78-B277-4D60-92C2-CE193B814B6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655DD1-8EDB-43F9-96CA-F87EF48A0EC5}" type="pres">
      <dgm:prSet presAssocID="{E6304D78-B277-4D60-92C2-CE193B814B60}" presName="rootConnector" presStyleLbl="node2" presStyleIdx="0" presStyleCnt="3"/>
      <dgm:spPr/>
      <dgm:t>
        <a:bodyPr/>
        <a:lstStyle/>
        <a:p>
          <a:endParaRPr lang="es-ES"/>
        </a:p>
      </dgm:t>
    </dgm:pt>
    <dgm:pt modelId="{0D51A8C0-F93E-44AA-B3C2-C2FC87894162}" type="pres">
      <dgm:prSet presAssocID="{E6304D78-B277-4D60-92C2-CE193B814B60}" presName="hierChild4" presStyleCnt="0"/>
      <dgm:spPr/>
    </dgm:pt>
    <dgm:pt modelId="{9316492A-BE00-4247-86D6-05C76D9F1C78}" type="pres">
      <dgm:prSet presAssocID="{E6304D78-B277-4D60-92C2-CE193B814B60}" presName="hierChild5" presStyleCnt="0"/>
      <dgm:spPr/>
    </dgm:pt>
    <dgm:pt modelId="{2A23A291-7208-4A41-8CEA-BACEA38E630D}" type="pres">
      <dgm:prSet presAssocID="{06A8246F-E969-4CC0-99CC-39A56202040D}" presName="Name37" presStyleLbl="parChTrans1D2" presStyleIdx="1" presStyleCnt="3"/>
      <dgm:spPr/>
      <dgm:t>
        <a:bodyPr/>
        <a:lstStyle/>
        <a:p>
          <a:endParaRPr lang="es-ES"/>
        </a:p>
      </dgm:t>
    </dgm:pt>
    <dgm:pt modelId="{29F8E596-1234-4C5D-8859-3EA509C513F5}" type="pres">
      <dgm:prSet presAssocID="{00F0CCCC-F6D1-4DEE-AE01-03CF819E9D36}" presName="hierRoot2" presStyleCnt="0">
        <dgm:presLayoutVars>
          <dgm:hierBranch val="init"/>
        </dgm:presLayoutVars>
      </dgm:prSet>
      <dgm:spPr/>
    </dgm:pt>
    <dgm:pt modelId="{6ACC1E26-9020-4D4B-A6AB-99B351F80A0A}" type="pres">
      <dgm:prSet presAssocID="{00F0CCCC-F6D1-4DEE-AE01-03CF819E9D36}" presName="rootComposite" presStyleCnt="0"/>
      <dgm:spPr/>
    </dgm:pt>
    <dgm:pt modelId="{6FCABFED-5EB0-420A-A69B-CBE892D04B25}" type="pres">
      <dgm:prSet presAssocID="{00F0CCCC-F6D1-4DEE-AE01-03CF819E9D3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3C36AFF-E654-479E-BF6B-EAE7971E459A}" type="pres">
      <dgm:prSet presAssocID="{00F0CCCC-F6D1-4DEE-AE01-03CF819E9D36}" presName="rootConnector" presStyleLbl="node2" presStyleIdx="1" presStyleCnt="3"/>
      <dgm:spPr/>
      <dgm:t>
        <a:bodyPr/>
        <a:lstStyle/>
        <a:p>
          <a:endParaRPr lang="es-ES"/>
        </a:p>
      </dgm:t>
    </dgm:pt>
    <dgm:pt modelId="{D8B548C3-F3A5-4FB6-A1E4-6DF0703EC4E4}" type="pres">
      <dgm:prSet presAssocID="{00F0CCCC-F6D1-4DEE-AE01-03CF819E9D36}" presName="hierChild4" presStyleCnt="0"/>
      <dgm:spPr/>
    </dgm:pt>
    <dgm:pt modelId="{8DB5EB56-A9FE-4E30-B9F5-C6CD0EB56B39}" type="pres">
      <dgm:prSet presAssocID="{00F0CCCC-F6D1-4DEE-AE01-03CF819E9D36}" presName="hierChild5" presStyleCnt="0"/>
      <dgm:spPr/>
    </dgm:pt>
    <dgm:pt modelId="{3C6A63D5-70E7-4EC1-A036-3F17A2ACE9B1}" type="pres">
      <dgm:prSet presAssocID="{0B951E78-D806-493E-A5E9-7563BC62CA36}" presName="Name37" presStyleLbl="parChTrans1D2" presStyleIdx="2" presStyleCnt="3"/>
      <dgm:spPr/>
      <dgm:t>
        <a:bodyPr/>
        <a:lstStyle/>
        <a:p>
          <a:endParaRPr lang="es-ES"/>
        </a:p>
      </dgm:t>
    </dgm:pt>
    <dgm:pt modelId="{0FD15B57-CDC5-438E-BD67-E8B1AE34E737}" type="pres">
      <dgm:prSet presAssocID="{FE7D973E-8762-424B-9613-6FAAB765976A}" presName="hierRoot2" presStyleCnt="0">
        <dgm:presLayoutVars>
          <dgm:hierBranch val="init"/>
        </dgm:presLayoutVars>
      </dgm:prSet>
      <dgm:spPr/>
    </dgm:pt>
    <dgm:pt modelId="{55EC798E-1AA4-4D8A-9480-A16147AFD70F}" type="pres">
      <dgm:prSet presAssocID="{FE7D973E-8762-424B-9613-6FAAB765976A}" presName="rootComposite" presStyleCnt="0"/>
      <dgm:spPr/>
    </dgm:pt>
    <dgm:pt modelId="{5D667215-D22F-4DE4-BC5A-3F2046CC48CC}" type="pres">
      <dgm:prSet presAssocID="{FE7D973E-8762-424B-9613-6FAAB765976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1995712-9610-4FA7-ACE6-81735455992D}" type="pres">
      <dgm:prSet presAssocID="{FE7D973E-8762-424B-9613-6FAAB765976A}" presName="rootConnector" presStyleLbl="node2" presStyleIdx="2" presStyleCnt="3"/>
      <dgm:spPr/>
      <dgm:t>
        <a:bodyPr/>
        <a:lstStyle/>
        <a:p>
          <a:endParaRPr lang="es-ES"/>
        </a:p>
      </dgm:t>
    </dgm:pt>
    <dgm:pt modelId="{D0801170-8BA4-4F34-B976-23712E725082}" type="pres">
      <dgm:prSet presAssocID="{FE7D973E-8762-424B-9613-6FAAB765976A}" presName="hierChild4" presStyleCnt="0"/>
      <dgm:spPr/>
    </dgm:pt>
    <dgm:pt modelId="{A1C0166C-692E-427C-B46C-A86412723633}" type="pres">
      <dgm:prSet presAssocID="{FE7D973E-8762-424B-9613-6FAAB765976A}" presName="hierChild5" presStyleCnt="0"/>
      <dgm:spPr/>
    </dgm:pt>
    <dgm:pt modelId="{7D863D01-269E-4B5C-A5D4-8F10B4028EF8}" type="pres">
      <dgm:prSet presAssocID="{0AA39EDE-052A-4FE7-AE62-2AA31CED6F27}" presName="hierChild3" presStyleCnt="0"/>
      <dgm:spPr/>
    </dgm:pt>
  </dgm:ptLst>
  <dgm:cxnLst>
    <dgm:cxn modelId="{33724DCF-84AB-4EB6-A4E6-BEB13608F883}" type="presOf" srcId="{0B951E78-D806-493E-A5E9-7563BC62CA36}" destId="{3C6A63D5-70E7-4EC1-A036-3F17A2ACE9B1}" srcOrd="0" destOrd="0" presId="urn:microsoft.com/office/officeart/2005/8/layout/orgChart1"/>
    <dgm:cxn modelId="{D441CB17-81B0-488A-BDD2-70694608BFE7}" type="presOf" srcId="{0AA39EDE-052A-4FE7-AE62-2AA31CED6F27}" destId="{C8C8B34A-6327-45AD-8095-134862020D4B}" srcOrd="1" destOrd="0" presId="urn:microsoft.com/office/officeart/2005/8/layout/orgChart1"/>
    <dgm:cxn modelId="{86C0DAC0-4A20-41F1-880F-A2A71D3D65EE}" srcId="{5B028C0B-D77A-45AB-8377-182EB4D96C45}" destId="{0AA39EDE-052A-4FE7-AE62-2AA31CED6F27}" srcOrd="0" destOrd="0" parTransId="{15CD2716-F3D1-437B-BE94-CBAF08F3B301}" sibTransId="{61C83644-1BB1-4031-B796-FE47483B301A}"/>
    <dgm:cxn modelId="{C0BDDC5C-5634-4F4E-A17E-D5197F254098}" srcId="{0AA39EDE-052A-4FE7-AE62-2AA31CED6F27}" destId="{E6304D78-B277-4D60-92C2-CE193B814B60}" srcOrd="0" destOrd="0" parTransId="{41C6F3F0-5A8C-44D6-98B8-BDA5D009B1A3}" sibTransId="{9EE0BA7A-9464-42BA-8B52-0183160E6B50}"/>
    <dgm:cxn modelId="{8DF1CCF9-25D1-465A-ACBB-CFDF7F4387E6}" type="presOf" srcId="{5B028C0B-D77A-45AB-8377-182EB4D96C45}" destId="{2963DF8A-72CF-4DC8-AD82-F07ACB467DF1}" srcOrd="0" destOrd="0" presId="urn:microsoft.com/office/officeart/2005/8/layout/orgChart1"/>
    <dgm:cxn modelId="{0867ADC6-64B0-4772-AFE5-1A5BCFA12584}" type="presOf" srcId="{0AA39EDE-052A-4FE7-AE62-2AA31CED6F27}" destId="{BE3E4DEE-5C97-4139-9D54-0A74C397AC3D}" srcOrd="0" destOrd="0" presId="urn:microsoft.com/office/officeart/2005/8/layout/orgChart1"/>
    <dgm:cxn modelId="{D4406DFF-D4C4-4831-9C0F-A418F1B65C4B}" type="presOf" srcId="{FE7D973E-8762-424B-9613-6FAAB765976A}" destId="{5D667215-D22F-4DE4-BC5A-3F2046CC48CC}" srcOrd="0" destOrd="0" presId="urn:microsoft.com/office/officeart/2005/8/layout/orgChart1"/>
    <dgm:cxn modelId="{41F8FDC5-7E8C-4C6C-B5C1-65F8991F08CE}" srcId="{0AA39EDE-052A-4FE7-AE62-2AA31CED6F27}" destId="{00F0CCCC-F6D1-4DEE-AE01-03CF819E9D36}" srcOrd="1" destOrd="0" parTransId="{06A8246F-E969-4CC0-99CC-39A56202040D}" sibTransId="{634CAA2E-2B87-451E-BEA5-1013DA6C7CBB}"/>
    <dgm:cxn modelId="{4F36069B-3503-4E75-8866-3AF22FD1F40A}" type="presOf" srcId="{FE7D973E-8762-424B-9613-6FAAB765976A}" destId="{81995712-9610-4FA7-ACE6-81735455992D}" srcOrd="1" destOrd="0" presId="urn:microsoft.com/office/officeart/2005/8/layout/orgChart1"/>
    <dgm:cxn modelId="{91BA9DE8-5991-4D73-BBBC-5596A6A492CB}" type="presOf" srcId="{E6304D78-B277-4D60-92C2-CE193B814B60}" destId="{583173F2-D605-4879-BA7F-542D594AB867}" srcOrd="0" destOrd="0" presId="urn:microsoft.com/office/officeart/2005/8/layout/orgChart1"/>
    <dgm:cxn modelId="{B7E02ECD-6DC1-4AD4-810B-CCE73AFA04BE}" type="presOf" srcId="{41C6F3F0-5A8C-44D6-98B8-BDA5D009B1A3}" destId="{4E381F02-D730-4FB7-8633-6572CF83DF0B}" srcOrd="0" destOrd="0" presId="urn:microsoft.com/office/officeart/2005/8/layout/orgChart1"/>
    <dgm:cxn modelId="{7456DC09-B1E0-4B13-86ED-61356DC0E3D8}" srcId="{0AA39EDE-052A-4FE7-AE62-2AA31CED6F27}" destId="{FE7D973E-8762-424B-9613-6FAAB765976A}" srcOrd="2" destOrd="0" parTransId="{0B951E78-D806-493E-A5E9-7563BC62CA36}" sibTransId="{B29FF10D-242B-4DB1-9701-0557D5171A42}"/>
    <dgm:cxn modelId="{EECBD800-09D3-4B10-8474-736805785EB5}" type="presOf" srcId="{06A8246F-E969-4CC0-99CC-39A56202040D}" destId="{2A23A291-7208-4A41-8CEA-BACEA38E630D}" srcOrd="0" destOrd="0" presId="urn:microsoft.com/office/officeart/2005/8/layout/orgChart1"/>
    <dgm:cxn modelId="{E6881DBA-9A46-4DD8-9E15-2828E2342A4C}" type="presOf" srcId="{00F0CCCC-F6D1-4DEE-AE01-03CF819E9D36}" destId="{63C36AFF-E654-479E-BF6B-EAE7971E459A}" srcOrd="1" destOrd="0" presId="urn:microsoft.com/office/officeart/2005/8/layout/orgChart1"/>
    <dgm:cxn modelId="{B6A08FC7-AAFB-417C-B618-3D8E6AC4D376}" type="presOf" srcId="{E6304D78-B277-4D60-92C2-CE193B814B60}" destId="{CA655DD1-8EDB-43F9-96CA-F87EF48A0EC5}" srcOrd="1" destOrd="0" presId="urn:microsoft.com/office/officeart/2005/8/layout/orgChart1"/>
    <dgm:cxn modelId="{AA00BF5E-7225-42E6-A38C-C40D6969804E}" type="presOf" srcId="{00F0CCCC-F6D1-4DEE-AE01-03CF819E9D36}" destId="{6FCABFED-5EB0-420A-A69B-CBE892D04B25}" srcOrd="0" destOrd="0" presId="urn:microsoft.com/office/officeart/2005/8/layout/orgChart1"/>
    <dgm:cxn modelId="{E069A047-9F09-4636-BA4A-61347C85BC70}" type="presParOf" srcId="{2963DF8A-72CF-4DC8-AD82-F07ACB467DF1}" destId="{7D943C2A-6D7F-4E03-A2B5-69BC59769944}" srcOrd="0" destOrd="0" presId="urn:microsoft.com/office/officeart/2005/8/layout/orgChart1"/>
    <dgm:cxn modelId="{8E2328EF-BEF0-4DDC-845C-0F9E1F5E1491}" type="presParOf" srcId="{7D943C2A-6D7F-4E03-A2B5-69BC59769944}" destId="{3A5DF95D-D214-4550-88A3-F3F88D2922DD}" srcOrd="0" destOrd="0" presId="urn:microsoft.com/office/officeart/2005/8/layout/orgChart1"/>
    <dgm:cxn modelId="{7E870FCD-C00A-49B6-B037-B875C2F4C77B}" type="presParOf" srcId="{3A5DF95D-D214-4550-88A3-F3F88D2922DD}" destId="{BE3E4DEE-5C97-4139-9D54-0A74C397AC3D}" srcOrd="0" destOrd="0" presId="urn:microsoft.com/office/officeart/2005/8/layout/orgChart1"/>
    <dgm:cxn modelId="{A97CDC3A-D3C5-4D0B-AB31-6CD599865DF7}" type="presParOf" srcId="{3A5DF95D-D214-4550-88A3-F3F88D2922DD}" destId="{C8C8B34A-6327-45AD-8095-134862020D4B}" srcOrd="1" destOrd="0" presId="urn:microsoft.com/office/officeart/2005/8/layout/orgChart1"/>
    <dgm:cxn modelId="{467ED6C2-E468-4FBA-B64E-E3E29C5938E4}" type="presParOf" srcId="{7D943C2A-6D7F-4E03-A2B5-69BC59769944}" destId="{A4E90008-336D-47C1-9C15-8FDFA6337FEC}" srcOrd="1" destOrd="0" presId="urn:microsoft.com/office/officeart/2005/8/layout/orgChart1"/>
    <dgm:cxn modelId="{109AED0E-2C5B-4701-BE91-A27BDDF650D6}" type="presParOf" srcId="{A4E90008-336D-47C1-9C15-8FDFA6337FEC}" destId="{4E381F02-D730-4FB7-8633-6572CF83DF0B}" srcOrd="0" destOrd="0" presId="urn:microsoft.com/office/officeart/2005/8/layout/orgChart1"/>
    <dgm:cxn modelId="{6982109B-22B5-4B68-8C1F-37E7A5AD0C37}" type="presParOf" srcId="{A4E90008-336D-47C1-9C15-8FDFA6337FEC}" destId="{01824086-5594-47A0-8EDF-AB60CE822B34}" srcOrd="1" destOrd="0" presId="urn:microsoft.com/office/officeart/2005/8/layout/orgChart1"/>
    <dgm:cxn modelId="{EA85DBE8-EE24-495B-9CCF-4915D2B925AD}" type="presParOf" srcId="{01824086-5594-47A0-8EDF-AB60CE822B34}" destId="{F3A56FED-D26E-4325-8831-F34ED67FEF37}" srcOrd="0" destOrd="0" presId="urn:microsoft.com/office/officeart/2005/8/layout/orgChart1"/>
    <dgm:cxn modelId="{1727A056-2304-4B30-87B3-491AA6B5EAC1}" type="presParOf" srcId="{F3A56FED-D26E-4325-8831-F34ED67FEF37}" destId="{583173F2-D605-4879-BA7F-542D594AB867}" srcOrd="0" destOrd="0" presId="urn:microsoft.com/office/officeart/2005/8/layout/orgChart1"/>
    <dgm:cxn modelId="{B6AB784A-3BB5-4E81-A93B-F80B1B122D77}" type="presParOf" srcId="{F3A56FED-D26E-4325-8831-F34ED67FEF37}" destId="{CA655DD1-8EDB-43F9-96CA-F87EF48A0EC5}" srcOrd="1" destOrd="0" presId="urn:microsoft.com/office/officeart/2005/8/layout/orgChart1"/>
    <dgm:cxn modelId="{6805D397-6A86-4A43-B2BD-DE10A68BFEF1}" type="presParOf" srcId="{01824086-5594-47A0-8EDF-AB60CE822B34}" destId="{0D51A8C0-F93E-44AA-B3C2-C2FC87894162}" srcOrd="1" destOrd="0" presId="urn:microsoft.com/office/officeart/2005/8/layout/orgChart1"/>
    <dgm:cxn modelId="{F792AB58-0636-456F-86B5-AF48B4B65D64}" type="presParOf" srcId="{01824086-5594-47A0-8EDF-AB60CE822B34}" destId="{9316492A-BE00-4247-86D6-05C76D9F1C78}" srcOrd="2" destOrd="0" presId="urn:microsoft.com/office/officeart/2005/8/layout/orgChart1"/>
    <dgm:cxn modelId="{552DA83A-6639-4256-989A-CA53F0505CE9}" type="presParOf" srcId="{A4E90008-336D-47C1-9C15-8FDFA6337FEC}" destId="{2A23A291-7208-4A41-8CEA-BACEA38E630D}" srcOrd="2" destOrd="0" presId="urn:microsoft.com/office/officeart/2005/8/layout/orgChart1"/>
    <dgm:cxn modelId="{8679CA8D-7091-455F-8EAA-4E9A89308163}" type="presParOf" srcId="{A4E90008-336D-47C1-9C15-8FDFA6337FEC}" destId="{29F8E596-1234-4C5D-8859-3EA509C513F5}" srcOrd="3" destOrd="0" presId="urn:microsoft.com/office/officeart/2005/8/layout/orgChart1"/>
    <dgm:cxn modelId="{84B4DB21-57E0-4B43-B872-ADCFC415E7B3}" type="presParOf" srcId="{29F8E596-1234-4C5D-8859-3EA509C513F5}" destId="{6ACC1E26-9020-4D4B-A6AB-99B351F80A0A}" srcOrd="0" destOrd="0" presId="urn:microsoft.com/office/officeart/2005/8/layout/orgChart1"/>
    <dgm:cxn modelId="{F4D318CC-55B8-4ABF-B71F-4708C83FCD8A}" type="presParOf" srcId="{6ACC1E26-9020-4D4B-A6AB-99B351F80A0A}" destId="{6FCABFED-5EB0-420A-A69B-CBE892D04B25}" srcOrd="0" destOrd="0" presId="urn:microsoft.com/office/officeart/2005/8/layout/orgChart1"/>
    <dgm:cxn modelId="{588292F2-98E0-44F3-82CC-8C6F11FAA971}" type="presParOf" srcId="{6ACC1E26-9020-4D4B-A6AB-99B351F80A0A}" destId="{63C36AFF-E654-479E-BF6B-EAE7971E459A}" srcOrd="1" destOrd="0" presId="urn:microsoft.com/office/officeart/2005/8/layout/orgChart1"/>
    <dgm:cxn modelId="{37F62A51-1145-4C8B-B97B-ABC41141DA0E}" type="presParOf" srcId="{29F8E596-1234-4C5D-8859-3EA509C513F5}" destId="{D8B548C3-F3A5-4FB6-A1E4-6DF0703EC4E4}" srcOrd="1" destOrd="0" presId="urn:microsoft.com/office/officeart/2005/8/layout/orgChart1"/>
    <dgm:cxn modelId="{C6E1C6BF-07D9-44EF-AA71-94C702F9B6CA}" type="presParOf" srcId="{29F8E596-1234-4C5D-8859-3EA509C513F5}" destId="{8DB5EB56-A9FE-4E30-B9F5-C6CD0EB56B39}" srcOrd="2" destOrd="0" presId="urn:microsoft.com/office/officeart/2005/8/layout/orgChart1"/>
    <dgm:cxn modelId="{915159DD-CBA1-47B6-A0F1-756CF6580795}" type="presParOf" srcId="{A4E90008-336D-47C1-9C15-8FDFA6337FEC}" destId="{3C6A63D5-70E7-4EC1-A036-3F17A2ACE9B1}" srcOrd="4" destOrd="0" presId="urn:microsoft.com/office/officeart/2005/8/layout/orgChart1"/>
    <dgm:cxn modelId="{2F8CBA28-C0F5-49FA-A692-B49B10FDB891}" type="presParOf" srcId="{A4E90008-336D-47C1-9C15-8FDFA6337FEC}" destId="{0FD15B57-CDC5-438E-BD67-E8B1AE34E737}" srcOrd="5" destOrd="0" presId="urn:microsoft.com/office/officeart/2005/8/layout/orgChart1"/>
    <dgm:cxn modelId="{942E4515-5024-499E-9C08-062C1EDDF5F3}" type="presParOf" srcId="{0FD15B57-CDC5-438E-BD67-E8B1AE34E737}" destId="{55EC798E-1AA4-4D8A-9480-A16147AFD70F}" srcOrd="0" destOrd="0" presId="urn:microsoft.com/office/officeart/2005/8/layout/orgChart1"/>
    <dgm:cxn modelId="{223CFC0B-8068-407E-A4A5-E773E908D22D}" type="presParOf" srcId="{55EC798E-1AA4-4D8A-9480-A16147AFD70F}" destId="{5D667215-D22F-4DE4-BC5A-3F2046CC48CC}" srcOrd="0" destOrd="0" presId="urn:microsoft.com/office/officeart/2005/8/layout/orgChart1"/>
    <dgm:cxn modelId="{2E66CF06-EDE3-4B24-B2B7-CC45F7D6E376}" type="presParOf" srcId="{55EC798E-1AA4-4D8A-9480-A16147AFD70F}" destId="{81995712-9610-4FA7-ACE6-81735455992D}" srcOrd="1" destOrd="0" presId="urn:microsoft.com/office/officeart/2005/8/layout/orgChart1"/>
    <dgm:cxn modelId="{02C208ED-F23B-4131-B045-9D2F6E8D2C4F}" type="presParOf" srcId="{0FD15B57-CDC5-438E-BD67-E8B1AE34E737}" destId="{D0801170-8BA4-4F34-B976-23712E725082}" srcOrd="1" destOrd="0" presId="urn:microsoft.com/office/officeart/2005/8/layout/orgChart1"/>
    <dgm:cxn modelId="{E164B7BC-597E-4742-9C6B-ECEB021A02A5}" type="presParOf" srcId="{0FD15B57-CDC5-438E-BD67-E8B1AE34E737}" destId="{A1C0166C-692E-427C-B46C-A86412723633}" srcOrd="2" destOrd="0" presId="urn:microsoft.com/office/officeart/2005/8/layout/orgChart1"/>
    <dgm:cxn modelId="{743765F3-2252-4AB1-8399-D31639DB26AE}" type="presParOf" srcId="{7D943C2A-6D7F-4E03-A2B5-69BC59769944}" destId="{7D863D01-269E-4B5C-A5D4-8F10B4028E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028C0B-D77A-45AB-8377-182EB4D96C4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A39EDE-052A-4FE7-AE62-2AA31CED6F27}">
      <dgm:prSet phldrT="[Texto]" custT="1"/>
      <dgm:spPr/>
      <dgm:t>
        <a:bodyPr/>
        <a:lstStyle/>
        <a:p>
          <a:r>
            <a:rPr lang="es-AR" sz="1400" dirty="0"/>
            <a:t>Dirección General</a:t>
          </a:r>
        </a:p>
      </dgm:t>
    </dgm:pt>
    <dgm:pt modelId="{15CD2716-F3D1-437B-BE94-CBAF08F3B301}" type="parTrans" cxnId="{86C0DAC0-4A20-41F1-880F-A2A71D3D65EE}">
      <dgm:prSet/>
      <dgm:spPr/>
      <dgm:t>
        <a:bodyPr/>
        <a:lstStyle/>
        <a:p>
          <a:endParaRPr lang="es-AR" sz="1400"/>
        </a:p>
      </dgm:t>
    </dgm:pt>
    <dgm:pt modelId="{61C83644-1BB1-4031-B796-FE47483B301A}" type="sibTrans" cxnId="{86C0DAC0-4A20-41F1-880F-A2A71D3D65EE}">
      <dgm:prSet/>
      <dgm:spPr/>
      <dgm:t>
        <a:bodyPr/>
        <a:lstStyle/>
        <a:p>
          <a:endParaRPr lang="es-AR" sz="1400"/>
        </a:p>
      </dgm:t>
    </dgm:pt>
    <dgm:pt modelId="{E6304D78-B277-4D60-92C2-CE193B814B60}">
      <dgm:prSet phldrT="[Texto]" custT="1"/>
      <dgm:spPr/>
      <dgm:t>
        <a:bodyPr/>
        <a:lstStyle/>
        <a:p>
          <a:r>
            <a:rPr lang="es-AR" sz="1400" dirty="0"/>
            <a:t>Farmacéutica</a:t>
          </a:r>
        </a:p>
      </dgm:t>
    </dgm:pt>
    <dgm:pt modelId="{41C6F3F0-5A8C-44D6-98B8-BDA5D009B1A3}" type="parTrans" cxnId="{C0BDDC5C-5634-4F4E-A17E-D5197F254098}">
      <dgm:prSet/>
      <dgm:spPr/>
      <dgm:t>
        <a:bodyPr/>
        <a:lstStyle/>
        <a:p>
          <a:endParaRPr lang="es-AR" sz="1400"/>
        </a:p>
      </dgm:t>
    </dgm:pt>
    <dgm:pt modelId="{9EE0BA7A-9464-42BA-8B52-0183160E6B50}" type="sibTrans" cxnId="{C0BDDC5C-5634-4F4E-A17E-D5197F254098}">
      <dgm:prSet/>
      <dgm:spPr/>
      <dgm:t>
        <a:bodyPr/>
        <a:lstStyle/>
        <a:p>
          <a:endParaRPr lang="es-AR" sz="1400"/>
        </a:p>
      </dgm:t>
    </dgm:pt>
    <dgm:pt modelId="{00F0CCCC-F6D1-4DEE-AE01-03CF819E9D36}">
      <dgm:prSet phldrT="[Texto]" custT="1"/>
      <dgm:spPr/>
      <dgm:t>
        <a:bodyPr/>
        <a:lstStyle/>
        <a:p>
          <a:r>
            <a:rPr lang="es-AR" sz="1400" dirty="0"/>
            <a:t>Veterinaria</a:t>
          </a:r>
        </a:p>
      </dgm:t>
    </dgm:pt>
    <dgm:pt modelId="{06A8246F-E969-4CC0-99CC-39A56202040D}" type="parTrans" cxnId="{41F8FDC5-7E8C-4C6C-B5C1-65F8991F08CE}">
      <dgm:prSet/>
      <dgm:spPr/>
      <dgm:t>
        <a:bodyPr/>
        <a:lstStyle/>
        <a:p>
          <a:endParaRPr lang="es-AR" sz="1400"/>
        </a:p>
      </dgm:t>
    </dgm:pt>
    <dgm:pt modelId="{634CAA2E-2B87-451E-BEA5-1013DA6C7CBB}" type="sibTrans" cxnId="{41F8FDC5-7E8C-4C6C-B5C1-65F8991F08CE}">
      <dgm:prSet/>
      <dgm:spPr/>
      <dgm:t>
        <a:bodyPr/>
        <a:lstStyle/>
        <a:p>
          <a:endParaRPr lang="es-AR" sz="1400"/>
        </a:p>
      </dgm:t>
    </dgm:pt>
    <dgm:pt modelId="{FE7D973E-8762-424B-9613-6FAAB765976A}">
      <dgm:prSet phldrT="[Texto]" custT="1"/>
      <dgm:spPr/>
      <dgm:t>
        <a:bodyPr/>
        <a:lstStyle/>
        <a:p>
          <a:r>
            <a:rPr lang="es-AR" sz="1400" dirty="0"/>
            <a:t>Química</a:t>
          </a:r>
        </a:p>
      </dgm:t>
    </dgm:pt>
    <dgm:pt modelId="{0B951E78-D806-493E-A5E9-7563BC62CA36}" type="parTrans" cxnId="{7456DC09-B1E0-4B13-86ED-61356DC0E3D8}">
      <dgm:prSet/>
      <dgm:spPr/>
      <dgm:t>
        <a:bodyPr/>
        <a:lstStyle/>
        <a:p>
          <a:endParaRPr lang="es-AR" sz="1400"/>
        </a:p>
      </dgm:t>
    </dgm:pt>
    <dgm:pt modelId="{B29FF10D-242B-4DB1-9701-0557D5171A42}" type="sibTrans" cxnId="{7456DC09-B1E0-4B13-86ED-61356DC0E3D8}">
      <dgm:prSet/>
      <dgm:spPr/>
      <dgm:t>
        <a:bodyPr/>
        <a:lstStyle/>
        <a:p>
          <a:endParaRPr lang="es-AR" sz="1400"/>
        </a:p>
      </dgm:t>
    </dgm:pt>
    <dgm:pt modelId="{33F8384A-4E42-407A-AA4C-8D30280DCE02}">
      <dgm:prSet phldrT="[Texto]" custT="1"/>
      <dgm:spPr/>
      <dgm:t>
        <a:bodyPr/>
        <a:lstStyle/>
        <a:p>
          <a:r>
            <a:rPr lang="es-AR" sz="1400" dirty="0"/>
            <a:t>Antibiótico</a:t>
          </a:r>
        </a:p>
      </dgm:t>
    </dgm:pt>
    <dgm:pt modelId="{D4C7F722-F541-4B32-BC17-F02AA268C2DE}" type="parTrans" cxnId="{69B616C1-6F84-47D1-AFD3-2C10723778C0}">
      <dgm:prSet/>
      <dgm:spPr/>
      <dgm:t>
        <a:bodyPr/>
        <a:lstStyle/>
        <a:p>
          <a:endParaRPr lang="es-AR" sz="1400"/>
        </a:p>
      </dgm:t>
    </dgm:pt>
    <dgm:pt modelId="{6EF25D0C-8006-4F98-88EF-E1F4F89181C2}" type="sibTrans" cxnId="{69B616C1-6F84-47D1-AFD3-2C10723778C0}">
      <dgm:prSet/>
      <dgm:spPr/>
      <dgm:t>
        <a:bodyPr/>
        <a:lstStyle/>
        <a:p>
          <a:endParaRPr lang="es-AR" sz="1400"/>
        </a:p>
      </dgm:t>
    </dgm:pt>
    <dgm:pt modelId="{31ABFC5D-ABBC-4A32-A5BD-DF85895E326C}">
      <dgm:prSet phldrT="[Texto]" custT="1"/>
      <dgm:spPr/>
      <dgm:t>
        <a:bodyPr/>
        <a:lstStyle/>
        <a:p>
          <a:r>
            <a:rPr lang="es-AR" sz="1400" dirty="0"/>
            <a:t>Jarabe</a:t>
          </a:r>
        </a:p>
      </dgm:t>
    </dgm:pt>
    <dgm:pt modelId="{FA9977B6-8A6D-49EF-BEB1-090866524521}" type="parTrans" cxnId="{7A643B10-8F5A-401A-9671-2D4ABA928641}">
      <dgm:prSet/>
      <dgm:spPr/>
      <dgm:t>
        <a:bodyPr/>
        <a:lstStyle/>
        <a:p>
          <a:endParaRPr lang="es-AR" sz="1400"/>
        </a:p>
      </dgm:t>
    </dgm:pt>
    <dgm:pt modelId="{A71CF6FF-CD5E-4814-9786-E0B612212A70}" type="sibTrans" cxnId="{7A643B10-8F5A-401A-9671-2D4ABA928641}">
      <dgm:prSet/>
      <dgm:spPr/>
      <dgm:t>
        <a:bodyPr/>
        <a:lstStyle/>
        <a:p>
          <a:endParaRPr lang="es-AR" sz="1400"/>
        </a:p>
      </dgm:t>
    </dgm:pt>
    <dgm:pt modelId="{9F221883-EF6B-427B-AE9D-2EFBED738DA2}">
      <dgm:prSet phldrT="[Texto]" custT="1"/>
      <dgm:spPr/>
      <dgm:t>
        <a:bodyPr/>
        <a:lstStyle/>
        <a:p>
          <a:r>
            <a:rPr lang="es-AR" sz="1400" dirty="0"/>
            <a:t>Vacunas</a:t>
          </a:r>
        </a:p>
      </dgm:t>
    </dgm:pt>
    <dgm:pt modelId="{BBC1E111-7270-4BFA-B80A-C27E0DFEA10C}" type="parTrans" cxnId="{399B6D22-BA4D-4109-8320-36A15864C93F}">
      <dgm:prSet/>
      <dgm:spPr/>
      <dgm:t>
        <a:bodyPr/>
        <a:lstStyle/>
        <a:p>
          <a:endParaRPr lang="es-AR" sz="1400"/>
        </a:p>
      </dgm:t>
    </dgm:pt>
    <dgm:pt modelId="{A4D384AC-1027-4A7F-A386-817C38B1A39C}" type="sibTrans" cxnId="{399B6D22-BA4D-4109-8320-36A15864C93F}">
      <dgm:prSet/>
      <dgm:spPr/>
      <dgm:t>
        <a:bodyPr/>
        <a:lstStyle/>
        <a:p>
          <a:endParaRPr lang="es-AR" sz="1400"/>
        </a:p>
      </dgm:t>
    </dgm:pt>
    <dgm:pt modelId="{B4E298BA-135A-44E6-99E2-F2EAF1FC1081}">
      <dgm:prSet phldrT="[Texto]" custT="1"/>
      <dgm:spPr/>
      <dgm:t>
        <a:bodyPr/>
        <a:lstStyle/>
        <a:p>
          <a:r>
            <a:rPr lang="es-AR" sz="1400" dirty="0"/>
            <a:t>Insecticidas</a:t>
          </a:r>
        </a:p>
      </dgm:t>
    </dgm:pt>
    <dgm:pt modelId="{5A8201C9-C5DB-4525-94FA-E9747D515ACB}" type="parTrans" cxnId="{340DF675-9915-4D19-93A0-76191FBB1F7B}">
      <dgm:prSet/>
      <dgm:spPr/>
      <dgm:t>
        <a:bodyPr/>
        <a:lstStyle/>
        <a:p>
          <a:endParaRPr lang="es-AR" sz="1400"/>
        </a:p>
      </dgm:t>
    </dgm:pt>
    <dgm:pt modelId="{D6883FB9-763A-4757-9ACB-ED8189C97FA0}" type="sibTrans" cxnId="{340DF675-9915-4D19-93A0-76191FBB1F7B}">
      <dgm:prSet/>
      <dgm:spPr/>
      <dgm:t>
        <a:bodyPr/>
        <a:lstStyle/>
        <a:p>
          <a:endParaRPr lang="es-AR" sz="1400"/>
        </a:p>
      </dgm:t>
    </dgm:pt>
    <dgm:pt modelId="{7A945AB7-7AC8-4F83-9E46-FAE45C6CEF30}">
      <dgm:prSet phldrT="[Texto]" custT="1"/>
      <dgm:spPr/>
      <dgm:t>
        <a:bodyPr/>
        <a:lstStyle/>
        <a:p>
          <a:r>
            <a:rPr lang="es-AR" sz="1400" dirty="0"/>
            <a:t>Pigmentos</a:t>
          </a:r>
        </a:p>
      </dgm:t>
    </dgm:pt>
    <dgm:pt modelId="{CD10E731-D063-4FB0-BF23-DE4FE566DF7D}" type="parTrans" cxnId="{7194722D-3C7E-4B0F-A065-E1B3FE26B7A5}">
      <dgm:prSet/>
      <dgm:spPr/>
      <dgm:t>
        <a:bodyPr/>
        <a:lstStyle/>
        <a:p>
          <a:endParaRPr lang="es-AR" sz="1400"/>
        </a:p>
      </dgm:t>
    </dgm:pt>
    <dgm:pt modelId="{D12B480A-11C7-41ED-B01D-C9A33646C8D8}" type="sibTrans" cxnId="{7194722D-3C7E-4B0F-A065-E1B3FE26B7A5}">
      <dgm:prSet/>
      <dgm:spPr/>
      <dgm:t>
        <a:bodyPr/>
        <a:lstStyle/>
        <a:p>
          <a:endParaRPr lang="es-AR" sz="1400"/>
        </a:p>
      </dgm:t>
    </dgm:pt>
    <dgm:pt modelId="{2963DF8A-72CF-4DC8-AD82-F07ACB467DF1}" type="pres">
      <dgm:prSet presAssocID="{5B028C0B-D77A-45AB-8377-182EB4D96C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D943C2A-6D7F-4E03-A2B5-69BC59769944}" type="pres">
      <dgm:prSet presAssocID="{0AA39EDE-052A-4FE7-AE62-2AA31CED6F27}" presName="hierRoot1" presStyleCnt="0">
        <dgm:presLayoutVars>
          <dgm:hierBranch val="init"/>
        </dgm:presLayoutVars>
      </dgm:prSet>
      <dgm:spPr/>
    </dgm:pt>
    <dgm:pt modelId="{3A5DF95D-D214-4550-88A3-F3F88D2922DD}" type="pres">
      <dgm:prSet presAssocID="{0AA39EDE-052A-4FE7-AE62-2AA31CED6F27}" presName="rootComposite1" presStyleCnt="0"/>
      <dgm:spPr/>
    </dgm:pt>
    <dgm:pt modelId="{BE3E4DEE-5C97-4139-9D54-0A74C397AC3D}" type="pres">
      <dgm:prSet presAssocID="{0AA39EDE-052A-4FE7-AE62-2AA31CED6F2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8C8B34A-6327-45AD-8095-134862020D4B}" type="pres">
      <dgm:prSet presAssocID="{0AA39EDE-052A-4FE7-AE62-2AA31CED6F27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4E90008-336D-47C1-9C15-8FDFA6337FEC}" type="pres">
      <dgm:prSet presAssocID="{0AA39EDE-052A-4FE7-AE62-2AA31CED6F27}" presName="hierChild2" presStyleCnt="0"/>
      <dgm:spPr/>
    </dgm:pt>
    <dgm:pt modelId="{4E381F02-D730-4FB7-8633-6572CF83DF0B}" type="pres">
      <dgm:prSet presAssocID="{41C6F3F0-5A8C-44D6-98B8-BDA5D009B1A3}" presName="Name37" presStyleLbl="parChTrans1D2" presStyleIdx="0" presStyleCnt="3"/>
      <dgm:spPr/>
      <dgm:t>
        <a:bodyPr/>
        <a:lstStyle/>
        <a:p>
          <a:endParaRPr lang="es-ES"/>
        </a:p>
      </dgm:t>
    </dgm:pt>
    <dgm:pt modelId="{01824086-5594-47A0-8EDF-AB60CE822B34}" type="pres">
      <dgm:prSet presAssocID="{E6304D78-B277-4D60-92C2-CE193B814B60}" presName="hierRoot2" presStyleCnt="0">
        <dgm:presLayoutVars>
          <dgm:hierBranch val="init"/>
        </dgm:presLayoutVars>
      </dgm:prSet>
      <dgm:spPr/>
    </dgm:pt>
    <dgm:pt modelId="{F3A56FED-D26E-4325-8831-F34ED67FEF37}" type="pres">
      <dgm:prSet presAssocID="{E6304D78-B277-4D60-92C2-CE193B814B60}" presName="rootComposite" presStyleCnt="0"/>
      <dgm:spPr/>
    </dgm:pt>
    <dgm:pt modelId="{583173F2-D605-4879-BA7F-542D594AB867}" type="pres">
      <dgm:prSet presAssocID="{E6304D78-B277-4D60-92C2-CE193B814B6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655DD1-8EDB-43F9-96CA-F87EF48A0EC5}" type="pres">
      <dgm:prSet presAssocID="{E6304D78-B277-4D60-92C2-CE193B814B60}" presName="rootConnector" presStyleLbl="node2" presStyleIdx="0" presStyleCnt="3"/>
      <dgm:spPr/>
      <dgm:t>
        <a:bodyPr/>
        <a:lstStyle/>
        <a:p>
          <a:endParaRPr lang="es-ES"/>
        </a:p>
      </dgm:t>
    </dgm:pt>
    <dgm:pt modelId="{0D51A8C0-F93E-44AA-B3C2-C2FC87894162}" type="pres">
      <dgm:prSet presAssocID="{E6304D78-B277-4D60-92C2-CE193B814B60}" presName="hierChild4" presStyleCnt="0"/>
      <dgm:spPr/>
    </dgm:pt>
    <dgm:pt modelId="{7B459663-83E9-46A5-BF11-D9B225467227}" type="pres">
      <dgm:prSet presAssocID="{D4C7F722-F541-4B32-BC17-F02AA268C2DE}" presName="Name37" presStyleLbl="parChTrans1D3" presStyleIdx="0" presStyleCnt="5"/>
      <dgm:spPr/>
      <dgm:t>
        <a:bodyPr/>
        <a:lstStyle/>
        <a:p>
          <a:endParaRPr lang="es-ES"/>
        </a:p>
      </dgm:t>
    </dgm:pt>
    <dgm:pt modelId="{582A0977-4307-4EBA-8F5E-9A45CB62D582}" type="pres">
      <dgm:prSet presAssocID="{33F8384A-4E42-407A-AA4C-8D30280DCE02}" presName="hierRoot2" presStyleCnt="0">
        <dgm:presLayoutVars>
          <dgm:hierBranch val="init"/>
        </dgm:presLayoutVars>
      </dgm:prSet>
      <dgm:spPr/>
    </dgm:pt>
    <dgm:pt modelId="{F42C54C2-3B14-4E06-98AB-D53E445E7198}" type="pres">
      <dgm:prSet presAssocID="{33F8384A-4E42-407A-AA4C-8D30280DCE02}" presName="rootComposite" presStyleCnt="0"/>
      <dgm:spPr/>
    </dgm:pt>
    <dgm:pt modelId="{C9F3F9C9-BF00-4F0A-9173-3A4B19C751A7}" type="pres">
      <dgm:prSet presAssocID="{33F8384A-4E42-407A-AA4C-8D30280DCE02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CE878C1-655E-43F2-9526-369BF308D494}" type="pres">
      <dgm:prSet presAssocID="{33F8384A-4E42-407A-AA4C-8D30280DCE02}" presName="rootConnector" presStyleLbl="node3" presStyleIdx="0" presStyleCnt="5"/>
      <dgm:spPr/>
      <dgm:t>
        <a:bodyPr/>
        <a:lstStyle/>
        <a:p>
          <a:endParaRPr lang="es-ES"/>
        </a:p>
      </dgm:t>
    </dgm:pt>
    <dgm:pt modelId="{13F2BDC6-5115-4461-8CCD-0E38EBFC084D}" type="pres">
      <dgm:prSet presAssocID="{33F8384A-4E42-407A-AA4C-8D30280DCE02}" presName="hierChild4" presStyleCnt="0"/>
      <dgm:spPr/>
    </dgm:pt>
    <dgm:pt modelId="{0456D0B4-8B23-4114-960E-188F86575E16}" type="pres">
      <dgm:prSet presAssocID="{33F8384A-4E42-407A-AA4C-8D30280DCE02}" presName="hierChild5" presStyleCnt="0"/>
      <dgm:spPr/>
    </dgm:pt>
    <dgm:pt modelId="{F029AE5A-A976-4F8D-A1A3-942449A91F8F}" type="pres">
      <dgm:prSet presAssocID="{FA9977B6-8A6D-49EF-BEB1-090866524521}" presName="Name37" presStyleLbl="parChTrans1D3" presStyleIdx="1" presStyleCnt="5"/>
      <dgm:spPr/>
      <dgm:t>
        <a:bodyPr/>
        <a:lstStyle/>
        <a:p>
          <a:endParaRPr lang="es-ES"/>
        </a:p>
      </dgm:t>
    </dgm:pt>
    <dgm:pt modelId="{9E4EC6BE-F6BC-485B-9D5F-2FF1551D0C60}" type="pres">
      <dgm:prSet presAssocID="{31ABFC5D-ABBC-4A32-A5BD-DF85895E326C}" presName="hierRoot2" presStyleCnt="0">
        <dgm:presLayoutVars>
          <dgm:hierBranch val="init"/>
        </dgm:presLayoutVars>
      </dgm:prSet>
      <dgm:spPr/>
    </dgm:pt>
    <dgm:pt modelId="{915EFE15-27D6-49F9-82F6-6A5E3FBF1EC8}" type="pres">
      <dgm:prSet presAssocID="{31ABFC5D-ABBC-4A32-A5BD-DF85895E326C}" presName="rootComposite" presStyleCnt="0"/>
      <dgm:spPr/>
    </dgm:pt>
    <dgm:pt modelId="{0DC62E06-00CC-4A64-90B0-55028C07DD01}" type="pres">
      <dgm:prSet presAssocID="{31ABFC5D-ABBC-4A32-A5BD-DF85895E326C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CDE6805-CD42-4B79-A304-812E5339BE19}" type="pres">
      <dgm:prSet presAssocID="{31ABFC5D-ABBC-4A32-A5BD-DF85895E326C}" presName="rootConnector" presStyleLbl="node3" presStyleIdx="1" presStyleCnt="5"/>
      <dgm:spPr/>
      <dgm:t>
        <a:bodyPr/>
        <a:lstStyle/>
        <a:p>
          <a:endParaRPr lang="es-ES"/>
        </a:p>
      </dgm:t>
    </dgm:pt>
    <dgm:pt modelId="{33145CA1-C673-4BA1-B422-6F337CA8A840}" type="pres">
      <dgm:prSet presAssocID="{31ABFC5D-ABBC-4A32-A5BD-DF85895E326C}" presName="hierChild4" presStyleCnt="0"/>
      <dgm:spPr/>
    </dgm:pt>
    <dgm:pt modelId="{B11C3D6A-AE9E-4519-81B1-8D7B8AB3DE78}" type="pres">
      <dgm:prSet presAssocID="{31ABFC5D-ABBC-4A32-A5BD-DF85895E326C}" presName="hierChild5" presStyleCnt="0"/>
      <dgm:spPr/>
    </dgm:pt>
    <dgm:pt modelId="{9316492A-BE00-4247-86D6-05C76D9F1C78}" type="pres">
      <dgm:prSet presAssocID="{E6304D78-B277-4D60-92C2-CE193B814B60}" presName="hierChild5" presStyleCnt="0"/>
      <dgm:spPr/>
    </dgm:pt>
    <dgm:pt modelId="{2A23A291-7208-4A41-8CEA-BACEA38E630D}" type="pres">
      <dgm:prSet presAssocID="{06A8246F-E969-4CC0-99CC-39A56202040D}" presName="Name37" presStyleLbl="parChTrans1D2" presStyleIdx="1" presStyleCnt="3"/>
      <dgm:spPr/>
      <dgm:t>
        <a:bodyPr/>
        <a:lstStyle/>
        <a:p>
          <a:endParaRPr lang="es-ES"/>
        </a:p>
      </dgm:t>
    </dgm:pt>
    <dgm:pt modelId="{29F8E596-1234-4C5D-8859-3EA509C513F5}" type="pres">
      <dgm:prSet presAssocID="{00F0CCCC-F6D1-4DEE-AE01-03CF819E9D36}" presName="hierRoot2" presStyleCnt="0">
        <dgm:presLayoutVars>
          <dgm:hierBranch val="init"/>
        </dgm:presLayoutVars>
      </dgm:prSet>
      <dgm:spPr/>
    </dgm:pt>
    <dgm:pt modelId="{6ACC1E26-9020-4D4B-A6AB-99B351F80A0A}" type="pres">
      <dgm:prSet presAssocID="{00F0CCCC-F6D1-4DEE-AE01-03CF819E9D36}" presName="rootComposite" presStyleCnt="0"/>
      <dgm:spPr/>
    </dgm:pt>
    <dgm:pt modelId="{6FCABFED-5EB0-420A-A69B-CBE892D04B25}" type="pres">
      <dgm:prSet presAssocID="{00F0CCCC-F6D1-4DEE-AE01-03CF819E9D3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3C36AFF-E654-479E-BF6B-EAE7971E459A}" type="pres">
      <dgm:prSet presAssocID="{00F0CCCC-F6D1-4DEE-AE01-03CF819E9D36}" presName="rootConnector" presStyleLbl="node2" presStyleIdx="1" presStyleCnt="3"/>
      <dgm:spPr/>
      <dgm:t>
        <a:bodyPr/>
        <a:lstStyle/>
        <a:p>
          <a:endParaRPr lang="es-ES"/>
        </a:p>
      </dgm:t>
    </dgm:pt>
    <dgm:pt modelId="{D8B548C3-F3A5-4FB6-A1E4-6DF0703EC4E4}" type="pres">
      <dgm:prSet presAssocID="{00F0CCCC-F6D1-4DEE-AE01-03CF819E9D36}" presName="hierChild4" presStyleCnt="0"/>
      <dgm:spPr/>
    </dgm:pt>
    <dgm:pt modelId="{3AC731BF-5D7D-47F0-9E57-E1A5FDB06614}" type="pres">
      <dgm:prSet presAssocID="{BBC1E111-7270-4BFA-B80A-C27E0DFEA10C}" presName="Name37" presStyleLbl="parChTrans1D3" presStyleIdx="2" presStyleCnt="5"/>
      <dgm:spPr/>
      <dgm:t>
        <a:bodyPr/>
        <a:lstStyle/>
        <a:p>
          <a:endParaRPr lang="es-ES"/>
        </a:p>
      </dgm:t>
    </dgm:pt>
    <dgm:pt modelId="{FE36A233-FF34-47A3-86E4-533C1B21384D}" type="pres">
      <dgm:prSet presAssocID="{9F221883-EF6B-427B-AE9D-2EFBED738DA2}" presName="hierRoot2" presStyleCnt="0">
        <dgm:presLayoutVars>
          <dgm:hierBranch val="init"/>
        </dgm:presLayoutVars>
      </dgm:prSet>
      <dgm:spPr/>
    </dgm:pt>
    <dgm:pt modelId="{F0D82B32-E4D1-49AB-A946-B22B425D4297}" type="pres">
      <dgm:prSet presAssocID="{9F221883-EF6B-427B-AE9D-2EFBED738DA2}" presName="rootComposite" presStyleCnt="0"/>
      <dgm:spPr/>
    </dgm:pt>
    <dgm:pt modelId="{2D62450E-4F71-4442-AC05-8A3DA4F679A2}" type="pres">
      <dgm:prSet presAssocID="{9F221883-EF6B-427B-AE9D-2EFBED738DA2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2BBF7F7-CCCE-45F5-B4E3-609603F59B39}" type="pres">
      <dgm:prSet presAssocID="{9F221883-EF6B-427B-AE9D-2EFBED738DA2}" presName="rootConnector" presStyleLbl="node3" presStyleIdx="2" presStyleCnt="5"/>
      <dgm:spPr/>
      <dgm:t>
        <a:bodyPr/>
        <a:lstStyle/>
        <a:p>
          <a:endParaRPr lang="es-ES"/>
        </a:p>
      </dgm:t>
    </dgm:pt>
    <dgm:pt modelId="{C5F9F416-4256-44EB-B820-1C09237716DF}" type="pres">
      <dgm:prSet presAssocID="{9F221883-EF6B-427B-AE9D-2EFBED738DA2}" presName="hierChild4" presStyleCnt="0"/>
      <dgm:spPr/>
    </dgm:pt>
    <dgm:pt modelId="{2017CC40-0EFF-4456-8CC2-82A22E136A93}" type="pres">
      <dgm:prSet presAssocID="{9F221883-EF6B-427B-AE9D-2EFBED738DA2}" presName="hierChild5" presStyleCnt="0"/>
      <dgm:spPr/>
    </dgm:pt>
    <dgm:pt modelId="{8DB5EB56-A9FE-4E30-B9F5-C6CD0EB56B39}" type="pres">
      <dgm:prSet presAssocID="{00F0CCCC-F6D1-4DEE-AE01-03CF819E9D36}" presName="hierChild5" presStyleCnt="0"/>
      <dgm:spPr/>
    </dgm:pt>
    <dgm:pt modelId="{3C6A63D5-70E7-4EC1-A036-3F17A2ACE9B1}" type="pres">
      <dgm:prSet presAssocID="{0B951E78-D806-493E-A5E9-7563BC62CA36}" presName="Name37" presStyleLbl="parChTrans1D2" presStyleIdx="2" presStyleCnt="3"/>
      <dgm:spPr/>
      <dgm:t>
        <a:bodyPr/>
        <a:lstStyle/>
        <a:p>
          <a:endParaRPr lang="es-ES"/>
        </a:p>
      </dgm:t>
    </dgm:pt>
    <dgm:pt modelId="{0FD15B57-CDC5-438E-BD67-E8B1AE34E737}" type="pres">
      <dgm:prSet presAssocID="{FE7D973E-8762-424B-9613-6FAAB765976A}" presName="hierRoot2" presStyleCnt="0">
        <dgm:presLayoutVars>
          <dgm:hierBranch val="init"/>
        </dgm:presLayoutVars>
      </dgm:prSet>
      <dgm:spPr/>
    </dgm:pt>
    <dgm:pt modelId="{55EC798E-1AA4-4D8A-9480-A16147AFD70F}" type="pres">
      <dgm:prSet presAssocID="{FE7D973E-8762-424B-9613-6FAAB765976A}" presName="rootComposite" presStyleCnt="0"/>
      <dgm:spPr/>
    </dgm:pt>
    <dgm:pt modelId="{5D667215-D22F-4DE4-BC5A-3F2046CC48CC}" type="pres">
      <dgm:prSet presAssocID="{FE7D973E-8762-424B-9613-6FAAB765976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1995712-9610-4FA7-ACE6-81735455992D}" type="pres">
      <dgm:prSet presAssocID="{FE7D973E-8762-424B-9613-6FAAB765976A}" presName="rootConnector" presStyleLbl="node2" presStyleIdx="2" presStyleCnt="3"/>
      <dgm:spPr/>
      <dgm:t>
        <a:bodyPr/>
        <a:lstStyle/>
        <a:p>
          <a:endParaRPr lang="es-ES"/>
        </a:p>
      </dgm:t>
    </dgm:pt>
    <dgm:pt modelId="{D0801170-8BA4-4F34-B976-23712E725082}" type="pres">
      <dgm:prSet presAssocID="{FE7D973E-8762-424B-9613-6FAAB765976A}" presName="hierChild4" presStyleCnt="0"/>
      <dgm:spPr/>
    </dgm:pt>
    <dgm:pt modelId="{D534826D-0A84-40ED-9F8E-266CABFEDFB9}" type="pres">
      <dgm:prSet presAssocID="{5A8201C9-C5DB-4525-94FA-E9747D515ACB}" presName="Name37" presStyleLbl="parChTrans1D3" presStyleIdx="3" presStyleCnt="5"/>
      <dgm:spPr/>
      <dgm:t>
        <a:bodyPr/>
        <a:lstStyle/>
        <a:p>
          <a:endParaRPr lang="es-ES"/>
        </a:p>
      </dgm:t>
    </dgm:pt>
    <dgm:pt modelId="{197CB3A8-0D08-4C01-A5B8-A0783832F981}" type="pres">
      <dgm:prSet presAssocID="{B4E298BA-135A-44E6-99E2-F2EAF1FC1081}" presName="hierRoot2" presStyleCnt="0">
        <dgm:presLayoutVars>
          <dgm:hierBranch val="init"/>
        </dgm:presLayoutVars>
      </dgm:prSet>
      <dgm:spPr/>
    </dgm:pt>
    <dgm:pt modelId="{0C506076-343E-4CB9-B6A8-FCD963FDD24E}" type="pres">
      <dgm:prSet presAssocID="{B4E298BA-135A-44E6-99E2-F2EAF1FC1081}" presName="rootComposite" presStyleCnt="0"/>
      <dgm:spPr/>
    </dgm:pt>
    <dgm:pt modelId="{1F756515-39BF-4E93-B3B0-E70D40681A76}" type="pres">
      <dgm:prSet presAssocID="{B4E298BA-135A-44E6-99E2-F2EAF1FC1081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2EB4421-9469-49AE-8D46-BBCAC36A392B}" type="pres">
      <dgm:prSet presAssocID="{B4E298BA-135A-44E6-99E2-F2EAF1FC1081}" presName="rootConnector" presStyleLbl="node3" presStyleIdx="3" presStyleCnt="5"/>
      <dgm:spPr/>
      <dgm:t>
        <a:bodyPr/>
        <a:lstStyle/>
        <a:p>
          <a:endParaRPr lang="es-ES"/>
        </a:p>
      </dgm:t>
    </dgm:pt>
    <dgm:pt modelId="{807CE61E-C394-490F-B2A3-09ED2FCB2B36}" type="pres">
      <dgm:prSet presAssocID="{B4E298BA-135A-44E6-99E2-F2EAF1FC1081}" presName="hierChild4" presStyleCnt="0"/>
      <dgm:spPr/>
    </dgm:pt>
    <dgm:pt modelId="{BEDAC8C4-7B28-4A19-90C7-F9505597A792}" type="pres">
      <dgm:prSet presAssocID="{B4E298BA-135A-44E6-99E2-F2EAF1FC1081}" presName="hierChild5" presStyleCnt="0"/>
      <dgm:spPr/>
    </dgm:pt>
    <dgm:pt modelId="{A29FF6EA-AE05-4CAB-8164-168EA375DB28}" type="pres">
      <dgm:prSet presAssocID="{CD10E731-D063-4FB0-BF23-DE4FE566DF7D}" presName="Name37" presStyleLbl="parChTrans1D3" presStyleIdx="4" presStyleCnt="5"/>
      <dgm:spPr/>
      <dgm:t>
        <a:bodyPr/>
        <a:lstStyle/>
        <a:p>
          <a:endParaRPr lang="es-ES"/>
        </a:p>
      </dgm:t>
    </dgm:pt>
    <dgm:pt modelId="{ACD4F80B-8DC5-4511-9B31-94299DB0EED0}" type="pres">
      <dgm:prSet presAssocID="{7A945AB7-7AC8-4F83-9E46-FAE45C6CEF30}" presName="hierRoot2" presStyleCnt="0">
        <dgm:presLayoutVars>
          <dgm:hierBranch val="init"/>
        </dgm:presLayoutVars>
      </dgm:prSet>
      <dgm:spPr/>
    </dgm:pt>
    <dgm:pt modelId="{42C45FC5-3FBE-474D-83C0-B3FE4CD7344B}" type="pres">
      <dgm:prSet presAssocID="{7A945AB7-7AC8-4F83-9E46-FAE45C6CEF30}" presName="rootComposite" presStyleCnt="0"/>
      <dgm:spPr/>
    </dgm:pt>
    <dgm:pt modelId="{363AB85C-EAF8-4D46-9F1E-C109768E82FF}" type="pres">
      <dgm:prSet presAssocID="{7A945AB7-7AC8-4F83-9E46-FAE45C6CEF30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29E7266-38D4-4398-8BD2-AF988B5B2EC7}" type="pres">
      <dgm:prSet presAssocID="{7A945AB7-7AC8-4F83-9E46-FAE45C6CEF30}" presName="rootConnector" presStyleLbl="node3" presStyleIdx="4" presStyleCnt="5"/>
      <dgm:spPr/>
      <dgm:t>
        <a:bodyPr/>
        <a:lstStyle/>
        <a:p>
          <a:endParaRPr lang="es-ES"/>
        </a:p>
      </dgm:t>
    </dgm:pt>
    <dgm:pt modelId="{4920503E-7F7D-4A2B-B70D-DDDAEAE34F74}" type="pres">
      <dgm:prSet presAssocID="{7A945AB7-7AC8-4F83-9E46-FAE45C6CEF30}" presName="hierChild4" presStyleCnt="0"/>
      <dgm:spPr/>
    </dgm:pt>
    <dgm:pt modelId="{DA928ACC-E30C-40CD-8FF8-450FB3AFBFD0}" type="pres">
      <dgm:prSet presAssocID="{7A945AB7-7AC8-4F83-9E46-FAE45C6CEF30}" presName="hierChild5" presStyleCnt="0"/>
      <dgm:spPr/>
    </dgm:pt>
    <dgm:pt modelId="{A1C0166C-692E-427C-B46C-A86412723633}" type="pres">
      <dgm:prSet presAssocID="{FE7D973E-8762-424B-9613-6FAAB765976A}" presName="hierChild5" presStyleCnt="0"/>
      <dgm:spPr/>
    </dgm:pt>
    <dgm:pt modelId="{7D863D01-269E-4B5C-A5D4-8F10B4028EF8}" type="pres">
      <dgm:prSet presAssocID="{0AA39EDE-052A-4FE7-AE62-2AA31CED6F27}" presName="hierChild3" presStyleCnt="0"/>
      <dgm:spPr/>
    </dgm:pt>
  </dgm:ptLst>
  <dgm:cxnLst>
    <dgm:cxn modelId="{A595916E-7B90-4D43-AE9F-26FE32D4088B}" type="presOf" srcId="{FE7D973E-8762-424B-9613-6FAAB765976A}" destId="{81995712-9610-4FA7-ACE6-81735455992D}" srcOrd="1" destOrd="0" presId="urn:microsoft.com/office/officeart/2005/8/layout/orgChart1"/>
    <dgm:cxn modelId="{69B616C1-6F84-47D1-AFD3-2C10723778C0}" srcId="{E6304D78-B277-4D60-92C2-CE193B814B60}" destId="{33F8384A-4E42-407A-AA4C-8D30280DCE02}" srcOrd="0" destOrd="0" parTransId="{D4C7F722-F541-4B32-BC17-F02AA268C2DE}" sibTransId="{6EF25D0C-8006-4F98-88EF-E1F4F89181C2}"/>
    <dgm:cxn modelId="{99B98953-368A-4ADA-B83F-7600A7C38682}" type="presOf" srcId="{7A945AB7-7AC8-4F83-9E46-FAE45C6CEF30}" destId="{363AB85C-EAF8-4D46-9F1E-C109768E82FF}" srcOrd="0" destOrd="0" presId="urn:microsoft.com/office/officeart/2005/8/layout/orgChart1"/>
    <dgm:cxn modelId="{F86AAE75-5536-45B0-807C-A1C9BB76B6AD}" type="presOf" srcId="{B4E298BA-135A-44E6-99E2-F2EAF1FC1081}" destId="{1F756515-39BF-4E93-B3B0-E70D40681A76}" srcOrd="0" destOrd="0" presId="urn:microsoft.com/office/officeart/2005/8/layout/orgChart1"/>
    <dgm:cxn modelId="{C0BDDC5C-5634-4F4E-A17E-D5197F254098}" srcId="{0AA39EDE-052A-4FE7-AE62-2AA31CED6F27}" destId="{E6304D78-B277-4D60-92C2-CE193B814B60}" srcOrd="0" destOrd="0" parTransId="{41C6F3F0-5A8C-44D6-98B8-BDA5D009B1A3}" sibTransId="{9EE0BA7A-9464-42BA-8B52-0183160E6B50}"/>
    <dgm:cxn modelId="{7A643B10-8F5A-401A-9671-2D4ABA928641}" srcId="{E6304D78-B277-4D60-92C2-CE193B814B60}" destId="{31ABFC5D-ABBC-4A32-A5BD-DF85895E326C}" srcOrd="1" destOrd="0" parTransId="{FA9977B6-8A6D-49EF-BEB1-090866524521}" sibTransId="{A71CF6FF-CD5E-4814-9786-E0B612212A70}"/>
    <dgm:cxn modelId="{EBEECB98-A6AA-4756-BD8A-CA1667C0641C}" type="presOf" srcId="{0AA39EDE-052A-4FE7-AE62-2AA31CED6F27}" destId="{C8C8B34A-6327-45AD-8095-134862020D4B}" srcOrd="1" destOrd="0" presId="urn:microsoft.com/office/officeart/2005/8/layout/orgChart1"/>
    <dgm:cxn modelId="{1B3F16E1-B10D-4647-829E-C639CD066BA0}" type="presOf" srcId="{FA9977B6-8A6D-49EF-BEB1-090866524521}" destId="{F029AE5A-A976-4F8D-A1A3-942449A91F8F}" srcOrd="0" destOrd="0" presId="urn:microsoft.com/office/officeart/2005/8/layout/orgChart1"/>
    <dgm:cxn modelId="{A59BEFE0-47BE-41EC-8DDB-A9CFE20CD13C}" type="presOf" srcId="{33F8384A-4E42-407A-AA4C-8D30280DCE02}" destId="{C9F3F9C9-BF00-4F0A-9173-3A4B19C751A7}" srcOrd="0" destOrd="0" presId="urn:microsoft.com/office/officeart/2005/8/layout/orgChart1"/>
    <dgm:cxn modelId="{32FC27B8-6A08-4AF3-AD95-B909BE60A00B}" type="presOf" srcId="{5B028C0B-D77A-45AB-8377-182EB4D96C45}" destId="{2963DF8A-72CF-4DC8-AD82-F07ACB467DF1}" srcOrd="0" destOrd="0" presId="urn:microsoft.com/office/officeart/2005/8/layout/orgChart1"/>
    <dgm:cxn modelId="{D8581934-50C5-41E2-B78A-8AC1A901E9C2}" type="presOf" srcId="{06A8246F-E969-4CC0-99CC-39A56202040D}" destId="{2A23A291-7208-4A41-8CEA-BACEA38E630D}" srcOrd="0" destOrd="0" presId="urn:microsoft.com/office/officeart/2005/8/layout/orgChart1"/>
    <dgm:cxn modelId="{87082BE9-F487-425A-92C4-D2D623571FC6}" type="presOf" srcId="{FE7D973E-8762-424B-9613-6FAAB765976A}" destId="{5D667215-D22F-4DE4-BC5A-3F2046CC48CC}" srcOrd="0" destOrd="0" presId="urn:microsoft.com/office/officeart/2005/8/layout/orgChart1"/>
    <dgm:cxn modelId="{08F505DC-961A-4191-A5AE-11275427EDA6}" type="presOf" srcId="{9F221883-EF6B-427B-AE9D-2EFBED738DA2}" destId="{2D62450E-4F71-4442-AC05-8A3DA4F679A2}" srcOrd="0" destOrd="0" presId="urn:microsoft.com/office/officeart/2005/8/layout/orgChart1"/>
    <dgm:cxn modelId="{CFE6B5E8-B5C4-4420-9AF3-AAFCCF334338}" type="presOf" srcId="{D4C7F722-F541-4B32-BC17-F02AA268C2DE}" destId="{7B459663-83E9-46A5-BF11-D9B225467227}" srcOrd="0" destOrd="0" presId="urn:microsoft.com/office/officeart/2005/8/layout/orgChart1"/>
    <dgm:cxn modelId="{340DF675-9915-4D19-93A0-76191FBB1F7B}" srcId="{FE7D973E-8762-424B-9613-6FAAB765976A}" destId="{B4E298BA-135A-44E6-99E2-F2EAF1FC1081}" srcOrd="0" destOrd="0" parTransId="{5A8201C9-C5DB-4525-94FA-E9747D515ACB}" sibTransId="{D6883FB9-763A-4757-9ACB-ED8189C97FA0}"/>
    <dgm:cxn modelId="{38B91377-A3E6-4F86-AB93-FC42E255786C}" type="presOf" srcId="{31ABFC5D-ABBC-4A32-A5BD-DF85895E326C}" destId="{2CDE6805-CD42-4B79-A304-812E5339BE19}" srcOrd="1" destOrd="0" presId="urn:microsoft.com/office/officeart/2005/8/layout/orgChart1"/>
    <dgm:cxn modelId="{399B6D22-BA4D-4109-8320-36A15864C93F}" srcId="{00F0CCCC-F6D1-4DEE-AE01-03CF819E9D36}" destId="{9F221883-EF6B-427B-AE9D-2EFBED738DA2}" srcOrd="0" destOrd="0" parTransId="{BBC1E111-7270-4BFA-B80A-C27E0DFEA10C}" sibTransId="{A4D384AC-1027-4A7F-A386-817C38B1A39C}"/>
    <dgm:cxn modelId="{E45DC3DA-CCEA-4380-BDDD-6F8E142095FF}" type="presOf" srcId="{41C6F3F0-5A8C-44D6-98B8-BDA5D009B1A3}" destId="{4E381F02-D730-4FB7-8633-6572CF83DF0B}" srcOrd="0" destOrd="0" presId="urn:microsoft.com/office/officeart/2005/8/layout/orgChart1"/>
    <dgm:cxn modelId="{C6924898-4F7E-4A27-BB2E-C44094EEF29A}" type="presOf" srcId="{B4E298BA-135A-44E6-99E2-F2EAF1FC1081}" destId="{02EB4421-9469-49AE-8D46-BBCAC36A392B}" srcOrd="1" destOrd="0" presId="urn:microsoft.com/office/officeart/2005/8/layout/orgChart1"/>
    <dgm:cxn modelId="{6A2047B3-761B-4A3C-91CE-812C720D719F}" type="presOf" srcId="{0AA39EDE-052A-4FE7-AE62-2AA31CED6F27}" destId="{BE3E4DEE-5C97-4139-9D54-0A74C397AC3D}" srcOrd="0" destOrd="0" presId="urn:microsoft.com/office/officeart/2005/8/layout/orgChart1"/>
    <dgm:cxn modelId="{D429DB74-0EA8-4B3D-AF5E-7DEC518FBE74}" type="presOf" srcId="{BBC1E111-7270-4BFA-B80A-C27E0DFEA10C}" destId="{3AC731BF-5D7D-47F0-9E57-E1A5FDB06614}" srcOrd="0" destOrd="0" presId="urn:microsoft.com/office/officeart/2005/8/layout/orgChart1"/>
    <dgm:cxn modelId="{51327152-86C4-406B-89AA-6B675AFDFDF1}" type="presOf" srcId="{CD10E731-D063-4FB0-BF23-DE4FE566DF7D}" destId="{A29FF6EA-AE05-4CAB-8164-168EA375DB28}" srcOrd="0" destOrd="0" presId="urn:microsoft.com/office/officeart/2005/8/layout/orgChart1"/>
    <dgm:cxn modelId="{58DE53D4-CC30-4987-9BA2-A5B3E504FD96}" type="presOf" srcId="{0B951E78-D806-493E-A5E9-7563BC62CA36}" destId="{3C6A63D5-70E7-4EC1-A036-3F17A2ACE9B1}" srcOrd="0" destOrd="0" presId="urn:microsoft.com/office/officeart/2005/8/layout/orgChart1"/>
    <dgm:cxn modelId="{C11E150D-1F67-49E0-8FAF-DEC24421C9C1}" type="presOf" srcId="{E6304D78-B277-4D60-92C2-CE193B814B60}" destId="{CA655DD1-8EDB-43F9-96CA-F87EF48A0EC5}" srcOrd="1" destOrd="0" presId="urn:microsoft.com/office/officeart/2005/8/layout/orgChart1"/>
    <dgm:cxn modelId="{7456DC09-B1E0-4B13-86ED-61356DC0E3D8}" srcId="{0AA39EDE-052A-4FE7-AE62-2AA31CED6F27}" destId="{FE7D973E-8762-424B-9613-6FAAB765976A}" srcOrd="2" destOrd="0" parTransId="{0B951E78-D806-493E-A5E9-7563BC62CA36}" sibTransId="{B29FF10D-242B-4DB1-9701-0557D5171A42}"/>
    <dgm:cxn modelId="{30C62BC2-16EA-4AFE-98A2-FADF9A5D316F}" type="presOf" srcId="{7A945AB7-7AC8-4F83-9E46-FAE45C6CEF30}" destId="{829E7266-38D4-4398-8BD2-AF988B5B2EC7}" srcOrd="1" destOrd="0" presId="urn:microsoft.com/office/officeart/2005/8/layout/orgChart1"/>
    <dgm:cxn modelId="{5D7788AA-3CC4-46D1-B2D2-1734FD8FB948}" type="presOf" srcId="{33F8384A-4E42-407A-AA4C-8D30280DCE02}" destId="{ACE878C1-655E-43F2-9526-369BF308D494}" srcOrd="1" destOrd="0" presId="urn:microsoft.com/office/officeart/2005/8/layout/orgChart1"/>
    <dgm:cxn modelId="{AB69FAF2-5809-48A7-AB2A-7B50A631D7A1}" type="presOf" srcId="{E6304D78-B277-4D60-92C2-CE193B814B60}" destId="{583173F2-D605-4879-BA7F-542D594AB867}" srcOrd="0" destOrd="0" presId="urn:microsoft.com/office/officeart/2005/8/layout/orgChart1"/>
    <dgm:cxn modelId="{D2B74B9D-C947-4537-B3C3-4582B924B0AA}" type="presOf" srcId="{00F0CCCC-F6D1-4DEE-AE01-03CF819E9D36}" destId="{6FCABFED-5EB0-420A-A69B-CBE892D04B25}" srcOrd="0" destOrd="0" presId="urn:microsoft.com/office/officeart/2005/8/layout/orgChart1"/>
    <dgm:cxn modelId="{7194722D-3C7E-4B0F-A065-E1B3FE26B7A5}" srcId="{FE7D973E-8762-424B-9613-6FAAB765976A}" destId="{7A945AB7-7AC8-4F83-9E46-FAE45C6CEF30}" srcOrd="1" destOrd="0" parTransId="{CD10E731-D063-4FB0-BF23-DE4FE566DF7D}" sibTransId="{D12B480A-11C7-41ED-B01D-C9A33646C8D8}"/>
    <dgm:cxn modelId="{EA486058-37D0-42CF-A4C4-A873C5D14BF5}" type="presOf" srcId="{9F221883-EF6B-427B-AE9D-2EFBED738DA2}" destId="{12BBF7F7-CCCE-45F5-B4E3-609603F59B39}" srcOrd="1" destOrd="0" presId="urn:microsoft.com/office/officeart/2005/8/layout/orgChart1"/>
    <dgm:cxn modelId="{86C0DAC0-4A20-41F1-880F-A2A71D3D65EE}" srcId="{5B028C0B-D77A-45AB-8377-182EB4D96C45}" destId="{0AA39EDE-052A-4FE7-AE62-2AA31CED6F27}" srcOrd="0" destOrd="0" parTransId="{15CD2716-F3D1-437B-BE94-CBAF08F3B301}" sibTransId="{61C83644-1BB1-4031-B796-FE47483B301A}"/>
    <dgm:cxn modelId="{5A8EA63C-F6CC-41BF-8AC3-E6E160BF990F}" type="presOf" srcId="{00F0CCCC-F6D1-4DEE-AE01-03CF819E9D36}" destId="{63C36AFF-E654-479E-BF6B-EAE7971E459A}" srcOrd="1" destOrd="0" presId="urn:microsoft.com/office/officeart/2005/8/layout/orgChart1"/>
    <dgm:cxn modelId="{41F8FDC5-7E8C-4C6C-B5C1-65F8991F08CE}" srcId="{0AA39EDE-052A-4FE7-AE62-2AA31CED6F27}" destId="{00F0CCCC-F6D1-4DEE-AE01-03CF819E9D36}" srcOrd="1" destOrd="0" parTransId="{06A8246F-E969-4CC0-99CC-39A56202040D}" sibTransId="{634CAA2E-2B87-451E-BEA5-1013DA6C7CBB}"/>
    <dgm:cxn modelId="{67453913-3787-483C-828F-A09BF8250EC2}" type="presOf" srcId="{31ABFC5D-ABBC-4A32-A5BD-DF85895E326C}" destId="{0DC62E06-00CC-4A64-90B0-55028C07DD01}" srcOrd="0" destOrd="0" presId="urn:microsoft.com/office/officeart/2005/8/layout/orgChart1"/>
    <dgm:cxn modelId="{6CBC27AD-E0FC-44AA-8DCD-6B83C9E06A20}" type="presOf" srcId="{5A8201C9-C5DB-4525-94FA-E9747D515ACB}" destId="{D534826D-0A84-40ED-9F8E-266CABFEDFB9}" srcOrd="0" destOrd="0" presId="urn:microsoft.com/office/officeart/2005/8/layout/orgChart1"/>
    <dgm:cxn modelId="{CCADB662-158C-4A34-AA00-4E7BE061CE8A}" type="presParOf" srcId="{2963DF8A-72CF-4DC8-AD82-F07ACB467DF1}" destId="{7D943C2A-6D7F-4E03-A2B5-69BC59769944}" srcOrd="0" destOrd="0" presId="urn:microsoft.com/office/officeart/2005/8/layout/orgChart1"/>
    <dgm:cxn modelId="{D1DA7C51-A0FC-4453-B996-B8FEC7276265}" type="presParOf" srcId="{7D943C2A-6D7F-4E03-A2B5-69BC59769944}" destId="{3A5DF95D-D214-4550-88A3-F3F88D2922DD}" srcOrd="0" destOrd="0" presId="urn:microsoft.com/office/officeart/2005/8/layout/orgChart1"/>
    <dgm:cxn modelId="{C5929D8B-00E6-4613-BA75-D66FDB615849}" type="presParOf" srcId="{3A5DF95D-D214-4550-88A3-F3F88D2922DD}" destId="{BE3E4DEE-5C97-4139-9D54-0A74C397AC3D}" srcOrd="0" destOrd="0" presId="urn:microsoft.com/office/officeart/2005/8/layout/orgChart1"/>
    <dgm:cxn modelId="{01FF0DF7-9222-4B89-9FE4-A507382F2797}" type="presParOf" srcId="{3A5DF95D-D214-4550-88A3-F3F88D2922DD}" destId="{C8C8B34A-6327-45AD-8095-134862020D4B}" srcOrd="1" destOrd="0" presId="urn:microsoft.com/office/officeart/2005/8/layout/orgChart1"/>
    <dgm:cxn modelId="{44CF7AC4-4DB8-4B0C-9A2B-BFC59819C129}" type="presParOf" srcId="{7D943C2A-6D7F-4E03-A2B5-69BC59769944}" destId="{A4E90008-336D-47C1-9C15-8FDFA6337FEC}" srcOrd="1" destOrd="0" presId="urn:microsoft.com/office/officeart/2005/8/layout/orgChart1"/>
    <dgm:cxn modelId="{B00B0531-A0B4-443C-9244-E54C213E8A31}" type="presParOf" srcId="{A4E90008-336D-47C1-9C15-8FDFA6337FEC}" destId="{4E381F02-D730-4FB7-8633-6572CF83DF0B}" srcOrd="0" destOrd="0" presId="urn:microsoft.com/office/officeart/2005/8/layout/orgChart1"/>
    <dgm:cxn modelId="{B0D46F88-40DC-451B-8D48-A4A125951B16}" type="presParOf" srcId="{A4E90008-336D-47C1-9C15-8FDFA6337FEC}" destId="{01824086-5594-47A0-8EDF-AB60CE822B34}" srcOrd="1" destOrd="0" presId="urn:microsoft.com/office/officeart/2005/8/layout/orgChart1"/>
    <dgm:cxn modelId="{D58CB98D-8790-43C5-BA1B-15E90EE9A65F}" type="presParOf" srcId="{01824086-5594-47A0-8EDF-AB60CE822B34}" destId="{F3A56FED-D26E-4325-8831-F34ED67FEF37}" srcOrd="0" destOrd="0" presId="urn:microsoft.com/office/officeart/2005/8/layout/orgChart1"/>
    <dgm:cxn modelId="{505520CF-3B5D-4F2E-A2BA-F04A62CA0864}" type="presParOf" srcId="{F3A56FED-D26E-4325-8831-F34ED67FEF37}" destId="{583173F2-D605-4879-BA7F-542D594AB867}" srcOrd="0" destOrd="0" presId="urn:microsoft.com/office/officeart/2005/8/layout/orgChart1"/>
    <dgm:cxn modelId="{A557450A-D860-48BE-B286-7E1BDF148042}" type="presParOf" srcId="{F3A56FED-D26E-4325-8831-F34ED67FEF37}" destId="{CA655DD1-8EDB-43F9-96CA-F87EF48A0EC5}" srcOrd="1" destOrd="0" presId="urn:microsoft.com/office/officeart/2005/8/layout/orgChart1"/>
    <dgm:cxn modelId="{DA55244F-7369-4964-A64D-E7DD09D18A90}" type="presParOf" srcId="{01824086-5594-47A0-8EDF-AB60CE822B34}" destId="{0D51A8C0-F93E-44AA-B3C2-C2FC87894162}" srcOrd="1" destOrd="0" presId="urn:microsoft.com/office/officeart/2005/8/layout/orgChart1"/>
    <dgm:cxn modelId="{1083C675-4660-46AE-9755-BD01E385636D}" type="presParOf" srcId="{0D51A8C0-F93E-44AA-B3C2-C2FC87894162}" destId="{7B459663-83E9-46A5-BF11-D9B225467227}" srcOrd="0" destOrd="0" presId="urn:microsoft.com/office/officeart/2005/8/layout/orgChart1"/>
    <dgm:cxn modelId="{D56CEB13-CDAE-4455-B03D-A72F3FA7D515}" type="presParOf" srcId="{0D51A8C0-F93E-44AA-B3C2-C2FC87894162}" destId="{582A0977-4307-4EBA-8F5E-9A45CB62D582}" srcOrd="1" destOrd="0" presId="urn:microsoft.com/office/officeart/2005/8/layout/orgChart1"/>
    <dgm:cxn modelId="{17D66BE7-429E-4A36-9695-D2BA4A7D25AC}" type="presParOf" srcId="{582A0977-4307-4EBA-8F5E-9A45CB62D582}" destId="{F42C54C2-3B14-4E06-98AB-D53E445E7198}" srcOrd="0" destOrd="0" presId="urn:microsoft.com/office/officeart/2005/8/layout/orgChart1"/>
    <dgm:cxn modelId="{D29FCD88-58BE-41B3-B51A-23F899C3ECBE}" type="presParOf" srcId="{F42C54C2-3B14-4E06-98AB-D53E445E7198}" destId="{C9F3F9C9-BF00-4F0A-9173-3A4B19C751A7}" srcOrd="0" destOrd="0" presId="urn:microsoft.com/office/officeart/2005/8/layout/orgChart1"/>
    <dgm:cxn modelId="{36CFB720-4038-4808-BCF2-EDF094DF91DD}" type="presParOf" srcId="{F42C54C2-3B14-4E06-98AB-D53E445E7198}" destId="{ACE878C1-655E-43F2-9526-369BF308D494}" srcOrd="1" destOrd="0" presId="urn:microsoft.com/office/officeart/2005/8/layout/orgChart1"/>
    <dgm:cxn modelId="{9B976B29-B627-4F94-A529-DA8033090B5A}" type="presParOf" srcId="{582A0977-4307-4EBA-8F5E-9A45CB62D582}" destId="{13F2BDC6-5115-4461-8CCD-0E38EBFC084D}" srcOrd="1" destOrd="0" presId="urn:microsoft.com/office/officeart/2005/8/layout/orgChart1"/>
    <dgm:cxn modelId="{86FAC8A1-7029-42D3-AA17-F12C450FADFB}" type="presParOf" srcId="{582A0977-4307-4EBA-8F5E-9A45CB62D582}" destId="{0456D0B4-8B23-4114-960E-188F86575E16}" srcOrd="2" destOrd="0" presId="urn:microsoft.com/office/officeart/2005/8/layout/orgChart1"/>
    <dgm:cxn modelId="{ABAF4E30-091F-44EC-9AD8-BF6ED6A3680D}" type="presParOf" srcId="{0D51A8C0-F93E-44AA-B3C2-C2FC87894162}" destId="{F029AE5A-A976-4F8D-A1A3-942449A91F8F}" srcOrd="2" destOrd="0" presId="urn:microsoft.com/office/officeart/2005/8/layout/orgChart1"/>
    <dgm:cxn modelId="{7F8184A6-2C4F-424D-BFC2-6E8D5B63EE4F}" type="presParOf" srcId="{0D51A8C0-F93E-44AA-B3C2-C2FC87894162}" destId="{9E4EC6BE-F6BC-485B-9D5F-2FF1551D0C60}" srcOrd="3" destOrd="0" presId="urn:microsoft.com/office/officeart/2005/8/layout/orgChart1"/>
    <dgm:cxn modelId="{AA9F366D-75A3-42F9-A2E2-34DA2F70AD6D}" type="presParOf" srcId="{9E4EC6BE-F6BC-485B-9D5F-2FF1551D0C60}" destId="{915EFE15-27D6-49F9-82F6-6A5E3FBF1EC8}" srcOrd="0" destOrd="0" presId="urn:microsoft.com/office/officeart/2005/8/layout/orgChart1"/>
    <dgm:cxn modelId="{ABBBBA73-62F1-4E20-B0AC-25765DAEEA0D}" type="presParOf" srcId="{915EFE15-27D6-49F9-82F6-6A5E3FBF1EC8}" destId="{0DC62E06-00CC-4A64-90B0-55028C07DD01}" srcOrd="0" destOrd="0" presId="urn:microsoft.com/office/officeart/2005/8/layout/orgChart1"/>
    <dgm:cxn modelId="{46852079-6F42-4405-BB99-294B5D9F83DA}" type="presParOf" srcId="{915EFE15-27D6-49F9-82F6-6A5E3FBF1EC8}" destId="{2CDE6805-CD42-4B79-A304-812E5339BE19}" srcOrd="1" destOrd="0" presId="urn:microsoft.com/office/officeart/2005/8/layout/orgChart1"/>
    <dgm:cxn modelId="{66231786-6023-41E8-9670-74B93BAEC6F4}" type="presParOf" srcId="{9E4EC6BE-F6BC-485B-9D5F-2FF1551D0C60}" destId="{33145CA1-C673-4BA1-B422-6F337CA8A840}" srcOrd="1" destOrd="0" presId="urn:microsoft.com/office/officeart/2005/8/layout/orgChart1"/>
    <dgm:cxn modelId="{033564A9-9AFC-4C81-9AA1-0773E1459C6C}" type="presParOf" srcId="{9E4EC6BE-F6BC-485B-9D5F-2FF1551D0C60}" destId="{B11C3D6A-AE9E-4519-81B1-8D7B8AB3DE78}" srcOrd="2" destOrd="0" presId="urn:microsoft.com/office/officeart/2005/8/layout/orgChart1"/>
    <dgm:cxn modelId="{81EE32D0-1A0C-4BF4-9289-014BB3A494A4}" type="presParOf" srcId="{01824086-5594-47A0-8EDF-AB60CE822B34}" destId="{9316492A-BE00-4247-86D6-05C76D9F1C78}" srcOrd="2" destOrd="0" presId="urn:microsoft.com/office/officeart/2005/8/layout/orgChart1"/>
    <dgm:cxn modelId="{B83BB7E6-5DA7-4EE1-A75D-F338A3EAFD8C}" type="presParOf" srcId="{A4E90008-336D-47C1-9C15-8FDFA6337FEC}" destId="{2A23A291-7208-4A41-8CEA-BACEA38E630D}" srcOrd="2" destOrd="0" presId="urn:microsoft.com/office/officeart/2005/8/layout/orgChart1"/>
    <dgm:cxn modelId="{3C92C7F7-CD7B-4B51-8396-F52D021D5A39}" type="presParOf" srcId="{A4E90008-336D-47C1-9C15-8FDFA6337FEC}" destId="{29F8E596-1234-4C5D-8859-3EA509C513F5}" srcOrd="3" destOrd="0" presId="urn:microsoft.com/office/officeart/2005/8/layout/orgChart1"/>
    <dgm:cxn modelId="{E2D03E02-B842-4AA2-BDB2-384FACABD6D1}" type="presParOf" srcId="{29F8E596-1234-4C5D-8859-3EA509C513F5}" destId="{6ACC1E26-9020-4D4B-A6AB-99B351F80A0A}" srcOrd="0" destOrd="0" presId="urn:microsoft.com/office/officeart/2005/8/layout/orgChart1"/>
    <dgm:cxn modelId="{647AB919-F74E-4E2A-BB6F-6844A26090E3}" type="presParOf" srcId="{6ACC1E26-9020-4D4B-A6AB-99B351F80A0A}" destId="{6FCABFED-5EB0-420A-A69B-CBE892D04B25}" srcOrd="0" destOrd="0" presId="urn:microsoft.com/office/officeart/2005/8/layout/orgChart1"/>
    <dgm:cxn modelId="{F85EBA08-9DD1-446F-9C7F-D1EB70C8D5FC}" type="presParOf" srcId="{6ACC1E26-9020-4D4B-A6AB-99B351F80A0A}" destId="{63C36AFF-E654-479E-BF6B-EAE7971E459A}" srcOrd="1" destOrd="0" presId="urn:microsoft.com/office/officeart/2005/8/layout/orgChart1"/>
    <dgm:cxn modelId="{42CD358F-47F6-452B-A85E-CE6CBAE2A393}" type="presParOf" srcId="{29F8E596-1234-4C5D-8859-3EA509C513F5}" destId="{D8B548C3-F3A5-4FB6-A1E4-6DF0703EC4E4}" srcOrd="1" destOrd="0" presId="urn:microsoft.com/office/officeart/2005/8/layout/orgChart1"/>
    <dgm:cxn modelId="{3C34EEF0-4B3A-4594-AB67-729A8F20262B}" type="presParOf" srcId="{D8B548C3-F3A5-4FB6-A1E4-6DF0703EC4E4}" destId="{3AC731BF-5D7D-47F0-9E57-E1A5FDB06614}" srcOrd="0" destOrd="0" presId="urn:microsoft.com/office/officeart/2005/8/layout/orgChart1"/>
    <dgm:cxn modelId="{B05FCD88-0F77-4D79-BCA4-B57F8B041629}" type="presParOf" srcId="{D8B548C3-F3A5-4FB6-A1E4-6DF0703EC4E4}" destId="{FE36A233-FF34-47A3-86E4-533C1B21384D}" srcOrd="1" destOrd="0" presId="urn:microsoft.com/office/officeart/2005/8/layout/orgChart1"/>
    <dgm:cxn modelId="{1345AE1A-BE7D-4F49-A46C-8B4848037BAE}" type="presParOf" srcId="{FE36A233-FF34-47A3-86E4-533C1B21384D}" destId="{F0D82B32-E4D1-49AB-A946-B22B425D4297}" srcOrd="0" destOrd="0" presId="urn:microsoft.com/office/officeart/2005/8/layout/orgChart1"/>
    <dgm:cxn modelId="{9B6855F8-D32D-4640-8F47-0B4661296A22}" type="presParOf" srcId="{F0D82B32-E4D1-49AB-A946-B22B425D4297}" destId="{2D62450E-4F71-4442-AC05-8A3DA4F679A2}" srcOrd="0" destOrd="0" presId="urn:microsoft.com/office/officeart/2005/8/layout/orgChart1"/>
    <dgm:cxn modelId="{E39FC8D6-600A-4E7E-96A6-44953B695166}" type="presParOf" srcId="{F0D82B32-E4D1-49AB-A946-B22B425D4297}" destId="{12BBF7F7-CCCE-45F5-B4E3-609603F59B39}" srcOrd="1" destOrd="0" presId="urn:microsoft.com/office/officeart/2005/8/layout/orgChart1"/>
    <dgm:cxn modelId="{2145C0B3-A0B4-46E5-AF83-AF56DB309778}" type="presParOf" srcId="{FE36A233-FF34-47A3-86E4-533C1B21384D}" destId="{C5F9F416-4256-44EB-B820-1C09237716DF}" srcOrd="1" destOrd="0" presId="urn:microsoft.com/office/officeart/2005/8/layout/orgChart1"/>
    <dgm:cxn modelId="{64518BBF-5EB4-443A-B9AE-949D4928EBA0}" type="presParOf" srcId="{FE36A233-FF34-47A3-86E4-533C1B21384D}" destId="{2017CC40-0EFF-4456-8CC2-82A22E136A93}" srcOrd="2" destOrd="0" presId="urn:microsoft.com/office/officeart/2005/8/layout/orgChart1"/>
    <dgm:cxn modelId="{03319370-1A2B-4206-8915-534589B124F1}" type="presParOf" srcId="{29F8E596-1234-4C5D-8859-3EA509C513F5}" destId="{8DB5EB56-A9FE-4E30-B9F5-C6CD0EB56B39}" srcOrd="2" destOrd="0" presId="urn:microsoft.com/office/officeart/2005/8/layout/orgChart1"/>
    <dgm:cxn modelId="{68ECC661-D12B-42A3-A05D-C963D48BDAAD}" type="presParOf" srcId="{A4E90008-336D-47C1-9C15-8FDFA6337FEC}" destId="{3C6A63D5-70E7-4EC1-A036-3F17A2ACE9B1}" srcOrd="4" destOrd="0" presId="urn:microsoft.com/office/officeart/2005/8/layout/orgChart1"/>
    <dgm:cxn modelId="{7248E02E-69F7-4C55-B3E4-1E02473AC5D7}" type="presParOf" srcId="{A4E90008-336D-47C1-9C15-8FDFA6337FEC}" destId="{0FD15B57-CDC5-438E-BD67-E8B1AE34E737}" srcOrd="5" destOrd="0" presId="urn:microsoft.com/office/officeart/2005/8/layout/orgChart1"/>
    <dgm:cxn modelId="{8D3B3143-BC76-4C2F-9C54-78366CA72118}" type="presParOf" srcId="{0FD15B57-CDC5-438E-BD67-E8B1AE34E737}" destId="{55EC798E-1AA4-4D8A-9480-A16147AFD70F}" srcOrd="0" destOrd="0" presId="urn:microsoft.com/office/officeart/2005/8/layout/orgChart1"/>
    <dgm:cxn modelId="{E89F5B2F-D711-48B0-AD19-B09B98269D1D}" type="presParOf" srcId="{55EC798E-1AA4-4D8A-9480-A16147AFD70F}" destId="{5D667215-D22F-4DE4-BC5A-3F2046CC48CC}" srcOrd="0" destOrd="0" presId="urn:microsoft.com/office/officeart/2005/8/layout/orgChart1"/>
    <dgm:cxn modelId="{D4B236E0-C881-4AE3-A34A-C90610C6515D}" type="presParOf" srcId="{55EC798E-1AA4-4D8A-9480-A16147AFD70F}" destId="{81995712-9610-4FA7-ACE6-81735455992D}" srcOrd="1" destOrd="0" presId="urn:microsoft.com/office/officeart/2005/8/layout/orgChart1"/>
    <dgm:cxn modelId="{72F100F3-6A14-43C3-977E-08A8A411C8EE}" type="presParOf" srcId="{0FD15B57-CDC5-438E-BD67-E8B1AE34E737}" destId="{D0801170-8BA4-4F34-B976-23712E725082}" srcOrd="1" destOrd="0" presId="urn:microsoft.com/office/officeart/2005/8/layout/orgChart1"/>
    <dgm:cxn modelId="{E7F60976-678A-4D48-B3A8-C99CD640CD5A}" type="presParOf" srcId="{D0801170-8BA4-4F34-B976-23712E725082}" destId="{D534826D-0A84-40ED-9F8E-266CABFEDFB9}" srcOrd="0" destOrd="0" presId="urn:microsoft.com/office/officeart/2005/8/layout/orgChart1"/>
    <dgm:cxn modelId="{9662A576-1E11-45EF-858D-F76872D2EA22}" type="presParOf" srcId="{D0801170-8BA4-4F34-B976-23712E725082}" destId="{197CB3A8-0D08-4C01-A5B8-A0783832F981}" srcOrd="1" destOrd="0" presId="urn:microsoft.com/office/officeart/2005/8/layout/orgChart1"/>
    <dgm:cxn modelId="{21815189-448F-4E65-8D75-F3FFCA79C239}" type="presParOf" srcId="{197CB3A8-0D08-4C01-A5B8-A0783832F981}" destId="{0C506076-343E-4CB9-B6A8-FCD963FDD24E}" srcOrd="0" destOrd="0" presId="urn:microsoft.com/office/officeart/2005/8/layout/orgChart1"/>
    <dgm:cxn modelId="{E14A5090-9B20-418F-959F-0B9FA0AD223B}" type="presParOf" srcId="{0C506076-343E-4CB9-B6A8-FCD963FDD24E}" destId="{1F756515-39BF-4E93-B3B0-E70D40681A76}" srcOrd="0" destOrd="0" presId="urn:microsoft.com/office/officeart/2005/8/layout/orgChart1"/>
    <dgm:cxn modelId="{1ACD019C-3D80-4F35-ADB6-BDA9AC227D92}" type="presParOf" srcId="{0C506076-343E-4CB9-B6A8-FCD963FDD24E}" destId="{02EB4421-9469-49AE-8D46-BBCAC36A392B}" srcOrd="1" destOrd="0" presId="urn:microsoft.com/office/officeart/2005/8/layout/orgChart1"/>
    <dgm:cxn modelId="{67E1223D-EF01-4731-A567-DA0F6F8D8418}" type="presParOf" srcId="{197CB3A8-0D08-4C01-A5B8-A0783832F981}" destId="{807CE61E-C394-490F-B2A3-09ED2FCB2B36}" srcOrd="1" destOrd="0" presId="urn:microsoft.com/office/officeart/2005/8/layout/orgChart1"/>
    <dgm:cxn modelId="{A61FCDA2-CED3-47EE-9115-5BA2B41AF7CB}" type="presParOf" srcId="{197CB3A8-0D08-4C01-A5B8-A0783832F981}" destId="{BEDAC8C4-7B28-4A19-90C7-F9505597A792}" srcOrd="2" destOrd="0" presId="urn:microsoft.com/office/officeart/2005/8/layout/orgChart1"/>
    <dgm:cxn modelId="{A39741B7-8F0D-461E-9473-CC21FC0E4250}" type="presParOf" srcId="{D0801170-8BA4-4F34-B976-23712E725082}" destId="{A29FF6EA-AE05-4CAB-8164-168EA375DB28}" srcOrd="2" destOrd="0" presId="urn:microsoft.com/office/officeart/2005/8/layout/orgChart1"/>
    <dgm:cxn modelId="{7740CDE7-3FF7-4D3F-9EF4-396D36A99065}" type="presParOf" srcId="{D0801170-8BA4-4F34-B976-23712E725082}" destId="{ACD4F80B-8DC5-4511-9B31-94299DB0EED0}" srcOrd="3" destOrd="0" presId="urn:microsoft.com/office/officeart/2005/8/layout/orgChart1"/>
    <dgm:cxn modelId="{5827A552-97C0-4636-AE3F-86FB9BBBF709}" type="presParOf" srcId="{ACD4F80B-8DC5-4511-9B31-94299DB0EED0}" destId="{42C45FC5-3FBE-474D-83C0-B3FE4CD7344B}" srcOrd="0" destOrd="0" presId="urn:microsoft.com/office/officeart/2005/8/layout/orgChart1"/>
    <dgm:cxn modelId="{7D954855-68C5-4B0C-A0FC-4427474CAF6E}" type="presParOf" srcId="{42C45FC5-3FBE-474D-83C0-B3FE4CD7344B}" destId="{363AB85C-EAF8-4D46-9F1E-C109768E82FF}" srcOrd="0" destOrd="0" presId="urn:microsoft.com/office/officeart/2005/8/layout/orgChart1"/>
    <dgm:cxn modelId="{BB7473AB-85DE-49C4-9662-01A92A9ABE7B}" type="presParOf" srcId="{42C45FC5-3FBE-474D-83C0-B3FE4CD7344B}" destId="{829E7266-38D4-4398-8BD2-AF988B5B2EC7}" srcOrd="1" destOrd="0" presId="urn:microsoft.com/office/officeart/2005/8/layout/orgChart1"/>
    <dgm:cxn modelId="{C4A6B083-86F5-49D9-B478-685D9E2B2683}" type="presParOf" srcId="{ACD4F80B-8DC5-4511-9B31-94299DB0EED0}" destId="{4920503E-7F7D-4A2B-B70D-DDDAEAE34F74}" srcOrd="1" destOrd="0" presId="urn:microsoft.com/office/officeart/2005/8/layout/orgChart1"/>
    <dgm:cxn modelId="{20C2D394-D9D6-4318-BB80-CD3D540077EE}" type="presParOf" srcId="{ACD4F80B-8DC5-4511-9B31-94299DB0EED0}" destId="{DA928ACC-E30C-40CD-8FF8-450FB3AFBFD0}" srcOrd="2" destOrd="0" presId="urn:microsoft.com/office/officeart/2005/8/layout/orgChart1"/>
    <dgm:cxn modelId="{0EC3CC32-5720-4ED6-A9DC-0B97F887484B}" type="presParOf" srcId="{0FD15B57-CDC5-438E-BD67-E8B1AE34E737}" destId="{A1C0166C-692E-427C-B46C-A86412723633}" srcOrd="2" destOrd="0" presId="urn:microsoft.com/office/officeart/2005/8/layout/orgChart1"/>
    <dgm:cxn modelId="{06C54380-654F-4372-9DC7-ED6C02F43CF3}" type="presParOf" srcId="{7D943C2A-6D7F-4E03-A2B5-69BC59769944}" destId="{7D863D01-269E-4B5C-A5D4-8F10B4028E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028C0B-D77A-45AB-8377-182EB4D96C4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A39EDE-052A-4FE7-AE62-2AA31CED6F27}">
      <dgm:prSet phldrT="[Texto]" custT="1"/>
      <dgm:spPr/>
      <dgm:t>
        <a:bodyPr/>
        <a:lstStyle/>
        <a:p>
          <a:r>
            <a:rPr lang="es-AR" sz="1400" dirty="0"/>
            <a:t>Dirección Comercial</a:t>
          </a:r>
        </a:p>
      </dgm:t>
    </dgm:pt>
    <dgm:pt modelId="{15CD2716-F3D1-437B-BE94-CBAF08F3B301}" type="parTrans" cxnId="{86C0DAC0-4A20-41F1-880F-A2A71D3D65EE}">
      <dgm:prSet/>
      <dgm:spPr/>
      <dgm:t>
        <a:bodyPr/>
        <a:lstStyle/>
        <a:p>
          <a:endParaRPr lang="es-AR" sz="1400"/>
        </a:p>
      </dgm:t>
    </dgm:pt>
    <dgm:pt modelId="{61C83644-1BB1-4031-B796-FE47483B301A}" type="sibTrans" cxnId="{86C0DAC0-4A20-41F1-880F-A2A71D3D65EE}">
      <dgm:prSet/>
      <dgm:spPr/>
      <dgm:t>
        <a:bodyPr/>
        <a:lstStyle/>
        <a:p>
          <a:endParaRPr lang="es-AR" sz="1400"/>
        </a:p>
      </dgm:t>
    </dgm:pt>
    <dgm:pt modelId="{E6304D78-B277-4D60-92C2-CE193B814B60}">
      <dgm:prSet phldrT="[Texto]" custT="1"/>
      <dgm:spPr/>
      <dgm:t>
        <a:bodyPr/>
        <a:lstStyle/>
        <a:p>
          <a:r>
            <a:rPr lang="es-AR" sz="1400" dirty="0"/>
            <a:t>CABA</a:t>
          </a:r>
        </a:p>
      </dgm:t>
    </dgm:pt>
    <dgm:pt modelId="{41C6F3F0-5A8C-44D6-98B8-BDA5D009B1A3}" type="parTrans" cxnId="{C0BDDC5C-5634-4F4E-A17E-D5197F254098}">
      <dgm:prSet/>
      <dgm:spPr/>
      <dgm:t>
        <a:bodyPr/>
        <a:lstStyle/>
        <a:p>
          <a:endParaRPr lang="es-AR" sz="1400"/>
        </a:p>
      </dgm:t>
    </dgm:pt>
    <dgm:pt modelId="{9EE0BA7A-9464-42BA-8B52-0183160E6B50}" type="sibTrans" cxnId="{C0BDDC5C-5634-4F4E-A17E-D5197F254098}">
      <dgm:prSet/>
      <dgm:spPr/>
      <dgm:t>
        <a:bodyPr/>
        <a:lstStyle/>
        <a:p>
          <a:endParaRPr lang="es-AR" sz="1400"/>
        </a:p>
      </dgm:t>
    </dgm:pt>
    <dgm:pt modelId="{00F0CCCC-F6D1-4DEE-AE01-03CF819E9D36}">
      <dgm:prSet phldrT="[Texto]" custT="1"/>
      <dgm:spPr/>
      <dgm:t>
        <a:bodyPr/>
        <a:lstStyle/>
        <a:p>
          <a:r>
            <a:rPr lang="es-AR" sz="1400" dirty="0"/>
            <a:t>Metro</a:t>
          </a:r>
        </a:p>
      </dgm:t>
    </dgm:pt>
    <dgm:pt modelId="{06A8246F-E969-4CC0-99CC-39A56202040D}" type="parTrans" cxnId="{41F8FDC5-7E8C-4C6C-B5C1-65F8991F08CE}">
      <dgm:prSet/>
      <dgm:spPr/>
      <dgm:t>
        <a:bodyPr/>
        <a:lstStyle/>
        <a:p>
          <a:endParaRPr lang="es-AR" sz="1400"/>
        </a:p>
      </dgm:t>
    </dgm:pt>
    <dgm:pt modelId="{634CAA2E-2B87-451E-BEA5-1013DA6C7CBB}" type="sibTrans" cxnId="{41F8FDC5-7E8C-4C6C-B5C1-65F8991F08CE}">
      <dgm:prSet/>
      <dgm:spPr/>
      <dgm:t>
        <a:bodyPr/>
        <a:lstStyle/>
        <a:p>
          <a:endParaRPr lang="es-AR" sz="1400"/>
        </a:p>
      </dgm:t>
    </dgm:pt>
    <dgm:pt modelId="{FE7D973E-8762-424B-9613-6FAAB765976A}">
      <dgm:prSet phldrT="[Texto]" custT="1"/>
      <dgm:spPr/>
      <dgm:t>
        <a:bodyPr/>
        <a:lstStyle/>
        <a:p>
          <a:r>
            <a:rPr lang="es-AR" sz="1400" dirty="0"/>
            <a:t>Interior</a:t>
          </a:r>
        </a:p>
      </dgm:t>
    </dgm:pt>
    <dgm:pt modelId="{0B951E78-D806-493E-A5E9-7563BC62CA36}" type="parTrans" cxnId="{7456DC09-B1E0-4B13-86ED-61356DC0E3D8}">
      <dgm:prSet/>
      <dgm:spPr/>
      <dgm:t>
        <a:bodyPr/>
        <a:lstStyle/>
        <a:p>
          <a:endParaRPr lang="es-AR" sz="1400"/>
        </a:p>
      </dgm:t>
    </dgm:pt>
    <dgm:pt modelId="{B29FF10D-242B-4DB1-9701-0557D5171A42}" type="sibTrans" cxnId="{7456DC09-B1E0-4B13-86ED-61356DC0E3D8}">
      <dgm:prSet/>
      <dgm:spPr/>
      <dgm:t>
        <a:bodyPr/>
        <a:lstStyle/>
        <a:p>
          <a:endParaRPr lang="es-AR" sz="1400"/>
        </a:p>
      </dgm:t>
    </dgm:pt>
    <dgm:pt modelId="{2963DF8A-72CF-4DC8-AD82-F07ACB467DF1}" type="pres">
      <dgm:prSet presAssocID="{5B028C0B-D77A-45AB-8377-182EB4D96C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D943C2A-6D7F-4E03-A2B5-69BC59769944}" type="pres">
      <dgm:prSet presAssocID="{0AA39EDE-052A-4FE7-AE62-2AA31CED6F27}" presName="hierRoot1" presStyleCnt="0">
        <dgm:presLayoutVars>
          <dgm:hierBranch val="init"/>
        </dgm:presLayoutVars>
      </dgm:prSet>
      <dgm:spPr/>
    </dgm:pt>
    <dgm:pt modelId="{3A5DF95D-D214-4550-88A3-F3F88D2922DD}" type="pres">
      <dgm:prSet presAssocID="{0AA39EDE-052A-4FE7-AE62-2AA31CED6F27}" presName="rootComposite1" presStyleCnt="0"/>
      <dgm:spPr/>
    </dgm:pt>
    <dgm:pt modelId="{BE3E4DEE-5C97-4139-9D54-0A74C397AC3D}" type="pres">
      <dgm:prSet presAssocID="{0AA39EDE-052A-4FE7-AE62-2AA31CED6F2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8C8B34A-6327-45AD-8095-134862020D4B}" type="pres">
      <dgm:prSet presAssocID="{0AA39EDE-052A-4FE7-AE62-2AA31CED6F27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4E90008-336D-47C1-9C15-8FDFA6337FEC}" type="pres">
      <dgm:prSet presAssocID="{0AA39EDE-052A-4FE7-AE62-2AA31CED6F27}" presName="hierChild2" presStyleCnt="0"/>
      <dgm:spPr/>
    </dgm:pt>
    <dgm:pt modelId="{4E381F02-D730-4FB7-8633-6572CF83DF0B}" type="pres">
      <dgm:prSet presAssocID="{41C6F3F0-5A8C-44D6-98B8-BDA5D009B1A3}" presName="Name37" presStyleLbl="parChTrans1D2" presStyleIdx="0" presStyleCnt="3"/>
      <dgm:spPr/>
      <dgm:t>
        <a:bodyPr/>
        <a:lstStyle/>
        <a:p>
          <a:endParaRPr lang="es-ES"/>
        </a:p>
      </dgm:t>
    </dgm:pt>
    <dgm:pt modelId="{01824086-5594-47A0-8EDF-AB60CE822B34}" type="pres">
      <dgm:prSet presAssocID="{E6304D78-B277-4D60-92C2-CE193B814B60}" presName="hierRoot2" presStyleCnt="0">
        <dgm:presLayoutVars>
          <dgm:hierBranch val="init"/>
        </dgm:presLayoutVars>
      </dgm:prSet>
      <dgm:spPr/>
    </dgm:pt>
    <dgm:pt modelId="{F3A56FED-D26E-4325-8831-F34ED67FEF37}" type="pres">
      <dgm:prSet presAssocID="{E6304D78-B277-4D60-92C2-CE193B814B60}" presName="rootComposite" presStyleCnt="0"/>
      <dgm:spPr/>
    </dgm:pt>
    <dgm:pt modelId="{583173F2-D605-4879-BA7F-542D594AB867}" type="pres">
      <dgm:prSet presAssocID="{E6304D78-B277-4D60-92C2-CE193B814B6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655DD1-8EDB-43F9-96CA-F87EF48A0EC5}" type="pres">
      <dgm:prSet presAssocID="{E6304D78-B277-4D60-92C2-CE193B814B60}" presName="rootConnector" presStyleLbl="node2" presStyleIdx="0" presStyleCnt="3"/>
      <dgm:spPr/>
      <dgm:t>
        <a:bodyPr/>
        <a:lstStyle/>
        <a:p>
          <a:endParaRPr lang="es-ES"/>
        </a:p>
      </dgm:t>
    </dgm:pt>
    <dgm:pt modelId="{0D51A8C0-F93E-44AA-B3C2-C2FC87894162}" type="pres">
      <dgm:prSet presAssocID="{E6304D78-B277-4D60-92C2-CE193B814B60}" presName="hierChild4" presStyleCnt="0"/>
      <dgm:spPr/>
    </dgm:pt>
    <dgm:pt modelId="{9316492A-BE00-4247-86D6-05C76D9F1C78}" type="pres">
      <dgm:prSet presAssocID="{E6304D78-B277-4D60-92C2-CE193B814B60}" presName="hierChild5" presStyleCnt="0"/>
      <dgm:spPr/>
    </dgm:pt>
    <dgm:pt modelId="{2A23A291-7208-4A41-8CEA-BACEA38E630D}" type="pres">
      <dgm:prSet presAssocID="{06A8246F-E969-4CC0-99CC-39A56202040D}" presName="Name37" presStyleLbl="parChTrans1D2" presStyleIdx="1" presStyleCnt="3"/>
      <dgm:spPr/>
      <dgm:t>
        <a:bodyPr/>
        <a:lstStyle/>
        <a:p>
          <a:endParaRPr lang="es-ES"/>
        </a:p>
      </dgm:t>
    </dgm:pt>
    <dgm:pt modelId="{29F8E596-1234-4C5D-8859-3EA509C513F5}" type="pres">
      <dgm:prSet presAssocID="{00F0CCCC-F6D1-4DEE-AE01-03CF819E9D36}" presName="hierRoot2" presStyleCnt="0">
        <dgm:presLayoutVars>
          <dgm:hierBranch val="init"/>
        </dgm:presLayoutVars>
      </dgm:prSet>
      <dgm:spPr/>
    </dgm:pt>
    <dgm:pt modelId="{6ACC1E26-9020-4D4B-A6AB-99B351F80A0A}" type="pres">
      <dgm:prSet presAssocID="{00F0CCCC-F6D1-4DEE-AE01-03CF819E9D36}" presName="rootComposite" presStyleCnt="0"/>
      <dgm:spPr/>
    </dgm:pt>
    <dgm:pt modelId="{6FCABFED-5EB0-420A-A69B-CBE892D04B25}" type="pres">
      <dgm:prSet presAssocID="{00F0CCCC-F6D1-4DEE-AE01-03CF819E9D3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3C36AFF-E654-479E-BF6B-EAE7971E459A}" type="pres">
      <dgm:prSet presAssocID="{00F0CCCC-F6D1-4DEE-AE01-03CF819E9D36}" presName="rootConnector" presStyleLbl="node2" presStyleIdx="1" presStyleCnt="3"/>
      <dgm:spPr/>
      <dgm:t>
        <a:bodyPr/>
        <a:lstStyle/>
        <a:p>
          <a:endParaRPr lang="es-ES"/>
        </a:p>
      </dgm:t>
    </dgm:pt>
    <dgm:pt modelId="{D8B548C3-F3A5-4FB6-A1E4-6DF0703EC4E4}" type="pres">
      <dgm:prSet presAssocID="{00F0CCCC-F6D1-4DEE-AE01-03CF819E9D36}" presName="hierChild4" presStyleCnt="0"/>
      <dgm:spPr/>
    </dgm:pt>
    <dgm:pt modelId="{8DB5EB56-A9FE-4E30-B9F5-C6CD0EB56B39}" type="pres">
      <dgm:prSet presAssocID="{00F0CCCC-F6D1-4DEE-AE01-03CF819E9D36}" presName="hierChild5" presStyleCnt="0"/>
      <dgm:spPr/>
    </dgm:pt>
    <dgm:pt modelId="{3C6A63D5-70E7-4EC1-A036-3F17A2ACE9B1}" type="pres">
      <dgm:prSet presAssocID="{0B951E78-D806-493E-A5E9-7563BC62CA36}" presName="Name37" presStyleLbl="parChTrans1D2" presStyleIdx="2" presStyleCnt="3"/>
      <dgm:spPr/>
      <dgm:t>
        <a:bodyPr/>
        <a:lstStyle/>
        <a:p>
          <a:endParaRPr lang="es-ES"/>
        </a:p>
      </dgm:t>
    </dgm:pt>
    <dgm:pt modelId="{0FD15B57-CDC5-438E-BD67-E8B1AE34E737}" type="pres">
      <dgm:prSet presAssocID="{FE7D973E-8762-424B-9613-6FAAB765976A}" presName="hierRoot2" presStyleCnt="0">
        <dgm:presLayoutVars>
          <dgm:hierBranch val="init"/>
        </dgm:presLayoutVars>
      </dgm:prSet>
      <dgm:spPr/>
    </dgm:pt>
    <dgm:pt modelId="{55EC798E-1AA4-4D8A-9480-A16147AFD70F}" type="pres">
      <dgm:prSet presAssocID="{FE7D973E-8762-424B-9613-6FAAB765976A}" presName="rootComposite" presStyleCnt="0"/>
      <dgm:spPr/>
    </dgm:pt>
    <dgm:pt modelId="{5D667215-D22F-4DE4-BC5A-3F2046CC48CC}" type="pres">
      <dgm:prSet presAssocID="{FE7D973E-8762-424B-9613-6FAAB765976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1995712-9610-4FA7-ACE6-81735455992D}" type="pres">
      <dgm:prSet presAssocID="{FE7D973E-8762-424B-9613-6FAAB765976A}" presName="rootConnector" presStyleLbl="node2" presStyleIdx="2" presStyleCnt="3"/>
      <dgm:spPr/>
      <dgm:t>
        <a:bodyPr/>
        <a:lstStyle/>
        <a:p>
          <a:endParaRPr lang="es-ES"/>
        </a:p>
      </dgm:t>
    </dgm:pt>
    <dgm:pt modelId="{D0801170-8BA4-4F34-B976-23712E725082}" type="pres">
      <dgm:prSet presAssocID="{FE7D973E-8762-424B-9613-6FAAB765976A}" presName="hierChild4" presStyleCnt="0"/>
      <dgm:spPr/>
    </dgm:pt>
    <dgm:pt modelId="{A1C0166C-692E-427C-B46C-A86412723633}" type="pres">
      <dgm:prSet presAssocID="{FE7D973E-8762-424B-9613-6FAAB765976A}" presName="hierChild5" presStyleCnt="0"/>
      <dgm:spPr/>
    </dgm:pt>
    <dgm:pt modelId="{7D863D01-269E-4B5C-A5D4-8F10B4028EF8}" type="pres">
      <dgm:prSet presAssocID="{0AA39EDE-052A-4FE7-AE62-2AA31CED6F27}" presName="hierChild3" presStyleCnt="0"/>
      <dgm:spPr/>
    </dgm:pt>
  </dgm:ptLst>
  <dgm:cxnLst>
    <dgm:cxn modelId="{DE5F0E89-453C-4E9D-B515-4DDB56C09A9E}" type="presOf" srcId="{0AA39EDE-052A-4FE7-AE62-2AA31CED6F27}" destId="{C8C8B34A-6327-45AD-8095-134862020D4B}" srcOrd="1" destOrd="0" presId="urn:microsoft.com/office/officeart/2005/8/layout/orgChart1"/>
    <dgm:cxn modelId="{95200050-72F7-4416-85B5-7EB9EA093601}" type="presOf" srcId="{06A8246F-E969-4CC0-99CC-39A56202040D}" destId="{2A23A291-7208-4A41-8CEA-BACEA38E630D}" srcOrd="0" destOrd="0" presId="urn:microsoft.com/office/officeart/2005/8/layout/orgChart1"/>
    <dgm:cxn modelId="{2E37A02D-9BED-4456-8B27-65EB6A8BC9C9}" type="presOf" srcId="{5B028C0B-D77A-45AB-8377-182EB4D96C45}" destId="{2963DF8A-72CF-4DC8-AD82-F07ACB467DF1}" srcOrd="0" destOrd="0" presId="urn:microsoft.com/office/officeart/2005/8/layout/orgChart1"/>
    <dgm:cxn modelId="{86C0DAC0-4A20-41F1-880F-A2A71D3D65EE}" srcId="{5B028C0B-D77A-45AB-8377-182EB4D96C45}" destId="{0AA39EDE-052A-4FE7-AE62-2AA31CED6F27}" srcOrd="0" destOrd="0" parTransId="{15CD2716-F3D1-437B-BE94-CBAF08F3B301}" sibTransId="{61C83644-1BB1-4031-B796-FE47483B301A}"/>
    <dgm:cxn modelId="{0941F187-E1B9-41B7-A2DF-DC6663C1D3C9}" type="presOf" srcId="{00F0CCCC-F6D1-4DEE-AE01-03CF819E9D36}" destId="{6FCABFED-5EB0-420A-A69B-CBE892D04B25}" srcOrd="0" destOrd="0" presId="urn:microsoft.com/office/officeart/2005/8/layout/orgChart1"/>
    <dgm:cxn modelId="{A33D9276-CD1D-439F-9840-A00BD3698DA9}" type="presOf" srcId="{E6304D78-B277-4D60-92C2-CE193B814B60}" destId="{583173F2-D605-4879-BA7F-542D594AB867}" srcOrd="0" destOrd="0" presId="urn:microsoft.com/office/officeart/2005/8/layout/orgChart1"/>
    <dgm:cxn modelId="{7334F812-75AB-472C-AA2C-BE7605FEBDAD}" type="presOf" srcId="{FE7D973E-8762-424B-9613-6FAAB765976A}" destId="{81995712-9610-4FA7-ACE6-81735455992D}" srcOrd="1" destOrd="0" presId="urn:microsoft.com/office/officeart/2005/8/layout/orgChart1"/>
    <dgm:cxn modelId="{0EA0644A-3E96-4D4E-8FB5-1428AAA892C7}" type="presOf" srcId="{0B951E78-D806-493E-A5E9-7563BC62CA36}" destId="{3C6A63D5-70E7-4EC1-A036-3F17A2ACE9B1}" srcOrd="0" destOrd="0" presId="urn:microsoft.com/office/officeart/2005/8/layout/orgChart1"/>
    <dgm:cxn modelId="{66BDD1ED-AC9A-46AF-8296-C2BE71EFDC33}" type="presOf" srcId="{00F0CCCC-F6D1-4DEE-AE01-03CF819E9D36}" destId="{63C36AFF-E654-479E-BF6B-EAE7971E459A}" srcOrd="1" destOrd="0" presId="urn:microsoft.com/office/officeart/2005/8/layout/orgChart1"/>
    <dgm:cxn modelId="{7456DC09-B1E0-4B13-86ED-61356DC0E3D8}" srcId="{0AA39EDE-052A-4FE7-AE62-2AA31CED6F27}" destId="{FE7D973E-8762-424B-9613-6FAAB765976A}" srcOrd="2" destOrd="0" parTransId="{0B951E78-D806-493E-A5E9-7563BC62CA36}" sibTransId="{B29FF10D-242B-4DB1-9701-0557D5171A42}"/>
    <dgm:cxn modelId="{43BA9067-7FE3-4854-982B-13996F42FBD0}" type="presOf" srcId="{FE7D973E-8762-424B-9613-6FAAB765976A}" destId="{5D667215-D22F-4DE4-BC5A-3F2046CC48CC}" srcOrd="0" destOrd="0" presId="urn:microsoft.com/office/officeart/2005/8/layout/orgChart1"/>
    <dgm:cxn modelId="{226AE043-2AD2-4764-99FD-909031871093}" type="presOf" srcId="{41C6F3F0-5A8C-44D6-98B8-BDA5D009B1A3}" destId="{4E381F02-D730-4FB7-8633-6572CF83DF0B}" srcOrd="0" destOrd="0" presId="urn:microsoft.com/office/officeart/2005/8/layout/orgChart1"/>
    <dgm:cxn modelId="{DD08FB4B-35CD-4D65-9CAC-8271F634366B}" type="presOf" srcId="{E6304D78-B277-4D60-92C2-CE193B814B60}" destId="{CA655DD1-8EDB-43F9-96CA-F87EF48A0EC5}" srcOrd="1" destOrd="0" presId="urn:microsoft.com/office/officeart/2005/8/layout/orgChart1"/>
    <dgm:cxn modelId="{C0BDDC5C-5634-4F4E-A17E-D5197F254098}" srcId="{0AA39EDE-052A-4FE7-AE62-2AA31CED6F27}" destId="{E6304D78-B277-4D60-92C2-CE193B814B60}" srcOrd="0" destOrd="0" parTransId="{41C6F3F0-5A8C-44D6-98B8-BDA5D009B1A3}" sibTransId="{9EE0BA7A-9464-42BA-8B52-0183160E6B50}"/>
    <dgm:cxn modelId="{41F8FDC5-7E8C-4C6C-B5C1-65F8991F08CE}" srcId="{0AA39EDE-052A-4FE7-AE62-2AA31CED6F27}" destId="{00F0CCCC-F6D1-4DEE-AE01-03CF819E9D36}" srcOrd="1" destOrd="0" parTransId="{06A8246F-E969-4CC0-99CC-39A56202040D}" sibTransId="{634CAA2E-2B87-451E-BEA5-1013DA6C7CBB}"/>
    <dgm:cxn modelId="{38A97581-E826-406B-BB22-4E1C02424CC8}" type="presOf" srcId="{0AA39EDE-052A-4FE7-AE62-2AA31CED6F27}" destId="{BE3E4DEE-5C97-4139-9D54-0A74C397AC3D}" srcOrd="0" destOrd="0" presId="urn:microsoft.com/office/officeart/2005/8/layout/orgChart1"/>
    <dgm:cxn modelId="{0CDB6790-28C9-49F0-BA94-E6E3E61A3898}" type="presParOf" srcId="{2963DF8A-72CF-4DC8-AD82-F07ACB467DF1}" destId="{7D943C2A-6D7F-4E03-A2B5-69BC59769944}" srcOrd="0" destOrd="0" presId="urn:microsoft.com/office/officeart/2005/8/layout/orgChart1"/>
    <dgm:cxn modelId="{1C40400D-9873-46E1-AC19-10CD6B079AC8}" type="presParOf" srcId="{7D943C2A-6D7F-4E03-A2B5-69BC59769944}" destId="{3A5DF95D-D214-4550-88A3-F3F88D2922DD}" srcOrd="0" destOrd="0" presId="urn:microsoft.com/office/officeart/2005/8/layout/orgChart1"/>
    <dgm:cxn modelId="{5C7D02C5-C4C9-4492-B9BD-03E413C57F1F}" type="presParOf" srcId="{3A5DF95D-D214-4550-88A3-F3F88D2922DD}" destId="{BE3E4DEE-5C97-4139-9D54-0A74C397AC3D}" srcOrd="0" destOrd="0" presId="urn:microsoft.com/office/officeart/2005/8/layout/orgChart1"/>
    <dgm:cxn modelId="{35BF92E4-8862-439F-9D37-77B2DA87E738}" type="presParOf" srcId="{3A5DF95D-D214-4550-88A3-F3F88D2922DD}" destId="{C8C8B34A-6327-45AD-8095-134862020D4B}" srcOrd="1" destOrd="0" presId="urn:microsoft.com/office/officeart/2005/8/layout/orgChart1"/>
    <dgm:cxn modelId="{F73C6F3A-CC47-4816-A2D7-87A5F9ACD5F6}" type="presParOf" srcId="{7D943C2A-6D7F-4E03-A2B5-69BC59769944}" destId="{A4E90008-336D-47C1-9C15-8FDFA6337FEC}" srcOrd="1" destOrd="0" presId="urn:microsoft.com/office/officeart/2005/8/layout/orgChart1"/>
    <dgm:cxn modelId="{844CC38B-45D8-4197-B82F-7E5809AF4C47}" type="presParOf" srcId="{A4E90008-336D-47C1-9C15-8FDFA6337FEC}" destId="{4E381F02-D730-4FB7-8633-6572CF83DF0B}" srcOrd="0" destOrd="0" presId="urn:microsoft.com/office/officeart/2005/8/layout/orgChart1"/>
    <dgm:cxn modelId="{A058EC83-24D1-423C-BB2C-A3BE377EAEB7}" type="presParOf" srcId="{A4E90008-336D-47C1-9C15-8FDFA6337FEC}" destId="{01824086-5594-47A0-8EDF-AB60CE822B34}" srcOrd="1" destOrd="0" presId="urn:microsoft.com/office/officeart/2005/8/layout/orgChart1"/>
    <dgm:cxn modelId="{8A7DFA22-7A5F-4530-8670-3DFAF9BC4C4D}" type="presParOf" srcId="{01824086-5594-47A0-8EDF-AB60CE822B34}" destId="{F3A56FED-D26E-4325-8831-F34ED67FEF37}" srcOrd="0" destOrd="0" presId="urn:microsoft.com/office/officeart/2005/8/layout/orgChart1"/>
    <dgm:cxn modelId="{44248CE4-DB4D-40F3-BD3C-AB7933284F32}" type="presParOf" srcId="{F3A56FED-D26E-4325-8831-F34ED67FEF37}" destId="{583173F2-D605-4879-BA7F-542D594AB867}" srcOrd="0" destOrd="0" presId="urn:microsoft.com/office/officeart/2005/8/layout/orgChart1"/>
    <dgm:cxn modelId="{A9A0D4C6-74F0-48B7-8D8E-7F516801D223}" type="presParOf" srcId="{F3A56FED-D26E-4325-8831-F34ED67FEF37}" destId="{CA655DD1-8EDB-43F9-96CA-F87EF48A0EC5}" srcOrd="1" destOrd="0" presId="urn:microsoft.com/office/officeart/2005/8/layout/orgChart1"/>
    <dgm:cxn modelId="{06E0C72A-EF96-4966-A3B4-F3EB86025139}" type="presParOf" srcId="{01824086-5594-47A0-8EDF-AB60CE822B34}" destId="{0D51A8C0-F93E-44AA-B3C2-C2FC87894162}" srcOrd="1" destOrd="0" presId="urn:microsoft.com/office/officeart/2005/8/layout/orgChart1"/>
    <dgm:cxn modelId="{DCC41D29-94F3-4561-B124-9C91DDA6B404}" type="presParOf" srcId="{01824086-5594-47A0-8EDF-AB60CE822B34}" destId="{9316492A-BE00-4247-86D6-05C76D9F1C78}" srcOrd="2" destOrd="0" presId="urn:microsoft.com/office/officeart/2005/8/layout/orgChart1"/>
    <dgm:cxn modelId="{A07FCE1A-F095-4FB5-A627-50806B3AA23D}" type="presParOf" srcId="{A4E90008-336D-47C1-9C15-8FDFA6337FEC}" destId="{2A23A291-7208-4A41-8CEA-BACEA38E630D}" srcOrd="2" destOrd="0" presId="urn:microsoft.com/office/officeart/2005/8/layout/orgChart1"/>
    <dgm:cxn modelId="{B3448AEA-B9D5-4F57-B313-5F5EF9F1616E}" type="presParOf" srcId="{A4E90008-336D-47C1-9C15-8FDFA6337FEC}" destId="{29F8E596-1234-4C5D-8859-3EA509C513F5}" srcOrd="3" destOrd="0" presId="urn:microsoft.com/office/officeart/2005/8/layout/orgChart1"/>
    <dgm:cxn modelId="{673CBFE3-0502-4460-AB0B-6B526D0E0F0D}" type="presParOf" srcId="{29F8E596-1234-4C5D-8859-3EA509C513F5}" destId="{6ACC1E26-9020-4D4B-A6AB-99B351F80A0A}" srcOrd="0" destOrd="0" presId="urn:microsoft.com/office/officeart/2005/8/layout/orgChart1"/>
    <dgm:cxn modelId="{56BD6FEC-EAB5-4705-AC73-56C550A3A3FC}" type="presParOf" srcId="{6ACC1E26-9020-4D4B-A6AB-99B351F80A0A}" destId="{6FCABFED-5EB0-420A-A69B-CBE892D04B25}" srcOrd="0" destOrd="0" presId="urn:microsoft.com/office/officeart/2005/8/layout/orgChart1"/>
    <dgm:cxn modelId="{4C7670AC-EB23-443F-BBC6-EEA99BCD42E9}" type="presParOf" srcId="{6ACC1E26-9020-4D4B-A6AB-99B351F80A0A}" destId="{63C36AFF-E654-479E-BF6B-EAE7971E459A}" srcOrd="1" destOrd="0" presId="urn:microsoft.com/office/officeart/2005/8/layout/orgChart1"/>
    <dgm:cxn modelId="{61D3D499-52AA-4E09-BE11-EC14D99EE67D}" type="presParOf" srcId="{29F8E596-1234-4C5D-8859-3EA509C513F5}" destId="{D8B548C3-F3A5-4FB6-A1E4-6DF0703EC4E4}" srcOrd="1" destOrd="0" presId="urn:microsoft.com/office/officeart/2005/8/layout/orgChart1"/>
    <dgm:cxn modelId="{CD5715DC-F94B-449E-B978-5A09C8BC0561}" type="presParOf" srcId="{29F8E596-1234-4C5D-8859-3EA509C513F5}" destId="{8DB5EB56-A9FE-4E30-B9F5-C6CD0EB56B39}" srcOrd="2" destOrd="0" presId="urn:microsoft.com/office/officeart/2005/8/layout/orgChart1"/>
    <dgm:cxn modelId="{644B3B5A-172D-401B-BAF7-00C868A90FDD}" type="presParOf" srcId="{A4E90008-336D-47C1-9C15-8FDFA6337FEC}" destId="{3C6A63D5-70E7-4EC1-A036-3F17A2ACE9B1}" srcOrd="4" destOrd="0" presId="urn:microsoft.com/office/officeart/2005/8/layout/orgChart1"/>
    <dgm:cxn modelId="{F87FEAFE-82E0-46B1-8C14-07437D86482E}" type="presParOf" srcId="{A4E90008-336D-47C1-9C15-8FDFA6337FEC}" destId="{0FD15B57-CDC5-438E-BD67-E8B1AE34E737}" srcOrd="5" destOrd="0" presId="urn:microsoft.com/office/officeart/2005/8/layout/orgChart1"/>
    <dgm:cxn modelId="{DE9F73CE-C535-44A3-8A3E-1CF35E4D62D8}" type="presParOf" srcId="{0FD15B57-CDC5-438E-BD67-E8B1AE34E737}" destId="{55EC798E-1AA4-4D8A-9480-A16147AFD70F}" srcOrd="0" destOrd="0" presId="urn:microsoft.com/office/officeart/2005/8/layout/orgChart1"/>
    <dgm:cxn modelId="{B9D93D0C-D0E4-47F2-8B50-727DE5B9A14D}" type="presParOf" srcId="{55EC798E-1AA4-4D8A-9480-A16147AFD70F}" destId="{5D667215-D22F-4DE4-BC5A-3F2046CC48CC}" srcOrd="0" destOrd="0" presId="urn:microsoft.com/office/officeart/2005/8/layout/orgChart1"/>
    <dgm:cxn modelId="{4A9FBD0A-9D9A-4913-8442-B93CF72C5BC3}" type="presParOf" srcId="{55EC798E-1AA4-4D8A-9480-A16147AFD70F}" destId="{81995712-9610-4FA7-ACE6-81735455992D}" srcOrd="1" destOrd="0" presId="urn:microsoft.com/office/officeart/2005/8/layout/orgChart1"/>
    <dgm:cxn modelId="{C2DC8CE0-1157-468A-AB6A-69CE734EB60D}" type="presParOf" srcId="{0FD15B57-CDC5-438E-BD67-E8B1AE34E737}" destId="{D0801170-8BA4-4F34-B976-23712E725082}" srcOrd="1" destOrd="0" presId="urn:microsoft.com/office/officeart/2005/8/layout/orgChart1"/>
    <dgm:cxn modelId="{A87A4993-96A8-4671-BCCA-29B7D5093375}" type="presParOf" srcId="{0FD15B57-CDC5-438E-BD67-E8B1AE34E737}" destId="{A1C0166C-692E-427C-B46C-A86412723633}" srcOrd="2" destOrd="0" presId="urn:microsoft.com/office/officeart/2005/8/layout/orgChart1"/>
    <dgm:cxn modelId="{87C9FB27-5D6C-4296-AE2C-ED965AF19F69}" type="presParOf" srcId="{7D943C2A-6D7F-4E03-A2B5-69BC59769944}" destId="{7D863D01-269E-4B5C-A5D4-8F10B4028E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028C0B-D77A-45AB-8377-182EB4D96C4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A39EDE-052A-4FE7-AE62-2AA31CED6F27}">
      <dgm:prSet phldrT="[Texto]" custT="1"/>
      <dgm:spPr/>
      <dgm:t>
        <a:bodyPr/>
        <a:lstStyle/>
        <a:p>
          <a:r>
            <a:rPr lang="es-AR" sz="1400" dirty="0"/>
            <a:t>Dirección General</a:t>
          </a:r>
        </a:p>
      </dgm:t>
    </dgm:pt>
    <dgm:pt modelId="{15CD2716-F3D1-437B-BE94-CBAF08F3B301}" type="parTrans" cxnId="{86C0DAC0-4A20-41F1-880F-A2A71D3D65EE}">
      <dgm:prSet/>
      <dgm:spPr/>
      <dgm:t>
        <a:bodyPr/>
        <a:lstStyle/>
        <a:p>
          <a:endParaRPr lang="es-AR" sz="1400"/>
        </a:p>
      </dgm:t>
    </dgm:pt>
    <dgm:pt modelId="{61C83644-1BB1-4031-B796-FE47483B301A}" type="sibTrans" cxnId="{86C0DAC0-4A20-41F1-880F-A2A71D3D65EE}">
      <dgm:prSet/>
      <dgm:spPr/>
      <dgm:t>
        <a:bodyPr/>
        <a:lstStyle/>
        <a:p>
          <a:endParaRPr lang="es-AR" sz="1400"/>
        </a:p>
      </dgm:t>
    </dgm:pt>
    <dgm:pt modelId="{E6304D78-B277-4D60-92C2-CE193B814B60}">
      <dgm:prSet phldrT="[Texto]" custT="1"/>
      <dgm:spPr/>
      <dgm:t>
        <a:bodyPr/>
        <a:lstStyle/>
        <a:p>
          <a:r>
            <a:rPr lang="es-AR" sz="1400" dirty="0"/>
            <a:t>Individuos</a:t>
          </a:r>
        </a:p>
      </dgm:t>
    </dgm:pt>
    <dgm:pt modelId="{41C6F3F0-5A8C-44D6-98B8-BDA5D009B1A3}" type="parTrans" cxnId="{C0BDDC5C-5634-4F4E-A17E-D5197F254098}">
      <dgm:prSet/>
      <dgm:spPr/>
      <dgm:t>
        <a:bodyPr/>
        <a:lstStyle/>
        <a:p>
          <a:endParaRPr lang="es-AR" sz="1400"/>
        </a:p>
      </dgm:t>
    </dgm:pt>
    <dgm:pt modelId="{9EE0BA7A-9464-42BA-8B52-0183160E6B50}" type="sibTrans" cxnId="{C0BDDC5C-5634-4F4E-A17E-D5197F254098}">
      <dgm:prSet/>
      <dgm:spPr/>
      <dgm:t>
        <a:bodyPr/>
        <a:lstStyle/>
        <a:p>
          <a:endParaRPr lang="es-AR" sz="1400"/>
        </a:p>
      </dgm:t>
    </dgm:pt>
    <dgm:pt modelId="{00F0CCCC-F6D1-4DEE-AE01-03CF819E9D36}">
      <dgm:prSet phldrT="[Texto]" custT="1"/>
      <dgm:spPr/>
      <dgm:t>
        <a:bodyPr/>
        <a:lstStyle/>
        <a:p>
          <a:r>
            <a:rPr lang="es-AR" sz="1400" dirty="0"/>
            <a:t>Pymes</a:t>
          </a:r>
        </a:p>
      </dgm:t>
    </dgm:pt>
    <dgm:pt modelId="{06A8246F-E969-4CC0-99CC-39A56202040D}" type="parTrans" cxnId="{41F8FDC5-7E8C-4C6C-B5C1-65F8991F08CE}">
      <dgm:prSet/>
      <dgm:spPr/>
      <dgm:t>
        <a:bodyPr/>
        <a:lstStyle/>
        <a:p>
          <a:endParaRPr lang="es-AR" sz="1400"/>
        </a:p>
      </dgm:t>
    </dgm:pt>
    <dgm:pt modelId="{634CAA2E-2B87-451E-BEA5-1013DA6C7CBB}" type="sibTrans" cxnId="{41F8FDC5-7E8C-4C6C-B5C1-65F8991F08CE}">
      <dgm:prSet/>
      <dgm:spPr/>
      <dgm:t>
        <a:bodyPr/>
        <a:lstStyle/>
        <a:p>
          <a:endParaRPr lang="es-AR" sz="1400"/>
        </a:p>
      </dgm:t>
    </dgm:pt>
    <dgm:pt modelId="{FE7D973E-8762-424B-9613-6FAAB765976A}">
      <dgm:prSet phldrT="[Texto]" custT="1"/>
      <dgm:spPr/>
      <dgm:t>
        <a:bodyPr/>
        <a:lstStyle/>
        <a:p>
          <a:r>
            <a:rPr lang="es-AR" sz="1400" dirty="0"/>
            <a:t>Agro</a:t>
          </a:r>
        </a:p>
      </dgm:t>
    </dgm:pt>
    <dgm:pt modelId="{B29FF10D-242B-4DB1-9701-0557D5171A42}" type="sibTrans" cxnId="{7456DC09-B1E0-4B13-86ED-61356DC0E3D8}">
      <dgm:prSet/>
      <dgm:spPr/>
      <dgm:t>
        <a:bodyPr/>
        <a:lstStyle/>
        <a:p>
          <a:endParaRPr lang="es-AR" sz="1400"/>
        </a:p>
      </dgm:t>
    </dgm:pt>
    <dgm:pt modelId="{0B951E78-D806-493E-A5E9-7563BC62CA36}" type="parTrans" cxnId="{7456DC09-B1E0-4B13-86ED-61356DC0E3D8}">
      <dgm:prSet/>
      <dgm:spPr/>
      <dgm:t>
        <a:bodyPr/>
        <a:lstStyle/>
        <a:p>
          <a:endParaRPr lang="es-AR" sz="1400"/>
        </a:p>
      </dgm:t>
    </dgm:pt>
    <dgm:pt modelId="{703FD23B-4E0C-47A7-A52D-A1A79FC6BA24}">
      <dgm:prSet phldrT="[Texto]" custT="1"/>
      <dgm:spPr/>
      <dgm:t>
        <a:bodyPr/>
        <a:lstStyle/>
        <a:p>
          <a:r>
            <a:rPr lang="es-AR" sz="1400" dirty="0"/>
            <a:t>Grandes Empresas</a:t>
          </a:r>
        </a:p>
      </dgm:t>
    </dgm:pt>
    <dgm:pt modelId="{84700034-6324-49D6-A56D-E0CC4EDC4F65}" type="parTrans" cxnId="{5E6D0298-B2F5-4E82-B239-AAD9F77E8ECE}">
      <dgm:prSet/>
      <dgm:spPr/>
      <dgm:t>
        <a:bodyPr/>
        <a:lstStyle/>
        <a:p>
          <a:endParaRPr lang="es-AR"/>
        </a:p>
      </dgm:t>
    </dgm:pt>
    <dgm:pt modelId="{FF2EA5C6-691C-490D-AF81-FE5F70ED56A7}" type="sibTrans" cxnId="{5E6D0298-B2F5-4E82-B239-AAD9F77E8ECE}">
      <dgm:prSet/>
      <dgm:spPr/>
      <dgm:t>
        <a:bodyPr/>
        <a:lstStyle/>
        <a:p>
          <a:endParaRPr lang="es-AR"/>
        </a:p>
      </dgm:t>
    </dgm:pt>
    <dgm:pt modelId="{4D803172-D533-4DB5-92CE-39E4AC5657A0}">
      <dgm:prSet phldrT="[Texto]" custT="1"/>
      <dgm:spPr/>
      <dgm:t>
        <a:bodyPr/>
        <a:lstStyle/>
        <a:p>
          <a:r>
            <a:rPr lang="es-AR" sz="1400" dirty="0"/>
            <a:t>Renta Media</a:t>
          </a:r>
        </a:p>
      </dgm:t>
    </dgm:pt>
    <dgm:pt modelId="{ED790093-5A2F-487A-BC6A-8B10874B2619}" type="parTrans" cxnId="{317AEFAB-9C62-4725-9BD4-C3023D8B22F2}">
      <dgm:prSet/>
      <dgm:spPr/>
      <dgm:t>
        <a:bodyPr/>
        <a:lstStyle/>
        <a:p>
          <a:endParaRPr lang="es-AR"/>
        </a:p>
      </dgm:t>
    </dgm:pt>
    <dgm:pt modelId="{ADB243BC-7AD7-4492-A6DB-D3B17DD03B3D}" type="sibTrans" cxnId="{317AEFAB-9C62-4725-9BD4-C3023D8B22F2}">
      <dgm:prSet/>
      <dgm:spPr/>
      <dgm:t>
        <a:bodyPr/>
        <a:lstStyle/>
        <a:p>
          <a:endParaRPr lang="es-AR"/>
        </a:p>
      </dgm:t>
    </dgm:pt>
    <dgm:pt modelId="{4891AC40-E23A-4C30-A1BA-6CEFF772AE8C}">
      <dgm:prSet phldrT="[Texto]" custT="1"/>
      <dgm:spPr/>
      <dgm:t>
        <a:bodyPr/>
        <a:lstStyle/>
        <a:p>
          <a:r>
            <a:rPr lang="es-AR" sz="1400" dirty="0"/>
            <a:t>Renta Alta</a:t>
          </a:r>
        </a:p>
      </dgm:t>
    </dgm:pt>
    <dgm:pt modelId="{E4102F27-64CC-4B15-9698-844605AB6FC6}" type="parTrans" cxnId="{72A96D72-984A-4781-A2B5-F100AD0D3B8D}">
      <dgm:prSet/>
      <dgm:spPr/>
      <dgm:t>
        <a:bodyPr/>
        <a:lstStyle/>
        <a:p>
          <a:endParaRPr lang="es-AR"/>
        </a:p>
      </dgm:t>
    </dgm:pt>
    <dgm:pt modelId="{8C9008AB-DB41-4882-BDE1-5BB22AD8C4D0}" type="sibTrans" cxnId="{72A96D72-984A-4781-A2B5-F100AD0D3B8D}">
      <dgm:prSet/>
      <dgm:spPr/>
      <dgm:t>
        <a:bodyPr/>
        <a:lstStyle/>
        <a:p>
          <a:endParaRPr lang="es-AR"/>
        </a:p>
      </dgm:t>
    </dgm:pt>
    <dgm:pt modelId="{9B3CD1E8-FE20-40FA-AA5C-120B5209CE7B}">
      <dgm:prSet phldrT="[Texto]" custT="1"/>
      <dgm:spPr/>
      <dgm:t>
        <a:bodyPr/>
        <a:lstStyle/>
        <a:p>
          <a:r>
            <a:rPr lang="es-AR" sz="1400" dirty="0"/>
            <a:t>Renta Baja</a:t>
          </a:r>
        </a:p>
      </dgm:t>
    </dgm:pt>
    <dgm:pt modelId="{7106989A-8090-4EF5-94CE-56E6515A37A5}" type="parTrans" cxnId="{35D38851-DC35-4148-94FF-8D57049C9D68}">
      <dgm:prSet/>
      <dgm:spPr/>
      <dgm:t>
        <a:bodyPr/>
        <a:lstStyle/>
        <a:p>
          <a:endParaRPr lang="es-AR"/>
        </a:p>
      </dgm:t>
    </dgm:pt>
    <dgm:pt modelId="{90EC820B-D18F-4C47-A168-0615F612C3CD}" type="sibTrans" cxnId="{35D38851-DC35-4148-94FF-8D57049C9D68}">
      <dgm:prSet/>
      <dgm:spPr/>
      <dgm:t>
        <a:bodyPr/>
        <a:lstStyle/>
        <a:p>
          <a:endParaRPr lang="es-AR"/>
        </a:p>
      </dgm:t>
    </dgm:pt>
    <dgm:pt modelId="{2963DF8A-72CF-4DC8-AD82-F07ACB467DF1}" type="pres">
      <dgm:prSet presAssocID="{5B028C0B-D77A-45AB-8377-182EB4D96C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D943C2A-6D7F-4E03-A2B5-69BC59769944}" type="pres">
      <dgm:prSet presAssocID="{0AA39EDE-052A-4FE7-AE62-2AA31CED6F27}" presName="hierRoot1" presStyleCnt="0">
        <dgm:presLayoutVars>
          <dgm:hierBranch val="init"/>
        </dgm:presLayoutVars>
      </dgm:prSet>
      <dgm:spPr/>
    </dgm:pt>
    <dgm:pt modelId="{3A5DF95D-D214-4550-88A3-F3F88D2922DD}" type="pres">
      <dgm:prSet presAssocID="{0AA39EDE-052A-4FE7-AE62-2AA31CED6F27}" presName="rootComposite1" presStyleCnt="0"/>
      <dgm:spPr/>
    </dgm:pt>
    <dgm:pt modelId="{BE3E4DEE-5C97-4139-9D54-0A74C397AC3D}" type="pres">
      <dgm:prSet presAssocID="{0AA39EDE-052A-4FE7-AE62-2AA31CED6F2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8C8B34A-6327-45AD-8095-134862020D4B}" type="pres">
      <dgm:prSet presAssocID="{0AA39EDE-052A-4FE7-AE62-2AA31CED6F27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4E90008-336D-47C1-9C15-8FDFA6337FEC}" type="pres">
      <dgm:prSet presAssocID="{0AA39EDE-052A-4FE7-AE62-2AA31CED6F27}" presName="hierChild2" presStyleCnt="0"/>
      <dgm:spPr/>
    </dgm:pt>
    <dgm:pt modelId="{4E381F02-D730-4FB7-8633-6572CF83DF0B}" type="pres">
      <dgm:prSet presAssocID="{41C6F3F0-5A8C-44D6-98B8-BDA5D009B1A3}" presName="Name37" presStyleLbl="parChTrans1D2" presStyleIdx="0" presStyleCnt="4"/>
      <dgm:spPr/>
      <dgm:t>
        <a:bodyPr/>
        <a:lstStyle/>
        <a:p>
          <a:endParaRPr lang="es-ES"/>
        </a:p>
      </dgm:t>
    </dgm:pt>
    <dgm:pt modelId="{01824086-5594-47A0-8EDF-AB60CE822B34}" type="pres">
      <dgm:prSet presAssocID="{E6304D78-B277-4D60-92C2-CE193B814B60}" presName="hierRoot2" presStyleCnt="0">
        <dgm:presLayoutVars>
          <dgm:hierBranch val="init"/>
        </dgm:presLayoutVars>
      </dgm:prSet>
      <dgm:spPr/>
    </dgm:pt>
    <dgm:pt modelId="{F3A56FED-D26E-4325-8831-F34ED67FEF37}" type="pres">
      <dgm:prSet presAssocID="{E6304D78-B277-4D60-92C2-CE193B814B60}" presName="rootComposite" presStyleCnt="0"/>
      <dgm:spPr/>
    </dgm:pt>
    <dgm:pt modelId="{583173F2-D605-4879-BA7F-542D594AB867}" type="pres">
      <dgm:prSet presAssocID="{E6304D78-B277-4D60-92C2-CE193B814B6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655DD1-8EDB-43F9-96CA-F87EF48A0EC5}" type="pres">
      <dgm:prSet presAssocID="{E6304D78-B277-4D60-92C2-CE193B814B60}" presName="rootConnector" presStyleLbl="node2" presStyleIdx="0" presStyleCnt="4"/>
      <dgm:spPr/>
      <dgm:t>
        <a:bodyPr/>
        <a:lstStyle/>
        <a:p>
          <a:endParaRPr lang="es-ES"/>
        </a:p>
      </dgm:t>
    </dgm:pt>
    <dgm:pt modelId="{0D51A8C0-F93E-44AA-B3C2-C2FC87894162}" type="pres">
      <dgm:prSet presAssocID="{E6304D78-B277-4D60-92C2-CE193B814B60}" presName="hierChild4" presStyleCnt="0"/>
      <dgm:spPr/>
    </dgm:pt>
    <dgm:pt modelId="{D7C158E9-DAB3-44DE-AFAA-2D278157BC3C}" type="pres">
      <dgm:prSet presAssocID="{7106989A-8090-4EF5-94CE-56E6515A37A5}" presName="Name37" presStyleLbl="parChTrans1D3" presStyleIdx="0" presStyleCnt="3"/>
      <dgm:spPr/>
      <dgm:t>
        <a:bodyPr/>
        <a:lstStyle/>
        <a:p>
          <a:endParaRPr lang="es-ES"/>
        </a:p>
      </dgm:t>
    </dgm:pt>
    <dgm:pt modelId="{45E918C3-207D-4614-9180-89B9724AD95F}" type="pres">
      <dgm:prSet presAssocID="{9B3CD1E8-FE20-40FA-AA5C-120B5209CE7B}" presName="hierRoot2" presStyleCnt="0">
        <dgm:presLayoutVars>
          <dgm:hierBranch val="init"/>
        </dgm:presLayoutVars>
      </dgm:prSet>
      <dgm:spPr/>
    </dgm:pt>
    <dgm:pt modelId="{2777A362-94B2-4DCE-9B00-94284C9F7154}" type="pres">
      <dgm:prSet presAssocID="{9B3CD1E8-FE20-40FA-AA5C-120B5209CE7B}" presName="rootComposite" presStyleCnt="0"/>
      <dgm:spPr/>
    </dgm:pt>
    <dgm:pt modelId="{044E2A91-EE2B-4919-8E8F-A3EEF0ACDB87}" type="pres">
      <dgm:prSet presAssocID="{9B3CD1E8-FE20-40FA-AA5C-120B5209CE7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0E4E2AA-C3DE-4CC7-BC63-F84144738174}" type="pres">
      <dgm:prSet presAssocID="{9B3CD1E8-FE20-40FA-AA5C-120B5209CE7B}" presName="rootConnector" presStyleLbl="node3" presStyleIdx="0" presStyleCnt="3"/>
      <dgm:spPr/>
      <dgm:t>
        <a:bodyPr/>
        <a:lstStyle/>
        <a:p>
          <a:endParaRPr lang="es-ES"/>
        </a:p>
      </dgm:t>
    </dgm:pt>
    <dgm:pt modelId="{9E9A692D-F36D-43A6-BFDF-609841C7AA6E}" type="pres">
      <dgm:prSet presAssocID="{9B3CD1E8-FE20-40FA-AA5C-120B5209CE7B}" presName="hierChild4" presStyleCnt="0"/>
      <dgm:spPr/>
    </dgm:pt>
    <dgm:pt modelId="{20E89069-DB5B-4376-8A8F-6D5AB0140686}" type="pres">
      <dgm:prSet presAssocID="{9B3CD1E8-FE20-40FA-AA5C-120B5209CE7B}" presName="hierChild5" presStyleCnt="0"/>
      <dgm:spPr/>
    </dgm:pt>
    <dgm:pt modelId="{37739495-6AC5-4474-AD0A-1274CBAD7C29}" type="pres">
      <dgm:prSet presAssocID="{ED790093-5A2F-487A-BC6A-8B10874B2619}" presName="Name37" presStyleLbl="parChTrans1D3" presStyleIdx="1" presStyleCnt="3"/>
      <dgm:spPr/>
      <dgm:t>
        <a:bodyPr/>
        <a:lstStyle/>
        <a:p>
          <a:endParaRPr lang="es-ES"/>
        </a:p>
      </dgm:t>
    </dgm:pt>
    <dgm:pt modelId="{5FD14C59-52C1-4AF6-ACB5-29D01279907A}" type="pres">
      <dgm:prSet presAssocID="{4D803172-D533-4DB5-92CE-39E4AC5657A0}" presName="hierRoot2" presStyleCnt="0">
        <dgm:presLayoutVars>
          <dgm:hierBranch val="init"/>
        </dgm:presLayoutVars>
      </dgm:prSet>
      <dgm:spPr/>
    </dgm:pt>
    <dgm:pt modelId="{15780656-881D-4532-B47F-F167563B06E8}" type="pres">
      <dgm:prSet presAssocID="{4D803172-D533-4DB5-92CE-39E4AC5657A0}" presName="rootComposite" presStyleCnt="0"/>
      <dgm:spPr/>
    </dgm:pt>
    <dgm:pt modelId="{9B6FF071-293C-4F01-B87F-95EBE9B4F39F}" type="pres">
      <dgm:prSet presAssocID="{4D803172-D533-4DB5-92CE-39E4AC5657A0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97599BB-13B0-416F-AD59-FB736BEA55ED}" type="pres">
      <dgm:prSet presAssocID="{4D803172-D533-4DB5-92CE-39E4AC5657A0}" presName="rootConnector" presStyleLbl="node3" presStyleIdx="1" presStyleCnt="3"/>
      <dgm:spPr/>
      <dgm:t>
        <a:bodyPr/>
        <a:lstStyle/>
        <a:p>
          <a:endParaRPr lang="es-ES"/>
        </a:p>
      </dgm:t>
    </dgm:pt>
    <dgm:pt modelId="{419FAC75-14A1-410E-B37F-295F36CBFB9F}" type="pres">
      <dgm:prSet presAssocID="{4D803172-D533-4DB5-92CE-39E4AC5657A0}" presName="hierChild4" presStyleCnt="0"/>
      <dgm:spPr/>
    </dgm:pt>
    <dgm:pt modelId="{A524982C-7841-4A0E-969B-5B30B22370CE}" type="pres">
      <dgm:prSet presAssocID="{4D803172-D533-4DB5-92CE-39E4AC5657A0}" presName="hierChild5" presStyleCnt="0"/>
      <dgm:spPr/>
    </dgm:pt>
    <dgm:pt modelId="{42D9ABC9-38E4-4D27-87B7-65DA7F947A4A}" type="pres">
      <dgm:prSet presAssocID="{E4102F27-64CC-4B15-9698-844605AB6FC6}" presName="Name37" presStyleLbl="parChTrans1D3" presStyleIdx="2" presStyleCnt="3"/>
      <dgm:spPr/>
      <dgm:t>
        <a:bodyPr/>
        <a:lstStyle/>
        <a:p>
          <a:endParaRPr lang="es-ES"/>
        </a:p>
      </dgm:t>
    </dgm:pt>
    <dgm:pt modelId="{86251D50-66BF-4663-8EEE-BA5AEA86D4E8}" type="pres">
      <dgm:prSet presAssocID="{4891AC40-E23A-4C30-A1BA-6CEFF772AE8C}" presName="hierRoot2" presStyleCnt="0">
        <dgm:presLayoutVars>
          <dgm:hierBranch val="init"/>
        </dgm:presLayoutVars>
      </dgm:prSet>
      <dgm:spPr/>
    </dgm:pt>
    <dgm:pt modelId="{68CEB749-C603-46AD-8F0D-5DB6C8E8434F}" type="pres">
      <dgm:prSet presAssocID="{4891AC40-E23A-4C30-A1BA-6CEFF772AE8C}" presName="rootComposite" presStyleCnt="0"/>
      <dgm:spPr/>
    </dgm:pt>
    <dgm:pt modelId="{04E183B3-9EC7-43D2-B267-96D15418F4F2}" type="pres">
      <dgm:prSet presAssocID="{4891AC40-E23A-4C30-A1BA-6CEFF772AE8C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6AB330E-29DA-4A74-90EF-C8965C20F94A}" type="pres">
      <dgm:prSet presAssocID="{4891AC40-E23A-4C30-A1BA-6CEFF772AE8C}" presName="rootConnector" presStyleLbl="node3" presStyleIdx="2" presStyleCnt="3"/>
      <dgm:spPr/>
      <dgm:t>
        <a:bodyPr/>
        <a:lstStyle/>
        <a:p>
          <a:endParaRPr lang="es-ES"/>
        </a:p>
      </dgm:t>
    </dgm:pt>
    <dgm:pt modelId="{620C7339-2341-490C-85B1-E78ED7E39311}" type="pres">
      <dgm:prSet presAssocID="{4891AC40-E23A-4C30-A1BA-6CEFF772AE8C}" presName="hierChild4" presStyleCnt="0"/>
      <dgm:spPr/>
    </dgm:pt>
    <dgm:pt modelId="{E6E49AD0-0456-4729-B97E-BD5439A0B90E}" type="pres">
      <dgm:prSet presAssocID="{4891AC40-E23A-4C30-A1BA-6CEFF772AE8C}" presName="hierChild5" presStyleCnt="0"/>
      <dgm:spPr/>
    </dgm:pt>
    <dgm:pt modelId="{9316492A-BE00-4247-86D6-05C76D9F1C78}" type="pres">
      <dgm:prSet presAssocID="{E6304D78-B277-4D60-92C2-CE193B814B60}" presName="hierChild5" presStyleCnt="0"/>
      <dgm:spPr/>
    </dgm:pt>
    <dgm:pt modelId="{2A23A291-7208-4A41-8CEA-BACEA38E630D}" type="pres">
      <dgm:prSet presAssocID="{06A8246F-E969-4CC0-99CC-39A56202040D}" presName="Name37" presStyleLbl="parChTrans1D2" presStyleIdx="1" presStyleCnt="4"/>
      <dgm:spPr/>
      <dgm:t>
        <a:bodyPr/>
        <a:lstStyle/>
        <a:p>
          <a:endParaRPr lang="es-ES"/>
        </a:p>
      </dgm:t>
    </dgm:pt>
    <dgm:pt modelId="{29F8E596-1234-4C5D-8859-3EA509C513F5}" type="pres">
      <dgm:prSet presAssocID="{00F0CCCC-F6D1-4DEE-AE01-03CF819E9D36}" presName="hierRoot2" presStyleCnt="0">
        <dgm:presLayoutVars>
          <dgm:hierBranch val="init"/>
        </dgm:presLayoutVars>
      </dgm:prSet>
      <dgm:spPr/>
    </dgm:pt>
    <dgm:pt modelId="{6ACC1E26-9020-4D4B-A6AB-99B351F80A0A}" type="pres">
      <dgm:prSet presAssocID="{00F0CCCC-F6D1-4DEE-AE01-03CF819E9D36}" presName="rootComposite" presStyleCnt="0"/>
      <dgm:spPr/>
    </dgm:pt>
    <dgm:pt modelId="{6FCABFED-5EB0-420A-A69B-CBE892D04B25}" type="pres">
      <dgm:prSet presAssocID="{00F0CCCC-F6D1-4DEE-AE01-03CF819E9D36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3C36AFF-E654-479E-BF6B-EAE7971E459A}" type="pres">
      <dgm:prSet presAssocID="{00F0CCCC-F6D1-4DEE-AE01-03CF819E9D36}" presName="rootConnector" presStyleLbl="node2" presStyleIdx="1" presStyleCnt="4"/>
      <dgm:spPr/>
      <dgm:t>
        <a:bodyPr/>
        <a:lstStyle/>
        <a:p>
          <a:endParaRPr lang="es-ES"/>
        </a:p>
      </dgm:t>
    </dgm:pt>
    <dgm:pt modelId="{D8B548C3-F3A5-4FB6-A1E4-6DF0703EC4E4}" type="pres">
      <dgm:prSet presAssocID="{00F0CCCC-F6D1-4DEE-AE01-03CF819E9D36}" presName="hierChild4" presStyleCnt="0"/>
      <dgm:spPr/>
    </dgm:pt>
    <dgm:pt modelId="{8DB5EB56-A9FE-4E30-B9F5-C6CD0EB56B39}" type="pres">
      <dgm:prSet presAssocID="{00F0CCCC-F6D1-4DEE-AE01-03CF819E9D36}" presName="hierChild5" presStyleCnt="0"/>
      <dgm:spPr/>
    </dgm:pt>
    <dgm:pt modelId="{3C6A63D5-70E7-4EC1-A036-3F17A2ACE9B1}" type="pres">
      <dgm:prSet presAssocID="{0B951E78-D806-493E-A5E9-7563BC62CA36}" presName="Name37" presStyleLbl="parChTrans1D2" presStyleIdx="2" presStyleCnt="4"/>
      <dgm:spPr/>
      <dgm:t>
        <a:bodyPr/>
        <a:lstStyle/>
        <a:p>
          <a:endParaRPr lang="es-ES"/>
        </a:p>
      </dgm:t>
    </dgm:pt>
    <dgm:pt modelId="{0FD15B57-CDC5-438E-BD67-E8B1AE34E737}" type="pres">
      <dgm:prSet presAssocID="{FE7D973E-8762-424B-9613-6FAAB765976A}" presName="hierRoot2" presStyleCnt="0">
        <dgm:presLayoutVars>
          <dgm:hierBranch val="init"/>
        </dgm:presLayoutVars>
      </dgm:prSet>
      <dgm:spPr/>
    </dgm:pt>
    <dgm:pt modelId="{55EC798E-1AA4-4D8A-9480-A16147AFD70F}" type="pres">
      <dgm:prSet presAssocID="{FE7D973E-8762-424B-9613-6FAAB765976A}" presName="rootComposite" presStyleCnt="0"/>
      <dgm:spPr/>
    </dgm:pt>
    <dgm:pt modelId="{5D667215-D22F-4DE4-BC5A-3F2046CC48CC}" type="pres">
      <dgm:prSet presAssocID="{FE7D973E-8762-424B-9613-6FAAB765976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1995712-9610-4FA7-ACE6-81735455992D}" type="pres">
      <dgm:prSet presAssocID="{FE7D973E-8762-424B-9613-6FAAB765976A}" presName="rootConnector" presStyleLbl="node2" presStyleIdx="2" presStyleCnt="4"/>
      <dgm:spPr/>
      <dgm:t>
        <a:bodyPr/>
        <a:lstStyle/>
        <a:p>
          <a:endParaRPr lang="es-ES"/>
        </a:p>
      </dgm:t>
    </dgm:pt>
    <dgm:pt modelId="{D0801170-8BA4-4F34-B976-23712E725082}" type="pres">
      <dgm:prSet presAssocID="{FE7D973E-8762-424B-9613-6FAAB765976A}" presName="hierChild4" presStyleCnt="0"/>
      <dgm:spPr/>
    </dgm:pt>
    <dgm:pt modelId="{A1C0166C-692E-427C-B46C-A86412723633}" type="pres">
      <dgm:prSet presAssocID="{FE7D973E-8762-424B-9613-6FAAB765976A}" presName="hierChild5" presStyleCnt="0"/>
      <dgm:spPr/>
    </dgm:pt>
    <dgm:pt modelId="{DE3E8DFF-2A45-4A05-9034-AC21A37148A4}" type="pres">
      <dgm:prSet presAssocID="{84700034-6324-49D6-A56D-E0CC4EDC4F65}" presName="Name37" presStyleLbl="parChTrans1D2" presStyleIdx="3" presStyleCnt="4"/>
      <dgm:spPr/>
      <dgm:t>
        <a:bodyPr/>
        <a:lstStyle/>
        <a:p>
          <a:endParaRPr lang="es-ES"/>
        </a:p>
      </dgm:t>
    </dgm:pt>
    <dgm:pt modelId="{5BFCBC06-D68E-4E81-951A-95E1E7FF4563}" type="pres">
      <dgm:prSet presAssocID="{703FD23B-4E0C-47A7-A52D-A1A79FC6BA24}" presName="hierRoot2" presStyleCnt="0">
        <dgm:presLayoutVars>
          <dgm:hierBranch val="init"/>
        </dgm:presLayoutVars>
      </dgm:prSet>
      <dgm:spPr/>
    </dgm:pt>
    <dgm:pt modelId="{0D7A100C-B632-411E-B143-FA5EBA09974E}" type="pres">
      <dgm:prSet presAssocID="{703FD23B-4E0C-47A7-A52D-A1A79FC6BA24}" presName="rootComposite" presStyleCnt="0"/>
      <dgm:spPr/>
    </dgm:pt>
    <dgm:pt modelId="{1827CFD1-EB0F-458A-82A7-64812A691958}" type="pres">
      <dgm:prSet presAssocID="{703FD23B-4E0C-47A7-A52D-A1A79FC6BA24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32F43AF-9FDE-4C3C-A87F-875437D52977}" type="pres">
      <dgm:prSet presAssocID="{703FD23B-4E0C-47A7-A52D-A1A79FC6BA24}" presName="rootConnector" presStyleLbl="node2" presStyleIdx="3" presStyleCnt="4"/>
      <dgm:spPr/>
      <dgm:t>
        <a:bodyPr/>
        <a:lstStyle/>
        <a:p>
          <a:endParaRPr lang="es-ES"/>
        </a:p>
      </dgm:t>
    </dgm:pt>
    <dgm:pt modelId="{90503F01-FC7A-45AB-BB47-F1E6F41C5214}" type="pres">
      <dgm:prSet presAssocID="{703FD23B-4E0C-47A7-A52D-A1A79FC6BA24}" presName="hierChild4" presStyleCnt="0"/>
      <dgm:spPr/>
    </dgm:pt>
    <dgm:pt modelId="{DA5CAE92-2230-4A71-9952-828214762190}" type="pres">
      <dgm:prSet presAssocID="{703FD23B-4E0C-47A7-A52D-A1A79FC6BA24}" presName="hierChild5" presStyleCnt="0"/>
      <dgm:spPr/>
    </dgm:pt>
    <dgm:pt modelId="{7D863D01-269E-4B5C-A5D4-8F10B4028EF8}" type="pres">
      <dgm:prSet presAssocID="{0AA39EDE-052A-4FE7-AE62-2AA31CED6F27}" presName="hierChild3" presStyleCnt="0"/>
      <dgm:spPr/>
    </dgm:pt>
  </dgm:ptLst>
  <dgm:cxnLst>
    <dgm:cxn modelId="{C0BDDC5C-5634-4F4E-A17E-D5197F254098}" srcId="{0AA39EDE-052A-4FE7-AE62-2AA31CED6F27}" destId="{E6304D78-B277-4D60-92C2-CE193B814B60}" srcOrd="0" destOrd="0" parTransId="{41C6F3F0-5A8C-44D6-98B8-BDA5D009B1A3}" sibTransId="{9EE0BA7A-9464-42BA-8B52-0183160E6B50}"/>
    <dgm:cxn modelId="{AA0146E7-32B8-47D5-891B-24665F05F9E1}" type="presOf" srcId="{00F0CCCC-F6D1-4DEE-AE01-03CF819E9D36}" destId="{63C36AFF-E654-479E-BF6B-EAE7971E459A}" srcOrd="1" destOrd="0" presId="urn:microsoft.com/office/officeart/2005/8/layout/orgChart1"/>
    <dgm:cxn modelId="{0F653B44-104C-4D28-A55D-A6215B4B38E1}" type="presOf" srcId="{4891AC40-E23A-4C30-A1BA-6CEFF772AE8C}" destId="{26AB330E-29DA-4A74-90EF-C8965C20F94A}" srcOrd="1" destOrd="0" presId="urn:microsoft.com/office/officeart/2005/8/layout/orgChart1"/>
    <dgm:cxn modelId="{BEE1F459-D04E-420B-87F5-5C0B735530FE}" type="presOf" srcId="{4891AC40-E23A-4C30-A1BA-6CEFF772AE8C}" destId="{04E183B3-9EC7-43D2-B267-96D15418F4F2}" srcOrd="0" destOrd="0" presId="urn:microsoft.com/office/officeart/2005/8/layout/orgChart1"/>
    <dgm:cxn modelId="{9605B2E2-ACA8-4535-B557-9550667577C3}" type="presOf" srcId="{ED790093-5A2F-487A-BC6A-8B10874B2619}" destId="{37739495-6AC5-4474-AD0A-1274CBAD7C29}" srcOrd="0" destOrd="0" presId="urn:microsoft.com/office/officeart/2005/8/layout/orgChart1"/>
    <dgm:cxn modelId="{CF9F8FAC-5EB2-4AB0-825B-DA7CA2A4772B}" type="presOf" srcId="{0AA39EDE-052A-4FE7-AE62-2AA31CED6F27}" destId="{C8C8B34A-6327-45AD-8095-134862020D4B}" srcOrd="1" destOrd="0" presId="urn:microsoft.com/office/officeart/2005/8/layout/orgChart1"/>
    <dgm:cxn modelId="{9D818EE6-4ADC-4A05-98A1-E1BA598C332C}" type="presOf" srcId="{E6304D78-B277-4D60-92C2-CE193B814B60}" destId="{CA655DD1-8EDB-43F9-96CA-F87EF48A0EC5}" srcOrd="1" destOrd="0" presId="urn:microsoft.com/office/officeart/2005/8/layout/orgChart1"/>
    <dgm:cxn modelId="{30421862-8634-45B1-87BF-364C2E3F4B91}" type="presOf" srcId="{84700034-6324-49D6-A56D-E0CC4EDC4F65}" destId="{DE3E8DFF-2A45-4A05-9034-AC21A37148A4}" srcOrd="0" destOrd="0" presId="urn:microsoft.com/office/officeart/2005/8/layout/orgChart1"/>
    <dgm:cxn modelId="{93191AFD-D413-4114-958F-DD3EC7EB5EE6}" type="presOf" srcId="{9B3CD1E8-FE20-40FA-AA5C-120B5209CE7B}" destId="{044E2A91-EE2B-4919-8E8F-A3EEF0ACDB87}" srcOrd="0" destOrd="0" presId="urn:microsoft.com/office/officeart/2005/8/layout/orgChart1"/>
    <dgm:cxn modelId="{6AB5D503-1F5D-4CAC-9F53-0392059811C7}" type="presOf" srcId="{E4102F27-64CC-4B15-9698-844605AB6FC6}" destId="{42D9ABC9-38E4-4D27-87B7-65DA7F947A4A}" srcOrd="0" destOrd="0" presId="urn:microsoft.com/office/officeart/2005/8/layout/orgChart1"/>
    <dgm:cxn modelId="{633BB4E7-47F1-4F75-8D4F-F34CB484FF0E}" type="presOf" srcId="{00F0CCCC-F6D1-4DEE-AE01-03CF819E9D36}" destId="{6FCABFED-5EB0-420A-A69B-CBE892D04B25}" srcOrd="0" destOrd="0" presId="urn:microsoft.com/office/officeart/2005/8/layout/orgChart1"/>
    <dgm:cxn modelId="{045C15AD-AE30-4B09-B03A-6F0F21F59F80}" type="presOf" srcId="{0B951E78-D806-493E-A5E9-7563BC62CA36}" destId="{3C6A63D5-70E7-4EC1-A036-3F17A2ACE9B1}" srcOrd="0" destOrd="0" presId="urn:microsoft.com/office/officeart/2005/8/layout/orgChart1"/>
    <dgm:cxn modelId="{8E301375-46DF-45FE-B00C-BEC46339F05A}" type="presOf" srcId="{5B028C0B-D77A-45AB-8377-182EB4D96C45}" destId="{2963DF8A-72CF-4DC8-AD82-F07ACB467DF1}" srcOrd="0" destOrd="0" presId="urn:microsoft.com/office/officeart/2005/8/layout/orgChart1"/>
    <dgm:cxn modelId="{202D3D22-2C90-44A2-9B61-EE278F0CD108}" type="presOf" srcId="{9B3CD1E8-FE20-40FA-AA5C-120B5209CE7B}" destId="{50E4E2AA-C3DE-4CC7-BC63-F84144738174}" srcOrd="1" destOrd="0" presId="urn:microsoft.com/office/officeart/2005/8/layout/orgChart1"/>
    <dgm:cxn modelId="{AE15A1FE-5791-47A6-A375-E6998E2724E7}" type="presOf" srcId="{703FD23B-4E0C-47A7-A52D-A1A79FC6BA24}" destId="{132F43AF-9FDE-4C3C-A87F-875437D52977}" srcOrd="1" destOrd="0" presId="urn:microsoft.com/office/officeart/2005/8/layout/orgChart1"/>
    <dgm:cxn modelId="{36A9E0E5-3A56-4801-BD2E-4AFF145E1EB4}" type="presOf" srcId="{E6304D78-B277-4D60-92C2-CE193B814B60}" destId="{583173F2-D605-4879-BA7F-542D594AB867}" srcOrd="0" destOrd="0" presId="urn:microsoft.com/office/officeart/2005/8/layout/orgChart1"/>
    <dgm:cxn modelId="{B90F1C05-56B4-480D-AF06-96227C9B9E99}" type="presOf" srcId="{4D803172-D533-4DB5-92CE-39E4AC5657A0}" destId="{9B6FF071-293C-4F01-B87F-95EBE9B4F39F}" srcOrd="0" destOrd="0" presId="urn:microsoft.com/office/officeart/2005/8/layout/orgChart1"/>
    <dgm:cxn modelId="{AFC33709-8A6F-4B78-89C4-CD47A953FA59}" type="presOf" srcId="{703FD23B-4E0C-47A7-A52D-A1A79FC6BA24}" destId="{1827CFD1-EB0F-458A-82A7-64812A691958}" srcOrd="0" destOrd="0" presId="urn:microsoft.com/office/officeart/2005/8/layout/orgChart1"/>
    <dgm:cxn modelId="{41F8FDC5-7E8C-4C6C-B5C1-65F8991F08CE}" srcId="{0AA39EDE-052A-4FE7-AE62-2AA31CED6F27}" destId="{00F0CCCC-F6D1-4DEE-AE01-03CF819E9D36}" srcOrd="1" destOrd="0" parTransId="{06A8246F-E969-4CC0-99CC-39A56202040D}" sibTransId="{634CAA2E-2B87-451E-BEA5-1013DA6C7CBB}"/>
    <dgm:cxn modelId="{34E44868-EE1C-459E-99BE-9C15F9653837}" type="presOf" srcId="{7106989A-8090-4EF5-94CE-56E6515A37A5}" destId="{D7C158E9-DAB3-44DE-AFAA-2D278157BC3C}" srcOrd="0" destOrd="0" presId="urn:microsoft.com/office/officeart/2005/8/layout/orgChart1"/>
    <dgm:cxn modelId="{A44E2328-6E45-43A4-9ABA-8DE6D3568DCE}" type="presOf" srcId="{06A8246F-E969-4CC0-99CC-39A56202040D}" destId="{2A23A291-7208-4A41-8CEA-BACEA38E630D}" srcOrd="0" destOrd="0" presId="urn:microsoft.com/office/officeart/2005/8/layout/orgChart1"/>
    <dgm:cxn modelId="{B23D0F4E-7542-44E1-B769-6F5F2B8A422F}" type="presOf" srcId="{4D803172-D533-4DB5-92CE-39E4AC5657A0}" destId="{897599BB-13B0-416F-AD59-FB736BEA55ED}" srcOrd="1" destOrd="0" presId="urn:microsoft.com/office/officeart/2005/8/layout/orgChart1"/>
    <dgm:cxn modelId="{35D38851-DC35-4148-94FF-8D57049C9D68}" srcId="{E6304D78-B277-4D60-92C2-CE193B814B60}" destId="{9B3CD1E8-FE20-40FA-AA5C-120B5209CE7B}" srcOrd="0" destOrd="0" parTransId="{7106989A-8090-4EF5-94CE-56E6515A37A5}" sibTransId="{90EC820B-D18F-4C47-A168-0615F612C3CD}"/>
    <dgm:cxn modelId="{2126EBEF-F9EE-42C7-836E-4F2D6065B18D}" type="presOf" srcId="{FE7D973E-8762-424B-9613-6FAAB765976A}" destId="{5D667215-D22F-4DE4-BC5A-3F2046CC48CC}" srcOrd="0" destOrd="0" presId="urn:microsoft.com/office/officeart/2005/8/layout/orgChart1"/>
    <dgm:cxn modelId="{834F563E-BC9E-493F-8B6E-F887A0BDAA98}" type="presOf" srcId="{FE7D973E-8762-424B-9613-6FAAB765976A}" destId="{81995712-9610-4FA7-ACE6-81735455992D}" srcOrd="1" destOrd="0" presId="urn:microsoft.com/office/officeart/2005/8/layout/orgChart1"/>
    <dgm:cxn modelId="{86C0DAC0-4A20-41F1-880F-A2A71D3D65EE}" srcId="{5B028C0B-D77A-45AB-8377-182EB4D96C45}" destId="{0AA39EDE-052A-4FE7-AE62-2AA31CED6F27}" srcOrd="0" destOrd="0" parTransId="{15CD2716-F3D1-437B-BE94-CBAF08F3B301}" sibTransId="{61C83644-1BB1-4031-B796-FE47483B301A}"/>
    <dgm:cxn modelId="{5E6D0298-B2F5-4E82-B239-AAD9F77E8ECE}" srcId="{0AA39EDE-052A-4FE7-AE62-2AA31CED6F27}" destId="{703FD23B-4E0C-47A7-A52D-A1A79FC6BA24}" srcOrd="3" destOrd="0" parTransId="{84700034-6324-49D6-A56D-E0CC4EDC4F65}" sibTransId="{FF2EA5C6-691C-490D-AF81-FE5F70ED56A7}"/>
    <dgm:cxn modelId="{317AEFAB-9C62-4725-9BD4-C3023D8B22F2}" srcId="{E6304D78-B277-4D60-92C2-CE193B814B60}" destId="{4D803172-D533-4DB5-92CE-39E4AC5657A0}" srcOrd="1" destOrd="0" parTransId="{ED790093-5A2F-487A-BC6A-8B10874B2619}" sibTransId="{ADB243BC-7AD7-4492-A6DB-D3B17DD03B3D}"/>
    <dgm:cxn modelId="{72A96D72-984A-4781-A2B5-F100AD0D3B8D}" srcId="{E6304D78-B277-4D60-92C2-CE193B814B60}" destId="{4891AC40-E23A-4C30-A1BA-6CEFF772AE8C}" srcOrd="2" destOrd="0" parTransId="{E4102F27-64CC-4B15-9698-844605AB6FC6}" sibTransId="{8C9008AB-DB41-4882-BDE1-5BB22AD8C4D0}"/>
    <dgm:cxn modelId="{CE81DB36-0D7F-4709-B808-E878F3239264}" type="presOf" srcId="{0AA39EDE-052A-4FE7-AE62-2AA31CED6F27}" destId="{BE3E4DEE-5C97-4139-9D54-0A74C397AC3D}" srcOrd="0" destOrd="0" presId="urn:microsoft.com/office/officeart/2005/8/layout/orgChart1"/>
    <dgm:cxn modelId="{48189723-BA82-49C4-9778-1627321FEA9E}" type="presOf" srcId="{41C6F3F0-5A8C-44D6-98B8-BDA5D009B1A3}" destId="{4E381F02-D730-4FB7-8633-6572CF83DF0B}" srcOrd="0" destOrd="0" presId="urn:microsoft.com/office/officeart/2005/8/layout/orgChart1"/>
    <dgm:cxn modelId="{7456DC09-B1E0-4B13-86ED-61356DC0E3D8}" srcId="{0AA39EDE-052A-4FE7-AE62-2AA31CED6F27}" destId="{FE7D973E-8762-424B-9613-6FAAB765976A}" srcOrd="2" destOrd="0" parTransId="{0B951E78-D806-493E-A5E9-7563BC62CA36}" sibTransId="{B29FF10D-242B-4DB1-9701-0557D5171A42}"/>
    <dgm:cxn modelId="{BE0135AA-8BD3-48CB-8437-B6D7E75279F2}" type="presParOf" srcId="{2963DF8A-72CF-4DC8-AD82-F07ACB467DF1}" destId="{7D943C2A-6D7F-4E03-A2B5-69BC59769944}" srcOrd="0" destOrd="0" presId="urn:microsoft.com/office/officeart/2005/8/layout/orgChart1"/>
    <dgm:cxn modelId="{E7E2FD75-993A-4DA4-BF52-09B9D2462739}" type="presParOf" srcId="{7D943C2A-6D7F-4E03-A2B5-69BC59769944}" destId="{3A5DF95D-D214-4550-88A3-F3F88D2922DD}" srcOrd="0" destOrd="0" presId="urn:microsoft.com/office/officeart/2005/8/layout/orgChart1"/>
    <dgm:cxn modelId="{644BAF96-0212-4E90-94EF-CF4AAF1AF644}" type="presParOf" srcId="{3A5DF95D-D214-4550-88A3-F3F88D2922DD}" destId="{BE3E4DEE-5C97-4139-9D54-0A74C397AC3D}" srcOrd="0" destOrd="0" presId="urn:microsoft.com/office/officeart/2005/8/layout/orgChart1"/>
    <dgm:cxn modelId="{64CF2D4E-8C55-4B00-8A7E-35D3046166F9}" type="presParOf" srcId="{3A5DF95D-D214-4550-88A3-F3F88D2922DD}" destId="{C8C8B34A-6327-45AD-8095-134862020D4B}" srcOrd="1" destOrd="0" presId="urn:microsoft.com/office/officeart/2005/8/layout/orgChart1"/>
    <dgm:cxn modelId="{8E1F6423-5A4A-453D-A40D-77D39B62CCD8}" type="presParOf" srcId="{7D943C2A-6D7F-4E03-A2B5-69BC59769944}" destId="{A4E90008-336D-47C1-9C15-8FDFA6337FEC}" srcOrd="1" destOrd="0" presId="urn:microsoft.com/office/officeart/2005/8/layout/orgChart1"/>
    <dgm:cxn modelId="{2A8971F6-EF49-407D-AA83-1517AEA87EAA}" type="presParOf" srcId="{A4E90008-336D-47C1-9C15-8FDFA6337FEC}" destId="{4E381F02-D730-4FB7-8633-6572CF83DF0B}" srcOrd="0" destOrd="0" presId="urn:microsoft.com/office/officeart/2005/8/layout/orgChart1"/>
    <dgm:cxn modelId="{1232F59A-260B-405A-A977-0F90F68FD5B2}" type="presParOf" srcId="{A4E90008-336D-47C1-9C15-8FDFA6337FEC}" destId="{01824086-5594-47A0-8EDF-AB60CE822B34}" srcOrd="1" destOrd="0" presId="urn:microsoft.com/office/officeart/2005/8/layout/orgChart1"/>
    <dgm:cxn modelId="{477795A6-C449-4724-89C1-5AA2B8244A2A}" type="presParOf" srcId="{01824086-5594-47A0-8EDF-AB60CE822B34}" destId="{F3A56FED-D26E-4325-8831-F34ED67FEF37}" srcOrd="0" destOrd="0" presId="urn:microsoft.com/office/officeart/2005/8/layout/orgChart1"/>
    <dgm:cxn modelId="{C529B17E-220D-4AED-B9E0-1E15A6B8E2A1}" type="presParOf" srcId="{F3A56FED-D26E-4325-8831-F34ED67FEF37}" destId="{583173F2-D605-4879-BA7F-542D594AB867}" srcOrd="0" destOrd="0" presId="urn:microsoft.com/office/officeart/2005/8/layout/orgChart1"/>
    <dgm:cxn modelId="{A066B8C0-DBF9-4752-B88E-08281A2D8398}" type="presParOf" srcId="{F3A56FED-D26E-4325-8831-F34ED67FEF37}" destId="{CA655DD1-8EDB-43F9-96CA-F87EF48A0EC5}" srcOrd="1" destOrd="0" presId="urn:microsoft.com/office/officeart/2005/8/layout/orgChart1"/>
    <dgm:cxn modelId="{37834B52-9B9F-4467-9B3D-29921A321570}" type="presParOf" srcId="{01824086-5594-47A0-8EDF-AB60CE822B34}" destId="{0D51A8C0-F93E-44AA-B3C2-C2FC87894162}" srcOrd="1" destOrd="0" presId="urn:microsoft.com/office/officeart/2005/8/layout/orgChart1"/>
    <dgm:cxn modelId="{A641C947-CF52-4C02-B88B-B07E22DF498C}" type="presParOf" srcId="{0D51A8C0-F93E-44AA-B3C2-C2FC87894162}" destId="{D7C158E9-DAB3-44DE-AFAA-2D278157BC3C}" srcOrd="0" destOrd="0" presId="urn:microsoft.com/office/officeart/2005/8/layout/orgChart1"/>
    <dgm:cxn modelId="{612D5E3E-C213-4194-9CB9-77F037A191AE}" type="presParOf" srcId="{0D51A8C0-F93E-44AA-B3C2-C2FC87894162}" destId="{45E918C3-207D-4614-9180-89B9724AD95F}" srcOrd="1" destOrd="0" presId="urn:microsoft.com/office/officeart/2005/8/layout/orgChart1"/>
    <dgm:cxn modelId="{12115A5A-D1B8-4069-AD37-BC5DA7C39DBE}" type="presParOf" srcId="{45E918C3-207D-4614-9180-89B9724AD95F}" destId="{2777A362-94B2-4DCE-9B00-94284C9F7154}" srcOrd="0" destOrd="0" presId="urn:microsoft.com/office/officeart/2005/8/layout/orgChart1"/>
    <dgm:cxn modelId="{B644D31D-794E-4EF2-BE81-984C090E3BC6}" type="presParOf" srcId="{2777A362-94B2-4DCE-9B00-94284C9F7154}" destId="{044E2A91-EE2B-4919-8E8F-A3EEF0ACDB87}" srcOrd="0" destOrd="0" presId="urn:microsoft.com/office/officeart/2005/8/layout/orgChart1"/>
    <dgm:cxn modelId="{BA699FA2-6085-488C-A9D9-F45D0381FA2A}" type="presParOf" srcId="{2777A362-94B2-4DCE-9B00-94284C9F7154}" destId="{50E4E2AA-C3DE-4CC7-BC63-F84144738174}" srcOrd="1" destOrd="0" presId="urn:microsoft.com/office/officeart/2005/8/layout/orgChart1"/>
    <dgm:cxn modelId="{4CE3AA5D-4484-4E10-A985-FE098B180088}" type="presParOf" srcId="{45E918C3-207D-4614-9180-89B9724AD95F}" destId="{9E9A692D-F36D-43A6-BFDF-609841C7AA6E}" srcOrd="1" destOrd="0" presId="urn:microsoft.com/office/officeart/2005/8/layout/orgChart1"/>
    <dgm:cxn modelId="{9F690D46-1BF3-42A5-9769-E6BCC6BBB0A1}" type="presParOf" srcId="{45E918C3-207D-4614-9180-89B9724AD95F}" destId="{20E89069-DB5B-4376-8A8F-6D5AB0140686}" srcOrd="2" destOrd="0" presId="urn:microsoft.com/office/officeart/2005/8/layout/orgChart1"/>
    <dgm:cxn modelId="{2D57EB12-953B-40E7-A521-23F66EAA10E6}" type="presParOf" srcId="{0D51A8C0-F93E-44AA-B3C2-C2FC87894162}" destId="{37739495-6AC5-4474-AD0A-1274CBAD7C29}" srcOrd="2" destOrd="0" presId="urn:microsoft.com/office/officeart/2005/8/layout/orgChart1"/>
    <dgm:cxn modelId="{5751342C-55B2-406A-AECD-E30AE6B0560C}" type="presParOf" srcId="{0D51A8C0-F93E-44AA-B3C2-C2FC87894162}" destId="{5FD14C59-52C1-4AF6-ACB5-29D01279907A}" srcOrd="3" destOrd="0" presId="urn:microsoft.com/office/officeart/2005/8/layout/orgChart1"/>
    <dgm:cxn modelId="{A0F21706-0C4C-4AD0-BE0E-91B8E4FADC44}" type="presParOf" srcId="{5FD14C59-52C1-4AF6-ACB5-29D01279907A}" destId="{15780656-881D-4532-B47F-F167563B06E8}" srcOrd="0" destOrd="0" presId="urn:microsoft.com/office/officeart/2005/8/layout/orgChart1"/>
    <dgm:cxn modelId="{C871BC2F-1063-42AD-9377-D022A35CD727}" type="presParOf" srcId="{15780656-881D-4532-B47F-F167563B06E8}" destId="{9B6FF071-293C-4F01-B87F-95EBE9B4F39F}" srcOrd="0" destOrd="0" presId="urn:microsoft.com/office/officeart/2005/8/layout/orgChart1"/>
    <dgm:cxn modelId="{DBF1ECC6-2462-4EDA-A71E-1BD3714447AE}" type="presParOf" srcId="{15780656-881D-4532-B47F-F167563B06E8}" destId="{897599BB-13B0-416F-AD59-FB736BEA55ED}" srcOrd="1" destOrd="0" presId="urn:microsoft.com/office/officeart/2005/8/layout/orgChart1"/>
    <dgm:cxn modelId="{114FD66F-DEA5-4A07-9F3F-66F16CB74272}" type="presParOf" srcId="{5FD14C59-52C1-4AF6-ACB5-29D01279907A}" destId="{419FAC75-14A1-410E-B37F-295F36CBFB9F}" srcOrd="1" destOrd="0" presId="urn:microsoft.com/office/officeart/2005/8/layout/orgChart1"/>
    <dgm:cxn modelId="{21EA628A-8862-4963-A87C-4739A1E6A432}" type="presParOf" srcId="{5FD14C59-52C1-4AF6-ACB5-29D01279907A}" destId="{A524982C-7841-4A0E-969B-5B30B22370CE}" srcOrd="2" destOrd="0" presId="urn:microsoft.com/office/officeart/2005/8/layout/orgChart1"/>
    <dgm:cxn modelId="{CE82A346-0B7E-419A-9B78-A02CC3116BD9}" type="presParOf" srcId="{0D51A8C0-F93E-44AA-B3C2-C2FC87894162}" destId="{42D9ABC9-38E4-4D27-87B7-65DA7F947A4A}" srcOrd="4" destOrd="0" presId="urn:microsoft.com/office/officeart/2005/8/layout/orgChart1"/>
    <dgm:cxn modelId="{3EC1F33C-F942-4DCB-88F2-258AB69CD135}" type="presParOf" srcId="{0D51A8C0-F93E-44AA-B3C2-C2FC87894162}" destId="{86251D50-66BF-4663-8EEE-BA5AEA86D4E8}" srcOrd="5" destOrd="0" presId="urn:microsoft.com/office/officeart/2005/8/layout/orgChart1"/>
    <dgm:cxn modelId="{88873FC3-BE6A-4487-99E4-A500C9724E42}" type="presParOf" srcId="{86251D50-66BF-4663-8EEE-BA5AEA86D4E8}" destId="{68CEB749-C603-46AD-8F0D-5DB6C8E8434F}" srcOrd="0" destOrd="0" presId="urn:microsoft.com/office/officeart/2005/8/layout/orgChart1"/>
    <dgm:cxn modelId="{B06B5B22-4FD2-42AC-BFDA-0FDFAB7F5A4C}" type="presParOf" srcId="{68CEB749-C603-46AD-8F0D-5DB6C8E8434F}" destId="{04E183B3-9EC7-43D2-B267-96D15418F4F2}" srcOrd="0" destOrd="0" presId="urn:microsoft.com/office/officeart/2005/8/layout/orgChart1"/>
    <dgm:cxn modelId="{68F920D3-FC69-4DD8-8EB9-E406668FD0B8}" type="presParOf" srcId="{68CEB749-C603-46AD-8F0D-5DB6C8E8434F}" destId="{26AB330E-29DA-4A74-90EF-C8965C20F94A}" srcOrd="1" destOrd="0" presId="urn:microsoft.com/office/officeart/2005/8/layout/orgChart1"/>
    <dgm:cxn modelId="{D9FFF80A-821A-49C8-8D66-6C96F30CA738}" type="presParOf" srcId="{86251D50-66BF-4663-8EEE-BA5AEA86D4E8}" destId="{620C7339-2341-490C-85B1-E78ED7E39311}" srcOrd="1" destOrd="0" presId="urn:microsoft.com/office/officeart/2005/8/layout/orgChart1"/>
    <dgm:cxn modelId="{CEFBE43E-2F54-4513-8967-73EC799787B2}" type="presParOf" srcId="{86251D50-66BF-4663-8EEE-BA5AEA86D4E8}" destId="{E6E49AD0-0456-4729-B97E-BD5439A0B90E}" srcOrd="2" destOrd="0" presId="urn:microsoft.com/office/officeart/2005/8/layout/orgChart1"/>
    <dgm:cxn modelId="{4BA258B6-3E67-4A99-A728-6E542E3D4706}" type="presParOf" srcId="{01824086-5594-47A0-8EDF-AB60CE822B34}" destId="{9316492A-BE00-4247-86D6-05C76D9F1C78}" srcOrd="2" destOrd="0" presId="urn:microsoft.com/office/officeart/2005/8/layout/orgChart1"/>
    <dgm:cxn modelId="{E87D23F8-E7DA-4611-BA6A-799C566517F7}" type="presParOf" srcId="{A4E90008-336D-47C1-9C15-8FDFA6337FEC}" destId="{2A23A291-7208-4A41-8CEA-BACEA38E630D}" srcOrd="2" destOrd="0" presId="urn:microsoft.com/office/officeart/2005/8/layout/orgChart1"/>
    <dgm:cxn modelId="{0183FDB3-9B2F-49B8-B804-6D42281259AC}" type="presParOf" srcId="{A4E90008-336D-47C1-9C15-8FDFA6337FEC}" destId="{29F8E596-1234-4C5D-8859-3EA509C513F5}" srcOrd="3" destOrd="0" presId="urn:microsoft.com/office/officeart/2005/8/layout/orgChart1"/>
    <dgm:cxn modelId="{AB9784AE-6D7A-416F-AFBD-44F6E057819B}" type="presParOf" srcId="{29F8E596-1234-4C5D-8859-3EA509C513F5}" destId="{6ACC1E26-9020-4D4B-A6AB-99B351F80A0A}" srcOrd="0" destOrd="0" presId="urn:microsoft.com/office/officeart/2005/8/layout/orgChart1"/>
    <dgm:cxn modelId="{F7EECE06-F5A9-4D9D-962E-65722426A076}" type="presParOf" srcId="{6ACC1E26-9020-4D4B-A6AB-99B351F80A0A}" destId="{6FCABFED-5EB0-420A-A69B-CBE892D04B25}" srcOrd="0" destOrd="0" presId="urn:microsoft.com/office/officeart/2005/8/layout/orgChart1"/>
    <dgm:cxn modelId="{3C027007-BA6F-414C-9A26-288BF43DC702}" type="presParOf" srcId="{6ACC1E26-9020-4D4B-A6AB-99B351F80A0A}" destId="{63C36AFF-E654-479E-BF6B-EAE7971E459A}" srcOrd="1" destOrd="0" presId="urn:microsoft.com/office/officeart/2005/8/layout/orgChart1"/>
    <dgm:cxn modelId="{D0626CA4-D94F-4802-B6FB-A828040B77CD}" type="presParOf" srcId="{29F8E596-1234-4C5D-8859-3EA509C513F5}" destId="{D8B548C3-F3A5-4FB6-A1E4-6DF0703EC4E4}" srcOrd="1" destOrd="0" presId="urn:microsoft.com/office/officeart/2005/8/layout/orgChart1"/>
    <dgm:cxn modelId="{6022FA53-5B88-45AA-B166-DF21C80BC744}" type="presParOf" srcId="{29F8E596-1234-4C5D-8859-3EA509C513F5}" destId="{8DB5EB56-A9FE-4E30-B9F5-C6CD0EB56B39}" srcOrd="2" destOrd="0" presId="urn:microsoft.com/office/officeart/2005/8/layout/orgChart1"/>
    <dgm:cxn modelId="{A6778977-5186-4604-A0E0-0B3A7201E330}" type="presParOf" srcId="{A4E90008-336D-47C1-9C15-8FDFA6337FEC}" destId="{3C6A63D5-70E7-4EC1-A036-3F17A2ACE9B1}" srcOrd="4" destOrd="0" presId="urn:microsoft.com/office/officeart/2005/8/layout/orgChart1"/>
    <dgm:cxn modelId="{A996ACC0-C580-47DA-9679-FF804877C897}" type="presParOf" srcId="{A4E90008-336D-47C1-9C15-8FDFA6337FEC}" destId="{0FD15B57-CDC5-438E-BD67-E8B1AE34E737}" srcOrd="5" destOrd="0" presId="urn:microsoft.com/office/officeart/2005/8/layout/orgChart1"/>
    <dgm:cxn modelId="{EAE704C4-B778-4929-A36F-A7B268AE50D3}" type="presParOf" srcId="{0FD15B57-CDC5-438E-BD67-E8B1AE34E737}" destId="{55EC798E-1AA4-4D8A-9480-A16147AFD70F}" srcOrd="0" destOrd="0" presId="urn:microsoft.com/office/officeart/2005/8/layout/orgChart1"/>
    <dgm:cxn modelId="{C2D6FA9E-4CE5-4A9A-8CCD-EF708ACBCF33}" type="presParOf" srcId="{55EC798E-1AA4-4D8A-9480-A16147AFD70F}" destId="{5D667215-D22F-4DE4-BC5A-3F2046CC48CC}" srcOrd="0" destOrd="0" presId="urn:microsoft.com/office/officeart/2005/8/layout/orgChart1"/>
    <dgm:cxn modelId="{E656D70B-E943-47FB-930F-EFD4322F4EF3}" type="presParOf" srcId="{55EC798E-1AA4-4D8A-9480-A16147AFD70F}" destId="{81995712-9610-4FA7-ACE6-81735455992D}" srcOrd="1" destOrd="0" presId="urn:microsoft.com/office/officeart/2005/8/layout/orgChart1"/>
    <dgm:cxn modelId="{79E6037C-C34D-4888-8A19-B8E3D21E5ED9}" type="presParOf" srcId="{0FD15B57-CDC5-438E-BD67-E8B1AE34E737}" destId="{D0801170-8BA4-4F34-B976-23712E725082}" srcOrd="1" destOrd="0" presId="urn:microsoft.com/office/officeart/2005/8/layout/orgChart1"/>
    <dgm:cxn modelId="{DA0CF3BB-FBBA-47CA-AF94-E73831740724}" type="presParOf" srcId="{0FD15B57-CDC5-438E-BD67-E8B1AE34E737}" destId="{A1C0166C-692E-427C-B46C-A86412723633}" srcOrd="2" destOrd="0" presId="urn:microsoft.com/office/officeart/2005/8/layout/orgChart1"/>
    <dgm:cxn modelId="{83031C7B-65BB-4C76-8D6A-ADDDEFB2BD0D}" type="presParOf" srcId="{A4E90008-336D-47C1-9C15-8FDFA6337FEC}" destId="{DE3E8DFF-2A45-4A05-9034-AC21A37148A4}" srcOrd="6" destOrd="0" presId="urn:microsoft.com/office/officeart/2005/8/layout/orgChart1"/>
    <dgm:cxn modelId="{10AE2AB3-A5C6-4872-85AD-25C079C2337D}" type="presParOf" srcId="{A4E90008-336D-47C1-9C15-8FDFA6337FEC}" destId="{5BFCBC06-D68E-4E81-951A-95E1E7FF4563}" srcOrd="7" destOrd="0" presId="urn:microsoft.com/office/officeart/2005/8/layout/orgChart1"/>
    <dgm:cxn modelId="{6A16BF90-A27A-40C7-A83F-A1669A27A368}" type="presParOf" srcId="{5BFCBC06-D68E-4E81-951A-95E1E7FF4563}" destId="{0D7A100C-B632-411E-B143-FA5EBA09974E}" srcOrd="0" destOrd="0" presId="urn:microsoft.com/office/officeart/2005/8/layout/orgChart1"/>
    <dgm:cxn modelId="{CF7ACAFF-FF9D-4A24-9420-876FC0C06376}" type="presParOf" srcId="{0D7A100C-B632-411E-B143-FA5EBA09974E}" destId="{1827CFD1-EB0F-458A-82A7-64812A691958}" srcOrd="0" destOrd="0" presId="urn:microsoft.com/office/officeart/2005/8/layout/orgChart1"/>
    <dgm:cxn modelId="{B73993E1-C9FA-49FD-A75E-290134AB928D}" type="presParOf" srcId="{0D7A100C-B632-411E-B143-FA5EBA09974E}" destId="{132F43AF-9FDE-4C3C-A87F-875437D52977}" srcOrd="1" destOrd="0" presId="urn:microsoft.com/office/officeart/2005/8/layout/orgChart1"/>
    <dgm:cxn modelId="{294B00FD-6ABC-4E21-A8A9-DDCB56040F89}" type="presParOf" srcId="{5BFCBC06-D68E-4E81-951A-95E1E7FF4563}" destId="{90503F01-FC7A-45AB-BB47-F1E6F41C5214}" srcOrd="1" destOrd="0" presId="urn:microsoft.com/office/officeart/2005/8/layout/orgChart1"/>
    <dgm:cxn modelId="{DF2F9049-1E4E-48A0-8EBE-D7143E743CB5}" type="presParOf" srcId="{5BFCBC06-D68E-4E81-951A-95E1E7FF4563}" destId="{DA5CAE92-2230-4A71-9952-828214762190}" srcOrd="2" destOrd="0" presId="urn:microsoft.com/office/officeart/2005/8/layout/orgChart1"/>
    <dgm:cxn modelId="{8F0A64BF-4D71-4F5F-AD94-67A8819D6152}" type="presParOf" srcId="{7D943C2A-6D7F-4E03-A2B5-69BC59769944}" destId="{7D863D01-269E-4B5C-A5D4-8F10B4028E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028C0B-D77A-45AB-8377-182EB4D96C4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A39EDE-052A-4FE7-AE62-2AA31CED6F27}">
      <dgm:prSet phldrT="[Texto]" custT="1"/>
      <dgm:spPr/>
      <dgm:t>
        <a:bodyPr/>
        <a:lstStyle/>
        <a:p>
          <a:r>
            <a:rPr lang="es-AR" sz="1400" dirty="0"/>
            <a:t>Producción</a:t>
          </a:r>
        </a:p>
      </dgm:t>
    </dgm:pt>
    <dgm:pt modelId="{15CD2716-F3D1-437B-BE94-CBAF08F3B301}" type="parTrans" cxnId="{86C0DAC0-4A20-41F1-880F-A2A71D3D65EE}">
      <dgm:prSet/>
      <dgm:spPr/>
      <dgm:t>
        <a:bodyPr/>
        <a:lstStyle/>
        <a:p>
          <a:endParaRPr lang="es-AR" sz="1400"/>
        </a:p>
      </dgm:t>
    </dgm:pt>
    <dgm:pt modelId="{61C83644-1BB1-4031-B796-FE47483B301A}" type="sibTrans" cxnId="{86C0DAC0-4A20-41F1-880F-A2A71D3D65EE}">
      <dgm:prSet/>
      <dgm:spPr/>
      <dgm:t>
        <a:bodyPr/>
        <a:lstStyle/>
        <a:p>
          <a:endParaRPr lang="es-AR" sz="1400"/>
        </a:p>
      </dgm:t>
    </dgm:pt>
    <dgm:pt modelId="{00F0CCCC-F6D1-4DEE-AE01-03CF819E9D36}">
      <dgm:prSet phldrT="[Texto]" custT="1"/>
      <dgm:spPr/>
      <dgm:t>
        <a:bodyPr/>
        <a:lstStyle/>
        <a:p>
          <a:r>
            <a:rPr lang="es-AR" sz="1400" dirty="0"/>
            <a:t>Cortado</a:t>
          </a:r>
        </a:p>
      </dgm:t>
    </dgm:pt>
    <dgm:pt modelId="{06A8246F-E969-4CC0-99CC-39A56202040D}" type="parTrans" cxnId="{41F8FDC5-7E8C-4C6C-B5C1-65F8991F08CE}">
      <dgm:prSet/>
      <dgm:spPr/>
      <dgm:t>
        <a:bodyPr/>
        <a:lstStyle/>
        <a:p>
          <a:endParaRPr lang="es-AR" sz="1400"/>
        </a:p>
      </dgm:t>
    </dgm:pt>
    <dgm:pt modelId="{634CAA2E-2B87-451E-BEA5-1013DA6C7CBB}" type="sibTrans" cxnId="{41F8FDC5-7E8C-4C6C-B5C1-65F8991F08CE}">
      <dgm:prSet/>
      <dgm:spPr/>
      <dgm:t>
        <a:bodyPr/>
        <a:lstStyle/>
        <a:p>
          <a:endParaRPr lang="es-AR" sz="1400"/>
        </a:p>
      </dgm:t>
    </dgm:pt>
    <dgm:pt modelId="{FE7D973E-8762-424B-9613-6FAAB765976A}">
      <dgm:prSet phldrT="[Texto]" custT="1"/>
      <dgm:spPr/>
      <dgm:t>
        <a:bodyPr/>
        <a:lstStyle/>
        <a:p>
          <a:r>
            <a:rPr lang="es-AR" sz="1400" dirty="0"/>
            <a:t>Lavado</a:t>
          </a:r>
        </a:p>
      </dgm:t>
    </dgm:pt>
    <dgm:pt modelId="{B29FF10D-242B-4DB1-9701-0557D5171A42}" type="sibTrans" cxnId="{7456DC09-B1E0-4B13-86ED-61356DC0E3D8}">
      <dgm:prSet/>
      <dgm:spPr/>
      <dgm:t>
        <a:bodyPr/>
        <a:lstStyle/>
        <a:p>
          <a:endParaRPr lang="es-AR" sz="1400"/>
        </a:p>
      </dgm:t>
    </dgm:pt>
    <dgm:pt modelId="{0B951E78-D806-493E-A5E9-7563BC62CA36}" type="parTrans" cxnId="{7456DC09-B1E0-4B13-86ED-61356DC0E3D8}">
      <dgm:prSet/>
      <dgm:spPr/>
      <dgm:t>
        <a:bodyPr/>
        <a:lstStyle/>
        <a:p>
          <a:endParaRPr lang="es-AR" sz="1400"/>
        </a:p>
      </dgm:t>
    </dgm:pt>
    <dgm:pt modelId="{703FD23B-4E0C-47A7-A52D-A1A79FC6BA24}">
      <dgm:prSet phldrT="[Texto]" custT="1"/>
      <dgm:spPr/>
      <dgm:t>
        <a:bodyPr/>
        <a:lstStyle/>
        <a:p>
          <a:r>
            <a:rPr lang="es-AR" sz="1400" dirty="0"/>
            <a:t>Envasado</a:t>
          </a:r>
        </a:p>
      </dgm:t>
    </dgm:pt>
    <dgm:pt modelId="{84700034-6324-49D6-A56D-E0CC4EDC4F65}" type="parTrans" cxnId="{5E6D0298-B2F5-4E82-B239-AAD9F77E8ECE}">
      <dgm:prSet/>
      <dgm:spPr/>
      <dgm:t>
        <a:bodyPr/>
        <a:lstStyle/>
        <a:p>
          <a:endParaRPr lang="es-AR"/>
        </a:p>
      </dgm:t>
    </dgm:pt>
    <dgm:pt modelId="{FF2EA5C6-691C-490D-AF81-FE5F70ED56A7}" type="sibTrans" cxnId="{5E6D0298-B2F5-4E82-B239-AAD9F77E8ECE}">
      <dgm:prSet/>
      <dgm:spPr/>
      <dgm:t>
        <a:bodyPr/>
        <a:lstStyle/>
        <a:p>
          <a:endParaRPr lang="es-AR"/>
        </a:p>
      </dgm:t>
    </dgm:pt>
    <dgm:pt modelId="{966FE6B4-A375-4AFF-A427-4A2C60CD6F67}">
      <dgm:prSet phldrT="[Texto]" custT="1"/>
      <dgm:spPr/>
      <dgm:t>
        <a:bodyPr/>
        <a:lstStyle/>
        <a:p>
          <a:r>
            <a:rPr lang="es-AR" sz="1400" dirty="0"/>
            <a:t>Etiquetado</a:t>
          </a:r>
        </a:p>
      </dgm:t>
    </dgm:pt>
    <dgm:pt modelId="{56A8F0A9-6EC5-45FA-BAFA-A6FCA3651CF8}" type="parTrans" cxnId="{480A093D-9A96-445E-8032-175670A82604}">
      <dgm:prSet/>
      <dgm:spPr/>
      <dgm:t>
        <a:bodyPr/>
        <a:lstStyle/>
        <a:p>
          <a:endParaRPr lang="es-AR"/>
        </a:p>
      </dgm:t>
    </dgm:pt>
    <dgm:pt modelId="{6D4670C6-895F-48BE-B8EC-5D703C8ACDC1}" type="sibTrans" cxnId="{480A093D-9A96-445E-8032-175670A82604}">
      <dgm:prSet/>
      <dgm:spPr/>
      <dgm:t>
        <a:bodyPr/>
        <a:lstStyle/>
        <a:p>
          <a:endParaRPr lang="es-AR"/>
        </a:p>
      </dgm:t>
    </dgm:pt>
    <dgm:pt modelId="{3FB60BF2-3F62-40A1-9724-195B92E2DD15}">
      <dgm:prSet phldrT="[Texto]" custT="1"/>
      <dgm:spPr/>
      <dgm:t>
        <a:bodyPr/>
        <a:lstStyle/>
        <a:p>
          <a:r>
            <a:rPr lang="es-AR" sz="1400" dirty="0"/>
            <a:t>Empacado</a:t>
          </a:r>
        </a:p>
      </dgm:t>
    </dgm:pt>
    <dgm:pt modelId="{0918676F-3B0A-4869-8E8A-9AAEAB6DDA19}" type="parTrans" cxnId="{FD4793D8-4C8E-4275-A844-CF646E9433E8}">
      <dgm:prSet/>
      <dgm:spPr/>
      <dgm:t>
        <a:bodyPr/>
        <a:lstStyle/>
        <a:p>
          <a:endParaRPr lang="es-AR"/>
        </a:p>
      </dgm:t>
    </dgm:pt>
    <dgm:pt modelId="{3F655829-4009-4B2D-98ED-2580AFD34CAD}" type="sibTrans" cxnId="{FD4793D8-4C8E-4275-A844-CF646E9433E8}">
      <dgm:prSet/>
      <dgm:spPr/>
      <dgm:t>
        <a:bodyPr/>
        <a:lstStyle/>
        <a:p>
          <a:endParaRPr lang="es-AR"/>
        </a:p>
      </dgm:t>
    </dgm:pt>
    <dgm:pt modelId="{2963DF8A-72CF-4DC8-AD82-F07ACB467DF1}" type="pres">
      <dgm:prSet presAssocID="{5B028C0B-D77A-45AB-8377-182EB4D96C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D943C2A-6D7F-4E03-A2B5-69BC59769944}" type="pres">
      <dgm:prSet presAssocID="{0AA39EDE-052A-4FE7-AE62-2AA31CED6F27}" presName="hierRoot1" presStyleCnt="0">
        <dgm:presLayoutVars>
          <dgm:hierBranch val="init"/>
        </dgm:presLayoutVars>
      </dgm:prSet>
      <dgm:spPr/>
    </dgm:pt>
    <dgm:pt modelId="{3A5DF95D-D214-4550-88A3-F3F88D2922DD}" type="pres">
      <dgm:prSet presAssocID="{0AA39EDE-052A-4FE7-AE62-2AA31CED6F27}" presName="rootComposite1" presStyleCnt="0"/>
      <dgm:spPr/>
    </dgm:pt>
    <dgm:pt modelId="{BE3E4DEE-5C97-4139-9D54-0A74C397AC3D}" type="pres">
      <dgm:prSet presAssocID="{0AA39EDE-052A-4FE7-AE62-2AA31CED6F2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8C8B34A-6327-45AD-8095-134862020D4B}" type="pres">
      <dgm:prSet presAssocID="{0AA39EDE-052A-4FE7-AE62-2AA31CED6F27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4E90008-336D-47C1-9C15-8FDFA6337FEC}" type="pres">
      <dgm:prSet presAssocID="{0AA39EDE-052A-4FE7-AE62-2AA31CED6F27}" presName="hierChild2" presStyleCnt="0"/>
      <dgm:spPr/>
    </dgm:pt>
    <dgm:pt modelId="{2A23A291-7208-4A41-8CEA-BACEA38E630D}" type="pres">
      <dgm:prSet presAssocID="{06A8246F-E969-4CC0-99CC-39A56202040D}" presName="Name37" presStyleLbl="parChTrans1D2" presStyleIdx="0" presStyleCnt="5"/>
      <dgm:spPr/>
      <dgm:t>
        <a:bodyPr/>
        <a:lstStyle/>
        <a:p>
          <a:endParaRPr lang="es-ES"/>
        </a:p>
      </dgm:t>
    </dgm:pt>
    <dgm:pt modelId="{29F8E596-1234-4C5D-8859-3EA509C513F5}" type="pres">
      <dgm:prSet presAssocID="{00F0CCCC-F6D1-4DEE-AE01-03CF819E9D36}" presName="hierRoot2" presStyleCnt="0">
        <dgm:presLayoutVars>
          <dgm:hierBranch val="init"/>
        </dgm:presLayoutVars>
      </dgm:prSet>
      <dgm:spPr/>
    </dgm:pt>
    <dgm:pt modelId="{6ACC1E26-9020-4D4B-A6AB-99B351F80A0A}" type="pres">
      <dgm:prSet presAssocID="{00F0CCCC-F6D1-4DEE-AE01-03CF819E9D36}" presName="rootComposite" presStyleCnt="0"/>
      <dgm:spPr/>
    </dgm:pt>
    <dgm:pt modelId="{6FCABFED-5EB0-420A-A69B-CBE892D04B25}" type="pres">
      <dgm:prSet presAssocID="{00F0CCCC-F6D1-4DEE-AE01-03CF819E9D36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3C36AFF-E654-479E-BF6B-EAE7971E459A}" type="pres">
      <dgm:prSet presAssocID="{00F0CCCC-F6D1-4DEE-AE01-03CF819E9D36}" presName="rootConnector" presStyleLbl="node2" presStyleIdx="0" presStyleCnt="5"/>
      <dgm:spPr/>
      <dgm:t>
        <a:bodyPr/>
        <a:lstStyle/>
        <a:p>
          <a:endParaRPr lang="es-ES"/>
        </a:p>
      </dgm:t>
    </dgm:pt>
    <dgm:pt modelId="{D8B548C3-F3A5-4FB6-A1E4-6DF0703EC4E4}" type="pres">
      <dgm:prSet presAssocID="{00F0CCCC-F6D1-4DEE-AE01-03CF819E9D36}" presName="hierChild4" presStyleCnt="0"/>
      <dgm:spPr/>
    </dgm:pt>
    <dgm:pt modelId="{8DB5EB56-A9FE-4E30-B9F5-C6CD0EB56B39}" type="pres">
      <dgm:prSet presAssocID="{00F0CCCC-F6D1-4DEE-AE01-03CF819E9D36}" presName="hierChild5" presStyleCnt="0"/>
      <dgm:spPr/>
    </dgm:pt>
    <dgm:pt modelId="{3C6A63D5-70E7-4EC1-A036-3F17A2ACE9B1}" type="pres">
      <dgm:prSet presAssocID="{0B951E78-D806-493E-A5E9-7563BC62CA36}" presName="Name37" presStyleLbl="parChTrans1D2" presStyleIdx="1" presStyleCnt="5"/>
      <dgm:spPr/>
      <dgm:t>
        <a:bodyPr/>
        <a:lstStyle/>
        <a:p>
          <a:endParaRPr lang="es-ES"/>
        </a:p>
      </dgm:t>
    </dgm:pt>
    <dgm:pt modelId="{0FD15B57-CDC5-438E-BD67-E8B1AE34E737}" type="pres">
      <dgm:prSet presAssocID="{FE7D973E-8762-424B-9613-6FAAB765976A}" presName="hierRoot2" presStyleCnt="0">
        <dgm:presLayoutVars>
          <dgm:hierBranch val="init"/>
        </dgm:presLayoutVars>
      </dgm:prSet>
      <dgm:spPr/>
    </dgm:pt>
    <dgm:pt modelId="{55EC798E-1AA4-4D8A-9480-A16147AFD70F}" type="pres">
      <dgm:prSet presAssocID="{FE7D973E-8762-424B-9613-6FAAB765976A}" presName="rootComposite" presStyleCnt="0"/>
      <dgm:spPr/>
    </dgm:pt>
    <dgm:pt modelId="{5D667215-D22F-4DE4-BC5A-3F2046CC48CC}" type="pres">
      <dgm:prSet presAssocID="{FE7D973E-8762-424B-9613-6FAAB765976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1995712-9610-4FA7-ACE6-81735455992D}" type="pres">
      <dgm:prSet presAssocID="{FE7D973E-8762-424B-9613-6FAAB765976A}" presName="rootConnector" presStyleLbl="node2" presStyleIdx="1" presStyleCnt="5"/>
      <dgm:spPr/>
      <dgm:t>
        <a:bodyPr/>
        <a:lstStyle/>
        <a:p>
          <a:endParaRPr lang="es-ES"/>
        </a:p>
      </dgm:t>
    </dgm:pt>
    <dgm:pt modelId="{D0801170-8BA4-4F34-B976-23712E725082}" type="pres">
      <dgm:prSet presAssocID="{FE7D973E-8762-424B-9613-6FAAB765976A}" presName="hierChild4" presStyleCnt="0"/>
      <dgm:spPr/>
    </dgm:pt>
    <dgm:pt modelId="{A1C0166C-692E-427C-B46C-A86412723633}" type="pres">
      <dgm:prSet presAssocID="{FE7D973E-8762-424B-9613-6FAAB765976A}" presName="hierChild5" presStyleCnt="0"/>
      <dgm:spPr/>
    </dgm:pt>
    <dgm:pt modelId="{DE3E8DFF-2A45-4A05-9034-AC21A37148A4}" type="pres">
      <dgm:prSet presAssocID="{84700034-6324-49D6-A56D-E0CC4EDC4F65}" presName="Name37" presStyleLbl="parChTrans1D2" presStyleIdx="2" presStyleCnt="5"/>
      <dgm:spPr/>
      <dgm:t>
        <a:bodyPr/>
        <a:lstStyle/>
        <a:p>
          <a:endParaRPr lang="es-ES"/>
        </a:p>
      </dgm:t>
    </dgm:pt>
    <dgm:pt modelId="{5BFCBC06-D68E-4E81-951A-95E1E7FF4563}" type="pres">
      <dgm:prSet presAssocID="{703FD23B-4E0C-47A7-A52D-A1A79FC6BA24}" presName="hierRoot2" presStyleCnt="0">
        <dgm:presLayoutVars>
          <dgm:hierBranch val="init"/>
        </dgm:presLayoutVars>
      </dgm:prSet>
      <dgm:spPr/>
    </dgm:pt>
    <dgm:pt modelId="{0D7A100C-B632-411E-B143-FA5EBA09974E}" type="pres">
      <dgm:prSet presAssocID="{703FD23B-4E0C-47A7-A52D-A1A79FC6BA24}" presName="rootComposite" presStyleCnt="0"/>
      <dgm:spPr/>
    </dgm:pt>
    <dgm:pt modelId="{1827CFD1-EB0F-458A-82A7-64812A691958}" type="pres">
      <dgm:prSet presAssocID="{703FD23B-4E0C-47A7-A52D-A1A79FC6BA24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32F43AF-9FDE-4C3C-A87F-875437D52977}" type="pres">
      <dgm:prSet presAssocID="{703FD23B-4E0C-47A7-A52D-A1A79FC6BA24}" presName="rootConnector" presStyleLbl="node2" presStyleIdx="2" presStyleCnt="5"/>
      <dgm:spPr/>
      <dgm:t>
        <a:bodyPr/>
        <a:lstStyle/>
        <a:p>
          <a:endParaRPr lang="es-ES"/>
        </a:p>
      </dgm:t>
    </dgm:pt>
    <dgm:pt modelId="{90503F01-FC7A-45AB-BB47-F1E6F41C5214}" type="pres">
      <dgm:prSet presAssocID="{703FD23B-4E0C-47A7-A52D-A1A79FC6BA24}" presName="hierChild4" presStyleCnt="0"/>
      <dgm:spPr/>
    </dgm:pt>
    <dgm:pt modelId="{DA5CAE92-2230-4A71-9952-828214762190}" type="pres">
      <dgm:prSet presAssocID="{703FD23B-4E0C-47A7-A52D-A1A79FC6BA24}" presName="hierChild5" presStyleCnt="0"/>
      <dgm:spPr/>
    </dgm:pt>
    <dgm:pt modelId="{ED05CD2C-E35A-44D7-BA1A-8D45F44C00AC}" type="pres">
      <dgm:prSet presAssocID="{56A8F0A9-6EC5-45FA-BAFA-A6FCA3651CF8}" presName="Name37" presStyleLbl="parChTrans1D2" presStyleIdx="3" presStyleCnt="5"/>
      <dgm:spPr/>
      <dgm:t>
        <a:bodyPr/>
        <a:lstStyle/>
        <a:p>
          <a:endParaRPr lang="es-ES"/>
        </a:p>
      </dgm:t>
    </dgm:pt>
    <dgm:pt modelId="{D95EC0A9-4A6F-4043-AB03-3011F9ADC4EC}" type="pres">
      <dgm:prSet presAssocID="{966FE6B4-A375-4AFF-A427-4A2C60CD6F67}" presName="hierRoot2" presStyleCnt="0">
        <dgm:presLayoutVars>
          <dgm:hierBranch val="init"/>
        </dgm:presLayoutVars>
      </dgm:prSet>
      <dgm:spPr/>
    </dgm:pt>
    <dgm:pt modelId="{FB40B52D-2220-43E0-8A6F-CE666611263B}" type="pres">
      <dgm:prSet presAssocID="{966FE6B4-A375-4AFF-A427-4A2C60CD6F67}" presName="rootComposite" presStyleCnt="0"/>
      <dgm:spPr/>
    </dgm:pt>
    <dgm:pt modelId="{18FD0302-F2CE-4657-BCA9-9B1E018281C3}" type="pres">
      <dgm:prSet presAssocID="{966FE6B4-A375-4AFF-A427-4A2C60CD6F67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CA23CE0-7724-4EAD-AC6D-8E675F51C697}" type="pres">
      <dgm:prSet presAssocID="{966FE6B4-A375-4AFF-A427-4A2C60CD6F67}" presName="rootConnector" presStyleLbl="node2" presStyleIdx="3" presStyleCnt="5"/>
      <dgm:spPr/>
      <dgm:t>
        <a:bodyPr/>
        <a:lstStyle/>
        <a:p>
          <a:endParaRPr lang="es-ES"/>
        </a:p>
      </dgm:t>
    </dgm:pt>
    <dgm:pt modelId="{E6794179-2219-451C-8726-06E0C4A12EF2}" type="pres">
      <dgm:prSet presAssocID="{966FE6B4-A375-4AFF-A427-4A2C60CD6F67}" presName="hierChild4" presStyleCnt="0"/>
      <dgm:spPr/>
    </dgm:pt>
    <dgm:pt modelId="{A3816D02-2E2C-460A-837D-12E75B0F1444}" type="pres">
      <dgm:prSet presAssocID="{966FE6B4-A375-4AFF-A427-4A2C60CD6F67}" presName="hierChild5" presStyleCnt="0"/>
      <dgm:spPr/>
    </dgm:pt>
    <dgm:pt modelId="{3B6D251C-EC6D-4889-9669-7A61A195EF08}" type="pres">
      <dgm:prSet presAssocID="{0918676F-3B0A-4869-8E8A-9AAEAB6DDA19}" presName="Name37" presStyleLbl="parChTrans1D2" presStyleIdx="4" presStyleCnt="5"/>
      <dgm:spPr/>
      <dgm:t>
        <a:bodyPr/>
        <a:lstStyle/>
        <a:p>
          <a:endParaRPr lang="es-ES"/>
        </a:p>
      </dgm:t>
    </dgm:pt>
    <dgm:pt modelId="{E5D62F97-7208-4263-991A-6DB776A2FA25}" type="pres">
      <dgm:prSet presAssocID="{3FB60BF2-3F62-40A1-9724-195B92E2DD15}" presName="hierRoot2" presStyleCnt="0">
        <dgm:presLayoutVars>
          <dgm:hierBranch val="init"/>
        </dgm:presLayoutVars>
      </dgm:prSet>
      <dgm:spPr/>
    </dgm:pt>
    <dgm:pt modelId="{58603D2C-83E1-4F24-98AC-7D995C88771A}" type="pres">
      <dgm:prSet presAssocID="{3FB60BF2-3F62-40A1-9724-195B92E2DD15}" presName="rootComposite" presStyleCnt="0"/>
      <dgm:spPr/>
    </dgm:pt>
    <dgm:pt modelId="{D9B66DFD-0D33-4695-A75A-E662CB465210}" type="pres">
      <dgm:prSet presAssocID="{3FB60BF2-3F62-40A1-9724-195B92E2DD1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C31536-FB9E-4DC7-9800-027FC8C1F50C}" type="pres">
      <dgm:prSet presAssocID="{3FB60BF2-3F62-40A1-9724-195B92E2DD15}" presName="rootConnector" presStyleLbl="node2" presStyleIdx="4" presStyleCnt="5"/>
      <dgm:spPr/>
      <dgm:t>
        <a:bodyPr/>
        <a:lstStyle/>
        <a:p>
          <a:endParaRPr lang="es-ES"/>
        </a:p>
      </dgm:t>
    </dgm:pt>
    <dgm:pt modelId="{2A107EB8-F77E-44DC-81A6-D36FD24D0C17}" type="pres">
      <dgm:prSet presAssocID="{3FB60BF2-3F62-40A1-9724-195B92E2DD15}" presName="hierChild4" presStyleCnt="0"/>
      <dgm:spPr/>
    </dgm:pt>
    <dgm:pt modelId="{ADD4BE25-3EAC-4632-966F-55B48B13AC53}" type="pres">
      <dgm:prSet presAssocID="{3FB60BF2-3F62-40A1-9724-195B92E2DD15}" presName="hierChild5" presStyleCnt="0"/>
      <dgm:spPr/>
    </dgm:pt>
    <dgm:pt modelId="{7D863D01-269E-4B5C-A5D4-8F10B4028EF8}" type="pres">
      <dgm:prSet presAssocID="{0AA39EDE-052A-4FE7-AE62-2AA31CED6F27}" presName="hierChild3" presStyleCnt="0"/>
      <dgm:spPr/>
    </dgm:pt>
  </dgm:ptLst>
  <dgm:cxnLst>
    <dgm:cxn modelId="{C71EDDC6-3E1D-47EB-BB87-89BAFF4AA8B4}" type="presOf" srcId="{06A8246F-E969-4CC0-99CC-39A56202040D}" destId="{2A23A291-7208-4A41-8CEA-BACEA38E630D}" srcOrd="0" destOrd="0" presId="urn:microsoft.com/office/officeart/2005/8/layout/orgChart1"/>
    <dgm:cxn modelId="{771A81C6-5190-4F64-A762-532308D0D945}" type="presOf" srcId="{703FD23B-4E0C-47A7-A52D-A1A79FC6BA24}" destId="{132F43AF-9FDE-4C3C-A87F-875437D52977}" srcOrd="1" destOrd="0" presId="urn:microsoft.com/office/officeart/2005/8/layout/orgChart1"/>
    <dgm:cxn modelId="{2BEDED7D-82CF-4973-B8BC-F8EE049E5E43}" type="presOf" srcId="{84700034-6324-49D6-A56D-E0CC4EDC4F65}" destId="{DE3E8DFF-2A45-4A05-9034-AC21A37148A4}" srcOrd="0" destOrd="0" presId="urn:microsoft.com/office/officeart/2005/8/layout/orgChart1"/>
    <dgm:cxn modelId="{BA250EE1-D710-43A2-B2D9-CD323B577BF6}" type="presOf" srcId="{FE7D973E-8762-424B-9613-6FAAB765976A}" destId="{81995712-9610-4FA7-ACE6-81735455992D}" srcOrd="1" destOrd="0" presId="urn:microsoft.com/office/officeart/2005/8/layout/orgChart1"/>
    <dgm:cxn modelId="{26FAE35C-5BA4-48A5-AD49-57C72FBB51FB}" type="presOf" srcId="{966FE6B4-A375-4AFF-A427-4A2C60CD6F67}" destId="{18FD0302-F2CE-4657-BCA9-9B1E018281C3}" srcOrd="0" destOrd="0" presId="urn:microsoft.com/office/officeart/2005/8/layout/orgChart1"/>
    <dgm:cxn modelId="{DAC0FC84-1FBA-4115-810C-CFD685F8B142}" type="presOf" srcId="{966FE6B4-A375-4AFF-A427-4A2C60CD6F67}" destId="{2CA23CE0-7724-4EAD-AC6D-8E675F51C697}" srcOrd="1" destOrd="0" presId="urn:microsoft.com/office/officeart/2005/8/layout/orgChart1"/>
    <dgm:cxn modelId="{FE27DAED-4756-4702-9B9E-5DAB464152B1}" type="presOf" srcId="{00F0CCCC-F6D1-4DEE-AE01-03CF819E9D36}" destId="{63C36AFF-E654-479E-BF6B-EAE7971E459A}" srcOrd="1" destOrd="0" presId="urn:microsoft.com/office/officeart/2005/8/layout/orgChart1"/>
    <dgm:cxn modelId="{B46809E4-229A-4E36-BC0B-AFA569C9CE42}" type="presOf" srcId="{0B951E78-D806-493E-A5E9-7563BC62CA36}" destId="{3C6A63D5-70E7-4EC1-A036-3F17A2ACE9B1}" srcOrd="0" destOrd="0" presId="urn:microsoft.com/office/officeart/2005/8/layout/orgChart1"/>
    <dgm:cxn modelId="{ECABB359-A8D1-45C2-8253-BEC555660170}" type="presOf" srcId="{0AA39EDE-052A-4FE7-AE62-2AA31CED6F27}" destId="{C8C8B34A-6327-45AD-8095-134862020D4B}" srcOrd="1" destOrd="0" presId="urn:microsoft.com/office/officeart/2005/8/layout/orgChart1"/>
    <dgm:cxn modelId="{FD4793D8-4C8E-4275-A844-CF646E9433E8}" srcId="{0AA39EDE-052A-4FE7-AE62-2AA31CED6F27}" destId="{3FB60BF2-3F62-40A1-9724-195B92E2DD15}" srcOrd="4" destOrd="0" parTransId="{0918676F-3B0A-4869-8E8A-9AAEAB6DDA19}" sibTransId="{3F655829-4009-4B2D-98ED-2580AFD34CAD}"/>
    <dgm:cxn modelId="{41F8FDC5-7E8C-4C6C-B5C1-65F8991F08CE}" srcId="{0AA39EDE-052A-4FE7-AE62-2AA31CED6F27}" destId="{00F0CCCC-F6D1-4DEE-AE01-03CF819E9D36}" srcOrd="0" destOrd="0" parTransId="{06A8246F-E969-4CC0-99CC-39A56202040D}" sibTransId="{634CAA2E-2B87-451E-BEA5-1013DA6C7CBB}"/>
    <dgm:cxn modelId="{BAF32F93-4965-49EF-BB15-A515DFD04D4F}" type="presOf" srcId="{5B028C0B-D77A-45AB-8377-182EB4D96C45}" destId="{2963DF8A-72CF-4DC8-AD82-F07ACB467DF1}" srcOrd="0" destOrd="0" presId="urn:microsoft.com/office/officeart/2005/8/layout/orgChart1"/>
    <dgm:cxn modelId="{480A093D-9A96-445E-8032-175670A82604}" srcId="{0AA39EDE-052A-4FE7-AE62-2AA31CED6F27}" destId="{966FE6B4-A375-4AFF-A427-4A2C60CD6F67}" srcOrd="3" destOrd="0" parTransId="{56A8F0A9-6EC5-45FA-BAFA-A6FCA3651CF8}" sibTransId="{6D4670C6-895F-48BE-B8EC-5D703C8ACDC1}"/>
    <dgm:cxn modelId="{43462031-D35B-4A35-B011-4E525D053F9A}" type="presOf" srcId="{FE7D973E-8762-424B-9613-6FAAB765976A}" destId="{5D667215-D22F-4DE4-BC5A-3F2046CC48CC}" srcOrd="0" destOrd="0" presId="urn:microsoft.com/office/officeart/2005/8/layout/orgChart1"/>
    <dgm:cxn modelId="{E525010B-0EFB-488C-973D-FAFB57AF02CD}" type="presOf" srcId="{3FB60BF2-3F62-40A1-9724-195B92E2DD15}" destId="{D5C31536-FB9E-4DC7-9800-027FC8C1F50C}" srcOrd="1" destOrd="0" presId="urn:microsoft.com/office/officeart/2005/8/layout/orgChart1"/>
    <dgm:cxn modelId="{03079907-50E0-4DDC-99A4-48884EF32B62}" type="presOf" srcId="{3FB60BF2-3F62-40A1-9724-195B92E2DD15}" destId="{D9B66DFD-0D33-4695-A75A-E662CB465210}" srcOrd="0" destOrd="0" presId="urn:microsoft.com/office/officeart/2005/8/layout/orgChart1"/>
    <dgm:cxn modelId="{86C0DAC0-4A20-41F1-880F-A2A71D3D65EE}" srcId="{5B028C0B-D77A-45AB-8377-182EB4D96C45}" destId="{0AA39EDE-052A-4FE7-AE62-2AA31CED6F27}" srcOrd="0" destOrd="0" parTransId="{15CD2716-F3D1-437B-BE94-CBAF08F3B301}" sibTransId="{61C83644-1BB1-4031-B796-FE47483B301A}"/>
    <dgm:cxn modelId="{D9D030AE-E140-4E27-A627-89BCFCFD6466}" type="presOf" srcId="{0AA39EDE-052A-4FE7-AE62-2AA31CED6F27}" destId="{BE3E4DEE-5C97-4139-9D54-0A74C397AC3D}" srcOrd="0" destOrd="0" presId="urn:microsoft.com/office/officeart/2005/8/layout/orgChart1"/>
    <dgm:cxn modelId="{798610B0-E322-4787-B2F5-FCD782A61CE2}" type="presOf" srcId="{00F0CCCC-F6D1-4DEE-AE01-03CF819E9D36}" destId="{6FCABFED-5EB0-420A-A69B-CBE892D04B25}" srcOrd="0" destOrd="0" presId="urn:microsoft.com/office/officeart/2005/8/layout/orgChart1"/>
    <dgm:cxn modelId="{77670775-4250-4F54-B36E-1C61D6423E21}" type="presOf" srcId="{0918676F-3B0A-4869-8E8A-9AAEAB6DDA19}" destId="{3B6D251C-EC6D-4889-9669-7A61A195EF08}" srcOrd="0" destOrd="0" presId="urn:microsoft.com/office/officeart/2005/8/layout/orgChart1"/>
    <dgm:cxn modelId="{5E6D0298-B2F5-4E82-B239-AAD9F77E8ECE}" srcId="{0AA39EDE-052A-4FE7-AE62-2AA31CED6F27}" destId="{703FD23B-4E0C-47A7-A52D-A1A79FC6BA24}" srcOrd="2" destOrd="0" parTransId="{84700034-6324-49D6-A56D-E0CC4EDC4F65}" sibTransId="{FF2EA5C6-691C-490D-AF81-FE5F70ED56A7}"/>
    <dgm:cxn modelId="{2A40AF5C-D388-4D66-BCA6-3BA5A2E7E29C}" type="presOf" srcId="{703FD23B-4E0C-47A7-A52D-A1A79FC6BA24}" destId="{1827CFD1-EB0F-458A-82A7-64812A691958}" srcOrd="0" destOrd="0" presId="urn:microsoft.com/office/officeart/2005/8/layout/orgChart1"/>
    <dgm:cxn modelId="{8D5824DB-CD70-4A66-A5BB-E5F591B5E630}" type="presOf" srcId="{56A8F0A9-6EC5-45FA-BAFA-A6FCA3651CF8}" destId="{ED05CD2C-E35A-44D7-BA1A-8D45F44C00AC}" srcOrd="0" destOrd="0" presId="urn:microsoft.com/office/officeart/2005/8/layout/orgChart1"/>
    <dgm:cxn modelId="{7456DC09-B1E0-4B13-86ED-61356DC0E3D8}" srcId="{0AA39EDE-052A-4FE7-AE62-2AA31CED6F27}" destId="{FE7D973E-8762-424B-9613-6FAAB765976A}" srcOrd="1" destOrd="0" parTransId="{0B951E78-D806-493E-A5E9-7563BC62CA36}" sibTransId="{B29FF10D-242B-4DB1-9701-0557D5171A42}"/>
    <dgm:cxn modelId="{92850030-6F1C-4959-9160-AE18B9993E62}" type="presParOf" srcId="{2963DF8A-72CF-4DC8-AD82-F07ACB467DF1}" destId="{7D943C2A-6D7F-4E03-A2B5-69BC59769944}" srcOrd="0" destOrd="0" presId="urn:microsoft.com/office/officeart/2005/8/layout/orgChart1"/>
    <dgm:cxn modelId="{BE8B83BC-AFAA-444B-9E5F-F934D32EC03A}" type="presParOf" srcId="{7D943C2A-6D7F-4E03-A2B5-69BC59769944}" destId="{3A5DF95D-D214-4550-88A3-F3F88D2922DD}" srcOrd="0" destOrd="0" presId="urn:microsoft.com/office/officeart/2005/8/layout/orgChart1"/>
    <dgm:cxn modelId="{2AC9E113-B12E-4D42-977A-6C17B1CE345F}" type="presParOf" srcId="{3A5DF95D-D214-4550-88A3-F3F88D2922DD}" destId="{BE3E4DEE-5C97-4139-9D54-0A74C397AC3D}" srcOrd="0" destOrd="0" presId="urn:microsoft.com/office/officeart/2005/8/layout/orgChart1"/>
    <dgm:cxn modelId="{5CB309CE-E917-4820-98CE-3BBBCD66993A}" type="presParOf" srcId="{3A5DF95D-D214-4550-88A3-F3F88D2922DD}" destId="{C8C8B34A-6327-45AD-8095-134862020D4B}" srcOrd="1" destOrd="0" presId="urn:microsoft.com/office/officeart/2005/8/layout/orgChart1"/>
    <dgm:cxn modelId="{0110C9BA-D599-4012-9F05-3E1066AE5AAE}" type="presParOf" srcId="{7D943C2A-6D7F-4E03-A2B5-69BC59769944}" destId="{A4E90008-336D-47C1-9C15-8FDFA6337FEC}" srcOrd="1" destOrd="0" presId="urn:microsoft.com/office/officeart/2005/8/layout/orgChart1"/>
    <dgm:cxn modelId="{4BBFC65D-643D-4782-8D1B-56F4A202FB96}" type="presParOf" srcId="{A4E90008-336D-47C1-9C15-8FDFA6337FEC}" destId="{2A23A291-7208-4A41-8CEA-BACEA38E630D}" srcOrd="0" destOrd="0" presId="urn:microsoft.com/office/officeart/2005/8/layout/orgChart1"/>
    <dgm:cxn modelId="{5CF09A8D-426C-4069-8A59-2F2F6BD92B81}" type="presParOf" srcId="{A4E90008-336D-47C1-9C15-8FDFA6337FEC}" destId="{29F8E596-1234-4C5D-8859-3EA509C513F5}" srcOrd="1" destOrd="0" presId="urn:microsoft.com/office/officeart/2005/8/layout/orgChart1"/>
    <dgm:cxn modelId="{54FF9073-6194-49F7-A7D1-A21B3832300C}" type="presParOf" srcId="{29F8E596-1234-4C5D-8859-3EA509C513F5}" destId="{6ACC1E26-9020-4D4B-A6AB-99B351F80A0A}" srcOrd="0" destOrd="0" presId="urn:microsoft.com/office/officeart/2005/8/layout/orgChart1"/>
    <dgm:cxn modelId="{EED25990-8761-4D14-AF75-F68E531478E1}" type="presParOf" srcId="{6ACC1E26-9020-4D4B-A6AB-99B351F80A0A}" destId="{6FCABFED-5EB0-420A-A69B-CBE892D04B25}" srcOrd="0" destOrd="0" presId="urn:microsoft.com/office/officeart/2005/8/layout/orgChart1"/>
    <dgm:cxn modelId="{2F85DF08-BDEE-405B-9DA8-C3984B213B74}" type="presParOf" srcId="{6ACC1E26-9020-4D4B-A6AB-99B351F80A0A}" destId="{63C36AFF-E654-479E-BF6B-EAE7971E459A}" srcOrd="1" destOrd="0" presId="urn:microsoft.com/office/officeart/2005/8/layout/orgChart1"/>
    <dgm:cxn modelId="{EFD821CA-20F5-4929-849C-9D3AFC7D9EF2}" type="presParOf" srcId="{29F8E596-1234-4C5D-8859-3EA509C513F5}" destId="{D8B548C3-F3A5-4FB6-A1E4-6DF0703EC4E4}" srcOrd="1" destOrd="0" presId="urn:microsoft.com/office/officeart/2005/8/layout/orgChart1"/>
    <dgm:cxn modelId="{38F4C8EE-D4B7-4087-90C6-9E569CF31689}" type="presParOf" srcId="{29F8E596-1234-4C5D-8859-3EA509C513F5}" destId="{8DB5EB56-A9FE-4E30-B9F5-C6CD0EB56B39}" srcOrd="2" destOrd="0" presId="urn:microsoft.com/office/officeart/2005/8/layout/orgChart1"/>
    <dgm:cxn modelId="{AFF2EA00-D3F2-4BA7-8321-E621247E71EF}" type="presParOf" srcId="{A4E90008-336D-47C1-9C15-8FDFA6337FEC}" destId="{3C6A63D5-70E7-4EC1-A036-3F17A2ACE9B1}" srcOrd="2" destOrd="0" presId="urn:microsoft.com/office/officeart/2005/8/layout/orgChart1"/>
    <dgm:cxn modelId="{84272975-5B6D-4A29-BFCA-8DEA537335DC}" type="presParOf" srcId="{A4E90008-336D-47C1-9C15-8FDFA6337FEC}" destId="{0FD15B57-CDC5-438E-BD67-E8B1AE34E737}" srcOrd="3" destOrd="0" presId="urn:microsoft.com/office/officeart/2005/8/layout/orgChart1"/>
    <dgm:cxn modelId="{9607EAE5-002A-48B9-B22F-AF1734515F52}" type="presParOf" srcId="{0FD15B57-CDC5-438E-BD67-E8B1AE34E737}" destId="{55EC798E-1AA4-4D8A-9480-A16147AFD70F}" srcOrd="0" destOrd="0" presId="urn:microsoft.com/office/officeart/2005/8/layout/orgChart1"/>
    <dgm:cxn modelId="{6E7E743D-37DB-4A68-83C6-B7DF4F54EF26}" type="presParOf" srcId="{55EC798E-1AA4-4D8A-9480-A16147AFD70F}" destId="{5D667215-D22F-4DE4-BC5A-3F2046CC48CC}" srcOrd="0" destOrd="0" presId="urn:microsoft.com/office/officeart/2005/8/layout/orgChart1"/>
    <dgm:cxn modelId="{17010DF9-2153-4FC0-9816-73647CD9B532}" type="presParOf" srcId="{55EC798E-1AA4-4D8A-9480-A16147AFD70F}" destId="{81995712-9610-4FA7-ACE6-81735455992D}" srcOrd="1" destOrd="0" presId="urn:microsoft.com/office/officeart/2005/8/layout/orgChart1"/>
    <dgm:cxn modelId="{C65CAE41-6995-49EA-8D87-EED33B8ED67F}" type="presParOf" srcId="{0FD15B57-CDC5-438E-BD67-E8B1AE34E737}" destId="{D0801170-8BA4-4F34-B976-23712E725082}" srcOrd="1" destOrd="0" presId="urn:microsoft.com/office/officeart/2005/8/layout/orgChart1"/>
    <dgm:cxn modelId="{E9FC5DA5-F1A6-4301-AE4A-857007BB75DC}" type="presParOf" srcId="{0FD15B57-CDC5-438E-BD67-E8B1AE34E737}" destId="{A1C0166C-692E-427C-B46C-A86412723633}" srcOrd="2" destOrd="0" presId="urn:microsoft.com/office/officeart/2005/8/layout/orgChart1"/>
    <dgm:cxn modelId="{5E474C22-A73C-4E87-8B97-E7603C483479}" type="presParOf" srcId="{A4E90008-336D-47C1-9C15-8FDFA6337FEC}" destId="{DE3E8DFF-2A45-4A05-9034-AC21A37148A4}" srcOrd="4" destOrd="0" presId="urn:microsoft.com/office/officeart/2005/8/layout/orgChart1"/>
    <dgm:cxn modelId="{46D499A8-DD23-418B-94C3-FECAC432FCD1}" type="presParOf" srcId="{A4E90008-336D-47C1-9C15-8FDFA6337FEC}" destId="{5BFCBC06-D68E-4E81-951A-95E1E7FF4563}" srcOrd="5" destOrd="0" presId="urn:microsoft.com/office/officeart/2005/8/layout/orgChart1"/>
    <dgm:cxn modelId="{1FFD7984-75E9-45C4-96A9-BFE3B4AD8C6D}" type="presParOf" srcId="{5BFCBC06-D68E-4E81-951A-95E1E7FF4563}" destId="{0D7A100C-B632-411E-B143-FA5EBA09974E}" srcOrd="0" destOrd="0" presId="urn:microsoft.com/office/officeart/2005/8/layout/orgChart1"/>
    <dgm:cxn modelId="{F33A6453-2215-474C-B3EC-6B113A35F7FD}" type="presParOf" srcId="{0D7A100C-B632-411E-B143-FA5EBA09974E}" destId="{1827CFD1-EB0F-458A-82A7-64812A691958}" srcOrd="0" destOrd="0" presId="urn:microsoft.com/office/officeart/2005/8/layout/orgChart1"/>
    <dgm:cxn modelId="{EDA56C2E-5814-45E2-A0D5-3868D6B83E51}" type="presParOf" srcId="{0D7A100C-B632-411E-B143-FA5EBA09974E}" destId="{132F43AF-9FDE-4C3C-A87F-875437D52977}" srcOrd="1" destOrd="0" presId="urn:microsoft.com/office/officeart/2005/8/layout/orgChart1"/>
    <dgm:cxn modelId="{63038267-9B54-41B0-9F83-8C5219EA7EB2}" type="presParOf" srcId="{5BFCBC06-D68E-4E81-951A-95E1E7FF4563}" destId="{90503F01-FC7A-45AB-BB47-F1E6F41C5214}" srcOrd="1" destOrd="0" presId="urn:microsoft.com/office/officeart/2005/8/layout/orgChart1"/>
    <dgm:cxn modelId="{1EC27645-4FAE-4459-ACA4-3DE7AD0F83EF}" type="presParOf" srcId="{5BFCBC06-D68E-4E81-951A-95E1E7FF4563}" destId="{DA5CAE92-2230-4A71-9952-828214762190}" srcOrd="2" destOrd="0" presId="urn:microsoft.com/office/officeart/2005/8/layout/orgChart1"/>
    <dgm:cxn modelId="{3CDB0E0B-A514-44D7-B4BD-8F3843E84F81}" type="presParOf" srcId="{A4E90008-336D-47C1-9C15-8FDFA6337FEC}" destId="{ED05CD2C-E35A-44D7-BA1A-8D45F44C00AC}" srcOrd="6" destOrd="0" presId="urn:microsoft.com/office/officeart/2005/8/layout/orgChart1"/>
    <dgm:cxn modelId="{184D33CF-A115-4874-AB76-BC347FA2BD48}" type="presParOf" srcId="{A4E90008-336D-47C1-9C15-8FDFA6337FEC}" destId="{D95EC0A9-4A6F-4043-AB03-3011F9ADC4EC}" srcOrd="7" destOrd="0" presId="urn:microsoft.com/office/officeart/2005/8/layout/orgChart1"/>
    <dgm:cxn modelId="{9C82B099-AB90-4597-9481-8F0E6281F0B3}" type="presParOf" srcId="{D95EC0A9-4A6F-4043-AB03-3011F9ADC4EC}" destId="{FB40B52D-2220-43E0-8A6F-CE666611263B}" srcOrd="0" destOrd="0" presId="urn:microsoft.com/office/officeart/2005/8/layout/orgChart1"/>
    <dgm:cxn modelId="{0B642435-AFF5-4E44-A238-F68FAD23AAE0}" type="presParOf" srcId="{FB40B52D-2220-43E0-8A6F-CE666611263B}" destId="{18FD0302-F2CE-4657-BCA9-9B1E018281C3}" srcOrd="0" destOrd="0" presId="urn:microsoft.com/office/officeart/2005/8/layout/orgChart1"/>
    <dgm:cxn modelId="{F9DD4A34-E31E-404A-98A5-861CF641B84E}" type="presParOf" srcId="{FB40B52D-2220-43E0-8A6F-CE666611263B}" destId="{2CA23CE0-7724-4EAD-AC6D-8E675F51C697}" srcOrd="1" destOrd="0" presId="urn:microsoft.com/office/officeart/2005/8/layout/orgChart1"/>
    <dgm:cxn modelId="{0465C34B-DD05-4B81-B216-CA174F1507FC}" type="presParOf" srcId="{D95EC0A9-4A6F-4043-AB03-3011F9ADC4EC}" destId="{E6794179-2219-451C-8726-06E0C4A12EF2}" srcOrd="1" destOrd="0" presId="urn:microsoft.com/office/officeart/2005/8/layout/orgChart1"/>
    <dgm:cxn modelId="{2D348878-A3C8-465B-B643-1CC982E427C3}" type="presParOf" srcId="{D95EC0A9-4A6F-4043-AB03-3011F9ADC4EC}" destId="{A3816D02-2E2C-460A-837D-12E75B0F1444}" srcOrd="2" destOrd="0" presId="urn:microsoft.com/office/officeart/2005/8/layout/orgChart1"/>
    <dgm:cxn modelId="{B8564BB3-BFC1-4877-A97A-8E0511555A0E}" type="presParOf" srcId="{A4E90008-336D-47C1-9C15-8FDFA6337FEC}" destId="{3B6D251C-EC6D-4889-9669-7A61A195EF08}" srcOrd="8" destOrd="0" presId="urn:microsoft.com/office/officeart/2005/8/layout/orgChart1"/>
    <dgm:cxn modelId="{8277D0B1-4DD3-4C4B-A50F-8E6A78158B68}" type="presParOf" srcId="{A4E90008-336D-47C1-9C15-8FDFA6337FEC}" destId="{E5D62F97-7208-4263-991A-6DB776A2FA25}" srcOrd="9" destOrd="0" presId="urn:microsoft.com/office/officeart/2005/8/layout/orgChart1"/>
    <dgm:cxn modelId="{3E413086-E1AE-4D2C-811E-C05FCFC374A9}" type="presParOf" srcId="{E5D62F97-7208-4263-991A-6DB776A2FA25}" destId="{58603D2C-83E1-4F24-98AC-7D995C88771A}" srcOrd="0" destOrd="0" presId="urn:microsoft.com/office/officeart/2005/8/layout/orgChart1"/>
    <dgm:cxn modelId="{4D4E83C8-0F4B-471C-8B74-2F35BC701368}" type="presParOf" srcId="{58603D2C-83E1-4F24-98AC-7D995C88771A}" destId="{D9B66DFD-0D33-4695-A75A-E662CB465210}" srcOrd="0" destOrd="0" presId="urn:microsoft.com/office/officeart/2005/8/layout/orgChart1"/>
    <dgm:cxn modelId="{907BBC2F-31C6-4676-BB4E-70D4DE6DECC8}" type="presParOf" srcId="{58603D2C-83E1-4F24-98AC-7D995C88771A}" destId="{D5C31536-FB9E-4DC7-9800-027FC8C1F50C}" srcOrd="1" destOrd="0" presId="urn:microsoft.com/office/officeart/2005/8/layout/orgChart1"/>
    <dgm:cxn modelId="{BB10678E-F297-4FC4-B517-4837B60AB7E2}" type="presParOf" srcId="{E5D62F97-7208-4263-991A-6DB776A2FA25}" destId="{2A107EB8-F77E-44DC-81A6-D36FD24D0C17}" srcOrd="1" destOrd="0" presId="urn:microsoft.com/office/officeart/2005/8/layout/orgChart1"/>
    <dgm:cxn modelId="{905B1012-A90B-43E2-8B69-718E36AB14F1}" type="presParOf" srcId="{E5D62F97-7208-4263-991A-6DB776A2FA25}" destId="{ADD4BE25-3EAC-4632-966F-55B48B13AC53}" srcOrd="2" destOrd="0" presId="urn:microsoft.com/office/officeart/2005/8/layout/orgChart1"/>
    <dgm:cxn modelId="{DDFF2BBA-2ADD-472D-88CE-3D90689A7E7A}" type="presParOf" srcId="{7D943C2A-6D7F-4E03-A2B5-69BC59769944}" destId="{7D863D01-269E-4B5C-A5D4-8F10B4028E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028C0B-D77A-45AB-8377-182EB4D96C4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A39EDE-052A-4FE7-AE62-2AA31CED6F27}">
      <dgm:prSet phldrT="[Texto]" custT="1"/>
      <dgm:spPr/>
      <dgm:t>
        <a:bodyPr/>
        <a:lstStyle/>
        <a:p>
          <a:r>
            <a:rPr lang="es-AR" sz="1600" dirty="0"/>
            <a:t>Director</a:t>
          </a:r>
        </a:p>
      </dgm:t>
    </dgm:pt>
    <dgm:pt modelId="{15CD2716-F3D1-437B-BE94-CBAF08F3B301}" type="parTrans" cxnId="{86C0DAC0-4A20-41F1-880F-A2A71D3D65EE}">
      <dgm:prSet/>
      <dgm:spPr/>
      <dgm:t>
        <a:bodyPr/>
        <a:lstStyle/>
        <a:p>
          <a:endParaRPr lang="es-AR" sz="1600"/>
        </a:p>
      </dgm:t>
    </dgm:pt>
    <dgm:pt modelId="{61C83644-1BB1-4031-B796-FE47483B301A}" type="sibTrans" cxnId="{86C0DAC0-4A20-41F1-880F-A2A71D3D65EE}">
      <dgm:prSet/>
      <dgm:spPr/>
      <dgm:t>
        <a:bodyPr/>
        <a:lstStyle/>
        <a:p>
          <a:endParaRPr lang="es-AR" sz="1600"/>
        </a:p>
      </dgm:t>
    </dgm:pt>
    <dgm:pt modelId="{00F0CCCC-F6D1-4DEE-AE01-03CF819E9D36}">
      <dgm:prSet phldrT="[Texto]" custT="1"/>
      <dgm:spPr/>
      <dgm:t>
        <a:bodyPr/>
        <a:lstStyle/>
        <a:p>
          <a:r>
            <a:rPr lang="es-AR" sz="1600" dirty="0"/>
            <a:t>Gerente de Proyecto A</a:t>
          </a:r>
        </a:p>
      </dgm:t>
    </dgm:pt>
    <dgm:pt modelId="{06A8246F-E969-4CC0-99CC-39A56202040D}" type="parTrans" cxnId="{41F8FDC5-7E8C-4C6C-B5C1-65F8991F08CE}">
      <dgm:prSet/>
      <dgm:spPr/>
      <dgm:t>
        <a:bodyPr/>
        <a:lstStyle/>
        <a:p>
          <a:endParaRPr lang="es-AR" sz="1600"/>
        </a:p>
      </dgm:t>
    </dgm:pt>
    <dgm:pt modelId="{634CAA2E-2B87-451E-BEA5-1013DA6C7CBB}" type="sibTrans" cxnId="{41F8FDC5-7E8C-4C6C-B5C1-65F8991F08CE}">
      <dgm:prSet/>
      <dgm:spPr/>
      <dgm:t>
        <a:bodyPr/>
        <a:lstStyle/>
        <a:p>
          <a:endParaRPr lang="es-AR" sz="1600"/>
        </a:p>
      </dgm:t>
    </dgm:pt>
    <dgm:pt modelId="{FE7D973E-8762-424B-9613-6FAAB765976A}">
      <dgm:prSet phldrT="[Texto]" custT="1"/>
      <dgm:spPr/>
      <dgm:t>
        <a:bodyPr/>
        <a:lstStyle/>
        <a:p>
          <a:r>
            <a:rPr lang="es-AR" sz="1600" dirty="0"/>
            <a:t>Gerente de Proyecto B</a:t>
          </a:r>
        </a:p>
      </dgm:t>
    </dgm:pt>
    <dgm:pt modelId="{B29FF10D-242B-4DB1-9701-0557D5171A42}" type="sibTrans" cxnId="{7456DC09-B1E0-4B13-86ED-61356DC0E3D8}">
      <dgm:prSet/>
      <dgm:spPr/>
      <dgm:t>
        <a:bodyPr/>
        <a:lstStyle/>
        <a:p>
          <a:endParaRPr lang="es-AR" sz="1600"/>
        </a:p>
      </dgm:t>
    </dgm:pt>
    <dgm:pt modelId="{0B951E78-D806-493E-A5E9-7563BC62CA36}" type="parTrans" cxnId="{7456DC09-B1E0-4B13-86ED-61356DC0E3D8}">
      <dgm:prSet/>
      <dgm:spPr/>
      <dgm:t>
        <a:bodyPr/>
        <a:lstStyle/>
        <a:p>
          <a:endParaRPr lang="es-AR" sz="1600"/>
        </a:p>
      </dgm:t>
    </dgm:pt>
    <dgm:pt modelId="{3FC468C6-057D-4456-B7CC-99AB4DFD815C}">
      <dgm:prSet phldrT="[Texto]" custT="1"/>
      <dgm:spPr/>
      <dgm:t>
        <a:bodyPr/>
        <a:lstStyle/>
        <a:p>
          <a:r>
            <a:rPr lang="es-AR" sz="1600" dirty="0"/>
            <a:t>Analista Sr.</a:t>
          </a:r>
        </a:p>
      </dgm:t>
    </dgm:pt>
    <dgm:pt modelId="{1A656D8C-6B23-438E-98FF-60B10E96B630}" type="parTrans" cxnId="{EAD947C4-F06A-4810-A0B7-CC756DF0C21B}">
      <dgm:prSet/>
      <dgm:spPr/>
      <dgm:t>
        <a:bodyPr/>
        <a:lstStyle/>
        <a:p>
          <a:endParaRPr lang="es-AR"/>
        </a:p>
      </dgm:t>
    </dgm:pt>
    <dgm:pt modelId="{D9F54FFF-702B-4D20-8E9A-E664A10D8610}" type="sibTrans" cxnId="{EAD947C4-F06A-4810-A0B7-CC756DF0C21B}">
      <dgm:prSet/>
      <dgm:spPr/>
      <dgm:t>
        <a:bodyPr/>
        <a:lstStyle/>
        <a:p>
          <a:endParaRPr lang="es-AR"/>
        </a:p>
      </dgm:t>
    </dgm:pt>
    <dgm:pt modelId="{07F73B2F-0985-47E0-9524-B9B1E8D337CD}">
      <dgm:prSet phldrT="[Texto]" custT="1"/>
      <dgm:spPr/>
      <dgm:t>
        <a:bodyPr/>
        <a:lstStyle/>
        <a:p>
          <a:r>
            <a:rPr lang="es-AR" sz="1600" dirty="0"/>
            <a:t>Analista Sr.</a:t>
          </a:r>
        </a:p>
      </dgm:t>
    </dgm:pt>
    <dgm:pt modelId="{A4C557D0-2B7C-47DC-96EC-8670B9F87795}" type="parTrans" cxnId="{D34A0BFB-A45B-4494-953D-DB7B88B55A7C}">
      <dgm:prSet/>
      <dgm:spPr/>
      <dgm:t>
        <a:bodyPr/>
        <a:lstStyle/>
        <a:p>
          <a:endParaRPr lang="es-AR"/>
        </a:p>
      </dgm:t>
    </dgm:pt>
    <dgm:pt modelId="{1281AA5B-244A-4E65-90F5-108C2E83E3EC}" type="sibTrans" cxnId="{D34A0BFB-A45B-4494-953D-DB7B88B55A7C}">
      <dgm:prSet/>
      <dgm:spPr/>
      <dgm:t>
        <a:bodyPr/>
        <a:lstStyle/>
        <a:p>
          <a:endParaRPr lang="es-AR"/>
        </a:p>
      </dgm:t>
    </dgm:pt>
    <dgm:pt modelId="{81DBA1FB-A722-4889-BDA3-367EA279BDE9}">
      <dgm:prSet phldrT="[Texto]" custT="1"/>
      <dgm:spPr/>
      <dgm:t>
        <a:bodyPr/>
        <a:lstStyle/>
        <a:p>
          <a:r>
            <a:rPr lang="es-AR" sz="1600" dirty="0"/>
            <a:t>Analista Sr.</a:t>
          </a:r>
        </a:p>
      </dgm:t>
    </dgm:pt>
    <dgm:pt modelId="{3BF7E097-7A80-43B4-A7D3-F2E6BE333B03}" type="parTrans" cxnId="{44867A8B-0DEE-4E8E-9130-D1500B5DF5D5}">
      <dgm:prSet/>
      <dgm:spPr/>
      <dgm:t>
        <a:bodyPr/>
        <a:lstStyle/>
        <a:p>
          <a:endParaRPr lang="es-AR"/>
        </a:p>
      </dgm:t>
    </dgm:pt>
    <dgm:pt modelId="{470811E9-4B26-46BA-925A-469C0237D50C}" type="sibTrans" cxnId="{44867A8B-0DEE-4E8E-9130-D1500B5DF5D5}">
      <dgm:prSet/>
      <dgm:spPr/>
      <dgm:t>
        <a:bodyPr/>
        <a:lstStyle/>
        <a:p>
          <a:endParaRPr lang="es-AR"/>
        </a:p>
      </dgm:t>
    </dgm:pt>
    <dgm:pt modelId="{66B1D29D-D5A2-42EF-A468-9861980D33B9}">
      <dgm:prSet phldrT="[Texto]" custT="1"/>
      <dgm:spPr/>
      <dgm:t>
        <a:bodyPr/>
        <a:lstStyle/>
        <a:p>
          <a:r>
            <a:rPr lang="es-AR" sz="1600" dirty="0"/>
            <a:t>Analista </a:t>
          </a:r>
          <a:r>
            <a:rPr lang="es-AR" sz="1600" dirty="0" err="1"/>
            <a:t>Ssr</a:t>
          </a:r>
          <a:r>
            <a:rPr lang="es-AR" sz="1600" dirty="0"/>
            <a:t>.</a:t>
          </a:r>
        </a:p>
      </dgm:t>
    </dgm:pt>
    <dgm:pt modelId="{D22AC287-588F-453E-B4FA-0E1A0CA72056}" type="parTrans" cxnId="{950D34B4-B4EA-4AE1-B310-0E0AE5707A10}">
      <dgm:prSet/>
      <dgm:spPr/>
      <dgm:t>
        <a:bodyPr/>
        <a:lstStyle/>
        <a:p>
          <a:endParaRPr lang="es-AR"/>
        </a:p>
      </dgm:t>
    </dgm:pt>
    <dgm:pt modelId="{664075DC-A74C-456D-BFCE-96E52B987F5A}" type="sibTrans" cxnId="{950D34B4-B4EA-4AE1-B310-0E0AE5707A10}">
      <dgm:prSet/>
      <dgm:spPr/>
      <dgm:t>
        <a:bodyPr/>
        <a:lstStyle/>
        <a:p>
          <a:endParaRPr lang="es-AR"/>
        </a:p>
      </dgm:t>
    </dgm:pt>
    <dgm:pt modelId="{2963DF8A-72CF-4DC8-AD82-F07ACB467DF1}" type="pres">
      <dgm:prSet presAssocID="{5B028C0B-D77A-45AB-8377-182EB4D96C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D943C2A-6D7F-4E03-A2B5-69BC59769944}" type="pres">
      <dgm:prSet presAssocID="{0AA39EDE-052A-4FE7-AE62-2AA31CED6F27}" presName="hierRoot1" presStyleCnt="0">
        <dgm:presLayoutVars>
          <dgm:hierBranch val="init"/>
        </dgm:presLayoutVars>
      </dgm:prSet>
      <dgm:spPr/>
    </dgm:pt>
    <dgm:pt modelId="{3A5DF95D-D214-4550-88A3-F3F88D2922DD}" type="pres">
      <dgm:prSet presAssocID="{0AA39EDE-052A-4FE7-AE62-2AA31CED6F27}" presName="rootComposite1" presStyleCnt="0"/>
      <dgm:spPr/>
    </dgm:pt>
    <dgm:pt modelId="{BE3E4DEE-5C97-4139-9D54-0A74C397AC3D}" type="pres">
      <dgm:prSet presAssocID="{0AA39EDE-052A-4FE7-AE62-2AA31CED6F2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8C8B34A-6327-45AD-8095-134862020D4B}" type="pres">
      <dgm:prSet presAssocID="{0AA39EDE-052A-4FE7-AE62-2AA31CED6F27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4E90008-336D-47C1-9C15-8FDFA6337FEC}" type="pres">
      <dgm:prSet presAssocID="{0AA39EDE-052A-4FE7-AE62-2AA31CED6F27}" presName="hierChild2" presStyleCnt="0"/>
      <dgm:spPr/>
    </dgm:pt>
    <dgm:pt modelId="{2A23A291-7208-4A41-8CEA-BACEA38E630D}" type="pres">
      <dgm:prSet presAssocID="{06A8246F-E969-4CC0-99CC-39A56202040D}" presName="Name37" presStyleLbl="parChTrans1D2" presStyleIdx="0" presStyleCnt="2"/>
      <dgm:spPr/>
      <dgm:t>
        <a:bodyPr/>
        <a:lstStyle/>
        <a:p>
          <a:endParaRPr lang="es-ES"/>
        </a:p>
      </dgm:t>
    </dgm:pt>
    <dgm:pt modelId="{29F8E596-1234-4C5D-8859-3EA509C513F5}" type="pres">
      <dgm:prSet presAssocID="{00F0CCCC-F6D1-4DEE-AE01-03CF819E9D36}" presName="hierRoot2" presStyleCnt="0">
        <dgm:presLayoutVars>
          <dgm:hierBranch val="init"/>
        </dgm:presLayoutVars>
      </dgm:prSet>
      <dgm:spPr/>
    </dgm:pt>
    <dgm:pt modelId="{6ACC1E26-9020-4D4B-A6AB-99B351F80A0A}" type="pres">
      <dgm:prSet presAssocID="{00F0CCCC-F6D1-4DEE-AE01-03CF819E9D36}" presName="rootComposite" presStyleCnt="0"/>
      <dgm:spPr/>
    </dgm:pt>
    <dgm:pt modelId="{6FCABFED-5EB0-420A-A69B-CBE892D04B25}" type="pres">
      <dgm:prSet presAssocID="{00F0CCCC-F6D1-4DEE-AE01-03CF819E9D3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3C36AFF-E654-479E-BF6B-EAE7971E459A}" type="pres">
      <dgm:prSet presAssocID="{00F0CCCC-F6D1-4DEE-AE01-03CF819E9D36}" presName="rootConnector" presStyleLbl="node2" presStyleIdx="0" presStyleCnt="2"/>
      <dgm:spPr/>
      <dgm:t>
        <a:bodyPr/>
        <a:lstStyle/>
        <a:p>
          <a:endParaRPr lang="es-ES"/>
        </a:p>
      </dgm:t>
    </dgm:pt>
    <dgm:pt modelId="{D8B548C3-F3A5-4FB6-A1E4-6DF0703EC4E4}" type="pres">
      <dgm:prSet presAssocID="{00F0CCCC-F6D1-4DEE-AE01-03CF819E9D36}" presName="hierChild4" presStyleCnt="0"/>
      <dgm:spPr/>
    </dgm:pt>
    <dgm:pt modelId="{D60DBB2D-9D0E-4823-A283-45517CD7A9EC}" type="pres">
      <dgm:prSet presAssocID="{1A656D8C-6B23-438E-98FF-60B10E96B630}" presName="Name37" presStyleLbl="parChTrans1D3" presStyleIdx="0" presStyleCnt="4"/>
      <dgm:spPr/>
      <dgm:t>
        <a:bodyPr/>
        <a:lstStyle/>
        <a:p>
          <a:endParaRPr lang="es-ES"/>
        </a:p>
      </dgm:t>
    </dgm:pt>
    <dgm:pt modelId="{F8719F4C-5640-4D9A-9717-331AFFA1E2F5}" type="pres">
      <dgm:prSet presAssocID="{3FC468C6-057D-4456-B7CC-99AB4DFD815C}" presName="hierRoot2" presStyleCnt="0">
        <dgm:presLayoutVars>
          <dgm:hierBranch val="init"/>
        </dgm:presLayoutVars>
      </dgm:prSet>
      <dgm:spPr/>
    </dgm:pt>
    <dgm:pt modelId="{C70A44A4-9861-47AA-9AE2-A6E08DB195B6}" type="pres">
      <dgm:prSet presAssocID="{3FC468C6-057D-4456-B7CC-99AB4DFD815C}" presName="rootComposite" presStyleCnt="0"/>
      <dgm:spPr/>
    </dgm:pt>
    <dgm:pt modelId="{6DD5F63B-28DF-478F-813C-2194BFA5981F}" type="pres">
      <dgm:prSet presAssocID="{3FC468C6-057D-4456-B7CC-99AB4DFD815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D04D3CB-C8EC-4023-A490-7AD80DCEA189}" type="pres">
      <dgm:prSet presAssocID="{3FC468C6-057D-4456-B7CC-99AB4DFD815C}" presName="rootConnector" presStyleLbl="node3" presStyleIdx="0" presStyleCnt="4"/>
      <dgm:spPr/>
      <dgm:t>
        <a:bodyPr/>
        <a:lstStyle/>
        <a:p>
          <a:endParaRPr lang="es-ES"/>
        </a:p>
      </dgm:t>
    </dgm:pt>
    <dgm:pt modelId="{2CBCEA3E-CA06-4C55-8B4D-C28C83823315}" type="pres">
      <dgm:prSet presAssocID="{3FC468C6-057D-4456-B7CC-99AB4DFD815C}" presName="hierChild4" presStyleCnt="0"/>
      <dgm:spPr/>
    </dgm:pt>
    <dgm:pt modelId="{48C31242-6D76-4999-B45F-A05ABDD72642}" type="pres">
      <dgm:prSet presAssocID="{3FC468C6-057D-4456-B7CC-99AB4DFD815C}" presName="hierChild5" presStyleCnt="0"/>
      <dgm:spPr/>
    </dgm:pt>
    <dgm:pt modelId="{4E2B778C-5C5F-45AC-B987-9ACDF32650D3}" type="pres">
      <dgm:prSet presAssocID="{A4C557D0-2B7C-47DC-96EC-8670B9F87795}" presName="Name37" presStyleLbl="parChTrans1D3" presStyleIdx="1" presStyleCnt="4"/>
      <dgm:spPr/>
      <dgm:t>
        <a:bodyPr/>
        <a:lstStyle/>
        <a:p>
          <a:endParaRPr lang="es-ES"/>
        </a:p>
      </dgm:t>
    </dgm:pt>
    <dgm:pt modelId="{175F655F-6951-4450-BF70-EC11D2BCDF87}" type="pres">
      <dgm:prSet presAssocID="{07F73B2F-0985-47E0-9524-B9B1E8D337CD}" presName="hierRoot2" presStyleCnt="0">
        <dgm:presLayoutVars>
          <dgm:hierBranch val="init"/>
        </dgm:presLayoutVars>
      </dgm:prSet>
      <dgm:spPr/>
    </dgm:pt>
    <dgm:pt modelId="{9C6D2D7C-3B77-4C37-8060-B17975BCFD75}" type="pres">
      <dgm:prSet presAssocID="{07F73B2F-0985-47E0-9524-B9B1E8D337CD}" presName="rootComposite" presStyleCnt="0"/>
      <dgm:spPr/>
    </dgm:pt>
    <dgm:pt modelId="{B79E0AD1-4165-4FFB-BE7F-71C99EFA77A5}" type="pres">
      <dgm:prSet presAssocID="{07F73B2F-0985-47E0-9524-B9B1E8D337CD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D196E7F-DB60-48C4-A533-6B2B441B9DFA}" type="pres">
      <dgm:prSet presAssocID="{07F73B2F-0985-47E0-9524-B9B1E8D337CD}" presName="rootConnector" presStyleLbl="node3" presStyleIdx="1" presStyleCnt="4"/>
      <dgm:spPr/>
      <dgm:t>
        <a:bodyPr/>
        <a:lstStyle/>
        <a:p>
          <a:endParaRPr lang="es-ES"/>
        </a:p>
      </dgm:t>
    </dgm:pt>
    <dgm:pt modelId="{C17AB8B6-6C5C-4C58-B7C7-41B5280FE8F3}" type="pres">
      <dgm:prSet presAssocID="{07F73B2F-0985-47E0-9524-B9B1E8D337CD}" presName="hierChild4" presStyleCnt="0"/>
      <dgm:spPr/>
    </dgm:pt>
    <dgm:pt modelId="{F57AE790-308D-418E-AA1A-FEFF73127570}" type="pres">
      <dgm:prSet presAssocID="{07F73B2F-0985-47E0-9524-B9B1E8D337CD}" presName="hierChild5" presStyleCnt="0"/>
      <dgm:spPr/>
    </dgm:pt>
    <dgm:pt modelId="{8DB5EB56-A9FE-4E30-B9F5-C6CD0EB56B39}" type="pres">
      <dgm:prSet presAssocID="{00F0CCCC-F6D1-4DEE-AE01-03CF819E9D36}" presName="hierChild5" presStyleCnt="0"/>
      <dgm:spPr/>
    </dgm:pt>
    <dgm:pt modelId="{3C6A63D5-70E7-4EC1-A036-3F17A2ACE9B1}" type="pres">
      <dgm:prSet presAssocID="{0B951E78-D806-493E-A5E9-7563BC62CA36}" presName="Name37" presStyleLbl="parChTrans1D2" presStyleIdx="1" presStyleCnt="2"/>
      <dgm:spPr/>
      <dgm:t>
        <a:bodyPr/>
        <a:lstStyle/>
        <a:p>
          <a:endParaRPr lang="es-ES"/>
        </a:p>
      </dgm:t>
    </dgm:pt>
    <dgm:pt modelId="{0FD15B57-CDC5-438E-BD67-E8B1AE34E737}" type="pres">
      <dgm:prSet presAssocID="{FE7D973E-8762-424B-9613-6FAAB765976A}" presName="hierRoot2" presStyleCnt="0">
        <dgm:presLayoutVars>
          <dgm:hierBranch val="init"/>
        </dgm:presLayoutVars>
      </dgm:prSet>
      <dgm:spPr/>
    </dgm:pt>
    <dgm:pt modelId="{55EC798E-1AA4-4D8A-9480-A16147AFD70F}" type="pres">
      <dgm:prSet presAssocID="{FE7D973E-8762-424B-9613-6FAAB765976A}" presName="rootComposite" presStyleCnt="0"/>
      <dgm:spPr/>
    </dgm:pt>
    <dgm:pt modelId="{5D667215-D22F-4DE4-BC5A-3F2046CC48CC}" type="pres">
      <dgm:prSet presAssocID="{FE7D973E-8762-424B-9613-6FAAB765976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1995712-9610-4FA7-ACE6-81735455992D}" type="pres">
      <dgm:prSet presAssocID="{FE7D973E-8762-424B-9613-6FAAB765976A}" presName="rootConnector" presStyleLbl="node2" presStyleIdx="1" presStyleCnt="2"/>
      <dgm:spPr/>
      <dgm:t>
        <a:bodyPr/>
        <a:lstStyle/>
        <a:p>
          <a:endParaRPr lang="es-ES"/>
        </a:p>
      </dgm:t>
    </dgm:pt>
    <dgm:pt modelId="{D0801170-8BA4-4F34-B976-23712E725082}" type="pres">
      <dgm:prSet presAssocID="{FE7D973E-8762-424B-9613-6FAAB765976A}" presName="hierChild4" presStyleCnt="0"/>
      <dgm:spPr/>
    </dgm:pt>
    <dgm:pt modelId="{2BFDA175-D84A-4ADC-BF5A-1F28B52D10AF}" type="pres">
      <dgm:prSet presAssocID="{3BF7E097-7A80-43B4-A7D3-F2E6BE333B03}" presName="Name37" presStyleLbl="parChTrans1D3" presStyleIdx="2" presStyleCnt="4"/>
      <dgm:spPr/>
      <dgm:t>
        <a:bodyPr/>
        <a:lstStyle/>
        <a:p>
          <a:endParaRPr lang="es-ES"/>
        </a:p>
      </dgm:t>
    </dgm:pt>
    <dgm:pt modelId="{AEE68596-1E61-4481-8D31-E8AA4963222E}" type="pres">
      <dgm:prSet presAssocID="{81DBA1FB-A722-4889-BDA3-367EA279BDE9}" presName="hierRoot2" presStyleCnt="0">
        <dgm:presLayoutVars>
          <dgm:hierBranch val="init"/>
        </dgm:presLayoutVars>
      </dgm:prSet>
      <dgm:spPr/>
    </dgm:pt>
    <dgm:pt modelId="{1F89E5AF-2D37-4AD9-9DE4-0DBDB527CB34}" type="pres">
      <dgm:prSet presAssocID="{81DBA1FB-A722-4889-BDA3-367EA279BDE9}" presName="rootComposite" presStyleCnt="0"/>
      <dgm:spPr/>
    </dgm:pt>
    <dgm:pt modelId="{A807D631-815B-47FD-806E-CA9AED48B9F0}" type="pres">
      <dgm:prSet presAssocID="{81DBA1FB-A722-4889-BDA3-367EA279BDE9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8C0DC59-9FFA-4220-9F2C-644D02C8C77F}" type="pres">
      <dgm:prSet presAssocID="{81DBA1FB-A722-4889-BDA3-367EA279BDE9}" presName="rootConnector" presStyleLbl="node3" presStyleIdx="2" presStyleCnt="4"/>
      <dgm:spPr/>
      <dgm:t>
        <a:bodyPr/>
        <a:lstStyle/>
        <a:p>
          <a:endParaRPr lang="es-ES"/>
        </a:p>
      </dgm:t>
    </dgm:pt>
    <dgm:pt modelId="{C44F40CE-ACF5-4EB7-8EA2-DA52F359A9D0}" type="pres">
      <dgm:prSet presAssocID="{81DBA1FB-A722-4889-BDA3-367EA279BDE9}" presName="hierChild4" presStyleCnt="0"/>
      <dgm:spPr/>
    </dgm:pt>
    <dgm:pt modelId="{A30AA106-6B1E-4B88-8C16-ED3D1A233F71}" type="pres">
      <dgm:prSet presAssocID="{81DBA1FB-A722-4889-BDA3-367EA279BDE9}" presName="hierChild5" presStyleCnt="0"/>
      <dgm:spPr/>
    </dgm:pt>
    <dgm:pt modelId="{AFA12511-7027-4986-8E52-C4F90E8B5A37}" type="pres">
      <dgm:prSet presAssocID="{D22AC287-588F-453E-B4FA-0E1A0CA72056}" presName="Name37" presStyleLbl="parChTrans1D3" presStyleIdx="3" presStyleCnt="4"/>
      <dgm:spPr/>
      <dgm:t>
        <a:bodyPr/>
        <a:lstStyle/>
        <a:p>
          <a:endParaRPr lang="es-ES"/>
        </a:p>
      </dgm:t>
    </dgm:pt>
    <dgm:pt modelId="{3DD3172D-305B-448E-8519-3F3027FECA76}" type="pres">
      <dgm:prSet presAssocID="{66B1D29D-D5A2-42EF-A468-9861980D33B9}" presName="hierRoot2" presStyleCnt="0">
        <dgm:presLayoutVars>
          <dgm:hierBranch val="init"/>
        </dgm:presLayoutVars>
      </dgm:prSet>
      <dgm:spPr/>
    </dgm:pt>
    <dgm:pt modelId="{9EDB41A4-52F5-4535-BEAA-885EA1FC9FED}" type="pres">
      <dgm:prSet presAssocID="{66B1D29D-D5A2-42EF-A468-9861980D33B9}" presName="rootComposite" presStyleCnt="0"/>
      <dgm:spPr/>
    </dgm:pt>
    <dgm:pt modelId="{50C68AF5-1CAF-456A-A9A3-DDB80798D517}" type="pres">
      <dgm:prSet presAssocID="{66B1D29D-D5A2-42EF-A468-9861980D33B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EE0C2A8-B809-436B-8480-39FB73481FA9}" type="pres">
      <dgm:prSet presAssocID="{66B1D29D-D5A2-42EF-A468-9861980D33B9}" presName="rootConnector" presStyleLbl="node3" presStyleIdx="3" presStyleCnt="4"/>
      <dgm:spPr/>
      <dgm:t>
        <a:bodyPr/>
        <a:lstStyle/>
        <a:p>
          <a:endParaRPr lang="es-ES"/>
        </a:p>
      </dgm:t>
    </dgm:pt>
    <dgm:pt modelId="{60C7DB53-F35A-4970-8283-28B4FA9B0225}" type="pres">
      <dgm:prSet presAssocID="{66B1D29D-D5A2-42EF-A468-9861980D33B9}" presName="hierChild4" presStyleCnt="0"/>
      <dgm:spPr/>
    </dgm:pt>
    <dgm:pt modelId="{B20519CD-96EE-42A2-B77D-473A10DD46B2}" type="pres">
      <dgm:prSet presAssocID="{66B1D29D-D5A2-42EF-A468-9861980D33B9}" presName="hierChild5" presStyleCnt="0"/>
      <dgm:spPr/>
    </dgm:pt>
    <dgm:pt modelId="{A1C0166C-692E-427C-B46C-A86412723633}" type="pres">
      <dgm:prSet presAssocID="{FE7D973E-8762-424B-9613-6FAAB765976A}" presName="hierChild5" presStyleCnt="0"/>
      <dgm:spPr/>
    </dgm:pt>
    <dgm:pt modelId="{7D863D01-269E-4B5C-A5D4-8F10B4028EF8}" type="pres">
      <dgm:prSet presAssocID="{0AA39EDE-052A-4FE7-AE62-2AA31CED6F27}" presName="hierChild3" presStyleCnt="0"/>
      <dgm:spPr/>
    </dgm:pt>
  </dgm:ptLst>
  <dgm:cxnLst>
    <dgm:cxn modelId="{E27FB521-5D07-44A0-9389-36121F0A7C2D}" type="presOf" srcId="{06A8246F-E969-4CC0-99CC-39A56202040D}" destId="{2A23A291-7208-4A41-8CEA-BACEA38E630D}" srcOrd="0" destOrd="0" presId="urn:microsoft.com/office/officeart/2005/8/layout/orgChart1"/>
    <dgm:cxn modelId="{9A2637B5-E7D7-4F53-9567-4EA77BC4814B}" type="presOf" srcId="{81DBA1FB-A722-4889-BDA3-367EA279BDE9}" destId="{A807D631-815B-47FD-806E-CA9AED48B9F0}" srcOrd="0" destOrd="0" presId="urn:microsoft.com/office/officeart/2005/8/layout/orgChart1"/>
    <dgm:cxn modelId="{68C8BB4D-8698-43B6-BBFB-5F624372252B}" type="presOf" srcId="{07F73B2F-0985-47E0-9524-B9B1E8D337CD}" destId="{B79E0AD1-4165-4FFB-BE7F-71C99EFA77A5}" srcOrd="0" destOrd="0" presId="urn:microsoft.com/office/officeart/2005/8/layout/orgChart1"/>
    <dgm:cxn modelId="{E4BDA83B-CFA2-4C62-A2B7-56C42725B566}" type="presOf" srcId="{FE7D973E-8762-424B-9613-6FAAB765976A}" destId="{81995712-9610-4FA7-ACE6-81735455992D}" srcOrd="1" destOrd="0" presId="urn:microsoft.com/office/officeart/2005/8/layout/orgChart1"/>
    <dgm:cxn modelId="{D54D0F82-BC0C-45EF-A983-EBDA7A0B3CE1}" type="presOf" srcId="{00F0CCCC-F6D1-4DEE-AE01-03CF819E9D36}" destId="{63C36AFF-E654-479E-BF6B-EAE7971E459A}" srcOrd="1" destOrd="0" presId="urn:microsoft.com/office/officeart/2005/8/layout/orgChart1"/>
    <dgm:cxn modelId="{289977AC-3A49-4DA8-A7D1-432ED44864FE}" type="presOf" srcId="{0AA39EDE-052A-4FE7-AE62-2AA31CED6F27}" destId="{BE3E4DEE-5C97-4139-9D54-0A74C397AC3D}" srcOrd="0" destOrd="0" presId="urn:microsoft.com/office/officeart/2005/8/layout/orgChart1"/>
    <dgm:cxn modelId="{BB87F0A4-989F-496B-9846-4750FB5D7136}" type="presOf" srcId="{66B1D29D-D5A2-42EF-A468-9861980D33B9}" destId="{50C68AF5-1CAF-456A-A9A3-DDB80798D517}" srcOrd="0" destOrd="0" presId="urn:microsoft.com/office/officeart/2005/8/layout/orgChart1"/>
    <dgm:cxn modelId="{4776B39A-0434-488A-A66E-52AB11803D0D}" type="presOf" srcId="{0B951E78-D806-493E-A5E9-7563BC62CA36}" destId="{3C6A63D5-70E7-4EC1-A036-3F17A2ACE9B1}" srcOrd="0" destOrd="0" presId="urn:microsoft.com/office/officeart/2005/8/layout/orgChart1"/>
    <dgm:cxn modelId="{16246C8E-325C-45EF-98AE-EC2D9F691668}" type="presOf" srcId="{0AA39EDE-052A-4FE7-AE62-2AA31CED6F27}" destId="{C8C8B34A-6327-45AD-8095-134862020D4B}" srcOrd="1" destOrd="0" presId="urn:microsoft.com/office/officeart/2005/8/layout/orgChart1"/>
    <dgm:cxn modelId="{44867A8B-0DEE-4E8E-9130-D1500B5DF5D5}" srcId="{FE7D973E-8762-424B-9613-6FAAB765976A}" destId="{81DBA1FB-A722-4889-BDA3-367EA279BDE9}" srcOrd="0" destOrd="0" parTransId="{3BF7E097-7A80-43B4-A7D3-F2E6BE333B03}" sibTransId="{470811E9-4B26-46BA-925A-469C0237D50C}"/>
    <dgm:cxn modelId="{5166E322-CA0B-47E1-B6E2-A33F0AC5B5E6}" type="presOf" srcId="{81DBA1FB-A722-4889-BDA3-367EA279BDE9}" destId="{18C0DC59-9FFA-4220-9F2C-644D02C8C77F}" srcOrd="1" destOrd="0" presId="urn:microsoft.com/office/officeart/2005/8/layout/orgChart1"/>
    <dgm:cxn modelId="{C654A3E0-C2EB-496D-B42E-E4D70B617F50}" type="presOf" srcId="{07F73B2F-0985-47E0-9524-B9B1E8D337CD}" destId="{AD196E7F-DB60-48C4-A533-6B2B441B9DFA}" srcOrd="1" destOrd="0" presId="urn:microsoft.com/office/officeart/2005/8/layout/orgChart1"/>
    <dgm:cxn modelId="{EAD947C4-F06A-4810-A0B7-CC756DF0C21B}" srcId="{00F0CCCC-F6D1-4DEE-AE01-03CF819E9D36}" destId="{3FC468C6-057D-4456-B7CC-99AB4DFD815C}" srcOrd="0" destOrd="0" parTransId="{1A656D8C-6B23-438E-98FF-60B10E96B630}" sibTransId="{D9F54FFF-702B-4D20-8E9A-E664A10D8610}"/>
    <dgm:cxn modelId="{8253F599-BB18-4180-98C3-BE2FED40ADC5}" type="presOf" srcId="{3FC468C6-057D-4456-B7CC-99AB4DFD815C}" destId="{6DD5F63B-28DF-478F-813C-2194BFA5981F}" srcOrd="0" destOrd="0" presId="urn:microsoft.com/office/officeart/2005/8/layout/orgChart1"/>
    <dgm:cxn modelId="{D34A0BFB-A45B-4494-953D-DB7B88B55A7C}" srcId="{00F0CCCC-F6D1-4DEE-AE01-03CF819E9D36}" destId="{07F73B2F-0985-47E0-9524-B9B1E8D337CD}" srcOrd="1" destOrd="0" parTransId="{A4C557D0-2B7C-47DC-96EC-8670B9F87795}" sibTransId="{1281AA5B-244A-4E65-90F5-108C2E83E3EC}"/>
    <dgm:cxn modelId="{41F8FDC5-7E8C-4C6C-B5C1-65F8991F08CE}" srcId="{0AA39EDE-052A-4FE7-AE62-2AA31CED6F27}" destId="{00F0CCCC-F6D1-4DEE-AE01-03CF819E9D36}" srcOrd="0" destOrd="0" parTransId="{06A8246F-E969-4CC0-99CC-39A56202040D}" sibTransId="{634CAA2E-2B87-451E-BEA5-1013DA6C7CBB}"/>
    <dgm:cxn modelId="{5D95DD09-DC83-4DEA-9613-EF53AF8A8CE5}" type="presOf" srcId="{3FC468C6-057D-4456-B7CC-99AB4DFD815C}" destId="{FD04D3CB-C8EC-4023-A490-7AD80DCEA189}" srcOrd="1" destOrd="0" presId="urn:microsoft.com/office/officeart/2005/8/layout/orgChart1"/>
    <dgm:cxn modelId="{54467B4D-9611-46A1-910E-10714F3B8840}" type="presOf" srcId="{D22AC287-588F-453E-B4FA-0E1A0CA72056}" destId="{AFA12511-7027-4986-8E52-C4F90E8B5A37}" srcOrd="0" destOrd="0" presId="urn:microsoft.com/office/officeart/2005/8/layout/orgChart1"/>
    <dgm:cxn modelId="{A9299627-840E-44F4-9F37-42D1A8ABDA47}" type="presOf" srcId="{5B028C0B-D77A-45AB-8377-182EB4D96C45}" destId="{2963DF8A-72CF-4DC8-AD82-F07ACB467DF1}" srcOrd="0" destOrd="0" presId="urn:microsoft.com/office/officeart/2005/8/layout/orgChart1"/>
    <dgm:cxn modelId="{950D34B4-B4EA-4AE1-B310-0E0AE5707A10}" srcId="{FE7D973E-8762-424B-9613-6FAAB765976A}" destId="{66B1D29D-D5A2-42EF-A468-9861980D33B9}" srcOrd="1" destOrd="0" parTransId="{D22AC287-588F-453E-B4FA-0E1A0CA72056}" sibTransId="{664075DC-A74C-456D-BFCE-96E52B987F5A}"/>
    <dgm:cxn modelId="{1FCAA92E-54DC-4027-86C0-A8C34CBEEC56}" type="presOf" srcId="{00F0CCCC-F6D1-4DEE-AE01-03CF819E9D36}" destId="{6FCABFED-5EB0-420A-A69B-CBE892D04B25}" srcOrd="0" destOrd="0" presId="urn:microsoft.com/office/officeart/2005/8/layout/orgChart1"/>
    <dgm:cxn modelId="{2FE30145-13F0-41BC-9895-86A7A23C217B}" type="presOf" srcId="{A4C557D0-2B7C-47DC-96EC-8670B9F87795}" destId="{4E2B778C-5C5F-45AC-B987-9ACDF32650D3}" srcOrd="0" destOrd="0" presId="urn:microsoft.com/office/officeart/2005/8/layout/orgChart1"/>
    <dgm:cxn modelId="{93911179-F3F9-43EE-A902-5A96FA4073A5}" type="presOf" srcId="{66B1D29D-D5A2-42EF-A468-9861980D33B9}" destId="{AEE0C2A8-B809-436B-8480-39FB73481FA9}" srcOrd="1" destOrd="0" presId="urn:microsoft.com/office/officeart/2005/8/layout/orgChart1"/>
    <dgm:cxn modelId="{5EFBD821-ADCB-48E3-AD16-493324930B6E}" type="presOf" srcId="{3BF7E097-7A80-43B4-A7D3-F2E6BE333B03}" destId="{2BFDA175-D84A-4ADC-BF5A-1F28B52D10AF}" srcOrd="0" destOrd="0" presId="urn:microsoft.com/office/officeart/2005/8/layout/orgChart1"/>
    <dgm:cxn modelId="{86C0DAC0-4A20-41F1-880F-A2A71D3D65EE}" srcId="{5B028C0B-D77A-45AB-8377-182EB4D96C45}" destId="{0AA39EDE-052A-4FE7-AE62-2AA31CED6F27}" srcOrd="0" destOrd="0" parTransId="{15CD2716-F3D1-437B-BE94-CBAF08F3B301}" sibTransId="{61C83644-1BB1-4031-B796-FE47483B301A}"/>
    <dgm:cxn modelId="{688CAFF6-9759-4097-9F46-562AADA59C20}" type="presOf" srcId="{1A656D8C-6B23-438E-98FF-60B10E96B630}" destId="{D60DBB2D-9D0E-4823-A283-45517CD7A9EC}" srcOrd="0" destOrd="0" presId="urn:microsoft.com/office/officeart/2005/8/layout/orgChart1"/>
    <dgm:cxn modelId="{5D7420B0-80AF-43B7-AD26-C7A59DC9C029}" type="presOf" srcId="{FE7D973E-8762-424B-9613-6FAAB765976A}" destId="{5D667215-D22F-4DE4-BC5A-3F2046CC48CC}" srcOrd="0" destOrd="0" presId="urn:microsoft.com/office/officeart/2005/8/layout/orgChart1"/>
    <dgm:cxn modelId="{7456DC09-B1E0-4B13-86ED-61356DC0E3D8}" srcId="{0AA39EDE-052A-4FE7-AE62-2AA31CED6F27}" destId="{FE7D973E-8762-424B-9613-6FAAB765976A}" srcOrd="1" destOrd="0" parTransId="{0B951E78-D806-493E-A5E9-7563BC62CA36}" sibTransId="{B29FF10D-242B-4DB1-9701-0557D5171A42}"/>
    <dgm:cxn modelId="{5AA97D2A-5E6C-46C5-A57A-B440946D67E6}" type="presParOf" srcId="{2963DF8A-72CF-4DC8-AD82-F07ACB467DF1}" destId="{7D943C2A-6D7F-4E03-A2B5-69BC59769944}" srcOrd="0" destOrd="0" presId="urn:microsoft.com/office/officeart/2005/8/layout/orgChart1"/>
    <dgm:cxn modelId="{B0B67B28-82A3-4C54-BC61-B1FEBD30762F}" type="presParOf" srcId="{7D943C2A-6D7F-4E03-A2B5-69BC59769944}" destId="{3A5DF95D-D214-4550-88A3-F3F88D2922DD}" srcOrd="0" destOrd="0" presId="urn:microsoft.com/office/officeart/2005/8/layout/orgChart1"/>
    <dgm:cxn modelId="{9E5ADFC4-F753-47C9-9905-85A136E27904}" type="presParOf" srcId="{3A5DF95D-D214-4550-88A3-F3F88D2922DD}" destId="{BE3E4DEE-5C97-4139-9D54-0A74C397AC3D}" srcOrd="0" destOrd="0" presId="urn:microsoft.com/office/officeart/2005/8/layout/orgChart1"/>
    <dgm:cxn modelId="{228E18B3-9352-40F2-8A50-9065A599E204}" type="presParOf" srcId="{3A5DF95D-D214-4550-88A3-F3F88D2922DD}" destId="{C8C8B34A-6327-45AD-8095-134862020D4B}" srcOrd="1" destOrd="0" presId="urn:microsoft.com/office/officeart/2005/8/layout/orgChart1"/>
    <dgm:cxn modelId="{88B8B928-5F00-49F6-B6DC-F7AC0F91FAE5}" type="presParOf" srcId="{7D943C2A-6D7F-4E03-A2B5-69BC59769944}" destId="{A4E90008-336D-47C1-9C15-8FDFA6337FEC}" srcOrd="1" destOrd="0" presId="urn:microsoft.com/office/officeart/2005/8/layout/orgChart1"/>
    <dgm:cxn modelId="{7F327F69-0D00-4E00-93C5-98334D9C61A6}" type="presParOf" srcId="{A4E90008-336D-47C1-9C15-8FDFA6337FEC}" destId="{2A23A291-7208-4A41-8CEA-BACEA38E630D}" srcOrd="0" destOrd="0" presId="urn:microsoft.com/office/officeart/2005/8/layout/orgChart1"/>
    <dgm:cxn modelId="{5A707645-65B9-49C3-9F47-3573AABC7EB4}" type="presParOf" srcId="{A4E90008-336D-47C1-9C15-8FDFA6337FEC}" destId="{29F8E596-1234-4C5D-8859-3EA509C513F5}" srcOrd="1" destOrd="0" presId="urn:microsoft.com/office/officeart/2005/8/layout/orgChart1"/>
    <dgm:cxn modelId="{9D56E434-8749-47EE-BE77-39A695F86886}" type="presParOf" srcId="{29F8E596-1234-4C5D-8859-3EA509C513F5}" destId="{6ACC1E26-9020-4D4B-A6AB-99B351F80A0A}" srcOrd="0" destOrd="0" presId="urn:microsoft.com/office/officeart/2005/8/layout/orgChart1"/>
    <dgm:cxn modelId="{73E7F43E-8F7B-4385-B836-D56ACD11ED9D}" type="presParOf" srcId="{6ACC1E26-9020-4D4B-A6AB-99B351F80A0A}" destId="{6FCABFED-5EB0-420A-A69B-CBE892D04B25}" srcOrd="0" destOrd="0" presId="urn:microsoft.com/office/officeart/2005/8/layout/orgChart1"/>
    <dgm:cxn modelId="{65216294-B394-4571-BB8E-E91ABA780E41}" type="presParOf" srcId="{6ACC1E26-9020-4D4B-A6AB-99B351F80A0A}" destId="{63C36AFF-E654-479E-BF6B-EAE7971E459A}" srcOrd="1" destOrd="0" presId="urn:microsoft.com/office/officeart/2005/8/layout/orgChart1"/>
    <dgm:cxn modelId="{4E7A66BB-413B-4D54-BFA7-C4089DCD4F1A}" type="presParOf" srcId="{29F8E596-1234-4C5D-8859-3EA509C513F5}" destId="{D8B548C3-F3A5-4FB6-A1E4-6DF0703EC4E4}" srcOrd="1" destOrd="0" presId="urn:microsoft.com/office/officeart/2005/8/layout/orgChart1"/>
    <dgm:cxn modelId="{9B238CAF-C17D-4B12-9686-83F20B546641}" type="presParOf" srcId="{D8B548C3-F3A5-4FB6-A1E4-6DF0703EC4E4}" destId="{D60DBB2D-9D0E-4823-A283-45517CD7A9EC}" srcOrd="0" destOrd="0" presId="urn:microsoft.com/office/officeart/2005/8/layout/orgChart1"/>
    <dgm:cxn modelId="{C4746288-FCB1-4237-AAF2-B0B263D66034}" type="presParOf" srcId="{D8B548C3-F3A5-4FB6-A1E4-6DF0703EC4E4}" destId="{F8719F4C-5640-4D9A-9717-331AFFA1E2F5}" srcOrd="1" destOrd="0" presId="urn:microsoft.com/office/officeart/2005/8/layout/orgChart1"/>
    <dgm:cxn modelId="{650C6344-714C-4CD3-8544-AB6D864B5802}" type="presParOf" srcId="{F8719F4C-5640-4D9A-9717-331AFFA1E2F5}" destId="{C70A44A4-9861-47AA-9AE2-A6E08DB195B6}" srcOrd="0" destOrd="0" presId="urn:microsoft.com/office/officeart/2005/8/layout/orgChart1"/>
    <dgm:cxn modelId="{9BF751D7-DA18-489B-974E-8887324DDB38}" type="presParOf" srcId="{C70A44A4-9861-47AA-9AE2-A6E08DB195B6}" destId="{6DD5F63B-28DF-478F-813C-2194BFA5981F}" srcOrd="0" destOrd="0" presId="urn:microsoft.com/office/officeart/2005/8/layout/orgChart1"/>
    <dgm:cxn modelId="{CFC481A9-526C-444C-A5B4-EC5B34091315}" type="presParOf" srcId="{C70A44A4-9861-47AA-9AE2-A6E08DB195B6}" destId="{FD04D3CB-C8EC-4023-A490-7AD80DCEA189}" srcOrd="1" destOrd="0" presId="urn:microsoft.com/office/officeart/2005/8/layout/orgChart1"/>
    <dgm:cxn modelId="{2ABD3C1B-CAAB-4159-9281-D8EFF678BF9A}" type="presParOf" srcId="{F8719F4C-5640-4D9A-9717-331AFFA1E2F5}" destId="{2CBCEA3E-CA06-4C55-8B4D-C28C83823315}" srcOrd="1" destOrd="0" presId="urn:microsoft.com/office/officeart/2005/8/layout/orgChart1"/>
    <dgm:cxn modelId="{F85C05B0-1931-4E84-92C0-C4D0B9392444}" type="presParOf" srcId="{F8719F4C-5640-4D9A-9717-331AFFA1E2F5}" destId="{48C31242-6D76-4999-B45F-A05ABDD72642}" srcOrd="2" destOrd="0" presId="urn:microsoft.com/office/officeart/2005/8/layout/orgChart1"/>
    <dgm:cxn modelId="{66222B23-39FB-416A-815E-4BA249D48560}" type="presParOf" srcId="{D8B548C3-F3A5-4FB6-A1E4-6DF0703EC4E4}" destId="{4E2B778C-5C5F-45AC-B987-9ACDF32650D3}" srcOrd="2" destOrd="0" presId="urn:microsoft.com/office/officeart/2005/8/layout/orgChart1"/>
    <dgm:cxn modelId="{059FDEA9-B0F8-4633-AABE-15E0C02F2E80}" type="presParOf" srcId="{D8B548C3-F3A5-4FB6-A1E4-6DF0703EC4E4}" destId="{175F655F-6951-4450-BF70-EC11D2BCDF87}" srcOrd="3" destOrd="0" presId="urn:microsoft.com/office/officeart/2005/8/layout/orgChart1"/>
    <dgm:cxn modelId="{738FD614-93D5-462D-B37C-4713A38009F3}" type="presParOf" srcId="{175F655F-6951-4450-BF70-EC11D2BCDF87}" destId="{9C6D2D7C-3B77-4C37-8060-B17975BCFD75}" srcOrd="0" destOrd="0" presId="urn:microsoft.com/office/officeart/2005/8/layout/orgChart1"/>
    <dgm:cxn modelId="{9C7B9406-109C-495C-B049-32F241EC18B8}" type="presParOf" srcId="{9C6D2D7C-3B77-4C37-8060-B17975BCFD75}" destId="{B79E0AD1-4165-4FFB-BE7F-71C99EFA77A5}" srcOrd="0" destOrd="0" presId="urn:microsoft.com/office/officeart/2005/8/layout/orgChart1"/>
    <dgm:cxn modelId="{F5E663F3-4BF2-4ED3-BA45-05704CA66B31}" type="presParOf" srcId="{9C6D2D7C-3B77-4C37-8060-B17975BCFD75}" destId="{AD196E7F-DB60-48C4-A533-6B2B441B9DFA}" srcOrd="1" destOrd="0" presId="urn:microsoft.com/office/officeart/2005/8/layout/orgChart1"/>
    <dgm:cxn modelId="{E1405D80-2D55-4E42-8F98-130F906A1A56}" type="presParOf" srcId="{175F655F-6951-4450-BF70-EC11D2BCDF87}" destId="{C17AB8B6-6C5C-4C58-B7C7-41B5280FE8F3}" srcOrd="1" destOrd="0" presId="urn:microsoft.com/office/officeart/2005/8/layout/orgChart1"/>
    <dgm:cxn modelId="{8C5376FB-E802-49D9-B79F-ABDFB2725B7A}" type="presParOf" srcId="{175F655F-6951-4450-BF70-EC11D2BCDF87}" destId="{F57AE790-308D-418E-AA1A-FEFF73127570}" srcOrd="2" destOrd="0" presId="urn:microsoft.com/office/officeart/2005/8/layout/orgChart1"/>
    <dgm:cxn modelId="{A6D0CA99-6BAD-4230-8297-4522BFC98603}" type="presParOf" srcId="{29F8E596-1234-4C5D-8859-3EA509C513F5}" destId="{8DB5EB56-A9FE-4E30-B9F5-C6CD0EB56B39}" srcOrd="2" destOrd="0" presId="urn:microsoft.com/office/officeart/2005/8/layout/orgChart1"/>
    <dgm:cxn modelId="{DD94BF78-66BB-4CDE-848C-21AF3494F2B4}" type="presParOf" srcId="{A4E90008-336D-47C1-9C15-8FDFA6337FEC}" destId="{3C6A63D5-70E7-4EC1-A036-3F17A2ACE9B1}" srcOrd="2" destOrd="0" presId="urn:microsoft.com/office/officeart/2005/8/layout/orgChart1"/>
    <dgm:cxn modelId="{B7088396-40E4-4192-92A4-25240ACE028E}" type="presParOf" srcId="{A4E90008-336D-47C1-9C15-8FDFA6337FEC}" destId="{0FD15B57-CDC5-438E-BD67-E8B1AE34E737}" srcOrd="3" destOrd="0" presId="urn:microsoft.com/office/officeart/2005/8/layout/orgChart1"/>
    <dgm:cxn modelId="{E95B226B-9D6C-4713-BC46-6D1C0A17CB34}" type="presParOf" srcId="{0FD15B57-CDC5-438E-BD67-E8B1AE34E737}" destId="{55EC798E-1AA4-4D8A-9480-A16147AFD70F}" srcOrd="0" destOrd="0" presId="urn:microsoft.com/office/officeart/2005/8/layout/orgChart1"/>
    <dgm:cxn modelId="{479623C5-9875-40E9-ADAD-1E06A5339F28}" type="presParOf" srcId="{55EC798E-1AA4-4D8A-9480-A16147AFD70F}" destId="{5D667215-D22F-4DE4-BC5A-3F2046CC48CC}" srcOrd="0" destOrd="0" presId="urn:microsoft.com/office/officeart/2005/8/layout/orgChart1"/>
    <dgm:cxn modelId="{39D93A95-4B8D-46AF-8FC4-083BE1482DD9}" type="presParOf" srcId="{55EC798E-1AA4-4D8A-9480-A16147AFD70F}" destId="{81995712-9610-4FA7-ACE6-81735455992D}" srcOrd="1" destOrd="0" presId="urn:microsoft.com/office/officeart/2005/8/layout/orgChart1"/>
    <dgm:cxn modelId="{6B11892C-1877-4279-A2C0-0DB6E65F4DA2}" type="presParOf" srcId="{0FD15B57-CDC5-438E-BD67-E8B1AE34E737}" destId="{D0801170-8BA4-4F34-B976-23712E725082}" srcOrd="1" destOrd="0" presId="urn:microsoft.com/office/officeart/2005/8/layout/orgChart1"/>
    <dgm:cxn modelId="{DC2C9634-A23D-419A-A6D9-FB26035E6364}" type="presParOf" srcId="{D0801170-8BA4-4F34-B976-23712E725082}" destId="{2BFDA175-D84A-4ADC-BF5A-1F28B52D10AF}" srcOrd="0" destOrd="0" presId="urn:microsoft.com/office/officeart/2005/8/layout/orgChart1"/>
    <dgm:cxn modelId="{44C758AD-3B68-40D3-B0B8-C56860E8DA27}" type="presParOf" srcId="{D0801170-8BA4-4F34-B976-23712E725082}" destId="{AEE68596-1E61-4481-8D31-E8AA4963222E}" srcOrd="1" destOrd="0" presId="urn:microsoft.com/office/officeart/2005/8/layout/orgChart1"/>
    <dgm:cxn modelId="{EB6A6872-F738-475C-A12A-316E6F92FE3A}" type="presParOf" srcId="{AEE68596-1E61-4481-8D31-E8AA4963222E}" destId="{1F89E5AF-2D37-4AD9-9DE4-0DBDB527CB34}" srcOrd="0" destOrd="0" presId="urn:microsoft.com/office/officeart/2005/8/layout/orgChart1"/>
    <dgm:cxn modelId="{F4A901C1-021F-41E2-AA72-5FE9B6EFA7D4}" type="presParOf" srcId="{1F89E5AF-2D37-4AD9-9DE4-0DBDB527CB34}" destId="{A807D631-815B-47FD-806E-CA9AED48B9F0}" srcOrd="0" destOrd="0" presId="urn:microsoft.com/office/officeart/2005/8/layout/orgChart1"/>
    <dgm:cxn modelId="{0326788D-A79A-4B58-83A0-2AF2EF8F6F9C}" type="presParOf" srcId="{1F89E5AF-2D37-4AD9-9DE4-0DBDB527CB34}" destId="{18C0DC59-9FFA-4220-9F2C-644D02C8C77F}" srcOrd="1" destOrd="0" presId="urn:microsoft.com/office/officeart/2005/8/layout/orgChart1"/>
    <dgm:cxn modelId="{D4B51A70-0883-46DF-8CED-AA1A5ACD670B}" type="presParOf" srcId="{AEE68596-1E61-4481-8D31-E8AA4963222E}" destId="{C44F40CE-ACF5-4EB7-8EA2-DA52F359A9D0}" srcOrd="1" destOrd="0" presId="urn:microsoft.com/office/officeart/2005/8/layout/orgChart1"/>
    <dgm:cxn modelId="{01694883-2B21-4F48-9634-80645A3FA53C}" type="presParOf" srcId="{AEE68596-1E61-4481-8D31-E8AA4963222E}" destId="{A30AA106-6B1E-4B88-8C16-ED3D1A233F71}" srcOrd="2" destOrd="0" presId="urn:microsoft.com/office/officeart/2005/8/layout/orgChart1"/>
    <dgm:cxn modelId="{C7BB582A-E972-4AA0-ADA5-8E26B7CA276E}" type="presParOf" srcId="{D0801170-8BA4-4F34-B976-23712E725082}" destId="{AFA12511-7027-4986-8E52-C4F90E8B5A37}" srcOrd="2" destOrd="0" presId="urn:microsoft.com/office/officeart/2005/8/layout/orgChart1"/>
    <dgm:cxn modelId="{3275E76A-E8E6-497E-977A-4227C9C40230}" type="presParOf" srcId="{D0801170-8BA4-4F34-B976-23712E725082}" destId="{3DD3172D-305B-448E-8519-3F3027FECA76}" srcOrd="3" destOrd="0" presId="urn:microsoft.com/office/officeart/2005/8/layout/orgChart1"/>
    <dgm:cxn modelId="{6438D4D4-D421-40AF-9DAF-8F9D020A72EA}" type="presParOf" srcId="{3DD3172D-305B-448E-8519-3F3027FECA76}" destId="{9EDB41A4-52F5-4535-BEAA-885EA1FC9FED}" srcOrd="0" destOrd="0" presId="urn:microsoft.com/office/officeart/2005/8/layout/orgChart1"/>
    <dgm:cxn modelId="{A4844CCC-69DF-4035-B39D-46342E990AFC}" type="presParOf" srcId="{9EDB41A4-52F5-4535-BEAA-885EA1FC9FED}" destId="{50C68AF5-1CAF-456A-A9A3-DDB80798D517}" srcOrd="0" destOrd="0" presId="urn:microsoft.com/office/officeart/2005/8/layout/orgChart1"/>
    <dgm:cxn modelId="{C772476E-1787-45B6-A5B5-400A291BD5DD}" type="presParOf" srcId="{9EDB41A4-52F5-4535-BEAA-885EA1FC9FED}" destId="{AEE0C2A8-B809-436B-8480-39FB73481FA9}" srcOrd="1" destOrd="0" presId="urn:microsoft.com/office/officeart/2005/8/layout/orgChart1"/>
    <dgm:cxn modelId="{FB971EF9-7559-45B7-BDAE-55D2275A1B30}" type="presParOf" srcId="{3DD3172D-305B-448E-8519-3F3027FECA76}" destId="{60C7DB53-F35A-4970-8283-28B4FA9B0225}" srcOrd="1" destOrd="0" presId="urn:microsoft.com/office/officeart/2005/8/layout/orgChart1"/>
    <dgm:cxn modelId="{88340EAC-0EC2-4B33-B4F7-16F8A1AE8362}" type="presParOf" srcId="{3DD3172D-305B-448E-8519-3F3027FECA76}" destId="{B20519CD-96EE-42A2-B77D-473A10DD46B2}" srcOrd="2" destOrd="0" presId="urn:microsoft.com/office/officeart/2005/8/layout/orgChart1"/>
    <dgm:cxn modelId="{6D6DEAC2-36D8-40F7-A831-DAE9CE60299B}" type="presParOf" srcId="{0FD15B57-CDC5-438E-BD67-E8B1AE34E737}" destId="{A1C0166C-692E-427C-B46C-A86412723633}" srcOrd="2" destOrd="0" presId="urn:microsoft.com/office/officeart/2005/8/layout/orgChart1"/>
    <dgm:cxn modelId="{D10B27BF-5587-4005-B713-550496317157}" type="presParOf" srcId="{7D943C2A-6D7F-4E03-A2B5-69BC59769944}" destId="{7D863D01-269E-4B5C-A5D4-8F10B4028E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A63D5-70E7-4EC1-A036-3F17A2ACE9B1}">
      <dsp:nvSpPr>
        <dsp:cNvPr id="0" name=""/>
        <dsp:cNvSpPr/>
      </dsp:nvSpPr>
      <dsp:spPr>
        <a:xfrm>
          <a:off x="2628900" y="1781697"/>
          <a:ext cx="1859966" cy="322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02"/>
              </a:lnTo>
              <a:lnTo>
                <a:pt x="1859966" y="161402"/>
              </a:lnTo>
              <a:lnTo>
                <a:pt x="1859966" y="3228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3A291-7208-4A41-8CEA-BACEA38E630D}">
      <dsp:nvSpPr>
        <dsp:cNvPr id="0" name=""/>
        <dsp:cNvSpPr/>
      </dsp:nvSpPr>
      <dsp:spPr>
        <a:xfrm>
          <a:off x="2583180" y="1781697"/>
          <a:ext cx="91440" cy="3228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8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81F02-D730-4FB7-8633-6572CF83DF0B}">
      <dsp:nvSpPr>
        <dsp:cNvPr id="0" name=""/>
        <dsp:cNvSpPr/>
      </dsp:nvSpPr>
      <dsp:spPr>
        <a:xfrm>
          <a:off x="768933" y="1781697"/>
          <a:ext cx="1859966" cy="322804"/>
        </a:xfrm>
        <a:custGeom>
          <a:avLst/>
          <a:gdLst/>
          <a:ahLst/>
          <a:cxnLst/>
          <a:rect l="0" t="0" r="0" b="0"/>
          <a:pathLst>
            <a:path>
              <a:moveTo>
                <a:pt x="1859966" y="0"/>
              </a:moveTo>
              <a:lnTo>
                <a:pt x="1859966" y="161402"/>
              </a:lnTo>
              <a:lnTo>
                <a:pt x="0" y="161402"/>
              </a:lnTo>
              <a:lnTo>
                <a:pt x="0" y="3228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E4DEE-5C97-4139-9D54-0A74C397AC3D}">
      <dsp:nvSpPr>
        <dsp:cNvPr id="0" name=""/>
        <dsp:cNvSpPr/>
      </dsp:nvSpPr>
      <dsp:spPr>
        <a:xfrm>
          <a:off x="1860319" y="1013116"/>
          <a:ext cx="1537161" cy="768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/>
            <a:t>Dirección General</a:t>
          </a:r>
        </a:p>
      </dsp:txBody>
      <dsp:txXfrm>
        <a:off x="1860319" y="1013116"/>
        <a:ext cx="1537161" cy="768580"/>
      </dsp:txXfrm>
    </dsp:sp>
    <dsp:sp modelId="{583173F2-D605-4879-BA7F-542D594AB867}">
      <dsp:nvSpPr>
        <dsp:cNvPr id="0" name=""/>
        <dsp:cNvSpPr/>
      </dsp:nvSpPr>
      <dsp:spPr>
        <a:xfrm>
          <a:off x="353" y="2104502"/>
          <a:ext cx="1537161" cy="768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/>
            <a:t>Ventas</a:t>
          </a:r>
        </a:p>
      </dsp:txBody>
      <dsp:txXfrm>
        <a:off x="353" y="2104502"/>
        <a:ext cx="1537161" cy="768580"/>
      </dsp:txXfrm>
    </dsp:sp>
    <dsp:sp modelId="{6FCABFED-5EB0-420A-A69B-CBE892D04B25}">
      <dsp:nvSpPr>
        <dsp:cNvPr id="0" name=""/>
        <dsp:cNvSpPr/>
      </dsp:nvSpPr>
      <dsp:spPr>
        <a:xfrm>
          <a:off x="1860319" y="2104502"/>
          <a:ext cx="1537161" cy="768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/>
            <a:t>Administración</a:t>
          </a:r>
        </a:p>
      </dsp:txBody>
      <dsp:txXfrm>
        <a:off x="1860319" y="2104502"/>
        <a:ext cx="1537161" cy="768580"/>
      </dsp:txXfrm>
    </dsp:sp>
    <dsp:sp modelId="{5D667215-D22F-4DE4-BC5A-3F2046CC48CC}">
      <dsp:nvSpPr>
        <dsp:cNvPr id="0" name=""/>
        <dsp:cNvSpPr/>
      </dsp:nvSpPr>
      <dsp:spPr>
        <a:xfrm>
          <a:off x="3720285" y="2104502"/>
          <a:ext cx="1537161" cy="768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/>
            <a:t>Operación</a:t>
          </a:r>
        </a:p>
      </dsp:txBody>
      <dsp:txXfrm>
        <a:off x="3720285" y="2104502"/>
        <a:ext cx="1537161" cy="768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A63D5-70E7-4EC1-A036-3F17A2ACE9B1}">
      <dsp:nvSpPr>
        <dsp:cNvPr id="0" name=""/>
        <dsp:cNvSpPr/>
      </dsp:nvSpPr>
      <dsp:spPr>
        <a:xfrm>
          <a:off x="1904999" y="463949"/>
          <a:ext cx="1121292" cy="194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02"/>
              </a:lnTo>
              <a:lnTo>
                <a:pt x="1121292" y="97302"/>
              </a:lnTo>
              <a:lnTo>
                <a:pt x="1121292" y="1946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EE56E-D941-4B2C-B2FA-F3C1398E91FB}">
      <dsp:nvSpPr>
        <dsp:cNvPr id="0" name=""/>
        <dsp:cNvSpPr/>
      </dsp:nvSpPr>
      <dsp:spPr>
        <a:xfrm>
          <a:off x="1534324" y="1121897"/>
          <a:ext cx="139003" cy="108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224"/>
              </a:lnTo>
              <a:lnTo>
                <a:pt x="139003" y="1084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249F0-2163-4436-AF35-E49C37FE0B5C}">
      <dsp:nvSpPr>
        <dsp:cNvPr id="0" name=""/>
        <dsp:cNvSpPr/>
      </dsp:nvSpPr>
      <dsp:spPr>
        <a:xfrm>
          <a:off x="1534324" y="1121897"/>
          <a:ext cx="139003" cy="426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276"/>
              </a:lnTo>
              <a:lnTo>
                <a:pt x="139003" y="4262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3A291-7208-4A41-8CEA-BACEA38E630D}">
      <dsp:nvSpPr>
        <dsp:cNvPr id="0" name=""/>
        <dsp:cNvSpPr/>
      </dsp:nvSpPr>
      <dsp:spPr>
        <a:xfrm>
          <a:off x="1859279" y="463949"/>
          <a:ext cx="91440" cy="1946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6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93E90-1E97-4BD8-86A5-AA76A2D342AA}">
      <dsp:nvSpPr>
        <dsp:cNvPr id="0" name=""/>
        <dsp:cNvSpPr/>
      </dsp:nvSpPr>
      <dsp:spPr>
        <a:xfrm>
          <a:off x="413032" y="1121897"/>
          <a:ext cx="139003" cy="108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224"/>
              </a:lnTo>
              <a:lnTo>
                <a:pt x="139003" y="1084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B9D4C-B747-4B7C-9325-CDC4C8BB0568}">
      <dsp:nvSpPr>
        <dsp:cNvPr id="0" name=""/>
        <dsp:cNvSpPr/>
      </dsp:nvSpPr>
      <dsp:spPr>
        <a:xfrm>
          <a:off x="413032" y="1121897"/>
          <a:ext cx="139003" cy="426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276"/>
              </a:lnTo>
              <a:lnTo>
                <a:pt x="139003" y="4262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81F02-D730-4FB7-8633-6572CF83DF0B}">
      <dsp:nvSpPr>
        <dsp:cNvPr id="0" name=""/>
        <dsp:cNvSpPr/>
      </dsp:nvSpPr>
      <dsp:spPr>
        <a:xfrm>
          <a:off x="783707" y="463949"/>
          <a:ext cx="1121292" cy="194604"/>
        </a:xfrm>
        <a:custGeom>
          <a:avLst/>
          <a:gdLst/>
          <a:ahLst/>
          <a:cxnLst/>
          <a:rect l="0" t="0" r="0" b="0"/>
          <a:pathLst>
            <a:path>
              <a:moveTo>
                <a:pt x="1121292" y="0"/>
              </a:moveTo>
              <a:lnTo>
                <a:pt x="1121292" y="97302"/>
              </a:lnTo>
              <a:lnTo>
                <a:pt x="0" y="97302"/>
              </a:lnTo>
              <a:lnTo>
                <a:pt x="0" y="1946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E4DEE-5C97-4139-9D54-0A74C397AC3D}">
      <dsp:nvSpPr>
        <dsp:cNvPr id="0" name=""/>
        <dsp:cNvSpPr/>
      </dsp:nvSpPr>
      <dsp:spPr>
        <a:xfrm>
          <a:off x="1441656" y="605"/>
          <a:ext cx="926687" cy="463343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Dirección General</a:t>
          </a:r>
        </a:p>
      </dsp:txBody>
      <dsp:txXfrm>
        <a:off x="1441656" y="605"/>
        <a:ext cx="926687" cy="463343"/>
      </dsp:txXfrm>
    </dsp:sp>
    <dsp:sp modelId="{583173F2-D605-4879-BA7F-542D594AB867}">
      <dsp:nvSpPr>
        <dsp:cNvPr id="0" name=""/>
        <dsp:cNvSpPr/>
      </dsp:nvSpPr>
      <dsp:spPr>
        <a:xfrm>
          <a:off x="320364" y="658553"/>
          <a:ext cx="926687" cy="463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Ventas</a:t>
          </a:r>
        </a:p>
      </dsp:txBody>
      <dsp:txXfrm>
        <a:off x="320364" y="658553"/>
        <a:ext cx="926687" cy="463343"/>
      </dsp:txXfrm>
    </dsp:sp>
    <dsp:sp modelId="{5CF0C55D-B4E6-435D-9849-C6C498A41433}">
      <dsp:nvSpPr>
        <dsp:cNvPr id="0" name=""/>
        <dsp:cNvSpPr/>
      </dsp:nvSpPr>
      <dsp:spPr>
        <a:xfrm>
          <a:off x="552036" y="1316502"/>
          <a:ext cx="926687" cy="463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Desarrollo de negocios</a:t>
          </a:r>
        </a:p>
      </dsp:txBody>
      <dsp:txXfrm>
        <a:off x="552036" y="1316502"/>
        <a:ext cx="926687" cy="463343"/>
      </dsp:txXfrm>
    </dsp:sp>
    <dsp:sp modelId="{59D529E6-C25E-42BC-990B-88CC949177CD}">
      <dsp:nvSpPr>
        <dsp:cNvPr id="0" name=""/>
        <dsp:cNvSpPr/>
      </dsp:nvSpPr>
      <dsp:spPr>
        <a:xfrm>
          <a:off x="552036" y="1974450"/>
          <a:ext cx="926687" cy="463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Post venta</a:t>
          </a:r>
        </a:p>
      </dsp:txBody>
      <dsp:txXfrm>
        <a:off x="552036" y="1974450"/>
        <a:ext cx="926687" cy="463343"/>
      </dsp:txXfrm>
    </dsp:sp>
    <dsp:sp modelId="{6FCABFED-5EB0-420A-A69B-CBE892D04B25}">
      <dsp:nvSpPr>
        <dsp:cNvPr id="0" name=""/>
        <dsp:cNvSpPr/>
      </dsp:nvSpPr>
      <dsp:spPr>
        <a:xfrm>
          <a:off x="1441656" y="658553"/>
          <a:ext cx="926687" cy="463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Administración</a:t>
          </a:r>
        </a:p>
      </dsp:txBody>
      <dsp:txXfrm>
        <a:off x="1441656" y="658553"/>
        <a:ext cx="926687" cy="463343"/>
      </dsp:txXfrm>
    </dsp:sp>
    <dsp:sp modelId="{6EB06D3F-83BC-4F5F-AAD1-014215904009}">
      <dsp:nvSpPr>
        <dsp:cNvPr id="0" name=""/>
        <dsp:cNvSpPr/>
      </dsp:nvSpPr>
      <dsp:spPr>
        <a:xfrm>
          <a:off x="1673328" y="1316502"/>
          <a:ext cx="926687" cy="463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RRHH</a:t>
          </a:r>
        </a:p>
      </dsp:txBody>
      <dsp:txXfrm>
        <a:off x="1673328" y="1316502"/>
        <a:ext cx="926687" cy="463343"/>
      </dsp:txXfrm>
    </dsp:sp>
    <dsp:sp modelId="{697F2D32-51AC-4A2B-A788-8DB0133E73F2}">
      <dsp:nvSpPr>
        <dsp:cNvPr id="0" name=""/>
        <dsp:cNvSpPr/>
      </dsp:nvSpPr>
      <dsp:spPr>
        <a:xfrm>
          <a:off x="1673328" y="1974450"/>
          <a:ext cx="926687" cy="463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Finanzas</a:t>
          </a:r>
        </a:p>
      </dsp:txBody>
      <dsp:txXfrm>
        <a:off x="1673328" y="1974450"/>
        <a:ext cx="926687" cy="463343"/>
      </dsp:txXfrm>
    </dsp:sp>
    <dsp:sp modelId="{5D667215-D22F-4DE4-BC5A-3F2046CC48CC}">
      <dsp:nvSpPr>
        <dsp:cNvPr id="0" name=""/>
        <dsp:cNvSpPr/>
      </dsp:nvSpPr>
      <dsp:spPr>
        <a:xfrm>
          <a:off x="2562948" y="658553"/>
          <a:ext cx="926687" cy="463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Operación</a:t>
          </a:r>
        </a:p>
      </dsp:txBody>
      <dsp:txXfrm>
        <a:off x="2562948" y="658553"/>
        <a:ext cx="926687" cy="463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A63D5-70E7-4EC1-A036-3F17A2ACE9B1}">
      <dsp:nvSpPr>
        <dsp:cNvPr id="0" name=""/>
        <dsp:cNvSpPr/>
      </dsp:nvSpPr>
      <dsp:spPr>
        <a:xfrm>
          <a:off x="1904999" y="463949"/>
          <a:ext cx="1121292" cy="194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302"/>
              </a:lnTo>
              <a:lnTo>
                <a:pt x="1121292" y="97302"/>
              </a:lnTo>
              <a:lnTo>
                <a:pt x="1121292" y="1946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EE56E-D941-4B2C-B2FA-F3C1398E91FB}">
      <dsp:nvSpPr>
        <dsp:cNvPr id="0" name=""/>
        <dsp:cNvSpPr/>
      </dsp:nvSpPr>
      <dsp:spPr>
        <a:xfrm>
          <a:off x="1534324" y="1121897"/>
          <a:ext cx="139003" cy="108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224"/>
              </a:lnTo>
              <a:lnTo>
                <a:pt x="139003" y="1084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249F0-2163-4436-AF35-E49C37FE0B5C}">
      <dsp:nvSpPr>
        <dsp:cNvPr id="0" name=""/>
        <dsp:cNvSpPr/>
      </dsp:nvSpPr>
      <dsp:spPr>
        <a:xfrm>
          <a:off x="1534324" y="1121897"/>
          <a:ext cx="139003" cy="426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276"/>
              </a:lnTo>
              <a:lnTo>
                <a:pt x="139003" y="4262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3A291-7208-4A41-8CEA-BACEA38E630D}">
      <dsp:nvSpPr>
        <dsp:cNvPr id="0" name=""/>
        <dsp:cNvSpPr/>
      </dsp:nvSpPr>
      <dsp:spPr>
        <a:xfrm>
          <a:off x="1859279" y="463949"/>
          <a:ext cx="91440" cy="1946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6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93E90-1E97-4BD8-86A5-AA76A2D342AA}">
      <dsp:nvSpPr>
        <dsp:cNvPr id="0" name=""/>
        <dsp:cNvSpPr/>
      </dsp:nvSpPr>
      <dsp:spPr>
        <a:xfrm>
          <a:off x="413032" y="1121897"/>
          <a:ext cx="139003" cy="108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224"/>
              </a:lnTo>
              <a:lnTo>
                <a:pt x="139003" y="1084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B9D4C-B747-4B7C-9325-CDC4C8BB0568}">
      <dsp:nvSpPr>
        <dsp:cNvPr id="0" name=""/>
        <dsp:cNvSpPr/>
      </dsp:nvSpPr>
      <dsp:spPr>
        <a:xfrm>
          <a:off x="413032" y="1121897"/>
          <a:ext cx="139003" cy="426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276"/>
              </a:lnTo>
              <a:lnTo>
                <a:pt x="139003" y="4262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81F02-D730-4FB7-8633-6572CF83DF0B}">
      <dsp:nvSpPr>
        <dsp:cNvPr id="0" name=""/>
        <dsp:cNvSpPr/>
      </dsp:nvSpPr>
      <dsp:spPr>
        <a:xfrm>
          <a:off x="783707" y="463949"/>
          <a:ext cx="1121292" cy="194604"/>
        </a:xfrm>
        <a:custGeom>
          <a:avLst/>
          <a:gdLst/>
          <a:ahLst/>
          <a:cxnLst/>
          <a:rect l="0" t="0" r="0" b="0"/>
          <a:pathLst>
            <a:path>
              <a:moveTo>
                <a:pt x="1121292" y="0"/>
              </a:moveTo>
              <a:lnTo>
                <a:pt x="1121292" y="97302"/>
              </a:lnTo>
              <a:lnTo>
                <a:pt x="0" y="97302"/>
              </a:lnTo>
              <a:lnTo>
                <a:pt x="0" y="1946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E4DEE-5C97-4139-9D54-0A74C397AC3D}">
      <dsp:nvSpPr>
        <dsp:cNvPr id="0" name=""/>
        <dsp:cNvSpPr/>
      </dsp:nvSpPr>
      <dsp:spPr>
        <a:xfrm>
          <a:off x="1441656" y="605"/>
          <a:ext cx="926687" cy="463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Dirección General</a:t>
          </a:r>
        </a:p>
      </dsp:txBody>
      <dsp:txXfrm>
        <a:off x="1441656" y="605"/>
        <a:ext cx="926687" cy="463343"/>
      </dsp:txXfrm>
    </dsp:sp>
    <dsp:sp modelId="{583173F2-D605-4879-BA7F-542D594AB867}">
      <dsp:nvSpPr>
        <dsp:cNvPr id="0" name=""/>
        <dsp:cNvSpPr/>
      </dsp:nvSpPr>
      <dsp:spPr>
        <a:xfrm>
          <a:off x="320364" y="658553"/>
          <a:ext cx="926687" cy="463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Ventas</a:t>
          </a:r>
        </a:p>
      </dsp:txBody>
      <dsp:txXfrm>
        <a:off x="320364" y="658553"/>
        <a:ext cx="926687" cy="463343"/>
      </dsp:txXfrm>
    </dsp:sp>
    <dsp:sp modelId="{5CF0C55D-B4E6-435D-9849-C6C498A41433}">
      <dsp:nvSpPr>
        <dsp:cNvPr id="0" name=""/>
        <dsp:cNvSpPr/>
      </dsp:nvSpPr>
      <dsp:spPr>
        <a:xfrm>
          <a:off x="552036" y="1316502"/>
          <a:ext cx="926687" cy="463343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Desarrollo de negocios</a:t>
          </a:r>
        </a:p>
      </dsp:txBody>
      <dsp:txXfrm>
        <a:off x="552036" y="1316502"/>
        <a:ext cx="926687" cy="463343"/>
      </dsp:txXfrm>
    </dsp:sp>
    <dsp:sp modelId="{59D529E6-C25E-42BC-990B-88CC949177CD}">
      <dsp:nvSpPr>
        <dsp:cNvPr id="0" name=""/>
        <dsp:cNvSpPr/>
      </dsp:nvSpPr>
      <dsp:spPr>
        <a:xfrm>
          <a:off x="552036" y="1974450"/>
          <a:ext cx="926687" cy="463343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Post venta</a:t>
          </a:r>
        </a:p>
      </dsp:txBody>
      <dsp:txXfrm>
        <a:off x="552036" y="1974450"/>
        <a:ext cx="926687" cy="463343"/>
      </dsp:txXfrm>
    </dsp:sp>
    <dsp:sp modelId="{6FCABFED-5EB0-420A-A69B-CBE892D04B25}">
      <dsp:nvSpPr>
        <dsp:cNvPr id="0" name=""/>
        <dsp:cNvSpPr/>
      </dsp:nvSpPr>
      <dsp:spPr>
        <a:xfrm>
          <a:off x="1441656" y="658553"/>
          <a:ext cx="926687" cy="463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Administración</a:t>
          </a:r>
        </a:p>
      </dsp:txBody>
      <dsp:txXfrm>
        <a:off x="1441656" y="658553"/>
        <a:ext cx="926687" cy="463343"/>
      </dsp:txXfrm>
    </dsp:sp>
    <dsp:sp modelId="{6EB06D3F-83BC-4F5F-AAD1-014215904009}">
      <dsp:nvSpPr>
        <dsp:cNvPr id="0" name=""/>
        <dsp:cNvSpPr/>
      </dsp:nvSpPr>
      <dsp:spPr>
        <a:xfrm>
          <a:off x="1673328" y="1316502"/>
          <a:ext cx="926687" cy="463343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RRHH</a:t>
          </a:r>
        </a:p>
      </dsp:txBody>
      <dsp:txXfrm>
        <a:off x="1673328" y="1316502"/>
        <a:ext cx="926687" cy="463343"/>
      </dsp:txXfrm>
    </dsp:sp>
    <dsp:sp modelId="{697F2D32-51AC-4A2B-A788-8DB0133E73F2}">
      <dsp:nvSpPr>
        <dsp:cNvPr id="0" name=""/>
        <dsp:cNvSpPr/>
      </dsp:nvSpPr>
      <dsp:spPr>
        <a:xfrm>
          <a:off x="1673328" y="1974450"/>
          <a:ext cx="926687" cy="463343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Finanzas</a:t>
          </a:r>
        </a:p>
      </dsp:txBody>
      <dsp:txXfrm>
        <a:off x="1673328" y="1974450"/>
        <a:ext cx="926687" cy="463343"/>
      </dsp:txXfrm>
    </dsp:sp>
    <dsp:sp modelId="{5D667215-D22F-4DE4-BC5A-3F2046CC48CC}">
      <dsp:nvSpPr>
        <dsp:cNvPr id="0" name=""/>
        <dsp:cNvSpPr/>
      </dsp:nvSpPr>
      <dsp:spPr>
        <a:xfrm>
          <a:off x="2562948" y="658553"/>
          <a:ext cx="926687" cy="463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Operación</a:t>
          </a:r>
        </a:p>
      </dsp:txBody>
      <dsp:txXfrm>
        <a:off x="2562948" y="658553"/>
        <a:ext cx="926687" cy="4633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A63D5-70E7-4EC1-A036-3F17A2ACE9B1}">
      <dsp:nvSpPr>
        <dsp:cNvPr id="0" name=""/>
        <dsp:cNvSpPr/>
      </dsp:nvSpPr>
      <dsp:spPr>
        <a:xfrm>
          <a:off x="2324100" y="1228911"/>
          <a:ext cx="1644317" cy="285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688"/>
              </a:lnTo>
              <a:lnTo>
                <a:pt x="1644317" y="142688"/>
              </a:lnTo>
              <a:lnTo>
                <a:pt x="1644317" y="2853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3A291-7208-4A41-8CEA-BACEA38E630D}">
      <dsp:nvSpPr>
        <dsp:cNvPr id="0" name=""/>
        <dsp:cNvSpPr/>
      </dsp:nvSpPr>
      <dsp:spPr>
        <a:xfrm>
          <a:off x="2278380" y="1228911"/>
          <a:ext cx="91440" cy="285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3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81F02-D730-4FB7-8633-6572CF83DF0B}">
      <dsp:nvSpPr>
        <dsp:cNvPr id="0" name=""/>
        <dsp:cNvSpPr/>
      </dsp:nvSpPr>
      <dsp:spPr>
        <a:xfrm>
          <a:off x="679782" y="1228911"/>
          <a:ext cx="1644317" cy="285377"/>
        </a:xfrm>
        <a:custGeom>
          <a:avLst/>
          <a:gdLst/>
          <a:ahLst/>
          <a:cxnLst/>
          <a:rect l="0" t="0" r="0" b="0"/>
          <a:pathLst>
            <a:path>
              <a:moveTo>
                <a:pt x="1644317" y="0"/>
              </a:moveTo>
              <a:lnTo>
                <a:pt x="1644317" y="142688"/>
              </a:lnTo>
              <a:lnTo>
                <a:pt x="0" y="142688"/>
              </a:lnTo>
              <a:lnTo>
                <a:pt x="0" y="2853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E4DEE-5C97-4139-9D54-0A74C397AC3D}">
      <dsp:nvSpPr>
        <dsp:cNvPr id="0" name=""/>
        <dsp:cNvSpPr/>
      </dsp:nvSpPr>
      <dsp:spPr>
        <a:xfrm>
          <a:off x="1644629" y="549441"/>
          <a:ext cx="1358940" cy="67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/>
            <a:t>Dirección General</a:t>
          </a:r>
        </a:p>
      </dsp:txBody>
      <dsp:txXfrm>
        <a:off x="1644629" y="549441"/>
        <a:ext cx="1358940" cy="679470"/>
      </dsp:txXfrm>
    </dsp:sp>
    <dsp:sp modelId="{583173F2-D605-4879-BA7F-542D594AB867}">
      <dsp:nvSpPr>
        <dsp:cNvPr id="0" name=""/>
        <dsp:cNvSpPr/>
      </dsp:nvSpPr>
      <dsp:spPr>
        <a:xfrm>
          <a:off x="312" y="1514288"/>
          <a:ext cx="1358940" cy="67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/>
            <a:t>Ventas</a:t>
          </a:r>
        </a:p>
      </dsp:txBody>
      <dsp:txXfrm>
        <a:off x="312" y="1514288"/>
        <a:ext cx="1358940" cy="679470"/>
      </dsp:txXfrm>
    </dsp:sp>
    <dsp:sp modelId="{6FCABFED-5EB0-420A-A69B-CBE892D04B25}">
      <dsp:nvSpPr>
        <dsp:cNvPr id="0" name=""/>
        <dsp:cNvSpPr/>
      </dsp:nvSpPr>
      <dsp:spPr>
        <a:xfrm>
          <a:off x="1644629" y="1514288"/>
          <a:ext cx="1358940" cy="67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/>
            <a:t>Administración</a:t>
          </a:r>
        </a:p>
      </dsp:txBody>
      <dsp:txXfrm>
        <a:off x="1644629" y="1514288"/>
        <a:ext cx="1358940" cy="679470"/>
      </dsp:txXfrm>
    </dsp:sp>
    <dsp:sp modelId="{5D667215-D22F-4DE4-BC5A-3F2046CC48CC}">
      <dsp:nvSpPr>
        <dsp:cNvPr id="0" name=""/>
        <dsp:cNvSpPr/>
      </dsp:nvSpPr>
      <dsp:spPr>
        <a:xfrm>
          <a:off x="3288947" y="1514288"/>
          <a:ext cx="1358940" cy="679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/>
            <a:t>Operación</a:t>
          </a:r>
        </a:p>
      </dsp:txBody>
      <dsp:txXfrm>
        <a:off x="3288947" y="1514288"/>
        <a:ext cx="1358940" cy="679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FF6EA-AE05-4CAB-8164-168EA375DB28}">
      <dsp:nvSpPr>
        <dsp:cNvPr id="0" name=""/>
        <dsp:cNvSpPr/>
      </dsp:nvSpPr>
      <dsp:spPr>
        <a:xfrm>
          <a:off x="3230272" y="1332258"/>
          <a:ext cx="165059" cy="1287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465"/>
              </a:lnTo>
              <a:lnTo>
                <a:pt x="165059" y="12874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4826D-0A84-40ED-9F8E-266CABFEDFB9}">
      <dsp:nvSpPr>
        <dsp:cNvPr id="0" name=""/>
        <dsp:cNvSpPr/>
      </dsp:nvSpPr>
      <dsp:spPr>
        <a:xfrm>
          <a:off x="3230272" y="1332258"/>
          <a:ext cx="165059" cy="506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183"/>
              </a:lnTo>
              <a:lnTo>
                <a:pt x="165059" y="5061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A63D5-70E7-4EC1-A036-3F17A2ACE9B1}">
      <dsp:nvSpPr>
        <dsp:cNvPr id="0" name=""/>
        <dsp:cNvSpPr/>
      </dsp:nvSpPr>
      <dsp:spPr>
        <a:xfrm>
          <a:off x="2338950" y="550975"/>
          <a:ext cx="1331481" cy="231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41"/>
              </a:lnTo>
              <a:lnTo>
                <a:pt x="1331481" y="115541"/>
              </a:lnTo>
              <a:lnTo>
                <a:pt x="1331481" y="2310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731BF-5D7D-47F0-9E57-E1A5FDB06614}">
      <dsp:nvSpPr>
        <dsp:cNvPr id="0" name=""/>
        <dsp:cNvSpPr/>
      </dsp:nvSpPr>
      <dsp:spPr>
        <a:xfrm>
          <a:off x="1898791" y="1332258"/>
          <a:ext cx="165059" cy="506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183"/>
              </a:lnTo>
              <a:lnTo>
                <a:pt x="165059" y="5061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3A291-7208-4A41-8CEA-BACEA38E630D}">
      <dsp:nvSpPr>
        <dsp:cNvPr id="0" name=""/>
        <dsp:cNvSpPr/>
      </dsp:nvSpPr>
      <dsp:spPr>
        <a:xfrm>
          <a:off x="2293230" y="550975"/>
          <a:ext cx="91440" cy="2310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0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9AE5A-A976-4F8D-A1A3-942449A91F8F}">
      <dsp:nvSpPr>
        <dsp:cNvPr id="0" name=""/>
        <dsp:cNvSpPr/>
      </dsp:nvSpPr>
      <dsp:spPr>
        <a:xfrm>
          <a:off x="567309" y="1332258"/>
          <a:ext cx="165059" cy="1287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465"/>
              </a:lnTo>
              <a:lnTo>
                <a:pt x="165059" y="12874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59663-83E9-46A5-BF11-D9B225467227}">
      <dsp:nvSpPr>
        <dsp:cNvPr id="0" name=""/>
        <dsp:cNvSpPr/>
      </dsp:nvSpPr>
      <dsp:spPr>
        <a:xfrm>
          <a:off x="567309" y="1332258"/>
          <a:ext cx="165059" cy="506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183"/>
              </a:lnTo>
              <a:lnTo>
                <a:pt x="165059" y="5061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81F02-D730-4FB7-8633-6572CF83DF0B}">
      <dsp:nvSpPr>
        <dsp:cNvPr id="0" name=""/>
        <dsp:cNvSpPr/>
      </dsp:nvSpPr>
      <dsp:spPr>
        <a:xfrm>
          <a:off x="1007468" y="550975"/>
          <a:ext cx="1331481" cy="231083"/>
        </a:xfrm>
        <a:custGeom>
          <a:avLst/>
          <a:gdLst/>
          <a:ahLst/>
          <a:cxnLst/>
          <a:rect l="0" t="0" r="0" b="0"/>
          <a:pathLst>
            <a:path>
              <a:moveTo>
                <a:pt x="1331481" y="0"/>
              </a:moveTo>
              <a:lnTo>
                <a:pt x="1331481" y="115541"/>
              </a:lnTo>
              <a:lnTo>
                <a:pt x="0" y="115541"/>
              </a:lnTo>
              <a:lnTo>
                <a:pt x="0" y="2310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E4DEE-5C97-4139-9D54-0A74C397AC3D}">
      <dsp:nvSpPr>
        <dsp:cNvPr id="0" name=""/>
        <dsp:cNvSpPr/>
      </dsp:nvSpPr>
      <dsp:spPr>
        <a:xfrm>
          <a:off x="1788751" y="776"/>
          <a:ext cx="1100397" cy="550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Dirección General</a:t>
          </a:r>
        </a:p>
      </dsp:txBody>
      <dsp:txXfrm>
        <a:off x="1788751" y="776"/>
        <a:ext cx="1100397" cy="550198"/>
      </dsp:txXfrm>
    </dsp:sp>
    <dsp:sp modelId="{583173F2-D605-4879-BA7F-542D594AB867}">
      <dsp:nvSpPr>
        <dsp:cNvPr id="0" name=""/>
        <dsp:cNvSpPr/>
      </dsp:nvSpPr>
      <dsp:spPr>
        <a:xfrm>
          <a:off x="457269" y="782059"/>
          <a:ext cx="1100397" cy="550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Farmacéutica</a:t>
          </a:r>
        </a:p>
      </dsp:txBody>
      <dsp:txXfrm>
        <a:off x="457269" y="782059"/>
        <a:ext cx="1100397" cy="550198"/>
      </dsp:txXfrm>
    </dsp:sp>
    <dsp:sp modelId="{C9F3F9C9-BF00-4F0A-9173-3A4B19C751A7}">
      <dsp:nvSpPr>
        <dsp:cNvPr id="0" name=""/>
        <dsp:cNvSpPr/>
      </dsp:nvSpPr>
      <dsp:spPr>
        <a:xfrm>
          <a:off x="732369" y="1563341"/>
          <a:ext cx="1100397" cy="550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Antibiótico</a:t>
          </a:r>
        </a:p>
      </dsp:txBody>
      <dsp:txXfrm>
        <a:off x="732369" y="1563341"/>
        <a:ext cx="1100397" cy="550198"/>
      </dsp:txXfrm>
    </dsp:sp>
    <dsp:sp modelId="{0DC62E06-00CC-4A64-90B0-55028C07DD01}">
      <dsp:nvSpPr>
        <dsp:cNvPr id="0" name=""/>
        <dsp:cNvSpPr/>
      </dsp:nvSpPr>
      <dsp:spPr>
        <a:xfrm>
          <a:off x="732369" y="2344624"/>
          <a:ext cx="1100397" cy="550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Jarabe</a:t>
          </a:r>
        </a:p>
      </dsp:txBody>
      <dsp:txXfrm>
        <a:off x="732369" y="2344624"/>
        <a:ext cx="1100397" cy="550198"/>
      </dsp:txXfrm>
    </dsp:sp>
    <dsp:sp modelId="{6FCABFED-5EB0-420A-A69B-CBE892D04B25}">
      <dsp:nvSpPr>
        <dsp:cNvPr id="0" name=""/>
        <dsp:cNvSpPr/>
      </dsp:nvSpPr>
      <dsp:spPr>
        <a:xfrm>
          <a:off x="1788751" y="782059"/>
          <a:ext cx="1100397" cy="550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Veterinaria</a:t>
          </a:r>
        </a:p>
      </dsp:txBody>
      <dsp:txXfrm>
        <a:off x="1788751" y="782059"/>
        <a:ext cx="1100397" cy="550198"/>
      </dsp:txXfrm>
    </dsp:sp>
    <dsp:sp modelId="{2D62450E-4F71-4442-AC05-8A3DA4F679A2}">
      <dsp:nvSpPr>
        <dsp:cNvPr id="0" name=""/>
        <dsp:cNvSpPr/>
      </dsp:nvSpPr>
      <dsp:spPr>
        <a:xfrm>
          <a:off x="2063850" y="1563341"/>
          <a:ext cx="1100397" cy="550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Vacunas</a:t>
          </a:r>
        </a:p>
      </dsp:txBody>
      <dsp:txXfrm>
        <a:off x="2063850" y="1563341"/>
        <a:ext cx="1100397" cy="550198"/>
      </dsp:txXfrm>
    </dsp:sp>
    <dsp:sp modelId="{5D667215-D22F-4DE4-BC5A-3F2046CC48CC}">
      <dsp:nvSpPr>
        <dsp:cNvPr id="0" name=""/>
        <dsp:cNvSpPr/>
      </dsp:nvSpPr>
      <dsp:spPr>
        <a:xfrm>
          <a:off x="3120232" y="782059"/>
          <a:ext cx="1100397" cy="550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Química</a:t>
          </a:r>
        </a:p>
      </dsp:txBody>
      <dsp:txXfrm>
        <a:off x="3120232" y="782059"/>
        <a:ext cx="1100397" cy="550198"/>
      </dsp:txXfrm>
    </dsp:sp>
    <dsp:sp modelId="{1F756515-39BF-4E93-B3B0-E70D40681A76}">
      <dsp:nvSpPr>
        <dsp:cNvPr id="0" name=""/>
        <dsp:cNvSpPr/>
      </dsp:nvSpPr>
      <dsp:spPr>
        <a:xfrm>
          <a:off x="3395332" y="1563341"/>
          <a:ext cx="1100397" cy="550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Insecticidas</a:t>
          </a:r>
        </a:p>
      </dsp:txBody>
      <dsp:txXfrm>
        <a:off x="3395332" y="1563341"/>
        <a:ext cx="1100397" cy="550198"/>
      </dsp:txXfrm>
    </dsp:sp>
    <dsp:sp modelId="{363AB85C-EAF8-4D46-9F1E-C109768E82FF}">
      <dsp:nvSpPr>
        <dsp:cNvPr id="0" name=""/>
        <dsp:cNvSpPr/>
      </dsp:nvSpPr>
      <dsp:spPr>
        <a:xfrm>
          <a:off x="3395332" y="2344624"/>
          <a:ext cx="1100397" cy="550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Pigmentos</a:t>
          </a:r>
        </a:p>
      </dsp:txBody>
      <dsp:txXfrm>
        <a:off x="3395332" y="2344624"/>
        <a:ext cx="1100397" cy="550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A63D5-70E7-4EC1-A036-3F17A2ACE9B1}">
      <dsp:nvSpPr>
        <dsp:cNvPr id="0" name=""/>
        <dsp:cNvSpPr/>
      </dsp:nvSpPr>
      <dsp:spPr>
        <a:xfrm>
          <a:off x="2476500" y="1295754"/>
          <a:ext cx="1752141" cy="304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45"/>
              </a:lnTo>
              <a:lnTo>
                <a:pt x="1752141" y="152045"/>
              </a:lnTo>
              <a:lnTo>
                <a:pt x="1752141" y="3040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3A291-7208-4A41-8CEA-BACEA38E630D}">
      <dsp:nvSpPr>
        <dsp:cNvPr id="0" name=""/>
        <dsp:cNvSpPr/>
      </dsp:nvSpPr>
      <dsp:spPr>
        <a:xfrm>
          <a:off x="2430780" y="1295754"/>
          <a:ext cx="91440" cy="3040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0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81F02-D730-4FB7-8633-6572CF83DF0B}">
      <dsp:nvSpPr>
        <dsp:cNvPr id="0" name=""/>
        <dsp:cNvSpPr/>
      </dsp:nvSpPr>
      <dsp:spPr>
        <a:xfrm>
          <a:off x="724358" y="1295754"/>
          <a:ext cx="1752141" cy="304090"/>
        </a:xfrm>
        <a:custGeom>
          <a:avLst/>
          <a:gdLst/>
          <a:ahLst/>
          <a:cxnLst/>
          <a:rect l="0" t="0" r="0" b="0"/>
          <a:pathLst>
            <a:path>
              <a:moveTo>
                <a:pt x="1752141" y="0"/>
              </a:moveTo>
              <a:lnTo>
                <a:pt x="1752141" y="152045"/>
              </a:lnTo>
              <a:lnTo>
                <a:pt x="0" y="152045"/>
              </a:lnTo>
              <a:lnTo>
                <a:pt x="0" y="3040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E4DEE-5C97-4139-9D54-0A74C397AC3D}">
      <dsp:nvSpPr>
        <dsp:cNvPr id="0" name=""/>
        <dsp:cNvSpPr/>
      </dsp:nvSpPr>
      <dsp:spPr>
        <a:xfrm>
          <a:off x="1752474" y="571729"/>
          <a:ext cx="1448051" cy="724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Dirección Comercial</a:t>
          </a:r>
        </a:p>
      </dsp:txBody>
      <dsp:txXfrm>
        <a:off x="1752474" y="571729"/>
        <a:ext cx="1448051" cy="724025"/>
      </dsp:txXfrm>
    </dsp:sp>
    <dsp:sp modelId="{583173F2-D605-4879-BA7F-542D594AB867}">
      <dsp:nvSpPr>
        <dsp:cNvPr id="0" name=""/>
        <dsp:cNvSpPr/>
      </dsp:nvSpPr>
      <dsp:spPr>
        <a:xfrm>
          <a:off x="332" y="1599845"/>
          <a:ext cx="1448051" cy="724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CABA</a:t>
          </a:r>
        </a:p>
      </dsp:txBody>
      <dsp:txXfrm>
        <a:off x="332" y="1599845"/>
        <a:ext cx="1448051" cy="724025"/>
      </dsp:txXfrm>
    </dsp:sp>
    <dsp:sp modelId="{6FCABFED-5EB0-420A-A69B-CBE892D04B25}">
      <dsp:nvSpPr>
        <dsp:cNvPr id="0" name=""/>
        <dsp:cNvSpPr/>
      </dsp:nvSpPr>
      <dsp:spPr>
        <a:xfrm>
          <a:off x="1752474" y="1599845"/>
          <a:ext cx="1448051" cy="724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Metro</a:t>
          </a:r>
        </a:p>
      </dsp:txBody>
      <dsp:txXfrm>
        <a:off x="1752474" y="1599845"/>
        <a:ext cx="1448051" cy="724025"/>
      </dsp:txXfrm>
    </dsp:sp>
    <dsp:sp modelId="{5D667215-D22F-4DE4-BC5A-3F2046CC48CC}">
      <dsp:nvSpPr>
        <dsp:cNvPr id="0" name=""/>
        <dsp:cNvSpPr/>
      </dsp:nvSpPr>
      <dsp:spPr>
        <a:xfrm>
          <a:off x="3504616" y="1599845"/>
          <a:ext cx="1448051" cy="724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Interior</a:t>
          </a:r>
        </a:p>
      </dsp:txBody>
      <dsp:txXfrm>
        <a:off x="3504616" y="1599845"/>
        <a:ext cx="1448051" cy="72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E8DFF-2A45-4A05-9034-AC21A37148A4}">
      <dsp:nvSpPr>
        <dsp:cNvPr id="0" name=""/>
        <dsp:cNvSpPr/>
      </dsp:nvSpPr>
      <dsp:spPr>
        <a:xfrm>
          <a:off x="2743200" y="541836"/>
          <a:ext cx="1957041" cy="22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17"/>
              </a:lnTo>
              <a:lnTo>
                <a:pt x="1957041" y="113217"/>
              </a:lnTo>
              <a:lnTo>
                <a:pt x="1957041" y="22643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A63D5-70E7-4EC1-A036-3F17A2ACE9B1}">
      <dsp:nvSpPr>
        <dsp:cNvPr id="0" name=""/>
        <dsp:cNvSpPr/>
      </dsp:nvSpPr>
      <dsp:spPr>
        <a:xfrm>
          <a:off x="2743200" y="541836"/>
          <a:ext cx="652347" cy="22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17"/>
              </a:lnTo>
              <a:lnTo>
                <a:pt x="652347" y="113217"/>
              </a:lnTo>
              <a:lnTo>
                <a:pt x="652347" y="22643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3A291-7208-4A41-8CEA-BACEA38E630D}">
      <dsp:nvSpPr>
        <dsp:cNvPr id="0" name=""/>
        <dsp:cNvSpPr/>
      </dsp:nvSpPr>
      <dsp:spPr>
        <a:xfrm>
          <a:off x="2090852" y="541836"/>
          <a:ext cx="652347" cy="226434"/>
        </a:xfrm>
        <a:custGeom>
          <a:avLst/>
          <a:gdLst/>
          <a:ahLst/>
          <a:cxnLst/>
          <a:rect l="0" t="0" r="0" b="0"/>
          <a:pathLst>
            <a:path>
              <a:moveTo>
                <a:pt x="652347" y="0"/>
              </a:moveTo>
              <a:lnTo>
                <a:pt x="652347" y="113217"/>
              </a:lnTo>
              <a:lnTo>
                <a:pt x="0" y="113217"/>
              </a:lnTo>
              <a:lnTo>
                <a:pt x="0" y="22643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9ABC9-38E4-4D27-87B7-65DA7F947A4A}">
      <dsp:nvSpPr>
        <dsp:cNvPr id="0" name=""/>
        <dsp:cNvSpPr/>
      </dsp:nvSpPr>
      <dsp:spPr>
        <a:xfrm>
          <a:off x="354854" y="1307400"/>
          <a:ext cx="161738" cy="2027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128"/>
              </a:lnTo>
              <a:lnTo>
                <a:pt x="161738" y="202712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39495-6AC5-4474-AD0A-1274CBAD7C29}">
      <dsp:nvSpPr>
        <dsp:cNvPr id="0" name=""/>
        <dsp:cNvSpPr/>
      </dsp:nvSpPr>
      <dsp:spPr>
        <a:xfrm>
          <a:off x="354854" y="1307400"/>
          <a:ext cx="161738" cy="1261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1563"/>
              </a:lnTo>
              <a:lnTo>
                <a:pt x="161738" y="12615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158E9-DAB3-44DE-AFAA-2D278157BC3C}">
      <dsp:nvSpPr>
        <dsp:cNvPr id="0" name=""/>
        <dsp:cNvSpPr/>
      </dsp:nvSpPr>
      <dsp:spPr>
        <a:xfrm>
          <a:off x="354854" y="1307400"/>
          <a:ext cx="161738" cy="495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999"/>
              </a:lnTo>
              <a:lnTo>
                <a:pt x="161738" y="4959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81F02-D730-4FB7-8633-6572CF83DF0B}">
      <dsp:nvSpPr>
        <dsp:cNvPr id="0" name=""/>
        <dsp:cNvSpPr/>
      </dsp:nvSpPr>
      <dsp:spPr>
        <a:xfrm>
          <a:off x="786158" y="541836"/>
          <a:ext cx="1957041" cy="226434"/>
        </a:xfrm>
        <a:custGeom>
          <a:avLst/>
          <a:gdLst/>
          <a:ahLst/>
          <a:cxnLst/>
          <a:rect l="0" t="0" r="0" b="0"/>
          <a:pathLst>
            <a:path>
              <a:moveTo>
                <a:pt x="1957041" y="0"/>
              </a:moveTo>
              <a:lnTo>
                <a:pt x="1957041" y="113217"/>
              </a:lnTo>
              <a:lnTo>
                <a:pt x="0" y="113217"/>
              </a:lnTo>
              <a:lnTo>
                <a:pt x="0" y="22643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E4DEE-5C97-4139-9D54-0A74C397AC3D}">
      <dsp:nvSpPr>
        <dsp:cNvPr id="0" name=""/>
        <dsp:cNvSpPr/>
      </dsp:nvSpPr>
      <dsp:spPr>
        <a:xfrm>
          <a:off x="2204070" y="2706"/>
          <a:ext cx="1078259" cy="539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Dirección General</a:t>
          </a:r>
        </a:p>
      </dsp:txBody>
      <dsp:txXfrm>
        <a:off x="2204070" y="2706"/>
        <a:ext cx="1078259" cy="539129"/>
      </dsp:txXfrm>
    </dsp:sp>
    <dsp:sp modelId="{583173F2-D605-4879-BA7F-542D594AB867}">
      <dsp:nvSpPr>
        <dsp:cNvPr id="0" name=""/>
        <dsp:cNvSpPr/>
      </dsp:nvSpPr>
      <dsp:spPr>
        <a:xfrm>
          <a:off x="247028" y="768270"/>
          <a:ext cx="1078259" cy="539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Individuos</a:t>
          </a:r>
        </a:p>
      </dsp:txBody>
      <dsp:txXfrm>
        <a:off x="247028" y="768270"/>
        <a:ext cx="1078259" cy="539129"/>
      </dsp:txXfrm>
    </dsp:sp>
    <dsp:sp modelId="{044E2A91-EE2B-4919-8E8F-A3EEF0ACDB87}">
      <dsp:nvSpPr>
        <dsp:cNvPr id="0" name=""/>
        <dsp:cNvSpPr/>
      </dsp:nvSpPr>
      <dsp:spPr>
        <a:xfrm>
          <a:off x="516593" y="1533835"/>
          <a:ext cx="1078259" cy="539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Renta Baja</a:t>
          </a:r>
        </a:p>
      </dsp:txBody>
      <dsp:txXfrm>
        <a:off x="516593" y="1533835"/>
        <a:ext cx="1078259" cy="539129"/>
      </dsp:txXfrm>
    </dsp:sp>
    <dsp:sp modelId="{9B6FF071-293C-4F01-B87F-95EBE9B4F39F}">
      <dsp:nvSpPr>
        <dsp:cNvPr id="0" name=""/>
        <dsp:cNvSpPr/>
      </dsp:nvSpPr>
      <dsp:spPr>
        <a:xfrm>
          <a:off x="516593" y="2299399"/>
          <a:ext cx="1078259" cy="539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Renta Media</a:t>
          </a:r>
        </a:p>
      </dsp:txBody>
      <dsp:txXfrm>
        <a:off x="516593" y="2299399"/>
        <a:ext cx="1078259" cy="539129"/>
      </dsp:txXfrm>
    </dsp:sp>
    <dsp:sp modelId="{04E183B3-9EC7-43D2-B267-96D15418F4F2}">
      <dsp:nvSpPr>
        <dsp:cNvPr id="0" name=""/>
        <dsp:cNvSpPr/>
      </dsp:nvSpPr>
      <dsp:spPr>
        <a:xfrm>
          <a:off x="516593" y="3064963"/>
          <a:ext cx="1078259" cy="539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Renta Alta</a:t>
          </a:r>
        </a:p>
      </dsp:txBody>
      <dsp:txXfrm>
        <a:off x="516593" y="3064963"/>
        <a:ext cx="1078259" cy="539129"/>
      </dsp:txXfrm>
    </dsp:sp>
    <dsp:sp modelId="{6FCABFED-5EB0-420A-A69B-CBE892D04B25}">
      <dsp:nvSpPr>
        <dsp:cNvPr id="0" name=""/>
        <dsp:cNvSpPr/>
      </dsp:nvSpPr>
      <dsp:spPr>
        <a:xfrm>
          <a:off x="1551722" y="768270"/>
          <a:ext cx="1078259" cy="539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Pymes</a:t>
          </a:r>
        </a:p>
      </dsp:txBody>
      <dsp:txXfrm>
        <a:off x="1551722" y="768270"/>
        <a:ext cx="1078259" cy="539129"/>
      </dsp:txXfrm>
    </dsp:sp>
    <dsp:sp modelId="{5D667215-D22F-4DE4-BC5A-3F2046CC48CC}">
      <dsp:nvSpPr>
        <dsp:cNvPr id="0" name=""/>
        <dsp:cNvSpPr/>
      </dsp:nvSpPr>
      <dsp:spPr>
        <a:xfrm>
          <a:off x="2856417" y="768270"/>
          <a:ext cx="1078259" cy="539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Agro</a:t>
          </a:r>
        </a:p>
      </dsp:txBody>
      <dsp:txXfrm>
        <a:off x="2856417" y="768270"/>
        <a:ext cx="1078259" cy="539129"/>
      </dsp:txXfrm>
    </dsp:sp>
    <dsp:sp modelId="{1827CFD1-EB0F-458A-82A7-64812A691958}">
      <dsp:nvSpPr>
        <dsp:cNvPr id="0" name=""/>
        <dsp:cNvSpPr/>
      </dsp:nvSpPr>
      <dsp:spPr>
        <a:xfrm>
          <a:off x="4161111" y="768270"/>
          <a:ext cx="1078259" cy="539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Grandes Empresas</a:t>
          </a:r>
        </a:p>
      </dsp:txBody>
      <dsp:txXfrm>
        <a:off x="4161111" y="768270"/>
        <a:ext cx="1078259" cy="5391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D251C-EC6D-4889-9669-7A61A195EF08}">
      <dsp:nvSpPr>
        <dsp:cNvPr id="0" name=""/>
        <dsp:cNvSpPr/>
      </dsp:nvSpPr>
      <dsp:spPr>
        <a:xfrm>
          <a:off x="2667000" y="1542413"/>
          <a:ext cx="2209944" cy="191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86"/>
              </a:lnTo>
              <a:lnTo>
                <a:pt x="2209944" y="95886"/>
              </a:lnTo>
              <a:lnTo>
                <a:pt x="2209944" y="1917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5CD2C-E35A-44D7-BA1A-8D45F44C00AC}">
      <dsp:nvSpPr>
        <dsp:cNvPr id="0" name=""/>
        <dsp:cNvSpPr/>
      </dsp:nvSpPr>
      <dsp:spPr>
        <a:xfrm>
          <a:off x="2667000" y="1542413"/>
          <a:ext cx="1104972" cy="191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86"/>
              </a:lnTo>
              <a:lnTo>
                <a:pt x="1104972" y="95886"/>
              </a:lnTo>
              <a:lnTo>
                <a:pt x="1104972" y="1917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E8DFF-2A45-4A05-9034-AC21A37148A4}">
      <dsp:nvSpPr>
        <dsp:cNvPr id="0" name=""/>
        <dsp:cNvSpPr/>
      </dsp:nvSpPr>
      <dsp:spPr>
        <a:xfrm>
          <a:off x="2621280" y="1542413"/>
          <a:ext cx="91440" cy="1917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7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A63D5-70E7-4EC1-A036-3F17A2ACE9B1}">
      <dsp:nvSpPr>
        <dsp:cNvPr id="0" name=""/>
        <dsp:cNvSpPr/>
      </dsp:nvSpPr>
      <dsp:spPr>
        <a:xfrm>
          <a:off x="1562027" y="1542413"/>
          <a:ext cx="1104972" cy="191772"/>
        </a:xfrm>
        <a:custGeom>
          <a:avLst/>
          <a:gdLst/>
          <a:ahLst/>
          <a:cxnLst/>
          <a:rect l="0" t="0" r="0" b="0"/>
          <a:pathLst>
            <a:path>
              <a:moveTo>
                <a:pt x="1104972" y="0"/>
              </a:moveTo>
              <a:lnTo>
                <a:pt x="1104972" y="95886"/>
              </a:lnTo>
              <a:lnTo>
                <a:pt x="0" y="95886"/>
              </a:lnTo>
              <a:lnTo>
                <a:pt x="0" y="1917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3A291-7208-4A41-8CEA-BACEA38E630D}">
      <dsp:nvSpPr>
        <dsp:cNvPr id="0" name=""/>
        <dsp:cNvSpPr/>
      </dsp:nvSpPr>
      <dsp:spPr>
        <a:xfrm>
          <a:off x="457055" y="1542413"/>
          <a:ext cx="2209944" cy="191772"/>
        </a:xfrm>
        <a:custGeom>
          <a:avLst/>
          <a:gdLst/>
          <a:ahLst/>
          <a:cxnLst/>
          <a:rect l="0" t="0" r="0" b="0"/>
          <a:pathLst>
            <a:path>
              <a:moveTo>
                <a:pt x="2209944" y="0"/>
              </a:moveTo>
              <a:lnTo>
                <a:pt x="2209944" y="95886"/>
              </a:lnTo>
              <a:lnTo>
                <a:pt x="0" y="95886"/>
              </a:lnTo>
              <a:lnTo>
                <a:pt x="0" y="1917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E4DEE-5C97-4139-9D54-0A74C397AC3D}">
      <dsp:nvSpPr>
        <dsp:cNvPr id="0" name=""/>
        <dsp:cNvSpPr/>
      </dsp:nvSpPr>
      <dsp:spPr>
        <a:xfrm>
          <a:off x="2210399" y="1085813"/>
          <a:ext cx="913200" cy="45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Producción</a:t>
          </a:r>
        </a:p>
      </dsp:txBody>
      <dsp:txXfrm>
        <a:off x="2210399" y="1085813"/>
        <a:ext cx="913200" cy="456600"/>
      </dsp:txXfrm>
    </dsp:sp>
    <dsp:sp modelId="{6FCABFED-5EB0-420A-A69B-CBE892D04B25}">
      <dsp:nvSpPr>
        <dsp:cNvPr id="0" name=""/>
        <dsp:cNvSpPr/>
      </dsp:nvSpPr>
      <dsp:spPr>
        <a:xfrm>
          <a:off x="455" y="1734186"/>
          <a:ext cx="913200" cy="45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Cortado</a:t>
          </a:r>
        </a:p>
      </dsp:txBody>
      <dsp:txXfrm>
        <a:off x="455" y="1734186"/>
        <a:ext cx="913200" cy="456600"/>
      </dsp:txXfrm>
    </dsp:sp>
    <dsp:sp modelId="{5D667215-D22F-4DE4-BC5A-3F2046CC48CC}">
      <dsp:nvSpPr>
        <dsp:cNvPr id="0" name=""/>
        <dsp:cNvSpPr/>
      </dsp:nvSpPr>
      <dsp:spPr>
        <a:xfrm>
          <a:off x="1105427" y="1734186"/>
          <a:ext cx="913200" cy="45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Lavado</a:t>
          </a:r>
        </a:p>
      </dsp:txBody>
      <dsp:txXfrm>
        <a:off x="1105427" y="1734186"/>
        <a:ext cx="913200" cy="456600"/>
      </dsp:txXfrm>
    </dsp:sp>
    <dsp:sp modelId="{1827CFD1-EB0F-458A-82A7-64812A691958}">
      <dsp:nvSpPr>
        <dsp:cNvPr id="0" name=""/>
        <dsp:cNvSpPr/>
      </dsp:nvSpPr>
      <dsp:spPr>
        <a:xfrm>
          <a:off x="2210399" y="1734186"/>
          <a:ext cx="913200" cy="45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Envasado</a:t>
          </a:r>
        </a:p>
      </dsp:txBody>
      <dsp:txXfrm>
        <a:off x="2210399" y="1734186"/>
        <a:ext cx="913200" cy="456600"/>
      </dsp:txXfrm>
    </dsp:sp>
    <dsp:sp modelId="{18FD0302-F2CE-4657-BCA9-9B1E018281C3}">
      <dsp:nvSpPr>
        <dsp:cNvPr id="0" name=""/>
        <dsp:cNvSpPr/>
      </dsp:nvSpPr>
      <dsp:spPr>
        <a:xfrm>
          <a:off x="3315372" y="1734186"/>
          <a:ext cx="913200" cy="45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Etiquetado</a:t>
          </a:r>
        </a:p>
      </dsp:txBody>
      <dsp:txXfrm>
        <a:off x="3315372" y="1734186"/>
        <a:ext cx="913200" cy="456600"/>
      </dsp:txXfrm>
    </dsp:sp>
    <dsp:sp modelId="{D9B66DFD-0D33-4695-A75A-E662CB465210}">
      <dsp:nvSpPr>
        <dsp:cNvPr id="0" name=""/>
        <dsp:cNvSpPr/>
      </dsp:nvSpPr>
      <dsp:spPr>
        <a:xfrm>
          <a:off x="4420344" y="1734186"/>
          <a:ext cx="913200" cy="45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/>
            <a:t>Empacado</a:t>
          </a:r>
        </a:p>
      </dsp:txBody>
      <dsp:txXfrm>
        <a:off x="4420344" y="1734186"/>
        <a:ext cx="913200" cy="4566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12511-7027-4986-8E52-C4F90E8B5A37}">
      <dsp:nvSpPr>
        <dsp:cNvPr id="0" name=""/>
        <dsp:cNvSpPr/>
      </dsp:nvSpPr>
      <dsp:spPr>
        <a:xfrm>
          <a:off x="2766621" y="1507546"/>
          <a:ext cx="186790" cy="1456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969"/>
              </a:lnTo>
              <a:lnTo>
                <a:pt x="186790" y="145696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DA175-D84A-4ADC-BF5A-1F28B52D10AF}">
      <dsp:nvSpPr>
        <dsp:cNvPr id="0" name=""/>
        <dsp:cNvSpPr/>
      </dsp:nvSpPr>
      <dsp:spPr>
        <a:xfrm>
          <a:off x="2766621" y="1507546"/>
          <a:ext cx="186790" cy="57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825"/>
              </a:lnTo>
              <a:lnTo>
                <a:pt x="186790" y="57282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A63D5-70E7-4EC1-A036-3F17A2ACE9B1}">
      <dsp:nvSpPr>
        <dsp:cNvPr id="0" name=""/>
        <dsp:cNvSpPr/>
      </dsp:nvSpPr>
      <dsp:spPr>
        <a:xfrm>
          <a:off x="2511340" y="623402"/>
          <a:ext cx="753390" cy="261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53"/>
              </a:lnTo>
              <a:lnTo>
                <a:pt x="753390" y="130753"/>
              </a:lnTo>
              <a:lnTo>
                <a:pt x="753390" y="2615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B778C-5C5F-45AC-B987-9ACDF32650D3}">
      <dsp:nvSpPr>
        <dsp:cNvPr id="0" name=""/>
        <dsp:cNvSpPr/>
      </dsp:nvSpPr>
      <dsp:spPr>
        <a:xfrm>
          <a:off x="1259841" y="1507546"/>
          <a:ext cx="186790" cy="1456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969"/>
              </a:lnTo>
              <a:lnTo>
                <a:pt x="186790" y="145696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DBB2D-9D0E-4823-A283-45517CD7A9EC}">
      <dsp:nvSpPr>
        <dsp:cNvPr id="0" name=""/>
        <dsp:cNvSpPr/>
      </dsp:nvSpPr>
      <dsp:spPr>
        <a:xfrm>
          <a:off x="1259841" y="1507546"/>
          <a:ext cx="186790" cy="57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825"/>
              </a:lnTo>
              <a:lnTo>
                <a:pt x="186790" y="57282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3A291-7208-4A41-8CEA-BACEA38E630D}">
      <dsp:nvSpPr>
        <dsp:cNvPr id="0" name=""/>
        <dsp:cNvSpPr/>
      </dsp:nvSpPr>
      <dsp:spPr>
        <a:xfrm>
          <a:off x="1757950" y="623402"/>
          <a:ext cx="753390" cy="261507"/>
        </a:xfrm>
        <a:custGeom>
          <a:avLst/>
          <a:gdLst/>
          <a:ahLst/>
          <a:cxnLst/>
          <a:rect l="0" t="0" r="0" b="0"/>
          <a:pathLst>
            <a:path>
              <a:moveTo>
                <a:pt x="753390" y="0"/>
              </a:moveTo>
              <a:lnTo>
                <a:pt x="753390" y="130753"/>
              </a:lnTo>
              <a:lnTo>
                <a:pt x="0" y="130753"/>
              </a:lnTo>
              <a:lnTo>
                <a:pt x="0" y="2615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E4DEE-5C97-4139-9D54-0A74C397AC3D}">
      <dsp:nvSpPr>
        <dsp:cNvPr id="0" name=""/>
        <dsp:cNvSpPr/>
      </dsp:nvSpPr>
      <dsp:spPr>
        <a:xfrm>
          <a:off x="1888704" y="766"/>
          <a:ext cx="1245272" cy="62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Director</a:t>
          </a:r>
        </a:p>
      </dsp:txBody>
      <dsp:txXfrm>
        <a:off x="1888704" y="766"/>
        <a:ext cx="1245272" cy="622636"/>
      </dsp:txXfrm>
    </dsp:sp>
    <dsp:sp modelId="{6FCABFED-5EB0-420A-A69B-CBE892D04B25}">
      <dsp:nvSpPr>
        <dsp:cNvPr id="0" name=""/>
        <dsp:cNvSpPr/>
      </dsp:nvSpPr>
      <dsp:spPr>
        <a:xfrm>
          <a:off x="1135314" y="884909"/>
          <a:ext cx="1245272" cy="62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Gerente de Proyecto A</a:t>
          </a:r>
        </a:p>
      </dsp:txBody>
      <dsp:txXfrm>
        <a:off x="1135314" y="884909"/>
        <a:ext cx="1245272" cy="622636"/>
      </dsp:txXfrm>
    </dsp:sp>
    <dsp:sp modelId="{6DD5F63B-28DF-478F-813C-2194BFA5981F}">
      <dsp:nvSpPr>
        <dsp:cNvPr id="0" name=""/>
        <dsp:cNvSpPr/>
      </dsp:nvSpPr>
      <dsp:spPr>
        <a:xfrm>
          <a:off x="1446632" y="1769053"/>
          <a:ext cx="1245272" cy="62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Analista Sr.</a:t>
          </a:r>
        </a:p>
      </dsp:txBody>
      <dsp:txXfrm>
        <a:off x="1446632" y="1769053"/>
        <a:ext cx="1245272" cy="622636"/>
      </dsp:txXfrm>
    </dsp:sp>
    <dsp:sp modelId="{B79E0AD1-4165-4FFB-BE7F-71C99EFA77A5}">
      <dsp:nvSpPr>
        <dsp:cNvPr id="0" name=""/>
        <dsp:cNvSpPr/>
      </dsp:nvSpPr>
      <dsp:spPr>
        <a:xfrm>
          <a:off x="1446632" y="2653197"/>
          <a:ext cx="1245272" cy="62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Analista Sr.</a:t>
          </a:r>
        </a:p>
      </dsp:txBody>
      <dsp:txXfrm>
        <a:off x="1446632" y="2653197"/>
        <a:ext cx="1245272" cy="622636"/>
      </dsp:txXfrm>
    </dsp:sp>
    <dsp:sp modelId="{5D667215-D22F-4DE4-BC5A-3F2046CC48CC}">
      <dsp:nvSpPr>
        <dsp:cNvPr id="0" name=""/>
        <dsp:cNvSpPr/>
      </dsp:nvSpPr>
      <dsp:spPr>
        <a:xfrm>
          <a:off x="2642094" y="884909"/>
          <a:ext cx="1245272" cy="62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Gerente de Proyecto B</a:t>
          </a:r>
        </a:p>
      </dsp:txBody>
      <dsp:txXfrm>
        <a:off x="2642094" y="884909"/>
        <a:ext cx="1245272" cy="622636"/>
      </dsp:txXfrm>
    </dsp:sp>
    <dsp:sp modelId="{A807D631-815B-47FD-806E-CA9AED48B9F0}">
      <dsp:nvSpPr>
        <dsp:cNvPr id="0" name=""/>
        <dsp:cNvSpPr/>
      </dsp:nvSpPr>
      <dsp:spPr>
        <a:xfrm>
          <a:off x="2953412" y="1769053"/>
          <a:ext cx="1245272" cy="62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Analista Sr.</a:t>
          </a:r>
        </a:p>
      </dsp:txBody>
      <dsp:txXfrm>
        <a:off x="2953412" y="1769053"/>
        <a:ext cx="1245272" cy="622636"/>
      </dsp:txXfrm>
    </dsp:sp>
    <dsp:sp modelId="{50C68AF5-1CAF-456A-A9A3-DDB80798D517}">
      <dsp:nvSpPr>
        <dsp:cNvPr id="0" name=""/>
        <dsp:cNvSpPr/>
      </dsp:nvSpPr>
      <dsp:spPr>
        <a:xfrm>
          <a:off x="2953412" y="2653197"/>
          <a:ext cx="1245272" cy="622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Analista </a:t>
          </a:r>
          <a:r>
            <a:rPr lang="es-AR" sz="1600" kern="1200" dirty="0" err="1"/>
            <a:t>Ssr</a:t>
          </a:r>
          <a:r>
            <a:rPr lang="es-AR" sz="1600" kern="1200" dirty="0"/>
            <a:t>.</a:t>
          </a:r>
        </a:p>
      </dsp:txBody>
      <dsp:txXfrm>
        <a:off x="2953412" y="2653197"/>
        <a:ext cx="1245272" cy="622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32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dirty="0"/>
              <a:t>Desafío: cada persona proviene de un sector distinto que se abandonan para dedicarse transitoriamente al proyecto.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dirty="0"/>
              <a:t>La departamentalización x proyecto, es en realidad una por producto que requiere de inversiones y recursos elevados, cierta tecnología y períodos prolongados para planearlo y ejecutarlo.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dirty="0"/>
              <a:t>El gerente de producto en este caso, coordina los esfuerzos del personal cedido por las distintas </a:t>
            </a:r>
            <a:r>
              <a:rPr lang="es-AR" baseline="0" dirty="0" err="1"/>
              <a:t>areas</a:t>
            </a:r>
            <a:r>
              <a:rPr lang="es-AR" baseline="0" dirty="0"/>
              <a:t> funcionales para asegurar el logro de los objetivos.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/>
              <a:t>Las decisiones de diseño organizacional con frecuencia se relacionan con el diagnóstico de múltiples factores, entre ellos la cultura, el poder, los comportamientos políticos y el diseño de los puestos de una organización.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3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Vertical: Jerarquía</a:t>
            </a:r>
            <a:r>
              <a:rPr lang="es-AR" baseline="0" dirty="0"/>
              <a:t> mediante la creación de distintos niveles de autoridad. En la medida que esta diferenciación crezca va a haber más desmotivación y más retraso en la toma de decisiones</a:t>
            </a:r>
          </a:p>
          <a:p>
            <a:endParaRPr lang="es-AR" dirty="0"/>
          </a:p>
          <a:p>
            <a:r>
              <a:rPr lang="es-AR" dirty="0"/>
              <a:t>Cuanto mayor</a:t>
            </a:r>
            <a:r>
              <a:rPr lang="es-AR" baseline="0" dirty="0"/>
              <a:t> sea la variedad de clientes y consumidores, y cuanto mayor sea la variedad de productos y servicios más va a crecer la diferenciación en la empresa. Lo que genera mayor complejidad organizacional por tener que establecer diversos esquemas de integración para que la empresa funcione como un todo.</a:t>
            </a:r>
          </a:p>
          <a:p>
            <a:endParaRPr lang="es-AR" baseline="0" dirty="0"/>
          </a:p>
          <a:p>
            <a:r>
              <a:rPr lang="es-AR" baseline="0" dirty="0"/>
              <a:t>La clave radica en saber cuanto diferenciar internamente una organización para que funcione mejor.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1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La centralización implica concentración</a:t>
            </a:r>
            <a:r>
              <a:rPr lang="es-AR" baseline="0" dirty="0"/>
              <a:t> de autoridad en los niveles estratégicos de la organización, con poca o ninguna delegación hacia los niveles intermedios. </a:t>
            </a:r>
          </a:p>
          <a:p>
            <a:r>
              <a:rPr lang="es-AR" baseline="0" dirty="0"/>
              <a:t>Los niveles intermedios y operacionales se vuelven meros repetidores de las decisiones tomadas a nivel estratégico</a:t>
            </a:r>
          </a:p>
          <a:p>
            <a:endParaRPr lang="es-AR" baseline="0" dirty="0"/>
          </a:p>
          <a:p>
            <a:r>
              <a:rPr lang="es-AR" baseline="0" dirty="0"/>
              <a:t>La descentralización exige tres condiciones fundamentales:</a:t>
            </a:r>
          </a:p>
          <a:p>
            <a:pPr marL="171450" indent="-171450">
              <a:buFontTx/>
              <a:buChar char="-"/>
            </a:pPr>
            <a:r>
              <a:rPr lang="es-AR" dirty="0"/>
              <a:t>Que todas</a:t>
            </a:r>
            <a:r>
              <a:rPr lang="es-AR" baseline="0" dirty="0"/>
              <a:t> las personas involucradas tengan un conocimiento claro de la misión de la empresa</a:t>
            </a:r>
          </a:p>
          <a:p>
            <a:pPr marL="171450" indent="-171450">
              <a:buFontTx/>
              <a:buChar char="-"/>
            </a:pPr>
            <a:r>
              <a:rPr lang="es-AR" baseline="0" dirty="0"/>
              <a:t>Se debe capacitar a las personas para que aprendan a diagnosticar situaciones y tomar decisiones correctas</a:t>
            </a:r>
          </a:p>
          <a:p>
            <a:pPr marL="0" indent="0">
              <a:buFontTx/>
              <a:buNone/>
            </a:pPr>
            <a:r>
              <a:rPr lang="es-AR" baseline="0" dirty="0"/>
              <a:t>- Que el equipo de trabajo esté motivado para involucrarse con los objetivos organizacionales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1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Factores:</a:t>
            </a:r>
          </a:p>
          <a:p>
            <a:r>
              <a:rPr lang="es-AR" dirty="0" err="1"/>
              <a:t>Tecnologia</a:t>
            </a:r>
            <a:r>
              <a:rPr lang="es-AR" dirty="0"/>
              <a:t>: cuanto mas compleja menor será la amplitud de control gracias a la atención</a:t>
            </a:r>
            <a:r>
              <a:rPr lang="es-AR" baseline="0" dirty="0"/>
              <a:t> que se requiere</a:t>
            </a:r>
          </a:p>
          <a:p>
            <a:r>
              <a:rPr lang="es-AR" baseline="0" dirty="0"/>
              <a:t>Competencias de los colaboradores: Cuanto mas experimentados y estén los subordinados, menor supervisión se requiere y por lo tanto podría aumentar la amplitud de control</a:t>
            </a:r>
          </a:p>
          <a:p>
            <a:r>
              <a:rPr lang="es-AR" dirty="0"/>
              <a:t>Estabilidad del ambiente: cuanto más estable,</a:t>
            </a:r>
            <a:r>
              <a:rPr lang="es-AR" baseline="0" dirty="0"/>
              <a:t> se favorece la amplitud de control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14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Especialización:</a:t>
            </a:r>
            <a:r>
              <a:rPr lang="es-AR" baseline="0" dirty="0"/>
              <a:t> estableciendo un plan de carreras para los especialistas dentro de su área de especialización, siendo supervisados mediante personas de su misma especialidad.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aseline="0" dirty="0"/>
              <a:t>La innovación de cada departamento permite diversificar los productos y servicios actuales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Cada</a:t>
            </a:r>
            <a:r>
              <a:rPr lang="es-AR" baseline="0" dirty="0"/>
              <a:t> unidad funciona de manera semiautomática. Pueden ser mayor o menor dependiendo de las condiciones de cada uno sin interferir en la estructura de la empresa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/>
              <a:t>Agrupación de las actividades en función a la localización del sitio donde se realizará el trabajo (para</a:t>
            </a:r>
            <a:r>
              <a:rPr lang="es-AR" sz="1200" baseline="0" dirty="0"/>
              <a:t> aprovechar mejor los recursos locales) </a:t>
            </a:r>
            <a:r>
              <a:rPr lang="es-AR" sz="1200" dirty="0"/>
              <a:t>o el mercado donde se ofrecerán los productos</a:t>
            </a:r>
          </a:p>
          <a:p>
            <a:endParaRPr lang="es-AR" baseline="0" dirty="0"/>
          </a:p>
          <a:p>
            <a:r>
              <a:rPr lang="es-AR" baseline="0" dirty="0"/>
              <a:t>Los factores culturales y legales son especialmente importante en el caso de las multinacionales y requieren ser tratados individualmente por región.</a:t>
            </a:r>
          </a:p>
          <a:p>
            <a:r>
              <a:rPr lang="es-AR" baseline="0" dirty="0"/>
              <a:t>Cada división, opera en un territorio como si fuese una empresa independiente.</a:t>
            </a:r>
          </a:p>
          <a:p>
            <a:endParaRPr lang="es-AR" baseline="0" dirty="0"/>
          </a:p>
          <a:p>
            <a:r>
              <a:rPr lang="es-AR" baseline="0" dirty="0"/>
              <a:t>El comportamiento global de la empresa se puede ver perjudicado debido a la gran autonomía que tienen las distintas regiones y filiales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dirty="0"/>
              <a:t>Pedir un ejemplo de industria donde se de esto: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dirty="0"/>
              <a:t>Otro ejemplo:  agrupación por clientela en una tienda. </a:t>
            </a:r>
            <a:r>
              <a:rPr lang="es-AR" baseline="0" dirty="0" err="1"/>
              <a:t>Ej</a:t>
            </a:r>
            <a:r>
              <a:rPr lang="es-AR" baseline="0" dirty="0"/>
              <a:t>: zara, niños, hombres, mujeres, TRF (</a:t>
            </a:r>
            <a:r>
              <a:rPr lang="es-AR" baseline="0" dirty="0" err="1"/>
              <a:t>linea</a:t>
            </a:r>
            <a:r>
              <a:rPr lang="es-AR" baseline="0" dirty="0"/>
              <a:t> juvenil femenina)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dirty="0" err="1"/>
              <a:t>Ej</a:t>
            </a:r>
            <a:r>
              <a:rPr lang="es-AR" baseline="0" dirty="0"/>
              <a:t>: Banco Santander. En función de la categoría, hay servicios diferenciales, + beneficios, + costos de mantenimiento. Distintos servicios y canales de atención.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aseline="0" dirty="0"/>
              <a:t>Poner demasiado foco en el cliente sin evaluar los demás objetivos, </a:t>
            </a:r>
            <a:r>
              <a:rPr lang="es-AR" baseline="0" dirty="0" err="1"/>
              <a:t>ej</a:t>
            </a:r>
            <a:r>
              <a:rPr lang="es-AR" baseline="0" dirty="0"/>
              <a:t>: </a:t>
            </a:r>
            <a:r>
              <a:rPr lang="es-AR" baseline="0" dirty="0" err="1"/>
              <a:t>citibank</a:t>
            </a:r>
            <a:r>
              <a:rPr lang="es-AR" baseline="0" dirty="0"/>
              <a:t>, en lo que respecta a la parte minorista. Los clientes estaban muy satisfechos con el servicio en general pero no estaba dejando utilidades por eso tuvieron la necesidad de vender esa cartera de clientes.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39" spc="-46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215" cap="all" spc="185" baseline="0">
                <a:solidFill>
                  <a:schemeClr val="tx2"/>
                </a:solidFill>
                <a:latin typeface="+mj-lt"/>
              </a:defRPr>
            </a:lvl1pPr>
            <a:lvl2pPr marL="422041" indent="0" algn="ctr">
              <a:buNone/>
              <a:defRPr sz="2215"/>
            </a:lvl2pPr>
            <a:lvl3pPr marL="844083" indent="0" algn="ctr">
              <a:buNone/>
              <a:defRPr sz="2215"/>
            </a:lvl3pPr>
            <a:lvl4pPr marL="1266124" indent="0" algn="ctr">
              <a:buNone/>
              <a:defRPr sz="1846"/>
            </a:lvl4pPr>
            <a:lvl5pPr marL="1688165" indent="0" algn="ctr">
              <a:buNone/>
              <a:defRPr sz="1846"/>
            </a:lvl5pPr>
            <a:lvl6pPr marL="2110207" indent="0" algn="ctr">
              <a:buNone/>
              <a:defRPr sz="1846"/>
            </a:lvl6pPr>
            <a:lvl7pPr marL="2532248" indent="0" algn="ctr">
              <a:buNone/>
              <a:defRPr sz="1846"/>
            </a:lvl7pPr>
            <a:lvl8pPr marL="2954289" indent="0" algn="ctr">
              <a:buNone/>
              <a:defRPr sz="1846"/>
            </a:lvl8pPr>
            <a:lvl9pPr marL="3376331" indent="0" algn="ctr">
              <a:buNone/>
              <a:defRPr sz="18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itba.edu.ar/sites/default/themes/itba/assets/images/logo-it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535" y="6426699"/>
            <a:ext cx="1328819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9409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FC0B-3AE8-4F9A-BB18-32E4C62AFF48}" type="slidenum">
              <a:rPr lang="es-CL" altLang="es-AR" smtClean="0"/>
              <a:pPr/>
              <a:t>‹Nº›</a:t>
            </a:fld>
            <a:endParaRPr lang="es-CL" altLang="es-AR"/>
          </a:p>
        </p:txBody>
      </p:sp>
    </p:spTree>
    <p:extLst>
      <p:ext uri="{BB962C8B-B14F-4D97-AF65-F5344CB8AC3E}">
        <p14:creationId xmlns:p14="http://schemas.microsoft.com/office/powerpoint/2010/main" val="4177310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2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8DED-C900-48CA-8173-94BC7881CCF6}" type="slidenum">
              <a:rPr lang="es-CL" altLang="es-AR" smtClean="0"/>
              <a:pPr/>
              <a:t>‹Nº›</a:t>
            </a:fld>
            <a:endParaRPr lang="es-CL" altLang="es-AR"/>
          </a:p>
        </p:txBody>
      </p:sp>
    </p:spTree>
    <p:extLst>
      <p:ext uri="{BB962C8B-B14F-4D97-AF65-F5344CB8AC3E}">
        <p14:creationId xmlns:p14="http://schemas.microsoft.com/office/powerpoint/2010/main" val="4615431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633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985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215" cap="all" spc="185" baseline="0">
                <a:solidFill>
                  <a:schemeClr val="tx2"/>
                </a:solidFill>
                <a:latin typeface="+mj-lt"/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9423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38382"/>
            <a:ext cx="4937760" cy="4430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38383"/>
            <a:ext cx="4937760" cy="443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297D-D149-4DD3-9CAF-031CFDA27309}" type="slidenum">
              <a:rPr lang="es-CL" altLang="es-AR" smtClean="0"/>
              <a:pPr/>
              <a:t>‹Nº›</a:t>
            </a:fld>
            <a:endParaRPr lang="es-CL" altLang="es-AR"/>
          </a:p>
        </p:txBody>
      </p:sp>
    </p:spTree>
    <p:extLst>
      <p:ext uri="{BB962C8B-B14F-4D97-AF65-F5344CB8AC3E}">
        <p14:creationId xmlns:p14="http://schemas.microsoft.com/office/powerpoint/2010/main" val="37152610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7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536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46" b="0" cap="all" baseline="0">
                <a:solidFill>
                  <a:schemeClr val="tx2"/>
                </a:solidFill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80865"/>
            <a:ext cx="4937760" cy="35882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4536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46" b="0" cap="all" baseline="0">
                <a:solidFill>
                  <a:schemeClr val="tx2"/>
                </a:solidFill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80865"/>
            <a:ext cx="4937760" cy="35882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E683-6146-47E0-BC69-EE24424759AA}" type="slidenum">
              <a:rPr lang="es-CL" altLang="es-AR" smtClean="0"/>
              <a:pPr/>
              <a:t>‹Nº›</a:t>
            </a:fld>
            <a:endParaRPr lang="es-CL" altLang="es-AR"/>
          </a:p>
        </p:txBody>
      </p:sp>
    </p:spTree>
    <p:extLst>
      <p:ext uri="{BB962C8B-B14F-4D97-AF65-F5344CB8AC3E}">
        <p14:creationId xmlns:p14="http://schemas.microsoft.com/office/powerpoint/2010/main" val="18838299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6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9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323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1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385">
                <a:solidFill>
                  <a:srgbClr val="FFFFFF"/>
                </a:solidFill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89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9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8C5132-B63E-4FED-A8B4-FA547ECB47CF}" type="slidenum">
              <a:rPr lang="es-CL" altLang="es-AR" smtClean="0"/>
              <a:pPr/>
              <a:t>‹Nº›</a:t>
            </a:fld>
            <a:endParaRPr lang="es-CL" altLang="es-AR"/>
          </a:p>
        </p:txBody>
      </p:sp>
    </p:spTree>
    <p:extLst>
      <p:ext uri="{BB962C8B-B14F-4D97-AF65-F5344CB8AC3E}">
        <p14:creationId xmlns:p14="http://schemas.microsoft.com/office/powerpoint/2010/main" val="11345801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323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954">
                <a:solidFill>
                  <a:schemeClr val="bg1"/>
                </a:solidFill>
              </a:defRPr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54"/>
              </a:spcAft>
              <a:buNone/>
              <a:defRPr sz="1385">
                <a:solidFill>
                  <a:srgbClr val="FFFFFF"/>
                </a:solidFill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F2EA-1D82-4A61-A202-A8D910644E1D}" type="slidenum">
              <a:rPr lang="es-CL" altLang="es-AR" smtClean="0"/>
              <a:pPr/>
              <a:t>‹Nº›</a:t>
            </a:fld>
            <a:endParaRPr lang="es-CL" altLang="es-AR"/>
          </a:p>
        </p:txBody>
      </p:sp>
    </p:spTree>
    <p:extLst>
      <p:ext uri="{BB962C8B-B14F-4D97-AF65-F5344CB8AC3E}">
        <p14:creationId xmlns:p14="http://schemas.microsoft.com/office/powerpoint/2010/main" val="101090707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86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s-A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442779"/>
            <a:ext cx="10058401" cy="44263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AR" noProof="0" dirty="0" err="1"/>
              <a:t>Edit</a:t>
            </a:r>
            <a:r>
              <a:rPr lang="es-AR" noProof="0" dirty="0"/>
              <a:t> Master </a:t>
            </a:r>
            <a:r>
              <a:rPr lang="es-AR" noProof="0" dirty="0" err="1"/>
              <a:t>text</a:t>
            </a:r>
            <a:r>
              <a:rPr lang="es-AR" noProof="0" dirty="0"/>
              <a:t> </a:t>
            </a:r>
            <a:r>
              <a:rPr lang="es-AR" noProof="0" dirty="0" err="1"/>
              <a:t>styles</a:t>
            </a:r>
            <a:endParaRPr lang="es-AR" noProof="0" dirty="0"/>
          </a:p>
          <a:p>
            <a:pPr lvl="1"/>
            <a:r>
              <a:rPr lang="es-AR" noProof="0" dirty="0" err="1"/>
              <a:t>Second</a:t>
            </a:r>
            <a:r>
              <a:rPr lang="es-AR" noProof="0" dirty="0"/>
              <a:t> </a:t>
            </a:r>
            <a:r>
              <a:rPr lang="es-AR" noProof="0" dirty="0" err="1"/>
              <a:t>level</a:t>
            </a:r>
            <a:endParaRPr lang="es-AR" noProof="0" dirty="0"/>
          </a:p>
          <a:p>
            <a:pPr lvl="2"/>
            <a:r>
              <a:rPr lang="es-AR" noProof="0" dirty="0" err="1"/>
              <a:t>Third</a:t>
            </a:r>
            <a:r>
              <a:rPr lang="es-AR" noProof="0" dirty="0"/>
              <a:t> </a:t>
            </a:r>
            <a:r>
              <a:rPr lang="es-AR" noProof="0" dirty="0" err="1"/>
              <a:t>level</a:t>
            </a:r>
            <a:endParaRPr lang="es-AR" noProof="0" dirty="0"/>
          </a:p>
          <a:p>
            <a:pPr lvl="3"/>
            <a:r>
              <a:rPr lang="es-AR" noProof="0" dirty="0" err="1"/>
              <a:t>Fourth</a:t>
            </a:r>
            <a:r>
              <a:rPr lang="es-AR" noProof="0" dirty="0"/>
              <a:t> </a:t>
            </a:r>
            <a:r>
              <a:rPr lang="es-AR" noProof="0" dirty="0" err="1"/>
              <a:t>level</a:t>
            </a:r>
            <a:endParaRPr lang="es-AR" noProof="0" dirty="0"/>
          </a:p>
          <a:p>
            <a:pPr lvl="4"/>
            <a:r>
              <a:rPr lang="es-AR" noProof="0" dirty="0" err="1"/>
              <a:t>Fifth</a:t>
            </a:r>
            <a:r>
              <a:rPr lang="es-AR" noProof="0" dirty="0"/>
              <a:t> </a:t>
            </a:r>
            <a:r>
              <a:rPr lang="es-AR" noProof="0" dirty="0" err="1"/>
              <a:t>level</a:t>
            </a:r>
            <a:endParaRPr lang="es-A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rgbClr val="FFFFFF"/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s-AR" noProof="0" smtClean="0"/>
              <a:pPr/>
              <a:t>13/5/2022</a:t>
            </a:fld>
            <a:endParaRPr lang="es-A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2661" y="645978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9">
                <a:solidFill>
                  <a:srgbClr val="FFFFFF"/>
                </a:solidFill>
              </a:defRPr>
            </a:lvl1pPr>
          </a:lstStyle>
          <a:p>
            <a:fld id="{7106B920-A601-4C6E-80BE-782A95B907BC}" type="slidenum">
              <a:rPr lang="es-AR" altLang="es-AR" noProof="0" smtClean="0"/>
              <a:pPr/>
              <a:t>‹Nº›</a:t>
            </a:fld>
            <a:endParaRPr lang="es-AR" altLang="es-AR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3577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tba.edu.ar/sites/default/themes/itba/assets/images/logo-itba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535" y="6426699"/>
            <a:ext cx="1328819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tba.edu.ar/sites/default/themes/itba/assets/images/logo-itba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535" y="6426699"/>
            <a:ext cx="1328819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3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xStyles>
    <p:titleStyle>
      <a:lvl1pPr algn="l" defTabSz="844083" rtl="0" eaLnBrk="1" latinLnBrk="0" hangingPunct="1">
        <a:lnSpc>
          <a:spcPct val="85000"/>
        </a:lnSpc>
        <a:spcBef>
          <a:spcPct val="0"/>
        </a:spcBef>
        <a:buNone/>
        <a:defRPr sz="4431" kern="1200" spc="-46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408" indent="-84408" algn="l" defTabSz="844083" rtl="0" eaLnBrk="1" latinLnBrk="0" hangingPunct="1">
        <a:lnSpc>
          <a:spcPct val="90000"/>
        </a:lnSpc>
        <a:spcBef>
          <a:spcPts val="1108"/>
        </a:spcBef>
        <a:spcAft>
          <a:spcPts val="18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515" indent="-168817" algn="l" defTabSz="844083" rtl="0" eaLnBrk="1" latinLnBrk="0" hangingPunct="1">
        <a:lnSpc>
          <a:spcPct val="90000"/>
        </a:lnSpc>
        <a:spcBef>
          <a:spcPts val="185"/>
        </a:spcBef>
        <a:spcAft>
          <a:spcPts val="369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23331" indent="-168817" algn="l" defTabSz="844083" rtl="0" eaLnBrk="1" latinLnBrk="0" hangingPunct="1">
        <a:lnSpc>
          <a:spcPct val="90000"/>
        </a:lnSpc>
        <a:spcBef>
          <a:spcPts val="185"/>
        </a:spcBef>
        <a:spcAft>
          <a:spcPts val="369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92148" indent="-168817" algn="l" defTabSz="844083" rtl="0" eaLnBrk="1" latinLnBrk="0" hangingPunct="1">
        <a:lnSpc>
          <a:spcPct val="90000"/>
        </a:lnSpc>
        <a:spcBef>
          <a:spcPts val="185"/>
        </a:spcBef>
        <a:spcAft>
          <a:spcPts val="369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60964" indent="-168817" algn="l" defTabSz="844083" rtl="0" eaLnBrk="1" latinLnBrk="0" hangingPunct="1">
        <a:lnSpc>
          <a:spcPct val="90000"/>
        </a:lnSpc>
        <a:spcBef>
          <a:spcPts val="185"/>
        </a:spcBef>
        <a:spcAft>
          <a:spcPts val="369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15410" indent="-211021" algn="l" defTabSz="844083" rtl="0" eaLnBrk="1" latinLnBrk="0" hangingPunct="1">
        <a:lnSpc>
          <a:spcPct val="90000"/>
        </a:lnSpc>
        <a:spcBef>
          <a:spcPts val="185"/>
        </a:spcBef>
        <a:spcAft>
          <a:spcPts val="369"/>
        </a:spcAft>
        <a:buClr>
          <a:schemeClr val="accent1"/>
        </a:buClr>
        <a:buFont typeface="Calibri" pitchFamily="34" charset="0"/>
        <a:buChar char="◦"/>
        <a:defRPr sz="12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00030" indent="-211021" algn="l" defTabSz="844083" rtl="0" eaLnBrk="1" latinLnBrk="0" hangingPunct="1">
        <a:lnSpc>
          <a:spcPct val="90000"/>
        </a:lnSpc>
        <a:spcBef>
          <a:spcPts val="185"/>
        </a:spcBef>
        <a:spcAft>
          <a:spcPts val="369"/>
        </a:spcAft>
        <a:buClr>
          <a:schemeClr val="accent1"/>
        </a:buClr>
        <a:buFont typeface="Calibri" pitchFamily="34" charset="0"/>
        <a:buChar char="◦"/>
        <a:defRPr sz="12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384650" indent="-211021" algn="l" defTabSz="844083" rtl="0" eaLnBrk="1" latinLnBrk="0" hangingPunct="1">
        <a:lnSpc>
          <a:spcPct val="90000"/>
        </a:lnSpc>
        <a:spcBef>
          <a:spcPts val="185"/>
        </a:spcBef>
        <a:spcAft>
          <a:spcPts val="369"/>
        </a:spcAft>
        <a:buClr>
          <a:schemeClr val="accent1"/>
        </a:buClr>
        <a:buFont typeface="Calibri" pitchFamily="34" charset="0"/>
        <a:buChar char="◦"/>
        <a:defRPr sz="12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569270" indent="-211021" algn="l" defTabSz="844083" rtl="0" eaLnBrk="1" latinLnBrk="0" hangingPunct="1">
        <a:lnSpc>
          <a:spcPct val="90000"/>
        </a:lnSpc>
        <a:spcBef>
          <a:spcPts val="185"/>
        </a:spcBef>
        <a:spcAft>
          <a:spcPts val="369"/>
        </a:spcAft>
        <a:buClr>
          <a:schemeClr val="accent1"/>
        </a:buClr>
        <a:buFont typeface="Calibri" pitchFamily="34" charset="0"/>
        <a:buChar char="◦"/>
        <a:defRPr sz="12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E727-03C3-4F9A-BB7D-AD6C0D766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Organización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EE806-CA84-4C32-9356-F6513D190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Los procesos de la administración</a:t>
            </a:r>
          </a:p>
        </p:txBody>
      </p:sp>
    </p:spTree>
    <p:extLst>
      <p:ext uri="{BB962C8B-B14F-4D97-AF65-F5344CB8AC3E}">
        <p14:creationId xmlns:p14="http://schemas.microsoft.com/office/powerpoint/2010/main" val="18578097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942320" cy="986018"/>
          </a:xfrm>
        </p:spPr>
        <p:txBody>
          <a:bodyPr>
            <a:normAutofit/>
          </a:bodyPr>
          <a:lstStyle/>
          <a:p>
            <a:r>
              <a:rPr lang="es-AR" dirty="0"/>
              <a:t>Diseño Departamental – Por productos/servicios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79" y="1442779"/>
            <a:ext cx="10058401" cy="1300421"/>
          </a:xfrm>
        </p:spPr>
        <p:txBody>
          <a:bodyPr>
            <a:normAutofit/>
          </a:bodyPr>
          <a:lstStyle/>
          <a:p>
            <a:r>
              <a:rPr lang="es-AR" sz="2400" dirty="0"/>
              <a:t>Agrupación de las actividades requeridas para lograr cada tipo de salida, aunque estas no sean semejantes 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009125236"/>
              </p:ext>
            </p:extLst>
          </p:nvPr>
        </p:nvGraphicFramePr>
        <p:xfrm>
          <a:off x="7239000" y="2133600"/>
          <a:ext cx="4953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4" name="Picture 10" descr="Lik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9600" y="5049679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Lik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533400" cy="43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1143000" y="2570320"/>
            <a:ext cx="5333999" cy="20778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AR" sz="2000" dirty="0"/>
              <a:t>Apropiada para circunstancias inestables y con tecnologías adaptables</a:t>
            </a:r>
          </a:p>
          <a:p>
            <a:pPr fontAlgn="auto"/>
            <a:r>
              <a:rPr lang="es-AR" sz="2000" dirty="0"/>
              <a:t>Se puede evaluar el éxito del departamento a través del éxito del producto</a:t>
            </a:r>
          </a:p>
          <a:p>
            <a:pPr fontAlgn="auto"/>
            <a:r>
              <a:rPr lang="es-AR" sz="2000" dirty="0"/>
              <a:t>Facilita la innovación y el crecimiento </a:t>
            </a:r>
          </a:p>
          <a:p>
            <a:pPr fontAlgn="auto"/>
            <a:r>
              <a:rPr lang="es-AR" sz="2000" dirty="0"/>
              <a:t>Brinda mayor flexibilidad a la empresa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128252" y="5029200"/>
            <a:ext cx="5333999" cy="1087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AR" sz="2000" dirty="0"/>
              <a:t>Los especialistas se dispersan en cada unidad de producto, debilitando la experiencia técnica de los mismos</a:t>
            </a:r>
          </a:p>
          <a:p>
            <a:pPr fontAlgn="auto"/>
            <a:r>
              <a:rPr lang="es-AR" sz="2000" u="sng" dirty="0"/>
              <a:t>Conflicto en el uso de recursos compartidos</a:t>
            </a:r>
          </a:p>
          <a:p>
            <a:pPr fontAlgn="auto"/>
            <a:endParaRPr lang="es-AR" sz="100" dirty="0"/>
          </a:p>
        </p:txBody>
      </p:sp>
    </p:spTree>
    <p:extLst>
      <p:ext uri="{BB962C8B-B14F-4D97-AF65-F5344CB8AC3E}">
        <p14:creationId xmlns:p14="http://schemas.microsoft.com/office/powerpoint/2010/main" val="1497265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942320" cy="986018"/>
          </a:xfrm>
        </p:spPr>
        <p:txBody>
          <a:bodyPr>
            <a:normAutofit/>
          </a:bodyPr>
          <a:lstStyle/>
          <a:p>
            <a:r>
              <a:rPr lang="es-AR" dirty="0"/>
              <a:t>Diseño Departamental – Por geografía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79" y="1442779"/>
            <a:ext cx="10058401" cy="1300421"/>
          </a:xfrm>
        </p:spPr>
        <p:txBody>
          <a:bodyPr>
            <a:normAutofit/>
          </a:bodyPr>
          <a:lstStyle/>
          <a:p>
            <a:r>
              <a:rPr lang="es-AR" sz="2400" dirty="0"/>
              <a:t>Agrupación de las actividades en función a la localización del sitio donde se realizará el trabajo o el mercado donde se ofrecerán los productos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662116262"/>
              </p:ext>
            </p:extLst>
          </p:nvPr>
        </p:nvGraphicFramePr>
        <p:xfrm>
          <a:off x="7010400" y="1981200"/>
          <a:ext cx="4953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4" name="Picture 10" descr="Lik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9600" y="5181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Lik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533400" cy="43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1143000" y="2570320"/>
            <a:ext cx="5333999" cy="20778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AR" sz="2000" dirty="0"/>
              <a:t>Se puede evaluar el éxito del departamento a través del éxito de las operaciones del territorio</a:t>
            </a:r>
          </a:p>
          <a:p>
            <a:pPr fontAlgn="auto"/>
            <a:r>
              <a:rPr lang="es-AR" sz="2000" dirty="0"/>
              <a:t>Conveniente para multinacionales cuyos países presentan condiciones ambientales diferentes</a:t>
            </a:r>
          </a:p>
          <a:p>
            <a:pPr fontAlgn="auto"/>
            <a:r>
              <a:rPr lang="es-AR" sz="2000" dirty="0"/>
              <a:t>Se toman decisiones adaptadas a las circunstancias locales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128252" y="5161121"/>
            <a:ext cx="9692148" cy="1087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AR" sz="2000" u="sng" dirty="0"/>
              <a:t>Puede perjudicar el comportamiento global de la empresa por la gran autonomía que presentan las filiales</a:t>
            </a:r>
          </a:p>
          <a:p>
            <a:pPr fontAlgn="auto"/>
            <a:r>
              <a:rPr lang="es-AR" sz="2000" u="sng" dirty="0"/>
              <a:t>Genera mayores inversiones o duplicación de ciertos recursos o problemas de coordinación</a:t>
            </a:r>
            <a:endParaRPr lang="es-AR" sz="100" u="sng" dirty="0"/>
          </a:p>
        </p:txBody>
      </p:sp>
    </p:spTree>
    <p:extLst>
      <p:ext uri="{BB962C8B-B14F-4D97-AF65-F5344CB8AC3E}">
        <p14:creationId xmlns:p14="http://schemas.microsoft.com/office/powerpoint/2010/main" val="3640305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11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1094720" cy="986018"/>
          </a:xfrm>
        </p:spPr>
        <p:txBody>
          <a:bodyPr>
            <a:normAutofit/>
          </a:bodyPr>
          <a:lstStyle/>
          <a:p>
            <a:r>
              <a:rPr lang="es-AR" dirty="0"/>
              <a:t>Diseño Departamental – Por segmento de cliente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79" y="1442779"/>
            <a:ext cx="10058401" cy="1300421"/>
          </a:xfrm>
        </p:spPr>
        <p:txBody>
          <a:bodyPr>
            <a:normAutofit/>
          </a:bodyPr>
          <a:lstStyle/>
          <a:p>
            <a:r>
              <a:rPr lang="es-AR" sz="2400" dirty="0"/>
              <a:t>Agrupación de las actividades en función al tipo de cliente con el que se trate. Sus características (edad, sexo, nivel de consumo, …) son la base para realizar esta distinción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62628323"/>
              </p:ext>
            </p:extLst>
          </p:nvPr>
        </p:nvGraphicFramePr>
        <p:xfrm>
          <a:off x="6553200" y="2413000"/>
          <a:ext cx="5486400" cy="36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4" name="Picture 10" descr="Lik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9600" y="44958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Lik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533400" cy="43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1143000" y="2923460"/>
            <a:ext cx="5333999" cy="10389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AR" sz="2000" dirty="0"/>
              <a:t>El </a:t>
            </a:r>
            <a:r>
              <a:rPr lang="es-AR" sz="2000" b="1" dirty="0"/>
              <a:t>cliente </a:t>
            </a:r>
            <a:r>
              <a:rPr lang="es-AR" sz="2000" dirty="0"/>
              <a:t>como</a:t>
            </a:r>
            <a:r>
              <a:rPr lang="es-AR" sz="2000" b="1" dirty="0"/>
              <a:t> centro </a:t>
            </a:r>
            <a:r>
              <a:rPr lang="es-AR" sz="2000" dirty="0"/>
              <a:t>de las decisiones</a:t>
            </a:r>
          </a:p>
          <a:p>
            <a:pPr fontAlgn="auto"/>
            <a:r>
              <a:rPr lang="es-AR" sz="2000" dirty="0"/>
              <a:t>Permite brindar un servicio diferenciado acorde a las necesidades de cada uno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128252" y="5161121"/>
            <a:ext cx="6339348" cy="1087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s-AR" sz="100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1143000" y="4409360"/>
            <a:ext cx="5333999" cy="10389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AR" sz="2000" dirty="0"/>
              <a:t>Se puede perder el control de los demás objetivos de la empresa (utilidad, eficiencia, productividad) </a:t>
            </a:r>
            <a:r>
              <a:rPr lang="es-AR" sz="2000" u="sng" dirty="0"/>
              <a:t>por sólo buscar la satisfacción del cliente</a:t>
            </a:r>
            <a:r>
              <a:rPr lang="es-AR" sz="2000" dirty="0"/>
              <a:t>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128957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1" grpId="0"/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1094720" cy="986018"/>
          </a:xfrm>
        </p:spPr>
        <p:txBody>
          <a:bodyPr>
            <a:normAutofit/>
          </a:bodyPr>
          <a:lstStyle/>
          <a:p>
            <a:r>
              <a:rPr lang="es-AR" dirty="0"/>
              <a:t>Diseño Departamental – Por proceso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79" y="1442779"/>
            <a:ext cx="10058401" cy="1300421"/>
          </a:xfrm>
        </p:spPr>
        <p:txBody>
          <a:bodyPr>
            <a:normAutofit/>
          </a:bodyPr>
          <a:lstStyle/>
          <a:p>
            <a:r>
              <a:rPr lang="es-AR" sz="2400" dirty="0"/>
              <a:t>El proceso de producción de los bienes o servicios determina la estrategia de diferenciación y agrupación. Las operaciones suelen realizarse en un lugar determinado y con maquinaria específica.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663966542"/>
              </p:ext>
            </p:extLst>
          </p:nvPr>
        </p:nvGraphicFramePr>
        <p:xfrm>
          <a:off x="6705600" y="1752600"/>
          <a:ext cx="5334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4" name="Picture 10" descr="Lik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9600" y="44958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Lik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533400" cy="43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1143000" y="2923460"/>
            <a:ext cx="5333999" cy="10389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AR" sz="2000" dirty="0"/>
              <a:t>Alta aplicación en empresas con procesos industriales</a:t>
            </a:r>
          </a:p>
          <a:p>
            <a:pPr marL="0" indent="0" fontAlgn="auto">
              <a:buNone/>
            </a:pPr>
            <a:endParaRPr lang="es-AR" sz="20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128252" y="5161121"/>
            <a:ext cx="6339348" cy="1087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s-AR" sz="100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1143000" y="4409360"/>
            <a:ext cx="5333999" cy="10389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AR" sz="2000" dirty="0"/>
              <a:t>Falta de un responsable por el proceso punta a punta</a:t>
            </a:r>
          </a:p>
          <a:p>
            <a:pPr fontAlgn="auto"/>
            <a:r>
              <a:rPr lang="es-AR" sz="2000" dirty="0"/>
              <a:t>Poca flexibilidad y capacidad de adaptación</a:t>
            </a:r>
          </a:p>
        </p:txBody>
      </p:sp>
    </p:spTree>
    <p:extLst>
      <p:ext uri="{BB962C8B-B14F-4D97-AF65-F5344CB8AC3E}">
        <p14:creationId xmlns:p14="http://schemas.microsoft.com/office/powerpoint/2010/main" val="15206147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1094720" cy="986018"/>
          </a:xfrm>
        </p:spPr>
        <p:txBody>
          <a:bodyPr>
            <a:normAutofit/>
          </a:bodyPr>
          <a:lstStyle/>
          <a:p>
            <a:r>
              <a:rPr lang="es-AR" dirty="0"/>
              <a:t>Diseño Departamental – Por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79" y="1442779"/>
            <a:ext cx="10058401" cy="1300421"/>
          </a:xfrm>
        </p:spPr>
        <p:txBody>
          <a:bodyPr>
            <a:normAutofit/>
          </a:bodyPr>
          <a:lstStyle/>
          <a:p>
            <a:r>
              <a:rPr lang="es-AR" sz="2400" dirty="0"/>
              <a:t>Agrupación de las actividades necesarias para lograr el resultado esperado de uno o más proyectos. Se requiere una estructura flexible y de rápida adaptación.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945547309"/>
              </p:ext>
            </p:extLst>
          </p:nvPr>
        </p:nvGraphicFramePr>
        <p:xfrm>
          <a:off x="7010400" y="2438400"/>
          <a:ext cx="5334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4" name="Picture 10" descr="Lik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3400" y="44958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Lik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533400" cy="43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1143000" y="2819400"/>
            <a:ext cx="5333999" cy="10389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s-AR" sz="2000" dirty="0"/>
              <a:t>Cada producto se trata como un proyecto especial por encargo, (</a:t>
            </a:r>
            <a:r>
              <a:rPr lang="es-AR" sz="2000" b="1" dirty="0"/>
              <a:t>único)</a:t>
            </a:r>
          </a:p>
          <a:p>
            <a:pPr marL="0" indent="0" fontAlgn="auto">
              <a:buNone/>
            </a:pPr>
            <a:r>
              <a:rPr lang="es-AR" sz="2000" dirty="0"/>
              <a:t>Agrupamiento de recursos </a:t>
            </a:r>
            <a:r>
              <a:rPr lang="es-AR" sz="2000" b="1" dirty="0"/>
              <a:t>asignados temporalmente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128252" y="5161121"/>
            <a:ext cx="6339348" cy="1087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s-AR" sz="100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1143000" y="4409360"/>
            <a:ext cx="5333999" cy="10389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s-AR" sz="2000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1143000" y="4447460"/>
            <a:ext cx="6324600" cy="10389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s-AR" sz="2000" dirty="0"/>
              <a:t>Necesidad de rápida adaptación y coordinación entre las personas involucradas</a:t>
            </a:r>
          </a:p>
          <a:p>
            <a:pPr marL="0" indent="0" fontAlgn="auto">
              <a:buNone/>
            </a:pPr>
            <a:r>
              <a:rPr lang="es-AR" sz="2000" dirty="0"/>
              <a:t>Dificultad para compartir profesionales entre proyectos</a:t>
            </a:r>
          </a:p>
          <a:p>
            <a:pPr marL="0" indent="0" fontAlgn="auto">
              <a:buNone/>
            </a:pPr>
            <a:r>
              <a:rPr lang="es-ES" sz="2000" dirty="0"/>
              <a:t>La estructura cambia con mucha frecuencia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2296730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1094720" cy="986018"/>
          </a:xfrm>
        </p:spPr>
        <p:txBody>
          <a:bodyPr>
            <a:normAutofit/>
          </a:bodyPr>
          <a:lstStyle/>
          <a:p>
            <a:r>
              <a:rPr lang="es-AR" dirty="0"/>
              <a:t>Diseño Departamental – Matricial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79" y="1442779"/>
            <a:ext cx="10485121" cy="9956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2400" dirty="0"/>
              <a:t>Es la forma de organización que combina dos tipos de estructuras departamentales. En general, funcional y productos o proyectos o geográfico. Muy utilizado en corporaciones multinacionales.</a:t>
            </a:r>
          </a:p>
        </p:txBody>
      </p:sp>
      <p:pic>
        <p:nvPicPr>
          <p:cNvPr id="1034" name="Picture 10" descr="Lik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3400" y="5583079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Lik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533400" cy="43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1143000" y="2819400"/>
            <a:ext cx="5333999" cy="1447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s-AR" sz="2000" dirty="0"/>
              <a:t>Se suele utilizar en </a:t>
            </a:r>
            <a:r>
              <a:rPr lang="es-AR" sz="2000" b="1" dirty="0"/>
              <a:t>grandes empresas</a:t>
            </a:r>
            <a:endParaRPr lang="es-AR" sz="2000" dirty="0"/>
          </a:p>
          <a:p>
            <a:pPr marL="0" indent="0" fontAlgn="auto">
              <a:buNone/>
            </a:pPr>
            <a:r>
              <a:rPr lang="es-AR" sz="2000" dirty="0"/>
              <a:t>Permite la especialización de las personas</a:t>
            </a:r>
          </a:p>
          <a:p>
            <a:pPr marL="0" indent="0" fontAlgn="auto">
              <a:buNone/>
            </a:pPr>
            <a:r>
              <a:rPr lang="es-AR" sz="2000" dirty="0"/>
              <a:t>Es una de las estructuras más flexibles y de mayor interdependencia entre departamentos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1143000" y="4409360"/>
            <a:ext cx="5333999" cy="10389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s-AR" sz="2000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1143000" y="5590460"/>
            <a:ext cx="5333999" cy="10389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s-AR" sz="2000" dirty="0"/>
              <a:t>Se genera una estructura dual de autoridad </a:t>
            </a:r>
            <a:r>
              <a:rPr lang="es-AR" sz="1800" dirty="0"/>
              <a:t>(establecimiento de prioridades)</a:t>
            </a:r>
            <a:endParaRPr lang="es-AR" sz="20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8279098" y="2825005"/>
            <a:ext cx="1295400" cy="685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solidFill>
                  <a:schemeClr val="accent1">
                    <a:lumMod val="50000"/>
                  </a:schemeClr>
                </a:solidFill>
              </a:rPr>
              <a:t>Gte</a:t>
            </a:r>
            <a:r>
              <a:rPr lang="es-AR" sz="1600" dirty="0">
                <a:solidFill>
                  <a:schemeClr val="accent1">
                    <a:lumMod val="50000"/>
                  </a:schemeClr>
                </a:solidFill>
              </a:rPr>
              <a:t>. Producción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9726898" y="2825005"/>
            <a:ext cx="1051560" cy="685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solidFill>
                  <a:schemeClr val="accent1">
                    <a:lumMod val="50000"/>
                  </a:schemeClr>
                </a:solidFill>
              </a:rPr>
              <a:t>Gte</a:t>
            </a:r>
            <a:r>
              <a:rPr lang="es-AR" sz="1600" dirty="0">
                <a:solidFill>
                  <a:schemeClr val="accent1">
                    <a:lumMod val="50000"/>
                  </a:schemeClr>
                </a:solidFill>
              </a:rPr>
              <a:t>. Ventas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10869898" y="2825005"/>
            <a:ext cx="1051560" cy="685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solidFill>
                  <a:schemeClr val="accent1">
                    <a:lumMod val="50000"/>
                  </a:schemeClr>
                </a:solidFill>
              </a:rPr>
              <a:t>Gte</a:t>
            </a:r>
            <a:r>
              <a:rPr lang="es-AR" sz="1600" dirty="0">
                <a:solidFill>
                  <a:schemeClr val="accent1">
                    <a:lumMod val="50000"/>
                  </a:schemeClr>
                </a:solidFill>
              </a:rPr>
              <a:t>. RRHH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8337980" y="3559145"/>
            <a:ext cx="117763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Producción A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9666977" y="3559145"/>
            <a:ext cx="105156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Ventas A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10869898" y="3559145"/>
            <a:ext cx="105156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RRHH A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8337980" y="4425205"/>
            <a:ext cx="117763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Producción B</a:t>
            </a:r>
          </a:p>
        </p:txBody>
      </p:sp>
      <p:sp>
        <p:nvSpPr>
          <p:cNvPr id="21" name="20 Rectángulo redondeado"/>
          <p:cNvSpPr/>
          <p:nvPr/>
        </p:nvSpPr>
        <p:spPr>
          <a:xfrm>
            <a:off x="9666977" y="4425205"/>
            <a:ext cx="105156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Ventas </a:t>
            </a:r>
            <a:r>
              <a:rPr lang="es-AR" sz="1600" dirty="0" smtClean="0"/>
              <a:t>B</a:t>
            </a:r>
            <a:endParaRPr lang="es-AR" sz="1600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10869898" y="4425205"/>
            <a:ext cx="105156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RRHH B</a:t>
            </a:r>
          </a:p>
        </p:txBody>
      </p:sp>
      <p:sp>
        <p:nvSpPr>
          <p:cNvPr id="23" name="22 Rectángulo redondeado"/>
          <p:cNvSpPr/>
          <p:nvPr/>
        </p:nvSpPr>
        <p:spPr>
          <a:xfrm>
            <a:off x="7086600" y="3559145"/>
            <a:ext cx="1070578" cy="685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solidFill>
                  <a:schemeClr val="accent1">
                    <a:lumMod val="50000"/>
                  </a:schemeClr>
                </a:solidFill>
              </a:rPr>
              <a:t>Gte</a:t>
            </a:r>
            <a:r>
              <a:rPr lang="es-AR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s-AR" sz="1600" dirty="0" smtClean="0">
                <a:solidFill>
                  <a:schemeClr val="accent1">
                    <a:lumMod val="50000"/>
                  </a:schemeClr>
                </a:solidFill>
              </a:rPr>
              <a:t>País A</a:t>
            </a:r>
            <a:endParaRPr lang="es-A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7117080" y="4333765"/>
            <a:ext cx="1070578" cy="685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solidFill>
                  <a:schemeClr val="accent1">
                    <a:lumMod val="50000"/>
                  </a:schemeClr>
                </a:solidFill>
              </a:rPr>
              <a:t>Gte</a:t>
            </a:r>
            <a:r>
              <a:rPr lang="es-AR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s-AR" sz="1600" dirty="0" smtClean="0">
                <a:solidFill>
                  <a:schemeClr val="accent1">
                    <a:lumMod val="50000"/>
                  </a:schemeClr>
                </a:solidFill>
              </a:rPr>
              <a:t>País B</a:t>
            </a:r>
            <a:endParaRPr lang="es-A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9018874" y="2362200"/>
            <a:ext cx="2223768" cy="4684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accent1">
                    <a:lumMod val="50000"/>
                  </a:schemeClr>
                </a:solidFill>
              </a:rPr>
              <a:t>Gerentes Funcionales</a:t>
            </a:r>
          </a:p>
        </p:txBody>
      </p:sp>
    </p:spTree>
    <p:extLst>
      <p:ext uri="{BB962C8B-B14F-4D97-AF65-F5344CB8AC3E}">
        <p14:creationId xmlns:p14="http://schemas.microsoft.com/office/powerpoint/2010/main" val="244120209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Evolución Organizacional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2841812" y="1506071"/>
            <a:ext cx="4114800" cy="14388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Especialización vertical </a:t>
            </a:r>
            <a:r>
              <a:rPr lang="es-AR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Jerarquía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Especialización horizontal </a:t>
            </a:r>
            <a:r>
              <a:rPr lang="es-AR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departamentalización</a:t>
            </a:r>
            <a:endParaRPr lang="es-A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7185212" y="1524000"/>
            <a:ext cx="4114800" cy="14388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Equipos multifuncionales orientados a procesos con foco en el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Esquema de </a:t>
            </a:r>
            <a:r>
              <a:rPr lang="es-AR" b="1" dirty="0" err="1">
                <a:solidFill>
                  <a:schemeClr val="tx2">
                    <a:lumMod val="50000"/>
                  </a:schemeClr>
                </a:solidFill>
              </a:rPr>
              <a:t>outsourcing</a:t>
            </a: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 para favorecer el </a:t>
            </a:r>
            <a:r>
              <a:rPr lang="es-AR" b="1" dirty="0" err="1">
                <a:solidFill>
                  <a:schemeClr val="tx2">
                    <a:lumMod val="50000"/>
                  </a:schemeClr>
                </a:solidFill>
              </a:rPr>
              <a:t>core</a:t>
            </a:r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 del negocio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2819400" y="3065929"/>
            <a:ext cx="4114800" cy="9637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Descripción </a:t>
            </a:r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rígida de </a:t>
            </a: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puestos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Normas y reglamentos </a:t>
            </a:r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internos estrictos</a:t>
            </a:r>
            <a:endParaRPr lang="es-A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7162800" y="3083858"/>
            <a:ext cx="4114800" cy="9637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Foco en la misión organizacional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Metas y </a:t>
            </a:r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resultados</a:t>
            </a:r>
            <a:endParaRPr lang="es-A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819400" y="4150658"/>
            <a:ext cx="4114800" cy="9637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Centralización del poder y jerarquía de autoridad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7162800" y="4168587"/>
            <a:ext cx="4114800" cy="9637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Quienes realizan la tarea son quienes toman las decisiones (</a:t>
            </a:r>
            <a:r>
              <a:rPr lang="es-AR" b="1" dirty="0" err="1">
                <a:solidFill>
                  <a:schemeClr val="tx2">
                    <a:lumMod val="50000"/>
                  </a:schemeClr>
                </a:solidFill>
              </a:rPr>
              <a:t>empowerment</a:t>
            </a: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2819400" y="5226422"/>
            <a:ext cx="4114800" cy="9637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A través del desarrollo de las actividades de cada persona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7162800" y="5244351"/>
            <a:ext cx="4114800" cy="9637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Mediante equipos que se autorregulan para lograr los objetivos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152400" y="1714633"/>
            <a:ext cx="2362200" cy="107787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¿Cómo es su estructura?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152400" y="3074894"/>
            <a:ext cx="2362200" cy="9637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¿Cómo opera la empresa?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152400" y="4141694"/>
            <a:ext cx="2362200" cy="9637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¿Cómo se toman las decisiones?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152400" y="5208494"/>
            <a:ext cx="2362200" cy="9637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¿Cómo se coordina la empresa?</a:t>
            </a:r>
          </a:p>
        </p:txBody>
      </p:sp>
    </p:spTree>
    <p:extLst>
      <p:ext uri="{BB962C8B-B14F-4D97-AF65-F5344CB8AC3E}">
        <p14:creationId xmlns:p14="http://schemas.microsoft.com/office/powerpoint/2010/main" val="2469418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74E5-B9DA-4D3E-B41E-9A45B771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0416C-BAE7-429F-9084-927FE72E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Organización Empresaria</a:t>
            </a:r>
          </a:p>
          <a:p>
            <a:r>
              <a:rPr lang="es-AR" dirty="0"/>
              <a:t>Diseño organizacional - Características</a:t>
            </a:r>
          </a:p>
          <a:p>
            <a:r>
              <a:rPr lang="es-AR" dirty="0"/>
              <a:t>Amplitud de Control</a:t>
            </a:r>
          </a:p>
          <a:p>
            <a:r>
              <a:rPr lang="es-AR" dirty="0"/>
              <a:t>Diseño Departamental – Tipos</a:t>
            </a:r>
          </a:p>
          <a:p>
            <a:r>
              <a:rPr lang="es-AR" dirty="0"/>
              <a:t>Evolución Organizacional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00552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Organización Empresaria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Actividad que sirve para agrupar a las personas y estructurar los recursos de la organización de la forma en que más se adaptan a la misma, con el fin de alcanzar los objetivos propuestos.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097279" y="3048001"/>
            <a:ext cx="10058401" cy="335279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AR" dirty="0"/>
              <a:t>Estratégico</a:t>
            </a:r>
          </a:p>
          <a:p>
            <a:pPr lvl="1" fontAlgn="auto"/>
            <a:r>
              <a:rPr lang="es-AR" dirty="0"/>
              <a:t>Diseño Organizacional</a:t>
            </a:r>
          </a:p>
          <a:p>
            <a:pPr lvl="1" fontAlgn="auto"/>
            <a:endParaRPr lang="es-AR" dirty="0"/>
          </a:p>
          <a:p>
            <a:pPr marL="0" indent="-84409" fontAlgn="auto">
              <a:buFont typeface="Calibri" panose="020F0502020204030204" pitchFamily="34" charset="0"/>
              <a:buNone/>
            </a:pPr>
            <a:r>
              <a:rPr lang="es-AR" dirty="0"/>
              <a:t>Táctico</a:t>
            </a:r>
          </a:p>
          <a:p>
            <a:pPr lvl="1" fontAlgn="auto"/>
            <a:r>
              <a:rPr lang="es-AR" dirty="0"/>
              <a:t>Diseño Departamental</a:t>
            </a:r>
          </a:p>
          <a:p>
            <a:pPr marL="0" indent="-84409" fontAlgn="auto">
              <a:buFont typeface="Calibri" panose="020F0502020204030204" pitchFamily="34" charset="0"/>
              <a:buNone/>
            </a:pPr>
            <a:r>
              <a:rPr lang="es-AR" dirty="0"/>
              <a:t>	</a:t>
            </a:r>
          </a:p>
          <a:p>
            <a:pPr marL="0" indent="-84409" fontAlgn="auto">
              <a:buFont typeface="Calibri" panose="020F0502020204030204" pitchFamily="34" charset="0"/>
              <a:buNone/>
            </a:pPr>
            <a:r>
              <a:rPr lang="es-AR" dirty="0"/>
              <a:t>Operacional</a:t>
            </a:r>
          </a:p>
          <a:p>
            <a:pPr lvl="1" fontAlgn="auto"/>
            <a:r>
              <a:rPr lang="es-AR" dirty="0"/>
              <a:t>Diseño de cargos y funciones</a:t>
            </a:r>
          </a:p>
        </p:txBody>
      </p:sp>
    </p:spTree>
    <p:extLst>
      <p:ext uri="{BB962C8B-B14F-4D97-AF65-F5344CB8AC3E}">
        <p14:creationId xmlns:p14="http://schemas.microsoft.com/office/powerpoint/2010/main" val="141131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es-AR" dirty="0"/>
              <a:t>Diseño Organizacional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117002" y="1625659"/>
            <a:ext cx="10058401" cy="480562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500" dirty="0"/>
              <a:t>Proceso que define estructura de tareas, responsabilidades y relaciones de autoridad dentro de las organizaciones. Se pueden representar las conexiones en un </a:t>
            </a:r>
            <a:r>
              <a:rPr lang="es-AR" sz="2500" b="1" dirty="0"/>
              <a:t>organigrama</a:t>
            </a:r>
            <a:r>
              <a:rPr lang="es-AR" sz="2500" dirty="0"/>
              <a:t>. Debe:</a:t>
            </a:r>
          </a:p>
          <a:p>
            <a:endParaRPr lang="es-AR" sz="2500" dirty="0"/>
          </a:p>
          <a:p>
            <a:pPr lvl="1" fontAlgn="auto"/>
            <a:r>
              <a:rPr lang="es-AR" sz="2000" dirty="0"/>
              <a:t>Facilitar el flujo de información y de toma de decisiones para satisfacer las demandas de los clientes</a:t>
            </a:r>
          </a:p>
          <a:p>
            <a:pPr lvl="1" fontAlgn="auto"/>
            <a:endParaRPr lang="es-AR" dirty="0"/>
          </a:p>
          <a:p>
            <a:pPr lvl="1" fontAlgn="auto"/>
            <a:r>
              <a:rPr lang="es-AR" sz="2000" dirty="0"/>
              <a:t>Definir con claridad la autoridad y responsabilidad de equipos, departamentos y divisiones</a:t>
            </a:r>
          </a:p>
          <a:p>
            <a:pPr lvl="1" fontAlgn="auto"/>
            <a:endParaRPr lang="es-AR" sz="2000" dirty="0"/>
          </a:p>
          <a:p>
            <a:pPr lvl="1" fontAlgn="auto"/>
            <a:r>
              <a:rPr lang="es-AR" sz="2000" dirty="0"/>
              <a:t>Crear los niveles de integración (coordinación) deseados</a:t>
            </a:r>
          </a:p>
          <a:p>
            <a:pPr lvl="1" fontAlgn="auto"/>
            <a:endParaRPr lang="es-AR" sz="2000" dirty="0"/>
          </a:p>
          <a:p>
            <a:pPr fontAlgn="auto">
              <a:lnSpc>
                <a:spcPct val="100000"/>
              </a:lnSpc>
            </a:pPr>
            <a:endParaRPr lang="es-AR" sz="2500" dirty="0"/>
          </a:p>
          <a:p>
            <a:pPr fontAlgn="auto">
              <a:lnSpc>
                <a:spcPct val="100000"/>
              </a:lnSpc>
            </a:pPr>
            <a:endParaRPr lang="es-AR" sz="2500" dirty="0"/>
          </a:p>
          <a:p>
            <a:pPr fontAlgn="auto">
              <a:lnSpc>
                <a:spcPct val="100000"/>
              </a:lnSpc>
            </a:pPr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16883505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Organizacional - Características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79" y="1442779"/>
            <a:ext cx="10058401" cy="767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u="sng" dirty="0"/>
              <a:t>Diferenciación:</a:t>
            </a:r>
            <a:r>
              <a:rPr lang="es-AR" dirty="0"/>
              <a:t> división del trabajo en áreas, departamentos y en distintos niveles jerárquicos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4114211996"/>
              </p:ext>
            </p:extLst>
          </p:nvPr>
        </p:nvGraphicFramePr>
        <p:xfrm>
          <a:off x="2667000" y="1371600"/>
          <a:ext cx="5257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6 Conector recto de flecha"/>
          <p:cNvCxnSpPr/>
          <p:nvPr/>
        </p:nvCxnSpPr>
        <p:spPr>
          <a:xfrm>
            <a:off x="8839200" y="2133600"/>
            <a:ext cx="0" cy="1600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962400" y="4648200"/>
            <a:ext cx="21336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Marcador de contenido"/>
          <p:cNvSpPr txBox="1">
            <a:spLocks/>
          </p:cNvSpPr>
          <p:nvPr/>
        </p:nvSpPr>
        <p:spPr>
          <a:xfrm>
            <a:off x="3581400" y="4800600"/>
            <a:ext cx="3124200" cy="538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Calibri" panose="020F0502020204030204" pitchFamily="34" charset="0"/>
              <a:buNone/>
            </a:pPr>
            <a:r>
              <a:rPr lang="es-AR" sz="2400" dirty="0"/>
              <a:t>Departamentalización</a:t>
            </a:r>
          </a:p>
          <a:p>
            <a:pPr marL="0" indent="0" fontAlgn="auto">
              <a:buFont typeface="Calibri" panose="020F0502020204030204" pitchFamily="34" charset="0"/>
              <a:buNone/>
            </a:pPr>
            <a:endParaRPr lang="es-AR" sz="2400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8191500" y="3886200"/>
            <a:ext cx="1562100" cy="538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Calibri" panose="020F0502020204030204" pitchFamily="34" charset="0"/>
              <a:buNone/>
            </a:pPr>
            <a:r>
              <a:rPr lang="es-AR" sz="2400" dirty="0"/>
              <a:t>Jerarquía</a:t>
            </a:r>
          </a:p>
          <a:p>
            <a:pPr marL="0" indent="0" fontAlgn="auto">
              <a:buFont typeface="Calibri" panose="020F0502020204030204" pitchFamily="34" charset="0"/>
              <a:buNone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75151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Organizacional - Características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79" y="1442779"/>
            <a:ext cx="10058401" cy="538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u="sng" dirty="0"/>
              <a:t>Centralización</a:t>
            </a:r>
            <a:r>
              <a:rPr lang="es-AR" sz="2400" dirty="0"/>
              <a:t>: localización de la autoridad para tomar decisiones</a:t>
            </a: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985321071"/>
              </p:ext>
            </p:extLst>
          </p:nvPr>
        </p:nvGraphicFramePr>
        <p:xfrm>
          <a:off x="1295400" y="2590800"/>
          <a:ext cx="3810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6 Conector recto de flecha"/>
          <p:cNvCxnSpPr/>
          <p:nvPr/>
        </p:nvCxnSpPr>
        <p:spPr>
          <a:xfrm>
            <a:off x="5334000" y="3776921"/>
            <a:ext cx="0" cy="720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2 Marcador de contenido"/>
          <p:cNvSpPr txBox="1">
            <a:spLocks/>
          </p:cNvSpPr>
          <p:nvPr/>
        </p:nvSpPr>
        <p:spPr>
          <a:xfrm>
            <a:off x="5448300" y="4607590"/>
            <a:ext cx="1257300" cy="269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Calibri" panose="020F0502020204030204" pitchFamily="34" charset="0"/>
              <a:buNone/>
            </a:pPr>
            <a:r>
              <a:rPr lang="es-AR" sz="1600" dirty="0"/>
              <a:t>Decisiones</a:t>
            </a:r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4100240078"/>
              </p:ext>
            </p:extLst>
          </p:nvPr>
        </p:nvGraphicFramePr>
        <p:xfrm>
          <a:off x="7162800" y="2590800"/>
          <a:ext cx="3810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5" name="14 Conector recto de flecha"/>
          <p:cNvCxnSpPr/>
          <p:nvPr/>
        </p:nvCxnSpPr>
        <p:spPr>
          <a:xfrm flipV="1">
            <a:off x="6477000" y="3733800"/>
            <a:ext cx="0" cy="720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6858000" y="3733801"/>
            <a:ext cx="0" cy="720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5029200" y="3783106"/>
            <a:ext cx="0" cy="720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 Marcador de contenido"/>
          <p:cNvSpPr txBox="1">
            <a:spLocks/>
          </p:cNvSpPr>
          <p:nvPr/>
        </p:nvSpPr>
        <p:spPr>
          <a:xfrm>
            <a:off x="7010400" y="5334000"/>
            <a:ext cx="5181600" cy="9906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6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800" dirty="0"/>
              <a:t> Conocimiento claro de la misión de la empresa</a:t>
            </a:r>
          </a:p>
          <a:p>
            <a:pPr marL="0" indent="-36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800" dirty="0"/>
              <a:t> Capacitación para una correcta toma de decisiones</a:t>
            </a:r>
          </a:p>
          <a:p>
            <a:pPr marL="0" indent="-36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800" dirty="0"/>
              <a:t> Motivación personal para lograr involucramiento</a:t>
            </a: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2590800" y="2209800"/>
            <a:ext cx="1763530" cy="538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Calibri" panose="020F0502020204030204" pitchFamily="34" charset="0"/>
              <a:buNone/>
            </a:pPr>
            <a:r>
              <a:rPr lang="es-AR" sz="2000" dirty="0"/>
              <a:t>Centralizada</a:t>
            </a:r>
          </a:p>
          <a:p>
            <a:pPr marL="0" indent="0" fontAlgn="auto">
              <a:buFont typeface="Calibri" panose="020F0502020204030204" pitchFamily="34" charset="0"/>
              <a:buNone/>
            </a:pPr>
            <a:endParaRPr lang="es-AR" sz="2000" dirty="0"/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8218670" y="2209800"/>
            <a:ext cx="1763530" cy="538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Calibri" panose="020F0502020204030204" pitchFamily="34" charset="0"/>
              <a:buNone/>
            </a:pPr>
            <a:r>
              <a:rPr lang="es-AR" sz="2000" dirty="0"/>
              <a:t>Descentralizada</a:t>
            </a:r>
          </a:p>
          <a:p>
            <a:pPr marL="0" indent="0" fontAlgn="auto">
              <a:buFont typeface="Calibri" panose="020F0502020204030204" pitchFamily="34" charset="0"/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3517506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Amplitud de Control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Es la cantidad de personas que otra persona con un cargo mayor, puede supervisar de manera directa con eficacia y eficiencia.</a:t>
            </a:r>
          </a:p>
          <a:p>
            <a:endParaRPr lang="es-AR" dirty="0"/>
          </a:p>
          <a:p>
            <a:r>
              <a:rPr lang="es-AR" dirty="0"/>
              <a:t>Influye en la estructura organizacional, haciendo que esta sea mayormente </a:t>
            </a:r>
            <a:r>
              <a:rPr lang="es-AR" u="sng" dirty="0"/>
              <a:t>plana</a:t>
            </a:r>
          </a:p>
          <a:p>
            <a:pPr lvl="1"/>
            <a:r>
              <a:rPr lang="es-AR" sz="2200" dirty="0"/>
              <a:t>Pocos niveles jerárquicos</a:t>
            </a:r>
          </a:p>
          <a:p>
            <a:pPr lvl="1"/>
            <a:r>
              <a:rPr lang="es-AR" sz="2200" dirty="0"/>
              <a:t>Grandes grupos de trabajo en cada nivel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AR" sz="2000" dirty="0"/>
          </a:p>
          <a:p>
            <a:r>
              <a:rPr lang="es-AR" dirty="0"/>
              <a:t>Está influenciada por algunos factores:</a:t>
            </a:r>
          </a:p>
          <a:p>
            <a:pPr lvl="1"/>
            <a:r>
              <a:rPr lang="es-AR" dirty="0"/>
              <a:t>Tecnología utilizada</a:t>
            </a:r>
          </a:p>
          <a:p>
            <a:pPr lvl="1"/>
            <a:r>
              <a:rPr lang="es-AR" dirty="0"/>
              <a:t>Competencias de los colaboradores</a:t>
            </a:r>
          </a:p>
          <a:p>
            <a:pPr lvl="1"/>
            <a:endParaRPr lang="es-AR" u="sng" dirty="0"/>
          </a:p>
          <a:p>
            <a:endParaRPr lang="es-AR" u="sng" dirty="0"/>
          </a:p>
        </p:txBody>
      </p:sp>
    </p:spTree>
    <p:extLst>
      <p:ext uri="{BB962C8B-B14F-4D97-AF65-F5344CB8AC3E}">
        <p14:creationId xmlns:p14="http://schemas.microsoft.com/office/powerpoint/2010/main" val="3664162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Departamental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79" y="1442779"/>
            <a:ext cx="10058401" cy="48818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2600" dirty="0"/>
              <a:t>Hace foco en la ejecución de las tareas mediante la utilización de los recursos disponibles.</a:t>
            </a:r>
          </a:p>
          <a:p>
            <a:pPr lvl="1">
              <a:lnSpc>
                <a:spcPct val="120000"/>
              </a:lnSpc>
            </a:pPr>
            <a:r>
              <a:rPr lang="es-AR" sz="2200" dirty="0"/>
              <a:t>Es consecuencia de la </a:t>
            </a:r>
            <a:r>
              <a:rPr lang="es-AR" sz="2200" b="1" dirty="0"/>
              <a:t>diferenciación</a:t>
            </a:r>
            <a:r>
              <a:rPr lang="es-AR" sz="2200" dirty="0"/>
              <a:t> de actividades en la empresa.</a:t>
            </a:r>
          </a:p>
          <a:p>
            <a:pPr lvl="1">
              <a:lnSpc>
                <a:spcPct val="120000"/>
              </a:lnSpc>
            </a:pPr>
            <a:r>
              <a:rPr lang="es-AR" sz="2200" dirty="0"/>
              <a:t>Se tiene que tener en cuenta la </a:t>
            </a:r>
            <a:r>
              <a:rPr lang="es-AR" sz="2200" b="1" dirty="0"/>
              <a:t>homogeneidad </a:t>
            </a:r>
            <a:r>
              <a:rPr lang="es-AR" sz="2200" dirty="0"/>
              <a:t>del contenido para lograr operaciones eficientes y económicas</a:t>
            </a:r>
          </a:p>
          <a:p>
            <a:pPr lvl="1">
              <a:lnSpc>
                <a:spcPct val="120000"/>
              </a:lnSpc>
            </a:pPr>
            <a:r>
              <a:rPr lang="es-AR" sz="2200" dirty="0"/>
              <a:t>Se torna necesario en las </a:t>
            </a:r>
            <a:r>
              <a:rPr lang="es-AR" sz="2200" b="1" dirty="0"/>
              <a:t>grandes empresas</a:t>
            </a:r>
          </a:p>
          <a:p>
            <a:pPr marL="185698" lvl="1" indent="0">
              <a:buNone/>
            </a:pPr>
            <a:endParaRPr lang="es-AR" sz="2200" b="1" dirty="0"/>
          </a:p>
          <a:p>
            <a:pPr marL="185698" lvl="1" indent="0">
              <a:buNone/>
            </a:pPr>
            <a:r>
              <a:rPr lang="es-AR" sz="2600" dirty="0">
                <a:solidFill>
                  <a:schemeClr val="tx1"/>
                </a:solidFill>
              </a:rPr>
              <a:t>Tipos de departamentalización</a:t>
            </a:r>
          </a:p>
          <a:p>
            <a:pPr lvl="1">
              <a:lnSpc>
                <a:spcPct val="80000"/>
              </a:lnSpc>
            </a:pPr>
            <a:r>
              <a:rPr lang="es-AR" sz="2200" dirty="0"/>
              <a:t>Funcional</a:t>
            </a:r>
          </a:p>
          <a:p>
            <a:pPr lvl="1">
              <a:lnSpc>
                <a:spcPct val="80000"/>
              </a:lnSpc>
            </a:pPr>
            <a:r>
              <a:rPr lang="es-AR" sz="2200" dirty="0"/>
              <a:t>Por productos/servicios</a:t>
            </a:r>
          </a:p>
          <a:p>
            <a:pPr lvl="1">
              <a:lnSpc>
                <a:spcPct val="80000"/>
              </a:lnSpc>
            </a:pPr>
            <a:r>
              <a:rPr lang="es-AR" sz="2200" dirty="0"/>
              <a:t>Por geografía</a:t>
            </a:r>
          </a:p>
          <a:p>
            <a:pPr lvl="1">
              <a:lnSpc>
                <a:spcPct val="80000"/>
              </a:lnSpc>
            </a:pPr>
            <a:r>
              <a:rPr lang="es-AR" sz="2200" dirty="0"/>
              <a:t>Por segmento de cliente</a:t>
            </a:r>
          </a:p>
          <a:p>
            <a:pPr lvl="1">
              <a:lnSpc>
                <a:spcPct val="80000"/>
              </a:lnSpc>
            </a:pPr>
            <a:r>
              <a:rPr lang="es-AR" sz="2200" dirty="0"/>
              <a:t>Por proceso</a:t>
            </a:r>
          </a:p>
          <a:p>
            <a:pPr lvl="1">
              <a:lnSpc>
                <a:spcPct val="80000"/>
              </a:lnSpc>
            </a:pPr>
            <a:r>
              <a:rPr lang="es-AR" sz="2200" dirty="0"/>
              <a:t>Por proyecto</a:t>
            </a:r>
          </a:p>
          <a:p>
            <a:pPr lvl="1">
              <a:lnSpc>
                <a:spcPct val="80000"/>
              </a:lnSpc>
            </a:pPr>
            <a:r>
              <a:rPr lang="es-AR" sz="2200" dirty="0"/>
              <a:t>Matricial</a:t>
            </a:r>
          </a:p>
        </p:txBody>
      </p:sp>
    </p:spTree>
    <p:extLst>
      <p:ext uri="{BB962C8B-B14F-4D97-AF65-F5344CB8AC3E}">
        <p14:creationId xmlns:p14="http://schemas.microsoft.com/office/powerpoint/2010/main" val="35048728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Departamental - Funcional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79" y="1442779"/>
            <a:ext cx="10058401" cy="538421"/>
          </a:xfrm>
        </p:spPr>
        <p:txBody>
          <a:bodyPr>
            <a:normAutofit/>
          </a:bodyPr>
          <a:lstStyle/>
          <a:p>
            <a:r>
              <a:rPr lang="es-AR" sz="2400" dirty="0"/>
              <a:t>Agrupación a través de funciones que requieren actividades semejantes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277437709"/>
              </p:ext>
            </p:extLst>
          </p:nvPr>
        </p:nvGraphicFramePr>
        <p:xfrm>
          <a:off x="7162800" y="1752600"/>
          <a:ext cx="46482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4" name="Picture 10" descr="Lik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3400" y="405949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Lik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29" y="2362200"/>
            <a:ext cx="533400" cy="43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1106129" y="2417920"/>
            <a:ext cx="5638800" cy="22511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AR" sz="2000" dirty="0"/>
              <a:t>Favorece la comunicación entre especialistas </a:t>
            </a:r>
          </a:p>
          <a:p>
            <a:pPr marL="0" indent="0" fontAlgn="auto">
              <a:buNone/>
            </a:pPr>
            <a:r>
              <a:rPr lang="es-AR" sz="2000" dirty="0"/>
              <a:t> Capacitación constante del equipo </a:t>
            </a:r>
          </a:p>
          <a:p>
            <a:pPr marL="0" indent="0" fontAlgn="auto">
              <a:buNone/>
            </a:pPr>
            <a:r>
              <a:rPr lang="es-AR" sz="2000" dirty="0"/>
              <a:t>Supervisión por personas de su misma especialidad</a:t>
            </a:r>
          </a:p>
          <a:p>
            <a:pPr fontAlgn="auto"/>
            <a:r>
              <a:rPr lang="es-AR" sz="2000" dirty="0"/>
              <a:t/>
            </a:r>
            <a:br>
              <a:rPr lang="es-AR" sz="2000" dirty="0"/>
            </a:br>
            <a:r>
              <a:rPr lang="es-AR" sz="2000" u="sng" dirty="0"/>
              <a:t>El foco en objetivos funcionales puede desenfocar los objetivos globales</a:t>
            </a:r>
          </a:p>
          <a:p>
            <a:pPr fontAlgn="auto"/>
            <a:endParaRPr lang="es-AR" sz="2000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143000" y="4800600"/>
            <a:ext cx="9180872" cy="16002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84408" indent="-84408" algn="l" defTabSz="844083" rtl="0" eaLnBrk="1" latinLnBrk="0" hangingPunct="1">
              <a:lnSpc>
                <a:spcPct val="90000"/>
              </a:lnSpc>
              <a:spcBef>
                <a:spcPts val="1108"/>
              </a:spcBef>
              <a:spcAft>
                <a:spcPts val="185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515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221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331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2148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0964" indent="-168817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6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1541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0003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38465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569270" indent="-211021" algn="l" defTabSz="844083" rtl="0" eaLnBrk="1" latinLnBrk="0" hangingPunct="1">
              <a:lnSpc>
                <a:spcPct val="90000"/>
              </a:lnSpc>
              <a:spcBef>
                <a:spcPts val="185"/>
              </a:spcBef>
              <a:spcAft>
                <a:spcPts val="369"/>
              </a:spcAft>
              <a:buClr>
                <a:schemeClr val="accent1"/>
              </a:buClr>
              <a:buFont typeface="Calibri" pitchFamily="34" charset="0"/>
              <a:buChar char="◦"/>
              <a:defRPr sz="12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AR" sz="2000" dirty="0"/>
              <a:t>Se suelen adoptar puntos de vista estandarizados, limitando el desarrollo de enfoques generalistas</a:t>
            </a:r>
          </a:p>
          <a:p>
            <a:pPr fontAlgn="auto"/>
            <a:r>
              <a:rPr lang="es-AR" sz="2000" dirty="0"/>
              <a:t>Orientación hacia el interior de la empresa</a:t>
            </a:r>
          </a:p>
          <a:p>
            <a:pPr fontAlgn="auto"/>
            <a:r>
              <a:rPr lang="es-AR" sz="2000" dirty="0"/>
              <a:t>Suele ser más burocrática</a:t>
            </a:r>
          </a:p>
          <a:p>
            <a:pPr fontAlgn="auto"/>
            <a:endParaRPr lang="es-AR" sz="2000" dirty="0"/>
          </a:p>
          <a:p>
            <a:pPr fontAlgn="auto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75210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f36ebc85120f3b07f2c69f81d40d53568b038d5"/>
</p:tagLst>
</file>

<file path=ppt/theme/theme1.xml><?xml version="1.0" encoding="utf-8"?>
<a:theme xmlns:a="http://schemas.openxmlformats.org/drawingml/2006/main" name="ITBA clases">
  <a:themeElements>
    <a:clrScheme name="Blue ITBA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335B74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BA clases" id="{AF71C758-DC40-4B8D-9A28-14FE0709EEA6}" vid="{1802A4AA-4829-4D9E-AF89-3B9957AF99CA}"/>
    </a:ext>
  </a:extLst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00 - Presentación Intro18C1</Template>
  <TotalTime>6920</TotalTime>
  <Words>1733</Words>
  <Application>Microsoft Office PowerPoint</Application>
  <PresentationFormat>Panorámica</PresentationFormat>
  <Paragraphs>249</Paragraphs>
  <Slides>16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MS PGothic</vt:lpstr>
      <vt:lpstr>Arial</vt:lpstr>
      <vt:lpstr>Calibri</vt:lpstr>
      <vt:lpstr>Calibri Light</vt:lpstr>
      <vt:lpstr>Courier New</vt:lpstr>
      <vt:lpstr>Times New Roman</vt:lpstr>
      <vt:lpstr>Wingdings</vt:lpstr>
      <vt:lpstr>ITBA clases</vt:lpstr>
      <vt:lpstr>Organización</vt:lpstr>
      <vt:lpstr>Contenido</vt:lpstr>
      <vt:lpstr>Organización Empresaria</vt:lpstr>
      <vt:lpstr>Diseño Organizacional</vt:lpstr>
      <vt:lpstr>Diseño Organizacional - Características</vt:lpstr>
      <vt:lpstr>Diseño Organizacional - Características</vt:lpstr>
      <vt:lpstr>Amplitud de Control</vt:lpstr>
      <vt:lpstr>Diseño Departamental</vt:lpstr>
      <vt:lpstr>Diseño Departamental - Funcional</vt:lpstr>
      <vt:lpstr>Diseño Departamental – Por productos/servicios</vt:lpstr>
      <vt:lpstr>Diseño Departamental – Por geografía</vt:lpstr>
      <vt:lpstr>Diseño Departamental – Por segmento de cliente</vt:lpstr>
      <vt:lpstr>Diseño Departamental – Por proceso</vt:lpstr>
      <vt:lpstr>Diseño Departamental – Por proyecto</vt:lpstr>
      <vt:lpstr>Diseño Departamental – Matricial</vt:lpstr>
      <vt:lpstr>Evolución Organizacional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Administración - Planificación</dc:title>
  <dc:subject>Business</dc:subject>
  <dc:creator>Juan Vidaguren</dc:creator>
  <cp:lastModifiedBy>Pablo Alberto Fernandez</cp:lastModifiedBy>
  <cp:revision>1121</cp:revision>
  <dcterms:created xsi:type="dcterms:W3CDTF">2014-07-14T20:04:21Z</dcterms:created>
  <dcterms:modified xsi:type="dcterms:W3CDTF">2022-05-13T14:56:32Z</dcterms:modified>
</cp:coreProperties>
</file>