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Montserrat"/>
      <p:regular r:id="rId16"/>
      <p:bold r:id="rId17"/>
      <p:italic r:id="rId18"/>
      <p:boldItalic r:id="rId19"/>
    </p:embeddedFont>
    <p:embeddedFont>
      <p:font typeface="Montserrat Medium"/>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7CA6FB-F3B1-49CC-A86B-554CE116C3E4}">
  <a:tblStyle styleId="{B77CA6FB-F3B1-49CC-A86B-554CE116C3E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Medium-regular.fntdata"/><Relationship Id="rId11" Type="http://schemas.openxmlformats.org/officeDocument/2006/relationships/slide" Target="slides/slide5.xml"/><Relationship Id="rId22" Type="http://schemas.openxmlformats.org/officeDocument/2006/relationships/font" Target="fonts/MontserratMedium-italic.fntdata"/><Relationship Id="rId10" Type="http://schemas.openxmlformats.org/officeDocument/2006/relationships/slide" Target="slides/slide4.xml"/><Relationship Id="rId21" Type="http://schemas.openxmlformats.org/officeDocument/2006/relationships/font" Target="fonts/MontserratMedium-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MontserratMedium-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slideMaster" Target="slideMasters/slideMaster1.xml"/><Relationship Id="rId19" Type="http://schemas.openxmlformats.org/officeDocument/2006/relationships/font" Target="fonts/Montserrat-boldItalic.fntdata"/><Relationship Id="rId6" Type="http://schemas.openxmlformats.org/officeDocument/2006/relationships/notesMaster" Target="notesMasters/notesMaster1.xml"/><Relationship Id="rId18"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db4add575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db4add575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db4add575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db4add575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092d061b7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092d061b7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092d061b7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092d061b7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092d061b7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092d061b7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092d061b7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092d061b7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092d061b7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092d061b7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092d061b7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092d061b7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092d061b7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092d061b7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100" y="1066788"/>
            <a:ext cx="4365000" cy="20235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3100" y="3426612"/>
            <a:ext cx="2726700" cy="650100"/>
          </a:xfrm>
          <a:prstGeom prst="rect">
            <a:avLst/>
          </a:prstGeom>
          <a:noFill/>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ph idx="2" type="pic"/>
          </p:nvPr>
        </p:nvSpPr>
        <p:spPr>
          <a:xfrm>
            <a:off x="5318275" y="0"/>
            <a:ext cx="3825600" cy="5143500"/>
          </a:xfrm>
          <a:prstGeom prst="rect">
            <a:avLst/>
          </a:prstGeom>
          <a:noFill/>
          <a:ln>
            <a:noFill/>
          </a:ln>
        </p:spPr>
      </p:sp>
      <p:cxnSp>
        <p:nvCxnSpPr>
          <p:cNvPr id="12" name="Google Shape;12;p2"/>
          <p:cNvCxnSpPr/>
          <p:nvPr/>
        </p:nvCxnSpPr>
        <p:spPr>
          <a:xfrm>
            <a:off x="711900" y="300225"/>
            <a:ext cx="4365000" cy="0"/>
          </a:xfrm>
          <a:prstGeom prst="straightConnector1">
            <a:avLst/>
          </a:prstGeom>
          <a:noFill/>
          <a:ln cap="flat" cmpd="sng" w="9525">
            <a:solidFill>
              <a:schemeClr val="dk1"/>
            </a:solidFill>
            <a:prstDash val="solid"/>
            <a:round/>
            <a:headEnd len="med" w="med" type="none"/>
            <a:tailEnd len="med" w="med" type="none"/>
          </a:ln>
        </p:spPr>
      </p:cxnSp>
      <p:cxnSp>
        <p:nvCxnSpPr>
          <p:cNvPr id="13" name="Google Shape;13;p2"/>
          <p:cNvCxnSpPr/>
          <p:nvPr/>
        </p:nvCxnSpPr>
        <p:spPr>
          <a:xfrm>
            <a:off x="711900" y="4843275"/>
            <a:ext cx="43650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 name="Shape 58"/>
        <p:cNvGrpSpPr/>
        <p:nvPr/>
      </p:nvGrpSpPr>
      <p:grpSpPr>
        <a:xfrm>
          <a:off x="0" y="0"/>
          <a:ext cx="0" cy="0"/>
          <a:chOff x="0" y="0"/>
          <a:chExt cx="0" cy="0"/>
        </a:xfrm>
      </p:grpSpPr>
      <p:sp>
        <p:nvSpPr>
          <p:cNvPr id="59" name="Google Shape;59;p11"/>
          <p:cNvSpPr txBox="1"/>
          <p:nvPr>
            <p:ph hasCustomPrompt="1" type="title"/>
          </p:nvPr>
        </p:nvSpPr>
        <p:spPr>
          <a:xfrm>
            <a:off x="3825725" y="2042972"/>
            <a:ext cx="4605300" cy="1392600"/>
          </a:xfrm>
          <a:prstGeom prst="rect">
            <a:avLst/>
          </a:prstGeom>
          <a:solidFill>
            <a:schemeClr val="dk2"/>
          </a:solidFill>
        </p:spPr>
        <p:txBody>
          <a:bodyPr anchorCtr="0" anchor="ctr" bIns="91425" lIns="91425" spcFirstLastPara="1" rIns="91425" wrap="square" tIns="91425">
            <a:noAutofit/>
          </a:bodyPr>
          <a:lstStyle>
            <a:lvl1pPr lvl="0" algn="r">
              <a:spcBef>
                <a:spcPts val="0"/>
              </a:spcBef>
              <a:spcAft>
                <a:spcPts val="0"/>
              </a:spcAft>
              <a:buSzPts val="10000"/>
              <a:buNone/>
              <a:defRPr sz="78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60" name="Google Shape;60;p11"/>
          <p:cNvSpPr txBox="1"/>
          <p:nvPr>
            <p:ph idx="1" type="subTitle"/>
          </p:nvPr>
        </p:nvSpPr>
        <p:spPr>
          <a:xfrm>
            <a:off x="4855075" y="3780572"/>
            <a:ext cx="3576000" cy="509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1" name="Google Shape;61;p11"/>
          <p:cNvSpPr/>
          <p:nvPr>
            <p:ph idx="2" type="pic"/>
          </p:nvPr>
        </p:nvSpPr>
        <p:spPr>
          <a:xfrm>
            <a:off x="0" y="0"/>
            <a:ext cx="3379800" cy="5143500"/>
          </a:xfrm>
          <a:prstGeom prst="rect">
            <a:avLst/>
          </a:prstGeom>
          <a:noFill/>
          <a:ln>
            <a:noFill/>
          </a:ln>
        </p:spPr>
      </p:sp>
      <p:cxnSp>
        <p:nvCxnSpPr>
          <p:cNvPr id="62" name="Google Shape;62;p11"/>
          <p:cNvCxnSpPr/>
          <p:nvPr/>
        </p:nvCxnSpPr>
        <p:spPr>
          <a:xfrm>
            <a:off x="3645600" y="4843275"/>
            <a:ext cx="4786800" cy="0"/>
          </a:xfrm>
          <a:prstGeom prst="straightConnector1">
            <a:avLst/>
          </a:prstGeom>
          <a:noFill/>
          <a:ln cap="flat" cmpd="sng" w="9525">
            <a:solidFill>
              <a:schemeClr val="dk1"/>
            </a:solidFill>
            <a:prstDash val="solid"/>
            <a:round/>
            <a:headEnd len="med" w="med" type="none"/>
            <a:tailEnd len="med" w="med" type="none"/>
          </a:ln>
        </p:spPr>
      </p:cxnSp>
      <p:cxnSp>
        <p:nvCxnSpPr>
          <p:cNvPr id="63" name="Google Shape;63;p11"/>
          <p:cNvCxnSpPr/>
          <p:nvPr/>
        </p:nvCxnSpPr>
        <p:spPr>
          <a:xfrm>
            <a:off x="3645600" y="300225"/>
            <a:ext cx="47868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65" name="Shape 65"/>
        <p:cNvGrpSpPr/>
        <p:nvPr/>
      </p:nvGrpSpPr>
      <p:grpSpPr>
        <a:xfrm>
          <a:off x="0" y="0"/>
          <a:ext cx="0" cy="0"/>
          <a:chOff x="0" y="0"/>
          <a:chExt cx="0" cy="0"/>
        </a:xfrm>
      </p:grpSpPr>
      <p:sp>
        <p:nvSpPr>
          <p:cNvPr id="66" name="Google Shape;66;p13"/>
          <p:cNvSpPr txBox="1"/>
          <p:nvPr>
            <p:ph type="title"/>
          </p:nvPr>
        </p:nvSpPr>
        <p:spPr>
          <a:xfrm>
            <a:off x="713100" y="541190"/>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7" name="Google Shape;67;p13"/>
          <p:cNvSpPr txBox="1"/>
          <p:nvPr>
            <p:ph idx="1" type="subTitle"/>
          </p:nvPr>
        </p:nvSpPr>
        <p:spPr>
          <a:xfrm>
            <a:off x="1076050" y="2081464"/>
            <a:ext cx="2208300" cy="436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b="1" sz="2000">
                <a:solidFill>
                  <a:schemeClr val="lt2"/>
                </a:solidFill>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68" name="Google Shape;68;p13"/>
          <p:cNvSpPr txBox="1"/>
          <p:nvPr>
            <p:ph hasCustomPrompt="1" idx="2" type="title"/>
          </p:nvPr>
        </p:nvSpPr>
        <p:spPr>
          <a:xfrm>
            <a:off x="1799050" y="1398253"/>
            <a:ext cx="762600" cy="572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500"/>
              <a:buNone/>
              <a:defRPr b="1" sz="2600">
                <a:solidFill>
                  <a:schemeClr val="lt1"/>
                </a:solidFill>
              </a:defRPr>
            </a:lvl1pPr>
            <a:lvl2pPr lvl="1" rtl="0" algn="ctr">
              <a:spcBef>
                <a:spcPts val="0"/>
              </a:spcBef>
              <a:spcAft>
                <a:spcPts val="0"/>
              </a:spcAft>
              <a:buSzPts val="2500"/>
              <a:buNone/>
              <a:defRPr b="1" sz="2500"/>
            </a:lvl2pPr>
            <a:lvl3pPr lvl="2" rtl="0" algn="ctr">
              <a:spcBef>
                <a:spcPts val="0"/>
              </a:spcBef>
              <a:spcAft>
                <a:spcPts val="0"/>
              </a:spcAft>
              <a:buSzPts val="2500"/>
              <a:buNone/>
              <a:defRPr b="1" sz="2500"/>
            </a:lvl3pPr>
            <a:lvl4pPr lvl="3" rtl="0" algn="ctr">
              <a:spcBef>
                <a:spcPts val="0"/>
              </a:spcBef>
              <a:spcAft>
                <a:spcPts val="0"/>
              </a:spcAft>
              <a:buSzPts val="2500"/>
              <a:buNone/>
              <a:defRPr b="1" sz="2500"/>
            </a:lvl4pPr>
            <a:lvl5pPr lvl="4" rtl="0" algn="ctr">
              <a:spcBef>
                <a:spcPts val="0"/>
              </a:spcBef>
              <a:spcAft>
                <a:spcPts val="0"/>
              </a:spcAft>
              <a:buSzPts val="2500"/>
              <a:buNone/>
              <a:defRPr b="1" sz="2500"/>
            </a:lvl5pPr>
            <a:lvl6pPr lvl="5" rtl="0" algn="ctr">
              <a:spcBef>
                <a:spcPts val="0"/>
              </a:spcBef>
              <a:spcAft>
                <a:spcPts val="0"/>
              </a:spcAft>
              <a:buSzPts val="2500"/>
              <a:buNone/>
              <a:defRPr b="1" sz="2500"/>
            </a:lvl6pPr>
            <a:lvl7pPr lvl="6" rtl="0" algn="ctr">
              <a:spcBef>
                <a:spcPts val="0"/>
              </a:spcBef>
              <a:spcAft>
                <a:spcPts val="0"/>
              </a:spcAft>
              <a:buSzPts val="2500"/>
              <a:buNone/>
              <a:defRPr b="1" sz="2500"/>
            </a:lvl7pPr>
            <a:lvl8pPr lvl="7" rtl="0" algn="ctr">
              <a:spcBef>
                <a:spcPts val="0"/>
              </a:spcBef>
              <a:spcAft>
                <a:spcPts val="0"/>
              </a:spcAft>
              <a:buSzPts val="2500"/>
              <a:buNone/>
              <a:defRPr b="1" sz="2500"/>
            </a:lvl8pPr>
            <a:lvl9pPr lvl="8" rtl="0" algn="ctr">
              <a:spcBef>
                <a:spcPts val="0"/>
              </a:spcBef>
              <a:spcAft>
                <a:spcPts val="0"/>
              </a:spcAft>
              <a:buSzPts val="2500"/>
              <a:buNone/>
              <a:defRPr b="1" sz="2500"/>
            </a:lvl9pPr>
          </a:lstStyle>
          <a:p>
            <a:r>
              <a:t>xx%</a:t>
            </a:r>
          </a:p>
        </p:txBody>
      </p:sp>
      <p:sp>
        <p:nvSpPr>
          <p:cNvPr id="69" name="Google Shape;69;p13"/>
          <p:cNvSpPr txBox="1"/>
          <p:nvPr>
            <p:ph idx="3" type="subTitle"/>
          </p:nvPr>
        </p:nvSpPr>
        <p:spPr>
          <a:xfrm>
            <a:off x="3467850" y="2081464"/>
            <a:ext cx="2208300" cy="436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b="1" sz="2000">
                <a:solidFill>
                  <a:schemeClr val="lt2"/>
                </a:solidFill>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70" name="Google Shape;70;p13"/>
          <p:cNvSpPr txBox="1"/>
          <p:nvPr>
            <p:ph hasCustomPrompt="1" idx="4" type="title"/>
          </p:nvPr>
        </p:nvSpPr>
        <p:spPr>
          <a:xfrm>
            <a:off x="4190775" y="1398253"/>
            <a:ext cx="762600" cy="572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500"/>
              <a:buNone/>
              <a:defRPr b="1" sz="2600">
                <a:solidFill>
                  <a:schemeClr val="lt1"/>
                </a:solidFill>
              </a:defRPr>
            </a:lvl1pPr>
            <a:lvl2pPr lvl="1" rtl="0" algn="ctr">
              <a:spcBef>
                <a:spcPts val="0"/>
              </a:spcBef>
              <a:spcAft>
                <a:spcPts val="0"/>
              </a:spcAft>
              <a:buSzPts val="2500"/>
              <a:buNone/>
              <a:defRPr b="1" sz="2500"/>
            </a:lvl2pPr>
            <a:lvl3pPr lvl="2" rtl="0" algn="ctr">
              <a:spcBef>
                <a:spcPts val="0"/>
              </a:spcBef>
              <a:spcAft>
                <a:spcPts val="0"/>
              </a:spcAft>
              <a:buSzPts val="2500"/>
              <a:buNone/>
              <a:defRPr b="1" sz="2500"/>
            </a:lvl3pPr>
            <a:lvl4pPr lvl="3" rtl="0" algn="ctr">
              <a:spcBef>
                <a:spcPts val="0"/>
              </a:spcBef>
              <a:spcAft>
                <a:spcPts val="0"/>
              </a:spcAft>
              <a:buSzPts val="2500"/>
              <a:buNone/>
              <a:defRPr b="1" sz="2500"/>
            </a:lvl4pPr>
            <a:lvl5pPr lvl="4" rtl="0" algn="ctr">
              <a:spcBef>
                <a:spcPts val="0"/>
              </a:spcBef>
              <a:spcAft>
                <a:spcPts val="0"/>
              </a:spcAft>
              <a:buSzPts val="2500"/>
              <a:buNone/>
              <a:defRPr b="1" sz="2500"/>
            </a:lvl5pPr>
            <a:lvl6pPr lvl="5" rtl="0" algn="ctr">
              <a:spcBef>
                <a:spcPts val="0"/>
              </a:spcBef>
              <a:spcAft>
                <a:spcPts val="0"/>
              </a:spcAft>
              <a:buSzPts val="2500"/>
              <a:buNone/>
              <a:defRPr b="1" sz="2500"/>
            </a:lvl6pPr>
            <a:lvl7pPr lvl="6" rtl="0" algn="ctr">
              <a:spcBef>
                <a:spcPts val="0"/>
              </a:spcBef>
              <a:spcAft>
                <a:spcPts val="0"/>
              </a:spcAft>
              <a:buSzPts val="2500"/>
              <a:buNone/>
              <a:defRPr b="1" sz="2500"/>
            </a:lvl7pPr>
            <a:lvl8pPr lvl="7" rtl="0" algn="ctr">
              <a:spcBef>
                <a:spcPts val="0"/>
              </a:spcBef>
              <a:spcAft>
                <a:spcPts val="0"/>
              </a:spcAft>
              <a:buSzPts val="2500"/>
              <a:buNone/>
              <a:defRPr b="1" sz="2500"/>
            </a:lvl8pPr>
            <a:lvl9pPr lvl="8" rtl="0" algn="ctr">
              <a:spcBef>
                <a:spcPts val="0"/>
              </a:spcBef>
              <a:spcAft>
                <a:spcPts val="0"/>
              </a:spcAft>
              <a:buSzPts val="2500"/>
              <a:buNone/>
              <a:defRPr b="1" sz="2500"/>
            </a:lvl9pPr>
          </a:lstStyle>
          <a:p>
            <a:r>
              <a:t>xx%</a:t>
            </a:r>
          </a:p>
        </p:txBody>
      </p:sp>
      <p:sp>
        <p:nvSpPr>
          <p:cNvPr id="71" name="Google Shape;71;p13"/>
          <p:cNvSpPr txBox="1"/>
          <p:nvPr>
            <p:ph idx="5" type="subTitle"/>
          </p:nvPr>
        </p:nvSpPr>
        <p:spPr>
          <a:xfrm>
            <a:off x="5859650" y="2081464"/>
            <a:ext cx="2208300" cy="436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b="1" sz="2000">
                <a:solidFill>
                  <a:schemeClr val="lt2"/>
                </a:solidFill>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72" name="Google Shape;72;p13"/>
          <p:cNvSpPr txBox="1"/>
          <p:nvPr>
            <p:ph hasCustomPrompt="1" idx="6" type="title"/>
          </p:nvPr>
        </p:nvSpPr>
        <p:spPr>
          <a:xfrm>
            <a:off x="6582500" y="1398253"/>
            <a:ext cx="762600" cy="572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500"/>
              <a:buNone/>
              <a:defRPr b="1" sz="2600">
                <a:solidFill>
                  <a:schemeClr val="lt1"/>
                </a:solidFill>
              </a:defRPr>
            </a:lvl1pPr>
            <a:lvl2pPr lvl="1" rtl="0" algn="ctr">
              <a:spcBef>
                <a:spcPts val="0"/>
              </a:spcBef>
              <a:spcAft>
                <a:spcPts val="0"/>
              </a:spcAft>
              <a:buSzPts val="2500"/>
              <a:buNone/>
              <a:defRPr b="1" sz="2500"/>
            </a:lvl2pPr>
            <a:lvl3pPr lvl="2" rtl="0" algn="ctr">
              <a:spcBef>
                <a:spcPts val="0"/>
              </a:spcBef>
              <a:spcAft>
                <a:spcPts val="0"/>
              </a:spcAft>
              <a:buSzPts val="2500"/>
              <a:buNone/>
              <a:defRPr b="1" sz="2500"/>
            </a:lvl3pPr>
            <a:lvl4pPr lvl="3" rtl="0" algn="ctr">
              <a:spcBef>
                <a:spcPts val="0"/>
              </a:spcBef>
              <a:spcAft>
                <a:spcPts val="0"/>
              </a:spcAft>
              <a:buSzPts val="2500"/>
              <a:buNone/>
              <a:defRPr b="1" sz="2500"/>
            </a:lvl4pPr>
            <a:lvl5pPr lvl="4" rtl="0" algn="ctr">
              <a:spcBef>
                <a:spcPts val="0"/>
              </a:spcBef>
              <a:spcAft>
                <a:spcPts val="0"/>
              </a:spcAft>
              <a:buSzPts val="2500"/>
              <a:buNone/>
              <a:defRPr b="1" sz="2500"/>
            </a:lvl5pPr>
            <a:lvl6pPr lvl="5" rtl="0" algn="ctr">
              <a:spcBef>
                <a:spcPts val="0"/>
              </a:spcBef>
              <a:spcAft>
                <a:spcPts val="0"/>
              </a:spcAft>
              <a:buSzPts val="2500"/>
              <a:buNone/>
              <a:defRPr b="1" sz="2500"/>
            </a:lvl6pPr>
            <a:lvl7pPr lvl="6" rtl="0" algn="ctr">
              <a:spcBef>
                <a:spcPts val="0"/>
              </a:spcBef>
              <a:spcAft>
                <a:spcPts val="0"/>
              </a:spcAft>
              <a:buSzPts val="2500"/>
              <a:buNone/>
              <a:defRPr b="1" sz="2500"/>
            </a:lvl7pPr>
            <a:lvl8pPr lvl="7" rtl="0" algn="ctr">
              <a:spcBef>
                <a:spcPts val="0"/>
              </a:spcBef>
              <a:spcAft>
                <a:spcPts val="0"/>
              </a:spcAft>
              <a:buSzPts val="2500"/>
              <a:buNone/>
              <a:defRPr b="1" sz="2500"/>
            </a:lvl8pPr>
            <a:lvl9pPr lvl="8" rtl="0" algn="ctr">
              <a:spcBef>
                <a:spcPts val="0"/>
              </a:spcBef>
              <a:spcAft>
                <a:spcPts val="0"/>
              </a:spcAft>
              <a:buSzPts val="2500"/>
              <a:buNone/>
              <a:defRPr b="1" sz="2500"/>
            </a:lvl9pPr>
          </a:lstStyle>
          <a:p>
            <a:r>
              <a:t>xx%</a:t>
            </a:r>
          </a:p>
        </p:txBody>
      </p:sp>
      <p:sp>
        <p:nvSpPr>
          <p:cNvPr id="73" name="Google Shape;73;p13"/>
          <p:cNvSpPr txBox="1"/>
          <p:nvPr>
            <p:ph idx="7" type="subTitle"/>
          </p:nvPr>
        </p:nvSpPr>
        <p:spPr>
          <a:xfrm>
            <a:off x="1076050" y="3767369"/>
            <a:ext cx="2208300" cy="436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b="1" sz="2000">
                <a:solidFill>
                  <a:schemeClr val="lt2"/>
                </a:solidFill>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74" name="Google Shape;74;p13"/>
          <p:cNvSpPr txBox="1"/>
          <p:nvPr>
            <p:ph hasCustomPrompt="1" idx="8" type="title"/>
          </p:nvPr>
        </p:nvSpPr>
        <p:spPr>
          <a:xfrm>
            <a:off x="1799050" y="3084158"/>
            <a:ext cx="762600" cy="572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500"/>
              <a:buNone/>
              <a:defRPr b="1" sz="2600">
                <a:solidFill>
                  <a:schemeClr val="lt1"/>
                </a:solidFill>
              </a:defRPr>
            </a:lvl1pPr>
            <a:lvl2pPr lvl="1" rtl="0" algn="ctr">
              <a:spcBef>
                <a:spcPts val="0"/>
              </a:spcBef>
              <a:spcAft>
                <a:spcPts val="0"/>
              </a:spcAft>
              <a:buSzPts val="2500"/>
              <a:buNone/>
              <a:defRPr b="1" sz="2500"/>
            </a:lvl2pPr>
            <a:lvl3pPr lvl="2" rtl="0" algn="ctr">
              <a:spcBef>
                <a:spcPts val="0"/>
              </a:spcBef>
              <a:spcAft>
                <a:spcPts val="0"/>
              </a:spcAft>
              <a:buSzPts val="2500"/>
              <a:buNone/>
              <a:defRPr b="1" sz="2500"/>
            </a:lvl3pPr>
            <a:lvl4pPr lvl="3" rtl="0" algn="ctr">
              <a:spcBef>
                <a:spcPts val="0"/>
              </a:spcBef>
              <a:spcAft>
                <a:spcPts val="0"/>
              </a:spcAft>
              <a:buSzPts val="2500"/>
              <a:buNone/>
              <a:defRPr b="1" sz="2500"/>
            </a:lvl4pPr>
            <a:lvl5pPr lvl="4" rtl="0" algn="ctr">
              <a:spcBef>
                <a:spcPts val="0"/>
              </a:spcBef>
              <a:spcAft>
                <a:spcPts val="0"/>
              </a:spcAft>
              <a:buSzPts val="2500"/>
              <a:buNone/>
              <a:defRPr b="1" sz="2500"/>
            </a:lvl5pPr>
            <a:lvl6pPr lvl="5" rtl="0" algn="ctr">
              <a:spcBef>
                <a:spcPts val="0"/>
              </a:spcBef>
              <a:spcAft>
                <a:spcPts val="0"/>
              </a:spcAft>
              <a:buSzPts val="2500"/>
              <a:buNone/>
              <a:defRPr b="1" sz="2500"/>
            </a:lvl6pPr>
            <a:lvl7pPr lvl="6" rtl="0" algn="ctr">
              <a:spcBef>
                <a:spcPts val="0"/>
              </a:spcBef>
              <a:spcAft>
                <a:spcPts val="0"/>
              </a:spcAft>
              <a:buSzPts val="2500"/>
              <a:buNone/>
              <a:defRPr b="1" sz="2500"/>
            </a:lvl7pPr>
            <a:lvl8pPr lvl="7" rtl="0" algn="ctr">
              <a:spcBef>
                <a:spcPts val="0"/>
              </a:spcBef>
              <a:spcAft>
                <a:spcPts val="0"/>
              </a:spcAft>
              <a:buSzPts val="2500"/>
              <a:buNone/>
              <a:defRPr b="1" sz="2500"/>
            </a:lvl8pPr>
            <a:lvl9pPr lvl="8" rtl="0" algn="ctr">
              <a:spcBef>
                <a:spcPts val="0"/>
              </a:spcBef>
              <a:spcAft>
                <a:spcPts val="0"/>
              </a:spcAft>
              <a:buSzPts val="2500"/>
              <a:buNone/>
              <a:defRPr b="1" sz="2500"/>
            </a:lvl9pPr>
          </a:lstStyle>
          <a:p>
            <a:r>
              <a:t>xx%</a:t>
            </a:r>
          </a:p>
        </p:txBody>
      </p:sp>
      <p:sp>
        <p:nvSpPr>
          <p:cNvPr id="75" name="Google Shape;75;p13"/>
          <p:cNvSpPr txBox="1"/>
          <p:nvPr>
            <p:ph idx="9" type="subTitle"/>
          </p:nvPr>
        </p:nvSpPr>
        <p:spPr>
          <a:xfrm>
            <a:off x="3467850" y="3767369"/>
            <a:ext cx="2208300" cy="436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b="1" sz="2000">
                <a:solidFill>
                  <a:schemeClr val="lt2"/>
                </a:solidFill>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76" name="Google Shape;76;p13"/>
          <p:cNvSpPr txBox="1"/>
          <p:nvPr>
            <p:ph hasCustomPrompt="1" idx="13" type="title"/>
          </p:nvPr>
        </p:nvSpPr>
        <p:spPr>
          <a:xfrm>
            <a:off x="4190775" y="3084158"/>
            <a:ext cx="762600" cy="572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500"/>
              <a:buNone/>
              <a:defRPr b="1" sz="2600">
                <a:solidFill>
                  <a:schemeClr val="lt1"/>
                </a:solidFill>
              </a:defRPr>
            </a:lvl1pPr>
            <a:lvl2pPr lvl="1" rtl="0" algn="ctr">
              <a:spcBef>
                <a:spcPts val="0"/>
              </a:spcBef>
              <a:spcAft>
                <a:spcPts val="0"/>
              </a:spcAft>
              <a:buSzPts val="2500"/>
              <a:buNone/>
              <a:defRPr b="1" sz="2500"/>
            </a:lvl2pPr>
            <a:lvl3pPr lvl="2" rtl="0" algn="ctr">
              <a:spcBef>
                <a:spcPts val="0"/>
              </a:spcBef>
              <a:spcAft>
                <a:spcPts val="0"/>
              </a:spcAft>
              <a:buSzPts val="2500"/>
              <a:buNone/>
              <a:defRPr b="1" sz="2500"/>
            </a:lvl3pPr>
            <a:lvl4pPr lvl="3" rtl="0" algn="ctr">
              <a:spcBef>
                <a:spcPts val="0"/>
              </a:spcBef>
              <a:spcAft>
                <a:spcPts val="0"/>
              </a:spcAft>
              <a:buSzPts val="2500"/>
              <a:buNone/>
              <a:defRPr b="1" sz="2500"/>
            </a:lvl4pPr>
            <a:lvl5pPr lvl="4" rtl="0" algn="ctr">
              <a:spcBef>
                <a:spcPts val="0"/>
              </a:spcBef>
              <a:spcAft>
                <a:spcPts val="0"/>
              </a:spcAft>
              <a:buSzPts val="2500"/>
              <a:buNone/>
              <a:defRPr b="1" sz="2500"/>
            </a:lvl5pPr>
            <a:lvl6pPr lvl="5" rtl="0" algn="ctr">
              <a:spcBef>
                <a:spcPts val="0"/>
              </a:spcBef>
              <a:spcAft>
                <a:spcPts val="0"/>
              </a:spcAft>
              <a:buSzPts val="2500"/>
              <a:buNone/>
              <a:defRPr b="1" sz="2500"/>
            </a:lvl6pPr>
            <a:lvl7pPr lvl="6" rtl="0" algn="ctr">
              <a:spcBef>
                <a:spcPts val="0"/>
              </a:spcBef>
              <a:spcAft>
                <a:spcPts val="0"/>
              </a:spcAft>
              <a:buSzPts val="2500"/>
              <a:buNone/>
              <a:defRPr b="1" sz="2500"/>
            </a:lvl7pPr>
            <a:lvl8pPr lvl="7" rtl="0" algn="ctr">
              <a:spcBef>
                <a:spcPts val="0"/>
              </a:spcBef>
              <a:spcAft>
                <a:spcPts val="0"/>
              </a:spcAft>
              <a:buSzPts val="2500"/>
              <a:buNone/>
              <a:defRPr b="1" sz="2500"/>
            </a:lvl8pPr>
            <a:lvl9pPr lvl="8" rtl="0" algn="ctr">
              <a:spcBef>
                <a:spcPts val="0"/>
              </a:spcBef>
              <a:spcAft>
                <a:spcPts val="0"/>
              </a:spcAft>
              <a:buSzPts val="2500"/>
              <a:buNone/>
              <a:defRPr b="1" sz="2500"/>
            </a:lvl9pPr>
          </a:lstStyle>
          <a:p>
            <a:r>
              <a:t>xx%</a:t>
            </a:r>
          </a:p>
        </p:txBody>
      </p:sp>
      <p:sp>
        <p:nvSpPr>
          <p:cNvPr id="77" name="Google Shape;77;p13"/>
          <p:cNvSpPr txBox="1"/>
          <p:nvPr>
            <p:ph idx="14" type="subTitle"/>
          </p:nvPr>
        </p:nvSpPr>
        <p:spPr>
          <a:xfrm>
            <a:off x="5859650" y="3767369"/>
            <a:ext cx="2208300" cy="436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b="1" sz="2000">
                <a:solidFill>
                  <a:schemeClr val="lt2"/>
                </a:solidFill>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78" name="Google Shape;78;p13"/>
          <p:cNvSpPr txBox="1"/>
          <p:nvPr>
            <p:ph hasCustomPrompt="1" idx="15" type="title"/>
          </p:nvPr>
        </p:nvSpPr>
        <p:spPr>
          <a:xfrm>
            <a:off x="6582500" y="3084158"/>
            <a:ext cx="762600" cy="572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500"/>
              <a:buNone/>
              <a:defRPr b="1" sz="2600">
                <a:solidFill>
                  <a:schemeClr val="lt1"/>
                </a:solidFill>
              </a:defRPr>
            </a:lvl1pPr>
            <a:lvl2pPr lvl="1" rtl="0" algn="ctr">
              <a:spcBef>
                <a:spcPts val="0"/>
              </a:spcBef>
              <a:spcAft>
                <a:spcPts val="0"/>
              </a:spcAft>
              <a:buSzPts val="2500"/>
              <a:buNone/>
              <a:defRPr b="1" sz="2500"/>
            </a:lvl2pPr>
            <a:lvl3pPr lvl="2" rtl="0" algn="ctr">
              <a:spcBef>
                <a:spcPts val="0"/>
              </a:spcBef>
              <a:spcAft>
                <a:spcPts val="0"/>
              </a:spcAft>
              <a:buSzPts val="2500"/>
              <a:buNone/>
              <a:defRPr b="1" sz="2500"/>
            </a:lvl3pPr>
            <a:lvl4pPr lvl="3" rtl="0" algn="ctr">
              <a:spcBef>
                <a:spcPts val="0"/>
              </a:spcBef>
              <a:spcAft>
                <a:spcPts val="0"/>
              </a:spcAft>
              <a:buSzPts val="2500"/>
              <a:buNone/>
              <a:defRPr b="1" sz="2500"/>
            </a:lvl4pPr>
            <a:lvl5pPr lvl="4" rtl="0" algn="ctr">
              <a:spcBef>
                <a:spcPts val="0"/>
              </a:spcBef>
              <a:spcAft>
                <a:spcPts val="0"/>
              </a:spcAft>
              <a:buSzPts val="2500"/>
              <a:buNone/>
              <a:defRPr b="1" sz="2500"/>
            </a:lvl5pPr>
            <a:lvl6pPr lvl="5" rtl="0" algn="ctr">
              <a:spcBef>
                <a:spcPts val="0"/>
              </a:spcBef>
              <a:spcAft>
                <a:spcPts val="0"/>
              </a:spcAft>
              <a:buSzPts val="2500"/>
              <a:buNone/>
              <a:defRPr b="1" sz="2500"/>
            </a:lvl6pPr>
            <a:lvl7pPr lvl="6" rtl="0" algn="ctr">
              <a:spcBef>
                <a:spcPts val="0"/>
              </a:spcBef>
              <a:spcAft>
                <a:spcPts val="0"/>
              </a:spcAft>
              <a:buSzPts val="2500"/>
              <a:buNone/>
              <a:defRPr b="1" sz="2500"/>
            </a:lvl7pPr>
            <a:lvl8pPr lvl="7" rtl="0" algn="ctr">
              <a:spcBef>
                <a:spcPts val="0"/>
              </a:spcBef>
              <a:spcAft>
                <a:spcPts val="0"/>
              </a:spcAft>
              <a:buSzPts val="2500"/>
              <a:buNone/>
              <a:defRPr b="1" sz="2500"/>
            </a:lvl8pPr>
            <a:lvl9pPr lvl="8" rtl="0" algn="ctr">
              <a:spcBef>
                <a:spcPts val="0"/>
              </a:spcBef>
              <a:spcAft>
                <a:spcPts val="0"/>
              </a:spcAft>
              <a:buSzPts val="2500"/>
              <a:buNone/>
              <a:defRPr b="1" sz="2500"/>
            </a:lvl9pPr>
          </a:lstStyle>
          <a:p>
            <a:r>
              <a:t>xx%</a:t>
            </a:r>
          </a:p>
        </p:txBody>
      </p:sp>
      <p:sp>
        <p:nvSpPr>
          <p:cNvPr id="79" name="Google Shape;79;p13"/>
          <p:cNvSpPr txBox="1"/>
          <p:nvPr>
            <p:ph idx="16" type="subTitle"/>
          </p:nvPr>
        </p:nvSpPr>
        <p:spPr>
          <a:xfrm>
            <a:off x="1076050" y="2364853"/>
            <a:ext cx="2208300" cy="51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0" name="Google Shape;80;p13"/>
          <p:cNvSpPr txBox="1"/>
          <p:nvPr>
            <p:ph idx="17" type="subTitle"/>
          </p:nvPr>
        </p:nvSpPr>
        <p:spPr>
          <a:xfrm>
            <a:off x="3467850" y="2364853"/>
            <a:ext cx="2208300" cy="51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1" name="Google Shape;81;p13"/>
          <p:cNvSpPr txBox="1"/>
          <p:nvPr>
            <p:ph idx="18" type="subTitle"/>
          </p:nvPr>
        </p:nvSpPr>
        <p:spPr>
          <a:xfrm>
            <a:off x="5859650" y="2364853"/>
            <a:ext cx="2208300" cy="51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2" name="Google Shape;82;p13"/>
          <p:cNvSpPr txBox="1"/>
          <p:nvPr>
            <p:ph idx="19" type="subTitle"/>
          </p:nvPr>
        </p:nvSpPr>
        <p:spPr>
          <a:xfrm>
            <a:off x="1076050" y="4053047"/>
            <a:ext cx="2208300" cy="51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3" name="Google Shape;83;p13"/>
          <p:cNvSpPr txBox="1"/>
          <p:nvPr>
            <p:ph idx="20" type="subTitle"/>
          </p:nvPr>
        </p:nvSpPr>
        <p:spPr>
          <a:xfrm>
            <a:off x="3467850" y="4053047"/>
            <a:ext cx="2208300" cy="51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4" name="Google Shape;84;p13"/>
          <p:cNvSpPr txBox="1"/>
          <p:nvPr>
            <p:ph idx="21" type="subTitle"/>
          </p:nvPr>
        </p:nvSpPr>
        <p:spPr>
          <a:xfrm>
            <a:off x="5859650" y="4053047"/>
            <a:ext cx="2208300" cy="51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cxnSp>
        <p:nvCxnSpPr>
          <p:cNvPr id="85" name="Google Shape;85;p13"/>
          <p:cNvCxnSpPr/>
          <p:nvPr/>
        </p:nvCxnSpPr>
        <p:spPr>
          <a:xfrm>
            <a:off x="711900" y="300225"/>
            <a:ext cx="7720200" cy="0"/>
          </a:xfrm>
          <a:prstGeom prst="straightConnector1">
            <a:avLst/>
          </a:prstGeom>
          <a:noFill/>
          <a:ln cap="flat" cmpd="sng" w="9525">
            <a:solidFill>
              <a:schemeClr val="dk1"/>
            </a:solidFill>
            <a:prstDash val="solid"/>
            <a:round/>
            <a:headEnd len="med" w="med" type="none"/>
            <a:tailEnd len="med" w="med" type="none"/>
          </a:ln>
        </p:spPr>
      </p:cxnSp>
      <p:cxnSp>
        <p:nvCxnSpPr>
          <p:cNvPr id="86" name="Google Shape;86;p13"/>
          <p:cNvCxnSpPr/>
          <p:nvPr/>
        </p:nvCxnSpPr>
        <p:spPr>
          <a:xfrm>
            <a:off x="711900" y="4843275"/>
            <a:ext cx="7720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9">
    <p:spTree>
      <p:nvGrpSpPr>
        <p:cNvPr id="87" name="Shape 87"/>
        <p:cNvGrpSpPr/>
        <p:nvPr/>
      </p:nvGrpSpPr>
      <p:grpSpPr>
        <a:xfrm>
          <a:off x="0" y="0"/>
          <a:ext cx="0" cy="0"/>
          <a:chOff x="0" y="0"/>
          <a:chExt cx="0" cy="0"/>
        </a:xfrm>
      </p:grpSpPr>
      <p:sp>
        <p:nvSpPr>
          <p:cNvPr id="88" name="Google Shape;88;p14"/>
          <p:cNvSpPr txBox="1"/>
          <p:nvPr>
            <p:ph type="title"/>
          </p:nvPr>
        </p:nvSpPr>
        <p:spPr>
          <a:xfrm>
            <a:off x="4349034" y="3764461"/>
            <a:ext cx="4081800" cy="462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200"/>
              <a:buNone/>
              <a:defRPr sz="2000">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9" name="Google Shape;89;p14"/>
          <p:cNvSpPr txBox="1"/>
          <p:nvPr>
            <p:ph idx="1" type="subTitle"/>
          </p:nvPr>
        </p:nvSpPr>
        <p:spPr>
          <a:xfrm>
            <a:off x="4348975" y="1366661"/>
            <a:ext cx="4081800" cy="2050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200"/>
              <a:buNone/>
              <a:defRPr sz="2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0" name="Google Shape;90;p14"/>
          <p:cNvSpPr/>
          <p:nvPr>
            <p:ph idx="2" type="pic"/>
          </p:nvPr>
        </p:nvSpPr>
        <p:spPr>
          <a:xfrm>
            <a:off x="0" y="0"/>
            <a:ext cx="3800100" cy="5143500"/>
          </a:xfrm>
          <a:prstGeom prst="rect">
            <a:avLst/>
          </a:prstGeom>
          <a:noFill/>
          <a:ln>
            <a:noFill/>
          </a:ln>
        </p:spPr>
      </p:sp>
      <p:cxnSp>
        <p:nvCxnSpPr>
          <p:cNvPr id="91" name="Google Shape;91;p14"/>
          <p:cNvCxnSpPr/>
          <p:nvPr/>
        </p:nvCxnSpPr>
        <p:spPr>
          <a:xfrm>
            <a:off x="4074475" y="300225"/>
            <a:ext cx="4357800" cy="0"/>
          </a:xfrm>
          <a:prstGeom prst="straightConnector1">
            <a:avLst/>
          </a:prstGeom>
          <a:noFill/>
          <a:ln cap="flat" cmpd="sng" w="9525">
            <a:solidFill>
              <a:schemeClr val="dk1"/>
            </a:solidFill>
            <a:prstDash val="solid"/>
            <a:round/>
            <a:headEnd len="med" w="med" type="none"/>
            <a:tailEnd len="med" w="med" type="none"/>
          </a:ln>
        </p:spPr>
      </p:cxnSp>
      <p:cxnSp>
        <p:nvCxnSpPr>
          <p:cNvPr id="92" name="Google Shape;92;p14"/>
          <p:cNvCxnSpPr/>
          <p:nvPr/>
        </p:nvCxnSpPr>
        <p:spPr>
          <a:xfrm>
            <a:off x="4074475" y="4843275"/>
            <a:ext cx="43578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1">
    <p:spTree>
      <p:nvGrpSpPr>
        <p:cNvPr id="93" name="Shape 93"/>
        <p:cNvGrpSpPr/>
        <p:nvPr/>
      </p:nvGrpSpPr>
      <p:grpSpPr>
        <a:xfrm>
          <a:off x="0" y="0"/>
          <a:ext cx="0" cy="0"/>
          <a:chOff x="0" y="0"/>
          <a:chExt cx="0" cy="0"/>
        </a:xfrm>
      </p:grpSpPr>
      <p:sp>
        <p:nvSpPr>
          <p:cNvPr id="94" name="Google Shape;94;p15"/>
          <p:cNvSpPr txBox="1"/>
          <p:nvPr>
            <p:ph type="title"/>
          </p:nvPr>
        </p:nvSpPr>
        <p:spPr>
          <a:xfrm>
            <a:off x="713100" y="541190"/>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5" name="Google Shape;95;p15"/>
          <p:cNvSpPr txBox="1"/>
          <p:nvPr>
            <p:ph idx="1" type="body"/>
          </p:nvPr>
        </p:nvSpPr>
        <p:spPr>
          <a:xfrm>
            <a:off x="713100" y="1573400"/>
            <a:ext cx="3709200" cy="2109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2"/>
              </a:buClr>
              <a:buSzPts val="12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96" name="Google Shape;96;p15"/>
          <p:cNvSpPr txBox="1"/>
          <p:nvPr>
            <p:ph idx="2" type="body"/>
          </p:nvPr>
        </p:nvSpPr>
        <p:spPr>
          <a:xfrm>
            <a:off x="4721700" y="1573400"/>
            <a:ext cx="3709200" cy="2109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2"/>
              </a:buClr>
              <a:buSzPts val="12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cxnSp>
        <p:nvCxnSpPr>
          <p:cNvPr id="97" name="Google Shape;97;p15"/>
          <p:cNvCxnSpPr/>
          <p:nvPr/>
        </p:nvCxnSpPr>
        <p:spPr>
          <a:xfrm>
            <a:off x="711900" y="300225"/>
            <a:ext cx="7720200" cy="0"/>
          </a:xfrm>
          <a:prstGeom prst="straightConnector1">
            <a:avLst/>
          </a:prstGeom>
          <a:noFill/>
          <a:ln cap="flat" cmpd="sng" w="9525">
            <a:solidFill>
              <a:schemeClr val="dk1"/>
            </a:solidFill>
            <a:prstDash val="solid"/>
            <a:round/>
            <a:headEnd len="med" w="med" type="none"/>
            <a:tailEnd len="med" w="med" type="none"/>
          </a:ln>
        </p:spPr>
      </p:cxnSp>
      <p:cxnSp>
        <p:nvCxnSpPr>
          <p:cNvPr id="98" name="Google Shape;98;p15"/>
          <p:cNvCxnSpPr/>
          <p:nvPr/>
        </p:nvCxnSpPr>
        <p:spPr>
          <a:xfrm>
            <a:off x="711900" y="4843275"/>
            <a:ext cx="7720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7">
    <p:spTree>
      <p:nvGrpSpPr>
        <p:cNvPr id="99" name="Shape 99"/>
        <p:cNvGrpSpPr/>
        <p:nvPr/>
      </p:nvGrpSpPr>
      <p:grpSpPr>
        <a:xfrm>
          <a:off x="0" y="0"/>
          <a:ext cx="0" cy="0"/>
          <a:chOff x="0" y="0"/>
          <a:chExt cx="0" cy="0"/>
        </a:xfrm>
      </p:grpSpPr>
      <p:sp>
        <p:nvSpPr>
          <p:cNvPr id="100" name="Google Shape;100;p16"/>
          <p:cNvSpPr txBox="1"/>
          <p:nvPr>
            <p:ph type="title"/>
          </p:nvPr>
        </p:nvSpPr>
        <p:spPr>
          <a:xfrm>
            <a:off x="713100" y="541190"/>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1" name="Google Shape;101;p16"/>
          <p:cNvSpPr txBox="1"/>
          <p:nvPr>
            <p:ph idx="1" type="subTitle"/>
          </p:nvPr>
        </p:nvSpPr>
        <p:spPr>
          <a:xfrm>
            <a:off x="794088" y="2804958"/>
            <a:ext cx="2306400" cy="43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b="1" sz="2000">
                <a:solidFill>
                  <a:schemeClr val="lt2"/>
                </a:solidFill>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102" name="Google Shape;102;p16"/>
          <p:cNvSpPr txBox="1"/>
          <p:nvPr>
            <p:ph idx="2" type="subTitle"/>
          </p:nvPr>
        </p:nvSpPr>
        <p:spPr>
          <a:xfrm>
            <a:off x="794088" y="3127704"/>
            <a:ext cx="2306400" cy="104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3" name="Google Shape;103;p16"/>
          <p:cNvSpPr txBox="1"/>
          <p:nvPr>
            <p:ph idx="3" type="subTitle"/>
          </p:nvPr>
        </p:nvSpPr>
        <p:spPr>
          <a:xfrm>
            <a:off x="3418800" y="2804958"/>
            <a:ext cx="2306400" cy="43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b="1" sz="2000">
                <a:solidFill>
                  <a:schemeClr val="lt2"/>
                </a:solidFill>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104" name="Google Shape;104;p16"/>
          <p:cNvSpPr txBox="1"/>
          <p:nvPr>
            <p:ph idx="4" type="subTitle"/>
          </p:nvPr>
        </p:nvSpPr>
        <p:spPr>
          <a:xfrm>
            <a:off x="3418800" y="3127704"/>
            <a:ext cx="2306400" cy="104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5" name="Google Shape;105;p16"/>
          <p:cNvSpPr txBox="1"/>
          <p:nvPr>
            <p:ph idx="5" type="subTitle"/>
          </p:nvPr>
        </p:nvSpPr>
        <p:spPr>
          <a:xfrm>
            <a:off x="6043513" y="2804958"/>
            <a:ext cx="2306400" cy="433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b="1" sz="2000">
                <a:solidFill>
                  <a:schemeClr val="lt2"/>
                </a:solidFill>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106" name="Google Shape;106;p16"/>
          <p:cNvSpPr txBox="1"/>
          <p:nvPr>
            <p:ph idx="6" type="subTitle"/>
          </p:nvPr>
        </p:nvSpPr>
        <p:spPr>
          <a:xfrm>
            <a:off x="6043513" y="3127704"/>
            <a:ext cx="2306400" cy="104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cxnSp>
        <p:nvCxnSpPr>
          <p:cNvPr id="107" name="Google Shape;107;p16"/>
          <p:cNvCxnSpPr/>
          <p:nvPr/>
        </p:nvCxnSpPr>
        <p:spPr>
          <a:xfrm>
            <a:off x="711900" y="4843275"/>
            <a:ext cx="7720200" cy="0"/>
          </a:xfrm>
          <a:prstGeom prst="straightConnector1">
            <a:avLst/>
          </a:prstGeom>
          <a:noFill/>
          <a:ln cap="flat" cmpd="sng" w="9525">
            <a:solidFill>
              <a:schemeClr val="dk1"/>
            </a:solidFill>
            <a:prstDash val="solid"/>
            <a:round/>
            <a:headEnd len="med" w="med" type="none"/>
            <a:tailEnd len="med" w="med" type="none"/>
          </a:ln>
        </p:spPr>
      </p:cxnSp>
      <p:cxnSp>
        <p:nvCxnSpPr>
          <p:cNvPr id="108" name="Google Shape;108;p16"/>
          <p:cNvCxnSpPr/>
          <p:nvPr/>
        </p:nvCxnSpPr>
        <p:spPr>
          <a:xfrm>
            <a:off x="711900" y="300225"/>
            <a:ext cx="7720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6">
    <p:spTree>
      <p:nvGrpSpPr>
        <p:cNvPr id="109" name="Shape 109"/>
        <p:cNvGrpSpPr/>
        <p:nvPr/>
      </p:nvGrpSpPr>
      <p:grpSpPr>
        <a:xfrm>
          <a:off x="0" y="0"/>
          <a:ext cx="0" cy="0"/>
          <a:chOff x="0" y="0"/>
          <a:chExt cx="0" cy="0"/>
        </a:xfrm>
      </p:grpSpPr>
      <p:sp>
        <p:nvSpPr>
          <p:cNvPr id="110" name="Google Shape;110;p17"/>
          <p:cNvSpPr txBox="1"/>
          <p:nvPr>
            <p:ph type="title"/>
          </p:nvPr>
        </p:nvSpPr>
        <p:spPr>
          <a:xfrm>
            <a:off x="713100" y="541190"/>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11" name="Google Shape;111;p17"/>
          <p:cNvSpPr txBox="1"/>
          <p:nvPr>
            <p:ph idx="1" type="subTitle"/>
          </p:nvPr>
        </p:nvSpPr>
        <p:spPr>
          <a:xfrm>
            <a:off x="832176" y="1513575"/>
            <a:ext cx="2457600" cy="433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000"/>
              <a:buNone/>
              <a:defRPr b="1" sz="2000">
                <a:solidFill>
                  <a:schemeClr val="lt2"/>
                </a:solidFill>
              </a:defRPr>
            </a:lvl1pPr>
            <a:lvl2pPr lvl="1" rtl="0" algn="r">
              <a:lnSpc>
                <a:spcPct val="100000"/>
              </a:lnSpc>
              <a:spcBef>
                <a:spcPts val="0"/>
              </a:spcBef>
              <a:spcAft>
                <a:spcPts val="0"/>
              </a:spcAft>
              <a:buSzPts val="2000"/>
              <a:buNone/>
              <a:defRPr b="1" sz="2000"/>
            </a:lvl2pPr>
            <a:lvl3pPr lvl="2" rtl="0" algn="r">
              <a:lnSpc>
                <a:spcPct val="100000"/>
              </a:lnSpc>
              <a:spcBef>
                <a:spcPts val="0"/>
              </a:spcBef>
              <a:spcAft>
                <a:spcPts val="0"/>
              </a:spcAft>
              <a:buSzPts val="2000"/>
              <a:buNone/>
              <a:defRPr b="1" sz="2000"/>
            </a:lvl3pPr>
            <a:lvl4pPr lvl="3" rtl="0" algn="r">
              <a:lnSpc>
                <a:spcPct val="100000"/>
              </a:lnSpc>
              <a:spcBef>
                <a:spcPts val="0"/>
              </a:spcBef>
              <a:spcAft>
                <a:spcPts val="0"/>
              </a:spcAft>
              <a:buSzPts val="2000"/>
              <a:buNone/>
              <a:defRPr b="1" sz="2000"/>
            </a:lvl4pPr>
            <a:lvl5pPr lvl="4" rtl="0" algn="r">
              <a:lnSpc>
                <a:spcPct val="100000"/>
              </a:lnSpc>
              <a:spcBef>
                <a:spcPts val="0"/>
              </a:spcBef>
              <a:spcAft>
                <a:spcPts val="0"/>
              </a:spcAft>
              <a:buSzPts val="2000"/>
              <a:buNone/>
              <a:defRPr b="1" sz="2000"/>
            </a:lvl5pPr>
            <a:lvl6pPr lvl="5" rtl="0" algn="r">
              <a:lnSpc>
                <a:spcPct val="100000"/>
              </a:lnSpc>
              <a:spcBef>
                <a:spcPts val="0"/>
              </a:spcBef>
              <a:spcAft>
                <a:spcPts val="0"/>
              </a:spcAft>
              <a:buSzPts val="2000"/>
              <a:buNone/>
              <a:defRPr b="1" sz="2000"/>
            </a:lvl6pPr>
            <a:lvl7pPr lvl="6" rtl="0" algn="r">
              <a:lnSpc>
                <a:spcPct val="100000"/>
              </a:lnSpc>
              <a:spcBef>
                <a:spcPts val="0"/>
              </a:spcBef>
              <a:spcAft>
                <a:spcPts val="0"/>
              </a:spcAft>
              <a:buSzPts val="2000"/>
              <a:buNone/>
              <a:defRPr b="1" sz="2000"/>
            </a:lvl7pPr>
            <a:lvl8pPr lvl="7" rtl="0" algn="r">
              <a:lnSpc>
                <a:spcPct val="100000"/>
              </a:lnSpc>
              <a:spcBef>
                <a:spcPts val="0"/>
              </a:spcBef>
              <a:spcAft>
                <a:spcPts val="0"/>
              </a:spcAft>
              <a:buSzPts val="2000"/>
              <a:buNone/>
              <a:defRPr b="1" sz="2000"/>
            </a:lvl8pPr>
            <a:lvl9pPr lvl="8" rtl="0" algn="r">
              <a:lnSpc>
                <a:spcPct val="100000"/>
              </a:lnSpc>
              <a:spcBef>
                <a:spcPts val="0"/>
              </a:spcBef>
              <a:spcAft>
                <a:spcPts val="0"/>
              </a:spcAft>
              <a:buSzPts val="2000"/>
              <a:buNone/>
              <a:defRPr b="1" sz="2000"/>
            </a:lvl9pPr>
          </a:lstStyle>
          <a:p/>
        </p:txBody>
      </p:sp>
      <p:sp>
        <p:nvSpPr>
          <p:cNvPr id="112" name="Google Shape;112;p17"/>
          <p:cNvSpPr txBox="1"/>
          <p:nvPr>
            <p:ph idx="2" type="subTitle"/>
          </p:nvPr>
        </p:nvSpPr>
        <p:spPr>
          <a:xfrm>
            <a:off x="832175" y="1819169"/>
            <a:ext cx="2457600" cy="88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113" name="Google Shape;113;p17"/>
          <p:cNvSpPr txBox="1"/>
          <p:nvPr>
            <p:ph idx="3" type="subTitle"/>
          </p:nvPr>
        </p:nvSpPr>
        <p:spPr>
          <a:xfrm>
            <a:off x="832176" y="3077573"/>
            <a:ext cx="2457600" cy="433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000"/>
              <a:buNone/>
              <a:defRPr b="1" sz="2000">
                <a:solidFill>
                  <a:schemeClr val="lt2"/>
                </a:solidFill>
              </a:defRPr>
            </a:lvl1pPr>
            <a:lvl2pPr lvl="1" rtl="0" algn="r">
              <a:lnSpc>
                <a:spcPct val="100000"/>
              </a:lnSpc>
              <a:spcBef>
                <a:spcPts val="0"/>
              </a:spcBef>
              <a:spcAft>
                <a:spcPts val="0"/>
              </a:spcAft>
              <a:buSzPts val="2000"/>
              <a:buNone/>
              <a:defRPr b="1" sz="2000"/>
            </a:lvl2pPr>
            <a:lvl3pPr lvl="2" rtl="0" algn="r">
              <a:lnSpc>
                <a:spcPct val="100000"/>
              </a:lnSpc>
              <a:spcBef>
                <a:spcPts val="0"/>
              </a:spcBef>
              <a:spcAft>
                <a:spcPts val="0"/>
              </a:spcAft>
              <a:buSzPts val="2000"/>
              <a:buNone/>
              <a:defRPr b="1" sz="2000"/>
            </a:lvl3pPr>
            <a:lvl4pPr lvl="3" rtl="0" algn="r">
              <a:lnSpc>
                <a:spcPct val="100000"/>
              </a:lnSpc>
              <a:spcBef>
                <a:spcPts val="0"/>
              </a:spcBef>
              <a:spcAft>
                <a:spcPts val="0"/>
              </a:spcAft>
              <a:buSzPts val="2000"/>
              <a:buNone/>
              <a:defRPr b="1" sz="2000"/>
            </a:lvl4pPr>
            <a:lvl5pPr lvl="4" rtl="0" algn="r">
              <a:lnSpc>
                <a:spcPct val="100000"/>
              </a:lnSpc>
              <a:spcBef>
                <a:spcPts val="0"/>
              </a:spcBef>
              <a:spcAft>
                <a:spcPts val="0"/>
              </a:spcAft>
              <a:buSzPts val="2000"/>
              <a:buNone/>
              <a:defRPr b="1" sz="2000"/>
            </a:lvl5pPr>
            <a:lvl6pPr lvl="5" rtl="0" algn="r">
              <a:lnSpc>
                <a:spcPct val="100000"/>
              </a:lnSpc>
              <a:spcBef>
                <a:spcPts val="0"/>
              </a:spcBef>
              <a:spcAft>
                <a:spcPts val="0"/>
              </a:spcAft>
              <a:buSzPts val="2000"/>
              <a:buNone/>
              <a:defRPr b="1" sz="2000"/>
            </a:lvl6pPr>
            <a:lvl7pPr lvl="6" rtl="0" algn="r">
              <a:lnSpc>
                <a:spcPct val="100000"/>
              </a:lnSpc>
              <a:spcBef>
                <a:spcPts val="0"/>
              </a:spcBef>
              <a:spcAft>
                <a:spcPts val="0"/>
              </a:spcAft>
              <a:buSzPts val="2000"/>
              <a:buNone/>
              <a:defRPr b="1" sz="2000"/>
            </a:lvl7pPr>
            <a:lvl8pPr lvl="7" rtl="0" algn="r">
              <a:lnSpc>
                <a:spcPct val="100000"/>
              </a:lnSpc>
              <a:spcBef>
                <a:spcPts val="0"/>
              </a:spcBef>
              <a:spcAft>
                <a:spcPts val="0"/>
              </a:spcAft>
              <a:buSzPts val="2000"/>
              <a:buNone/>
              <a:defRPr b="1" sz="2000"/>
            </a:lvl8pPr>
            <a:lvl9pPr lvl="8" rtl="0" algn="r">
              <a:lnSpc>
                <a:spcPct val="100000"/>
              </a:lnSpc>
              <a:spcBef>
                <a:spcPts val="0"/>
              </a:spcBef>
              <a:spcAft>
                <a:spcPts val="0"/>
              </a:spcAft>
              <a:buSzPts val="2000"/>
              <a:buNone/>
              <a:defRPr b="1" sz="2000"/>
            </a:lvl9pPr>
          </a:lstStyle>
          <a:p/>
        </p:txBody>
      </p:sp>
      <p:sp>
        <p:nvSpPr>
          <p:cNvPr id="114" name="Google Shape;114;p17"/>
          <p:cNvSpPr txBox="1"/>
          <p:nvPr>
            <p:ph idx="4" type="subTitle"/>
          </p:nvPr>
        </p:nvSpPr>
        <p:spPr>
          <a:xfrm>
            <a:off x="832175" y="3383166"/>
            <a:ext cx="2457600" cy="88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115" name="Google Shape;115;p17"/>
          <p:cNvSpPr txBox="1"/>
          <p:nvPr>
            <p:ph idx="5" type="subTitle"/>
          </p:nvPr>
        </p:nvSpPr>
        <p:spPr>
          <a:xfrm>
            <a:off x="5854225" y="1513575"/>
            <a:ext cx="2457600" cy="43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b="1" sz="2000">
                <a:solidFill>
                  <a:schemeClr val="lt2"/>
                </a:solidFill>
              </a:defRPr>
            </a:lvl1pPr>
            <a:lvl2pPr lvl="1" rtl="0">
              <a:lnSpc>
                <a:spcPct val="100000"/>
              </a:lnSpc>
              <a:spcBef>
                <a:spcPts val="0"/>
              </a:spcBef>
              <a:spcAft>
                <a:spcPts val="0"/>
              </a:spcAft>
              <a:buSzPts val="2000"/>
              <a:buNone/>
              <a:defRPr b="1" sz="2000"/>
            </a:lvl2pPr>
            <a:lvl3pPr lvl="2" rtl="0">
              <a:lnSpc>
                <a:spcPct val="100000"/>
              </a:lnSpc>
              <a:spcBef>
                <a:spcPts val="0"/>
              </a:spcBef>
              <a:spcAft>
                <a:spcPts val="0"/>
              </a:spcAft>
              <a:buSzPts val="2000"/>
              <a:buNone/>
              <a:defRPr b="1" sz="2000"/>
            </a:lvl3pPr>
            <a:lvl4pPr lvl="3" rtl="0">
              <a:lnSpc>
                <a:spcPct val="100000"/>
              </a:lnSpc>
              <a:spcBef>
                <a:spcPts val="0"/>
              </a:spcBef>
              <a:spcAft>
                <a:spcPts val="0"/>
              </a:spcAft>
              <a:buSzPts val="2000"/>
              <a:buNone/>
              <a:defRPr b="1" sz="2000"/>
            </a:lvl4pPr>
            <a:lvl5pPr lvl="4" rtl="0">
              <a:lnSpc>
                <a:spcPct val="100000"/>
              </a:lnSpc>
              <a:spcBef>
                <a:spcPts val="0"/>
              </a:spcBef>
              <a:spcAft>
                <a:spcPts val="0"/>
              </a:spcAft>
              <a:buSzPts val="2000"/>
              <a:buNone/>
              <a:defRPr b="1" sz="2000"/>
            </a:lvl5pPr>
            <a:lvl6pPr lvl="5" rtl="0">
              <a:lnSpc>
                <a:spcPct val="100000"/>
              </a:lnSpc>
              <a:spcBef>
                <a:spcPts val="0"/>
              </a:spcBef>
              <a:spcAft>
                <a:spcPts val="0"/>
              </a:spcAft>
              <a:buSzPts val="2000"/>
              <a:buNone/>
              <a:defRPr b="1" sz="2000"/>
            </a:lvl6pPr>
            <a:lvl7pPr lvl="6" rtl="0">
              <a:lnSpc>
                <a:spcPct val="100000"/>
              </a:lnSpc>
              <a:spcBef>
                <a:spcPts val="0"/>
              </a:spcBef>
              <a:spcAft>
                <a:spcPts val="0"/>
              </a:spcAft>
              <a:buSzPts val="2000"/>
              <a:buNone/>
              <a:defRPr b="1" sz="2000"/>
            </a:lvl7pPr>
            <a:lvl8pPr lvl="7" rtl="0">
              <a:lnSpc>
                <a:spcPct val="100000"/>
              </a:lnSpc>
              <a:spcBef>
                <a:spcPts val="0"/>
              </a:spcBef>
              <a:spcAft>
                <a:spcPts val="0"/>
              </a:spcAft>
              <a:buSzPts val="2000"/>
              <a:buNone/>
              <a:defRPr b="1" sz="2000"/>
            </a:lvl8pPr>
            <a:lvl9pPr lvl="8" rtl="0">
              <a:lnSpc>
                <a:spcPct val="100000"/>
              </a:lnSpc>
              <a:spcBef>
                <a:spcPts val="0"/>
              </a:spcBef>
              <a:spcAft>
                <a:spcPts val="0"/>
              </a:spcAft>
              <a:buSzPts val="2000"/>
              <a:buNone/>
              <a:defRPr b="1" sz="2000"/>
            </a:lvl9pPr>
          </a:lstStyle>
          <a:p/>
        </p:txBody>
      </p:sp>
      <p:sp>
        <p:nvSpPr>
          <p:cNvPr id="116" name="Google Shape;116;p17"/>
          <p:cNvSpPr txBox="1"/>
          <p:nvPr>
            <p:ph idx="6" type="subTitle"/>
          </p:nvPr>
        </p:nvSpPr>
        <p:spPr>
          <a:xfrm>
            <a:off x="5854225" y="1819169"/>
            <a:ext cx="2457600" cy="88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17" name="Google Shape;117;p17"/>
          <p:cNvSpPr txBox="1"/>
          <p:nvPr>
            <p:ph idx="7" type="subTitle"/>
          </p:nvPr>
        </p:nvSpPr>
        <p:spPr>
          <a:xfrm>
            <a:off x="5854225" y="3077573"/>
            <a:ext cx="2457600" cy="43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b="1" sz="2000">
                <a:solidFill>
                  <a:schemeClr val="lt2"/>
                </a:solidFill>
              </a:defRPr>
            </a:lvl1pPr>
            <a:lvl2pPr lvl="1" rtl="0">
              <a:lnSpc>
                <a:spcPct val="100000"/>
              </a:lnSpc>
              <a:spcBef>
                <a:spcPts val="0"/>
              </a:spcBef>
              <a:spcAft>
                <a:spcPts val="0"/>
              </a:spcAft>
              <a:buSzPts val="2000"/>
              <a:buNone/>
              <a:defRPr b="1" sz="2000"/>
            </a:lvl2pPr>
            <a:lvl3pPr lvl="2" rtl="0">
              <a:lnSpc>
                <a:spcPct val="100000"/>
              </a:lnSpc>
              <a:spcBef>
                <a:spcPts val="0"/>
              </a:spcBef>
              <a:spcAft>
                <a:spcPts val="0"/>
              </a:spcAft>
              <a:buSzPts val="2000"/>
              <a:buNone/>
              <a:defRPr b="1" sz="2000"/>
            </a:lvl3pPr>
            <a:lvl4pPr lvl="3" rtl="0">
              <a:lnSpc>
                <a:spcPct val="100000"/>
              </a:lnSpc>
              <a:spcBef>
                <a:spcPts val="0"/>
              </a:spcBef>
              <a:spcAft>
                <a:spcPts val="0"/>
              </a:spcAft>
              <a:buSzPts val="2000"/>
              <a:buNone/>
              <a:defRPr b="1" sz="2000"/>
            </a:lvl4pPr>
            <a:lvl5pPr lvl="4" rtl="0">
              <a:lnSpc>
                <a:spcPct val="100000"/>
              </a:lnSpc>
              <a:spcBef>
                <a:spcPts val="0"/>
              </a:spcBef>
              <a:spcAft>
                <a:spcPts val="0"/>
              </a:spcAft>
              <a:buSzPts val="2000"/>
              <a:buNone/>
              <a:defRPr b="1" sz="2000"/>
            </a:lvl5pPr>
            <a:lvl6pPr lvl="5" rtl="0">
              <a:lnSpc>
                <a:spcPct val="100000"/>
              </a:lnSpc>
              <a:spcBef>
                <a:spcPts val="0"/>
              </a:spcBef>
              <a:spcAft>
                <a:spcPts val="0"/>
              </a:spcAft>
              <a:buSzPts val="2000"/>
              <a:buNone/>
              <a:defRPr b="1" sz="2000"/>
            </a:lvl6pPr>
            <a:lvl7pPr lvl="6" rtl="0">
              <a:lnSpc>
                <a:spcPct val="100000"/>
              </a:lnSpc>
              <a:spcBef>
                <a:spcPts val="0"/>
              </a:spcBef>
              <a:spcAft>
                <a:spcPts val="0"/>
              </a:spcAft>
              <a:buSzPts val="2000"/>
              <a:buNone/>
              <a:defRPr b="1" sz="2000"/>
            </a:lvl7pPr>
            <a:lvl8pPr lvl="7" rtl="0">
              <a:lnSpc>
                <a:spcPct val="100000"/>
              </a:lnSpc>
              <a:spcBef>
                <a:spcPts val="0"/>
              </a:spcBef>
              <a:spcAft>
                <a:spcPts val="0"/>
              </a:spcAft>
              <a:buSzPts val="2000"/>
              <a:buNone/>
              <a:defRPr b="1" sz="2000"/>
            </a:lvl8pPr>
            <a:lvl9pPr lvl="8" rtl="0">
              <a:lnSpc>
                <a:spcPct val="100000"/>
              </a:lnSpc>
              <a:spcBef>
                <a:spcPts val="0"/>
              </a:spcBef>
              <a:spcAft>
                <a:spcPts val="0"/>
              </a:spcAft>
              <a:buSzPts val="2000"/>
              <a:buNone/>
              <a:defRPr b="1" sz="2000"/>
            </a:lvl9pPr>
          </a:lstStyle>
          <a:p/>
        </p:txBody>
      </p:sp>
      <p:sp>
        <p:nvSpPr>
          <p:cNvPr id="118" name="Google Shape;118;p17"/>
          <p:cNvSpPr txBox="1"/>
          <p:nvPr>
            <p:ph idx="8" type="subTitle"/>
          </p:nvPr>
        </p:nvSpPr>
        <p:spPr>
          <a:xfrm>
            <a:off x="5854225" y="3383166"/>
            <a:ext cx="2457600" cy="88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cxnSp>
        <p:nvCxnSpPr>
          <p:cNvPr id="119" name="Google Shape;119;p17"/>
          <p:cNvCxnSpPr/>
          <p:nvPr/>
        </p:nvCxnSpPr>
        <p:spPr>
          <a:xfrm>
            <a:off x="711900" y="300225"/>
            <a:ext cx="7720200" cy="0"/>
          </a:xfrm>
          <a:prstGeom prst="straightConnector1">
            <a:avLst/>
          </a:prstGeom>
          <a:noFill/>
          <a:ln cap="flat" cmpd="sng" w="9525">
            <a:solidFill>
              <a:schemeClr val="dk1"/>
            </a:solidFill>
            <a:prstDash val="solid"/>
            <a:round/>
            <a:headEnd len="med" w="med" type="none"/>
            <a:tailEnd len="med" w="med" type="none"/>
          </a:ln>
        </p:spPr>
      </p:cxnSp>
      <p:cxnSp>
        <p:nvCxnSpPr>
          <p:cNvPr id="120" name="Google Shape;120;p17"/>
          <p:cNvCxnSpPr/>
          <p:nvPr/>
        </p:nvCxnSpPr>
        <p:spPr>
          <a:xfrm>
            <a:off x="711900" y="4843275"/>
            <a:ext cx="7720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5">
    <p:spTree>
      <p:nvGrpSpPr>
        <p:cNvPr id="121" name="Shape 121"/>
        <p:cNvGrpSpPr/>
        <p:nvPr/>
      </p:nvGrpSpPr>
      <p:grpSpPr>
        <a:xfrm>
          <a:off x="0" y="0"/>
          <a:ext cx="0" cy="0"/>
          <a:chOff x="0" y="0"/>
          <a:chExt cx="0" cy="0"/>
        </a:xfrm>
      </p:grpSpPr>
      <p:sp>
        <p:nvSpPr>
          <p:cNvPr id="122" name="Google Shape;122;p18"/>
          <p:cNvSpPr txBox="1"/>
          <p:nvPr>
            <p:ph type="title"/>
          </p:nvPr>
        </p:nvSpPr>
        <p:spPr>
          <a:xfrm>
            <a:off x="713100" y="541190"/>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3" name="Google Shape;123;p18"/>
          <p:cNvSpPr txBox="1"/>
          <p:nvPr>
            <p:ph idx="1" type="subTitle"/>
          </p:nvPr>
        </p:nvSpPr>
        <p:spPr>
          <a:xfrm>
            <a:off x="1760940" y="1487841"/>
            <a:ext cx="2596500" cy="43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b="1" sz="2000">
                <a:solidFill>
                  <a:schemeClr val="lt2"/>
                </a:solidFill>
              </a:defRPr>
            </a:lvl1pPr>
            <a:lvl2pPr lvl="1" rtl="0">
              <a:lnSpc>
                <a:spcPct val="100000"/>
              </a:lnSpc>
              <a:spcBef>
                <a:spcPts val="0"/>
              </a:spcBef>
              <a:spcAft>
                <a:spcPts val="0"/>
              </a:spcAft>
              <a:buSzPts val="2000"/>
              <a:buNone/>
              <a:defRPr b="1" sz="2000"/>
            </a:lvl2pPr>
            <a:lvl3pPr lvl="2" rtl="0">
              <a:lnSpc>
                <a:spcPct val="100000"/>
              </a:lnSpc>
              <a:spcBef>
                <a:spcPts val="0"/>
              </a:spcBef>
              <a:spcAft>
                <a:spcPts val="0"/>
              </a:spcAft>
              <a:buSzPts val="2000"/>
              <a:buNone/>
              <a:defRPr b="1" sz="2000"/>
            </a:lvl3pPr>
            <a:lvl4pPr lvl="3" rtl="0">
              <a:lnSpc>
                <a:spcPct val="100000"/>
              </a:lnSpc>
              <a:spcBef>
                <a:spcPts val="0"/>
              </a:spcBef>
              <a:spcAft>
                <a:spcPts val="0"/>
              </a:spcAft>
              <a:buSzPts val="2000"/>
              <a:buNone/>
              <a:defRPr b="1" sz="2000"/>
            </a:lvl4pPr>
            <a:lvl5pPr lvl="4" rtl="0">
              <a:lnSpc>
                <a:spcPct val="100000"/>
              </a:lnSpc>
              <a:spcBef>
                <a:spcPts val="0"/>
              </a:spcBef>
              <a:spcAft>
                <a:spcPts val="0"/>
              </a:spcAft>
              <a:buSzPts val="2000"/>
              <a:buNone/>
              <a:defRPr b="1" sz="2000"/>
            </a:lvl5pPr>
            <a:lvl6pPr lvl="5" rtl="0">
              <a:lnSpc>
                <a:spcPct val="100000"/>
              </a:lnSpc>
              <a:spcBef>
                <a:spcPts val="0"/>
              </a:spcBef>
              <a:spcAft>
                <a:spcPts val="0"/>
              </a:spcAft>
              <a:buSzPts val="2000"/>
              <a:buNone/>
              <a:defRPr b="1" sz="2000"/>
            </a:lvl6pPr>
            <a:lvl7pPr lvl="6" rtl="0">
              <a:lnSpc>
                <a:spcPct val="100000"/>
              </a:lnSpc>
              <a:spcBef>
                <a:spcPts val="0"/>
              </a:spcBef>
              <a:spcAft>
                <a:spcPts val="0"/>
              </a:spcAft>
              <a:buSzPts val="2000"/>
              <a:buNone/>
              <a:defRPr b="1" sz="2000"/>
            </a:lvl7pPr>
            <a:lvl8pPr lvl="7" rtl="0">
              <a:lnSpc>
                <a:spcPct val="100000"/>
              </a:lnSpc>
              <a:spcBef>
                <a:spcPts val="0"/>
              </a:spcBef>
              <a:spcAft>
                <a:spcPts val="0"/>
              </a:spcAft>
              <a:buSzPts val="2000"/>
              <a:buNone/>
              <a:defRPr b="1" sz="2000"/>
            </a:lvl8pPr>
            <a:lvl9pPr lvl="8" rtl="0">
              <a:lnSpc>
                <a:spcPct val="100000"/>
              </a:lnSpc>
              <a:spcBef>
                <a:spcPts val="0"/>
              </a:spcBef>
              <a:spcAft>
                <a:spcPts val="0"/>
              </a:spcAft>
              <a:buSzPts val="2000"/>
              <a:buNone/>
              <a:defRPr b="1" sz="2000"/>
            </a:lvl9pPr>
          </a:lstStyle>
          <a:p/>
        </p:txBody>
      </p:sp>
      <p:sp>
        <p:nvSpPr>
          <p:cNvPr id="124" name="Google Shape;124;p18"/>
          <p:cNvSpPr txBox="1"/>
          <p:nvPr>
            <p:ph idx="2" type="subTitle"/>
          </p:nvPr>
        </p:nvSpPr>
        <p:spPr>
          <a:xfrm>
            <a:off x="1760925" y="1810591"/>
            <a:ext cx="2596500" cy="48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25" name="Google Shape;125;p18"/>
          <p:cNvSpPr txBox="1"/>
          <p:nvPr>
            <p:ph idx="3" type="subTitle"/>
          </p:nvPr>
        </p:nvSpPr>
        <p:spPr>
          <a:xfrm>
            <a:off x="1760940" y="2506067"/>
            <a:ext cx="2596500" cy="43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b="1" sz="2000">
                <a:solidFill>
                  <a:schemeClr val="lt2"/>
                </a:solidFill>
              </a:defRPr>
            </a:lvl1pPr>
            <a:lvl2pPr lvl="1" rtl="0">
              <a:lnSpc>
                <a:spcPct val="100000"/>
              </a:lnSpc>
              <a:spcBef>
                <a:spcPts val="0"/>
              </a:spcBef>
              <a:spcAft>
                <a:spcPts val="0"/>
              </a:spcAft>
              <a:buSzPts val="2000"/>
              <a:buNone/>
              <a:defRPr b="1" sz="2000"/>
            </a:lvl2pPr>
            <a:lvl3pPr lvl="2" rtl="0">
              <a:lnSpc>
                <a:spcPct val="100000"/>
              </a:lnSpc>
              <a:spcBef>
                <a:spcPts val="0"/>
              </a:spcBef>
              <a:spcAft>
                <a:spcPts val="0"/>
              </a:spcAft>
              <a:buSzPts val="2000"/>
              <a:buNone/>
              <a:defRPr b="1" sz="2000"/>
            </a:lvl3pPr>
            <a:lvl4pPr lvl="3" rtl="0">
              <a:lnSpc>
                <a:spcPct val="100000"/>
              </a:lnSpc>
              <a:spcBef>
                <a:spcPts val="0"/>
              </a:spcBef>
              <a:spcAft>
                <a:spcPts val="0"/>
              </a:spcAft>
              <a:buSzPts val="2000"/>
              <a:buNone/>
              <a:defRPr b="1" sz="2000"/>
            </a:lvl4pPr>
            <a:lvl5pPr lvl="4" rtl="0">
              <a:lnSpc>
                <a:spcPct val="100000"/>
              </a:lnSpc>
              <a:spcBef>
                <a:spcPts val="0"/>
              </a:spcBef>
              <a:spcAft>
                <a:spcPts val="0"/>
              </a:spcAft>
              <a:buSzPts val="2000"/>
              <a:buNone/>
              <a:defRPr b="1" sz="2000"/>
            </a:lvl5pPr>
            <a:lvl6pPr lvl="5" rtl="0">
              <a:lnSpc>
                <a:spcPct val="100000"/>
              </a:lnSpc>
              <a:spcBef>
                <a:spcPts val="0"/>
              </a:spcBef>
              <a:spcAft>
                <a:spcPts val="0"/>
              </a:spcAft>
              <a:buSzPts val="2000"/>
              <a:buNone/>
              <a:defRPr b="1" sz="2000"/>
            </a:lvl6pPr>
            <a:lvl7pPr lvl="6" rtl="0">
              <a:lnSpc>
                <a:spcPct val="100000"/>
              </a:lnSpc>
              <a:spcBef>
                <a:spcPts val="0"/>
              </a:spcBef>
              <a:spcAft>
                <a:spcPts val="0"/>
              </a:spcAft>
              <a:buSzPts val="2000"/>
              <a:buNone/>
              <a:defRPr b="1" sz="2000"/>
            </a:lvl7pPr>
            <a:lvl8pPr lvl="7" rtl="0">
              <a:lnSpc>
                <a:spcPct val="100000"/>
              </a:lnSpc>
              <a:spcBef>
                <a:spcPts val="0"/>
              </a:spcBef>
              <a:spcAft>
                <a:spcPts val="0"/>
              </a:spcAft>
              <a:buSzPts val="2000"/>
              <a:buNone/>
              <a:defRPr b="1" sz="2000"/>
            </a:lvl8pPr>
            <a:lvl9pPr lvl="8" rtl="0">
              <a:lnSpc>
                <a:spcPct val="100000"/>
              </a:lnSpc>
              <a:spcBef>
                <a:spcPts val="0"/>
              </a:spcBef>
              <a:spcAft>
                <a:spcPts val="0"/>
              </a:spcAft>
              <a:buSzPts val="2000"/>
              <a:buNone/>
              <a:defRPr b="1" sz="2000"/>
            </a:lvl9pPr>
          </a:lstStyle>
          <a:p/>
        </p:txBody>
      </p:sp>
      <p:sp>
        <p:nvSpPr>
          <p:cNvPr id="126" name="Google Shape;126;p18"/>
          <p:cNvSpPr txBox="1"/>
          <p:nvPr>
            <p:ph idx="4" type="subTitle"/>
          </p:nvPr>
        </p:nvSpPr>
        <p:spPr>
          <a:xfrm>
            <a:off x="1760925" y="2828816"/>
            <a:ext cx="2596500" cy="48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27" name="Google Shape;127;p18"/>
          <p:cNvSpPr txBox="1"/>
          <p:nvPr>
            <p:ph idx="5" type="subTitle"/>
          </p:nvPr>
        </p:nvSpPr>
        <p:spPr>
          <a:xfrm>
            <a:off x="1760940" y="3524292"/>
            <a:ext cx="2596500" cy="43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b="1" sz="2000">
                <a:solidFill>
                  <a:schemeClr val="lt2"/>
                </a:solidFill>
              </a:defRPr>
            </a:lvl1pPr>
            <a:lvl2pPr lvl="1" rtl="0">
              <a:lnSpc>
                <a:spcPct val="100000"/>
              </a:lnSpc>
              <a:spcBef>
                <a:spcPts val="0"/>
              </a:spcBef>
              <a:spcAft>
                <a:spcPts val="0"/>
              </a:spcAft>
              <a:buSzPts val="2000"/>
              <a:buNone/>
              <a:defRPr b="1" sz="2000"/>
            </a:lvl2pPr>
            <a:lvl3pPr lvl="2" rtl="0">
              <a:lnSpc>
                <a:spcPct val="100000"/>
              </a:lnSpc>
              <a:spcBef>
                <a:spcPts val="0"/>
              </a:spcBef>
              <a:spcAft>
                <a:spcPts val="0"/>
              </a:spcAft>
              <a:buSzPts val="2000"/>
              <a:buNone/>
              <a:defRPr b="1" sz="2000"/>
            </a:lvl3pPr>
            <a:lvl4pPr lvl="3" rtl="0">
              <a:lnSpc>
                <a:spcPct val="100000"/>
              </a:lnSpc>
              <a:spcBef>
                <a:spcPts val="0"/>
              </a:spcBef>
              <a:spcAft>
                <a:spcPts val="0"/>
              </a:spcAft>
              <a:buSzPts val="2000"/>
              <a:buNone/>
              <a:defRPr b="1" sz="2000"/>
            </a:lvl4pPr>
            <a:lvl5pPr lvl="4" rtl="0">
              <a:lnSpc>
                <a:spcPct val="100000"/>
              </a:lnSpc>
              <a:spcBef>
                <a:spcPts val="0"/>
              </a:spcBef>
              <a:spcAft>
                <a:spcPts val="0"/>
              </a:spcAft>
              <a:buSzPts val="2000"/>
              <a:buNone/>
              <a:defRPr b="1" sz="2000"/>
            </a:lvl5pPr>
            <a:lvl6pPr lvl="5" rtl="0">
              <a:lnSpc>
                <a:spcPct val="100000"/>
              </a:lnSpc>
              <a:spcBef>
                <a:spcPts val="0"/>
              </a:spcBef>
              <a:spcAft>
                <a:spcPts val="0"/>
              </a:spcAft>
              <a:buSzPts val="2000"/>
              <a:buNone/>
              <a:defRPr b="1" sz="2000"/>
            </a:lvl6pPr>
            <a:lvl7pPr lvl="6" rtl="0">
              <a:lnSpc>
                <a:spcPct val="100000"/>
              </a:lnSpc>
              <a:spcBef>
                <a:spcPts val="0"/>
              </a:spcBef>
              <a:spcAft>
                <a:spcPts val="0"/>
              </a:spcAft>
              <a:buSzPts val="2000"/>
              <a:buNone/>
              <a:defRPr b="1" sz="2000"/>
            </a:lvl7pPr>
            <a:lvl8pPr lvl="7" rtl="0">
              <a:lnSpc>
                <a:spcPct val="100000"/>
              </a:lnSpc>
              <a:spcBef>
                <a:spcPts val="0"/>
              </a:spcBef>
              <a:spcAft>
                <a:spcPts val="0"/>
              </a:spcAft>
              <a:buSzPts val="2000"/>
              <a:buNone/>
              <a:defRPr b="1" sz="2000"/>
            </a:lvl8pPr>
            <a:lvl9pPr lvl="8" rtl="0">
              <a:lnSpc>
                <a:spcPct val="100000"/>
              </a:lnSpc>
              <a:spcBef>
                <a:spcPts val="0"/>
              </a:spcBef>
              <a:spcAft>
                <a:spcPts val="0"/>
              </a:spcAft>
              <a:buSzPts val="2000"/>
              <a:buNone/>
              <a:defRPr b="1" sz="2000"/>
            </a:lvl9pPr>
          </a:lstStyle>
          <a:p/>
        </p:txBody>
      </p:sp>
      <p:sp>
        <p:nvSpPr>
          <p:cNvPr id="128" name="Google Shape;128;p18"/>
          <p:cNvSpPr txBox="1"/>
          <p:nvPr>
            <p:ph idx="6" type="subTitle"/>
          </p:nvPr>
        </p:nvSpPr>
        <p:spPr>
          <a:xfrm>
            <a:off x="1760925" y="3847041"/>
            <a:ext cx="2596500" cy="48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29" name="Google Shape;129;p18"/>
          <p:cNvSpPr txBox="1"/>
          <p:nvPr>
            <p:ph idx="7" type="subTitle"/>
          </p:nvPr>
        </p:nvSpPr>
        <p:spPr>
          <a:xfrm>
            <a:off x="4786641" y="1487841"/>
            <a:ext cx="2596500" cy="433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000"/>
              <a:buNone/>
              <a:defRPr b="1" sz="2000">
                <a:solidFill>
                  <a:schemeClr val="lt2"/>
                </a:solidFill>
              </a:defRPr>
            </a:lvl1pPr>
            <a:lvl2pPr lvl="1" rtl="0" algn="r">
              <a:lnSpc>
                <a:spcPct val="100000"/>
              </a:lnSpc>
              <a:spcBef>
                <a:spcPts val="0"/>
              </a:spcBef>
              <a:spcAft>
                <a:spcPts val="0"/>
              </a:spcAft>
              <a:buSzPts val="2000"/>
              <a:buNone/>
              <a:defRPr b="1" sz="2000"/>
            </a:lvl2pPr>
            <a:lvl3pPr lvl="2" rtl="0" algn="r">
              <a:lnSpc>
                <a:spcPct val="100000"/>
              </a:lnSpc>
              <a:spcBef>
                <a:spcPts val="0"/>
              </a:spcBef>
              <a:spcAft>
                <a:spcPts val="0"/>
              </a:spcAft>
              <a:buSzPts val="2000"/>
              <a:buNone/>
              <a:defRPr b="1" sz="2000"/>
            </a:lvl3pPr>
            <a:lvl4pPr lvl="3" rtl="0" algn="r">
              <a:lnSpc>
                <a:spcPct val="100000"/>
              </a:lnSpc>
              <a:spcBef>
                <a:spcPts val="0"/>
              </a:spcBef>
              <a:spcAft>
                <a:spcPts val="0"/>
              </a:spcAft>
              <a:buSzPts val="2000"/>
              <a:buNone/>
              <a:defRPr b="1" sz="2000"/>
            </a:lvl4pPr>
            <a:lvl5pPr lvl="4" rtl="0" algn="r">
              <a:lnSpc>
                <a:spcPct val="100000"/>
              </a:lnSpc>
              <a:spcBef>
                <a:spcPts val="0"/>
              </a:spcBef>
              <a:spcAft>
                <a:spcPts val="0"/>
              </a:spcAft>
              <a:buSzPts val="2000"/>
              <a:buNone/>
              <a:defRPr b="1" sz="2000"/>
            </a:lvl5pPr>
            <a:lvl6pPr lvl="5" rtl="0" algn="r">
              <a:lnSpc>
                <a:spcPct val="100000"/>
              </a:lnSpc>
              <a:spcBef>
                <a:spcPts val="0"/>
              </a:spcBef>
              <a:spcAft>
                <a:spcPts val="0"/>
              </a:spcAft>
              <a:buSzPts val="2000"/>
              <a:buNone/>
              <a:defRPr b="1" sz="2000"/>
            </a:lvl6pPr>
            <a:lvl7pPr lvl="6" rtl="0" algn="r">
              <a:lnSpc>
                <a:spcPct val="100000"/>
              </a:lnSpc>
              <a:spcBef>
                <a:spcPts val="0"/>
              </a:spcBef>
              <a:spcAft>
                <a:spcPts val="0"/>
              </a:spcAft>
              <a:buSzPts val="2000"/>
              <a:buNone/>
              <a:defRPr b="1" sz="2000"/>
            </a:lvl7pPr>
            <a:lvl8pPr lvl="7" rtl="0" algn="r">
              <a:lnSpc>
                <a:spcPct val="100000"/>
              </a:lnSpc>
              <a:spcBef>
                <a:spcPts val="0"/>
              </a:spcBef>
              <a:spcAft>
                <a:spcPts val="0"/>
              </a:spcAft>
              <a:buSzPts val="2000"/>
              <a:buNone/>
              <a:defRPr b="1" sz="2000"/>
            </a:lvl8pPr>
            <a:lvl9pPr lvl="8" rtl="0" algn="r">
              <a:lnSpc>
                <a:spcPct val="100000"/>
              </a:lnSpc>
              <a:spcBef>
                <a:spcPts val="0"/>
              </a:spcBef>
              <a:spcAft>
                <a:spcPts val="0"/>
              </a:spcAft>
              <a:buSzPts val="2000"/>
              <a:buNone/>
              <a:defRPr b="1" sz="2000"/>
            </a:lvl9pPr>
          </a:lstStyle>
          <a:p/>
        </p:txBody>
      </p:sp>
      <p:sp>
        <p:nvSpPr>
          <p:cNvPr id="130" name="Google Shape;130;p18"/>
          <p:cNvSpPr txBox="1"/>
          <p:nvPr>
            <p:ph idx="8" type="subTitle"/>
          </p:nvPr>
        </p:nvSpPr>
        <p:spPr>
          <a:xfrm>
            <a:off x="4786626" y="1810591"/>
            <a:ext cx="2596500" cy="48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131" name="Google Shape;131;p18"/>
          <p:cNvSpPr txBox="1"/>
          <p:nvPr>
            <p:ph idx="9" type="subTitle"/>
          </p:nvPr>
        </p:nvSpPr>
        <p:spPr>
          <a:xfrm>
            <a:off x="4786641" y="2506067"/>
            <a:ext cx="2596500" cy="433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000"/>
              <a:buNone/>
              <a:defRPr b="1" sz="2000">
                <a:solidFill>
                  <a:schemeClr val="lt2"/>
                </a:solidFill>
              </a:defRPr>
            </a:lvl1pPr>
            <a:lvl2pPr lvl="1" rtl="0" algn="r">
              <a:lnSpc>
                <a:spcPct val="100000"/>
              </a:lnSpc>
              <a:spcBef>
                <a:spcPts val="0"/>
              </a:spcBef>
              <a:spcAft>
                <a:spcPts val="0"/>
              </a:spcAft>
              <a:buSzPts val="2000"/>
              <a:buNone/>
              <a:defRPr b="1" sz="2000"/>
            </a:lvl2pPr>
            <a:lvl3pPr lvl="2" rtl="0" algn="r">
              <a:lnSpc>
                <a:spcPct val="100000"/>
              </a:lnSpc>
              <a:spcBef>
                <a:spcPts val="0"/>
              </a:spcBef>
              <a:spcAft>
                <a:spcPts val="0"/>
              </a:spcAft>
              <a:buSzPts val="2000"/>
              <a:buNone/>
              <a:defRPr b="1" sz="2000"/>
            </a:lvl3pPr>
            <a:lvl4pPr lvl="3" rtl="0" algn="r">
              <a:lnSpc>
                <a:spcPct val="100000"/>
              </a:lnSpc>
              <a:spcBef>
                <a:spcPts val="0"/>
              </a:spcBef>
              <a:spcAft>
                <a:spcPts val="0"/>
              </a:spcAft>
              <a:buSzPts val="2000"/>
              <a:buNone/>
              <a:defRPr b="1" sz="2000"/>
            </a:lvl4pPr>
            <a:lvl5pPr lvl="4" rtl="0" algn="r">
              <a:lnSpc>
                <a:spcPct val="100000"/>
              </a:lnSpc>
              <a:spcBef>
                <a:spcPts val="0"/>
              </a:spcBef>
              <a:spcAft>
                <a:spcPts val="0"/>
              </a:spcAft>
              <a:buSzPts val="2000"/>
              <a:buNone/>
              <a:defRPr b="1" sz="2000"/>
            </a:lvl5pPr>
            <a:lvl6pPr lvl="5" rtl="0" algn="r">
              <a:lnSpc>
                <a:spcPct val="100000"/>
              </a:lnSpc>
              <a:spcBef>
                <a:spcPts val="0"/>
              </a:spcBef>
              <a:spcAft>
                <a:spcPts val="0"/>
              </a:spcAft>
              <a:buSzPts val="2000"/>
              <a:buNone/>
              <a:defRPr b="1" sz="2000"/>
            </a:lvl6pPr>
            <a:lvl7pPr lvl="6" rtl="0" algn="r">
              <a:lnSpc>
                <a:spcPct val="100000"/>
              </a:lnSpc>
              <a:spcBef>
                <a:spcPts val="0"/>
              </a:spcBef>
              <a:spcAft>
                <a:spcPts val="0"/>
              </a:spcAft>
              <a:buSzPts val="2000"/>
              <a:buNone/>
              <a:defRPr b="1" sz="2000"/>
            </a:lvl7pPr>
            <a:lvl8pPr lvl="7" rtl="0" algn="r">
              <a:lnSpc>
                <a:spcPct val="100000"/>
              </a:lnSpc>
              <a:spcBef>
                <a:spcPts val="0"/>
              </a:spcBef>
              <a:spcAft>
                <a:spcPts val="0"/>
              </a:spcAft>
              <a:buSzPts val="2000"/>
              <a:buNone/>
              <a:defRPr b="1" sz="2000"/>
            </a:lvl8pPr>
            <a:lvl9pPr lvl="8" rtl="0" algn="r">
              <a:lnSpc>
                <a:spcPct val="100000"/>
              </a:lnSpc>
              <a:spcBef>
                <a:spcPts val="0"/>
              </a:spcBef>
              <a:spcAft>
                <a:spcPts val="0"/>
              </a:spcAft>
              <a:buSzPts val="2000"/>
              <a:buNone/>
              <a:defRPr b="1" sz="2000"/>
            </a:lvl9pPr>
          </a:lstStyle>
          <a:p/>
        </p:txBody>
      </p:sp>
      <p:sp>
        <p:nvSpPr>
          <p:cNvPr id="132" name="Google Shape;132;p18"/>
          <p:cNvSpPr txBox="1"/>
          <p:nvPr>
            <p:ph idx="13" type="subTitle"/>
          </p:nvPr>
        </p:nvSpPr>
        <p:spPr>
          <a:xfrm>
            <a:off x="4786626" y="2828816"/>
            <a:ext cx="2596500" cy="48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133" name="Google Shape;133;p18"/>
          <p:cNvSpPr txBox="1"/>
          <p:nvPr>
            <p:ph idx="14" type="subTitle"/>
          </p:nvPr>
        </p:nvSpPr>
        <p:spPr>
          <a:xfrm>
            <a:off x="4786641" y="3524292"/>
            <a:ext cx="2596500" cy="433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000"/>
              <a:buNone/>
              <a:defRPr b="1" sz="2000">
                <a:solidFill>
                  <a:schemeClr val="lt2"/>
                </a:solidFill>
              </a:defRPr>
            </a:lvl1pPr>
            <a:lvl2pPr lvl="1" rtl="0" algn="r">
              <a:lnSpc>
                <a:spcPct val="100000"/>
              </a:lnSpc>
              <a:spcBef>
                <a:spcPts val="0"/>
              </a:spcBef>
              <a:spcAft>
                <a:spcPts val="0"/>
              </a:spcAft>
              <a:buSzPts val="2000"/>
              <a:buNone/>
              <a:defRPr b="1" sz="2000"/>
            </a:lvl2pPr>
            <a:lvl3pPr lvl="2" rtl="0" algn="r">
              <a:lnSpc>
                <a:spcPct val="100000"/>
              </a:lnSpc>
              <a:spcBef>
                <a:spcPts val="0"/>
              </a:spcBef>
              <a:spcAft>
                <a:spcPts val="0"/>
              </a:spcAft>
              <a:buSzPts val="2000"/>
              <a:buNone/>
              <a:defRPr b="1" sz="2000"/>
            </a:lvl3pPr>
            <a:lvl4pPr lvl="3" rtl="0" algn="r">
              <a:lnSpc>
                <a:spcPct val="100000"/>
              </a:lnSpc>
              <a:spcBef>
                <a:spcPts val="0"/>
              </a:spcBef>
              <a:spcAft>
                <a:spcPts val="0"/>
              </a:spcAft>
              <a:buSzPts val="2000"/>
              <a:buNone/>
              <a:defRPr b="1" sz="2000"/>
            </a:lvl4pPr>
            <a:lvl5pPr lvl="4" rtl="0" algn="r">
              <a:lnSpc>
                <a:spcPct val="100000"/>
              </a:lnSpc>
              <a:spcBef>
                <a:spcPts val="0"/>
              </a:spcBef>
              <a:spcAft>
                <a:spcPts val="0"/>
              </a:spcAft>
              <a:buSzPts val="2000"/>
              <a:buNone/>
              <a:defRPr b="1" sz="2000"/>
            </a:lvl5pPr>
            <a:lvl6pPr lvl="5" rtl="0" algn="r">
              <a:lnSpc>
                <a:spcPct val="100000"/>
              </a:lnSpc>
              <a:spcBef>
                <a:spcPts val="0"/>
              </a:spcBef>
              <a:spcAft>
                <a:spcPts val="0"/>
              </a:spcAft>
              <a:buSzPts val="2000"/>
              <a:buNone/>
              <a:defRPr b="1" sz="2000"/>
            </a:lvl6pPr>
            <a:lvl7pPr lvl="6" rtl="0" algn="r">
              <a:lnSpc>
                <a:spcPct val="100000"/>
              </a:lnSpc>
              <a:spcBef>
                <a:spcPts val="0"/>
              </a:spcBef>
              <a:spcAft>
                <a:spcPts val="0"/>
              </a:spcAft>
              <a:buSzPts val="2000"/>
              <a:buNone/>
              <a:defRPr b="1" sz="2000"/>
            </a:lvl7pPr>
            <a:lvl8pPr lvl="7" rtl="0" algn="r">
              <a:lnSpc>
                <a:spcPct val="100000"/>
              </a:lnSpc>
              <a:spcBef>
                <a:spcPts val="0"/>
              </a:spcBef>
              <a:spcAft>
                <a:spcPts val="0"/>
              </a:spcAft>
              <a:buSzPts val="2000"/>
              <a:buNone/>
              <a:defRPr b="1" sz="2000"/>
            </a:lvl8pPr>
            <a:lvl9pPr lvl="8" rtl="0" algn="r">
              <a:lnSpc>
                <a:spcPct val="100000"/>
              </a:lnSpc>
              <a:spcBef>
                <a:spcPts val="0"/>
              </a:spcBef>
              <a:spcAft>
                <a:spcPts val="0"/>
              </a:spcAft>
              <a:buSzPts val="2000"/>
              <a:buNone/>
              <a:defRPr b="1" sz="2000"/>
            </a:lvl9pPr>
          </a:lstStyle>
          <a:p/>
        </p:txBody>
      </p:sp>
      <p:sp>
        <p:nvSpPr>
          <p:cNvPr id="134" name="Google Shape;134;p18"/>
          <p:cNvSpPr txBox="1"/>
          <p:nvPr>
            <p:ph idx="15" type="subTitle"/>
          </p:nvPr>
        </p:nvSpPr>
        <p:spPr>
          <a:xfrm>
            <a:off x="4786626" y="3847041"/>
            <a:ext cx="2596500" cy="48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cxnSp>
        <p:nvCxnSpPr>
          <p:cNvPr id="135" name="Google Shape;135;p18"/>
          <p:cNvCxnSpPr/>
          <p:nvPr/>
        </p:nvCxnSpPr>
        <p:spPr>
          <a:xfrm>
            <a:off x="711900" y="300225"/>
            <a:ext cx="7720200" cy="0"/>
          </a:xfrm>
          <a:prstGeom prst="straightConnector1">
            <a:avLst/>
          </a:prstGeom>
          <a:noFill/>
          <a:ln cap="flat" cmpd="sng" w="9525">
            <a:solidFill>
              <a:schemeClr val="dk1"/>
            </a:solidFill>
            <a:prstDash val="solid"/>
            <a:round/>
            <a:headEnd len="med" w="med" type="none"/>
            <a:tailEnd len="med" w="med" type="none"/>
          </a:ln>
        </p:spPr>
      </p:cxnSp>
      <p:cxnSp>
        <p:nvCxnSpPr>
          <p:cNvPr id="136" name="Google Shape;136;p18"/>
          <p:cNvCxnSpPr/>
          <p:nvPr/>
        </p:nvCxnSpPr>
        <p:spPr>
          <a:xfrm>
            <a:off x="711900" y="4843275"/>
            <a:ext cx="7720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8">
    <p:spTree>
      <p:nvGrpSpPr>
        <p:cNvPr id="137" name="Shape 137"/>
        <p:cNvGrpSpPr/>
        <p:nvPr/>
      </p:nvGrpSpPr>
      <p:grpSpPr>
        <a:xfrm>
          <a:off x="0" y="0"/>
          <a:ext cx="0" cy="0"/>
          <a:chOff x="0" y="0"/>
          <a:chExt cx="0" cy="0"/>
        </a:xfrm>
      </p:grpSpPr>
      <p:sp>
        <p:nvSpPr>
          <p:cNvPr id="138" name="Google Shape;138;p19"/>
          <p:cNvSpPr txBox="1"/>
          <p:nvPr>
            <p:ph hasCustomPrompt="1" type="title"/>
          </p:nvPr>
        </p:nvSpPr>
        <p:spPr>
          <a:xfrm>
            <a:off x="713100" y="631224"/>
            <a:ext cx="4596600" cy="7779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6500"/>
              <a:buNone/>
              <a:defRPr sz="5000"/>
            </a:lvl1pPr>
            <a:lvl2pPr lvl="1" rtl="0" algn="ctr">
              <a:spcBef>
                <a:spcPts val="0"/>
              </a:spcBef>
              <a:spcAft>
                <a:spcPts val="0"/>
              </a:spcAft>
              <a:buSzPts val="6500"/>
              <a:buNone/>
              <a:defRPr sz="6500"/>
            </a:lvl2pPr>
            <a:lvl3pPr lvl="2" rtl="0" algn="ctr">
              <a:spcBef>
                <a:spcPts val="0"/>
              </a:spcBef>
              <a:spcAft>
                <a:spcPts val="0"/>
              </a:spcAft>
              <a:buSzPts val="6500"/>
              <a:buNone/>
              <a:defRPr sz="6500"/>
            </a:lvl3pPr>
            <a:lvl4pPr lvl="3" rtl="0" algn="ctr">
              <a:spcBef>
                <a:spcPts val="0"/>
              </a:spcBef>
              <a:spcAft>
                <a:spcPts val="0"/>
              </a:spcAft>
              <a:buSzPts val="6500"/>
              <a:buNone/>
              <a:defRPr sz="6500"/>
            </a:lvl4pPr>
            <a:lvl5pPr lvl="4" rtl="0" algn="ctr">
              <a:spcBef>
                <a:spcPts val="0"/>
              </a:spcBef>
              <a:spcAft>
                <a:spcPts val="0"/>
              </a:spcAft>
              <a:buSzPts val="6500"/>
              <a:buNone/>
              <a:defRPr sz="6500"/>
            </a:lvl5pPr>
            <a:lvl6pPr lvl="5" rtl="0" algn="ctr">
              <a:spcBef>
                <a:spcPts val="0"/>
              </a:spcBef>
              <a:spcAft>
                <a:spcPts val="0"/>
              </a:spcAft>
              <a:buSzPts val="6500"/>
              <a:buNone/>
              <a:defRPr sz="6500"/>
            </a:lvl6pPr>
            <a:lvl7pPr lvl="6" rtl="0" algn="ctr">
              <a:spcBef>
                <a:spcPts val="0"/>
              </a:spcBef>
              <a:spcAft>
                <a:spcPts val="0"/>
              </a:spcAft>
              <a:buSzPts val="6500"/>
              <a:buNone/>
              <a:defRPr sz="6500"/>
            </a:lvl7pPr>
            <a:lvl8pPr lvl="7" rtl="0" algn="ctr">
              <a:spcBef>
                <a:spcPts val="0"/>
              </a:spcBef>
              <a:spcAft>
                <a:spcPts val="0"/>
              </a:spcAft>
              <a:buSzPts val="6500"/>
              <a:buNone/>
              <a:defRPr sz="6500"/>
            </a:lvl8pPr>
            <a:lvl9pPr lvl="8" rtl="0" algn="ctr">
              <a:spcBef>
                <a:spcPts val="0"/>
              </a:spcBef>
              <a:spcAft>
                <a:spcPts val="0"/>
              </a:spcAft>
              <a:buSzPts val="6500"/>
              <a:buNone/>
              <a:defRPr sz="6500"/>
            </a:lvl9pPr>
          </a:lstStyle>
          <a:p>
            <a:r>
              <a:t>xx%</a:t>
            </a:r>
          </a:p>
        </p:txBody>
      </p:sp>
      <p:sp>
        <p:nvSpPr>
          <p:cNvPr id="139" name="Google Shape;139;p19"/>
          <p:cNvSpPr txBox="1"/>
          <p:nvPr>
            <p:ph idx="1" type="subTitle"/>
          </p:nvPr>
        </p:nvSpPr>
        <p:spPr>
          <a:xfrm>
            <a:off x="713100" y="1414138"/>
            <a:ext cx="45966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40" name="Google Shape;140;p19"/>
          <p:cNvSpPr txBox="1"/>
          <p:nvPr>
            <p:ph hasCustomPrompt="1" idx="2" type="title"/>
          </p:nvPr>
        </p:nvSpPr>
        <p:spPr>
          <a:xfrm>
            <a:off x="713100" y="1983487"/>
            <a:ext cx="4596600" cy="7779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6500"/>
              <a:buNone/>
              <a:defRPr sz="5000">
                <a:solidFill>
                  <a:schemeClr val="lt1"/>
                </a:solidFill>
              </a:defRPr>
            </a:lvl1pPr>
            <a:lvl2pPr lvl="1" rtl="0" algn="ctr">
              <a:spcBef>
                <a:spcPts val="0"/>
              </a:spcBef>
              <a:spcAft>
                <a:spcPts val="0"/>
              </a:spcAft>
              <a:buSzPts val="6500"/>
              <a:buNone/>
              <a:defRPr sz="6500"/>
            </a:lvl2pPr>
            <a:lvl3pPr lvl="2" rtl="0" algn="ctr">
              <a:spcBef>
                <a:spcPts val="0"/>
              </a:spcBef>
              <a:spcAft>
                <a:spcPts val="0"/>
              </a:spcAft>
              <a:buSzPts val="6500"/>
              <a:buNone/>
              <a:defRPr sz="6500"/>
            </a:lvl3pPr>
            <a:lvl4pPr lvl="3" rtl="0" algn="ctr">
              <a:spcBef>
                <a:spcPts val="0"/>
              </a:spcBef>
              <a:spcAft>
                <a:spcPts val="0"/>
              </a:spcAft>
              <a:buSzPts val="6500"/>
              <a:buNone/>
              <a:defRPr sz="6500"/>
            </a:lvl4pPr>
            <a:lvl5pPr lvl="4" rtl="0" algn="ctr">
              <a:spcBef>
                <a:spcPts val="0"/>
              </a:spcBef>
              <a:spcAft>
                <a:spcPts val="0"/>
              </a:spcAft>
              <a:buSzPts val="6500"/>
              <a:buNone/>
              <a:defRPr sz="6500"/>
            </a:lvl5pPr>
            <a:lvl6pPr lvl="5" rtl="0" algn="ctr">
              <a:spcBef>
                <a:spcPts val="0"/>
              </a:spcBef>
              <a:spcAft>
                <a:spcPts val="0"/>
              </a:spcAft>
              <a:buSzPts val="6500"/>
              <a:buNone/>
              <a:defRPr sz="6500"/>
            </a:lvl6pPr>
            <a:lvl7pPr lvl="6" rtl="0" algn="ctr">
              <a:spcBef>
                <a:spcPts val="0"/>
              </a:spcBef>
              <a:spcAft>
                <a:spcPts val="0"/>
              </a:spcAft>
              <a:buSzPts val="6500"/>
              <a:buNone/>
              <a:defRPr sz="6500"/>
            </a:lvl7pPr>
            <a:lvl8pPr lvl="7" rtl="0" algn="ctr">
              <a:spcBef>
                <a:spcPts val="0"/>
              </a:spcBef>
              <a:spcAft>
                <a:spcPts val="0"/>
              </a:spcAft>
              <a:buSzPts val="6500"/>
              <a:buNone/>
              <a:defRPr sz="6500"/>
            </a:lvl8pPr>
            <a:lvl9pPr lvl="8" rtl="0" algn="ctr">
              <a:spcBef>
                <a:spcPts val="0"/>
              </a:spcBef>
              <a:spcAft>
                <a:spcPts val="0"/>
              </a:spcAft>
              <a:buSzPts val="6500"/>
              <a:buNone/>
              <a:defRPr sz="6500"/>
            </a:lvl9pPr>
          </a:lstStyle>
          <a:p>
            <a:r>
              <a:t>xx%</a:t>
            </a:r>
          </a:p>
        </p:txBody>
      </p:sp>
      <p:sp>
        <p:nvSpPr>
          <p:cNvPr id="141" name="Google Shape;141;p19"/>
          <p:cNvSpPr txBox="1"/>
          <p:nvPr>
            <p:ph idx="3" type="subTitle"/>
          </p:nvPr>
        </p:nvSpPr>
        <p:spPr>
          <a:xfrm>
            <a:off x="713100" y="2766401"/>
            <a:ext cx="45966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42" name="Google Shape;142;p19"/>
          <p:cNvSpPr txBox="1"/>
          <p:nvPr>
            <p:ph hasCustomPrompt="1" idx="4" type="title"/>
          </p:nvPr>
        </p:nvSpPr>
        <p:spPr>
          <a:xfrm>
            <a:off x="713100" y="3335762"/>
            <a:ext cx="4596600" cy="7779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6500"/>
              <a:buNone/>
              <a:defRPr sz="5000"/>
            </a:lvl1pPr>
            <a:lvl2pPr lvl="1" rtl="0" algn="ctr">
              <a:spcBef>
                <a:spcPts val="0"/>
              </a:spcBef>
              <a:spcAft>
                <a:spcPts val="0"/>
              </a:spcAft>
              <a:buSzPts val="6500"/>
              <a:buNone/>
              <a:defRPr sz="6500"/>
            </a:lvl2pPr>
            <a:lvl3pPr lvl="2" rtl="0" algn="ctr">
              <a:spcBef>
                <a:spcPts val="0"/>
              </a:spcBef>
              <a:spcAft>
                <a:spcPts val="0"/>
              </a:spcAft>
              <a:buSzPts val="6500"/>
              <a:buNone/>
              <a:defRPr sz="6500"/>
            </a:lvl3pPr>
            <a:lvl4pPr lvl="3" rtl="0" algn="ctr">
              <a:spcBef>
                <a:spcPts val="0"/>
              </a:spcBef>
              <a:spcAft>
                <a:spcPts val="0"/>
              </a:spcAft>
              <a:buSzPts val="6500"/>
              <a:buNone/>
              <a:defRPr sz="6500"/>
            </a:lvl4pPr>
            <a:lvl5pPr lvl="4" rtl="0" algn="ctr">
              <a:spcBef>
                <a:spcPts val="0"/>
              </a:spcBef>
              <a:spcAft>
                <a:spcPts val="0"/>
              </a:spcAft>
              <a:buSzPts val="6500"/>
              <a:buNone/>
              <a:defRPr sz="6500"/>
            </a:lvl5pPr>
            <a:lvl6pPr lvl="5" rtl="0" algn="ctr">
              <a:spcBef>
                <a:spcPts val="0"/>
              </a:spcBef>
              <a:spcAft>
                <a:spcPts val="0"/>
              </a:spcAft>
              <a:buSzPts val="6500"/>
              <a:buNone/>
              <a:defRPr sz="6500"/>
            </a:lvl6pPr>
            <a:lvl7pPr lvl="6" rtl="0" algn="ctr">
              <a:spcBef>
                <a:spcPts val="0"/>
              </a:spcBef>
              <a:spcAft>
                <a:spcPts val="0"/>
              </a:spcAft>
              <a:buSzPts val="6500"/>
              <a:buNone/>
              <a:defRPr sz="6500"/>
            </a:lvl7pPr>
            <a:lvl8pPr lvl="7" rtl="0" algn="ctr">
              <a:spcBef>
                <a:spcPts val="0"/>
              </a:spcBef>
              <a:spcAft>
                <a:spcPts val="0"/>
              </a:spcAft>
              <a:buSzPts val="6500"/>
              <a:buNone/>
              <a:defRPr sz="6500"/>
            </a:lvl8pPr>
            <a:lvl9pPr lvl="8" rtl="0" algn="ctr">
              <a:spcBef>
                <a:spcPts val="0"/>
              </a:spcBef>
              <a:spcAft>
                <a:spcPts val="0"/>
              </a:spcAft>
              <a:buSzPts val="6500"/>
              <a:buNone/>
              <a:defRPr sz="6500"/>
            </a:lvl9pPr>
          </a:lstStyle>
          <a:p>
            <a:r>
              <a:t>xx%</a:t>
            </a:r>
          </a:p>
        </p:txBody>
      </p:sp>
      <p:sp>
        <p:nvSpPr>
          <p:cNvPr id="143" name="Google Shape;143;p19"/>
          <p:cNvSpPr txBox="1"/>
          <p:nvPr>
            <p:ph idx="5" type="subTitle"/>
          </p:nvPr>
        </p:nvSpPr>
        <p:spPr>
          <a:xfrm>
            <a:off x="713100" y="4118676"/>
            <a:ext cx="45966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44" name="Google Shape;144;p19"/>
          <p:cNvSpPr/>
          <p:nvPr>
            <p:ph idx="6" type="pic"/>
          </p:nvPr>
        </p:nvSpPr>
        <p:spPr>
          <a:xfrm>
            <a:off x="5704275" y="0"/>
            <a:ext cx="3439500" cy="5143500"/>
          </a:xfrm>
          <a:prstGeom prst="rect">
            <a:avLst/>
          </a:prstGeom>
          <a:noFill/>
          <a:ln>
            <a:noFill/>
          </a:ln>
        </p:spPr>
      </p:sp>
      <p:cxnSp>
        <p:nvCxnSpPr>
          <p:cNvPr id="145" name="Google Shape;145;p19"/>
          <p:cNvCxnSpPr/>
          <p:nvPr/>
        </p:nvCxnSpPr>
        <p:spPr>
          <a:xfrm>
            <a:off x="711900" y="300225"/>
            <a:ext cx="4812300" cy="0"/>
          </a:xfrm>
          <a:prstGeom prst="straightConnector1">
            <a:avLst/>
          </a:prstGeom>
          <a:noFill/>
          <a:ln cap="flat" cmpd="sng" w="9525">
            <a:solidFill>
              <a:schemeClr val="dk1"/>
            </a:solidFill>
            <a:prstDash val="solid"/>
            <a:round/>
            <a:headEnd len="med" w="med" type="none"/>
            <a:tailEnd len="med" w="med" type="none"/>
          </a:ln>
        </p:spPr>
      </p:cxnSp>
      <p:cxnSp>
        <p:nvCxnSpPr>
          <p:cNvPr id="146" name="Google Shape;146;p19"/>
          <p:cNvCxnSpPr/>
          <p:nvPr/>
        </p:nvCxnSpPr>
        <p:spPr>
          <a:xfrm>
            <a:off x="711900" y="4843275"/>
            <a:ext cx="4812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0">
    <p:spTree>
      <p:nvGrpSpPr>
        <p:cNvPr id="147" name="Shape 147"/>
        <p:cNvGrpSpPr/>
        <p:nvPr/>
      </p:nvGrpSpPr>
      <p:grpSpPr>
        <a:xfrm>
          <a:off x="0" y="0"/>
          <a:ext cx="0" cy="0"/>
          <a:chOff x="0" y="0"/>
          <a:chExt cx="0" cy="0"/>
        </a:xfrm>
      </p:grpSpPr>
      <p:sp>
        <p:nvSpPr>
          <p:cNvPr id="148" name="Google Shape;148;p20"/>
          <p:cNvSpPr txBox="1"/>
          <p:nvPr>
            <p:ph type="title"/>
          </p:nvPr>
        </p:nvSpPr>
        <p:spPr>
          <a:xfrm>
            <a:off x="713100" y="2835275"/>
            <a:ext cx="3678900" cy="10539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9" name="Google Shape;149;p20"/>
          <p:cNvSpPr txBox="1"/>
          <p:nvPr>
            <p:ph idx="1" type="subTitle"/>
          </p:nvPr>
        </p:nvSpPr>
        <p:spPr>
          <a:xfrm>
            <a:off x="713100" y="3889075"/>
            <a:ext cx="3678900" cy="68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cxnSp>
        <p:nvCxnSpPr>
          <p:cNvPr id="150" name="Google Shape;150;p20"/>
          <p:cNvCxnSpPr/>
          <p:nvPr/>
        </p:nvCxnSpPr>
        <p:spPr>
          <a:xfrm>
            <a:off x="711900" y="300225"/>
            <a:ext cx="7720200" cy="0"/>
          </a:xfrm>
          <a:prstGeom prst="straightConnector1">
            <a:avLst/>
          </a:prstGeom>
          <a:noFill/>
          <a:ln cap="flat" cmpd="sng" w="9525">
            <a:solidFill>
              <a:schemeClr val="dk1"/>
            </a:solidFill>
            <a:prstDash val="solid"/>
            <a:round/>
            <a:headEnd len="med" w="med" type="none"/>
            <a:tailEnd len="med" w="med" type="none"/>
          </a:ln>
        </p:spPr>
      </p:cxnSp>
      <p:cxnSp>
        <p:nvCxnSpPr>
          <p:cNvPr id="151" name="Google Shape;151;p20"/>
          <p:cNvCxnSpPr/>
          <p:nvPr/>
        </p:nvCxnSpPr>
        <p:spPr>
          <a:xfrm>
            <a:off x="711900" y="4843275"/>
            <a:ext cx="7720200" cy="0"/>
          </a:xfrm>
          <a:prstGeom prst="straightConnector1">
            <a:avLst/>
          </a:prstGeom>
          <a:noFill/>
          <a:ln cap="flat" cmpd="sng" w="9525">
            <a:solidFill>
              <a:schemeClr val="dk1"/>
            </a:solidFill>
            <a:prstDash val="solid"/>
            <a:round/>
            <a:headEnd len="med" w="med" type="none"/>
            <a:tailEnd len="med" w="med" type="none"/>
          </a:ln>
        </p:spPr>
      </p:cxnSp>
      <p:sp>
        <p:nvSpPr>
          <p:cNvPr id="152" name="Google Shape;152;p20"/>
          <p:cNvSpPr/>
          <p:nvPr>
            <p:ph idx="2" type="pic"/>
          </p:nvPr>
        </p:nvSpPr>
        <p:spPr>
          <a:xfrm>
            <a:off x="711925" y="539475"/>
            <a:ext cx="3222600" cy="2032200"/>
          </a:xfrm>
          <a:prstGeom prst="rect">
            <a:avLst/>
          </a:prstGeom>
          <a:noFill/>
          <a:ln>
            <a:noFill/>
          </a:ln>
        </p:spPr>
      </p:sp>
      <p:sp>
        <p:nvSpPr>
          <p:cNvPr id="153" name="Google Shape;153;p20"/>
          <p:cNvSpPr/>
          <p:nvPr>
            <p:ph idx="3" type="pic"/>
          </p:nvPr>
        </p:nvSpPr>
        <p:spPr>
          <a:xfrm>
            <a:off x="4159200" y="539475"/>
            <a:ext cx="4271700" cy="2032200"/>
          </a:xfrm>
          <a:prstGeom prst="rect">
            <a:avLst/>
          </a:prstGeom>
          <a:noFill/>
          <a:ln>
            <a:noFill/>
          </a:ln>
        </p:spPr>
      </p:sp>
      <p:sp>
        <p:nvSpPr>
          <p:cNvPr id="154" name="Google Shape;154;p20"/>
          <p:cNvSpPr/>
          <p:nvPr>
            <p:ph idx="4" type="pic"/>
          </p:nvPr>
        </p:nvSpPr>
        <p:spPr>
          <a:xfrm>
            <a:off x="4572000" y="2795075"/>
            <a:ext cx="3858900" cy="18012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4572000" y="1930426"/>
            <a:ext cx="3857100" cy="1507800"/>
          </a:xfrm>
          <a:prstGeom prst="rect">
            <a:avLst/>
          </a:prstGeom>
        </p:spPr>
        <p:txBody>
          <a:bodyPr anchorCtr="0" anchor="ctr" bIns="91425" lIns="91425" spcFirstLastPara="1" rIns="91425" wrap="square" tIns="91425">
            <a:noAutofit/>
          </a:bodyPr>
          <a:lstStyle>
            <a:lvl1pPr lvl="0" algn="r">
              <a:spcBef>
                <a:spcPts val="0"/>
              </a:spcBef>
              <a:spcAft>
                <a:spcPts val="0"/>
              </a:spcAft>
              <a:buSzPts val="4000"/>
              <a:buNone/>
              <a:defRPr sz="52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6" name="Google Shape;16;p3"/>
          <p:cNvSpPr txBox="1"/>
          <p:nvPr>
            <p:ph hasCustomPrompt="1" idx="2" type="title"/>
          </p:nvPr>
        </p:nvSpPr>
        <p:spPr>
          <a:xfrm>
            <a:off x="7143901" y="755267"/>
            <a:ext cx="1172400" cy="9744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6000"/>
              <a:buNone/>
              <a:defRPr sz="55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 name="Google Shape;17;p3"/>
          <p:cNvSpPr txBox="1"/>
          <p:nvPr>
            <p:ph idx="1" type="subTitle"/>
          </p:nvPr>
        </p:nvSpPr>
        <p:spPr>
          <a:xfrm>
            <a:off x="5481250" y="3840733"/>
            <a:ext cx="2947800" cy="547500"/>
          </a:xfrm>
          <a:prstGeom prst="rect">
            <a:avLst/>
          </a:prstGeom>
          <a:noFill/>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8" name="Google Shape;18;p3"/>
          <p:cNvSpPr/>
          <p:nvPr>
            <p:ph idx="3" type="pic"/>
          </p:nvPr>
        </p:nvSpPr>
        <p:spPr>
          <a:xfrm>
            <a:off x="0" y="0"/>
            <a:ext cx="4271700" cy="5143500"/>
          </a:xfrm>
          <a:prstGeom prst="rect">
            <a:avLst/>
          </a:prstGeom>
          <a:noFill/>
          <a:ln>
            <a:noFill/>
          </a:ln>
        </p:spPr>
      </p:sp>
      <p:cxnSp>
        <p:nvCxnSpPr>
          <p:cNvPr id="19" name="Google Shape;19;p3"/>
          <p:cNvCxnSpPr/>
          <p:nvPr/>
        </p:nvCxnSpPr>
        <p:spPr>
          <a:xfrm>
            <a:off x="4477650" y="300225"/>
            <a:ext cx="3954600" cy="0"/>
          </a:xfrm>
          <a:prstGeom prst="straightConnector1">
            <a:avLst/>
          </a:prstGeom>
          <a:noFill/>
          <a:ln cap="flat" cmpd="sng" w="9525">
            <a:solidFill>
              <a:schemeClr val="dk1"/>
            </a:solidFill>
            <a:prstDash val="solid"/>
            <a:round/>
            <a:headEnd len="med" w="med" type="none"/>
            <a:tailEnd len="med" w="med" type="none"/>
          </a:ln>
        </p:spPr>
      </p:cxnSp>
      <p:cxnSp>
        <p:nvCxnSpPr>
          <p:cNvPr id="20" name="Google Shape;20;p3"/>
          <p:cNvCxnSpPr/>
          <p:nvPr/>
        </p:nvCxnSpPr>
        <p:spPr>
          <a:xfrm>
            <a:off x="4477650" y="4843275"/>
            <a:ext cx="39546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2">
    <p:spTree>
      <p:nvGrpSpPr>
        <p:cNvPr id="155" name="Shape 155"/>
        <p:cNvGrpSpPr/>
        <p:nvPr/>
      </p:nvGrpSpPr>
      <p:grpSpPr>
        <a:xfrm>
          <a:off x="0" y="0"/>
          <a:ext cx="0" cy="0"/>
          <a:chOff x="0" y="0"/>
          <a:chExt cx="0" cy="0"/>
        </a:xfrm>
      </p:grpSpPr>
      <p:sp>
        <p:nvSpPr>
          <p:cNvPr id="156" name="Google Shape;156;p21"/>
          <p:cNvSpPr txBox="1"/>
          <p:nvPr>
            <p:ph type="title"/>
          </p:nvPr>
        </p:nvSpPr>
        <p:spPr>
          <a:xfrm>
            <a:off x="713100" y="541190"/>
            <a:ext cx="771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57" name="Google Shape;157;p21"/>
          <p:cNvSpPr txBox="1"/>
          <p:nvPr>
            <p:ph idx="1" type="body"/>
          </p:nvPr>
        </p:nvSpPr>
        <p:spPr>
          <a:xfrm>
            <a:off x="713100" y="1573400"/>
            <a:ext cx="7717800" cy="1963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2"/>
              </a:buClr>
              <a:buSzPts val="12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cxnSp>
        <p:nvCxnSpPr>
          <p:cNvPr id="158" name="Google Shape;158;p21"/>
          <p:cNvCxnSpPr/>
          <p:nvPr/>
        </p:nvCxnSpPr>
        <p:spPr>
          <a:xfrm>
            <a:off x="711900" y="300225"/>
            <a:ext cx="7720200" cy="0"/>
          </a:xfrm>
          <a:prstGeom prst="straightConnector1">
            <a:avLst/>
          </a:prstGeom>
          <a:noFill/>
          <a:ln cap="flat" cmpd="sng" w="9525">
            <a:solidFill>
              <a:schemeClr val="dk1"/>
            </a:solidFill>
            <a:prstDash val="solid"/>
            <a:round/>
            <a:headEnd len="med" w="med" type="none"/>
            <a:tailEnd len="med" w="med" type="none"/>
          </a:ln>
        </p:spPr>
      </p:cxnSp>
      <p:cxnSp>
        <p:nvCxnSpPr>
          <p:cNvPr id="159" name="Google Shape;159;p21"/>
          <p:cNvCxnSpPr/>
          <p:nvPr/>
        </p:nvCxnSpPr>
        <p:spPr>
          <a:xfrm>
            <a:off x="711900" y="4843275"/>
            <a:ext cx="7720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4">
    <p:spTree>
      <p:nvGrpSpPr>
        <p:cNvPr id="160" name="Shape 160"/>
        <p:cNvGrpSpPr/>
        <p:nvPr/>
      </p:nvGrpSpPr>
      <p:grpSpPr>
        <a:xfrm>
          <a:off x="0" y="0"/>
          <a:ext cx="0" cy="0"/>
          <a:chOff x="0" y="0"/>
          <a:chExt cx="0" cy="0"/>
        </a:xfrm>
      </p:grpSpPr>
      <p:sp>
        <p:nvSpPr>
          <p:cNvPr id="161" name="Google Shape;161;p22"/>
          <p:cNvSpPr/>
          <p:nvPr>
            <p:ph idx="2" type="pic"/>
          </p:nvPr>
        </p:nvSpPr>
        <p:spPr>
          <a:xfrm>
            <a:off x="0" y="0"/>
            <a:ext cx="4271700" cy="5143500"/>
          </a:xfrm>
          <a:prstGeom prst="rect">
            <a:avLst/>
          </a:prstGeom>
          <a:noFill/>
          <a:ln>
            <a:noFill/>
          </a:ln>
        </p:spPr>
      </p:sp>
      <p:sp>
        <p:nvSpPr>
          <p:cNvPr id="162" name="Google Shape;162;p22"/>
          <p:cNvSpPr txBox="1"/>
          <p:nvPr>
            <p:ph type="title"/>
          </p:nvPr>
        </p:nvSpPr>
        <p:spPr>
          <a:xfrm>
            <a:off x="5095300" y="807844"/>
            <a:ext cx="3335700" cy="831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200"/>
              <a:buNone/>
              <a:defRPr sz="5000">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3" name="Google Shape;163;p22"/>
          <p:cNvSpPr txBox="1"/>
          <p:nvPr>
            <p:ph idx="1" type="subTitle"/>
          </p:nvPr>
        </p:nvSpPr>
        <p:spPr>
          <a:xfrm>
            <a:off x="5095250" y="1713625"/>
            <a:ext cx="3335700" cy="877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4" name="Google Shape;164;p22"/>
          <p:cNvSpPr txBox="1"/>
          <p:nvPr/>
        </p:nvSpPr>
        <p:spPr>
          <a:xfrm>
            <a:off x="5095300" y="3438705"/>
            <a:ext cx="3335700" cy="553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lang="en" sz="1000">
                <a:solidFill>
                  <a:schemeClr val="dk1"/>
                </a:solidFill>
                <a:latin typeface="Montserrat"/>
                <a:ea typeface="Montserrat"/>
                <a:cs typeface="Montserrat"/>
                <a:sym typeface="Montserrat"/>
              </a:rPr>
              <a:t>Credits: This presentation template was created by </a:t>
            </a:r>
            <a:r>
              <a:rPr b="1" lang="en" sz="1000">
                <a:solidFill>
                  <a:schemeClr val="dk1"/>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000">
                <a:solidFill>
                  <a:schemeClr val="dk1"/>
                </a:solidFill>
                <a:latin typeface="Montserrat"/>
                <a:ea typeface="Montserrat"/>
                <a:cs typeface="Montserrat"/>
                <a:sym typeface="Montserrat"/>
              </a:rPr>
              <a:t>, including icons by </a:t>
            </a:r>
            <a:r>
              <a:rPr b="1" lang="en" sz="1000">
                <a:solidFill>
                  <a:schemeClr val="dk1"/>
                </a:solidFill>
                <a:uFill>
                  <a:noFill/>
                </a:uFill>
                <a:latin typeface="Montserrat"/>
                <a:ea typeface="Montserrat"/>
                <a:cs typeface="Montserrat"/>
                <a:sym typeface="Montserrat"/>
                <a:hlinkClick r:id="rId3">
                  <a:extLst>
                    <a:ext uri="{A12FA001-AC4F-418D-AE19-62706E023703}">
                      <ahyp:hlinkClr val="tx"/>
                    </a:ext>
                  </a:extLst>
                </a:hlinkClick>
              </a:rPr>
              <a:t>Flaticon</a:t>
            </a:r>
            <a:r>
              <a:rPr b="1" lang="en" sz="1000">
                <a:solidFill>
                  <a:schemeClr val="dk1"/>
                </a:solidFill>
                <a:latin typeface="Montserrat"/>
                <a:ea typeface="Montserrat"/>
                <a:cs typeface="Montserrat"/>
                <a:sym typeface="Montserrat"/>
              </a:rPr>
              <a:t> </a:t>
            </a:r>
            <a:r>
              <a:rPr lang="en" sz="1000">
                <a:solidFill>
                  <a:schemeClr val="dk1"/>
                </a:solidFill>
                <a:latin typeface="Montserrat"/>
                <a:ea typeface="Montserrat"/>
                <a:cs typeface="Montserrat"/>
                <a:sym typeface="Montserrat"/>
              </a:rPr>
              <a:t>and infographics &amp; images by </a:t>
            </a:r>
            <a:r>
              <a:rPr b="1" lang="en" sz="1000">
                <a:solidFill>
                  <a:schemeClr val="dk1"/>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000">
              <a:solidFill>
                <a:schemeClr val="dk1"/>
              </a:solidFill>
              <a:latin typeface="Montserrat"/>
              <a:ea typeface="Montserrat"/>
              <a:cs typeface="Montserrat"/>
              <a:sym typeface="Montserra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3">
    <p:spTree>
      <p:nvGrpSpPr>
        <p:cNvPr id="165" name="Shape 165"/>
        <p:cNvGrpSpPr/>
        <p:nvPr/>
      </p:nvGrpSpPr>
      <p:grpSpPr>
        <a:xfrm>
          <a:off x="0" y="0"/>
          <a:ext cx="0" cy="0"/>
          <a:chOff x="0" y="0"/>
          <a:chExt cx="0" cy="0"/>
        </a:xfrm>
      </p:grpSpPr>
      <p:cxnSp>
        <p:nvCxnSpPr>
          <p:cNvPr id="166" name="Google Shape;166;p23"/>
          <p:cNvCxnSpPr/>
          <p:nvPr/>
        </p:nvCxnSpPr>
        <p:spPr>
          <a:xfrm>
            <a:off x="711900" y="300225"/>
            <a:ext cx="7720200" cy="0"/>
          </a:xfrm>
          <a:prstGeom prst="straightConnector1">
            <a:avLst/>
          </a:prstGeom>
          <a:noFill/>
          <a:ln cap="flat" cmpd="sng" w="9525">
            <a:solidFill>
              <a:schemeClr val="dk1"/>
            </a:solidFill>
            <a:prstDash val="solid"/>
            <a:round/>
            <a:headEnd len="med" w="med" type="none"/>
            <a:tailEnd len="med" w="med" type="none"/>
          </a:ln>
        </p:spPr>
      </p:cxnSp>
      <p:cxnSp>
        <p:nvCxnSpPr>
          <p:cNvPr id="167" name="Google Shape;167;p23"/>
          <p:cNvCxnSpPr/>
          <p:nvPr/>
        </p:nvCxnSpPr>
        <p:spPr>
          <a:xfrm>
            <a:off x="711900" y="4843275"/>
            <a:ext cx="7720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2">
    <p:spTree>
      <p:nvGrpSpPr>
        <p:cNvPr id="168" name="Shape 168"/>
        <p:cNvGrpSpPr/>
        <p:nvPr/>
      </p:nvGrpSpPr>
      <p:grpSpPr>
        <a:xfrm>
          <a:off x="0" y="0"/>
          <a:ext cx="0" cy="0"/>
          <a:chOff x="0" y="0"/>
          <a:chExt cx="0" cy="0"/>
        </a:xfrm>
      </p:grpSpPr>
      <p:cxnSp>
        <p:nvCxnSpPr>
          <p:cNvPr id="169" name="Google Shape;169;p24"/>
          <p:cNvCxnSpPr/>
          <p:nvPr/>
        </p:nvCxnSpPr>
        <p:spPr>
          <a:xfrm>
            <a:off x="711900" y="4843275"/>
            <a:ext cx="7720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713100" y="541190"/>
            <a:ext cx="77178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200"/>
              <a:buNone/>
              <a:defRPr>
                <a:solidFill>
                  <a:schemeClr val="lt2"/>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3" name="Google Shape;23;p4"/>
          <p:cNvSpPr txBox="1"/>
          <p:nvPr>
            <p:ph idx="1" type="body"/>
          </p:nvPr>
        </p:nvSpPr>
        <p:spPr>
          <a:xfrm>
            <a:off x="713100" y="1192405"/>
            <a:ext cx="7717800" cy="3945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cxnSp>
        <p:nvCxnSpPr>
          <p:cNvPr id="24" name="Google Shape;24;p4"/>
          <p:cNvCxnSpPr/>
          <p:nvPr/>
        </p:nvCxnSpPr>
        <p:spPr>
          <a:xfrm>
            <a:off x="711900" y="300225"/>
            <a:ext cx="7720200" cy="0"/>
          </a:xfrm>
          <a:prstGeom prst="straightConnector1">
            <a:avLst/>
          </a:prstGeom>
          <a:noFill/>
          <a:ln cap="flat" cmpd="sng" w="9525">
            <a:solidFill>
              <a:schemeClr val="dk1"/>
            </a:solidFill>
            <a:prstDash val="solid"/>
            <a:round/>
            <a:headEnd len="med" w="med" type="none"/>
            <a:tailEnd len="med" w="med" type="none"/>
          </a:ln>
        </p:spPr>
      </p:cxnSp>
      <p:cxnSp>
        <p:nvCxnSpPr>
          <p:cNvPr id="25" name="Google Shape;25;p4"/>
          <p:cNvCxnSpPr/>
          <p:nvPr/>
        </p:nvCxnSpPr>
        <p:spPr>
          <a:xfrm>
            <a:off x="711900" y="4843275"/>
            <a:ext cx="7720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713100" y="541200"/>
            <a:ext cx="487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solidFill>
                  <a:schemeClr val="lt2"/>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subTitle"/>
          </p:nvPr>
        </p:nvSpPr>
        <p:spPr>
          <a:xfrm>
            <a:off x="1680261" y="1488581"/>
            <a:ext cx="3621000" cy="43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b="1" sz="2000">
                <a:solidFill>
                  <a:schemeClr val="lt2"/>
                </a:solidFill>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29" name="Google Shape;29;p5"/>
          <p:cNvSpPr txBox="1"/>
          <p:nvPr>
            <p:ph idx="2" type="subTitle"/>
          </p:nvPr>
        </p:nvSpPr>
        <p:spPr>
          <a:xfrm>
            <a:off x="1680261" y="1811320"/>
            <a:ext cx="3621000" cy="104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0" name="Google Shape;30;p5"/>
          <p:cNvSpPr txBox="1"/>
          <p:nvPr>
            <p:ph idx="3" type="subTitle"/>
          </p:nvPr>
        </p:nvSpPr>
        <p:spPr>
          <a:xfrm>
            <a:off x="1680261" y="3141410"/>
            <a:ext cx="3621000" cy="433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b="1" sz="2000">
                <a:solidFill>
                  <a:schemeClr val="lt2"/>
                </a:solidFill>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31" name="Google Shape;31;p5"/>
          <p:cNvSpPr txBox="1"/>
          <p:nvPr>
            <p:ph idx="4" type="subTitle"/>
          </p:nvPr>
        </p:nvSpPr>
        <p:spPr>
          <a:xfrm>
            <a:off x="1680261" y="3464149"/>
            <a:ext cx="3621000" cy="104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 name="Google Shape;32;p5"/>
          <p:cNvSpPr/>
          <p:nvPr>
            <p:ph idx="5" type="pic"/>
          </p:nvPr>
        </p:nvSpPr>
        <p:spPr>
          <a:xfrm>
            <a:off x="5704275" y="0"/>
            <a:ext cx="3439500" cy="5143500"/>
          </a:xfrm>
          <a:prstGeom prst="rect">
            <a:avLst/>
          </a:prstGeom>
          <a:noFill/>
          <a:ln>
            <a:noFill/>
          </a:ln>
        </p:spPr>
      </p:sp>
      <p:cxnSp>
        <p:nvCxnSpPr>
          <p:cNvPr id="33" name="Google Shape;33;p5"/>
          <p:cNvCxnSpPr/>
          <p:nvPr/>
        </p:nvCxnSpPr>
        <p:spPr>
          <a:xfrm>
            <a:off x="711900" y="300225"/>
            <a:ext cx="4777800" cy="0"/>
          </a:xfrm>
          <a:prstGeom prst="straightConnector1">
            <a:avLst/>
          </a:prstGeom>
          <a:noFill/>
          <a:ln cap="flat" cmpd="sng" w="9525">
            <a:solidFill>
              <a:schemeClr val="dk1"/>
            </a:solidFill>
            <a:prstDash val="solid"/>
            <a:round/>
            <a:headEnd len="med" w="med" type="none"/>
            <a:tailEnd len="med" w="med" type="none"/>
          </a:ln>
        </p:spPr>
      </p:cxnSp>
      <p:cxnSp>
        <p:nvCxnSpPr>
          <p:cNvPr id="34" name="Google Shape;34;p5"/>
          <p:cNvCxnSpPr/>
          <p:nvPr/>
        </p:nvCxnSpPr>
        <p:spPr>
          <a:xfrm>
            <a:off x="711900" y="4843275"/>
            <a:ext cx="47778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713100" y="541190"/>
            <a:ext cx="77178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2"/>
              </a:buClr>
              <a:buSzPts val="3200"/>
              <a:buNone/>
              <a:defRPr>
                <a:solidFill>
                  <a:schemeClr val="lt2"/>
                </a:solidFill>
              </a:defRPr>
            </a:lvl1pPr>
            <a:lvl2pPr lvl="1" algn="ctr">
              <a:spcBef>
                <a:spcPts val="0"/>
              </a:spcBef>
              <a:spcAft>
                <a:spcPts val="0"/>
              </a:spcAft>
              <a:buClr>
                <a:schemeClr val="lt2"/>
              </a:buClr>
              <a:buSzPts val="3200"/>
              <a:buNone/>
              <a:defRPr>
                <a:solidFill>
                  <a:schemeClr val="lt2"/>
                </a:solidFill>
              </a:defRPr>
            </a:lvl2pPr>
            <a:lvl3pPr lvl="2" algn="ctr">
              <a:spcBef>
                <a:spcPts val="0"/>
              </a:spcBef>
              <a:spcAft>
                <a:spcPts val="0"/>
              </a:spcAft>
              <a:buClr>
                <a:schemeClr val="lt2"/>
              </a:buClr>
              <a:buSzPts val="3200"/>
              <a:buNone/>
              <a:defRPr>
                <a:solidFill>
                  <a:schemeClr val="lt2"/>
                </a:solidFill>
              </a:defRPr>
            </a:lvl3pPr>
            <a:lvl4pPr lvl="3" algn="ctr">
              <a:spcBef>
                <a:spcPts val="0"/>
              </a:spcBef>
              <a:spcAft>
                <a:spcPts val="0"/>
              </a:spcAft>
              <a:buClr>
                <a:schemeClr val="lt2"/>
              </a:buClr>
              <a:buSzPts val="3200"/>
              <a:buNone/>
              <a:defRPr>
                <a:solidFill>
                  <a:schemeClr val="lt2"/>
                </a:solidFill>
              </a:defRPr>
            </a:lvl4pPr>
            <a:lvl5pPr lvl="4" algn="ctr">
              <a:spcBef>
                <a:spcPts val="0"/>
              </a:spcBef>
              <a:spcAft>
                <a:spcPts val="0"/>
              </a:spcAft>
              <a:buClr>
                <a:schemeClr val="lt2"/>
              </a:buClr>
              <a:buSzPts val="3200"/>
              <a:buNone/>
              <a:defRPr>
                <a:solidFill>
                  <a:schemeClr val="lt2"/>
                </a:solidFill>
              </a:defRPr>
            </a:lvl5pPr>
            <a:lvl6pPr lvl="5" algn="ctr">
              <a:spcBef>
                <a:spcPts val="0"/>
              </a:spcBef>
              <a:spcAft>
                <a:spcPts val="0"/>
              </a:spcAft>
              <a:buClr>
                <a:schemeClr val="lt2"/>
              </a:buClr>
              <a:buSzPts val="3200"/>
              <a:buNone/>
              <a:defRPr>
                <a:solidFill>
                  <a:schemeClr val="lt2"/>
                </a:solidFill>
              </a:defRPr>
            </a:lvl6pPr>
            <a:lvl7pPr lvl="6" algn="ctr">
              <a:spcBef>
                <a:spcPts val="0"/>
              </a:spcBef>
              <a:spcAft>
                <a:spcPts val="0"/>
              </a:spcAft>
              <a:buClr>
                <a:schemeClr val="lt2"/>
              </a:buClr>
              <a:buSzPts val="3200"/>
              <a:buNone/>
              <a:defRPr>
                <a:solidFill>
                  <a:schemeClr val="lt2"/>
                </a:solidFill>
              </a:defRPr>
            </a:lvl7pPr>
            <a:lvl8pPr lvl="7" algn="ctr">
              <a:spcBef>
                <a:spcPts val="0"/>
              </a:spcBef>
              <a:spcAft>
                <a:spcPts val="0"/>
              </a:spcAft>
              <a:buClr>
                <a:schemeClr val="lt2"/>
              </a:buClr>
              <a:buSzPts val="3200"/>
              <a:buNone/>
              <a:defRPr>
                <a:solidFill>
                  <a:schemeClr val="lt2"/>
                </a:solidFill>
              </a:defRPr>
            </a:lvl8pPr>
            <a:lvl9pPr lvl="8" algn="ctr">
              <a:spcBef>
                <a:spcPts val="0"/>
              </a:spcBef>
              <a:spcAft>
                <a:spcPts val="0"/>
              </a:spcAft>
              <a:buClr>
                <a:schemeClr val="lt2"/>
              </a:buClr>
              <a:buSzPts val="3200"/>
              <a:buNone/>
              <a:defRPr>
                <a:solidFill>
                  <a:schemeClr val="lt2"/>
                </a:solidFill>
              </a:defRPr>
            </a:lvl9pPr>
          </a:lstStyle>
          <a:p/>
        </p:txBody>
      </p:sp>
      <p:cxnSp>
        <p:nvCxnSpPr>
          <p:cNvPr id="37" name="Google Shape;37;p6"/>
          <p:cNvCxnSpPr/>
          <p:nvPr/>
        </p:nvCxnSpPr>
        <p:spPr>
          <a:xfrm>
            <a:off x="711900" y="300225"/>
            <a:ext cx="7720200" cy="0"/>
          </a:xfrm>
          <a:prstGeom prst="straightConnector1">
            <a:avLst/>
          </a:prstGeom>
          <a:noFill/>
          <a:ln cap="flat" cmpd="sng" w="9525">
            <a:solidFill>
              <a:schemeClr val="dk1"/>
            </a:solidFill>
            <a:prstDash val="solid"/>
            <a:round/>
            <a:headEnd len="med" w="med" type="none"/>
            <a:tailEnd len="med" w="med" type="none"/>
          </a:ln>
        </p:spPr>
      </p:cxnSp>
      <p:cxnSp>
        <p:nvCxnSpPr>
          <p:cNvPr id="38" name="Google Shape;38;p6"/>
          <p:cNvCxnSpPr/>
          <p:nvPr/>
        </p:nvCxnSpPr>
        <p:spPr>
          <a:xfrm>
            <a:off x="711900" y="4843275"/>
            <a:ext cx="7720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7"/>
          <p:cNvSpPr txBox="1"/>
          <p:nvPr>
            <p:ph type="title"/>
          </p:nvPr>
        </p:nvSpPr>
        <p:spPr>
          <a:xfrm>
            <a:off x="713100" y="1372650"/>
            <a:ext cx="40992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solidFill>
                  <a:schemeClr val="l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1" name="Google Shape;41;p7"/>
          <p:cNvSpPr txBox="1"/>
          <p:nvPr>
            <p:ph idx="1" type="subTitle"/>
          </p:nvPr>
        </p:nvSpPr>
        <p:spPr>
          <a:xfrm>
            <a:off x="713100" y="2021550"/>
            <a:ext cx="4099200" cy="174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800"/>
              <a:buChar char="●"/>
              <a:defRPr/>
            </a:lvl1pPr>
            <a:lvl2pPr lvl="1" rtl="0" algn="ctr">
              <a:lnSpc>
                <a:spcPct val="100000"/>
              </a:lnSpc>
              <a:spcBef>
                <a:spcPts val="0"/>
              </a:spcBef>
              <a:spcAft>
                <a:spcPts val="0"/>
              </a:spcAft>
              <a:buSzPts val="1800"/>
              <a:buChar char="○"/>
              <a:defRPr sz="1800"/>
            </a:lvl2pPr>
            <a:lvl3pPr lvl="2" rtl="0" algn="ctr">
              <a:lnSpc>
                <a:spcPct val="100000"/>
              </a:lnSpc>
              <a:spcBef>
                <a:spcPts val="0"/>
              </a:spcBef>
              <a:spcAft>
                <a:spcPts val="0"/>
              </a:spcAft>
              <a:buSzPts val="1800"/>
              <a:buChar char="■"/>
              <a:defRPr sz="1800"/>
            </a:lvl3pPr>
            <a:lvl4pPr lvl="3" rtl="0" algn="ctr">
              <a:lnSpc>
                <a:spcPct val="100000"/>
              </a:lnSpc>
              <a:spcBef>
                <a:spcPts val="0"/>
              </a:spcBef>
              <a:spcAft>
                <a:spcPts val="0"/>
              </a:spcAft>
              <a:buSzPts val="1800"/>
              <a:buChar char="●"/>
              <a:defRPr sz="1800"/>
            </a:lvl4pPr>
            <a:lvl5pPr lvl="4" rtl="0" algn="ctr">
              <a:lnSpc>
                <a:spcPct val="100000"/>
              </a:lnSpc>
              <a:spcBef>
                <a:spcPts val="0"/>
              </a:spcBef>
              <a:spcAft>
                <a:spcPts val="0"/>
              </a:spcAft>
              <a:buSzPts val="1800"/>
              <a:buChar char="○"/>
              <a:defRPr sz="1800"/>
            </a:lvl5pPr>
            <a:lvl6pPr lvl="5" rtl="0" algn="ctr">
              <a:lnSpc>
                <a:spcPct val="100000"/>
              </a:lnSpc>
              <a:spcBef>
                <a:spcPts val="0"/>
              </a:spcBef>
              <a:spcAft>
                <a:spcPts val="0"/>
              </a:spcAft>
              <a:buSzPts val="1800"/>
              <a:buChar char="■"/>
              <a:defRPr sz="1800"/>
            </a:lvl6pPr>
            <a:lvl7pPr lvl="6" rtl="0" algn="ctr">
              <a:lnSpc>
                <a:spcPct val="100000"/>
              </a:lnSpc>
              <a:spcBef>
                <a:spcPts val="0"/>
              </a:spcBef>
              <a:spcAft>
                <a:spcPts val="0"/>
              </a:spcAft>
              <a:buSzPts val="1800"/>
              <a:buChar char="●"/>
              <a:defRPr sz="1800"/>
            </a:lvl7pPr>
            <a:lvl8pPr lvl="7" rtl="0" algn="ctr">
              <a:lnSpc>
                <a:spcPct val="100000"/>
              </a:lnSpc>
              <a:spcBef>
                <a:spcPts val="0"/>
              </a:spcBef>
              <a:spcAft>
                <a:spcPts val="0"/>
              </a:spcAft>
              <a:buSzPts val="1800"/>
              <a:buChar char="○"/>
              <a:defRPr sz="1800"/>
            </a:lvl8pPr>
            <a:lvl9pPr lvl="8" rtl="0" algn="ctr">
              <a:lnSpc>
                <a:spcPct val="100000"/>
              </a:lnSpc>
              <a:spcBef>
                <a:spcPts val="0"/>
              </a:spcBef>
              <a:spcAft>
                <a:spcPts val="0"/>
              </a:spcAft>
              <a:buSzPts val="1800"/>
              <a:buChar char="■"/>
              <a:defRPr sz="1800"/>
            </a:lvl9pPr>
          </a:lstStyle>
          <a:p/>
        </p:txBody>
      </p:sp>
      <p:sp>
        <p:nvSpPr>
          <p:cNvPr id="42" name="Google Shape;42;p7"/>
          <p:cNvSpPr/>
          <p:nvPr>
            <p:ph idx="2" type="pic"/>
          </p:nvPr>
        </p:nvSpPr>
        <p:spPr>
          <a:xfrm>
            <a:off x="5378325" y="0"/>
            <a:ext cx="3765300" cy="5143500"/>
          </a:xfrm>
          <a:prstGeom prst="rect">
            <a:avLst/>
          </a:prstGeom>
          <a:noFill/>
          <a:ln>
            <a:noFill/>
          </a:ln>
        </p:spPr>
      </p:sp>
      <p:cxnSp>
        <p:nvCxnSpPr>
          <p:cNvPr id="43" name="Google Shape;43;p7"/>
          <p:cNvCxnSpPr/>
          <p:nvPr/>
        </p:nvCxnSpPr>
        <p:spPr>
          <a:xfrm>
            <a:off x="711900" y="300225"/>
            <a:ext cx="4323300" cy="0"/>
          </a:xfrm>
          <a:prstGeom prst="straightConnector1">
            <a:avLst/>
          </a:prstGeom>
          <a:noFill/>
          <a:ln cap="flat" cmpd="sng" w="9525">
            <a:solidFill>
              <a:schemeClr val="dk1"/>
            </a:solidFill>
            <a:prstDash val="solid"/>
            <a:round/>
            <a:headEnd len="med" w="med" type="none"/>
            <a:tailEnd len="med" w="med" type="none"/>
          </a:ln>
        </p:spPr>
      </p:cxnSp>
      <p:cxnSp>
        <p:nvCxnSpPr>
          <p:cNvPr id="44" name="Google Shape;44;p7"/>
          <p:cNvCxnSpPr/>
          <p:nvPr/>
        </p:nvCxnSpPr>
        <p:spPr>
          <a:xfrm>
            <a:off x="711900" y="4843275"/>
            <a:ext cx="4323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5" name="Shape 45"/>
        <p:cNvGrpSpPr/>
        <p:nvPr/>
      </p:nvGrpSpPr>
      <p:grpSpPr>
        <a:xfrm>
          <a:off x="0" y="0"/>
          <a:ext cx="0" cy="0"/>
          <a:chOff x="0" y="0"/>
          <a:chExt cx="0" cy="0"/>
        </a:xfrm>
      </p:grpSpPr>
      <p:sp>
        <p:nvSpPr>
          <p:cNvPr id="46" name="Google Shape;46;p8"/>
          <p:cNvSpPr txBox="1"/>
          <p:nvPr>
            <p:ph type="title"/>
          </p:nvPr>
        </p:nvSpPr>
        <p:spPr>
          <a:xfrm>
            <a:off x="1388100" y="810450"/>
            <a:ext cx="6367800" cy="35226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8000"/>
              <a:buNone/>
              <a:defRPr sz="8000">
                <a:solidFill>
                  <a:schemeClr val="lt2"/>
                </a:solidFill>
              </a:defRPr>
            </a:lvl1pPr>
            <a:lvl2pPr lvl="1" algn="ctr">
              <a:spcBef>
                <a:spcPts val="0"/>
              </a:spcBef>
              <a:spcAft>
                <a:spcPts val="0"/>
              </a:spcAft>
              <a:buClr>
                <a:schemeClr val="lt2"/>
              </a:buClr>
              <a:buSzPts val="8000"/>
              <a:buNone/>
              <a:defRPr sz="8000">
                <a:solidFill>
                  <a:schemeClr val="lt2"/>
                </a:solidFill>
              </a:defRPr>
            </a:lvl2pPr>
            <a:lvl3pPr lvl="2" algn="ctr">
              <a:spcBef>
                <a:spcPts val="0"/>
              </a:spcBef>
              <a:spcAft>
                <a:spcPts val="0"/>
              </a:spcAft>
              <a:buClr>
                <a:schemeClr val="lt2"/>
              </a:buClr>
              <a:buSzPts val="8000"/>
              <a:buNone/>
              <a:defRPr sz="8000">
                <a:solidFill>
                  <a:schemeClr val="lt2"/>
                </a:solidFill>
              </a:defRPr>
            </a:lvl3pPr>
            <a:lvl4pPr lvl="3" algn="ctr">
              <a:spcBef>
                <a:spcPts val="0"/>
              </a:spcBef>
              <a:spcAft>
                <a:spcPts val="0"/>
              </a:spcAft>
              <a:buClr>
                <a:schemeClr val="lt2"/>
              </a:buClr>
              <a:buSzPts val="8000"/>
              <a:buNone/>
              <a:defRPr sz="8000">
                <a:solidFill>
                  <a:schemeClr val="lt2"/>
                </a:solidFill>
              </a:defRPr>
            </a:lvl4pPr>
            <a:lvl5pPr lvl="4" algn="ctr">
              <a:spcBef>
                <a:spcPts val="0"/>
              </a:spcBef>
              <a:spcAft>
                <a:spcPts val="0"/>
              </a:spcAft>
              <a:buClr>
                <a:schemeClr val="lt2"/>
              </a:buClr>
              <a:buSzPts val="8000"/>
              <a:buNone/>
              <a:defRPr sz="8000">
                <a:solidFill>
                  <a:schemeClr val="lt2"/>
                </a:solidFill>
              </a:defRPr>
            </a:lvl5pPr>
            <a:lvl6pPr lvl="5" algn="ctr">
              <a:spcBef>
                <a:spcPts val="0"/>
              </a:spcBef>
              <a:spcAft>
                <a:spcPts val="0"/>
              </a:spcAft>
              <a:buClr>
                <a:schemeClr val="lt2"/>
              </a:buClr>
              <a:buSzPts val="8000"/>
              <a:buNone/>
              <a:defRPr sz="8000">
                <a:solidFill>
                  <a:schemeClr val="lt2"/>
                </a:solidFill>
              </a:defRPr>
            </a:lvl6pPr>
            <a:lvl7pPr lvl="6" algn="ctr">
              <a:spcBef>
                <a:spcPts val="0"/>
              </a:spcBef>
              <a:spcAft>
                <a:spcPts val="0"/>
              </a:spcAft>
              <a:buClr>
                <a:schemeClr val="lt2"/>
              </a:buClr>
              <a:buSzPts val="8000"/>
              <a:buNone/>
              <a:defRPr sz="8000">
                <a:solidFill>
                  <a:schemeClr val="lt2"/>
                </a:solidFill>
              </a:defRPr>
            </a:lvl7pPr>
            <a:lvl8pPr lvl="7" algn="ctr">
              <a:spcBef>
                <a:spcPts val="0"/>
              </a:spcBef>
              <a:spcAft>
                <a:spcPts val="0"/>
              </a:spcAft>
              <a:buClr>
                <a:schemeClr val="lt2"/>
              </a:buClr>
              <a:buSzPts val="8000"/>
              <a:buNone/>
              <a:defRPr sz="8000">
                <a:solidFill>
                  <a:schemeClr val="lt2"/>
                </a:solidFill>
              </a:defRPr>
            </a:lvl8pPr>
            <a:lvl9pPr lvl="8" algn="ctr">
              <a:spcBef>
                <a:spcPts val="0"/>
              </a:spcBef>
              <a:spcAft>
                <a:spcPts val="0"/>
              </a:spcAft>
              <a:buClr>
                <a:schemeClr val="lt2"/>
              </a:buClr>
              <a:buSzPts val="8000"/>
              <a:buNone/>
              <a:defRPr sz="8000">
                <a:solidFill>
                  <a:schemeClr val="lt2"/>
                </a:solidFill>
              </a:defRPr>
            </a:lvl9pPr>
          </a:lstStyle>
          <a:p/>
        </p:txBody>
      </p:sp>
      <p:cxnSp>
        <p:nvCxnSpPr>
          <p:cNvPr id="47" name="Google Shape;47;p8"/>
          <p:cNvCxnSpPr/>
          <p:nvPr/>
        </p:nvCxnSpPr>
        <p:spPr>
          <a:xfrm>
            <a:off x="711900" y="300225"/>
            <a:ext cx="7720200" cy="0"/>
          </a:xfrm>
          <a:prstGeom prst="straightConnector1">
            <a:avLst/>
          </a:prstGeom>
          <a:noFill/>
          <a:ln cap="flat" cmpd="sng" w="9525">
            <a:solidFill>
              <a:schemeClr val="dk1"/>
            </a:solidFill>
            <a:prstDash val="solid"/>
            <a:round/>
            <a:headEnd len="med" w="med" type="none"/>
            <a:tailEnd len="med" w="med" type="none"/>
          </a:ln>
        </p:spPr>
      </p:cxnSp>
      <p:cxnSp>
        <p:nvCxnSpPr>
          <p:cNvPr id="48" name="Google Shape;48;p8"/>
          <p:cNvCxnSpPr/>
          <p:nvPr/>
        </p:nvCxnSpPr>
        <p:spPr>
          <a:xfrm>
            <a:off x="711900" y="4843275"/>
            <a:ext cx="7720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9"/>
          <p:cNvSpPr txBox="1"/>
          <p:nvPr>
            <p:ph idx="1" type="subTitle"/>
          </p:nvPr>
        </p:nvSpPr>
        <p:spPr>
          <a:xfrm>
            <a:off x="713100" y="2194150"/>
            <a:ext cx="3858900" cy="1235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p:txBody>
      </p:sp>
      <p:sp>
        <p:nvSpPr>
          <p:cNvPr id="51" name="Google Shape;51;p9"/>
          <p:cNvSpPr txBox="1"/>
          <p:nvPr>
            <p:ph type="title"/>
          </p:nvPr>
        </p:nvSpPr>
        <p:spPr>
          <a:xfrm>
            <a:off x="713100" y="541190"/>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200"/>
              <a:buNone/>
              <a:defRPr>
                <a:solidFill>
                  <a:schemeClr val="lt2"/>
                </a:solidFill>
              </a:defRPr>
            </a:lvl1pPr>
            <a:lvl2pPr lvl="1" rtl="0">
              <a:spcBef>
                <a:spcPts val="0"/>
              </a:spcBef>
              <a:spcAft>
                <a:spcPts val="0"/>
              </a:spcAft>
              <a:buClr>
                <a:schemeClr val="lt2"/>
              </a:buClr>
              <a:buSzPts val="3200"/>
              <a:buNone/>
              <a:defRPr>
                <a:solidFill>
                  <a:schemeClr val="lt2"/>
                </a:solidFill>
              </a:defRPr>
            </a:lvl2pPr>
            <a:lvl3pPr lvl="2" rtl="0">
              <a:spcBef>
                <a:spcPts val="0"/>
              </a:spcBef>
              <a:spcAft>
                <a:spcPts val="0"/>
              </a:spcAft>
              <a:buClr>
                <a:schemeClr val="lt2"/>
              </a:buClr>
              <a:buSzPts val="3200"/>
              <a:buNone/>
              <a:defRPr>
                <a:solidFill>
                  <a:schemeClr val="lt2"/>
                </a:solidFill>
              </a:defRPr>
            </a:lvl3pPr>
            <a:lvl4pPr lvl="3" rtl="0">
              <a:spcBef>
                <a:spcPts val="0"/>
              </a:spcBef>
              <a:spcAft>
                <a:spcPts val="0"/>
              </a:spcAft>
              <a:buClr>
                <a:schemeClr val="lt2"/>
              </a:buClr>
              <a:buSzPts val="3200"/>
              <a:buNone/>
              <a:defRPr>
                <a:solidFill>
                  <a:schemeClr val="lt2"/>
                </a:solidFill>
              </a:defRPr>
            </a:lvl4pPr>
            <a:lvl5pPr lvl="4" rtl="0">
              <a:spcBef>
                <a:spcPts val="0"/>
              </a:spcBef>
              <a:spcAft>
                <a:spcPts val="0"/>
              </a:spcAft>
              <a:buClr>
                <a:schemeClr val="lt2"/>
              </a:buClr>
              <a:buSzPts val="3200"/>
              <a:buNone/>
              <a:defRPr>
                <a:solidFill>
                  <a:schemeClr val="lt2"/>
                </a:solidFill>
              </a:defRPr>
            </a:lvl5pPr>
            <a:lvl6pPr lvl="5" rtl="0">
              <a:spcBef>
                <a:spcPts val="0"/>
              </a:spcBef>
              <a:spcAft>
                <a:spcPts val="0"/>
              </a:spcAft>
              <a:buClr>
                <a:schemeClr val="lt2"/>
              </a:buClr>
              <a:buSzPts val="3200"/>
              <a:buNone/>
              <a:defRPr>
                <a:solidFill>
                  <a:schemeClr val="lt2"/>
                </a:solidFill>
              </a:defRPr>
            </a:lvl6pPr>
            <a:lvl7pPr lvl="6" rtl="0">
              <a:spcBef>
                <a:spcPts val="0"/>
              </a:spcBef>
              <a:spcAft>
                <a:spcPts val="0"/>
              </a:spcAft>
              <a:buClr>
                <a:schemeClr val="lt2"/>
              </a:buClr>
              <a:buSzPts val="3200"/>
              <a:buNone/>
              <a:defRPr>
                <a:solidFill>
                  <a:schemeClr val="lt2"/>
                </a:solidFill>
              </a:defRPr>
            </a:lvl7pPr>
            <a:lvl8pPr lvl="7" rtl="0">
              <a:spcBef>
                <a:spcPts val="0"/>
              </a:spcBef>
              <a:spcAft>
                <a:spcPts val="0"/>
              </a:spcAft>
              <a:buClr>
                <a:schemeClr val="lt2"/>
              </a:buClr>
              <a:buSzPts val="3200"/>
              <a:buNone/>
              <a:defRPr>
                <a:solidFill>
                  <a:schemeClr val="lt2"/>
                </a:solidFill>
              </a:defRPr>
            </a:lvl8pPr>
            <a:lvl9pPr lvl="8" rtl="0">
              <a:spcBef>
                <a:spcPts val="0"/>
              </a:spcBef>
              <a:spcAft>
                <a:spcPts val="0"/>
              </a:spcAft>
              <a:buClr>
                <a:schemeClr val="lt2"/>
              </a:buClr>
              <a:buSzPts val="3200"/>
              <a:buNone/>
              <a:defRPr>
                <a:solidFill>
                  <a:schemeClr val="lt2"/>
                </a:solidFill>
              </a:defRPr>
            </a:lvl9pPr>
          </a:lstStyle>
          <a:p/>
        </p:txBody>
      </p:sp>
      <p:cxnSp>
        <p:nvCxnSpPr>
          <p:cNvPr id="52" name="Google Shape;52;p9"/>
          <p:cNvCxnSpPr/>
          <p:nvPr/>
        </p:nvCxnSpPr>
        <p:spPr>
          <a:xfrm>
            <a:off x="711900" y="300225"/>
            <a:ext cx="7720200" cy="0"/>
          </a:xfrm>
          <a:prstGeom prst="straightConnector1">
            <a:avLst/>
          </a:prstGeom>
          <a:noFill/>
          <a:ln cap="flat" cmpd="sng" w="9525">
            <a:solidFill>
              <a:schemeClr val="dk1"/>
            </a:solidFill>
            <a:prstDash val="solid"/>
            <a:round/>
            <a:headEnd len="med" w="med" type="none"/>
            <a:tailEnd len="med" w="med" type="none"/>
          </a:ln>
        </p:spPr>
      </p:cxnSp>
      <p:cxnSp>
        <p:nvCxnSpPr>
          <p:cNvPr id="53" name="Google Shape;53;p9"/>
          <p:cNvCxnSpPr/>
          <p:nvPr/>
        </p:nvCxnSpPr>
        <p:spPr>
          <a:xfrm>
            <a:off x="711900" y="4843275"/>
            <a:ext cx="7720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0"/>
          <p:cNvSpPr txBox="1"/>
          <p:nvPr>
            <p:ph idx="1" type="body"/>
          </p:nvPr>
        </p:nvSpPr>
        <p:spPr>
          <a:xfrm>
            <a:off x="711900" y="3998500"/>
            <a:ext cx="7720200" cy="6051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Clr>
                <a:schemeClr val="lt2"/>
              </a:buClr>
              <a:buSzPts val="3200"/>
              <a:buFont typeface="Montserrat"/>
              <a:buNone/>
              <a:defRPr b="1" sz="3200">
                <a:solidFill>
                  <a:schemeClr val="lt2"/>
                </a:solidFill>
                <a:latin typeface="Montserrat"/>
                <a:ea typeface="Montserrat"/>
                <a:cs typeface="Montserrat"/>
                <a:sym typeface="Montserrat"/>
              </a:defRPr>
            </a:lvl1pPr>
          </a:lstStyle>
          <a:p/>
        </p:txBody>
      </p:sp>
      <p:cxnSp>
        <p:nvCxnSpPr>
          <p:cNvPr id="56" name="Google Shape;56;p10"/>
          <p:cNvCxnSpPr/>
          <p:nvPr/>
        </p:nvCxnSpPr>
        <p:spPr>
          <a:xfrm>
            <a:off x="711900" y="300225"/>
            <a:ext cx="7720200" cy="0"/>
          </a:xfrm>
          <a:prstGeom prst="straightConnector1">
            <a:avLst/>
          </a:prstGeom>
          <a:noFill/>
          <a:ln cap="flat" cmpd="sng" w="9525">
            <a:solidFill>
              <a:schemeClr val="dk1"/>
            </a:solidFill>
            <a:prstDash val="solid"/>
            <a:round/>
            <a:headEnd len="med" w="med" type="none"/>
            <a:tailEnd len="med" w="med" type="none"/>
          </a:ln>
        </p:spPr>
      </p:cxnSp>
      <p:cxnSp>
        <p:nvCxnSpPr>
          <p:cNvPr id="57" name="Google Shape;57;p10"/>
          <p:cNvCxnSpPr/>
          <p:nvPr/>
        </p:nvCxnSpPr>
        <p:spPr>
          <a:xfrm>
            <a:off x="711900" y="4843275"/>
            <a:ext cx="77202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541190"/>
            <a:ext cx="77178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Montserrat"/>
              <a:buNone/>
              <a:defRPr b="1" sz="3200">
                <a:solidFill>
                  <a:schemeClr val="dk1"/>
                </a:solidFill>
                <a:latin typeface="Montserrat"/>
                <a:ea typeface="Montserrat"/>
                <a:cs typeface="Montserrat"/>
                <a:sym typeface="Montserrat"/>
              </a:defRPr>
            </a:lvl1pPr>
            <a:lvl2pPr lvl="1">
              <a:spcBef>
                <a:spcPts val="0"/>
              </a:spcBef>
              <a:spcAft>
                <a:spcPts val="0"/>
              </a:spcAft>
              <a:buClr>
                <a:schemeClr val="dk1"/>
              </a:buClr>
              <a:buSzPts val="3200"/>
              <a:buFont typeface="Montserrat"/>
              <a:buNone/>
              <a:defRPr b="1" sz="3200">
                <a:solidFill>
                  <a:schemeClr val="dk1"/>
                </a:solidFill>
                <a:latin typeface="Montserrat"/>
                <a:ea typeface="Montserrat"/>
                <a:cs typeface="Montserrat"/>
                <a:sym typeface="Montserrat"/>
              </a:defRPr>
            </a:lvl2pPr>
            <a:lvl3pPr lvl="2">
              <a:spcBef>
                <a:spcPts val="0"/>
              </a:spcBef>
              <a:spcAft>
                <a:spcPts val="0"/>
              </a:spcAft>
              <a:buClr>
                <a:schemeClr val="dk1"/>
              </a:buClr>
              <a:buSzPts val="3200"/>
              <a:buFont typeface="Montserrat"/>
              <a:buNone/>
              <a:defRPr b="1" sz="3200">
                <a:solidFill>
                  <a:schemeClr val="dk1"/>
                </a:solidFill>
                <a:latin typeface="Montserrat"/>
                <a:ea typeface="Montserrat"/>
                <a:cs typeface="Montserrat"/>
                <a:sym typeface="Montserrat"/>
              </a:defRPr>
            </a:lvl3pPr>
            <a:lvl4pPr lvl="3">
              <a:spcBef>
                <a:spcPts val="0"/>
              </a:spcBef>
              <a:spcAft>
                <a:spcPts val="0"/>
              </a:spcAft>
              <a:buClr>
                <a:schemeClr val="dk1"/>
              </a:buClr>
              <a:buSzPts val="3200"/>
              <a:buFont typeface="Montserrat"/>
              <a:buNone/>
              <a:defRPr b="1" sz="3200">
                <a:solidFill>
                  <a:schemeClr val="dk1"/>
                </a:solidFill>
                <a:latin typeface="Montserrat"/>
                <a:ea typeface="Montserrat"/>
                <a:cs typeface="Montserrat"/>
                <a:sym typeface="Montserrat"/>
              </a:defRPr>
            </a:lvl4pPr>
            <a:lvl5pPr lvl="4">
              <a:spcBef>
                <a:spcPts val="0"/>
              </a:spcBef>
              <a:spcAft>
                <a:spcPts val="0"/>
              </a:spcAft>
              <a:buClr>
                <a:schemeClr val="dk1"/>
              </a:buClr>
              <a:buSzPts val="3200"/>
              <a:buFont typeface="Montserrat"/>
              <a:buNone/>
              <a:defRPr b="1" sz="3200">
                <a:solidFill>
                  <a:schemeClr val="dk1"/>
                </a:solidFill>
                <a:latin typeface="Montserrat"/>
                <a:ea typeface="Montserrat"/>
                <a:cs typeface="Montserrat"/>
                <a:sym typeface="Montserrat"/>
              </a:defRPr>
            </a:lvl5pPr>
            <a:lvl6pPr lvl="5">
              <a:spcBef>
                <a:spcPts val="0"/>
              </a:spcBef>
              <a:spcAft>
                <a:spcPts val="0"/>
              </a:spcAft>
              <a:buClr>
                <a:schemeClr val="dk1"/>
              </a:buClr>
              <a:buSzPts val="3200"/>
              <a:buFont typeface="Montserrat"/>
              <a:buNone/>
              <a:defRPr b="1" sz="3200">
                <a:solidFill>
                  <a:schemeClr val="dk1"/>
                </a:solidFill>
                <a:latin typeface="Montserrat"/>
                <a:ea typeface="Montserrat"/>
                <a:cs typeface="Montserrat"/>
                <a:sym typeface="Montserrat"/>
              </a:defRPr>
            </a:lvl6pPr>
            <a:lvl7pPr lvl="6">
              <a:spcBef>
                <a:spcPts val="0"/>
              </a:spcBef>
              <a:spcAft>
                <a:spcPts val="0"/>
              </a:spcAft>
              <a:buClr>
                <a:schemeClr val="dk1"/>
              </a:buClr>
              <a:buSzPts val="3200"/>
              <a:buFont typeface="Montserrat"/>
              <a:buNone/>
              <a:defRPr b="1" sz="3200">
                <a:solidFill>
                  <a:schemeClr val="dk1"/>
                </a:solidFill>
                <a:latin typeface="Montserrat"/>
                <a:ea typeface="Montserrat"/>
                <a:cs typeface="Montserrat"/>
                <a:sym typeface="Montserrat"/>
              </a:defRPr>
            </a:lvl7pPr>
            <a:lvl8pPr lvl="7">
              <a:spcBef>
                <a:spcPts val="0"/>
              </a:spcBef>
              <a:spcAft>
                <a:spcPts val="0"/>
              </a:spcAft>
              <a:buClr>
                <a:schemeClr val="dk1"/>
              </a:buClr>
              <a:buSzPts val="3200"/>
              <a:buFont typeface="Montserrat"/>
              <a:buNone/>
              <a:defRPr b="1" sz="3200">
                <a:solidFill>
                  <a:schemeClr val="dk1"/>
                </a:solidFill>
                <a:latin typeface="Montserrat"/>
                <a:ea typeface="Montserrat"/>
                <a:cs typeface="Montserrat"/>
                <a:sym typeface="Montserrat"/>
              </a:defRPr>
            </a:lvl8pPr>
            <a:lvl9pPr lvl="8">
              <a:spcBef>
                <a:spcPts val="0"/>
              </a:spcBef>
              <a:spcAft>
                <a:spcPts val="0"/>
              </a:spcAft>
              <a:buClr>
                <a:schemeClr val="dk1"/>
              </a:buClr>
              <a:buSzPts val="3200"/>
              <a:buFont typeface="Montserrat"/>
              <a:buNone/>
              <a:defRPr b="1" sz="32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713100" y="1192405"/>
            <a:ext cx="77178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1pPr>
            <a:lvl2pPr indent="-304800" lvl="1" marL="9144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2pPr>
            <a:lvl3pPr indent="-304800" lvl="2" marL="13716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3pPr>
            <a:lvl4pPr indent="-304800" lvl="3" marL="1828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4pPr>
            <a:lvl5pPr indent="-304800" lvl="4" marL="22860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5pPr>
            <a:lvl6pPr indent="-304800" lvl="5" marL="27432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6pPr>
            <a:lvl7pPr indent="-304800" lvl="6" marL="32004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7pPr>
            <a:lvl8pPr indent="-304800" lvl="7" marL="36576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8pPr>
            <a:lvl9pPr indent="-304800" lvl="8" marL="411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713100" y="541209"/>
            <a:ext cx="7717800" cy="11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M0.42 </a:t>
            </a:r>
            <a:endParaRPr/>
          </a:p>
          <a:p>
            <a:pPr indent="0" lvl="0" marL="0" rtl="0" algn="ctr">
              <a:spcBef>
                <a:spcPts val="0"/>
              </a:spcBef>
              <a:spcAft>
                <a:spcPts val="0"/>
              </a:spcAft>
              <a:buNone/>
            </a:pPr>
            <a:r>
              <a:rPr lang="en">
                <a:solidFill>
                  <a:schemeClr val="dk1"/>
                </a:solidFill>
              </a:rPr>
              <a:t>FINANZAS Y CONTROL DE GESTIÓN</a:t>
            </a:r>
            <a:endParaRPr>
              <a:solidFill>
                <a:schemeClr val="dk1"/>
              </a:solidFill>
            </a:endParaRPr>
          </a:p>
        </p:txBody>
      </p:sp>
      <p:graphicFrame>
        <p:nvGraphicFramePr>
          <p:cNvPr id="175" name="Google Shape;175;p25"/>
          <p:cNvGraphicFramePr/>
          <p:nvPr/>
        </p:nvGraphicFramePr>
        <p:xfrm>
          <a:off x="1711263" y="3873264"/>
          <a:ext cx="3000000" cy="3000000"/>
        </p:xfrm>
        <a:graphic>
          <a:graphicData uri="http://schemas.openxmlformats.org/drawingml/2006/table">
            <a:tbl>
              <a:tblPr>
                <a:noFill/>
                <a:tableStyleId>{B77CA6FB-F3B1-49CC-A86B-554CE116C3E4}</a:tableStyleId>
              </a:tblPr>
              <a:tblGrid>
                <a:gridCol w="5721475"/>
              </a:tblGrid>
              <a:tr h="395325">
                <a:tc>
                  <a:txBody>
                    <a:bodyPr/>
                    <a:lstStyle/>
                    <a:p>
                      <a:pPr indent="0" lvl="0" marL="0" rtl="0" algn="ctr">
                        <a:spcBef>
                          <a:spcPts val="0"/>
                        </a:spcBef>
                        <a:spcAft>
                          <a:spcPts val="1600"/>
                        </a:spcAft>
                        <a:buNone/>
                      </a:pPr>
                      <a:r>
                        <a:rPr i="1" lang="en" sz="1000">
                          <a:solidFill>
                            <a:schemeClr val="dk1"/>
                          </a:solidFill>
                          <a:latin typeface="Montserrat Medium"/>
                          <a:ea typeface="Montserrat Medium"/>
                          <a:cs typeface="Montserrat Medium"/>
                          <a:sym typeface="Montserrat Medium"/>
                        </a:rPr>
                        <a:t>GRUPO 1 - VALOR AÑADIDO A LA EMPRESA Y CONTROL</a:t>
                      </a:r>
                      <a:endParaRPr i="1" sz="1000">
                        <a:solidFill>
                          <a:schemeClr val="dk1"/>
                        </a:solidFill>
                        <a:latin typeface="Montserrat Medium"/>
                        <a:ea typeface="Montserrat Medium"/>
                        <a:cs typeface="Montserrat Medium"/>
                        <a:sym typeface="Montserrat Medium"/>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r>
            </a:tbl>
          </a:graphicData>
        </a:graphic>
      </p:graphicFrame>
      <p:pic>
        <p:nvPicPr>
          <p:cNvPr id="176" name="Google Shape;176;p25"/>
          <p:cNvPicPr preferRelativeResize="0"/>
          <p:nvPr/>
        </p:nvPicPr>
        <p:blipFill>
          <a:blip r:embed="rId3">
            <a:alphaModFix/>
          </a:blip>
          <a:stretch>
            <a:fillRect/>
          </a:stretch>
        </p:blipFill>
        <p:spPr>
          <a:xfrm>
            <a:off x="3549788" y="2275713"/>
            <a:ext cx="2044426" cy="1004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713100" y="318640"/>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AGENDA</a:t>
            </a:r>
            <a:endParaRPr sz="3000"/>
          </a:p>
        </p:txBody>
      </p:sp>
      <p:sp>
        <p:nvSpPr>
          <p:cNvPr id="182" name="Google Shape;182;p26"/>
          <p:cNvSpPr txBox="1"/>
          <p:nvPr>
            <p:ph idx="1" type="subTitle"/>
          </p:nvPr>
        </p:nvSpPr>
        <p:spPr>
          <a:xfrm>
            <a:off x="1076050" y="2512476"/>
            <a:ext cx="2208300" cy="73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PROBLEMA Y RESULTADOS</a:t>
            </a:r>
            <a:endParaRPr sz="1600"/>
          </a:p>
        </p:txBody>
      </p:sp>
      <p:sp>
        <p:nvSpPr>
          <p:cNvPr id="183" name="Google Shape;183;p26"/>
          <p:cNvSpPr txBox="1"/>
          <p:nvPr>
            <p:ph idx="2" type="title"/>
          </p:nvPr>
        </p:nvSpPr>
        <p:spPr>
          <a:xfrm>
            <a:off x="1799050" y="1829253"/>
            <a:ext cx="762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84" name="Google Shape;184;p26"/>
          <p:cNvSpPr txBox="1"/>
          <p:nvPr>
            <p:ph idx="3" type="subTitle"/>
          </p:nvPr>
        </p:nvSpPr>
        <p:spPr>
          <a:xfrm>
            <a:off x="3467850" y="2512482"/>
            <a:ext cx="2208300" cy="73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t>ANÁLISIS</a:t>
            </a:r>
            <a:endParaRPr sz="1600"/>
          </a:p>
          <a:p>
            <a:pPr indent="0" lvl="0" marL="0" rtl="0" algn="ctr">
              <a:spcBef>
                <a:spcPts val="0"/>
              </a:spcBef>
              <a:spcAft>
                <a:spcPts val="0"/>
              </a:spcAft>
              <a:buClr>
                <a:schemeClr val="dk1"/>
              </a:buClr>
              <a:buSzPts val="1100"/>
              <a:buFont typeface="Arial"/>
              <a:buNone/>
            </a:pPr>
            <a:r>
              <a:t/>
            </a:r>
            <a:endParaRPr sz="1600"/>
          </a:p>
        </p:txBody>
      </p:sp>
      <p:sp>
        <p:nvSpPr>
          <p:cNvPr id="185" name="Google Shape;185;p26"/>
          <p:cNvSpPr txBox="1"/>
          <p:nvPr>
            <p:ph idx="4" type="title"/>
          </p:nvPr>
        </p:nvSpPr>
        <p:spPr>
          <a:xfrm>
            <a:off x="4190775" y="1829253"/>
            <a:ext cx="762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86" name="Google Shape;186;p26"/>
          <p:cNvSpPr txBox="1"/>
          <p:nvPr>
            <p:ph idx="5" type="subTitle"/>
          </p:nvPr>
        </p:nvSpPr>
        <p:spPr>
          <a:xfrm>
            <a:off x="5859650" y="2512482"/>
            <a:ext cx="2208300" cy="73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t>OPORTUNIDADES DE MEJORA</a:t>
            </a:r>
            <a:endParaRPr sz="1600"/>
          </a:p>
        </p:txBody>
      </p:sp>
      <p:sp>
        <p:nvSpPr>
          <p:cNvPr id="187" name="Google Shape;187;p26"/>
          <p:cNvSpPr txBox="1"/>
          <p:nvPr>
            <p:ph idx="6" type="title"/>
          </p:nvPr>
        </p:nvSpPr>
        <p:spPr>
          <a:xfrm>
            <a:off x="6582500" y="1829253"/>
            <a:ext cx="762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713100" y="312590"/>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PROBLEMA</a:t>
            </a:r>
            <a:endParaRPr sz="3000"/>
          </a:p>
        </p:txBody>
      </p:sp>
      <p:pic>
        <p:nvPicPr>
          <p:cNvPr id="193" name="Google Shape;193;p27"/>
          <p:cNvPicPr preferRelativeResize="0"/>
          <p:nvPr/>
        </p:nvPicPr>
        <p:blipFill>
          <a:blip r:embed="rId3">
            <a:alphaModFix/>
          </a:blip>
          <a:stretch>
            <a:fillRect/>
          </a:stretch>
        </p:blipFill>
        <p:spPr>
          <a:xfrm>
            <a:off x="713100" y="1196328"/>
            <a:ext cx="3858900" cy="3630951"/>
          </a:xfrm>
          <a:prstGeom prst="rect">
            <a:avLst/>
          </a:prstGeom>
          <a:noFill/>
          <a:ln>
            <a:noFill/>
          </a:ln>
        </p:spPr>
      </p:pic>
      <p:pic>
        <p:nvPicPr>
          <p:cNvPr id="194" name="Google Shape;194;p27"/>
          <p:cNvPicPr preferRelativeResize="0"/>
          <p:nvPr/>
        </p:nvPicPr>
        <p:blipFill>
          <a:blip r:embed="rId4">
            <a:alphaModFix/>
          </a:blip>
          <a:stretch>
            <a:fillRect/>
          </a:stretch>
        </p:blipFill>
        <p:spPr>
          <a:xfrm>
            <a:off x="4572000" y="1205628"/>
            <a:ext cx="3858900" cy="3136575"/>
          </a:xfrm>
          <a:prstGeom prst="rect">
            <a:avLst/>
          </a:prstGeom>
          <a:noFill/>
          <a:ln>
            <a:noFill/>
          </a:ln>
        </p:spPr>
      </p:pic>
      <p:sp>
        <p:nvSpPr>
          <p:cNvPr id="195" name="Google Shape;195;p27"/>
          <p:cNvSpPr txBox="1"/>
          <p:nvPr>
            <p:ph idx="4294967295" type="subTitle"/>
          </p:nvPr>
        </p:nvSpPr>
        <p:spPr>
          <a:xfrm>
            <a:off x="713100" y="811107"/>
            <a:ext cx="7717800" cy="444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i="1" lang="en" sz="1000">
                <a:latin typeface="Montserrat"/>
                <a:ea typeface="Montserrat"/>
                <a:cs typeface="Montserrat"/>
                <a:sym typeface="Montserrat"/>
              </a:rPr>
              <a:t>Se pide analizar los números de la empresa desde una perspectiva financiera y controlar la gestión a partir de cuánto valor se ha generado o destruido.</a:t>
            </a:r>
            <a:endParaRPr b="1" i="1" sz="10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713100" y="312590"/>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PROBLEMA</a:t>
            </a:r>
            <a:endParaRPr sz="3000"/>
          </a:p>
        </p:txBody>
      </p:sp>
      <p:sp>
        <p:nvSpPr>
          <p:cNvPr id="201" name="Google Shape;201;p28"/>
          <p:cNvSpPr txBox="1"/>
          <p:nvPr>
            <p:ph idx="4294967295" type="subTitle"/>
          </p:nvPr>
        </p:nvSpPr>
        <p:spPr>
          <a:xfrm>
            <a:off x="713100" y="811107"/>
            <a:ext cx="7717800" cy="444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i="1" lang="en" sz="1000">
                <a:latin typeface="Montserrat"/>
                <a:ea typeface="Montserrat"/>
                <a:cs typeface="Montserrat"/>
                <a:sym typeface="Montserrat"/>
              </a:rPr>
              <a:t>Se pide analizar los números de la empresa desde una perspectiva financiera y controlar la gestión a partir de cuánto valor se ha generado o destruido.</a:t>
            </a:r>
            <a:endParaRPr b="1" i="1" sz="1000">
              <a:latin typeface="Montserrat"/>
              <a:ea typeface="Montserrat"/>
              <a:cs typeface="Montserrat"/>
              <a:sym typeface="Montserrat"/>
            </a:endParaRPr>
          </a:p>
        </p:txBody>
      </p:sp>
      <p:pic>
        <p:nvPicPr>
          <p:cNvPr id="202" name="Google Shape;202;p28"/>
          <p:cNvPicPr preferRelativeResize="0"/>
          <p:nvPr/>
        </p:nvPicPr>
        <p:blipFill>
          <a:blip r:embed="rId3">
            <a:alphaModFix/>
          </a:blip>
          <a:stretch>
            <a:fillRect/>
          </a:stretch>
        </p:blipFill>
        <p:spPr>
          <a:xfrm>
            <a:off x="1871650" y="1355490"/>
            <a:ext cx="5324475" cy="981075"/>
          </a:xfrm>
          <a:prstGeom prst="rect">
            <a:avLst/>
          </a:prstGeom>
          <a:noFill/>
          <a:ln>
            <a:noFill/>
          </a:ln>
        </p:spPr>
      </p:pic>
      <p:pic>
        <p:nvPicPr>
          <p:cNvPr id="203" name="Google Shape;203;p28"/>
          <p:cNvPicPr preferRelativeResize="0"/>
          <p:nvPr/>
        </p:nvPicPr>
        <p:blipFill>
          <a:blip r:embed="rId4">
            <a:alphaModFix/>
          </a:blip>
          <a:stretch>
            <a:fillRect/>
          </a:stretch>
        </p:blipFill>
        <p:spPr>
          <a:xfrm>
            <a:off x="1871663" y="2373015"/>
            <a:ext cx="5400675" cy="828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713100" y="312590"/>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RESULTADOS</a:t>
            </a:r>
            <a:endParaRPr sz="3000"/>
          </a:p>
        </p:txBody>
      </p:sp>
      <p:pic>
        <p:nvPicPr>
          <p:cNvPr id="209" name="Google Shape;209;p29"/>
          <p:cNvPicPr preferRelativeResize="0"/>
          <p:nvPr/>
        </p:nvPicPr>
        <p:blipFill>
          <a:blip r:embed="rId3">
            <a:alphaModFix/>
          </a:blip>
          <a:stretch>
            <a:fillRect/>
          </a:stretch>
        </p:blipFill>
        <p:spPr>
          <a:xfrm>
            <a:off x="914400" y="2795016"/>
            <a:ext cx="7370065" cy="1691640"/>
          </a:xfrm>
          <a:prstGeom prst="rect">
            <a:avLst/>
          </a:prstGeom>
          <a:noFill/>
          <a:ln>
            <a:noFill/>
          </a:ln>
        </p:spPr>
      </p:pic>
      <p:pic>
        <p:nvPicPr>
          <p:cNvPr id="210" name="Google Shape;210;p29"/>
          <p:cNvPicPr preferRelativeResize="0"/>
          <p:nvPr/>
        </p:nvPicPr>
        <p:blipFill>
          <a:blip r:embed="rId4">
            <a:alphaModFix/>
          </a:blip>
          <a:stretch>
            <a:fillRect/>
          </a:stretch>
        </p:blipFill>
        <p:spPr>
          <a:xfrm>
            <a:off x="914400" y="1037690"/>
            <a:ext cx="7370065" cy="16916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713100" y="312590"/>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ANÁLISIS</a:t>
            </a:r>
            <a:endParaRPr sz="3000"/>
          </a:p>
        </p:txBody>
      </p:sp>
      <p:graphicFrame>
        <p:nvGraphicFramePr>
          <p:cNvPr id="216" name="Google Shape;216;p30"/>
          <p:cNvGraphicFramePr/>
          <p:nvPr/>
        </p:nvGraphicFramePr>
        <p:xfrm>
          <a:off x="713100" y="1093369"/>
          <a:ext cx="3000000" cy="3000000"/>
        </p:xfrm>
        <a:graphic>
          <a:graphicData uri="http://schemas.openxmlformats.org/drawingml/2006/table">
            <a:tbl>
              <a:tblPr>
                <a:noFill/>
                <a:tableStyleId>{B77CA6FB-F3B1-49CC-A86B-554CE116C3E4}</a:tableStyleId>
              </a:tblPr>
              <a:tblGrid>
                <a:gridCol w="1501500"/>
                <a:gridCol w="1150450"/>
                <a:gridCol w="5065825"/>
              </a:tblGrid>
              <a:tr h="247325">
                <a:tc>
                  <a:txBody>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INDICADOR</a:t>
                      </a:r>
                      <a:endParaRPr b="1">
                        <a:solidFill>
                          <a:schemeClr val="lt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AÑO 1</a:t>
                      </a:r>
                      <a:endParaRPr b="1">
                        <a:solidFill>
                          <a:schemeClr val="lt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COMENTARIOS</a:t>
                      </a:r>
                      <a:endParaRPr b="1">
                        <a:solidFill>
                          <a:schemeClr val="lt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2"/>
                    </a:solidFill>
                  </a:tcPr>
                </a:tc>
              </a:tr>
              <a:tr h="304425">
                <a:tc>
                  <a:txBody>
                    <a:bodyPr/>
                    <a:lstStyle/>
                    <a:p>
                      <a:pPr indent="0" lvl="0" marL="0" rtl="0" algn="ctr">
                        <a:spcBef>
                          <a:spcPts val="0"/>
                        </a:spcBef>
                        <a:spcAft>
                          <a:spcPts val="0"/>
                        </a:spcAft>
                        <a:buNone/>
                      </a:pPr>
                      <a:r>
                        <a:rPr lang="en" sz="1000">
                          <a:solidFill>
                            <a:schemeClr val="dk1"/>
                          </a:solidFill>
                          <a:latin typeface="Montserrat"/>
                          <a:ea typeface="Montserrat"/>
                          <a:cs typeface="Montserrat"/>
                          <a:sym typeface="Montserrat"/>
                        </a:rPr>
                        <a:t>EVA</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00">
                          <a:solidFill>
                            <a:srgbClr val="FF0000"/>
                          </a:solidFill>
                          <a:latin typeface="Montserrat"/>
                          <a:ea typeface="Montserrat"/>
                          <a:cs typeface="Montserrat"/>
                          <a:sym typeface="Montserrat"/>
                        </a:rPr>
                        <a:t>-$21</a:t>
                      </a:r>
                      <a:endParaRPr sz="1000">
                        <a:solidFill>
                          <a:srgbClr val="FF0000"/>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El EVA es una métrica de performance que mide el valor que se produce para los accionistas. Esta herramienta gerencial permite decidir sobre la conveniencia de afrontar proyectos que generen valor. Cuando el EVA es negativo, la empresa no está generando valor respecto de los fondos invertidos en el negocio.</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r>
              <a:tr h="780100">
                <a:tc>
                  <a:txBody>
                    <a:bodyPr/>
                    <a:lstStyle/>
                    <a:p>
                      <a:pPr indent="0" lvl="0" marL="0" rtl="0" algn="ctr">
                        <a:spcBef>
                          <a:spcPts val="0"/>
                        </a:spcBef>
                        <a:spcAft>
                          <a:spcPts val="0"/>
                        </a:spcAft>
                        <a:buNone/>
                      </a:pPr>
                      <a:r>
                        <a:rPr lang="en" sz="1000">
                          <a:solidFill>
                            <a:schemeClr val="dk1"/>
                          </a:solidFill>
                          <a:latin typeface="Montserrat"/>
                          <a:ea typeface="Montserrat"/>
                          <a:cs typeface="Montserrat"/>
                          <a:sym typeface="Montserrat"/>
                        </a:rPr>
                        <a:t>Variación del precio de la acción</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00">
                          <a:solidFill>
                            <a:srgbClr val="FF0000"/>
                          </a:solidFill>
                          <a:latin typeface="Montserrat"/>
                          <a:ea typeface="Montserrat"/>
                          <a:cs typeface="Montserrat"/>
                          <a:sym typeface="Montserrat"/>
                        </a:rPr>
                        <a:t>-12</a:t>
                      </a:r>
                      <a:r>
                        <a:rPr lang="en" sz="1000">
                          <a:solidFill>
                            <a:srgbClr val="FF0000"/>
                          </a:solidFill>
                          <a:latin typeface="Montserrat"/>
                          <a:ea typeface="Montserrat"/>
                          <a:cs typeface="Montserrat"/>
                          <a:sym typeface="Montserrat"/>
                        </a:rPr>
                        <a:t>.0%</a:t>
                      </a:r>
                      <a:endParaRPr sz="1000">
                        <a:solidFill>
                          <a:srgbClr val="FF0000"/>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Caída del valor de la acción. La percepción de los accionistas sobre el valor futuro de la empresa cayó respecto al año 0. </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r>
              <a:tr h="875250">
                <a:tc>
                  <a:txBody>
                    <a:bodyPr/>
                    <a:lstStyle/>
                    <a:p>
                      <a:pPr indent="0" lvl="0" marL="0" rtl="0" algn="ctr">
                        <a:spcBef>
                          <a:spcPts val="0"/>
                        </a:spcBef>
                        <a:spcAft>
                          <a:spcPts val="0"/>
                        </a:spcAft>
                        <a:buNone/>
                      </a:pPr>
                      <a:r>
                        <a:rPr lang="en" sz="1000">
                          <a:solidFill>
                            <a:schemeClr val="dk1"/>
                          </a:solidFill>
                          <a:latin typeface="Montserrat"/>
                          <a:ea typeface="Montserrat"/>
                          <a:cs typeface="Montserrat"/>
                          <a:sym typeface="Montserrat"/>
                        </a:rPr>
                        <a:t>Dividendos de acc. Comunes</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00">
                          <a:solidFill>
                            <a:srgbClr val="38761D"/>
                          </a:solidFill>
                          <a:latin typeface="Montserrat"/>
                          <a:ea typeface="Montserrat"/>
                          <a:cs typeface="Montserrat"/>
                          <a:sym typeface="Montserrat"/>
                        </a:rPr>
                        <a:t>+8.49</a:t>
                      </a:r>
                      <a:r>
                        <a:rPr lang="en" sz="1000">
                          <a:solidFill>
                            <a:srgbClr val="38761D"/>
                          </a:solidFill>
                          <a:latin typeface="Montserrat"/>
                          <a:ea typeface="Montserrat"/>
                          <a:cs typeface="Montserrat"/>
                          <a:sym typeface="Montserrat"/>
                        </a:rPr>
                        <a:t>%</a:t>
                      </a:r>
                      <a:endParaRPr sz="1000">
                        <a:solidFill>
                          <a:srgbClr val="38761D"/>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Si bien las utilidades disponibles para accionistas comunes caen ~ un 4% respecto al año 0, crecen un 8.49 % los dividendos repartidos. Podría ser una acción para atenuar la pérdida de valor en el precio de la acción.  </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713100" y="28786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ANÁLISIS</a:t>
            </a:r>
            <a:endParaRPr sz="3000"/>
          </a:p>
        </p:txBody>
      </p:sp>
      <p:graphicFrame>
        <p:nvGraphicFramePr>
          <p:cNvPr id="222" name="Google Shape;222;p31"/>
          <p:cNvGraphicFramePr/>
          <p:nvPr/>
        </p:nvGraphicFramePr>
        <p:xfrm>
          <a:off x="713100" y="1093369"/>
          <a:ext cx="3000000" cy="3000000"/>
        </p:xfrm>
        <a:graphic>
          <a:graphicData uri="http://schemas.openxmlformats.org/drawingml/2006/table">
            <a:tbl>
              <a:tblPr>
                <a:noFill/>
                <a:tableStyleId>{B77CA6FB-F3B1-49CC-A86B-554CE116C3E4}</a:tableStyleId>
              </a:tblPr>
              <a:tblGrid>
                <a:gridCol w="1501500"/>
                <a:gridCol w="1150450"/>
                <a:gridCol w="5065825"/>
              </a:tblGrid>
              <a:tr h="247325">
                <a:tc>
                  <a:txBody>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INDICADOR</a:t>
                      </a:r>
                      <a:endParaRPr b="1">
                        <a:solidFill>
                          <a:schemeClr val="lt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AÑO 1</a:t>
                      </a:r>
                      <a:endParaRPr b="1">
                        <a:solidFill>
                          <a:schemeClr val="lt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COMENTARIOS</a:t>
                      </a:r>
                      <a:endParaRPr b="1">
                        <a:solidFill>
                          <a:schemeClr val="lt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2"/>
                    </a:solidFill>
                  </a:tcPr>
                </a:tc>
              </a:tr>
              <a:tr h="304425">
                <a:tc>
                  <a:txBody>
                    <a:bodyPr/>
                    <a:lstStyle/>
                    <a:p>
                      <a:pPr indent="0" lvl="0" marL="0" rtl="0" algn="ctr">
                        <a:spcBef>
                          <a:spcPts val="0"/>
                        </a:spcBef>
                        <a:spcAft>
                          <a:spcPts val="0"/>
                        </a:spcAft>
                        <a:buNone/>
                      </a:pPr>
                      <a:r>
                        <a:rPr lang="en" sz="1000">
                          <a:solidFill>
                            <a:schemeClr val="dk1"/>
                          </a:solidFill>
                          <a:latin typeface="Montserrat"/>
                          <a:ea typeface="Montserrat"/>
                          <a:cs typeface="Montserrat"/>
                          <a:sym typeface="Montserrat"/>
                        </a:rPr>
                        <a:t>Deuda total / Activo Total</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00">
                          <a:solidFill>
                            <a:srgbClr val="38761D"/>
                          </a:solidFill>
                          <a:latin typeface="Montserrat"/>
                          <a:ea typeface="Montserrat"/>
                          <a:cs typeface="Montserrat"/>
                          <a:sym typeface="Montserrat"/>
                        </a:rPr>
                        <a:t>53.5%</a:t>
                      </a:r>
                      <a:endParaRPr sz="1000">
                        <a:solidFill>
                          <a:srgbClr val="38761D"/>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Un ratio menor a 1 indica que la empresa tiene más activos que pasivos. En este caso, el ratio de endeudamiento total es moderado y sugiere que la empresa tiene una estructura de capital equilibrada.</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r>
              <a:tr h="780100">
                <a:tc>
                  <a:txBody>
                    <a:bodyPr/>
                    <a:lstStyle/>
                    <a:p>
                      <a:pPr indent="0" lvl="0" marL="0" rtl="0" algn="ctr">
                        <a:spcBef>
                          <a:spcPts val="0"/>
                        </a:spcBef>
                        <a:spcAft>
                          <a:spcPts val="0"/>
                        </a:spcAft>
                        <a:buNone/>
                      </a:pPr>
                      <a:r>
                        <a:rPr lang="en" sz="1000">
                          <a:solidFill>
                            <a:schemeClr val="dk1"/>
                          </a:solidFill>
                          <a:latin typeface="Montserrat"/>
                          <a:ea typeface="Montserrat"/>
                          <a:cs typeface="Montserrat"/>
                          <a:sym typeface="Montserrat"/>
                        </a:rPr>
                        <a:t>Activo Corriente Total / Pasivo Corriente Total</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00">
                          <a:solidFill>
                            <a:srgbClr val="38761D"/>
                          </a:solidFill>
                          <a:latin typeface="Montserrat"/>
                          <a:ea typeface="Montserrat"/>
                          <a:cs typeface="Montserrat"/>
                          <a:sym typeface="Montserrat"/>
                        </a:rPr>
                        <a:t>319.4%</a:t>
                      </a:r>
                      <a:endParaRPr sz="1000">
                        <a:solidFill>
                          <a:srgbClr val="38761D"/>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Un ratio superior a 1 indica que la empresa tiene suficientes activos corrientes para cubrir sus obligaciones de corto plazo. En este caso, el ratio de liquidez corriente es alto y sugiere que la empresa tiene una buena posición de liquidez.</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r>
              <a:tr h="875250">
                <a:tc>
                  <a:txBody>
                    <a:bodyPr/>
                    <a:lstStyle/>
                    <a:p>
                      <a:pPr indent="0" lvl="0" marL="0" rtl="0" algn="ctr">
                        <a:spcBef>
                          <a:spcPts val="0"/>
                        </a:spcBef>
                        <a:spcAft>
                          <a:spcPts val="0"/>
                        </a:spcAft>
                        <a:buNone/>
                      </a:pPr>
                      <a:r>
                        <a:rPr lang="en" sz="1000">
                          <a:solidFill>
                            <a:schemeClr val="dk1"/>
                          </a:solidFill>
                          <a:latin typeface="Montserrat"/>
                          <a:ea typeface="Montserrat"/>
                          <a:cs typeface="Montserrat"/>
                          <a:sym typeface="Montserrat"/>
                        </a:rPr>
                        <a:t>ROE</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00">
                          <a:solidFill>
                            <a:srgbClr val="38761D"/>
                          </a:solidFill>
                          <a:latin typeface="Montserrat"/>
                          <a:ea typeface="Montserrat"/>
                          <a:cs typeface="Montserrat"/>
                          <a:sym typeface="Montserrat"/>
                        </a:rPr>
                        <a:t>12.7%</a:t>
                      </a:r>
                      <a:endParaRPr sz="1000">
                        <a:solidFill>
                          <a:srgbClr val="38761D"/>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Por cada peso invertido por los accionistas en la empresa, la empresa está generando 12.7 centavos de ganancia. Es decir, que la empresa está generando una rentabilidad del 12% sobre el capital invertido.</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713100" y="28786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ANÁLISIS</a:t>
            </a:r>
            <a:endParaRPr sz="3000"/>
          </a:p>
        </p:txBody>
      </p:sp>
      <p:graphicFrame>
        <p:nvGraphicFramePr>
          <p:cNvPr id="228" name="Google Shape;228;p32"/>
          <p:cNvGraphicFramePr/>
          <p:nvPr/>
        </p:nvGraphicFramePr>
        <p:xfrm>
          <a:off x="713100" y="1093369"/>
          <a:ext cx="3000000" cy="3000000"/>
        </p:xfrm>
        <a:graphic>
          <a:graphicData uri="http://schemas.openxmlformats.org/drawingml/2006/table">
            <a:tbl>
              <a:tblPr>
                <a:noFill/>
                <a:tableStyleId>{B77CA6FB-F3B1-49CC-A86B-554CE116C3E4}</a:tableStyleId>
              </a:tblPr>
              <a:tblGrid>
                <a:gridCol w="1501500"/>
                <a:gridCol w="1150450"/>
                <a:gridCol w="5065825"/>
              </a:tblGrid>
              <a:tr h="247325">
                <a:tc>
                  <a:txBody>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INDICADOR</a:t>
                      </a:r>
                      <a:endParaRPr b="1">
                        <a:solidFill>
                          <a:schemeClr val="lt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VAR</a:t>
                      </a:r>
                      <a:endParaRPr b="1">
                        <a:solidFill>
                          <a:schemeClr val="lt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COMENTARIOS</a:t>
                      </a:r>
                      <a:endParaRPr b="1">
                        <a:solidFill>
                          <a:schemeClr val="lt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2"/>
                    </a:solidFill>
                  </a:tcPr>
                </a:tc>
              </a:tr>
              <a:tr h="304425">
                <a:tc>
                  <a:txBody>
                    <a:bodyPr/>
                    <a:lstStyle/>
                    <a:p>
                      <a:pPr indent="0" lvl="0" marL="0" rtl="0" algn="ctr">
                        <a:spcBef>
                          <a:spcPts val="0"/>
                        </a:spcBef>
                        <a:spcAft>
                          <a:spcPts val="0"/>
                        </a:spcAft>
                        <a:buNone/>
                      </a:pPr>
                      <a:r>
                        <a:rPr lang="en" sz="1000">
                          <a:solidFill>
                            <a:schemeClr val="dk1"/>
                          </a:solidFill>
                          <a:latin typeface="Montserrat"/>
                          <a:ea typeface="Montserrat"/>
                          <a:cs typeface="Montserrat"/>
                          <a:sym typeface="Montserrat"/>
                        </a:rPr>
                        <a:t>Margen neto</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00">
                          <a:solidFill>
                            <a:srgbClr val="CC0000"/>
                          </a:solidFill>
                          <a:latin typeface="Montserrat"/>
                          <a:ea typeface="Montserrat"/>
                          <a:cs typeface="Montserrat"/>
                          <a:sym typeface="Montserrat"/>
                        </a:rPr>
                        <a:t>-0.4%</a:t>
                      </a:r>
                      <a:endParaRPr sz="1000">
                        <a:solidFill>
                          <a:srgbClr val="CC0000"/>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La empresa está generando menos ganancias en relación a sus ingresos totales.</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r>
              <a:tr h="780100">
                <a:tc>
                  <a:txBody>
                    <a:bodyPr/>
                    <a:lstStyle/>
                    <a:p>
                      <a:pPr indent="0" lvl="0" marL="0" rtl="0" algn="ctr">
                        <a:spcBef>
                          <a:spcPts val="0"/>
                        </a:spcBef>
                        <a:spcAft>
                          <a:spcPts val="0"/>
                        </a:spcAft>
                        <a:buNone/>
                      </a:pPr>
                      <a:r>
                        <a:rPr lang="en" sz="1000">
                          <a:solidFill>
                            <a:schemeClr val="dk1"/>
                          </a:solidFill>
                          <a:latin typeface="Montserrat"/>
                          <a:ea typeface="Montserrat"/>
                          <a:cs typeface="Montserrat"/>
                          <a:sym typeface="Montserrat"/>
                        </a:rPr>
                        <a:t>Rotación de activos</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00">
                          <a:solidFill>
                            <a:srgbClr val="CC0000"/>
                          </a:solidFill>
                          <a:latin typeface="Montserrat"/>
                          <a:ea typeface="Montserrat"/>
                          <a:cs typeface="Montserrat"/>
                          <a:sym typeface="Montserrat"/>
                        </a:rPr>
                        <a:t>-18.9%.</a:t>
                      </a:r>
                      <a:endParaRPr sz="1000">
                        <a:solidFill>
                          <a:srgbClr val="CC0000"/>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L</a:t>
                      </a:r>
                      <a:r>
                        <a:rPr lang="en" sz="1000">
                          <a:solidFill>
                            <a:schemeClr val="dk1"/>
                          </a:solidFill>
                          <a:latin typeface="Montserrat"/>
                          <a:ea typeface="Montserrat"/>
                          <a:cs typeface="Montserrat"/>
                          <a:sym typeface="Montserrat"/>
                        </a:rPr>
                        <a:t>a empresa está generando menos ingresos por cada peso invertido en sus activos. </a:t>
                      </a:r>
                      <a:endParaRPr sz="1000">
                        <a:solidFill>
                          <a:schemeClr val="dk1"/>
                        </a:solidFill>
                        <a:latin typeface="Montserrat"/>
                        <a:ea typeface="Montserrat"/>
                        <a:cs typeface="Montserrat"/>
                        <a:sym typeface="Montserrat"/>
                      </a:endParaRPr>
                    </a:p>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La empresa no está utilizando eficientemente sus activos para generar ventas. </a:t>
                      </a:r>
                      <a:endParaRPr sz="1000">
                        <a:solidFill>
                          <a:schemeClr val="dk1"/>
                        </a:solidFill>
                        <a:latin typeface="Montserrat"/>
                        <a:ea typeface="Montserrat"/>
                        <a:cs typeface="Montserrat"/>
                        <a:sym typeface="Montserrat"/>
                      </a:endParaRPr>
                    </a:p>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Puede ser indicativo de problemas en la gestión de inventarios, una disminución en la demanda de productos o servicios, o una ineficiente gestión de la producción o distribución.</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r>
              <a:tr h="875250">
                <a:tc>
                  <a:txBody>
                    <a:bodyPr/>
                    <a:lstStyle/>
                    <a:p>
                      <a:pPr indent="0" lvl="0" marL="0" rtl="0" algn="ctr">
                        <a:spcBef>
                          <a:spcPts val="0"/>
                        </a:spcBef>
                        <a:spcAft>
                          <a:spcPts val="0"/>
                        </a:spcAft>
                        <a:buNone/>
                      </a:pPr>
                      <a:r>
                        <a:rPr lang="en" sz="1000">
                          <a:solidFill>
                            <a:schemeClr val="dk1"/>
                          </a:solidFill>
                          <a:latin typeface="Montserrat"/>
                          <a:ea typeface="Montserrat"/>
                          <a:cs typeface="Montserrat"/>
                          <a:sym typeface="Montserrat"/>
                        </a:rPr>
                        <a:t>Apalancamiento</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00">
                          <a:solidFill>
                            <a:srgbClr val="CC0000"/>
                          </a:solidFill>
                          <a:latin typeface="Montserrat"/>
                          <a:ea typeface="Montserrat"/>
                          <a:cs typeface="Montserrat"/>
                          <a:sym typeface="Montserrat"/>
                        </a:rPr>
                        <a:t>+22.1%</a:t>
                      </a:r>
                      <a:endParaRPr sz="1000">
                        <a:solidFill>
                          <a:srgbClr val="990000"/>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La empresa está financiando una mayor proporción de sus activos mediante deuda. </a:t>
                      </a:r>
                      <a:endParaRPr sz="1000">
                        <a:solidFill>
                          <a:schemeClr val="dk1"/>
                        </a:solidFill>
                        <a:latin typeface="Montserrat"/>
                        <a:ea typeface="Montserrat"/>
                        <a:cs typeface="Montserrat"/>
                        <a:sym typeface="Montserrat"/>
                      </a:endParaRPr>
                    </a:p>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El apalancamiento financiero s</a:t>
                      </a:r>
                      <a:r>
                        <a:rPr lang="en" sz="1000">
                          <a:solidFill>
                            <a:schemeClr val="dk1"/>
                          </a:solidFill>
                          <a:latin typeface="Montserrat"/>
                          <a:ea typeface="Montserrat"/>
                          <a:cs typeface="Montserrat"/>
                          <a:sym typeface="Montserrat"/>
                        </a:rPr>
                        <a:t>e refiere al uso de deuda para financiar las operaciones de la empresa. Al tomar prestado dinero, la empresa puede aumentar su potencial de crecimiento y aumentar sus retornos a los accionistas. Sin embargo, también aumenta el riesgo ya que la empresa debe pagar intereses y capital en su deuda, lo que puede ser difícil si los ingresos no son suficientes para cubrir estos pagos.</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713100" y="287865"/>
            <a:ext cx="7717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OPORTUNIDADES DE MEJORA</a:t>
            </a:r>
            <a:endParaRPr sz="3000"/>
          </a:p>
        </p:txBody>
      </p:sp>
      <p:graphicFrame>
        <p:nvGraphicFramePr>
          <p:cNvPr id="234" name="Google Shape;234;p33"/>
          <p:cNvGraphicFramePr/>
          <p:nvPr/>
        </p:nvGraphicFramePr>
        <p:xfrm>
          <a:off x="713100" y="1093369"/>
          <a:ext cx="3000000" cy="3000000"/>
        </p:xfrm>
        <a:graphic>
          <a:graphicData uri="http://schemas.openxmlformats.org/drawingml/2006/table">
            <a:tbl>
              <a:tblPr>
                <a:noFill/>
                <a:tableStyleId>{B77CA6FB-F3B1-49CC-A86B-554CE116C3E4}</a:tableStyleId>
              </a:tblPr>
              <a:tblGrid>
                <a:gridCol w="1764525"/>
                <a:gridCol w="5953275"/>
              </a:tblGrid>
              <a:tr h="299075">
                <a:tc>
                  <a:txBody>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INDICADOR</a:t>
                      </a:r>
                      <a:endParaRPr b="1">
                        <a:solidFill>
                          <a:schemeClr val="lt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ACCIONES</a:t>
                      </a:r>
                      <a:endParaRPr b="1">
                        <a:solidFill>
                          <a:schemeClr val="lt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2"/>
                    </a:solidFill>
                  </a:tcPr>
                </a:tc>
              </a:tr>
              <a:tr h="1288350">
                <a:tc>
                  <a:txBody>
                    <a:bodyPr/>
                    <a:lstStyle/>
                    <a:p>
                      <a:pPr indent="0" lvl="0" marL="0" rtl="0" algn="ctr">
                        <a:spcBef>
                          <a:spcPts val="0"/>
                        </a:spcBef>
                        <a:spcAft>
                          <a:spcPts val="0"/>
                        </a:spcAft>
                        <a:buNone/>
                      </a:pPr>
                      <a:r>
                        <a:rPr lang="en" sz="1000">
                          <a:solidFill>
                            <a:schemeClr val="dk1"/>
                          </a:solidFill>
                          <a:latin typeface="Montserrat"/>
                          <a:ea typeface="Montserrat"/>
                          <a:cs typeface="Montserrat"/>
                          <a:sym typeface="Montserrat"/>
                        </a:rPr>
                        <a:t>Rotación de activos</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Reducir los niveles de inventario: Puede ser útil reducirlos para liberar capital. Para ello, es importante analizar la demanda de los productos o servicios de la empresa y ajustar los niveles de inventario en consecuencia.</a:t>
                      </a:r>
                      <a:endParaRPr sz="1000">
                        <a:solidFill>
                          <a:schemeClr val="dk1"/>
                        </a:solidFill>
                        <a:latin typeface="Montserrat"/>
                        <a:ea typeface="Montserrat"/>
                        <a:cs typeface="Montserrat"/>
                        <a:sym typeface="Montserrat"/>
                      </a:endParaRPr>
                    </a:p>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Vender activos no utilizados: Si la empresa tiene activos no utilizados, como maquinaria o equipo, puede ser útil venderlos para liberar capital.</a:t>
                      </a:r>
                      <a:endParaRPr sz="1000">
                        <a:solidFill>
                          <a:schemeClr val="dk1"/>
                        </a:solidFill>
                        <a:latin typeface="Montserrat"/>
                        <a:ea typeface="Montserrat"/>
                        <a:cs typeface="Montserrat"/>
                        <a:sym typeface="Montserrat"/>
                      </a:endParaRPr>
                    </a:p>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Mejorar las prácticas de cobranza: Puede ser útil mejorar las prácticas de cobranza para reducir el tiempo de espera de los pagos y mejorar el flujo de efectivo.</a:t>
                      </a:r>
                      <a:endParaRPr sz="1000">
                        <a:solidFill>
                          <a:schemeClr val="dk1"/>
                        </a:solidFill>
                        <a:latin typeface="Montserrat"/>
                        <a:ea typeface="Montserrat"/>
                        <a:cs typeface="Montserrat"/>
                        <a:sym typeface="Montserrat"/>
                      </a:endParaRPr>
                    </a:p>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Reducir los costos fijos: Puede ser útil reducirlos para mejorar la eficiencia de los activos. Por ejemplo, la empresa puede considerar la posibilidad de subcontratar ciertas funciones o de reubicar la empresa en un lugar con costos operativos más bajos.</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r>
              <a:tr h="1403375">
                <a:tc>
                  <a:txBody>
                    <a:bodyPr/>
                    <a:lstStyle/>
                    <a:p>
                      <a:pPr indent="0" lvl="0" marL="0" rtl="0" algn="ctr">
                        <a:spcBef>
                          <a:spcPts val="0"/>
                        </a:spcBef>
                        <a:spcAft>
                          <a:spcPts val="0"/>
                        </a:spcAft>
                        <a:buNone/>
                      </a:pPr>
                      <a:r>
                        <a:rPr lang="en" sz="1000">
                          <a:solidFill>
                            <a:schemeClr val="dk1"/>
                          </a:solidFill>
                          <a:latin typeface="Montserrat"/>
                          <a:ea typeface="Montserrat"/>
                          <a:cs typeface="Montserrat"/>
                          <a:sym typeface="Montserrat"/>
                        </a:rPr>
                        <a:t>Apalancamiento</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c>
                  <a:txBody>
                    <a:bodyPr/>
                    <a:lstStyle/>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Aumentar el capital: Si la empresa tiene una base de capital sólida, puede ser útil aumentar el capital mediante la emisión de acciones o la venta de participaciones de la empresa. Esto puede ayudar a reducir la proporción de deuda en la estructura de financiamiento de la empresa.</a:t>
                      </a:r>
                      <a:endParaRPr sz="1000">
                        <a:solidFill>
                          <a:schemeClr val="dk1"/>
                        </a:solidFill>
                        <a:latin typeface="Montserrat"/>
                        <a:ea typeface="Montserrat"/>
                        <a:cs typeface="Montserrat"/>
                        <a:sym typeface="Montserrat"/>
                      </a:endParaRPr>
                    </a:p>
                    <a:p>
                      <a:pPr indent="-120650" lvl="0" marL="0" rtl="0" algn="l">
                        <a:spcBef>
                          <a:spcPts val="0"/>
                        </a:spcBef>
                        <a:spcAft>
                          <a:spcPts val="0"/>
                        </a:spcAft>
                        <a:buClr>
                          <a:schemeClr val="dk1"/>
                        </a:buClr>
                        <a:buSzPts val="1000"/>
                        <a:buFont typeface="Montserrat"/>
                        <a:buChar char="-"/>
                      </a:pPr>
                      <a:r>
                        <a:rPr lang="en" sz="1000">
                          <a:solidFill>
                            <a:schemeClr val="dk1"/>
                          </a:solidFill>
                          <a:latin typeface="Montserrat"/>
                          <a:ea typeface="Montserrat"/>
                          <a:cs typeface="Montserrat"/>
                          <a:sym typeface="Montserrat"/>
                        </a:rPr>
                        <a:t>Negociar con los acreedores: Si la empresa tiene dificultades para pagar la deuda existente, puede ser útil negociar con los acreedores para reestructurar la deuda o posponer los pagos hasta que la empresa pueda recuperarse.</a:t>
                      </a:r>
                      <a:endParaRPr sz="1000">
                        <a:solidFill>
                          <a:schemeClr val="dk1"/>
                        </a:solidFill>
                        <a:latin typeface="Montserrat"/>
                        <a:ea typeface="Montserrat"/>
                        <a:cs typeface="Montserrat"/>
                        <a:sym typeface="Montserra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dk2"/>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xecutive Meeting by Slidesgo">
  <a:themeElements>
    <a:clrScheme name="Simple Light">
      <a:dk1>
        <a:srgbClr val="141414"/>
      </a:dk1>
      <a:lt1>
        <a:srgbClr val="FFFFFF"/>
      </a:lt1>
      <a:dk2>
        <a:srgbClr val="EBEBEB"/>
      </a:dk2>
      <a:lt2>
        <a:srgbClr val="5D86C3"/>
      </a:lt2>
      <a:accent1>
        <a:srgbClr val="FFFFFF"/>
      </a:accent1>
      <a:accent2>
        <a:srgbClr val="FFFFFF"/>
      </a:accent2>
      <a:accent3>
        <a:srgbClr val="FFFFFF"/>
      </a:accent3>
      <a:accent4>
        <a:srgbClr val="FFFFFF"/>
      </a:accent4>
      <a:accent5>
        <a:srgbClr val="FFFFFF"/>
      </a:accent5>
      <a:accent6>
        <a:srgbClr val="FFFFFF"/>
      </a:accent6>
      <a:hlink>
        <a:srgbClr val="1414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