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Montserrat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1467C8-D25B-4D07-8233-5B058CB40DAD}">
  <a:tblStyle styleId="{F81467C8-D25B-4D07-8233-5B058CB40D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11" Type="http://schemas.openxmlformats.org/officeDocument/2006/relationships/slide" Target="slides/slide5.xml"/><Relationship Id="rId22" Type="http://schemas.openxmlformats.org/officeDocument/2006/relationships/font" Target="fonts/MontserratMedium-italic.fntdata"/><Relationship Id="rId10" Type="http://schemas.openxmlformats.org/officeDocument/2006/relationships/slide" Target="slides/slide4.xml"/><Relationship Id="rId21" Type="http://schemas.openxmlformats.org/officeDocument/2006/relationships/font" Target="fonts/MontserratMedium-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1.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b4add57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db4add57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b4add575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b4add575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92d061b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92d061b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92d061b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92d061b7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92d061b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92d061b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92d061b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92d061b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92d061b7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92d061b7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92d061b7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92d061b7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92d061b7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92d061b7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066788"/>
            <a:ext cx="4365000" cy="2023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100" y="3426612"/>
            <a:ext cx="2726700" cy="6501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ph idx="2" type="pic"/>
          </p:nvPr>
        </p:nvSpPr>
        <p:spPr>
          <a:xfrm>
            <a:off x="5318275" y="0"/>
            <a:ext cx="3825600" cy="5143500"/>
          </a:xfrm>
          <a:prstGeom prst="rect">
            <a:avLst/>
          </a:prstGeom>
          <a:noFill/>
          <a:ln>
            <a:noFill/>
          </a:ln>
        </p:spPr>
      </p:sp>
      <p:cxnSp>
        <p:nvCxnSpPr>
          <p:cNvPr id="12" name="Google Shape;12;p2"/>
          <p:cNvCxnSpPr/>
          <p:nvPr/>
        </p:nvCxnSpPr>
        <p:spPr>
          <a:xfrm>
            <a:off x="711900" y="300225"/>
            <a:ext cx="4365000" cy="0"/>
          </a:xfrm>
          <a:prstGeom prst="straightConnector1">
            <a:avLst/>
          </a:prstGeom>
          <a:noFill/>
          <a:ln cap="flat" cmpd="sng" w="9525">
            <a:solidFill>
              <a:schemeClr val="dk1"/>
            </a:solidFill>
            <a:prstDash val="solid"/>
            <a:round/>
            <a:headEnd len="med" w="med" type="none"/>
            <a:tailEnd len="med" w="med" type="none"/>
          </a:ln>
        </p:spPr>
      </p:cxnSp>
      <p:cxnSp>
        <p:nvCxnSpPr>
          <p:cNvPr id="13" name="Google Shape;13;p2"/>
          <p:cNvCxnSpPr/>
          <p:nvPr/>
        </p:nvCxnSpPr>
        <p:spPr>
          <a:xfrm>
            <a:off x="711900" y="4843275"/>
            <a:ext cx="4365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3825725" y="2042972"/>
            <a:ext cx="4605300" cy="1392600"/>
          </a:xfrm>
          <a:prstGeom prst="rect">
            <a:avLst/>
          </a:prstGeom>
          <a:solidFill>
            <a:schemeClr val="dk2"/>
          </a:solidFill>
        </p:spPr>
        <p:txBody>
          <a:bodyPr anchorCtr="0" anchor="ctr" bIns="91425" lIns="91425" spcFirstLastPara="1" rIns="91425" wrap="square" tIns="91425">
            <a:noAutofit/>
          </a:bodyPr>
          <a:lstStyle>
            <a:lvl1pPr lvl="0" algn="r">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60" name="Google Shape;60;p11"/>
          <p:cNvSpPr txBox="1"/>
          <p:nvPr>
            <p:ph idx="1" type="subTitle"/>
          </p:nvPr>
        </p:nvSpPr>
        <p:spPr>
          <a:xfrm>
            <a:off x="4855075" y="3780572"/>
            <a:ext cx="3576000" cy="50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1" name="Google Shape;61;p11"/>
          <p:cNvSpPr/>
          <p:nvPr>
            <p:ph idx="2" type="pic"/>
          </p:nvPr>
        </p:nvSpPr>
        <p:spPr>
          <a:xfrm>
            <a:off x="0" y="0"/>
            <a:ext cx="3379800" cy="5143500"/>
          </a:xfrm>
          <a:prstGeom prst="rect">
            <a:avLst/>
          </a:prstGeom>
          <a:noFill/>
          <a:ln>
            <a:noFill/>
          </a:ln>
        </p:spPr>
      </p:sp>
      <p:cxnSp>
        <p:nvCxnSpPr>
          <p:cNvPr id="62" name="Google Shape;62;p11"/>
          <p:cNvCxnSpPr/>
          <p:nvPr/>
        </p:nvCxnSpPr>
        <p:spPr>
          <a:xfrm>
            <a:off x="3645600" y="4843275"/>
            <a:ext cx="4786800" cy="0"/>
          </a:xfrm>
          <a:prstGeom prst="straightConnector1">
            <a:avLst/>
          </a:prstGeom>
          <a:noFill/>
          <a:ln cap="flat" cmpd="sng" w="9525">
            <a:solidFill>
              <a:schemeClr val="dk1"/>
            </a:solidFill>
            <a:prstDash val="solid"/>
            <a:round/>
            <a:headEnd len="med" w="med" type="none"/>
            <a:tailEnd len="med" w="med" type="none"/>
          </a:ln>
        </p:spPr>
      </p:cxnSp>
      <p:cxnSp>
        <p:nvCxnSpPr>
          <p:cNvPr id="63" name="Google Shape;63;p11"/>
          <p:cNvCxnSpPr/>
          <p:nvPr/>
        </p:nvCxnSpPr>
        <p:spPr>
          <a:xfrm>
            <a:off x="3645600" y="300225"/>
            <a:ext cx="4786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5" name="Shape 65"/>
        <p:cNvGrpSpPr/>
        <p:nvPr/>
      </p:nvGrpSpPr>
      <p:grpSpPr>
        <a:xfrm>
          <a:off x="0" y="0"/>
          <a:ext cx="0" cy="0"/>
          <a:chOff x="0" y="0"/>
          <a:chExt cx="0" cy="0"/>
        </a:xfrm>
      </p:grpSpPr>
      <p:sp>
        <p:nvSpPr>
          <p:cNvPr id="66" name="Google Shape;66;p13"/>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3"/>
          <p:cNvSpPr txBox="1"/>
          <p:nvPr>
            <p:ph idx="1" type="subTitle"/>
          </p:nvPr>
        </p:nvSpPr>
        <p:spPr>
          <a:xfrm>
            <a:off x="1076050" y="2081464"/>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68" name="Google Shape;68;p13"/>
          <p:cNvSpPr txBox="1"/>
          <p:nvPr>
            <p:ph hasCustomPrompt="1" idx="2" type="title"/>
          </p:nvPr>
        </p:nvSpPr>
        <p:spPr>
          <a:xfrm>
            <a:off x="1799050" y="1398253"/>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69" name="Google Shape;69;p13"/>
          <p:cNvSpPr txBox="1"/>
          <p:nvPr>
            <p:ph idx="3" type="subTitle"/>
          </p:nvPr>
        </p:nvSpPr>
        <p:spPr>
          <a:xfrm>
            <a:off x="3467850" y="2081464"/>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0" name="Google Shape;70;p13"/>
          <p:cNvSpPr txBox="1"/>
          <p:nvPr>
            <p:ph hasCustomPrompt="1" idx="4" type="title"/>
          </p:nvPr>
        </p:nvSpPr>
        <p:spPr>
          <a:xfrm>
            <a:off x="4190775" y="1398253"/>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1" name="Google Shape;71;p13"/>
          <p:cNvSpPr txBox="1"/>
          <p:nvPr>
            <p:ph idx="5" type="subTitle"/>
          </p:nvPr>
        </p:nvSpPr>
        <p:spPr>
          <a:xfrm>
            <a:off x="5859650" y="2081464"/>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2" name="Google Shape;72;p13"/>
          <p:cNvSpPr txBox="1"/>
          <p:nvPr>
            <p:ph hasCustomPrompt="1" idx="6" type="title"/>
          </p:nvPr>
        </p:nvSpPr>
        <p:spPr>
          <a:xfrm>
            <a:off x="6582500" y="1398253"/>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3" name="Google Shape;73;p13"/>
          <p:cNvSpPr txBox="1"/>
          <p:nvPr>
            <p:ph idx="7" type="subTitle"/>
          </p:nvPr>
        </p:nvSpPr>
        <p:spPr>
          <a:xfrm>
            <a:off x="1076050" y="3767369"/>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4" name="Google Shape;74;p13"/>
          <p:cNvSpPr txBox="1"/>
          <p:nvPr>
            <p:ph hasCustomPrompt="1" idx="8" type="title"/>
          </p:nvPr>
        </p:nvSpPr>
        <p:spPr>
          <a:xfrm>
            <a:off x="1799050" y="3084158"/>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5" name="Google Shape;75;p13"/>
          <p:cNvSpPr txBox="1"/>
          <p:nvPr>
            <p:ph idx="9" type="subTitle"/>
          </p:nvPr>
        </p:nvSpPr>
        <p:spPr>
          <a:xfrm>
            <a:off x="3467850" y="3767369"/>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6" name="Google Shape;76;p13"/>
          <p:cNvSpPr txBox="1"/>
          <p:nvPr>
            <p:ph hasCustomPrompt="1" idx="13" type="title"/>
          </p:nvPr>
        </p:nvSpPr>
        <p:spPr>
          <a:xfrm>
            <a:off x="4190775" y="3084158"/>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7" name="Google Shape;77;p13"/>
          <p:cNvSpPr txBox="1"/>
          <p:nvPr>
            <p:ph idx="14" type="subTitle"/>
          </p:nvPr>
        </p:nvSpPr>
        <p:spPr>
          <a:xfrm>
            <a:off x="5859650" y="3767369"/>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8" name="Google Shape;78;p13"/>
          <p:cNvSpPr txBox="1"/>
          <p:nvPr>
            <p:ph hasCustomPrompt="1" idx="15" type="title"/>
          </p:nvPr>
        </p:nvSpPr>
        <p:spPr>
          <a:xfrm>
            <a:off x="6582500" y="3084158"/>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9" name="Google Shape;79;p13"/>
          <p:cNvSpPr txBox="1"/>
          <p:nvPr>
            <p:ph idx="16" type="subTitle"/>
          </p:nvPr>
        </p:nvSpPr>
        <p:spPr>
          <a:xfrm>
            <a:off x="1076050" y="2364853"/>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0" name="Google Shape;80;p13"/>
          <p:cNvSpPr txBox="1"/>
          <p:nvPr>
            <p:ph idx="17" type="subTitle"/>
          </p:nvPr>
        </p:nvSpPr>
        <p:spPr>
          <a:xfrm>
            <a:off x="3467850" y="2364853"/>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 name="Google Shape;81;p13"/>
          <p:cNvSpPr txBox="1"/>
          <p:nvPr>
            <p:ph idx="18" type="subTitle"/>
          </p:nvPr>
        </p:nvSpPr>
        <p:spPr>
          <a:xfrm>
            <a:off x="5859650" y="2364853"/>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13"/>
          <p:cNvSpPr txBox="1"/>
          <p:nvPr>
            <p:ph idx="19" type="subTitle"/>
          </p:nvPr>
        </p:nvSpPr>
        <p:spPr>
          <a:xfrm>
            <a:off x="1076050" y="4053047"/>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 name="Google Shape;83;p13"/>
          <p:cNvSpPr txBox="1"/>
          <p:nvPr>
            <p:ph idx="20" type="subTitle"/>
          </p:nvPr>
        </p:nvSpPr>
        <p:spPr>
          <a:xfrm>
            <a:off x="3467850" y="4053047"/>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 name="Google Shape;84;p13"/>
          <p:cNvSpPr txBox="1"/>
          <p:nvPr>
            <p:ph idx="21" type="subTitle"/>
          </p:nvPr>
        </p:nvSpPr>
        <p:spPr>
          <a:xfrm>
            <a:off x="5859650" y="4053047"/>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cxnSp>
        <p:nvCxnSpPr>
          <p:cNvPr id="85" name="Google Shape;85;p13"/>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86" name="Google Shape;86;p13"/>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9">
    <p:spTree>
      <p:nvGrpSpPr>
        <p:cNvPr id="87" name="Shape 87"/>
        <p:cNvGrpSpPr/>
        <p:nvPr/>
      </p:nvGrpSpPr>
      <p:grpSpPr>
        <a:xfrm>
          <a:off x="0" y="0"/>
          <a:ext cx="0" cy="0"/>
          <a:chOff x="0" y="0"/>
          <a:chExt cx="0" cy="0"/>
        </a:xfrm>
      </p:grpSpPr>
      <p:sp>
        <p:nvSpPr>
          <p:cNvPr id="88" name="Google Shape;88;p14"/>
          <p:cNvSpPr txBox="1"/>
          <p:nvPr>
            <p:ph type="title"/>
          </p:nvPr>
        </p:nvSpPr>
        <p:spPr>
          <a:xfrm>
            <a:off x="4349034" y="3764461"/>
            <a:ext cx="4081800" cy="46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2000">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9" name="Google Shape;89;p14"/>
          <p:cNvSpPr txBox="1"/>
          <p:nvPr>
            <p:ph idx="1" type="subTitle"/>
          </p:nvPr>
        </p:nvSpPr>
        <p:spPr>
          <a:xfrm>
            <a:off x="4348975" y="1366661"/>
            <a:ext cx="4081800" cy="2050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2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 name="Google Shape;90;p14"/>
          <p:cNvSpPr/>
          <p:nvPr>
            <p:ph idx="2" type="pic"/>
          </p:nvPr>
        </p:nvSpPr>
        <p:spPr>
          <a:xfrm>
            <a:off x="0" y="0"/>
            <a:ext cx="3800100" cy="5143500"/>
          </a:xfrm>
          <a:prstGeom prst="rect">
            <a:avLst/>
          </a:prstGeom>
          <a:noFill/>
          <a:ln>
            <a:noFill/>
          </a:ln>
        </p:spPr>
      </p:sp>
      <p:cxnSp>
        <p:nvCxnSpPr>
          <p:cNvPr id="91" name="Google Shape;91;p14"/>
          <p:cNvCxnSpPr/>
          <p:nvPr/>
        </p:nvCxnSpPr>
        <p:spPr>
          <a:xfrm>
            <a:off x="4074475" y="300225"/>
            <a:ext cx="4357800" cy="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14"/>
          <p:cNvCxnSpPr/>
          <p:nvPr/>
        </p:nvCxnSpPr>
        <p:spPr>
          <a:xfrm>
            <a:off x="4074475" y="4843275"/>
            <a:ext cx="4357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1">
    <p:spTree>
      <p:nvGrpSpPr>
        <p:cNvPr id="93" name="Shape 93"/>
        <p:cNvGrpSpPr/>
        <p:nvPr/>
      </p:nvGrpSpPr>
      <p:grpSpPr>
        <a:xfrm>
          <a:off x="0" y="0"/>
          <a:ext cx="0" cy="0"/>
          <a:chOff x="0" y="0"/>
          <a:chExt cx="0" cy="0"/>
        </a:xfrm>
      </p:grpSpPr>
      <p:sp>
        <p:nvSpPr>
          <p:cNvPr id="94" name="Google Shape;94;p15"/>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5" name="Google Shape;95;p15"/>
          <p:cNvSpPr txBox="1"/>
          <p:nvPr>
            <p:ph idx="1" type="body"/>
          </p:nvPr>
        </p:nvSpPr>
        <p:spPr>
          <a:xfrm>
            <a:off x="713100" y="1573400"/>
            <a:ext cx="3709200" cy="2109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6" name="Google Shape;96;p15"/>
          <p:cNvSpPr txBox="1"/>
          <p:nvPr>
            <p:ph idx="2" type="body"/>
          </p:nvPr>
        </p:nvSpPr>
        <p:spPr>
          <a:xfrm>
            <a:off x="4721700" y="1573400"/>
            <a:ext cx="3709200" cy="2109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cxnSp>
        <p:nvCxnSpPr>
          <p:cNvPr id="97" name="Google Shape;97;p15"/>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98" name="Google Shape;98;p15"/>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7">
    <p:spTree>
      <p:nvGrpSpPr>
        <p:cNvPr id="99" name="Shape 99"/>
        <p:cNvGrpSpPr/>
        <p:nvPr/>
      </p:nvGrpSpPr>
      <p:grpSpPr>
        <a:xfrm>
          <a:off x="0" y="0"/>
          <a:ext cx="0" cy="0"/>
          <a:chOff x="0" y="0"/>
          <a:chExt cx="0" cy="0"/>
        </a:xfrm>
      </p:grpSpPr>
      <p:sp>
        <p:nvSpPr>
          <p:cNvPr id="100" name="Google Shape;100;p16"/>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1" name="Google Shape;101;p16"/>
          <p:cNvSpPr txBox="1"/>
          <p:nvPr>
            <p:ph idx="1" type="subTitle"/>
          </p:nvPr>
        </p:nvSpPr>
        <p:spPr>
          <a:xfrm>
            <a:off x="794088" y="2804958"/>
            <a:ext cx="2306400" cy="43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02" name="Google Shape;102;p16"/>
          <p:cNvSpPr txBox="1"/>
          <p:nvPr>
            <p:ph idx="2" type="subTitle"/>
          </p:nvPr>
        </p:nvSpPr>
        <p:spPr>
          <a:xfrm>
            <a:off x="794088" y="3127704"/>
            <a:ext cx="23064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3" name="Google Shape;103;p16"/>
          <p:cNvSpPr txBox="1"/>
          <p:nvPr>
            <p:ph idx="3" type="subTitle"/>
          </p:nvPr>
        </p:nvSpPr>
        <p:spPr>
          <a:xfrm>
            <a:off x="3418800" y="2804958"/>
            <a:ext cx="2306400" cy="43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04" name="Google Shape;104;p16"/>
          <p:cNvSpPr txBox="1"/>
          <p:nvPr>
            <p:ph idx="4" type="subTitle"/>
          </p:nvPr>
        </p:nvSpPr>
        <p:spPr>
          <a:xfrm>
            <a:off x="3418800" y="3127704"/>
            <a:ext cx="23064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 name="Google Shape;105;p16"/>
          <p:cNvSpPr txBox="1"/>
          <p:nvPr>
            <p:ph idx="5" type="subTitle"/>
          </p:nvPr>
        </p:nvSpPr>
        <p:spPr>
          <a:xfrm>
            <a:off x="6043513" y="2804958"/>
            <a:ext cx="2306400" cy="43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06" name="Google Shape;106;p16"/>
          <p:cNvSpPr txBox="1"/>
          <p:nvPr>
            <p:ph idx="6" type="subTitle"/>
          </p:nvPr>
        </p:nvSpPr>
        <p:spPr>
          <a:xfrm>
            <a:off x="6043513" y="3127704"/>
            <a:ext cx="23064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cxnSp>
        <p:nvCxnSpPr>
          <p:cNvPr id="107" name="Google Shape;107;p16"/>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08" name="Google Shape;108;p16"/>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09" name="Shape 109"/>
        <p:cNvGrpSpPr/>
        <p:nvPr/>
      </p:nvGrpSpPr>
      <p:grpSpPr>
        <a:xfrm>
          <a:off x="0" y="0"/>
          <a:ext cx="0" cy="0"/>
          <a:chOff x="0" y="0"/>
          <a:chExt cx="0" cy="0"/>
        </a:xfrm>
      </p:grpSpPr>
      <p:sp>
        <p:nvSpPr>
          <p:cNvPr id="110" name="Google Shape;110;p17"/>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1" name="Google Shape;111;p17"/>
          <p:cNvSpPr txBox="1"/>
          <p:nvPr>
            <p:ph idx="1" type="subTitle"/>
          </p:nvPr>
        </p:nvSpPr>
        <p:spPr>
          <a:xfrm>
            <a:off x="832176" y="1513575"/>
            <a:ext cx="24576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12" name="Google Shape;112;p17"/>
          <p:cNvSpPr txBox="1"/>
          <p:nvPr>
            <p:ph idx="2" type="subTitle"/>
          </p:nvPr>
        </p:nvSpPr>
        <p:spPr>
          <a:xfrm>
            <a:off x="832175" y="1819169"/>
            <a:ext cx="2457600" cy="88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13" name="Google Shape;113;p17"/>
          <p:cNvSpPr txBox="1"/>
          <p:nvPr>
            <p:ph idx="3" type="subTitle"/>
          </p:nvPr>
        </p:nvSpPr>
        <p:spPr>
          <a:xfrm>
            <a:off x="832176" y="3077573"/>
            <a:ext cx="24576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14" name="Google Shape;114;p17"/>
          <p:cNvSpPr txBox="1"/>
          <p:nvPr>
            <p:ph idx="4" type="subTitle"/>
          </p:nvPr>
        </p:nvSpPr>
        <p:spPr>
          <a:xfrm>
            <a:off x="832175" y="3383166"/>
            <a:ext cx="2457600" cy="88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15" name="Google Shape;115;p17"/>
          <p:cNvSpPr txBox="1"/>
          <p:nvPr>
            <p:ph idx="5" type="subTitle"/>
          </p:nvPr>
        </p:nvSpPr>
        <p:spPr>
          <a:xfrm>
            <a:off x="5854225" y="1513575"/>
            <a:ext cx="24576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16" name="Google Shape;116;p17"/>
          <p:cNvSpPr txBox="1"/>
          <p:nvPr>
            <p:ph idx="6" type="subTitle"/>
          </p:nvPr>
        </p:nvSpPr>
        <p:spPr>
          <a:xfrm>
            <a:off x="5854225" y="1819169"/>
            <a:ext cx="2457600" cy="88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17" name="Google Shape;117;p17"/>
          <p:cNvSpPr txBox="1"/>
          <p:nvPr>
            <p:ph idx="7" type="subTitle"/>
          </p:nvPr>
        </p:nvSpPr>
        <p:spPr>
          <a:xfrm>
            <a:off x="5854225" y="3077573"/>
            <a:ext cx="24576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18" name="Google Shape;118;p17"/>
          <p:cNvSpPr txBox="1"/>
          <p:nvPr>
            <p:ph idx="8" type="subTitle"/>
          </p:nvPr>
        </p:nvSpPr>
        <p:spPr>
          <a:xfrm>
            <a:off x="5854225" y="3383166"/>
            <a:ext cx="2457600" cy="88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cxnSp>
        <p:nvCxnSpPr>
          <p:cNvPr id="119" name="Google Shape;119;p17"/>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17"/>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5">
    <p:spTree>
      <p:nvGrpSpPr>
        <p:cNvPr id="121" name="Shape 121"/>
        <p:cNvGrpSpPr/>
        <p:nvPr/>
      </p:nvGrpSpPr>
      <p:grpSpPr>
        <a:xfrm>
          <a:off x="0" y="0"/>
          <a:ext cx="0" cy="0"/>
          <a:chOff x="0" y="0"/>
          <a:chExt cx="0" cy="0"/>
        </a:xfrm>
      </p:grpSpPr>
      <p:sp>
        <p:nvSpPr>
          <p:cNvPr id="122" name="Google Shape;122;p18"/>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3" name="Google Shape;123;p18"/>
          <p:cNvSpPr txBox="1"/>
          <p:nvPr>
            <p:ph idx="1" type="subTitle"/>
          </p:nvPr>
        </p:nvSpPr>
        <p:spPr>
          <a:xfrm>
            <a:off x="1760940" y="1487841"/>
            <a:ext cx="25965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24" name="Google Shape;124;p18"/>
          <p:cNvSpPr txBox="1"/>
          <p:nvPr>
            <p:ph idx="2" type="subTitle"/>
          </p:nvPr>
        </p:nvSpPr>
        <p:spPr>
          <a:xfrm>
            <a:off x="1760925" y="1810591"/>
            <a:ext cx="2596500" cy="48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5" name="Google Shape;125;p18"/>
          <p:cNvSpPr txBox="1"/>
          <p:nvPr>
            <p:ph idx="3" type="subTitle"/>
          </p:nvPr>
        </p:nvSpPr>
        <p:spPr>
          <a:xfrm>
            <a:off x="1760940" y="2506067"/>
            <a:ext cx="25965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26" name="Google Shape;126;p18"/>
          <p:cNvSpPr txBox="1"/>
          <p:nvPr>
            <p:ph idx="4" type="subTitle"/>
          </p:nvPr>
        </p:nvSpPr>
        <p:spPr>
          <a:xfrm>
            <a:off x="1760925" y="2828816"/>
            <a:ext cx="2596500" cy="48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7" name="Google Shape;127;p18"/>
          <p:cNvSpPr txBox="1"/>
          <p:nvPr>
            <p:ph idx="5" type="subTitle"/>
          </p:nvPr>
        </p:nvSpPr>
        <p:spPr>
          <a:xfrm>
            <a:off x="1760940" y="3524292"/>
            <a:ext cx="25965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28" name="Google Shape;128;p18"/>
          <p:cNvSpPr txBox="1"/>
          <p:nvPr>
            <p:ph idx="6" type="subTitle"/>
          </p:nvPr>
        </p:nvSpPr>
        <p:spPr>
          <a:xfrm>
            <a:off x="1760925" y="3847041"/>
            <a:ext cx="2596500" cy="48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9" name="Google Shape;129;p18"/>
          <p:cNvSpPr txBox="1"/>
          <p:nvPr>
            <p:ph idx="7" type="subTitle"/>
          </p:nvPr>
        </p:nvSpPr>
        <p:spPr>
          <a:xfrm>
            <a:off x="4786641" y="1487841"/>
            <a:ext cx="25965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30" name="Google Shape;130;p18"/>
          <p:cNvSpPr txBox="1"/>
          <p:nvPr>
            <p:ph idx="8" type="subTitle"/>
          </p:nvPr>
        </p:nvSpPr>
        <p:spPr>
          <a:xfrm>
            <a:off x="4786626" y="1810591"/>
            <a:ext cx="2596500" cy="48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31" name="Google Shape;131;p18"/>
          <p:cNvSpPr txBox="1"/>
          <p:nvPr>
            <p:ph idx="9" type="subTitle"/>
          </p:nvPr>
        </p:nvSpPr>
        <p:spPr>
          <a:xfrm>
            <a:off x="4786641" y="2506067"/>
            <a:ext cx="25965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32" name="Google Shape;132;p18"/>
          <p:cNvSpPr txBox="1"/>
          <p:nvPr>
            <p:ph idx="13" type="subTitle"/>
          </p:nvPr>
        </p:nvSpPr>
        <p:spPr>
          <a:xfrm>
            <a:off x="4786626" y="2828816"/>
            <a:ext cx="2596500" cy="48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33" name="Google Shape;133;p18"/>
          <p:cNvSpPr txBox="1"/>
          <p:nvPr>
            <p:ph idx="14" type="subTitle"/>
          </p:nvPr>
        </p:nvSpPr>
        <p:spPr>
          <a:xfrm>
            <a:off x="4786641" y="3524292"/>
            <a:ext cx="25965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34" name="Google Shape;134;p18"/>
          <p:cNvSpPr txBox="1"/>
          <p:nvPr>
            <p:ph idx="15" type="subTitle"/>
          </p:nvPr>
        </p:nvSpPr>
        <p:spPr>
          <a:xfrm>
            <a:off x="4786626" y="3847041"/>
            <a:ext cx="2596500" cy="48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cxnSp>
        <p:nvCxnSpPr>
          <p:cNvPr id="135" name="Google Shape;135;p18"/>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18"/>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8">
    <p:spTree>
      <p:nvGrpSpPr>
        <p:cNvPr id="137" name="Shape 137"/>
        <p:cNvGrpSpPr/>
        <p:nvPr/>
      </p:nvGrpSpPr>
      <p:grpSpPr>
        <a:xfrm>
          <a:off x="0" y="0"/>
          <a:ext cx="0" cy="0"/>
          <a:chOff x="0" y="0"/>
          <a:chExt cx="0" cy="0"/>
        </a:xfrm>
      </p:grpSpPr>
      <p:sp>
        <p:nvSpPr>
          <p:cNvPr id="138" name="Google Shape;138;p19"/>
          <p:cNvSpPr txBox="1"/>
          <p:nvPr>
            <p:ph hasCustomPrompt="1" type="title"/>
          </p:nvPr>
        </p:nvSpPr>
        <p:spPr>
          <a:xfrm>
            <a:off x="713100" y="631224"/>
            <a:ext cx="4596600" cy="777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6500"/>
              <a:buNone/>
              <a:defRPr sz="50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39" name="Google Shape;139;p19"/>
          <p:cNvSpPr txBox="1"/>
          <p:nvPr>
            <p:ph idx="1" type="subTitle"/>
          </p:nvPr>
        </p:nvSpPr>
        <p:spPr>
          <a:xfrm>
            <a:off x="713100" y="1414138"/>
            <a:ext cx="4596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0" name="Google Shape;140;p19"/>
          <p:cNvSpPr txBox="1"/>
          <p:nvPr>
            <p:ph hasCustomPrompt="1" idx="2" type="title"/>
          </p:nvPr>
        </p:nvSpPr>
        <p:spPr>
          <a:xfrm>
            <a:off x="713100" y="1983487"/>
            <a:ext cx="4596600" cy="777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6500"/>
              <a:buNone/>
              <a:defRPr sz="5000">
                <a:solidFill>
                  <a:schemeClr val="lt1"/>
                </a:solidFill>
              </a:defRPr>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41" name="Google Shape;141;p19"/>
          <p:cNvSpPr txBox="1"/>
          <p:nvPr>
            <p:ph idx="3" type="subTitle"/>
          </p:nvPr>
        </p:nvSpPr>
        <p:spPr>
          <a:xfrm>
            <a:off x="713100" y="2766401"/>
            <a:ext cx="4596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2" name="Google Shape;142;p19"/>
          <p:cNvSpPr txBox="1"/>
          <p:nvPr>
            <p:ph hasCustomPrompt="1" idx="4" type="title"/>
          </p:nvPr>
        </p:nvSpPr>
        <p:spPr>
          <a:xfrm>
            <a:off x="713100" y="3335762"/>
            <a:ext cx="4596600" cy="777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6500"/>
              <a:buNone/>
              <a:defRPr sz="50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43" name="Google Shape;143;p19"/>
          <p:cNvSpPr txBox="1"/>
          <p:nvPr>
            <p:ph idx="5" type="subTitle"/>
          </p:nvPr>
        </p:nvSpPr>
        <p:spPr>
          <a:xfrm>
            <a:off x="713100" y="4118676"/>
            <a:ext cx="4596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4" name="Google Shape;144;p19"/>
          <p:cNvSpPr/>
          <p:nvPr>
            <p:ph idx="6" type="pic"/>
          </p:nvPr>
        </p:nvSpPr>
        <p:spPr>
          <a:xfrm>
            <a:off x="5704275" y="0"/>
            <a:ext cx="3439500" cy="5143500"/>
          </a:xfrm>
          <a:prstGeom prst="rect">
            <a:avLst/>
          </a:prstGeom>
          <a:noFill/>
          <a:ln>
            <a:noFill/>
          </a:ln>
        </p:spPr>
      </p:sp>
      <p:cxnSp>
        <p:nvCxnSpPr>
          <p:cNvPr id="145" name="Google Shape;145;p19"/>
          <p:cNvCxnSpPr/>
          <p:nvPr/>
        </p:nvCxnSpPr>
        <p:spPr>
          <a:xfrm>
            <a:off x="711900" y="300225"/>
            <a:ext cx="4812300" cy="0"/>
          </a:xfrm>
          <a:prstGeom prst="straightConnector1">
            <a:avLst/>
          </a:prstGeom>
          <a:noFill/>
          <a:ln cap="flat" cmpd="sng" w="9525">
            <a:solidFill>
              <a:schemeClr val="dk1"/>
            </a:solidFill>
            <a:prstDash val="solid"/>
            <a:round/>
            <a:headEnd len="med" w="med" type="none"/>
            <a:tailEnd len="med" w="med" type="none"/>
          </a:ln>
        </p:spPr>
      </p:cxnSp>
      <p:cxnSp>
        <p:nvCxnSpPr>
          <p:cNvPr id="146" name="Google Shape;146;p19"/>
          <p:cNvCxnSpPr/>
          <p:nvPr/>
        </p:nvCxnSpPr>
        <p:spPr>
          <a:xfrm>
            <a:off x="711900" y="4843275"/>
            <a:ext cx="4812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0">
    <p:spTree>
      <p:nvGrpSpPr>
        <p:cNvPr id="147" name="Shape 147"/>
        <p:cNvGrpSpPr/>
        <p:nvPr/>
      </p:nvGrpSpPr>
      <p:grpSpPr>
        <a:xfrm>
          <a:off x="0" y="0"/>
          <a:ext cx="0" cy="0"/>
          <a:chOff x="0" y="0"/>
          <a:chExt cx="0" cy="0"/>
        </a:xfrm>
      </p:grpSpPr>
      <p:sp>
        <p:nvSpPr>
          <p:cNvPr id="148" name="Google Shape;148;p20"/>
          <p:cNvSpPr txBox="1"/>
          <p:nvPr>
            <p:ph type="title"/>
          </p:nvPr>
        </p:nvSpPr>
        <p:spPr>
          <a:xfrm>
            <a:off x="713100" y="2835275"/>
            <a:ext cx="3678900" cy="1053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9" name="Google Shape;149;p20"/>
          <p:cNvSpPr txBox="1"/>
          <p:nvPr>
            <p:ph idx="1" type="subTitle"/>
          </p:nvPr>
        </p:nvSpPr>
        <p:spPr>
          <a:xfrm>
            <a:off x="713100" y="3889075"/>
            <a:ext cx="3678900" cy="6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cxnSp>
        <p:nvCxnSpPr>
          <p:cNvPr id="150" name="Google Shape;150;p20"/>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20"/>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
        <p:nvSpPr>
          <p:cNvPr id="152" name="Google Shape;152;p20"/>
          <p:cNvSpPr/>
          <p:nvPr>
            <p:ph idx="2" type="pic"/>
          </p:nvPr>
        </p:nvSpPr>
        <p:spPr>
          <a:xfrm>
            <a:off x="711925" y="539475"/>
            <a:ext cx="3222600" cy="2032200"/>
          </a:xfrm>
          <a:prstGeom prst="rect">
            <a:avLst/>
          </a:prstGeom>
          <a:noFill/>
          <a:ln>
            <a:noFill/>
          </a:ln>
        </p:spPr>
      </p:sp>
      <p:sp>
        <p:nvSpPr>
          <p:cNvPr id="153" name="Google Shape;153;p20"/>
          <p:cNvSpPr/>
          <p:nvPr>
            <p:ph idx="3" type="pic"/>
          </p:nvPr>
        </p:nvSpPr>
        <p:spPr>
          <a:xfrm>
            <a:off x="4159200" y="539475"/>
            <a:ext cx="4271700" cy="2032200"/>
          </a:xfrm>
          <a:prstGeom prst="rect">
            <a:avLst/>
          </a:prstGeom>
          <a:noFill/>
          <a:ln>
            <a:noFill/>
          </a:ln>
        </p:spPr>
      </p:sp>
      <p:sp>
        <p:nvSpPr>
          <p:cNvPr id="154" name="Google Shape;154;p20"/>
          <p:cNvSpPr/>
          <p:nvPr>
            <p:ph idx="4" type="pic"/>
          </p:nvPr>
        </p:nvSpPr>
        <p:spPr>
          <a:xfrm>
            <a:off x="4572000" y="2795075"/>
            <a:ext cx="3858900" cy="18012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572000" y="1930426"/>
            <a:ext cx="3857100" cy="1507800"/>
          </a:xfrm>
          <a:prstGeom prst="rect">
            <a:avLst/>
          </a:prstGeom>
        </p:spPr>
        <p:txBody>
          <a:bodyPr anchorCtr="0" anchor="ctr" bIns="91425" lIns="91425" spcFirstLastPara="1" rIns="91425" wrap="square" tIns="91425">
            <a:noAutofit/>
          </a:bodyPr>
          <a:lstStyle>
            <a:lvl1pPr lvl="0" algn="r">
              <a:spcBef>
                <a:spcPts val="0"/>
              </a:spcBef>
              <a:spcAft>
                <a:spcPts val="0"/>
              </a:spcAft>
              <a:buSzPts val="4000"/>
              <a:buNone/>
              <a:defRPr sz="52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6" name="Google Shape;16;p3"/>
          <p:cNvSpPr txBox="1"/>
          <p:nvPr>
            <p:ph hasCustomPrompt="1" idx="2" type="title"/>
          </p:nvPr>
        </p:nvSpPr>
        <p:spPr>
          <a:xfrm>
            <a:off x="7143901" y="755267"/>
            <a:ext cx="1172400" cy="974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5481250" y="3840733"/>
            <a:ext cx="2947800" cy="5475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 name="Google Shape;18;p3"/>
          <p:cNvSpPr/>
          <p:nvPr>
            <p:ph idx="3" type="pic"/>
          </p:nvPr>
        </p:nvSpPr>
        <p:spPr>
          <a:xfrm>
            <a:off x="0" y="0"/>
            <a:ext cx="4271700" cy="5143500"/>
          </a:xfrm>
          <a:prstGeom prst="rect">
            <a:avLst/>
          </a:prstGeom>
          <a:noFill/>
          <a:ln>
            <a:noFill/>
          </a:ln>
        </p:spPr>
      </p:sp>
      <p:cxnSp>
        <p:nvCxnSpPr>
          <p:cNvPr id="19" name="Google Shape;19;p3"/>
          <p:cNvCxnSpPr/>
          <p:nvPr/>
        </p:nvCxnSpPr>
        <p:spPr>
          <a:xfrm>
            <a:off x="4477650" y="300225"/>
            <a:ext cx="3954600" cy="0"/>
          </a:xfrm>
          <a:prstGeom prst="straightConnector1">
            <a:avLst/>
          </a:prstGeom>
          <a:noFill/>
          <a:ln cap="flat" cmpd="sng" w="9525">
            <a:solidFill>
              <a:schemeClr val="dk1"/>
            </a:solidFill>
            <a:prstDash val="solid"/>
            <a:round/>
            <a:headEnd len="med" w="med" type="none"/>
            <a:tailEnd len="med" w="med" type="none"/>
          </a:ln>
        </p:spPr>
      </p:cxnSp>
      <p:cxnSp>
        <p:nvCxnSpPr>
          <p:cNvPr id="20" name="Google Shape;20;p3"/>
          <p:cNvCxnSpPr/>
          <p:nvPr/>
        </p:nvCxnSpPr>
        <p:spPr>
          <a:xfrm>
            <a:off x="4477650" y="4843275"/>
            <a:ext cx="39546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2">
    <p:spTree>
      <p:nvGrpSpPr>
        <p:cNvPr id="155" name="Shape 155"/>
        <p:cNvGrpSpPr/>
        <p:nvPr/>
      </p:nvGrpSpPr>
      <p:grpSpPr>
        <a:xfrm>
          <a:off x="0" y="0"/>
          <a:ext cx="0" cy="0"/>
          <a:chOff x="0" y="0"/>
          <a:chExt cx="0" cy="0"/>
        </a:xfrm>
      </p:grpSpPr>
      <p:sp>
        <p:nvSpPr>
          <p:cNvPr id="156" name="Google Shape;156;p21"/>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7" name="Google Shape;157;p21"/>
          <p:cNvSpPr txBox="1"/>
          <p:nvPr>
            <p:ph idx="1" type="body"/>
          </p:nvPr>
        </p:nvSpPr>
        <p:spPr>
          <a:xfrm>
            <a:off x="713100" y="1573400"/>
            <a:ext cx="7717800" cy="1963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cxnSp>
        <p:nvCxnSpPr>
          <p:cNvPr id="158" name="Google Shape;158;p21"/>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21"/>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4">
    <p:spTree>
      <p:nvGrpSpPr>
        <p:cNvPr id="160" name="Shape 160"/>
        <p:cNvGrpSpPr/>
        <p:nvPr/>
      </p:nvGrpSpPr>
      <p:grpSpPr>
        <a:xfrm>
          <a:off x="0" y="0"/>
          <a:ext cx="0" cy="0"/>
          <a:chOff x="0" y="0"/>
          <a:chExt cx="0" cy="0"/>
        </a:xfrm>
      </p:grpSpPr>
      <p:sp>
        <p:nvSpPr>
          <p:cNvPr id="161" name="Google Shape;161;p22"/>
          <p:cNvSpPr/>
          <p:nvPr>
            <p:ph idx="2" type="pic"/>
          </p:nvPr>
        </p:nvSpPr>
        <p:spPr>
          <a:xfrm>
            <a:off x="0" y="0"/>
            <a:ext cx="4271700" cy="5143500"/>
          </a:xfrm>
          <a:prstGeom prst="rect">
            <a:avLst/>
          </a:prstGeom>
          <a:noFill/>
          <a:ln>
            <a:noFill/>
          </a:ln>
        </p:spPr>
      </p:sp>
      <p:sp>
        <p:nvSpPr>
          <p:cNvPr id="162" name="Google Shape;162;p22"/>
          <p:cNvSpPr txBox="1"/>
          <p:nvPr>
            <p:ph type="title"/>
          </p:nvPr>
        </p:nvSpPr>
        <p:spPr>
          <a:xfrm>
            <a:off x="5095300" y="807844"/>
            <a:ext cx="3335700" cy="83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5000">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3" name="Google Shape;163;p22"/>
          <p:cNvSpPr txBox="1"/>
          <p:nvPr>
            <p:ph idx="1" type="subTitle"/>
          </p:nvPr>
        </p:nvSpPr>
        <p:spPr>
          <a:xfrm>
            <a:off x="5095250" y="1713625"/>
            <a:ext cx="3335700" cy="877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4" name="Google Shape;164;p22"/>
          <p:cNvSpPr txBox="1"/>
          <p:nvPr/>
        </p:nvSpPr>
        <p:spPr>
          <a:xfrm>
            <a:off x="5095300" y="3438705"/>
            <a:ext cx="3335700" cy="553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000">
                <a:solidFill>
                  <a:schemeClr val="dk1"/>
                </a:solidFill>
                <a:latin typeface="Montserrat"/>
                <a:ea typeface="Montserrat"/>
                <a:cs typeface="Montserrat"/>
                <a:sym typeface="Montserrat"/>
              </a:rPr>
              <a:t>Credits: This presentation template was created by </a:t>
            </a:r>
            <a:r>
              <a:rPr b="1" lang="en" sz="10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1"/>
                </a:solidFill>
                <a:latin typeface="Montserrat"/>
                <a:ea typeface="Montserrat"/>
                <a:cs typeface="Montserrat"/>
                <a:sym typeface="Montserrat"/>
              </a:rPr>
              <a:t>, including icons by </a:t>
            </a:r>
            <a:r>
              <a:rPr b="1" lang="en" sz="10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b="1" lang="en" sz="1000">
                <a:solidFill>
                  <a:schemeClr val="dk1"/>
                </a:solidFill>
                <a:latin typeface="Montserrat"/>
                <a:ea typeface="Montserrat"/>
                <a:cs typeface="Montserrat"/>
                <a:sym typeface="Montserrat"/>
              </a:rPr>
              <a:t> </a:t>
            </a:r>
            <a:r>
              <a:rPr lang="en" sz="1000">
                <a:solidFill>
                  <a:schemeClr val="dk1"/>
                </a:solidFill>
                <a:latin typeface="Montserrat"/>
                <a:ea typeface="Montserrat"/>
                <a:cs typeface="Montserrat"/>
                <a:sym typeface="Montserrat"/>
              </a:rPr>
              <a:t>and infographics &amp; images by </a:t>
            </a:r>
            <a:r>
              <a:rPr b="1" lang="en" sz="10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3">
    <p:spTree>
      <p:nvGrpSpPr>
        <p:cNvPr id="165" name="Shape 165"/>
        <p:cNvGrpSpPr/>
        <p:nvPr/>
      </p:nvGrpSpPr>
      <p:grpSpPr>
        <a:xfrm>
          <a:off x="0" y="0"/>
          <a:ext cx="0" cy="0"/>
          <a:chOff x="0" y="0"/>
          <a:chExt cx="0" cy="0"/>
        </a:xfrm>
      </p:grpSpPr>
      <p:cxnSp>
        <p:nvCxnSpPr>
          <p:cNvPr id="166" name="Google Shape;166;p23"/>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23"/>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2">
    <p:spTree>
      <p:nvGrpSpPr>
        <p:cNvPr id="168" name="Shape 168"/>
        <p:cNvGrpSpPr/>
        <p:nvPr/>
      </p:nvGrpSpPr>
      <p:grpSpPr>
        <a:xfrm>
          <a:off x="0" y="0"/>
          <a:ext cx="0" cy="0"/>
          <a:chOff x="0" y="0"/>
          <a:chExt cx="0" cy="0"/>
        </a:xfrm>
      </p:grpSpPr>
      <p:cxnSp>
        <p:nvCxnSpPr>
          <p:cNvPr id="169" name="Google Shape;169;p24"/>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200"/>
              <a:buNone/>
              <a:defRPr>
                <a:solidFill>
                  <a:schemeClr val="l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3" name="Google Shape;23;p4"/>
          <p:cNvSpPr txBox="1"/>
          <p:nvPr>
            <p:ph idx="1" type="body"/>
          </p:nvPr>
        </p:nvSpPr>
        <p:spPr>
          <a:xfrm>
            <a:off x="713100" y="1192405"/>
            <a:ext cx="7717800" cy="3945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cxnSp>
        <p:nvCxnSpPr>
          <p:cNvPr id="24" name="Google Shape;24;p4"/>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25" name="Google Shape;25;p4"/>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713100" y="541200"/>
            <a:ext cx="487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subTitle"/>
          </p:nvPr>
        </p:nvSpPr>
        <p:spPr>
          <a:xfrm>
            <a:off x="1680261" y="1488581"/>
            <a:ext cx="36210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9" name="Google Shape;29;p5"/>
          <p:cNvSpPr txBox="1"/>
          <p:nvPr>
            <p:ph idx="2" type="subTitle"/>
          </p:nvPr>
        </p:nvSpPr>
        <p:spPr>
          <a:xfrm>
            <a:off x="1680261" y="1811320"/>
            <a:ext cx="3621000" cy="10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 name="Google Shape;30;p5"/>
          <p:cNvSpPr txBox="1"/>
          <p:nvPr>
            <p:ph idx="3" type="subTitle"/>
          </p:nvPr>
        </p:nvSpPr>
        <p:spPr>
          <a:xfrm>
            <a:off x="1680261" y="3141410"/>
            <a:ext cx="36210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31" name="Google Shape;31;p5"/>
          <p:cNvSpPr txBox="1"/>
          <p:nvPr>
            <p:ph idx="4" type="subTitle"/>
          </p:nvPr>
        </p:nvSpPr>
        <p:spPr>
          <a:xfrm>
            <a:off x="1680261" y="3464149"/>
            <a:ext cx="3621000" cy="10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 name="Google Shape;32;p5"/>
          <p:cNvSpPr/>
          <p:nvPr>
            <p:ph idx="5" type="pic"/>
          </p:nvPr>
        </p:nvSpPr>
        <p:spPr>
          <a:xfrm>
            <a:off x="5704275" y="0"/>
            <a:ext cx="3439500" cy="5143500"/>
          </a:xfrm>
          <a:prstGeom prst="rect">
            <a:avLst/>
          </a:prstGeom>
          <a:noFill/>
          <a:ln>
            <a:noFill/>
          </a:ln>
        </p:spPr>
      </p:sp>
      <p:cxnSp>
        <p:nvCxnSpPr>
          <p:cNvPr id="33" name="Google Shape;33;p5"/>
          <p:cNvCxnSpPr/>
          <p:nvPr/>
        </p:nvCxnSpPr>
        <p:spPr>
          <a:xfrm>
            <a:off x="711900" y="300225"/>
            <a:ext cx="4777800" cy="0"/>
          </a:xfrm>
          <a:prstGeom prst="straightConnector1">
            <a:avLst/>
          </a:prstGeom>
          <a:noFill/>
          <a:ln cap="flat" cmpd="sng" w="9525">
            <a:solidFill>
              <a:schemeClr val="dk1"/>
            </a:solidFill>
            <a:prstDash val="solid"/>
            <a:round/>
            <a:headEnd len="med" w="med" type="none"/>
            <a:tailEnd len="med" w="med" type="none"/>
          </a:ln>
        </p:spPr>
      </p:cxnSp>
      <p:cxnSp>
        <p:nvCxnSpPr>
          <p:cNvPr id="34" name="Google Shape;34;p5"/>
          <p:cNvCxnSpPr/>
          <p:nvPr/>
        </p:nvCxnSpPr>
        <p:spPr>
          <a:xfrm>
            <a:off x="711900" y="4843275"/>
            <a:ext cx="4777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3200"/>
              <a:buNone/>
              <a:defRPr>
                <a:solidFill>
                  <a:schemeClr val="lt2"/>
                </a:solidFill>
              </a:defRPr>
            </a:lvl1pPr>
            <a:lvl2pPr lvl="1" algn="ctr">
              <a:spcBef>
                <a:spcPts val="0"/>
              </a:spcBef>
              <a:spcAft>
                <a:spcPts val="0"/>
              </a:spcAft>
              <a:buClr>
                <a:schemeClr val="lt2"/>
              </a:buClr>
              <a:buSzPts val="3200"/>
              <a:buNone/>
              <a:defRPr>
                <a:solidFill>
                  <a:schemeClr val="lt2"/>
                </a:solidFill>
              </a:defRPr>
            </a:lvl2pPr>
            <a:lvl3pPr lvl="2" algn="ctr">
              <a:spcBef>
                <a:spcPts val="0"/>
              </a:spcBef>
              <a:spcAft>
                <a:spcPts val="0"/>
              </a:spcAft>
              <a:buClr>
                <a:schemeClr val="lt2"/>
              </a:buClr>
              <a:buSzPts val="3200"/>
              <a:buNone/>
              <a:defRPr>
                <a:solidFill>
                  <a:schemeClr val="lt2"/>
                </a:solidFill>
              </a:defRPr>
            </a:lvl3pPr>
            <a:lvl4pPr lvl="3" algn="ctr">
              <a:spcBef>
                <a:spcPts val="0"/>
              </a:spcBef>
              <a:spcAft>
                <a:spcPts val="0"/>
              </a:spcAft>
              <a:buClr>
                <a:schemeClr val="lt2"/>
              </a:buClr>
              <a:buSzPts val="3200"/>
              <a:buNone/>
              <a:defRPr>
                <a:solidFill>
                  <a:schemeClr val="lt2"/>
                </a:solidFill>
              </a:defRPr>
            </a:lvl4pPr>
            <a:lvl5pPr lvl="4" algn="ctr">
              <a:spcBef>
                <a:spcPts val="0"/>
              </a:spcBef>
              <a:spcAft>
                <a:spcPts val="0"/>
              </a:spcAft>
              <a:buClr>
                <a:schemeClr val="lt2"/>
              </a:buClr>
              <a:buSzPts val="3200"/>
              <a:buNone/>
              <a:defRPr>
                <a:solidFill>
                  <a:schemeClr val="lt2"/>
                </a:solidFill>
              </a:defRPr>
            </a:lvl5pPr>
            <a:lvl6pPr lvl="5" algn="ctr">
              <a:spcBef>
                <a:spcPts val="0"/>
              </a:spcBef>
              <a:spcAft>
                <a:spcPts val="0"/>
              </a:spcAft>
              <a:buClr>
                <a:schemeClr val="lt2"/>
              </a:buClr>
              <a:buSzPts val="3200"/>
              <a:buNone/>
              <a:defRPr>
                <a:solidFill>
                  <a:schemeClr val="lt2"/>
                </a:solidFill>
              </a:defRPr>
            </a:lvl6pPr>
            <a:lvl7pPr lvl="6" algn="ctr">
              <a:spcBef>
                <a:spcPts val="0"/>
              </a:spcBef>
              <a:spcAft>
                <a:spcPts val="0"/>
              </a:spcAft>
              <a:buClr>
                <a:schemeClr val="lt2"/>
              </a:buClr>
              <a:buSzPts val="3200"/>
              <a:buNone/>
              <a:defRPr>
                <a:solidFill>
                  <a:schemeClr val="lt2"/>
                </a:solidFill>
              </a:defRPr>
            </a:lvl7pPr>
            <a:lvl8pPr lvl="7" algn="ctr">
              <a:spcBef>
                <a:spcPts val="0"/>
              </a:spcBef>
              <a:spcAft>
                <a:spcPts val="0"/>
              </a:spcAft>
              <a:buClr>
                <a:schemeClr val="lt2"/>
              </a:buClr>
              <a:buSzPts val="3200"/>
              <a:buNone/>
              <a:defRPr>
                <a:solidFill>
                  <a:schemeClr val="lt2"/>
                </a:solidFill>
              </a:defRPr>
            </a:lvl8pPr>
            <a:lvl9pPr lvl="8" algn="ctr">
              <a:spcBef>
                <a:spcPts val="0"/>
              </a:spcBef>
              <a:spcAft>
                <a:spcPts val="0"/>
              </a:spcAft>
              <a:buClr>
                <a:schemeClr val="lt2"/>
              </a:buClr>
              <a:buSzPts val="3200"/>
              <a:buNone/>
              <a:defRPr>
                <a:solidFill>
                  <a:schemeClr val="lt2"/>
                </a:solidFill>
              </a:defRPr>
            </a:lvl9pPr>
          </a:lstStyle>
          <a:p/>
        </p:txBody>
      </p:sp>
      <p:cxnSp>
        <p:nvCxnSpPr>
          <p:cNvPr id="37" name="Google Shape;37;p6"/>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38" name="Google Shape;38;p6"/>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713100" y="1372650"/>
            <a:ext cx="4099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7"/>
          <p:cNvSpPr txBox="1"/>
          <p:nvPr>
            <p:ph idx="1" type="subTitle"/>
          </p:nvPr>
        </p:nvSpPr>
        <p:spPr>
          <a:xfrm>
            <a:off x="713100" y="2021550"/>
            <a:ext cx="4099200" cy="174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800"/>
              <a:buChar char="●"/>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42" name="Google Shape;42;p7"/>
          <p:cNvSpPr/>
          <p:nvPr>
            <p:ph idx="2" type="pic"/>
          </p:nvPr>
        </p:nvSpPr>
        <p:spPr>
          <a:xfrm>
            <a:off x="5378325" y="0"/>
            <a:ext cx="3765300" cy="5143500"/>
          </a:xfrm>
          <a:prstGeom prst="rect">
            <a:avLst/>
          </a:prstGeom>
          <a:noFill/>
          <a:ln>
            <a:noFill/>
          </a:ln>
        </p:spPr>
      </p:sp>
      <p:cxnSp>
        <p:nvCxnSpPr>
          <p:cNvPr id="43" name="Google Shape;43;p7"/>
          <p:cNvCxnSpPr/>
          <p:nvPr/>
        </p:nvCxnSpPr>
        <p:spPr>
          <a:xfrm>
            <a:off x="711900" y="300225"/>
            <a:ext cx="43233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7"/>
          <p:cNvCxnSpPr/>
          <p:nvPr/>
        </p:nvCxnSpPr>
        <p:spPr>
          <a:xfrm>
            <a:off x="711900" y="4843275"/>
            <a:ext cx="4323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txBox="1"/>
          <p:nvPr>
            <p:ph type="title"/>
          </p:nvPr>
        </p:nvSpPr>
        <p:spPr>
          <a:xfrm>
            <a:off x="1388100" y="810450"/>
            <a:ext cx="6367800" cy="3522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8000"/>
              <a:buNone/>
              <a:defRPr sz="8000">
                <a:solidFill>
                  <a:schemeClr val="lt2"/>
                </a:solidFill>
              </a:defRPr>
            </a:lvl1pPr>
            <a:lvl2pPr lvl="1" algn="ctr">
              <a:spcBef>
                <a:spcPts val="0"/>
              </a:spcBef>
              <a:spcAft>
                <a:spcPts val="0"/>
              </a:spcAft>
              <a:buClr>
                <a:schemeClr val="lt2"/>
              </a:buClr>
              <a:buSzPts val="8000"/>
              <a:buNone/>
              <a:defRPr sz="8000">
                <a:solidFill>
                  <a:schemeClr val="lt2"/>
                </a:solidFill>
              </a:defRPr>
            </a:lvl2pPr>
            <a:lvl3pPr lvl="2" algn="ctr">
              <a:spcBef>
                <a:spcPts val="0"/>
              </a:spcBef>
              <a:spcAft>
                <a:spcPts val="0"/>
              </a:spcAft>
              <a:buClr>
                <a:schemeClr val="lt2"/>
              </a:buClr>
              <a:buSzPts val="8000"/>
              <a:buNone/>
              <a:defRPr sz="8000">
                <a:solidFill>
                  <a:schemeClr val="lt2"/>
                </a:solidFill>
              </a:defRPr>
            </a:lvl3pPr>
            <a:lvl4pPr lvl="3" algn="ctr">
              <a:spcBef>
                <a:spcPts val="0"/>
              </a:spcBef>
              <a:spcAft>
                <a:spcPts val="0"/>
              </a:spcAft>
              <a:buClr>
                <a:schemeClr val="lt2"/>
              </a:buClr>
              <a:buSzPts val="8000"/>
              <a:buNone/>
              <a:defRPr sz="8000">
                <a:solidFill>
                  <a:schemeClr val="lt2"/>
                </a:solidFill>
              </a:defRPr>
            </a:lvl4pPr>
            <a:lvl5pPr lvl="4" algn="ctr">
              <a:spcBef>
                <a:spcPts val="0"/>
              </a:spcBef>
              <a:spcAft>
                <a:spcPts val="0"/>
              </a:spcAft>
              <a:buClr>
                <a:schemeClr val="lt2"/>
              </a:buClr>
              <a:buSzPts val="8000"/>
              <a:buNone/>
              <a:defRPr sz="8000">
                <a:solidFill>
                  <a:schemeClr val="lt2"/>
                </a:solidFill>
              </a:defRPr>
            </a:lvl5pPr>
            <a:lvl6pPr lvl="5" algn="ctr">
              <a:spcBef>
                <a:spcPts val="0"/>
              </a:spcBef>
              <a:spcAft>
                <a:spcPts val="0"/>
              </a:spcAft>
              <a:buClr>
                <a:schemeClr val="lt2"/>
              </a:buClr>
              <a:buSzPts val="8000"/>
              <a:buNone/>
              <a:defRPr sz="8000">
                <a:solidFill>
                  <a:schemeClr val="lt2"/>
                </a:solidFill>
              </a:defRPr>
            </a:lvl6pPr>
            <a:lvl7pPr lvl="6" algn="ctr">
              <a:spcBef>
                <a:spcPts val="0"/>
              </a:spcBef>
              <a:spcAft>
                <a:spcPts val="0"/>
              </a:spcAft>
              <a:buClr>
                <a:schemeClr val="lt2"/>
              </a:buClr>
              <a:buSzPts val="8000"/>
              <a:buNone/>
              <a:defRPr sz="8000">
                <a:solidFill>
                  <a:schemeClr val="lt2"/>
                </a:solidFill>
              </a:defRPr>
            </a:lvl7pPr>
            <a:lvl8pPr lvl="7" algn="ctr">
              <a:spcBef>
                <a:spcPts val="0"/>
              </a:spcBef>
              <a:spcAft>
                <a:spcPts val="0"/>
              </a:spcAft>
              <a:buClr>
                <a:schemeClr val="lt2"/>
              </a:buClr>
              <a:buSzPts val="8000"/>
              <a:buNone/>
              <a:defRPr sz="8000">
                <a:solidFill>
                  <a:schemeClr val="lt2"/>
                </a:solidFill>
              </a:defRPr>
            </a:lvl8pPr>
            <a:lvl9pPr lvl="8" algn="ctr">
              <a:spcBef>
                <a:spcPts val="0"/>
              </a:spcBef>
              <a:spcAft>
                <a:spcPts val="0"/>
              </a:spcAft>
              <a:buClr>
                <a:schemeClr val="lt2"/>
              </a:buClr>
              <a:buSzPts val="8000"/>
              <a:buNone/>
              <a:defRPr sz="8000">
                <a:solidFill>
                  <a:schemeClr val="lt2"/>
                </a:solidFill>
              </a:defRPr>
            </a:lvl9pPr>
          </a:lstStyle>
          <a:p/>
        </p:txBody>
      </p:sp>
      <p:cxnSp>
        <p:nvCxnSpPr>
          <p:cNvPr id="47" name="Google Shape;47;p8"/>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48" name="Google Shape;48;p8"/>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txBox="1"/>
          <p:nvPr>
            <p:ph idx="1" type="subTitle"/>
          </p:nvPr>
        </p:nvSpPr>
        <p:spPr>
          <a:xfrm>
            <a:off x="713100" y="2194150"/>
            <a:ext cx="38589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p:txBody>
      </p:sp>
      <p:sp>
        <p:nvSpPr>
          <p:cNvPr id="51" name="Google Shape;51;p9"/>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Clr>
                <a:schemeClr val="lt2"/>
              </a:buClr>
              <a:buSzPts val="3200"/>
              <a:buNone/>
              <a:defRPr>
                <a:solidFill>
                  <a:schemeClr val="lt2"/>
                </a:solidFill>
              </a:defRPr>
            </a:lvl2pPr>
            <a:lvl3pPr lvl="2" rtl="0">
              <a:spcBef>
                <a:spcPts val="0"/>
              </a:spcBef>
              <a:spcAft>
                <a:spcPts val="0"/>
              </a:spcAft>
              <a:buClr>
                <a:schemeClr val="lt2"/>
              </a:buClr>
              <a:buSzPts val="3200"/>
              <a:buNone/>
              <a:defRPr>
                <a:solidFill>
                  <a:schemeClr val="lt2"/>
                </a:solidFill>
              </a:defRPr>
            </a:lvl3pPr>
            <a:lvl4pPr lvl="3" rtl="0">
              <a:spcBef>
                <a:spcPts val="0"/>
              </a:spcBef>
              <a:spcAft>
                <a:spcPts val="0"/>
              </a:spcAft>
              <a:buClr>
                <a:schemeClr val="lt2"/>
              </a:buClr>
              <a:buSzPts val="3200"/>
              <a:buNone/>
              <a:defRPr>
                <a:solidFill>
                  <a:schemeClr val="lt2"/>
                </a:solidFill>
              </a:defRPr>
            </a:lvl4pPr>
            <a:lvl5pPr lvl="4" rtl="0">
              <a:spcBef>
                <a:spcPts val="0"/>
              </a:spcBef>
              <a:spcAft>
                <a:spcPts val="0"/>
              </a:spcAft>
              <a:buClr>
                <a:schemeClr val="lt2"/>
              </a:buClr>
              <a:buSzPts val="3200"/>
              <a:buNone/>
              <a:defRPr>
                <a:solidFill>
                  <a:schemeClr val="lt2"/>
                </a:solidFill>
              </a:defRPr>
            </a:lvl5pPr>
            <a:lvl6pPr lvl="5" rtl="0">
              <a:spcBef>
                <a:spcPts val="0"/>
              </a:spcBef>
              <a:spcAft>
                <a:spcPts val="0"/>
              </a:spcAft>
              <a:buClr>
                <a:schemeClr val="lt2"/>
              </a:buClr>
              <a:buSzPts val="3200"/>
              <a:buNone/>
              <a:defRPr>
                <a:solidFill>
                  <a:schemeClr val="lt2"/>
                </a:solidFill>
              </a:defRPr>
            </a:lvl6pPr>
            <a:lvl7pPr lvl="6" rtl="0">
              <a:spcBef>
                <a:spcPts val="0"/>
              </a:spcBef>
              <a:spcAft>
                <a:spcPts val="0"/>
              </a:spcAft>
              <a:buClr>
                <a:schemeClr val="lt2"/>
              </a:buClr>
              <a:buSzPts val="3200"/>
              <a:buNone/>
              <a:defRPr>
                <a:solidFill>
                  <a:schemeClr val="lt2"/>
                </a:solidFill>
              </a:defRPr>
            </a:lvl7pPr>
            <a:lvl8pPr lvl="7" rtl="0">
              <a:spcBef>
                <a:spcPts val="0"/>
              </a:spcBef>
              <a:spcAft>
                <a:spcPts val="0"/>
              </a:spcAft>
              <a:buClr>
                <a:schemeClr val="lt2"/>
              </a:buClr>
              <a:buSzPts val="3200"/>
              <a:buNone/>
              <a:defRPr>
                <a:solidFill>
                  <a:schemeClr val="lt2"/>
                </a:solidFill>
              </a:defRPr>
            </a:lvl8pPr>
            <a:lvl9pPr lvl="8" rtl="0">
              <a:spcBef>
                <a:spcPts val="0"/>
              </a:spcBef>
              <a:spcAft>
                <a:spcPts val="0"/>
              </a:spcAft>
              <a:buClr>
                <a:schemeClr val="lt2"/>
              </a:buClr>
              <a:buSzPts val="3200"/>
              <a:buNone/>
              <a:defRPr>
                <a:solidFill>
                  <a:schemeClr val="lt2"/>
                </a:solidFill>
              </a:defRPr>
            </a:lvl9pPr>
          </a:lstStyle>
          <a:p/>
        </p:txBody>
      </p:sp>
      <p:cxnSp>
        <p:nvCxnSpPr>
          <p:cNvPr id="52" name="Google Shape;52;p9"/>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9"/>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711900" y="3998500"/>
            <a:ext cx="77202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lt2"/>
              </a:buClr>
              <a:buSzPts val="3200"/>
              <a:buFont typeface="Montserrat"/>
              <a:buNone/>
              <a:defRPr b="1" sz="3200">
                <a:solidFill>
                  <a:schemeClr val="lt2"/>
                </a:solidFill>
                <a:latin typeface="Montserrat"/>
                <a:ea typeface="Montserrat"/>
                <a:cs typeface="Montserrat"/>
                <a:sym typeface="Montserrat"/>
              </a:defRPr>
            </a:lvl1pPr>
          </a:lstStyle>
          <a:p/>
        </p:txBody>
      </p:sp>
      <p:cxnSp>
        <p:nvCxnSpPr>
          <p:cNvPr id="56" name="Google Shape;56;p10"/>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10"/>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41190"/>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1pPr>
            <a:lvl2pPr lvl="1">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2pPr>
            <a:lvl3pPr lvl="2">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3pPr>
            <a:lvl4pPr lvl="3">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4pPr>
            <a:lvl5pPr lvl="4">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5pPr>
            <a:lvl6pPr lvl="5">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6pPr>
            <a:lvl7pPr lvl="6">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7pPr>
            <a:lvl8pPr lvl="7">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8pPr>
            <a:lvl9pPr lvl="8">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100" y="1192405"/>
            <a:ext cx="77178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indent="-304800" lvl="1" marL="9144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indent="-304800" lvl="2" marL="13716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indent="-304800" lvl="3" marL="1828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indent="-304800" lvl="4" marL="22860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indent="-304800" lvl="5" marL="27432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indent="-304800" lvl="6" marL="32004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indent="-304800" lvl="7" marL="36576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indent="-304800" lvl="8" marL="411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13100" y="541209"/>
            <a:ext cx="7717800" cy="11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M0.42 </a:t>
            </a:r>
            <a:endParaRPr/>
          </a:p>
          <a:p>
            <a:pPr indent="0" lvl="0" marL="0" rtl="0" algn="ctr">
              <a:spcBef>
                <a:spcPts val="0"/>
              </a:spcBef>
              <a:spcAft>
                <a:spcPts val="0"/>
              </a:spcAft>
              <a:buNone/>
            </a:pPr>
            <a:r>
              <a:rPr lang="en">
                <a:solidFill>
                  <a:schemeClr val="dk1"/>
                </a:solidFill>
              </a:rPr>
              <a:t>FINANZAS Y CONTROL DE GESTIÓN</a:t>
            </a:r>
            <a:endParaRPr>
              <a:solidFill>
                <a:schemeClr val="dk1"/>
              </a:solidFill>
            </a:endParaRPr>
          </a:p>
        </p:txBody>
      </p:sp>
      <p:graphicFrame>
        <p:nvGraphicFramePr>
          <p:cNvPr id="175" name="Google Shape;175;p25"/>
          <p:cNvGraphicFramePr/>
          <p:nvPr/>
        </p:nvGraphicFramePr>
        <p:xfrm>
          <a:off x="1711263" y="3873264"/>
          <a:ext cx="3000000" cy="3000000"/>
        </p:xfrm>
        <a:graphic>
          <a:graphicData uri="http://schemas.openxmlformats.org/drawingml/2006/table">
            <a:tbl>
              <a:tblPr>
                <a:noFill/>
                <a:tableStyleId>{F81467C8-D25B-4D07-8233-5B058CB40DAD}</a:tableStyleId>
              </a:tblPr>
              <a:tblGrid>
                <a:gridCol w="5721475"/>
              </a:tblGrid>
              <a:tr h="395325">
                <a:tc>
                  <a:txBody>
                    <a:bodyPr/>
                    <a:lstStyle/>
                    <a:p>
                      <a:pPr indent="0" lvl="0" marL="0" rtl="0" algn="ctr">
                        <a:spcBef>
                          <a:spcPts val="0"/>
                        </a:spcBef>
                        <a:spcAft>
                          <a:spcPts val="1600"/>
                        </a:spcAft>
                        <a:buNone/>
                      </a:pPr>
                      <a:r>
                        <a:rPr i="1" lang="en" sz="1000">
                          <a:solidFill>
                            <a:schemeClr val="dk1"/>
                          </a:solidFill>
                          <a:latin typeface="Montserrat Medium"/>
                          <a:ea typeface="Montserrat Medium"/>
                          <a:cs typeface="Montserrat Medium"/>
                          <a:sym typeface="Montserrat Medium"/>
                        </a:rPr>
                        <a:t>GRUPO 1 - VALOR AÑADIDO A LA EMPRESA Y CONTROL</a:t>
                      </a:r>
                      <a:endParaRPr i="1" sz="1000">
                        <a:solidFill>
                          <a:schemeClr val="dk1"/>
                        </a:solidFill>
                        <a:latin typeface="Montserrat Medium"/>
                        <a:ea typeface="Montserrat Medium"/>
                        <a:cs typeface="Montserrat Medium"/>
                        <a:sym typeface="Montserrat Medium"/>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pic>
        <p:nvPicPr>
          <p:cNvPr id="176" name="Google Shape;176;p25"/>
          <p:cNvPicPr preferRelativeResize="0"/>
          <p:nvPr/>
        </p:nvPicPr>
        <p:blipFill>
          <a:blip r:embed="rId3">
            <a:alphaModFix/>
          </a:blip>
          <a:stretch>
            <a:fillRect/>
          </a:stretch>
        </p:blipFill>
        <p:spPr>
          <a:xfrm>
            <a:off x="3549788" y="2275713"/>
            <a:ext cx="2044426" cy="100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13100" y="31864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AGENDA</a:t>
            </a:r>
            <a:endParaRPr sz="3000"/>
          </a:p>
        </p:txBody>
      </p:sp>
      <p:sp>
        <p:nvSpPr>
          <p:cNvPr id="182" name="Google Shape;182;p26"/>
          <p:cNvSpPr txBox="1"/>
          <p:nvPr>
            <p:ph idx="1" type="subTitle"/>
          </p:nvPr>
        </p:nvSpPr>
        <p:spPr>
          <a:xfrm>
            <a:off x="1076050" y="2512476"/>
            <a:ext cx="2208300" cy="7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PROBLEMA Y RESULTADOS</a:t>
            </a:r>
            <a:endParaRPr sz="1600"/>
          </a:p>
        </p:txBody>
      </p:sp>
      <p:sp>
        <p:nvSpPr>
          <p:cNvPr id="183" name="Google Shape;183;p26"/>
          <p:cNvSpPr txBox="1"/>
          <p:nvPr>
            <p:ph idx="2" type="title"/>
          </p:nvPr>
        </p:nvSpPr>
        <p:spPr>
          <a:xfrm>
            <a:off x="1799050" y="1829253"/>
            <a:ext cx="762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84" name="Google Shape;184;p26"/>
          <p:cNvSpPr txBox="1"/>
          <p:nvPr>
            <p:ph idx="3" type="subTitle"/>
          </p:nvPr>
        </p:nvSpPr>
        <p:spPr>
          <a:xfrm>
            <a:off x="3467850" y="2512482"/>
            <a:ext cx="2208300" cy="7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t>ANÁLISIS</a:t>
            </a:r>
            <a:endParaRPr sz="1600"/>
          </a:p>
          <a:p>
            <a:pPr indent="0" lvl="0" marL="0" rtl="0" algn="ctr">
              <a:spcBef>
                <a:spcPts val="0"/>
              </a:spcBef>
              <a:spcAft>
                <a:spcPts val="0"/>
              </a:spcAft>
              <a:buClr>
                <a:schemeClr val="dk1"/>
              </a:buClr>
              <a:buSzPts val="1100"/>
              <a:buFont typeface="Arial"/>
              <a:buNone/>
            </a:pPr>
            <a:r>
              <a:t/>
            </a:r>
            <a:endParaRPr sz="1600"/>
          </a:p>
        </p:txBody>
      </p:sp>
      <p:sp>
        <p:nvSpPr>
          <p:cNvPr id="185" name="Google Shape;185;p26"/>
          <p:cNvSpPr txBox="1"/>
          <p:nvPr>
            <p:ph idx="4" type="title"/>
          </p:nvPr>
        </p:nvSpPr>
        <p:spPr>
          <a:xfrm>
            <a:off x="4190775" y="1829253"/>
            <a:ext cx="762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86" name="Google Shape;186;p26"/>
          <p:cNvSpPr txBox="1"/>
          <p:nvPr>
            <p:ph idx="5" type="subTitle"/>
          </p:nvPr>
        </p:nvSpPr>
        <p:spPr>
          <a:xfrm>
            <a:off x="5859650" y="2512482"/>
            <a:ext cx="2208300" cy="7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t>OPORTUNIDADES DE MEJORA</a:t>
            </a:r>
            <a:endParaRPr sz="1600"/>
          </a:p>
        </p:txBody>
      </p:sp>
      <p:sp>
        <p:nvSpPr>
          <p:cNvPr id="187" name="Google Shape;187;p26"/>
          <p:cNvSpPr txBox="1"/>
          <p:nvPr>
            <p:ph idx="6" type="title"/>
          </p:nvPr>
        </p:nvSpPr>
        <p:spPr>
          <a:xfrm>
            <a:off x="6582500" y="1829253"/>
            <a:ext cx="762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713100" y="31259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PROBLEMA</a:t>
            </a:r>
            <a:endParaRPr sz="3000"/>
          </a:p>
        </p:txBody>
      </p:sp>
      <p:pic>
        <p:nvPicPr>
          <p:cNvPr id="193" name="Google Shape;193;p27"/>
          <p:cNvPicPr preferRelativeResize="0"/>
          <p:nvPr/>
        </p:nvPicPr>
        <p:blipFill>
          <a:blip r:embed="rId3">
            <a:alphaModFix/>
          </a:blip>
          <a:stretch>
            <a:fillRect/>
          </a:stretch>
        </p:blipFill>
        <p:spPr>
          <a:xfrm>
            <a:off x="713100" y="1196328"/>
            <a:ext cx="3858900" cy="3630951"/>
          </a:xfrm>
          <a:prstGeom prst="rect">
            <a:avLst/>
          </a:prstGeom>
          <a:noFill/>
          <a:ln>
            <a:noFill/>
          </a:ln>
        </p:spPr>
      </p:pic>
      <p:pic>
        <p:nvPicPr>
          <p:cNvPr id="194" name="Google Shape;194;p27"/>
          <p:cNvPicPr preferRelativeResize="0"/>
          <p:nvPr/>
        </p:nvPicPr>
        <p:blipFill>
          <a:blip r:embed="rId4">
            <a:alphaModFix/>
          </a:blip>
          <a:stretch>
            <a:fillRect/>
          </a:stretch>
        </p:blipFill>
        <p:spPr>
          <a:xfrm>
            <a:off x="4572000" y="1205628"/>
            <a:ext cx="3858900" cy="3136575"/>
          </a:xfrm>
          <a:prstGeom prst="rect">
            <a:avLst/>
          </a:prstGeom>
          <a:noFill/>
          <a:ln>
            <a:noFill/>
          </a:ln>
        </p:spPr>
      </p:pic>
      <p:sp>
        <p:nvSpPr>
          <p:cNvPr id="195" name="Google Shape;195;p27"/>
          <p:cNvSpPr txBox="1"/>
          <p:nvPr>
            <p:ph idx="4294967295" type="subTitle"/>
          </p:nvPr>
        </p:nvSpPr>
        <p:spPr>
          <a:xfrm>
            <a:off x="713100" y="811107"/>
            <a:ext cx="7717800" cy="444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i="1" lang="en" sz="1000">
                <a:latin typeface="Montserrat"/>
                <a:ea typeface="Montserrat"/>
                <a:cs typeface="Montserrat"/>
                <a:sym typeface="Montserrat"/>
              </a:rPr>
              <a:t>Se pide analizar los números de la empresa desde una perspectiva financiera y controlar la gestión a partir de cuánto valor se ha generado o destruido.</a:t>
            </a:r>
            <a:endParaRPr b="1" i="1" sz="1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713100" y="31259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PROBLEMA</a:t>
            </a:r>
            <a:endParaRPr sz="3000"/>
          </a:p>
        </p:txBody>
      </p:sp>
      <p:sp>
        <p:nvSpPr>
          <p:cNvPr id="201" name="Google Shape;201;p28"/>
          <p:cNvSpPr txBox="1"/>
          <p:nvPr>
            <p:ph idx="4294967295" type="subTitle"/>
          </p:nvPr>
        </p:nvSpPr>
        <p:spPr>
          <a:xfrm>
            <a:off x="713100" y="811107"/>
            <a:ext cx="7717800" cy="444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i="1" lang="en" sz="1000">
                <a:latin typeface="Montserrat"/>
                <a:ea typeface="Montserrat"/>
                <a:cs typeface="Montserrat"/>
                <a:sym typeface="Montserrat"/>
              </a:rPr>
              <a:t>Se pide analizar los números de la empresa desde una perspectiva financiera y controlar la gestión a partir de cuánto valor se ha generado o destruido.</a:t>
            </a:r>
            <a:endParaRPr b="1" i="1" sz="1000">
              <a:latin typeface="Montserrat"/>
              <a:ea typeface="Montserrat"/>
              <a:cs typeface="Montserrat"/>
              <a:sym typeface="Montserrat"/>
            </a:endParaRPr>
          </a:p>
        </p:txBody>
      </p:sp>
      <p:pic>
        <p:nvPicPr>
          <p:cNvPr id="202" name="Google Shape;202;p28"/>
          <p:cNvPicPr preferRelativeResize="0"/>
          <p:nvPr/>
        </p:nvPicPr>
        <p:blipFill>
          <a:blip r:embed="rId3">
            <a:alphaModFix/>
          </a:blip>
          <a:stretch>
            <a:fillRect/>
          </a:stretch>
        </p:blipFill>
        <p:spPr>
          <a:xfrm>
            <a:off x="1871650" y="1355490"/>
            <a:ext cx="5324475" cy="981075"/>
          </a:xfrm>
          <a:prstGeom prst="rect">
            <a:avLst/>
          </a:prstGeom>
          <a:noFill/>
          <a:ln>
            <a:noFill/>
          </a:ln>
        </p:spPr>
      </p:pic>
      <p:pic>
        <p:nvPicPr>
          <p:cNvPr id="203" name="Google Shape;203;p28"/>
          <p:cNvPicPr preferRelativeResize="0"/>
          <p:nvPr/>
        </p:nvPicPr>
        <p:blipFill>
          <a:blip r:embed="rId4">
            <a:alphaModFix/>
          </a:blip>
          <a:stretch>
            <a:fillRect/>
          </a:stretch>
        </p:blipFill>
        <p:spPr>
          <a:xfrm>
            <a:off x="1871663" y="2373015"/>
            <a:ext cx="5400675" cy="82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713100" y="31259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RESULTADOS</a:t>
            </a:r>
            <a:endParaRPr sz="3000"/>
          </a:p>
        </p:txBody>
      </p:sp>
      <p:pic>
        <p:nvPicPr>
          <p:cNvPr id="209" name="Google Shape;209;p29"/>
          <p:cNvPicPr preferRelativeResize="0"/>
          <p:nvPr/>
        </p:nvPicPr>
        <p:blipFill>
          <a:blip r:embed="rId3">
            <a:alphaModFix/>
          </a:blip>
          <a:stretch>
            <a:fillRect/>
          </a:stretch>
        </p:blipFill>
        <p:spPr>
          <a:xfrm>
            <a:off x="914400" y="2795016"/>
            <a:ext cx="7370065" cy="1691640"/>
          </a:xfrm>
          <a:prstGeom prst="rect">
            <a:avLst/>
          </a:prstGeom>
          <a:noFill/>
          <a:ln>
            <a:noFill/>
          </a:ln>
        </p:spPr>
      </p:pic>
      <p:pic>
        <p:nvPicPr>
          <p:cNvPr id="210" name="Google Shape;210;p29"/>
          <p:cNvPicPr preferRelativeResize="0"/>
          <p:nvPr/>
        </p:nvPicPr>
        <p:blipFill>
          <a:blip r:embed="rId4">
            <a:alphaModFix/>
          </a:blip>
          <a:stretch>
            <a:fillRect/>
          </a:stretch>
        </p:blipFill>
        <p:spPr>
          <a:xfrm>
            <a:off x="914400" y="1037690"/>
            <a:ext cx="7370065" cy="1691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13100" y="31259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ANÁLISIS</a:t>
            </a:r>
            <a:endParaRPr sz="3000"/>
          </a:p>
        </p:txBody>
      </p:sp>
      <p:graphicFrame>
        <p:nvGraphicFramePr>
          <p:cNvPr id="216" name="Google Shape;216;p30"/>
          <p:cNvGraphicFramePr/>
          <p:nvPr/>
        </p:nvGraphicFramePr>
        <p:xfrm>
          <a:off x="713100" y="1093369"/>
          <a:ext cx="3000000" cy="3000000"/>
        </p:xfrm>
        <a:graphic>
          <a:graphicData uri="http://schemas.openxmlformats.org/drawingml/2006/table">
            <a:tbl>
              <a:tblPr>
                <a:noFill/>
                <a:tableStyleId>{F81467C8-D25B-4D07-8233-5B058CB40DAD}</a:tableStyleId>
              </a:tblPr>
              <a:tblGrid>
                <a:gridCol w="1501500"/>
                <a:gridCol w="1150450"/>
                <a:gridCol w="5065825"/>
              </a:tblGrid>
              <a:tr h="247325">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INDICADOR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AÑO 1</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COMENTARIOS</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r>
              <a:tr h="304425">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EVA</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FF0000"/>
                          </a:solidFill>
                          <a:latin typeface="Montserrat"/>
                          <a:ea typeface="Montserrat"/>
                          <a:cs typeface="Montserrat"/>
                          <a:sym typeface="Montserrat"/>
                        </a:rPr>
                        <a:t>-$21</a:t>
                      </a:r>
                      <a:endParaRPr sz="1000">
                        <a:solidFill>
                          <a:srgbClr val="FF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El EVA es una métrica de performance que mide el valor que se produce para los accionistas. Esta herramienta gerencial permite decidir sobre la conveniencia de afrontar proyectos que generen valor. Cuando el EVA es negativo, la empresa no está generando valor respecto de los fondos invertidos en el negocio.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78010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Variación del precio de la acción</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FF0000"/>
                          </a:solidFill>
                          <a:latin typeface="Montserrat"/>
                          <a:ea typeface="Montserrat"/>
                          <a:cs typeface="Montserrat"/>
                          <a:sym typeface="Montserrat"/>
                        </a:rPr>
                        <a:t>-12</a:t>
                      </a:r>
                      <a:r>
                        <a:rPr lang="en" sz="1000">
                          <a:solidFill>
                            <a:srgbClr val="FF0000"/>
                          </a:solidFill>
                          <a:latin typeface="Montserrat"/>
                          <a:ea typeface="Montserrat"/>
                          <a:cs typeface="Montserrat"/>
                          <a:sym typeface="Montserrat"/>
                        </a:rPr>
                        <a:t>.0%</a:t>
                      </a:r>
                      <a:endParaRPr sz="1000">
                        <a:solidFill>
                          <a:srgbClr val="FF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Caída del valor de la acción. La percepción de los accionistas sobre el valor futuro de la empresa cayó respecto al año 0. </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87525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Dividendos de acc. Comunes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38761D"/>
                          </a:solidFill>
                          <a:latin typeface="Montserrat"/>
                          <a:ea typeface="Montserrat"/>
                          <a:cs typeface="Montserrat"/>
                          <a:sym typeface="Montserrat"/>
                        </a:rPr>
                        <a:t>+8.49</a:t>
                      </a:r>
                      <a:r>
                        <a:rPr lang="en" sz="1000">
                          <a:solidFill>
                            <a:srgbClr val="38761D"/>
                          </a:solidFill>
                          <a:latin typeface="Montserrat"/>
                          <a:ea typeface="Montserrat"/>
                          <a:cs typeface="Montserrat"/>
                          <a:sym typeface="Montserrat"/>
                        </a:rPr>
                        <a:t>%</a:t>
                      </a:r>
                      <a:endParaRPr sz="1000">
                        <a:solidFill>
                          <a:srgbClr val="38761D"/>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Si bien las utilidades disponibles para accionistas comunes caen ~ un 4% respecto al año 0, crecen un 8.49 % los dividendos repartidos. Podría ser una acción para atenuar la pérdida de valor en el precio de la acción.  </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13100" y="28786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ANÁLISIS</a:t>
            </a:r>
            <a:endParaRPr sz="3000"/>
          </a:p>
        </p:txBody>
      </p:sp>
      <p:graphicFrame>
        <p:nvGraphicFramePr>
          <p:cNvPr id="222" name="Google Shape;222;p31"/>
          <p:cNvGraphicFramePr/>
          <p:nvPr/>
        </p:nvGraphicFramePr>
        <p:xfrm>
          <a:off x="713100" y="1093369"/>
          <a:ext cx="3000000" cy="3000000"/>
        </p:xfrm>
        <a:graphic>
          <a:graphicData uri="http://schemas.openxmlformats.org/drawingml/2006/table">
            <a:tbl>
              <a:tblPr>
                <a:noFill/>
                <a:tableStyleId>{F81467C8-D25B-4D07-8233-5B058CB40DAD}</a:tableStyleId>
              </a:tblPr>
              <a:tblGrid>
                <a:gridCol w="1501500"/>
                <a:gridCol w="1150450"/>
                <a:gridCol w="5065825"/>
              </a:tblGrid>
              <a:tr h="247325">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INDICADOR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AÑO 1</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COMENTARIOS</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r>
              <a:tr h="304425">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Deuda total / Activo Total</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38761D"/>
                          </a:solidFill>
                          <a:latin typeface="Montserrat"/>
                          <a:ea typeface="Montserrat"/>
                          <a:cs typeface="Montserrat"/>
                          <a:sym typeface="Montserrat"/>
                        </a:rPr>
                        <a:t>53.5%</a:t>
                      </a:r>
                      <a:endParaRPr sz="1000">
                        <a:solidFill>
                          <a:srgbClr val="38761D"/>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Un ratio menor a 1 indica que la empresa tiene más activos que pasivos. En este caso, el ratio de endeudamiento total es moderado y sugiere que la empresa tiene una estructura de capital equilibrada.</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78010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Activo Corriente Total / Pasivo Corriente Total</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38761D"/>
                          </a:solidFill>
                          <a:latin typeface="Montserrat"/>
                          <a:ea typeface="Montserrat"/>
                          <a:cs typeface="Montserrat"/>
                          <a:sym typeface="Montserrat"/>
                        </a:rPr>
                        <a:t>319.4%</a:t>
                      </a:r>
                      <a:endParaRPr sz="1000">
                        <a:solidFill>
                          <a:srgbClr val="38761D"/>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Un ratio superior a 1 indica que la empresa tiene suficientes activos corrientes para cubrir sus obligaciones de corto plazo. En este caso, el ratio de liquidez corriente es alto y sugiere que la empresa tiene una buena posición de liquidez.</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87525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ROE</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38761D"/>
                          </a:solidFill>
                          <a:latin typeface="Montserrat"/>
                          <a:ea typeface="Montserrat"/>
                          <a:cs typeface="Montserrat"/>
                          <a:sym typeface="Montserrat"/>
                        </a:rPr>
                        <a:t>12.7%</a:t>
                      </a:r>
                      <a:endParaRPr sz="1000">
                        <a:solidFill>
                          <a:srgbClr val="38761D"/>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Por cada peso invertido por los accionistas en la empresa, la empresa está generando 12.7 centavos de ganancia. Es decir, que la empresa está generando una rentabilidad del 12% sobre el capital invertido.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713100" y="28786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ANÁLISIS</a:t>
            </a:r>
            <a:endParaRPr sz="3000"/>
          </a:p>
        </p:txBody>
      </p:sp>
      <p:graphicFrame>
        <p:nvGraphicFramePr>
          <p:cNvPr id="228" name="Google Shape;228;p32"/>
          <p:cNvGraphicFramePr/>
          <p:nvPr/>
        </p:nvGraphicFramePr>
        <p:xfrm>
          <a:off x="713100" y="1093369"/>
          <a:ext cx="3000000" cy="3000000"/>
        </p:xfrm>
        <a:graphic>
          <a:graphicData uri="http://schemas.openxmlformats.org/drawingml/2006/table">
            <a:tbl>
              <a:tblPr>
                <a:noFill/>
                <a:tableStyleId>{F81467C8-D25B-4D07-8233-5B058CB40DAD}</a:tableStyleId>
              </a:tblPr>
              <a:tblGrid>
                <a:gridCol w="1501500"/>
                <a:gridCol w="1150450"/>
                <a:gridCol w="5065825"/>
              </a:tblGrid>
              <a:tr h="247325">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INDICADOR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VAR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COMENTARIOS</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r>
              <a:tr h="304425">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Margen neto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CC0000"/>
                          </a:solidFill>
                          <a:latin typeface="Montserrat"/>
                          <a:ea typeface="Montserrat"/>
                          <a:cs typeface="Montserrat"/>
                          <a:sym typeface="Montserrat"/>
                        </a:rPr>
                        <a:t>-0.4%</a:t>
                      </a:r>
                      <a:endParaRPr sz="1000">
                        <a:solidFill>
                          <a:srgbClr val="CC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La empresa está generando menos ganancias en relación a sus ingresos totales.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78010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Rotación de activos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CC0000"/>
                          </a:solidFill>
                          <a:latin typeface="Montserrat"/>
                          <a:ea typeface="Montserrat"/>
                          <a:cs typeface="Montserrat"/>
                          <a:sym typeface="Montserrat"/>
                        </a:rPr>
                        <a:t>-18.9%.</a:t>
                      </a:r>
                      <a:endParaRPr sz="1000">
                        <a:solidFill>
                          <a:srgbClr val="CC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L</a:t>
                      </a:r>
                      <a:r>
                        <a:rPr lang="en" sz="1000">
                          <a:solidFill>
                            <a:schemeClr val="dk1"/>
                          </a:solidFill>
                          <a:latin typeface="Montserrat"/>
                          <a:ea typeface="Montserrat"/>
                          <a:cs typeface="Montserrat"/>
                          <a:sym typeface="Montserrat"/>
                        </a:rPr>
                        <a:t>a empresa está generando menos ingresos por cada peso invertido en sus activos. </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La empresa no está utilizando eficientemente sus activos para generar ventas. </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Puede ser indicativo de problemas en la gestión de inventarios, una disminución en la demanda de productos o servicios, o una ineficiente gestión de la producción o distribución.</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87525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Apalancamiento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CC0000"/>
                          </a:solidFill>
                          <a:latin typeface="Montserrat"/>
                          <a:ea typeface="Montserrat"/>
                          <a:cs typeface="Montserrat"/>
                          <a:sym typeface="Montserrat"/>
                        </a:rPr>
                        <a:t>+22.1%</a:t>
                      </a:r>
                      <a:endParaRPr sz="1000">
                        <a:solidFill>
                          <a:srgbClr val="99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La empresa está financiando una mayor proporción de sus activos mediante deuda. </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El apalancamiento financiero s</a:t>
                      </a:r>
                      <a:r>
                        <a:rPr lang="en" sz="1000">
                          <a:solidFill>
                            <a:schemeClr val="dk1"/>
                          </a:solidFill>
                          <a:latin typeface="Montserrat"/>
                          <a:ea typeface="Montserrat"/>
                          <a:cs typeface="Montserrat"/>
                          <a:sym typeface="Montserrat"/>
                        </a:rPr>
                        <a:t>e refiere al uso de deuda para financiar las operaciones de la empresa. Al tomar prestado dinero, la empresa puede aumentar su potencial de crecimiento y aumentar sus retornos a los accionistas. Sin embargo, también aumenta el riesgo ya que la empresa debe pagar intereses y capital en su deuda, lo que puede ser difícil si los ingresos no son suficientes para cubrir estos pagos.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13100" y="28786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OPORTUNIDADES DE MEJORA</a:t>
            </a:r>
            <a:endParaRPr sz="3000"/>
          </a:p>
        </p:txBody>
      </p:sp>
      <p:graphicFrame>
        <p:nvGraphicFramePr>
          <p:cNvPr id="234" name="Google Shape;234;p33"/>
          <p:cNvGraphicFramePr/>
          <p:nvPr/>
        </p:nvGraphicFramePr>
        <p:xfrm>
          <a:off x="713100" y="1093369"/>
          <a:ext cx="3000000" cy="3000000"/>
        </p:xfrm>
        <a:graphic>
          <a:graphicData uri="http://schemas.openxmlformats.org/drawingml/2006/table">
            <a:tbl>
              <a:tblPr>
                <a:noFill/>
                <a:tableStyleId>{F81467C8-D25B-4D07-8233-5B058CB40DAD}</a:tableStyleId>
              </a:tblPr>
              <a:tblGrid>
                <a:gridCol w="1764525"/>
                <a:gridCol w="5953275"/>
              </a:tblGrid>
              <a:tr h="299075">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INDICADOR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ACCIONES</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r>
              <a:tr h="128835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Rotación de activos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Reducir los niveles de inventario: Puede ser útil reducirlos para liberar capital. Para ello, es importante analizar la demanda de los productos o servicios de la empresa y ajustar los niveles de inventario en consecuencia.</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Vender activos no utilizados: Si la empresa tiene activos no utilizados, como maquinaria o equipo, puede ser útil venderlos para liberar capital.</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Mejorar las prácticas de cobranza: Puede ser útil mejorar las prácticas de cobranza para reducir el tiempo de espera de los pagos y mejorar el flujo de efectivo.</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Reducir los costos fijos: Puede ser útil reducirlos para mejorar la eficiencia de los activos. Por ejemplo, la empresa puede considerar la posibilidad de subcontratar ciertas funciones o de reubicar la empresa en un lugar con costos operativos más bajos.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1403375">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Apalancamiento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Aumentar el capital: Si la empresa tiene una base de capital sólida, puede ser útil aumentar el capital mediante la emisión de acciones o la venta de participaciones de la empresa. Esto puede ayudar a reducir la proporción de deuda en la estructura de financiamiento de la empresa.</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Negociar con los acreedores: Si la empresa tiene dificultades para pagar la deuda existente, puede ser útil negociar con los acreedores para reestructurar la deuda o posponer los pagos hasta que la empresa pueda recuperarse.</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Executive Meeting by Slidesgo">
  <a:themeElements>
    <a:clrScheme name="Simple Light">
      <a:dk1>
        <a:srgbClr val="141414"/>
      </a:dk1>
      <a:lt1>
        <a:srgbClr val="FFFFFF"/>
      </a:lt1>
      <a:dk2>
        <a:srgbClr val="EBEBEB"/>
      </a:dk2>
      <a:lt2>
        <a:srgbClr val="5D86C3"/>
      </a:lt2>
      <a:accent1>
        <a:srgbClr val="FFFFFF"/>
      </a:accent1>
      <a:accent2>
        <a:srgbClr val="FFFFFF"/>
      </a:accent2>
      <a:accent3>
        <a:srgbClr val="FFFFFF"/>
      </a:accent3>
      <a:accent4>
        <a:srgbClr val="FFFFFF"/>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