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308" r:id="rId6"/>
    <p:sldId id="309" r:id="rId7"/>
    <p:sldId id="306" r:id="rId8"/>
    <p:sldId id="280" r:id="rId9"/>
    <p:sldId id="300" r:id="rId10"/>
    <p:sldId id="310" r:id="rId11"/>
    <p:sldId id="276" r:id="rId12"/>
    <p:sldId id="277" r:id="rId13"/>
    <p:sldId id="261" r:id="rId14"/>
    <p:sldId id="273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6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339B-A4C3-DC57-900A-D14E9196FD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A34F1-DD9A-15AD-EB3D-A50583CC7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1A4-5A39-BF78-C1CA-074E1A621D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B7D04-5AC2-4760-A5FB-9FDD47A98D59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2A974-4638-AF9A-0324-3E78E761C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A0630-7088-B53E-A8D2-F3D0DB43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86D9F-9B96-420A-88CD-6C3655F358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6D3C-DA7C-6744-BB69-3DCDCD949E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F1B0-1F94-F31A-4D0B-2186DD7462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1B9AB-774D-0F56-E4E7-5A6296EE39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EF18CD-F245-4E72-BD17-B7171B43ED27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4BA4D-19BD-0FEB-2940-8BE2D5D4BC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C392-E842-55A3-BF06-7BBBE652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1CB-1F45-4EDB-8FFB-6D62E166E92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6915E-5805-324A-1342-479216EB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7027-7082-0A09-6B0D-0E84EC062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7377-2813-7159-AB42-CE351D981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48A53-10AD-4274-A2DF-5DB07226064E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C495-E5A3-4E63-1D3C-24758A8BF4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C55F-B37B-FA51-2BB7-B588EB6A1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848CA-336F-4276-9D74-CB1C0274F2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9976-CBBC-889D-BA6F-0AEC51ADF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CDCEA-A795-E82F-D84E-CB963BCC75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03E2-D363-FB47-0E9D-15DF32082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6A369-9461-4ED8-94F2-9C9D6FB71D9D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8027B-F4F4-AB6B-3259-4B36B59C53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2CB3-FE96-00AE-6949-DA0869B80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68687-33F3-49D4-8BAA-65E22CF060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82F0-EBC1-29D4-D149-D9E96768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54287-2DB3-E52F-9ED4-59D7888F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73CE0-2594-FC53-7606-B638F9E44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2F190B-DFA2-43A1-8154-D0EBEE0C623D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253B-70AF-E34E-AE07-2A5F53957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1D0A-E101-4BC7-6ED3-5175F7588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4D7DD-039F-4ADC-9B51-2405D5C17B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8568-986C-C6E2-4CC5-C40CF91C04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DDBF8-E084-2037-35EF-4A47114A0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97048-C873-EE80-CB96-BFEDB0B468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D8674-BDBC-05DC-C5FA-EA1DB2CFB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582-7731-4E13-AD29-4164CD3E4315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DCC3-61F6-83BC-C1B4-91641923B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135FF-FB84-25F6-A5DF-9CFF51750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B6390-F06D-4066-AF9D-834A6BF2FE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94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D4E-2CD3-36AA-9631-FDA8A89E3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04715-3CE5-D548-8B0A-54EF8D845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1EBEF-696A-86C7-F5C7-BBA1335A9C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3DDBE-4478-4C99-F62F-2F0F62093D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1753F3-9E28-E447-DB68-09197589AD1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C2EFC-7814-30FD-1436-E4F6B4C09E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F114F-D987-4FDD-A52D-DFDA9CA1271D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3755-0AD1-685A-6893-2970E9969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8DC1A-1C8F-7D74-05E3-395301DC1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FD2A-DD91-448F-AD6A-440F2EF813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E2E5-C7FC-141F-800C-2A0D80026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DE90D-4BB9-1A26-35C7-B73B7F357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E1DCD-3D0C-4684-B5F9-4EB78872AECB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C9FE7-6510-90C2-1E9A-15B21B7372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1AF132-0016-5585-1753-86775FB8B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BF29B-98DD-4CAE-8636-8CA4033950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4C99D-A7E7-60B0-D32A-E8E3190D0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B321-5E45-45F1-B180-B7EEF739DD18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AD693-2F90-7F54-A48D-A0DD25BD56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FB547-7CDE-5C30-7E7F-BF1CBC023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18C28-2512-4917-9F11-205596977B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449-ACC4-A4D5-7D5C-95761BDEE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24C8-9939-C06D-03DA-9088FABD5A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D3483-6B27-996D-21D5-2A6026AF9E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9AC8E-C1D6-3985-2D8A-3CAC8C4C8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23C6F-46C6-48E7-B86E-B4D6167AA078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00FCA-798F-CB23-8076-051D6B31A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F8486-2D01-AB64-5791-1231D3B7D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6D88E-46C9-4953-B9CF-28638669E9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00FD-0C1E-DE9A-C365-221730D3A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B02F2-295D-9645-BA4E-4AA783B504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850-152F-4E03-04E4-026A26B47E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B6F7-D3CD-191D-9F4D-71EF1A709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D7939-5763-49C8-933C-1B4A1F54ADD0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8A79-46B8-F816-B7A7-B6DCC35C55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6133B-6CF9-905B-8127-D2B300A1D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76E4B-E569-4FF2-9BBB-3B49A37F01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60F897-B2A9-800C-D3ED-2FA0E56D2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9370-4460-A53C-F5F2-31664684F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72F59-FD91-E8A3-8D29-4914322274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E09DAF-5998-4BBA-B59D-5B1EFCBCF357}" type="datetime1">
              <a:rPr lang="en-US"/>
              <a:pPr lvl="0"/>
              <a:t>11/6/2023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0F33-8498-8ECC-6FC4-54C4725201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DD1B0-795C-5156-E040-4C22176666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FDD94E-8C63-41CF-AE4D-3170609B0C8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132830E-2D87-61B8-E502-0360A5393C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BB573E06-535A-CB80-05A6-2BCB28250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7096" y="329184"/>
            <a:ext cx="7192651" cy="1783080"/>
          </a:xfrm>
        </p:spPr>
        <p:txBody>
          <a:bodyPr anchor="b"/>
          <a:lstStyle/>
          <a:p>
            <a:pPr lvl="0"/>
            <a:r>
              <a:rPr lang="es-AR" sz="5400" b="1" dirty="0"/>
              <a:t>Reporte Octubre 2023</a:t>
            </a:r>
            <a:endParaRPr lang="en-US" sz="5400" b="1" dirty="0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8398D575-6F4B-C0CE-C0E6-F4E26054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5209AB9-84CA-C76C-57D9-6CB76C5163DB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1B0FFC7-4DC2-CAAC-F6CA-6A5C2671CF37}"/>
              </a:ext>
            </a:extLst>
          </p:cNvPr>
          <p:cNvSpPr txBox="1"/>
          <p:nvPr/>
        </p:nvSpPr>
        <p:spPr>
          <a:xfrm>
            <a:off x="6619935" y="5121234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A3BAA38C-EF61-E5F4-CA88-BE8E705F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55744E4E-C991-7DF4-8B03-694FD580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A55E90BD-615C-5F71-470F-25E957B6BDC1}"/>
              </a:ext>
            </a:extLst>
          </p:cNvPr>
          <p:cNvSpPr txBox="1"/>
          <p:nvPr/>
        </p:nvSpPr>
        <p:spPr>
          <a:xfrm>
            <a:off x="6619935" y="5597655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Periodo </a:t>
            </a:r>
            <a:r>
              <a:rPr lang="es-AR" b="1" kern="0" dirty="0">
                <a:solidFill>
                  <a:srgbClr val="000000"/>
                </a:solidFill>
                <a:latin typeface="Calibri Light"/>
              </a:rPr>
              <a:t>01</a:t>
            </a: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/10/2023 a 31/10/2023 </a:t>
            </a:r>
            <a:r>
              <a:rPr lang="es-A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E9D6C-F327-C869-7EDF-9738912D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6" y="1503949"/>
            <a:ext cx="11887199" cy="52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5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8059-8A57-CE30-243B-DF3978A0D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Perú </a:t>
            </a:r>
            <a:endParaRPr lang="en-U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26321A-DE37-79C0-CF31-167A84AD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408896"/>
            <a:ext cx="9719967" cy="49666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402D-AB72-F837-B621-D960E9A575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Transacciones fallidas  Perú (stand in) 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93E7A-F14F-95D9-79DF-0B76D840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774"/>
            <a:ext cx="12192000" cy="17596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85346-84D6-08EA-F241-1E698263FC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Evolución Tarjetas</a:t>
            </a:r>
            <a:endParaRPr lang="en-US" b="1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9C5CC4-A2E3-6B97-7787-D198BD5CB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15906"/>
              </p:ext>
            </p:extLst>
          </p:nvPr>
        </p:nvGraphicFramePr>
        <p:xfrm>
          <a:off x="8722542" y="2810693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65B2336E-78BB-3B1D-F804-A865D832F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7" y="1520686"/>
            <a:ext cx="10073767" cy="50734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7332-6ADF-4CA5-A0BC-06BE8F37A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Tareas programadas</a:t>
            </a:r>
            <a:endParaRPr lang="en-US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7DE21E6C-59DE-7B1B-9D46-E70B235AD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484255"/>
              </p:ext>
            </p:extLst>
          </p:nvPr>
        </p:nvGraphicFramePr>
        <p:xfrm>
          <a:off x="274320" y="1939927"/>
          <a:ext cx="11727180" cy="202184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5436">
                  <a:extLst>
                    <a:ext uri="{9D8B030D-6E8A-4147-A177-3AD203B41FA5}">
                      <a16:colId xmlns:a16="http://schemas.microsoft.com/office/drawing/2014/main" val="2994012795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209075897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305925341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4286938504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18861812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hora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Descripción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Genera indisponibilidad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Comentarios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SIN TAREAS PROGRAMADAS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dirty="0"/>
                    </a:p>
                    <a:p>
                      <a:pPr lvl="0" algn="ctr"/>
                      <a:r>
                        <a:rPr lang="es-AR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3209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0938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7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7D88-2EEA-C2A5-8F4E-B4907CE93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CVC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65087-714A-943C-C13B-76DF6CF0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541"/>
            <a:ext cx="12192000" cy="4826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4F9-F353-1479-FE3C-66F9DF37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PIN OFFSET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CFBF2B-8EB1-3B6D-97A9-D9A49E42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7355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7A35-FC56-16E4-4314-2EF0B0037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MAKE PIN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5C899E-0832-A987-4313-6F52E737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8554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9DD4-845E-925F-C897-C39C02319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TRX PREPAGA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AE38F6-B07E-B677-1079-1218106B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873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3C95-CE6D-8ACF-8580-BB22C286E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BLOQUEAR TARJETA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3EF7F3-A382-E242-396E-03BC0FE4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1663273"/>
            <a:ext cx="11896627" cy="47757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A45-1711-0FAF-D456-819C4166E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u="sng" dirty="0"/>
              <a:t>Agenda</a:t>
            </a:r>
            <a:endParaRPr lang="en-U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79341-D300-041B-2CB9-0916A590F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60000"/>
              </a:lnSpc>
            </a:pPr>
            <a:r>
              <a:rPr lang="es-AR" sz="2600" dirty="0"/>
              <a:t>Panel General KPI</a:t>
            </a:r>
          </a:p>
          <a:p>
            <a:pPr lvl="0">
              <a:lnSpc>
                <a:spcPct val="60000"/>
              </a:lnSpc>
            </a:pPr>
            <a:r>
              <a:rPr lang="es-AR" sz="2600" dirty="0" err="1"/>
              <a:t>Metricas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Indicadores </a:t>
            </a:r>
            <a:r>
              <a:rPr lang="es-AR" sz="2600" dirty="0" err="1"/>
              <a:t>historico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aprobadas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rechazadas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fallidas (stand-in)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Evolución Tarjetas 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Tareas programadas (</a:t>
            </a:r>
            <a:r>
              <a:rPr lang="es-AR" sz="2600" dirty="0" err="1"/>
              <a:t>deploy</a:t>
            </a:r>
            <a:r>
              <a:rPr lang="es-AR" sz="2600" dirty="0"/>
              <a:t>)</a:t>
            </a:r>
            <a:endParaRPr lang="es-AR" sz="2600" b="1" dirty="0"/>
          </a:p>
          <a:p>
            <a:pPr lvl="0">
              <a:lnSpc>
                <a:spcPct val="60000"/>
              </a:lnSpc>
            </a:pPr>
            <a:r>
              <a:rPr lang="es-AR" sz="2600" dirty="0"/>
              <a:t>Detalle tiempos de respuesta Apis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Incidencias / tiempo de respuesta mesa de ayuda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Novedades y próximos avances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C348-C2ED-702E-5311-5F3A5FE39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ESTADO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16669-DEBF-D4E7-A768-41EE7112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" y="1416368"/>
            <a:ext cx="11972041" cy="48184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A0F5D-F0EC-23ED-CCC9-42AA07BA9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PIN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6D9245-178E-5FC3-8459-A7D094C6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48875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C0CB-77A0-681C-38D2-BFE94BA7D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TOKEN ACCESS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CF2B6B-09DC-BC9B-7876-1370AC9F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705"/>
            <a:ext cx="12192000" cy="48696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Incidencias y tiempo de respuesta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6E7A6F-1512-E647-73E2-F4864BD6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094590" cy="28767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807A-6E28-EF7D-1989-4596A43E69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Novedades y Próximos Avances</a:t>
            </a:r>
            <a:endParaRPr lang="en-US" b="1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AC57E3C-BC9F-A203-EE69-8866F4AA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97703"/>
              </p:ext>
            </p:extLst>
          </p:nvPr>
        </p:nvGraphicFramePr>
        <p:xfrm>
          <a:off x="838193" y="1585588"/>
          <a:ext cx="9446451" cy="278685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1615">
                  <a:extLst>
                    <a:ext uri="{9D8B030D-6E8A-4147-A177-3AD203B41FA5}">
                      <a16:colId xmlns:a16="http://schemas.microsoft.com/office/drawing/2014/main" val="981685646"/>
                    </a:ext>
                  </a:extLst>
                </a:gridCol>
                <a:gridCol w="3303272">
                  <a:extLst>
                    <a:ext uri="{9D8B030D-6E8A-4147-A177-3AD203B41FA5}">
                      <a16:colId xmlns:a16="http://schemas.microsoft.com/office/drawing/2014/main" val="1073029716"/>
                    </a:ext>
                  </a:extLst>
                </a:gridCol>
                <a:gridCol w="2257529">
                  <a:extLst>
                    <a:ext uri="{9D8B030D-6E8A-4147-A177-3AD203B41FA5}">
                      <a16:colId xmlns:a16="http://schemas.microsoft.com/office/drawing/2014/main" val="1501077477"/>
                    </a:ext>
                  </a:extLst>
                </a:gridCol>
                <a:gridCol w="1524035">
                  <a:extLst>
                    <a:ext uri="{9D8B030D-6E8A-4147-A177-3AD203B41FA5}">
                      <a16:colId xmlns:a16="http://schemas.microsoft.com/office/drawing/2014/main" val="1641965223"/>
                    </a:ext>
                  </a:extLst>
                </a:gridCol>
              </a:tblGrid>
              <a:tr h="442591"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             DESCRIPCION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PUNTO DE BLOQUEO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FECHA DE ENTREGA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4508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SIN NOVEDADES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5235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 </a:t>
                      </a:r>
                    </a:p>
                    <a:p>
                      <a:pPr lvl="0"/>
                      <a:r>
                        <a:rPr lang="es-AR" sz="1200" dirty="0"/>
                        <a:t>    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52830"/>
                  </a:ext>
                </a:extLst>
              </a:tr>
              <a:tr h="814657">
                <a:tc>
                  <a:txBody>
                    <a:bodyPr/>
                    <a:lstStyle/>
                    <a:p>
                      <a:pPr lvl="0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</a:p>
                    <a:p>
                      <a:pPr lvl="0"/>
                      <a:r>
                        <a:rPr lang="es-AR" sz="1200" dirty="0"/>
                        <a:t>                  </a:t>
                      </a:r>
                    </a:p>
                    <a:p>
                      <a:pPr lvl="0"/>
                      <a:r>
                        <a:rPr lang="es-AR" sz="1200" dirty="0"/>
                        <a:t>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 </a:t>
                      </a:r>
                    </a:p>
                    <a:p>
                      <a:pPr lvl="0"/>
                      <a:r>
                        <a:rPr lang="es-AR" sz="1200" dirty="0"/>
                        <a:t>        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A64A1B-2591-6BCE-137A-9802105E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4" y="1133475"/>
            <a:ext cx="11458575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METRICAS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95A5-A227-25BF-5450-A81477D3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" y="1527138"/>
            <a:ext cx="11918623" cy="49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2726A8-38E8-FA15-3F4E-DD7EE692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62" y="1089476"/>
            <a:ext cx="8484982" cy="569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4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D87008-9B5F-B27B-AA90-5840321D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9" y="1157561"/>
            <a:ext cx="8708792" cy="56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F40717-E724-5578-727D-A2AAD36C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7" y="1131560"/>
            <a:ext cx="9877425" cy="58769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887DEF-6691-D941-9801-F8D94F2AF169}"/>
              </a:ext>
            </a:extLst>
          </p:cNvPr>
          <p:cNvSpPr txBox="1"/>
          <p:nvPr/>
        </p:nvSpPr>
        <p:spPr>
          <a:xfrm>
            <a:off x="1263192" y="245097"/>
            <a:ext cx="745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/>
              <a:t>TRANSACCIONES APROBADAS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594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D0A-3E81-C042-3D41-FEF7DFE676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chile</a:t>
            </a:r>
            <a:endParaRPr lang="en-US" b="1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8AFDFA-83C4-453E-378C-CD0F7EED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6" y="1360372"/>
            <a:ext cx="9414824" cy="53059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55A5F-31C2-A2FE-D2F2-3F1360FF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618"/>
            <a:ext cx="12094590" cy="518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4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Reporte%20Mayo%202023_v3</Template>
  <TotalTime>5173</TotalTime>
  <Words>161</Words>
  <Application>Microsoft Office PowerPoint</Application>
  <PresentationFormat>Panorámica</PresentationFormat>
  <Paragraphs>72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Reporte Octubre 2023</vt:lpstr>
      <vt:lpstr>Agenda</vt:lpstr>
      <vt:lpstr>Key Indicator Performance</vt:lpstr>
      <vt:lpstr>METRICAS</vt:lpstr>
      <vt:lpstr>INDICADORES HISTORICOS</vt:lpstr>
      <vt:lpstr>INDICADORES HISTORICOS</vt:lpstr>
      <vt:lpstr>Presentación de PowerPoint</vt:lpstr>
      <vt:lpstr>Transacciones rechazadas chile</vt:lpstr>
      <vt:lpstr>Transacciones fallidas chile (stand-in)</vt:lpstr>
      <vt:lpstr>Transacciones fallidas chile (stand-in)</vt:lpstr>
      <vt:lpstr>Transacciones rechazadas Perú </vt:lpstr>
      <vt:lpstr>Transacciones fallidas  Perú (stand in) </vt:lpstr>
      <vt:lpstr>Evolución Tarjetas</vt:lpstr>
      <vt:lpstr>Tareas programadas</vt:lpstr>
      <vt:lpstr>API MAKE CVC</vt:lpstr>
      <vt:lpstr>API MAKE PIN OFFSET</vt:lpstr>
      <vt:lpstr>API MAKE PIN</vt:lpstr>
      <vt:lpstr>API TRX PREPAGA</vt:lpstr>
      <vt:lpstr>API BLOQUEAR TARJETA</vt:lpstr>
      <vt:lpstr>API TARJETA CAMBIAR ESTADO</vt:lpstr>
      <vt:lpstr>API TARJETA CAMBIAR PIN</vt:lpstr>
      <vt:lpstr>API TOKEN ACCESS</vt:lpstr>
      <vt:lpstr>Incidencias y tiempo de respuesta</vt:lpstr>
      <vt:lpstr>Novedades y Próximos 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Maximiliano Erramouspe</cp:lastModifiedBy>
  <cp:revision>110</cp:revision>
  <dcterms:created xsi:type="dcterms:W3CDTF">2023-06-01T16:54:22Z</dcterms:created>
  <dcterms:modified xsi:type="dcterms:W3CDTF">2023-11-06T17:36:48Z</dcterms:modified>
</cp:coreProperties>
</file>