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80" r:id="rId7"/>
    <p:sldId id="275" r:id="rId8"/>
    <p:sldId id="276" r:id="rId9"/>
    <p:sldId id="277" r:id="rId10"/>
    <p:sldId id="291" r:id="rId11"/>
    <p:sldId id="261" r:id="rId12"/>
    <p:sldId id="273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66" r:id="rId23"/>
    <p:sldId id="293" r:id="rId24"/>
    <p:sldId id="297" r:id="rId25"/>
    <p:sldId id="294" r:id="rId26"/>
    <p:sldId id="295" r:id="rId27"/>
    <p:sldId id="296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 err="1"/>
            <a:t>Peru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NeighborY="19632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/>
            <a:t>chile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Y="-100000" custLinFactNeighborX="-12117" custLinFactNeighborY="-118915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15625"/>
          <a:ext cx="1257696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 err="1"/>
            <a:t>Peru</a:t>
          </a:r>
          <a:endParaRPr lang="en-US" sz="1900" b="1" kern="1200" dirty="0"/>
        </a:p>
      </dsp:txBody>
      <dsp:txXfrm>
        <a:off x="22246" y="37871"/>
        <a:ext cx="1213204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0"/>
          <a:ext cx="125769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/>
            <a:t>chile</a:t>
          </a:r>
          <a:endParaRPr lang="en-US" sz="1900" b="1" kern="1200" dirty="0"/>
        </a:p>
      </dsp:txBody>
      <dsp:txXfrm>
        <a:off x="22246" y="22246"/>
        <a:ext cx="1213204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8/4/2023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Julio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/07/2023 a 31/07/2023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7F4A3D-2157-EDBE-98AC-29BC66FA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1" y="1449421"/>
            <a:ext cx="5991381" cy="43694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B41354C-0780-3380-BFCE-C3B030C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24" y="1369675"/>
            <a:ext cx="5581275" cy="5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2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39EF129-C4B7-DDFB-471B-2335EF872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164721"/>
              </p:ext>
            </p:extLst>
          </p:nvPr>
        </p:nvGraphicFramePr>
        <p:xfrm>
          <a:off x="9502219" y="4484396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164954"/>
              </p:ext>
            </p:extLst>
          </p:nvPr>
        </p:nvGraphicFramePr>
        <p:xfrm>
          <a:off x="9502219" y="3653239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F19DBA0A-8CCA-B14C-DB45-B8D22B5DF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160" y="1328247"/>
            <a:ext cx="12054840" cy="5423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C73C2E-AE74-5306-19BA-F4522B3642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160" y="2118616"/>
            <a:ext cx="9156986" cy="456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32857"/>
              </p:ext>
            </p:extLst>
          </p:nvPr>
        </p:nvGraphicFramePr>
        <p:xfrm>
          <a:off x="274320" y="1939927"/>
          <a:ext cx="11727180" cy="25704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13/07/2023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   22 pm a 00hs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Actualización de </a:t>
                      </a:r>
                      <a:r>
                        <a:rPr lang="es-E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Infinitus</a:t>
                      </a:r>
                      <a:r>
                        <a:rPr lang="es-E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Imple0096 a la Imple0097_R01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TAREA FINALIZADA CON EXITO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5AF5-E3AA-5DF1-B2CB-E25A9E192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Panel General Proyectos (Cloude Edge)</a:t>
            </a:r>
            <a:endParaRPr lang="en-US" b="1"/>
          </a:p>
        </p:txBody>
      </p:sp>
      <p:sp>
        <p:nvSpPr>
          <p:cNvPr id="3" name="Rectángulo 5">
            <a:extLst>
              <a:ext uri="{FF2B5EF4-FFF2-40B4-BE49-F238E27FC236}">
                <a16:creationId xmlns:a16="http://schemas.microsoft.com/office/drawing/2014/main" id="{8299D100-0AC5-4FB0-B450-129A2048BE96}"/>
              </a:ext>
            </a:extLst>
          </p:cNvPr>
          <p:cNvSpPr/>
          <p:nvPr/>
        </p:nvSpPr>
        <p:spPr>
          <a:xfrm>
            <a:off x="-982980" y="1290575"/>
            <a:ext cx="6525423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0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Fecha Go live 26/06/2023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C6D36E-1A2A-0821-8A7A-76164E25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1770356"/>
            <a:ext cx="12192000" cy="45239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DESBLOQUEAR TARJETA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456656-648E-6DA5-639F-6284CAFC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1134030"/>
            <a:ext cx="12192000" cy="59285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HABILITAR TARJETA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D7FF3F-8DD7-9CE4-40C1-F8DB2787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117341"/>
            <a:ext cx="12007342" cy="57406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TRX PREPAGA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F8B0DB-D819-506E-6019-321E51B5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4" y="1404374"/>
            <a:ext cx="12192000" cy="5453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TARJETA REQUEST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7A3E20-34CF-CCFC-01D0-771A19B3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" y="1254396"/>
            <a:ext cx="11977992" cy="56036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E0F4E7-ECA3-7DC7-C9CA-54E8DE56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416368"/>
            <a:ext cx="12192000" cy="57686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B5A5F9-C6FF-1C74-A019-66CBF07C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" y="1233375"/>
            <a:ext cx="12094723" cy="5701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Panel General Proyectos paralelos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sensores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263E-AE8B-11C1-EC99-29F7504B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416368"/>
            <a:ext cx="12192000" cy="54601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695ADE-221E-D58E-9556-D83E7E68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" y="1416368"/>
            <a:ext cx="12192000" cy="52971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A31879B-5EB3-1549-176B-38EBA22B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2973954"/>
            <a:ext cx="8207693" cy="19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19BC00B-6DCE-D2C9-E7FE-25821B70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2011234"/>
            <a:ext cx="11932920" cy="3592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ALARMAS</a:t>
            </a:r>
            <a:endParaRPr lang="en-U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726E52-7871-92CD-78AE-22222FDD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742250"/>
            <a:ext cx="11793538" cy="41157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04982B9-EA0B-A37D-E53A-128932D7FDDB}"/>
              </a:ext>
            </a:extLst>
          </p:cNvPr>
          <p:cNvSpPr txBox="1"/>
          <p:nvPr/>
        </p:nvSpPr>
        <p:spPr>
          <a:xfrm>
            <a:off x="556181" y="1517715"/>
            <a:ext cx="84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Actualmente se personalizaron 194 sensores de todo tipo que miden estado de los equipos uso de disco, estado de la red , aplicaciones , Apis </a:t>
            </a:r>
            <a:r>
              <a:rPr lang="es-AR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API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7B036C-2E3D-704A-C000-D9627F36E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36" y="1450014"/>
            <a:ext cx="9834927" cy="50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MAMBU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1AC2D3-600A-0957-B00D-6C0AAD4F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429046"/>
            <a:ext cx="9943071" cy="50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RECALL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D45C6-C9DC-F16D-24C6-C5A3674F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1" y="1411924"/>
            <a:ext cx="8597246" cy="51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STAND IN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67CF8-E85A-D15D-E2E4-8249F230A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1444597"/>
            <a:ext cx="8500581" cy="51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42139"/>
              </p:ext>
            </p:extLst>
          </p:nvPr>
        </p:nvGraphicFramePr>
        <p:xfrm>
          <a:off x="838193" y="1585588"/>
          <a:ext cx="9446451" cy="313078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01/07/2023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AR" sz="1200" dirty="0"/>
                        <a:t>Se incorporo una herramienta de monitoreo que nos ayuda a la detección de fallas en una etapa temprana con intervalos de 5 minutos con </a:t>
                      </a:r>
                      <a:r>
                        <a:rPr lang="es-AR" sz="1200" dirty="0" err="1"/>
                        <a:t>trigger</a:t>
                      </a:r>
                      <a:r>
                        <a:rPr lang="es-AR" sz="1200" dirty="0"/>
                        <a:t> a las áreas responsables para tomar un plan de acción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31/07/2023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93A8E9-0B5F-C5E2-6F88-2A3E3D7A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795"/>
            <a:ext cx="12192000" cy="5788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A1ECC-07C8-C0BA-47B7-2079C1F5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" y="1357460"/>
            <a:ext cx="11949141" cy="48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62BF-FB0F-C3C3-1E93-7F85DAA48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aprobadas</a:t>
            </a:r>
            <a:endParaRPr lang="en-US" b="1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0A8BBDE7-02C9-6716-168D-5A6B670F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95" y="1765240"/>
            <a:ext cx="1417320" cy="945617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A2F537FC-2FE5-F2C7-C332-AB551B2E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3" y="1720260"/>
            <a:ext cx="1485900" cy="990596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D5998D-EBA0-F9A0-F586-D7ED5161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49" y="1781216"/>
            <a:ext cx="2225040" cy="9296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5315E8-0C6D-A4D2-CB2E-4528E912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49" y="3403056"/>
            <a:ext cx="4584589" cy="275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0E5378-65FB-158A-66BC-B5D256E5F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103" y="1781216"/>
            <a:ext cx="2225040" cy="929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180680-C437-82AC-9C3A-70B177F2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103" y="3403055"/>
            <a:ext cx="4584589" cy="275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5" name="Imagen 15">
            <a:extLst>
              <a:ext uri="{FF2B5EF4-FFF2-40B4-BE49-F238E27FC236}">
                <a16:creationId xmlns:a16="http://schemas.microsoft.com/office/drawing/2014/main" id="{78F8FA83-02B0-4A7E-835E-5BF4200F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33" y="537091"/>
            <a:ext cx="1471306" cy="981635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420563-C09E-3E0F-C219-FAA9E2DC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8" y="2274629"/>
            <a:ext cx="4343400" cy="34899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DD8623-6A9C-F4C7-56DD-EBA03B7D6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526" y="2274629"/>
            <a:ext cx="5495938" cy="3310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EB635B-AF4F-F552-C2D8-43D78E5C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7" y="1379725"/>
            <a:ext cx="6301905" cy="53738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8E5A10-12F8-1CE4-3436-EE480301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4" y="1379725"/>
            <a:ext cx="5069731" cy="3910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9D7FE78C-25AD-61CF-079D-5FD86A7C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7" y="487676"/>
            <a:ext cx="1198010" cy="798673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7CD871-A9F0-B9E7-B31C-83E1D079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09" y="2238492"/>
            <a:ext cx="4526280" cy="33070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658D8E-C3F9-E41E-4CE5-0A7199FF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13" y="2301722"/>
            <a:ext cx="5019308" cy="3106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A4B35-A181-7050-6E3C-B3C9953D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4" y="1916943"/>
            <a:ext cx="6150597" cy="42481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2EBA0C-6395-45A9-50A0-4485328A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07" y="1916943"/>
            <a:ext cx="5470302" cy="4248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3341</TotalTime>
  <Words>259</Words>
  <Application>Microsoft Office PowerPoint</Application>
  <PresentationFormat>Panorámica</PresentationFormat>
  <Paragraphs>84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Reporte Julio 2023</vt:lpstr>
      <vt:lpstr>Agenda</vt:lpstr>
      <vt:lpstr>Key Indicator Performance</vt:lpstr>
      <vt:lpstr>METRICAS</vt:lpstr>
      <vt:lpstr>Transacciones aprobadas</vt:lpstr>
      <vt:lpstr>Transacciones rechazadas chile</vt:lpstr>
      <vt:lpstr>Transacciones fallidas chile (stand-in)</vt:lpstr>
      <vt:lpstr>Transacciones rechazadas Perú </vt:lpstr>
      <vt:lpstr>Transacciones fallidas  Perú (stand in) </vt:lpstr>
      <vt:lpstr>Transacciones fallidas  Perú (stand in) </vt:lpstr>
      <vt:lpstr>Evolución Tarjetas</vt:lpstr>
      <vt:lpstr>Tareas programadas</vt:lpstr>
      <vt:lpstr>Panel General Proyectos (Cloude Edge)</vt:lpstr>
      <vt:lpstr>API DESBLOQUEAR TARJETA</vt:lpstr>
      <vt:lpstr>API HABILITAR TARJETA</vt:lpstr>
      <vt:lpstr>API TRX PREPAGA</vt:lpstr>
      <vt:lpstr>API TARJETA REQUEST</vt:lpstr>
      <vt:lpstr>API BLOQUEAR TARJETA</vt:lpstr>
      <vt:lpstr>API TARJETA CAMBIAR ESTADO</vt:lpstr>
      <vt:lpstr>API TARJETA CAMBIAR PIN</vt:lpstr>
      <vt:lpstr>API TOKEN ACCESS</vt:lpstr>
      <vt:lpstr>Incidencias y tiempo de respuesta</vt:lpstr>
      <vt:lpstr>ALARMAS</vt:lpstr>
      <vt:lpstr>SENSOR API</vt:lpstr>
      <vt:lpstr>SENSOR MAMBU</vt:lpstr>
      <vt:lpstr>SENSOR RECALL</vt:lpstr>
      <vt:lpstr>SENSOR STAND IN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Erramouspe, Maximiliano</cp:lastModifiedBy>
  <cp:revision>75</cp:revision>
  <dcterms:created xsi:type="dcterms:W3CDTF">2023-06-01T16:54:22Z</dcterms:created>
  <dcterms:modified xsi:type="dcterms:W3CDTF">2023-08-04T16:41:21Z</dcterms:modified>
</cp:coreProperties>
</file>