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C218D-35E5-642A-B612-644714B5076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5CFD7-8F5A-8CF3-46DA-F7CE2B7494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B7231-FF02-49A8-7A1D-A27CA5ED29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BB20D9-D147-4CF0-AA50-64ED3A4CC1E3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5C5F7-05E6-F3CC-6F20-1445FC624C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75948-A0D8-B0FA-C211-80367901E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C5E77-3B8E-4EDC-BB0E-2FF9A888BE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44C0A-642C-37B6-AA1D-2EEEA3A9AB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D9EC78-00C6-6814-D3CD-6C9C7BAD7E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A680E-087D-6098-27B1-1605BD53FB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6403A9-C552-4B75-8646-33A5F5C2E94F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15619-7F86-BBCB-50FA-FAAAA2BB1A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F5F86-98E2-4F99-100A-E71ABE3BCB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D6F0A6-F9C6-4356-92D0-1EB38A5091C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36A822-7AD5-C0D4-65E2-44F7CE91442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20C2B-4342-06A2-70EB-CEB484ACC41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6DEC6-3213-F2A5-2F04-5164221580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8E23E2-1BA9-446D-A2F6-EA74B22A2FB6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628F4-8F04-4F66-64A6-4CE364F1F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C38CD-0EDF-B87D-E55B-A50FB676D1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46F03-3555-4683-8064-05620061DB7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91AA7-29FD-D044-7BD2-9874642852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9E350-9D1B-DFDA-CF45-9370214F3AF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685C4-81D4-85C6-7A9C-62335000F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5C790-CC4E-4EB5-9252-8BFB4319D867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F0F67-1B30-99E5-5D6C-3C0F7919F2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A7924-B729-76EC-FFAF-3185A7FF6F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1B0375-29AF-4E18-A7B2-4FE6B680C6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8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379A4-DE5F-95B7-0473-C1E9DAC5C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8A21F-36F3-64FE-2F8F-ABBF87CCC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6BAE3-E67C-C0B5-A5F6-A9ACAAAE84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7347F-FD37-4F1A-A10E-2025722B6B34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F0451-6D33-D3FE-9B15-E86993E62D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DFFE3-90A2-E7CF-3397-DD05E3A728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D7B6FD-2C54-438B-910B-EFE08B360A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CF27-EB4C-3A43-8CBA-48D7FE913A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AE562-3C71-792D-514A-8557086BCE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11FD1-52BF-EBD4-3892-4DF8437BCB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82166-F665-F8CA-0E11-F07D631379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06865A-099A-44EA-A5ED-C0ECFE966265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1B4E5-42CD-5B74-AD80-1EF22311E1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ADF7D-D2FE-056C-C30A-E22E135110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1BBF8C-BE11-4467-AF2F-A9824D73FE5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2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8E23D-9834-C927-0E7A-ECDA24B1D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D995F-7338-279B-F71A-1F44B5FB7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6AEA0E-8DED-F301-69CA-09902672337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91A107-DCAB-1DD5-01FB-DE16992404A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8F1CD3-60D9-9456-DEA8-48242653AB1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909544-D256-7286-9FA2-AD305399EF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C308D-3591-4BA6-A09A-D1CA5461F435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BFA55A-D8F9-A143-3EC1-FD58E448C5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6B4A87-6BF1-9509-BE69-36D5C17EE4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F38300-8D2B-48E0-805D-0D395DE6A2E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547A-72B7-DBF7-2DCE-DF124BB24C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2D1114-29B8-D366-390D-F7FA74366C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4E187C-31CD-43AC-84C2-E59E6F15E057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5F8A22-1149-F076-B78F-5F9714461F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66A356-8C48-6F05-651B-272E81BEB1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5817AC-3083-4D17-AD23-5CC7405EDA5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247DE4-EAA8-B533-A7FC-75EFB6B39B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0A7CF8-7D8B-4F0F-B009-D7717413814A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C4661-1F99-2783-B500-69954E1D82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20CFA8-38B7-4B2E-CBA0-6950C7E6B1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A3DA15-D3A2-4466-BE38-98F27F672A0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5DE4D-F44F-18B8-D243-893127FC3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39CF6-219D-7BC5-CC32-A4BB2D978C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247792-7702-9250-C34E-6F9AEFCB320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B7BD8-3368-F282-D1C3-53A444BE5E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3B555E-00AD-4716-825F-67287AC02589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880305-1A1E-5D0C-32DF-472A02BFEE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A1A1AD-98D3-14BF-8218-55CC45A883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2B4492-D8ED-4D2D-8962-E0309B92BF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51683-DDC5-17A9-5133-88502D9C6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45C756-42A8-4840-6A46-EDEA8560550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09812E-7588-F7B2-A9C9-8FB446A45F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D4827F-389D-7B3B-D4F4-934DE2932D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06B60-690C-44B7-9CE1-D024678FCB61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5E8EA0-0C8B-8184-7C66-EF70DBC919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44651-CE59-3DE0-62D7-CE7CC88399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335161-5C57-4BA5-8C98-7F0916687E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010B89-1E86-054D-861D-40A6F8D2F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EC7B49-3E4C-A837-8DDE-6068FB992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E7A2C-7899-621A-930D-E68299A7F1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E016B4-21F4-4BAA-B9B2-138B0E3BD834}" type="datetime1">
              <a:rPr lang="en-US"/>
              <a:pPr lvl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E6C50-E409-BD7D-6EBA-28A8A312655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16958-F856-E522-B7B5-7FF4FE0A97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5F65A6B-94B3-4F07-B4CA-7064A34DBA2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9A5801A6-4D5C-B3EE-E6C1-DC30CAA1560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633980E6-BB8E-0404-BEF7-97506F5E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es-AR" sz="5400"/>
              <a:t>Reporte Mayo 2023</a:t>
            </a:r>
            <a:endParaRPr lang="en-US" sz="540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0E5882C3-D8BE-F2E0-2EC1-F3F92C78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97B609C-E78F-EB76-43BC-5F51827207FC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5BD2D1B-7374-71D8-71B9-72064F74869B}"/>
              </a:ext>
            </a:extLst>
          </p:cNvPr>
          <p:cNvSpPr txBox="1"/>
          <p:nvPr/>
        </p:nvSpPr>
        <p:spPr>
          <a:xfrm>
            <a:off x="7345804" y="5943600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01/06/2023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640D513B-5BDF-B18E-6B8C-1D15188C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BB6C0D34-BBF3-E7F8-4222-06BE6BE4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7FCA-0CC5-0F83-CC0E-CB81730B0A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Incidentes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11E5A-6778-D59C-AE3B-65DFB5E0BC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Novedades y Próximos Avances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A57E1-6C79-0EB3-9957-FB25EC7DCA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4CE3-66AC-CDDA-CF35-C52AB8ED6B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Agenda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22218-FB53-0C1B-3836-A9B176A2FB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/>
              <a:t>Panel General KPI</a:t>
            </a:r>
          </a:p>
          <a:p>
            <a:pPr lvl="0"/>
            <a:r>
              <a:rPr lang="es-AR"/>
              <a:t>Transacciones rechazadas</a:t>
            </a:r>
          </a:p>
          <a:p>
            <a:pPr lvl="0"/>
            <a:r>
              <a:rPr lang="es-AR"/>
              <a:t>Evolución Tarjetas</a:t>
            </a:r>
          </a:p>
          <a:p>
            <a:pPr lvl="0"/>
            <a:r>
              <a:rPr lang="es-AR"/>
              <a:t>Timeline Eventos </a:t>
            </a:r>
          </a:p>
          <a:p>
            <a:pPr lvl="0"/>
            <a:r>
              <a:rPr lang="es-AR"/>
              <a:t>Detalle Sensores PRTG</a:t>
            </a:r>
          </a:p>
          <a:p>
            <a:pPr lvl="0"/>
            <a:r>
              <a:rPr lang="es-AR"/>
              <a:t>Panel General Proyectos paralelos</a:t>
            </a:r>
          </a:p>
          <a:p>
            <a:pPr lvl="0"/>
            <a:r>
              <a:rPr lang="es-AR"/>
              <a:t>Incidencias</a:t>
            </a:r>
          </a:p>
          <a:p>
            <a:pPr lvl="0"/>
            <a:r>
              <a:rPr lang="es-AR"/>
              <a:t>Novedades y próximos avances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E5BBE-1027-9D88-936A-86C80220E0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Key Indicator Performance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FB61-2C58-6244-A11D-06B40F9B22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Transacciones rechazadas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3DC95-1AAD-4403-0A14-5019623FC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Evolución Tarjetas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383B1-3244-AA21-B8EC-F15137147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Timeline eventos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D148D-7CAA-20C7-C7CD-DE934CE911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Detalles sensores PRTG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34D0E-E8DD-6F75-7671-B6F09698C09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1B586-D652-1F76-2A9F-CC1EE461B3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Panel General Proyectos (Cloude Edge)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C09D9-A417-2CD6-2D4B-2A73C826DB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Cloude Edge avance</a:t>
            </a:r>
            <a:endParaRPr lang="en-US"/>
          </a:p>
        </p:txBody>
      </p:sp>
      <p:sp>
        <p:nvSpPr>
          <p:cNvPr id="3" name="Flecha: arriba y abajo 4">
            <a:extLst>
              <a:ext uri="{FF2B5EF4-FFF2-40B4-BE49-F238E27FC236}">
                <a16:creationId xmlns:a16="http://schemas.microsoft.com/office/drawing/2014/main" id="{8B2FD6F8-9831-801A-C471-38C1E536D08A}"/>
              </a:ext>
            </a:extLst>
          </p:cNvPr>
          <p:cNvSpPr/>
          <p:nvPr/>
        </p:nvSpPr>
        <p:spPr>
          <a:xfrm>
            <a:off x="9868945" y="2126592"/>
            <a:ext cx="91915" cy="42559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rgbClr val="A6A6A6"/>
          </a:solidFill>
          <a:ln w="0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56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Reporte Mayo 2023</vt:lpstr>
      <vt:lpstr>Agenda</vt:lpstr>
      <vt:lpstr>Key Indicator Performance</vt:lpstr>
      <vt:lpstr>Transacciones rechazadas</vt:lpstr>
      <vt:lpstr>Evolución Tarjetas</vt:lpstr>
      <vt:lpstr>Timeline eventos</vt:lpstr>
      <vt:lpstr>Detalles sensores PRTG</vt:lpstr>
      <vt:lpstr>Panel General Proyectos (Cloude Edge)</vt:lpstr>
      <vt:lpstr>Cloude Edge avance</vt:lpstr>
      <vt:lpstr>Incidentes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2</cp:revision>
  <dcterms:created xsi:type="dcterms:W3CDTF">2023-05-15T15:31:13Z</dcterms:created>
  <dcterms:modified xsi:type="dcterms:W3CDTF">2023-11-26T21:05:22Z</dcterms:modified>
</cp:coreProperties>
</file>