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1" r:id="rId5"/>
    <p:sldId id="292" r:id="rId6"/>
    <p:sldId id="308" r:id="rId7"/>
    <p:sldId id="309" r:id="rId8"/>
    <p:sldId id="306" r:id="rId9"/>
    <p:sldId id="280" r:id="rId10"/>
    <p:sldId id="300" r:id="rId11"/>
    <p:sldId id="310" r:id="rId12"/>
    <p:sldId id="276" r:id="rId13"/>
    <p:sldId id="277" r:id="rId14"/>
    <p:sldId id="261" r:id="rId15"/>
    <p:sldId id="273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6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11/21/2023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7096" y="329184"/>
            <a:ext cx="7192651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Octubre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/10/2023 a 31/10/2023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55A5F-31C2-A2FE-D2F2-3F1360FF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618"/>
            <a:ext cx="12094590" cy="51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E9D6C-F327-C869-7EDF-9738912D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6" y="1503949"/>
            <a:ext cx="11887199" cy="52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26321A-DE37-79C0-CF31-167A84AD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408896"/>
            <a:ext cx="9719967" cy="4966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93E7A-F14F-95D9-79DF-0B76D840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774"/>
            <a:ext cx="12192000" cy="17596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85346-84D6-08EA-F241-1E698263F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Evolución Tarjetas</a:t>
            </a:r>
            <a:endParaRPr lang="en-US" b="1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15906"/>
              </p:ext>
            </p:extLst>
          </p:nvPr>
        </p:nvGraphicFramePr>
        <p:xfrm>
          <a:off x="8722542" y="28106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5B2336E-78BB-3B1D-F804-A865D832F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7" y="1520686"/>
            <a:ext cx="10073767" cy="50734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7332-6ADF-4CA5-A0BC-06BE8F37A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Tareas programadas</a:t>
            </a:r>
            <a:endParaRPr lang="en-US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E21E6C-59DE-7B1B-9D46-E70B235AD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484255"/>
              </p:ext>
            </p:extLst>
          </p:nvPr>
        </p:nvGraphicFramePr>
        <p:xfrm>
          <a:off x="274320" y="1939927"/>
          <a:ext cx="11727180" cy="202184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5436">
                  <a:extLst>
                    <a:ext uri="{9D8B030D-6E8A-4147-A177-3AD203B41FA5}">
                      <a16:colId xmlns:a16="http://schemas.microsoft.com/office/drawing/2014/main" val="2994012795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209075897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305925341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4286938504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1886181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hora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Genera indisponibilidad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Comentarios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SIN TAREAS PROGRAMADAS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dirty="0"/>
                    </a:p>
                    <a:p>
                      <a:pPr lvl="0" algn="ctr"/>
                      <a:r>
                        <a:rPr lang="es-AR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320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0938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7D88-2EEA-C2A5-8F4E-B4907CE93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CVC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65087-714A-943C-C13B-76DF6CF0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541"/>
            <a:ext cx="12192000" cy="4826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4F9-F353-1479-FE3C-66F9DF37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 OFFSET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CFBF2B-8EB1-3B6D-97A9-D9A49E42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7355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7A35-FC56-16E4-4314-2EF0B0037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5C899E-0832-A987-4313-6F52E737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554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9DD4-845E-925F-C897-C39C02319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TRX PREPAGA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AE38F6-B07E-B677-1079-1218106B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73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Indicadores </a:t>
            </a:r>
            <a:r>
              <a:rPr lang="es-AR" sz="2600" dirty="0" err="1"/>
              <a:t>historico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fallidas (stand-in)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sensores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3C95-CE6D-8ACF-8580-BB22C286E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BLOQUEAR TARJETA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3EF7F3-A382-E242-396E-03BC0FE4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1663273"/>
            <a:ext cx="11896627" cy="47757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348-C2ED-702E-5311-5F3A5FE39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ESTADO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16669-DEBF-D4E7-A768-41EE7112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" y="1416368"/>
            <a:ext cx="11972041" cy="48184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0F5D-F0EC-23ED-CCC9-42AA07BA9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PIN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6D9245-178E-5FC3-8459-A7D094C6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875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C0CB-77A0-681C-38D2-BFE94BA7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TOKEN ACCESS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CF2B6B-09DC-BC9B-7876-1370AC9F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705"/>
            <a:ext cx="12192000" cy="48696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6E7A6F-1512-E647-73E2-F4864BD6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094590" cy="28767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AC57E3C-BC9F-A203-EE69-8866F4AA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97703"/>
              </p:ext>
            </p:extLst>
          </p:nvPr>
        </p:nvGraphicFramePr>
        <p:xfrm>
          <a:off x="838193" y="1585588"/>
          <a:ext cx="9446451" cy="27868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1615">
                  <a:extLst>
                    <a:ext uri="{9D8B030D-6E8A-4147-A177-3AD203B41FA5}">
                      <a16:colId xmlns:a16="http://schemas.microsoft.com/office/drawing/2014/main" val="981685646"/>
                    </a:ext>
                  </a:extLst>
                </a:gridCol>
                <a:gridCol w="3303272">
                  <a:extLst>
                    <a:ext uri="{9D8B030D-6E8A-4147-A177-3AD203B41FA5}">
                      <a16:colId xmlns:a16="http://schemas.microsoft.com/office/drawing/2014/main" val="1073029716"/>
                    </a:ext>
                  </a:extLst>
                </a:gridCol>
                <a:gridCol w="2257529">
                  <a:extLst>
                    <a:ext uri="{9D8B030D-6E8A-4147-A177-3AD203B41FA5}">
                      <a16:colId xmlns:a16="http://schemas.microsoft.com/office/drawing/2014/main" val="1501077477"/>
                    </a:ext>
                  </a:extLst>
                </a:gridCol>
                <a:gridCol w="1524035">
                  <a:extLst>
                    <a:ext uri="{9D8B030D-6E8A-4147-A177-3AD203B41FA5}">
                      <a16:colId xmlns:a16="http://schemas.microsoft.com/office/drawing/2014/main" val="1641965223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             DESCRIPCION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PUNTO DE BLOQUEO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 DE ENTREGA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4508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SIN NOVEDADES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235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 </a:t>
                      </a:r>
                    </a:p>
                    <a:p>
                      <a:pPr lvl="0"/>
                      <a:r>
                        <a:rPr lang="es-AR" sz="1200" dirty="0"/>
                        <a:t>    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52830"/>
                  </a:ext>
                </a:extLst>
              </a:tr>
              <a:tr h="814657">
                <a:tc>
                  <a:txBody>
                    <a:bodyPr/>
                    <a:lstStyle/>
                    <a:p>
                      <a:pPr lvl="0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</a:p>
                    <a:p>
                      <a:pPr lvl="0"/>
                      <a:r>
                        <a:rPr lang="es-AR" sz="1200" dirty="0"/>
                        <a:t>                  </a:t>
                      </a:r>
                    </a:p>
                    <a:p>
                      <a:pPr lvl="0"/>
                      <a:r>
                        <a:rPr lang="es-AR" sz="1200" dirty="0"/>
                        <a:t>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 </a:t>
                      </a:r>
                    </a:p>
                    <a:p>
                      <a:pPr lvl="0"/>
                      <a:r>
                        <a:rPr lang="es-AR" sz="1200" dirty="0"/>
                        <a:t>        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A64A1B-2591-6BCE-137A-9802105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4" y="1133475"/>
            <a:ext cx="11458575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DD475F-7B96-4A4A-18B1-A9814506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506"/>
            <a:ext cx="12192000" cy="30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95A5-A227-25BF-5450-A81477D3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" y="1527138"/>
            <a:ext cx="11918623" cy="49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2726A8-38E8-FA15-3F4E-DD7EE692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2" y="1089476"/>
            <a:ext cx="8484982" cy="56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87008-9B5F-B27B-AA90-5840321D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1157561"/>
            <a:ext cx="8708792" cy="56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F40717-E724-5578-727D-A2AAD36C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7" y="1131560"/>
            <a:ext cx="9877425" cy="58769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887DEF-6691-D941-9801-F8D94F2AF169}"/>
              </a:ext>
            </a:extLst>
          </p:cNvPr>
          <p:cNvSpPr txBox="1"/>
          <p:nvPr/>
        </p:nvSpPr>
        <p:spPr>
          <a:xfrm>
            <a:off x="1263192" y="245097"/>
            <a:ext cx="745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/>
              <a:t>TRANSACCIONES APROBADAS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594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8AFDFA-83C4-453E-378C-CD0F7EED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6" y="1360372"/>
            <a:ext cx="9414824" cy="5305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5166</TotalTime>
  <Words>165</Words>
  <Application>Microsoft Office PowerPoint</Application>
  <PresentationFormat>Panorámica</PresentationFormat>
  <Paragraphs>74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Reporte Octubre 2023</vt:lpstr>
      <vt:lpstr>Agenda</vt:lpstr>
      <vt:lpstr>Key Indicator Performance</vt:lpstr>
      <vt:lpstr>Key Indicator Performance</vt:lpstr>
      <vt:lpstr>METRICAS</vt:lpstr>
      <vt:lpstr>INDICADORES HISTORICOS</vt:lpstr>
      <vt:lpstr>INDICADORES HISTORICOS</vt:lpstr>
      <vt:lpstr>Presentación de PowerPoint</vt:lpstr>
      <vt:lpstr>Transacciones rechazadas chile</vt:lpstr>
      <vt:lpstr>Transacciones fallidas chile (stand-in)</vt:lpstr>
      <vt:lpstr>Transacciones fallidas chile (stand-in)</vt:lpstr>
      <vt:lpstr>Transacciones rechazadas Perú </vt:lpstr>
      <vt:lpstr>Transacciones fallidas  Perú (stand in) </vt:lpstr>
      <vt:lpstr>Evolución Tarjetas</vt:lpstr>
      <vt:lpstr>Tareas programadas</vt:lpstr>
      <vt:lpstr>API MAKE CVC</vt:lpstr>
      <vt:lpstr>API MAKE PIN OFFSET</vt:lpstr>
      <vt:lpstr>API MAKE PIN</vt:lpstr>
      <vt:lpstr>API TRX PREPAGA</vt:lpstr>
      <vt:lpstr>API BLOQUEAR TARJETA</vt:lpstr>
      <vt:lpstr>API TARJETA CAMBIAR ESTADO</vt:lpstr>
      <vt:lpstr>API TARJETA CAMBIAR PIN</vt:lpstr>
      <vt:lpstr>API TOKEN ACCESS</vt:lpstr>
      <vt:lpstr>Incidencias y tiempo de respuesta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110</cp:revision>
  <dcterms:created xsi:type="dcterms:W3CDTF">2023-06-01T16:54:22Z</dcterms:created>
  <dcterms:modified xsi:type="dcterms:W3CDTF">2023-11-21T17:36:18Z</dcterms:modified>
</cp:coreProperties>
</file>