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308" r:id="rId6"/>
    <p:sldId id="311" r:id="rId7"/>
    <p:sldId id="312" r:id="rId8"/>
    <p:sldId id="313" r:id="rId9"/>
    <p:sldId id="306" r:id="rId10"/>
    <p:sldId id="280" r:id="rId11"/>
    <p:sldId id="276" r:id="rId12"/>
    <p:sldId id="261" r:id="rId13"/>
    <p:sldId id="273" r:id="rId14"/>
    <p:sldId id="281" r:id="rId15"/>
    <p:sldId id="282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F3412-7CBD-44F3-8BEF-3630A285F8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34389-7330-4F7F-9C14-1266A059C83B}" type="pres">
      <dgm:prSet presAssocID="{A21F3412-7CBD-44F3-8BEF-3630A285F85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F2998F15-8FEB-4F67-8A57-F8CE2B24B32B}" type="presOf" srcId="{A21F3412-7CBD-44F3-8BEF-3630A285F859}" destId="{4C034389-7330-4F7F-9C14-1266A059C8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8339B-A4C3-DC57-900A-D14E9196FD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A34F1-DD9A-15AD-EB3D-A50583CC73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281A4-5A39-BF78-C1CA-074E1A621D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EB7D04-5AC2-4760-A5FB-9FDD47A98D59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2A974-4638-AF9A-0324-3E78E761CE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AA0630-7088-B53E-A8D2-F3D0DB43AD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586D9F-9B96-420A-88CD-6C3655F358E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D6D3C-DA7C-6744-BB69-3DCDCD949E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A0F1B0-1F94-F31A-4D0B-2186DD74629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1B9AB-774D-0F56-E4E7-5A6296EE39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EF18CD-F245-4E72-BD17-B7171B43ED27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4BA4D-19BD-0FEB-2940-8BE2D5D4BC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FC392-E842-55A3-BF06-7BBBE6528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8F81CB-1F45-4EDB-8FFB-6D62E166E92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86915E-5805-324A-1342-479216EB5DB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037027-7082-0A09-6B0D-0E84EC06255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17377-2813-7159-AB42-CE351D9811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E48A53-10AD-4274-A2DF-5DB07226064E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5C495-E5A3-4E63-1D3C-24758A8BF4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4C55F-B37B-FA51-2BB7-B588EB6A1F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D848CA-336F-4276-9D74-CB1C0274F23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B9976-CBBC-889D-BA6F-0AEC51ADFB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CDCEA-A795-E82F-D84E-CB963BCC75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F03E2-D363-FB47-0E9D-15DF32082B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76A369-9461-4ED8-94F2-9C9D6FB71D9D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8027B-F4F4-AB6B-3259-4B36B59C53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F2CB3-FE96-00AE-6949-DA0869B806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468687-33F3-49D4-8BAA-65E22CF0607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2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82F0-EBC1-29D4-D149-D9E967682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D54287-2DB3-E52F-9ED4-59D7888FD7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73CE0-2594-FC53-7606-B638F9E444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2F190B-DFA2-43A1-8154-D0EBEE0C623D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F253B-70AF-E34E-AE07-2A5F539579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C1D0A-E101-4BC7-6ED3-5175F75883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4D7DD-039F-4ADC-9B51-2405D5C17BD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5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B8568-986C-C6E2-4CC5-C40CF91C04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DDBF8-E084-2037-35EF-4A47114A0F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E97048-C873-EE80-CB96-BFEDB0B4680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D8674-BDBC-05DC-C5FA-EA1DB2CFB2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68B582-7731-4E13-AD29-4164CD3E4315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BDCC3-61F6-83BC-C1B4-91641923B1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5135FF-FB84-25F6-A5DF-9CFF517504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BB6390-F06D-4066-AF9D-834A6BF2FE5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894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32D4E-2CD3-36AA-9631-FDA8A89E3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04715-3CE5-D548-8B0A-54EF8D845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C1EBEF-696A-86C7-F5C7-BBA1335A9C5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C3DDBE-4478-4C99-F62F-2F0F62093D6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1753F3-9E28-E447-DB68-09197589AD1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1C2EFC-7814-30FD-1436-E4F6B4C09E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3F114F-D987-4FDD-A52D-DFDA9CA1271D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D03755-0AD1-685A-6893-2970E9969F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A8DC1A-1C8F-7D74-05E3-395301DC18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FEFD2A-DD91-448F-AD6A-440F2EF8135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7E2E5-C7FC-141F-800C-2A0D800266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4DE90D-4BB9-1A26-35C7-B73B7F3573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9E1DCD-3D0C-4684-B5F9-4EB78872AECB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C9FE7-6510-90C2-1E9A-15B21B7372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1AF132-0016-5585-1753-86775FB8BA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EBF29B-98DD-4CAE-8636-8CA4033950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94C99D-A7E7-60B0-D32A-E8E3190D0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FB321-5E45-45F1-B180-B7EEF739DD18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2AD693-2F90-7F54-A48D-A0DD25BD56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2FB547-7CDE-5C30-7E7F-BF1CBC0234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618C28-2512-4917-9F11-205596977BA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3E449-ACC4-A4D5-7D5C-95761BDEE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D24C8-9939-C06D-03DA-9088FABD5A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D3483-6B27-996D-21D5-2A6026AF9ED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9AC8E-C1D6-3985-2D8A-3CAC8C4C8A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F23C6F-46C6-48E7-B86E-B4D6167AA078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700FCA-798F-CB23-8076-051D6B31A8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7F8486-2D01-AB64-5791-1231D3B7D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56D88E-46C9-4953-B9CF-28638669E9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300FD-0C1E-DE9A-C365-221730D3A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9B02F2-295D-9645-BA4E-4AA783B504D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s-MX"/>
              <a:t>Haz clic en el icono para agregar una imagen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6F6850-152F-4E03-04E4-026A26B47E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37B6F7-D3CD-191D-9F4D-71EF1A709D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D7939-5763-49C8-933C-1B4A1F54ADD0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08A79-46B8-F816-B7A7-B6DCC35C55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36133B-6CF9-905B-8127-D2B300A1D0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676E4B-E569-4FF2-9BBB-3B49A37F01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60F897-B2A9-800C-D3ED-2FA0E56D2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19370-4460-A53C-F5F2-31664684F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72F59-FD91-E8A3-8D29-49143222748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2E09DAF-5998-4BBA-B59D-5B1EFCBCF357}" type="datetime1">
              <a:rPr lang="en-US"/>
              <a:pPr lvl="0"/>
              <a:t>12/5/2023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70F33-8498-8ECC-6FC4-54C47252013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DD1B0-795C-5156-E040-4C221766664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FDD94E-8C63-41CF-AE4D-3170609B0C82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MX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0132830E-2D87-61B8-E502-0360A5393C5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7">
            <a:extLst>
              <a:ext uri="{FF2B5EF4-FFF2-40B4-BE49-F238E27FC236}">
                <a16:creationId xmlns:a16="http://schemas.microsoft.com/office/drawing/2014/main" id="{BB573E06-535A-CB80-05A6-2BCB28250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17096" y="329184"/>
            <a:ext cx="7192651" cy="1783080"/>
          </a:xfrm>
        </p:spPr>
        <p:txBody>
          <a:bodyPr anchor="b"/>
          <a:lstStyle/>
          <a:p>
            <a:pPr lvl="0"/>
            <a:r>
              <a:rPr lang="es-AR" sz="5400" b="1" dirty="0"/>
              <a:t>Reporte Noviembre 2023</a:t>
            </a:r>
            <a:endParaRPr lang="en-US" sz="5400" b="1" dirty="0"/>
          </a:p>
        </p:txBody>
      </p:sp>
      <p:pic>
        <p:nvPicPr>
          <p:cNvPr id="4" name="Marcador de contenido 20" descr="Two business people communicating">
            <a:extLst>
              <a:ext uri="{FF2B5EF4-FFF2-40B4-BE49-F238E27FC236}">
                <a16:creationId xmlns:a16="http://schemas.microsoft.com/office/drawing/2014/main" id="{8398D575-6F4B-C0CE-C0E6-F4E26054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772" r="39896" b="-1"/>
          <a:stretch>
            <a:fillRect/>
          </a:stretch>
        </p:blipFill>
        <p:spPr>
          <a:xfrm>
            <a:off x="0" y="9"/>
            <a:ext cx="4657340" cy="6857990"/>
          </a:xfrm>
        </p:spPr>
      </p:pic>
      <p:sp>
        <p:nvSpPr>
          <p:cNvPr id="5" name="sketchy line">
            <a:extLst>
              <a:ext uri="{FF2B5EF4-FFF2-40B4-BE49-F238E27FC236}">
                <a16:creationId xmlns:a16="http://schemas.microsoft.com/office/drawing/2014/main" id="{95209AB9-84CA-C76C-57D9-6CB76C5163DB}"/>
              </a:ext>
            </a:extLst>
          </p:cNvPr>
          <p:cNvSpPr>
            <a:spLocks noMove="1" noResize="1"/>
          </p:cNvSpPr>
          <p:nvPr/>
        </p:nvSpPr>
        <p:spPr>
          <a:xfrm>
            <a:off x="5297759" y="2374943"/>
            <a:ext cx="4243593" cy="18288"/>
          </a:xfrm>
          <a:prstGeom prst="rect">
            <a:avLst/>
          </a:prstGeom>
          <a:solidFill>
            <a:srgbClr val="ED7D31"/>
          </a:solidFill>
          <a:ln w="44448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B1B0FFC7-4DC2-CAAC-F6CA-6A5C2671CF37}"/>
              </a:ext>
            </a:extLst>
          </p:cNvPr>
          <p:cNvSpPr txBox="1"/>
          <p:nvPr/>
        </p:nvSpPr>
        <p:spPr>
          <a:xfrm>
            <a:off x="6619935" y="5121234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Operaciones Financial Services 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pic>
        <p:nvPicPr>
          <p:cNvPr id="7" name="Imagen 28">
            <a:extLst>
              <a:ext uri="{FF2B5EF4-FFF2-40B4-BE49-F238E27FC236}">
                <a16:creationId xmlns:a16="http://schemas.microsoft.com/office/drawing/2014/main" id="{A3BAA38C-EF61-E5F4-CA88-BE8E705F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263" y="6394106"/>
            <a:ext cx="1905262" cy="3334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32">
            <a:extLst>
              <a:ext uri="{FF2B5EF4-FFF2-40B4-BE49-F238E27FC236}">
                <a16:creationId xmlns:a16="http://schemas.microsoft.com/office/drawing/2014/main" id="{55744E4E-C991-7DF4-8B03-694FD580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5" y="2977789"/>
            <a:ext cx="3829049" cy="11906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A55E90BD-615C-5F71-470F-25E957B6BDC1}"/>
              </a:ext>
            </a:extLst>
          </p:cNvPr>
          <p:cNvSpPr txBox="1"/>
          <p:nvPr/>
        </p:nvSpPr>
        <p:spPr>
          <a:xfrm>
            <a:off x="6619935" y="5597655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Periodo </a:t>
            </a:r>
            <a:r>
              <a:rPr lang="es-AR" b="1" kern="0" dirty="0">
                <a:solidFill>
                  <a:srgbClr val="000000"/>
                </a:solidFill>
                <a:latin typeface="Calibri Light"/>
              </a:rPr>
              <a:t>01</a:t>
            </a:r>
            <a:r>
              <a:rPr lang="es-A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/11/2023 a 30/11/2023 </a:t>
            </a:r>
            <a:r>
              <a:rPr lang="es-A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AD0A-3E81-C042-3D41-FEF7DFE676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chile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0A3E2E-8B25-E781-0308-CF8B7F12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1222705"/>
            <a:ext cx="10034726" cy="55931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18059-8A57-CE30-243B-DF3978A0D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Perú 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1489E1-6B4C-8472-8FD8-B34D44DE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30"/>
            <a:ext cx="12192000" cy="66395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A19C5CC4-A2E3-6B97-7787-D198BD5CB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115906"/>
              </p:ext>
            </p:extLst>
          </p:nvPr>
        </p:nvGraphicFramePr>
        <p:xfrm>
          <a:off x="8722542" y="2810693"/>
          <a:ext cx="1257696" cy="47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C26F2B2C-FC51-F279-29CF-4792FE4C2D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65" y="0"/>
            <a:ext cx="1150046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51A1F432-4205-6A7A-17C7-D1AAAE80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334"/>
            <a:ext cx="12192000" cy="53793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B22B92-0D18-0E07-A863-AC5F5A46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787"/>
            <a:ext cx="12192000" cy="58024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AC642D-4732-1B32-C8D2-77819FA4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Incidencias y tiempo de respuesta</a:t>
            </a:r>
            <a:endParaRPr lang="en-US" b="1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A9074C6-249C-51C3-A29E-F6F7518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1933143"/>
            <a:ext cx="11958221" cy="42168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F807A-6E28-EF7D-1989-4596A43E69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Novedades y Próximos Avances</a:t>
            </a:r>
            <a:endParaRPr lang="en-U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2E21F8-8693-8C30-A0CE-CDA43BF68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391442"/>
            <a:ext cx="4162425" cy="54665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48E1FA9-12EB-E552-DC59-D99D67303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89" y="1200149"/>
            <a:ext cx="3648036" cy="5572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54A45-1711-0FAF-D456-819C4166E5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u="sng" dirty="0"/>
              <a:t>Agenda</a:t>
            </a:r>
            <a:endParaRPr lang="en-US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79341-D300-041B-2CB9-0916A590F55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60000"/>
              </a:lnSpc>
            </a:pPr>
            <a:r>
              <a:rPr lang="es-AR" sz="2600" dirty="0"/>
              <a:t>Panel General KPI</a:t>
            </a:r>
          </a:p>
          <a:p>
            <a:pPr lvl="0">
              <a:lnSpc>
                <a:spcPct val="60000"/>
              </a:lnSpc>
            </a:pPr>
            <a:r>
              <a:rPr lang="es-AR" sz="2600" dirty="0" err="1"/>
              <a:t>Metricas</a:t>
            </a:r>
            <a:endParaRPr lang="es-AR" sz="2600" dirty="0"/>
          </a:p>
          <a:p>
            <a:pPr lvl="0">
              <a:lnSpc>
                <a:spcPct val="60000"/>
              </a:lnSpc>
            </a:pPr>
            <a:r>
              <a:rPr lang="es-AR" sz="2600" dirty="0"/>
              <a:t>Indicadores </a:t>
            </a:r>
            <a:r>
              <a:rPr lang="es-AR" sz="2600" dirty="0" err="1"/>
              <a:t>historicos</a:t>
            </a:r>
            <a:endParaRPr lang="es-AR" sz="2600" dirty="0"/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aprobadas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rechazadas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Evolución Tarjetas 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Tareas programadas (</a:t>
            </a:r>
            <a:r>
              <a:rPr lang="es-AR" sz="2600" dirty="0" err="1"/>
              <a:t>deploy</a:t>
            </a:r>
            <a:r>
              <a:rPr lang="es-AR" sz="2600" dirty="0"/>
              <a:t>)</a:t>
            </a:r>
            <a:endParaRPr lang="es-AR" sz="2600" b="1" dirty="0"/>
          </a:p>
          <a:p>
            <a:pPr lvl="0">
              <a:lnSpc>
                <a:spcPct val="60000"/>
              </a:lnSpc>
            </a:pPr>
            <a:r>
              <a:rPr lang="es-AR" sz="2600" dirty="0"/>
              <a:t>Detalle tiempos de respuesta Apis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Incidencias / tiempo de respuesta mesa de ayuda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Novedades y próximos avances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Key Indicator Performance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142607-FA61-0A96-09AC-16EC1586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947"/>
            <a:ext cx="12192000" cy="54910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METRICAS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14803A-795D-0F74-1E96-8704B46A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182323"/>
            <a:ext cx="10820403" cy="567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INDICADORES HISTORICOS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137823-EC34-2DC7-1654-0FEE9AAF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113557"/>
            <a:ext cx="12192000" cy="57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4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INDICADORES HISTORICOS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043F10-9CA8-743F-61F1-97A0338D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23799"/>
            <a:ext cx="11982450" cy="50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6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INDICADORES HISTORICOS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8C4104-3D8C-12DE-7416-B9F8B8C3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" y="1527138"/>
            <a:ext cx="11904955" cy="502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4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INDICADORES HISTORICOS</a:t>
            </a:r>
            <a:endParaRPr lang="en-U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0FD993-CE0B-951F-F1BB-79B2C231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156"/>
            <a:ext cx="12192000" cy="501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2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C887DEF-6691-D941-9801-F8D94F2AF169}"/>
              </a:ext>
            </a:extLst>
          </p:cNvPr>
          <p:cNvSpPr txBox="1"/>
          <p:nvPr/>
        </p:nvSpPr>
        <p:spPr>
          <a:xfrm>
            <a:off x="1263192" y="245097"/>
            <a:ext cx="7456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latin typeface="+mj-lt"/>
              </a:rPr>
              <a:t>TRANSACCIONES APROBADAS</a:t>
            </a:r>
            <a:endParaRPr lang="en-US" sz="4000" b="1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A2CB30-1580-D59C-1FA9-D94F7ACC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4" y="1029893"/>
            <a:ext cx="9108491" cy="57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42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Reporte%20Mayo%202023_v3</Template>
  <TotalTime>5364</TotalTime>
  <Words>74</Words>
  <Application>Microsoft Office PowerPoint</Application>
  <PresentationFormat>Panorámica</PresentationFormat>
  <Paragraphs>25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Reporte Noviembre 2023</vt:lpstr>
      <vt:lpstr>Agenda</vt:lpstr>
      <vt:lpstr>Key Indicator Performance</vt:lpstr>
      <vt:lpstr>METRICAS</vt:lpstr>
      <vt:lpstr>INDICADORES HISTORICOS</vt:lpstr>
      <vt:lpstr>INDICADORES HISTORICOS</vt:lpstr>
      <vt:lpstr>INDICADORES HISTORICOS</vt:lpstr>
      <vt:lpstr>INDICADORES HISTORICOS</vt:lpstr>
      <vt:lpstr>Presentación de PowerPoint</vt:lpstr>
      <vt:lpstr>Transacciones rechazadas chile</vt:lpstr>
      <vt:lpstr>Transacciones rechazadas Perú </vt:lpstr>
      <vt:lpstr>Presentación de PowerPoint</vt:lpstr>
      <vt:lpstr>Presentación de PowerPoint</vt:lpstr>
      <vt:lpstr>Presentación de PowerPoint</vt:lpstr>
      <vt:lpstr>Presentación de PowerPoint</vt:lpstr>
      <vt:lpstr>Incidencias y tiempo de respuesta</vt:lpstr>
      <vt:lpstr>Novedades y Próximos Avances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Mayo 2023</dc:title>
  <dc:creator>Erramouspe, Maximiliano</dc:creator>
  <cp:lastModifiedBy>Maximiliano Erramouspe</cp:lastModifiedBy>
  <cp:revision>115</cp:revision>
  <dcterms:created xsi:type="dcterms:W3CDTF">2023-06-01T16:54:22Z</dcterms:created>
  <dcterms:modified xsi:type="dcterms:W3CDTF">2023-12-05T13:57:46Z</dcterms:modified>
</cp:coreProperties>
</file>