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94AD-48AE-4FE5-B47C-DA9449FC173B}" type="datetimeFigureOut">
              <a:rPr lang="es-419" smtClean="0"/>
              <a:t>25/10/2018</a:t>
            </a:fld>
            <a:endParaRPr lang="es-419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93D9D-6B52-4DBA-9BAC-DCAFC3F97FD2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3284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7BD3-592D-4F2A-91AE-5082B43418F5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0246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C3BE-90C0-4E75-AA7D-DF5DB1A61BC1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6980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FDBA-AE8C-4AAC-B2B6-04CE62530E2A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6754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1B5-5D4E-48DE-8579-75E73FFCE944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196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F710-31C2-4E1C-B2CD-61DD38119618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314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6E82-61F2-4D8E-80C4-8DC86FABD954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4771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B72-E42B-4F42-8CAC-BAE1F314A22A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0354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54A4-C6BE-44FF-9F7F-4D463B3E3A61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509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07B3-84F9-4F0C-A400-29CEBDB18AA1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919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D7EF-F20E-4542-AAC9-DE983B15D987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8507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CCB-37D0-4875-82B6-31F65478C6A0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1648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B4321-D402-4A6F-B6BE-A0518F5494FD}" type="datetime1">
              <a:rPr lang="es-419" smtClean="0"/>
              <a:t>25/10/2018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A472-45C2-4038-8D96-2C38A2F021CF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399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agonzalolp.cubava.cu/files/2017/05/CFX.jpg" TargetMode="External"/><Relationship Id="rId13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2.jpeg"/><Relationship Id="rId12" Type="http://schemas.openxmlformats.org/officeDocument/2006/relationships/hyperlink" Target="http://agonzalolp.cubava.cu/files/2017/05/FlexATX.jpg" TargetMode="External"/><Relationship Id="rId2" Type="http://schemas.openxmlformats.org/officeDocument/2006/relationships/hyperlink" Target="http://agonzalolp.cubava.cu/files/2017/05/SFX.jp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agonzalolp.cubava.cu/files/2017/05/TFX.jpg" TargetMode="External"/><Relationship Id="rId11" Type="http://schemas.openxmlformats.org/officeDocument/2006/relationships/image" Target="../media/image24.jpeg"/><Relationship Id="rId5" Type="http://schemas.openxmlformats.org/officeDocument/2006/relationships/image" Target="../media/image21.jpeg"/><Relationship Id="rId10" Type="http://schemas.openxmlformats.org/officeDocument/2006/relationships/hyperlink" Target="http://agonzalolp.cubava.cu/files/2017/05/LFX.jpg" TargetMode="External"/><Relationship Id="rId4" Type="http://schemas.openxmlformats.org/officeDocument/2006/relationships/hyperlink" Target="http://agonzalolp.cubava.cu/files/2017/05/EPSsi.jpg" TargetMode="External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2436E14-5879-488A-8B0B-6E1B3525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65037"/>
            <a:ext cx="2276793" cy="14956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B002FF-D01B-4324-BE24-4E521C6A5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Fuentes de alimentación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673DBF-9EB0-47E8-9EC4-B1E226BFF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Arquitectura de computadores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F9E5FE-5840-4FF0-B9D7-569F83CB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044" y="3567289"/>
            <a:ext cx="231013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3388C-4F48-433A-AA35-363E4A8743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Fuentes ATX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80C3C-135A-44A0-A492-42086192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          Conector SATA                                           conector Molex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5436F7-FEA5-4521-B3A4-E235C616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AE6BA4-352E-4A83-8B22-885F58AF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50" y="3329688"/>
            <a:ext cx="1609950" cy="13432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E5D52C-CB84-4C26-887D-8BD7F34D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04" y="3134398"/>
            <a:ext cx="221963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1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1DA89-7737-49BA-A552-59CAF4C4B1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Fuentes ATX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25AB3-8790-4E23-9CA5-87482263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Fuentes modulares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A1A45D-4D23-4C60-B463-6B86AB75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 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D1DA5F0F-5613-4428-BECF-30223B11DE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572000" cy="4572000"/>
          </a:xfrm>
          <a:prstGeom prst="rect">
            <a:avLst/>
          </a:prstGeom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7C08E3C8-7DF7-4C0C-951E-D18C69FAC1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5491" y="3429000"/>
            <a:ext cx="295275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15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3F32D-470D-4547-A43C-B7DD552976D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Factor forma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9021EDF-07DD-4CE7-BC98-B1BAB0F100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 dirty="0"/>
              <a:t>SFX/SFX12V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EPS/EPS12V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TFX12V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D8F874-BF65-4BF4-AC19-31226D015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3688" y="1825625"/>
            <a:ext cx="4840111" cy="4351338"/>
          </a:xfrm>
        </p:spPr>
        <p:txBody>
          <a:bodyPr/>
          <a:lstStyle/>
          <a:p>
            <a:r>
              <a:rPr lang="es-419" dirty="0"/>
              <a:t>CFX12V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LFX12V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FlexATX/ITX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380BB6-AD15-4776-9A31-178CB5E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</a:t>
            </a:r>
          </a:p>
        </p:txBody>
      </p:sp>
      <p:pic>
        <p:nvPicPr>
          <p:cNvPr id="7" name="Imagen 6" descr="http://agonzalolp.cubava.cu/files/2017/05/SFX.jpg">
            <a:hlinkClick r:id="rId2"/>
            <a:extLst>
              <a:ext uri="{FF2B5EF4-FFF2-40B4-BE49-F238E27FC236}">
                <a16:creationId xmlns:a16="http://schemas.microsoft.com/office/drawing/2014/main" id="{41202EFC-44AA-4BB4-B8AE-C46D1E38C0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42" y="1825625"/>
            <a:ext cx="18002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http://agonzalolp.cubava.cu/files/2017/05/EPSsi.jpg">
            <a:hlinkClick r:id="rId4"/>
            <a:extLst>
              <a:ext uri="{FF2B5EF4-FFF2-40B4-BE49-F238E27FC236}">
                <a16:creationId xmlns:a16="http://schemas.microsoft.com/office/drawing/2014/main" id="{E15699E3-A320-4EC0-89B0-8762EC21D84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466" y="3429000"/>
            <a:ext cx="14001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http://agonzalolp.cubava.cu/files/2017/05/TFX.jpg">
            <a:hlinkClick r:id="rId6"/>
            <a:extLst>
              <a:ext uri="{FF2B5EF4-FFF2-40B4-BE49-F238E27FC236}">
                <a16:creationId xmlns:a16="http://schemas.microsoft.com/office/drawing/2014/main" id="{8608FF2D-D548-42CA-970D-BAA572CB33A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03" y="4732425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http://agonzalolp.cubava.cu/files/2017/05/CFX.jpg">
            <a:hlinkClick r:id="rId8"/>
            <a:extLst>
              <a:ext uri="{FF2B5EF4-FFF2-40B4-BE49-F238E27FC236}">
                <a16:creationId xmlns:a16="http://schemas.microsoft.com/office/drawing/2014/main" id="{C92925A2-963D-4E3D-B932-B7B5C8114A93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929" y="1825625"/>
            <a:ext cx="8286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http://agonzalolp.cubava.cu/files/2017/05/LFX.jpg">
            <a:hlinkClick r:id="rId10"/>
            <a:extLst>
              <a:ext uri="{FF2B5EF4-FFF2-40B4-BE49-F238E27FC236}">
                <a16:creationId xmlns:a16="http://schemas.microsoft.com/office/drawing/2014/main" id="{322EDCEA-02BD-44B7-B5E1-5521C8472073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916" y="3429000"/>
            <a:ext cx="10287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http://agonzalolp.cubava.cu/files/2017/05/FlexATX.jpg">
            <a:hlinkClick r:id="rId12"/>
            <a:extLst>
              <a:ext uri="{FF2B5EF4-FFF2-40B4-BE49-F238E27FC236}">
                <a16:creationId xmlns:a16="http://schemas.microsoft.com/office/drawing/2014/main" id="{5DE4E9DD-FA14-4725-AA5D-C5D36B658F4F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242" y="4927600"/>
            <a:ext cx="971550" cy="97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03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E36E0-1D39-45C5-9819-B8B95E9852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Certificación 80 plus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4BCD21-4D63-47FF-8419-45F56967C1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78513-3510-44B5-ADD8-7483562F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09306836-6FF5-4334-9832-B343F756D57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2978"/>
            <a:ext cx="5181600" cy="3576632"/>
          </a:xfrm>
          <a:prstGeom prst="rect">
            <a:avLst/>
          </a:prstGeom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A360066A-3E37-43FF-AA6B-DC9A362DF9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0" y="3279616"/>
            <a:ext cx="5495290" cy="14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2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2E0FA-8AB8-4157-B4A5-60C4E52A86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Introducción</a:t>
            </a:r>
            <a:r>
              <a:rPr lang="es-419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7755-DC5C-402C-B866-FBF8C00E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419" dirty="0"/>
              <a:t>Una fuente de alimentación es un dispositivo electrónico diseñado para convertir la señal eléctrica alterna en continua, necesaria para el funcionamiento de aparatos electrónicos.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2EE920-665F-4AAC-9704-6E424463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      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CA75D03-801D-478C-ADF5-54067FE7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7" y="3786067"/>
            <a:ext cx="3277057" cy="172426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3761DA-C8DE-4FE0-BEAE-16A3286B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75" y="3786067"/>
            <a:ext cx="328658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FDC73-EEFE-439B-A795-054706EF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969"/>
            <a:ext cx="10515600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Fuentes lineales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9DDEC-EFDB-40D1-A301-0ACCC55E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Diagrama de fuentes de alimentación lineales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E7DAA9-F37F-4A96-A864-7EFC59B2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3128E9-C2FC-4ADB-A529-80286959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39" y="2664177"/>
            <a:ext cx="6569122" cy="30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7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A5C3C-59BB-4325-B46A-6708C2C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970"/>
            <a:ext cx="10515600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Fuentes conmutadas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1C351-9091-4B5F-9AAE-7E8A2CBD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Diagrama de fuentes de alimentación conmutadas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BB95D0-96CD-45BE-A9BD-B2E9256F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18F8F5-0A0F-4AC2-9943-6374A8BD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84" y="2351335"/>
            <a:ext cx="5820587" cy="35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0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BBE2B-DF5A-4C1F-B34D-972A7736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Fuente de alimentación en PC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4368E-FCEA-4D3D-9B4F-9A7FFD83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9978" cy="4351338"/>
          </a:xfrm>
        </p:spPr>
        <p:txBody>
          <a:bodyPr/>
          <a:lstStyle/>
          <a:p>
            <a:r>
              <a:rPr lang="es-419" dirty="0"/>
              <a:t>Aparece a finales de los años 70.</a:t>
            </a:r>
          </a:p>
          <a:p>
            <a:endParaRPr lang="es-419" dirty="0"/>
          </a:p>
          <a:p>
            <a:r>
              <a:rPr lang="es-419" dirty="0"/>
              <a:t>A principio de los años 80 aparece el estándar AT.</a:t>
            </a:r>
          </a:p>
          <a:p>
            <a:endParaRPr lang="es-419" dirty="0"/>
          </a:p>
          <a:p>
            <a:r>
              <a:rPr lang="es-419" dirty="0"/>
              <a:t>A mediados de los 90 aparece el ATX que reemplaza al AT</a:t>
            </a:r>
          </a:p>
          <a:p>
            <a:endParaRPr lang="es-419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F77DC4-29D3-47BE-9E01-5DB93F8B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710DE5-EFBC-4AA4-9BB7-539E8760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30" y="1825625"/>
            <a:ext cx="4409827" cy="381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4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5263F-DBBB-4197-B164-9EF78E58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969"/>
            <a:ext cx="10515600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La fuente 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B629E-241D-4340-A41A-EA48755A9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0" y="1825625"/>
            <a:ext cx="6070600" cy="4351338"/>
          </a:xfrm>
        </p:spPr>
        <p:txBody>
          <a:bodyPr/>
          <a:lstStyle/>
          <a:p>
            <a:pPr algn="just"/>
            <a:r>
              <a:rPr lang="es-419" dirty="0"/>
              <a:t>AT son las siglas de “Advanced Technology</a:t>
            </a:r>
          </a:p>
          <a:p>
            <a:pPr algn="just"/>
            <a:endParaRPr lang="es-419" dirty="0"/>
          </a:p>
          <a:p>
            <a:pPr algn="just"/>
            <a:r>
              <a:rPr lang="es-419" dirty="0"/>
              <a:t>Aparece a principio de los años 80</a:t>
            </a:r>
          </a:p>
          <a:p>
            <a:pPr algn="just"/>
            <a:endParaRPr lang="es-419" dirty="0"/>
          </a:p>
          <a:p>
            <a:pPr algn="just"/>
            <a:r>
              <a:rPr lang="es-419" dirty="0"/>
              <a:t>Es de encendido mecánico</a:t>
            </a:r>
          </a:p>
          <a:p>
            <a:pPr algn="just"/>
            <a:endParaRPr lang="es-419" dirty="0"/>
          </a:p>
          <a:p>
            <a:pPr algn="just"/>
            <a:r>
              <a:rPr lang="es-419" dirty="0"/>
              <a:t>Algunos modelos integraban un conector para alimentar el monitor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BA3727-8C34-4A39-883B-619EE828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B78D78-6B49-48D8-A664-1A6BB2F3B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04" y="2328709"/>
            <a:ext cx="327705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54065-4802-4FE3-81BF-CBFEC88DC7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Fuentes ATX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B0A9D4-8540-4E97-8FB5-E10F05FD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6644" cy="4351338"/>
          </a:xfrm>
        </p:spPr>
        <p:txBody>
          <a:bodyPr/>
          <a:lstStyle/>
          <a:p>
            <a:r>
              <a:rPr lang="es-419" dirty="0"/>
              <a:t>ATX son las siglas de “Advanced Technology eXtended”</a:t>
            </a:r>
          </a:p>
          <a:p>
            <a:endParaRPr lang="es-419" dirty="0"/>
          </a:p>
          <a:p>
            <a:r>
              <a:rPr lang="es-419" dirty="0"/>
              <a:t>Aparece en el año 96</a:t>
            </a:r>
          </a:p>
          <a:p>
            <a:endParaRPr lang="es-419" dirty="0"/>
          </a:p>
          <a:p>
            <a:r>
              <a:rPr lang="es-419"/>
              <a:t>Tiene </a:t>
            </a:r>
            <a:r>
              <a:rPr lang="es-419" dirty="0"/>
              <a:t>modo “Stand BY”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99F18B-DFCC-459B-8A5D-8C2AAADA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8434A8-6857-405C-966A-7744D015D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839" y="2348143"/>
            <a:ext cx="2612672" cy="29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6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DAD3B-42A5-448B-9B72-FAABE24F08C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Fuentes ATX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C566F-DC8B-4A56-8970-156AEFA7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Conector ATX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97D15-770A-4406-906E-DDE8B809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E678B2-15F2-458E-81ED-FD645BD7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20" y="2552577"/>
            <a:ext cx="2686425" cy="17528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F36BD83-2868-4CC3-B61F-975F77C8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319" y="4279114"/>
            <a:ext cx="1714739" cy="181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D0A4DA-B1F5-4B9D-AA62-E27BB3695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76286"/>
            <a:ext cx="4816288" cy="31746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9F71111-A167-43F5-AFA7-E70974AD1C5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73" y="4694651"/>
            <a:ext cx="18859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6A19E28-802D-4180-9E01-25D14BE25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888" y="5936695"/>
            <a:ext cx="1981477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4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688D6-9A7E-4F25-8398-737559F795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Fuentes ATX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FE94F-2840-41D7-BFB6-69813332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         Conector EPS +12V                                Conector PCIe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3B095F-D48D-44FF-AEA0-DF366D5A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 i="1" dirty="0"/>
              <a:t>Fuentes de alimentación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F7B93E-A9E3-4C5D-98FC-225C149E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48" y="2948634"/>
            <a:ext cx="2286319" cy="21053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7DD58A-0424-459C-9743-DFC614D9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76" y="2948634"/>
            <a:ext cx="392484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216</Words>
  <Application>Microsoft Office PowerPoint</Application>
  <PresentationFormat>Panorámica</PresentationFormat>
  <Paragraphs>68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Fuentes de alimentación</vt:lpstr>
      <vt:lpstr>Introducción </vt:lpstr>
      <vt:lpstr>Fuentes lineales</vt:lpstr>
      <vt:lpstr>Fuentes conmutadas</vt:lpstr>
      <vt:lpstr>Fuente de alimentación en PC</vt:lpstr>
      <vt:lpstr>La fuente AT</vt:lpstr>
      <vt:lpstr>Fuentes ATX</vt:lpstr>
      <vt:lpstr>Fuentes ATX</vt:lpstr>
      <vt:lpstr>Fuentes ATX</vt:lpstr>
      <vt:lpstr>Fuentes ATX</vt:lpstr>
      <vt:lpstr>Fuentes ATX</vt:lpstr>
      <vt:lpstr>Factor forma</vt:lpstr>
      <vt:lpstr>Certificación 80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Fuentes de alimentación</dc:title>
  <dc:creator>Manuel del Castillo</dc:creator>
  <cp:lastModifiedBy>Manuel del Castillo</cp:lastModifiedBy>
  <cp:revision>10</cp:revision>
  <dcterms:created xsi:type="dcterms:W3CDTF">2018-10-24T22:19:54Z</dcterms:created>
  <dcterms:modified xsi:type="dcterms:W3CDTF">2018-10-25T16:20:44Z</dcterms:modified>
</cp:coreProperties>
</file>