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34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204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74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373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78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897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332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6097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67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026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4045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793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881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07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661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97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54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04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755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291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541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94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598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88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" y="633431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8"/>
                </a:moveTo>
                <a:lnTo>
                  <a:pt x="12188825" y="64008"/>
                </a:lnTo>
                <a:lnTo>
                  <a:pt x="1218882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48583" y="2286609"/>
            <a:ext cx="5224907" cy="391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4884" y="1836501"/>
            <a:ext cx="3762375" cy="3715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457200"/>
                </a:moveTo>
                <a:lnTo>
                  <a:pt x="12188825" y="457200"/>
                </a:lnTo>
                <a:lnTo>
                  <a:pt x="1218882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" y="633431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4008"/>
                </a:moveTo>
                <a:lnTo>
                  <a:pt x="12188825" y="64008"/>
                </a:lnTo>
                <a:lnTo>
                  <a:pt x="12188825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615" y="1066546"/>
            <a:ext cx="1042476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0140" y="1892951"/>
            <a:ext cx="10151719" cy="3545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mg.org/spec/UML/2.1.2/" TargetMode="External"/><Relationship Id="rId13" Type="http://schemas.openxmlformats.org/officeDocument/2006/relationships/hyperlink" Target="http://www.omg.org/spec/UML/1.3/" TargetMode="External"/><Relationship Id="rId3" Type="http://schemas.openxmlformats.org/officeDocument/2006/relationships/hyperlink" Target="http://www.omg.org/spec/UML/2.5" TargetMode="External"/><Relationship Id="rId7" Type="http://schemas.openxmlformats.org/officeDocument/2006/relationships/hyperlink" Target="http://www.omg.org/spec/UML/2.2/" TargetMode="External"/><Relationship Id="rId12" Type="http://schemas.openxmlformats.org/officeDocument/2006/relationships/hyperlink" Target="http://www.omg.org/spec/UML/1.4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spec/UML/2.3/" TargetMode="External"/><Relationship Id="rId11" Type="http://schemas.openxmlformats.org/officeDocument/2006/relationships/hyperlink" Target="http://www.omg.org/spec/UML/1.5/" TargetMode="External"/><Relationship Id="rId5" Type="http://schemas.openxmlformats.org/officeDocument/2006/relationships/hyperlink" Target="http://www.omg.org/spec/UML/2.4/" TargetMode="External"/><Relationship Id="rId10" Type="http://schemas.openxmlformats.org/officeDocument/2006/relationships/hyperlink" Target="http://www.omg.org/spec/UML/2.0/" TargetMode="External"/><Relationship Id="rId4" Type="http://schemas.openxmlformats.org/officeDocument/2006/relationships/hyperlink" Target="http://www.omg.org/spec/UML/2.4.1/" TargetMode="External"/><Relationship Id="rId9" Type="http://schemas.openxmlformats.org/officeDocument/2006/relationships/hyperlink" Target="http://www.omg.org/spec/UML/2.1.1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1999" y="457200"/>
                </a:lnTo>
                <a:lnTo>
                  <a:pt x="12191999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31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0" y="66484"/>
                </a:moveTo>
                <a:lnTo>
                  <a:pt x="12191999" y="66484"/>
                </a:lnTo>
                <a:lnTo>
                  <a:pt x="12191999" y="0"/>
                </a:lnTo>
                <a:lnTo>
                  <a:pt x="0" y="0"/>
                </a:lnTo>
                <a:lnTo>
                  <a:pt x="0" y="66484"/>
                </a:lnTo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655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07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61121"/>
            <a:ext cx="2818036" cy="2178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20140" y="1892951"/>
            <a:ext cx="10151719" cy="1460793"/>
          </a:xfrm>
          <a:prstGeom prst="rect">
            <a:avLst/>
          </a:prstGeom>
        </p:spPr>
        <p:txBody>
          <a:bodyPr vert="horz" wrap="square" lIns="0" tIns="316365" rIns="0" bIns="0" rtlCol="0">
            <a:spAutoFit/>
          </a:bodyPr>
          <a:lstStyle/>
          <a:p>
            <a:pPr marL="168275" algn="ctr">
              <a:lnSpc>
                <a:spcPts val="8880"/>
              </a:lnSpc>
            </a:pPr>
            <a:r>
              <a:rPr lang="es-AR" sz="8000" b="0" spc="-50" dirty="0" smtClean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lang="es-AR" sz="8000" b="0" spc="-165" dirty="0" smtClean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lang="es-AR" sz="8000" b="0" spc="-85" dirty="0" smtClean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lang="es-AR" sz="8000" b="0" spc="-210" dirty="0" smtClean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lang="es-AR" sz="8000" b="0" spc="-45" dirty="0" smtClean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lang="es-AR" sz="8000" b="0" spc="-90" dirty="0" smtClean="0">
                <a:solidFill>
                  <a:srgbClr val="252525"/>
                </a:solidFill>
                <a:latin typeface="Calibri Light"/>
                <a:cs typeface="Calibri Light"/>
              </a:rPr>
              <a:t>du</a:t>
            </a:r>
            <a:r>
              <a:rPr lang="es-AR" sz="8000" b="0" spc="-45" dirty="0" smtClean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lang="es-AR" sz="8000" b="0" spc="-60" dirty="0" smtClean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lang="es-AR" sz="8000" b="0" spc="-75" dirty="0" smtClean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lang="es-AR" sz="8000" b="0" spc="-60" dirty="0" smtClean="0">
                <a:solidFill>
                  <a:srgbClr val="252525"/>
                </a:solidFill>
                <a:latin typeface="Calibri Light"/>
                <a:cs typeface="Calibri Light"/>
              </a:rPr>
              <a:t>ó</a:t>
            </a:r>
            <a:r>
              <a:rPr lang="es-AR" sz="8000" b="0" spc="-45" dirty="0" smtClean="0">
                <a:solidFill>
                  <a:srgbClr val="252525"/>
                </a:solidFill>
                <a:latin typeface="Calibri Light"/>
                <a:cs typeface="Calibri Light"/>
              </a:rPr>
              <a:t>n</a:t>
            </a:r>
            <a:r>
              <a:rPr sz="8000" b="0" spc="-125" dirty="0" smtClean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b="0" dirty="0" smtClean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lang="es-AR" sz="8000" b="0" dirty="0" smtClean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8000" b="0" spc="-50" dirty="0" smtClean="0">
                <a:solidFill>
                  <a:srgbClr val="252525"/>
                </a:solidFill>
                <a:latin typeface="Calibri Light"/>
                <a:cs typeface="Calibri Light"/>
              </a:rPr>
              <a:t>U</a:t>
            </a:r>
            <a:r>
              <a:rPr sz="8000" b="0" spc="-55" dirty="0" smtClean="0">
                <a:solidFill>
                  <a:srgbClr val="252525"/>
                </a:solidFill>
                <a:latin typeface="Calibri Light"/>
                <a:cs typeface="Calibri Light"/>
              </a:rPr>
              <a:t>M</a:t>
            </a:r>
            <a:r>
              <a:rPr sz="8000" b="0" dirty="0" smtClean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endParaRPr sz="80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067" y="4463160"/>
            <a:ext cx="3903979" cy="363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800"/>
              </a:lnSpc>
            </a:pPr>
            <a:r>
              <a:rPr lang="es-AR" sz="1700" dirty="0" err="1" smtClean="0">
                <a:latin typeface="Calibri Light"/>
                <a:cs typeface="Calibri Light"/>
              </a:rPr>
              <a:t>Prof</a:t>
            </a:r>
            <a:r>
              <a:rPr lang="es-AR" sz="1700" dirty="0" smtClean="0">
                <a:latin typeface="Calibri Light"/>
                <a:cs typeface="Calibri Light"/>
              </a:rPr>
              <a:t>: Lic. Martín Donda</a:t>
            </a:r>
            <a:endParaRPr sz="1700" dirty="0">
              <a:latin typeface="Calibri Light"/>
              <a:cs typeface="Calibri Ligh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40" y="256684"/>
            <a:ext cx="1134110" cy="17650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533" y="173786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u="none" spc="-90" dirty="0"/>
              <a:t>U</a:t>
            </a:r>
            <a:r>
              <a:rPr u="none" spc="-95" dirty="0"/>
              <a:t>M</a:t>
            </a:r>
            <a:r>
              <a:rPr u="none" spc="-25" dirty="0"/>
              <a:t>L</a:t>
            </a:r>
            <a:r>
              <a:rPr u="none" spc="-114" dirty="0"/>
              <a:t> </a:t>
            </a:r>
            <a:r>
              <a:rPr u="none" spc="-60" dirty="0"/>
              <a:t>(</a:t>
            </a:r>
            <a:r>
              <a:rPr u="none" spc="-90" dirty="0"/>
              <a:t>U</a:t>
            </a:r>
            <a:r>
              <a:rPr u="none" spc="-75" dirty="0"/>
              <a:t>n</a:t>
            </a:r>
            <a:r>
              <a:rPr u="none" spc="-70" dirty="0"/>
              <a:t>i</a:t>
            </a:r>
            <a:r>
              <a:rPr u="none" spc="-60" dirty="0"/>
              <a:t>f</a:t>
            </a:r>
            <a:r>
              <a:rPr u="none" spc="-70" dirty="0"/>
              <a:t>i</a:t>
            </a:r>
            <a:r>
              <a:rPr u="none" spc="-45" dirty="0"/>
              <a:t>e</a:t>
            </a:r>
            <a:r>
              <a:rPr u="none" spc="-25" dirty="0"/>
              <a:t>d</a:t>
            </a:r>
            <a:r>
              <a:rPr u="none" spc="-85" dirty="0"/>
              <a:t> </a:t>
            </a:r>
            <a:r>
              <a:rPr u="none" spc="-95" dirty="0"/>
              <a:t>M</a:t>
            </a:r>
            <a:r>
              <a:rPr u="none" spc="-50" dirty="0"/>
              <a:t>o</a:t>
            </a:r>
            <a:r>
              <a:rPr u="none" spc="-75" dirty="0"/>
              <a:t>d</a:t>
            </a:r>
            <a:r>
              <a:rPr u="none" spc="-45" dirty="0"/>
              <a:t>e</a:t>
            </a:r>
            <a:r>
              <a:rPr u="none" spc="-70" dirty="0"/>
              <a:t>li</a:t>
            </a:r>
            <a:r>
              <a:rPr u="none" spc="-75" dirty="0"/>
              <a:t>n</a:t>
            </a:r>
            <a:r>
              <a:rPr u="none" spc="-25" dirty="0"/>
              <a:t>g</a:t>
            </a:r>
            <a:r>
              <a:rPr u="none" spc="-105" dirty="0"/>
              <a:t> </a:t>
            </a:r>
            <a:r>
              <a:rPr u="none" spc="-70" dirty="0"/>
              <a:t>L</a:t>
            </a:r>
            <a:r>
              <a:rPr u="none" spc="-80" dirty="0"/>
              <a:t>a</a:t>
            </a:r>
            <a:r>
              <a:rPr u="none" spc="-75" dirty="0"/>
              <a:t>n</a:t>
            </a:r>
            <a:r>
              <a:rPr u="none" spc="-70" dirty="0"/>
              <a:t>g</a:t>
            </a:r>
            <a:r>
              <a:rPr u="none" spc="-75" dirty="0"/>
              <a:t>u</a:t>
            </a:r>
            <a:r>
              <a:rPr u="none" spc="-80" dirty="0"/>
              <a:t>a</a:t>
            </a:r>
            <a:r>
              <a:rPr u="none" spc="-110" dirty="0"/>
              <a:t>g</a:t>
            </a:r>
            <a:r>
              <a:rPr u="none" spc="-40" dirty="0"/>
              <a:t>e</a:t>
            </a:r>
            <a:r>
              <a:rPr u="none" spc="-1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884" y="1836501"/>
            <a:ext cx="10086975" cy="393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 algn="just">
              <a:lnSpc>
                <a:spcPct val="7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UML</a:t>
            </a:r>
            <a:r>
              <a:rPr sz="1900" i="1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len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uaj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pro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i="1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ayud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especi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fi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spc="-1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i="1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vi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ali</a:t>
            </a:r>
            <a:r>
              <a:rPr sz="1900" i="1" spc="-5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i="1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docume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mo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emas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ftwa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e,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clui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uctu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dis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ñ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orm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qu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unifiq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odo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sus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 r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ue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im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ie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(D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nic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ial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ML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520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obj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principa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es 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ri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9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mo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delad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emas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soft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90500" marR="7620" indent="-177800">
              <a:lnSpc>
                <a:spcPct val="7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ci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abular</a:t>
            </a:r>
            <a:r>
              <a:rPr sz="1900" spc="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eg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9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bina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truir</a:t>
            </a:r>
            <a:r>
              <a:rPr sz="19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ese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aci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mo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delo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tua</a:t>
            </a:r>
            <a:r>
              <a:rPr sz="1900" spc="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es y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físi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53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ermi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delos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bin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ando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acio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especi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ada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uno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80%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pro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mas</a:t>
            </a:r>
            <a:r>
              <a:rPr sz="1900" i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pu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mod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i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20%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(Grad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i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Booch)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92081" y="446132"/>
            <a:ext cx="1590163" cy="1229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45" dirty="0"/>
              <a:t>H</a:t>
            </a:r>
            <a:r>
              <a:rPr spc="-70" dirty="0"/>
              <a:t>i</a:t>
            </a:r>
            <a:r>
              <a:rPr spc="-125" dirty="0"/>
              <a:t>s</a:t>
            </a:r>
            <a:r>
              <a:rPr spc="-120" dirty="0"/>
              <a:t>t</a:t>
            </a:r>
            <a:r>
              <a:rPr spc="-50" dirty="0"/>
              <a:t>o</a:t>
            </a:r>
            <a:r>
              <a:rPr spc="-70" dirty="0"/>
              <a:t>ri</a:t>
            </a:r>
            <a:r>
              <a:rPr spc="-25" dirty="0"/>
              <a:t>a</a:t>
            </a:r>
            <a:r>
              <a:rPr spc="-10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90" dirty="0"/>
              <a:t> U</a:t>
            </a:r>
            <a:r>
              <a:rPr spc="-95" dirty="0"/>
              <a:t>M</a:t>
            </a:r>
            <a:r>
              <a:rPr spc="-25" dirty="0"/>
              <a:t>L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635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5904" algn="l"/>
              </a:tabLst>
            </a:pPr>
            <a:r>
              <a:rPr spc="5" dirty="0"/>
              <a:t>E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dirty="0"/>
              <a:t>inic</a:t>
            </a:r>
            <a:r>
              <a:rPr spc="-10" dirty="0"/>
              <a:t>i</a:t>
            </a:r>
            <a:r>
              <a:rPr spc="-40" dirty="0"/>
              <a:t>o</a:t>
            </a:r>
            <a:r>
              <a:rPr dirty="0"/>
              <a:t>,</a:t>
            </a:r>
            <a:r>
              <a:rPr spc="-5" dirty="0"/>
              <a:t> </a:t>
            </a:r>
            <a:r>
              <a:rPr spc="-30" dirty="0"/>
              <a:t>v</a:t>
            </a:r>
            <a:r>
              <a:rPr dirty="0"/>
              <a:t>ar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s</a:t>
            </a:r>
            <a:r>
              <a:rPr spc="10" dirty="0"/>
              <a:t> </a:t>
            </a:r>
            <a:r>
              <a:rPr dirty="0"/>
              <a:t>au</a:t>
            </a:r>
            <a:r>
              <a:rPr spc="-25" dirty="0"/>
              <a:t>t</a:t>
            </a:r>
            <a:r>
              <a:rPr spc="-5" dirty="0"/>
              <a:t>o</a:t>
            </a:r>
            <a:r>
              <a:rPr spc="-30" dirty="0"/>
              <a:t>r</a:t>
            </a:r>
            <a:r>
              <a:rPr dirty="0"/>
              <a:t>es </a:t>
            </a:r>
            <a:r>
              <a:rPr spc="-5" dirty="0"/>
              <a:t>utili</a:t>
            </a:r>
            <a:r>
              <a:rPr spc="-40" dirty="0"/>
              <a:t>z</a:t>
            </a:r>
            <a:r>
              <a:rPr dirty="0"/>
              <a:t>an</a:t>
            </a:r>
            <a:r>
              <a:rPr spc="15" dirty="0"/>
              <a:t> </a:t>
            </a:r>
            <a:r>
              <a:rPr dirty="0"/>
              <a:t>l</a:t>
            </a:r>
            <a:r>
              <a:rPr spc="-10" dirty="0"/>
              <a:t>e</a:t>
            </a:r>
            <a:r>
              <a:rPr spc="-5" dirty="0"/>
              <a:t>n</a:t>
            </a:r>
            <a:r>
              <a:rPr spc="5" dirty="0"/>
              <a:t>g</a:t>
            </a:r>
            <a:r>
              <a:rPr spc="-5" dirty="0"/>
              <a:t>uaje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mode</a:t>
            </a:r>
            <a:r>
              <a:rPr spc="-10" dirty="0"/>
              <a:t>l</a:t>
            </a:r>
            <a:r>
              <a:rPr dirty="0"/>
              <a:t>ado</a:t>
            </a:r>
            <a:r>
              <a:rPr spc="-10" dirty="0"/>
              <a:t> </a:t>
            </a:r>
            <a:r>
              <a:rPr dirty="0"/>
              <a:t>(Booc</a:t>
            </a:r>
            <a:r>
              <a:rPr spc="10" dirty="0"/>
              <a:t>h</a:t>
            </a:r>
            <a:r>
              <a:rPr dirty="0"/>
              <a:t>,</a:t>
            </a:r>
            <a:r>
              <a:rPr spc="-30" dirty="0"/>
              <a:t> </a:t>
            </a:r>
            <a:r>
              <a:rPr spc="-5" dirty="0"/>
              <a:t>O</a:t>
            </a:r>
            <a:r>
              <a:rPr spc="5" dirty="0"/>
              <a:t>M</a:t>
            </a:r>
            <a:r>
              <a:rPr spc="-210" dirty="0"/>
              <a:t>T</a:t>
            </a:r>
            <a:r>
              <a:rPr dirty="0"/>
              <a:t>,</a:t>
            </a:r>
            <a:r>
              <a:rPr spc="-5" dirty="0"/>
              <a:t> </a:t>
            </a:r>
            <a:r>
              <a:rPr spc="-15" dirty="0"/>
              <a:t>e</a:t>
            </a:r>
            <a:r>
              <a:rPr spc="-25" dirty="0"/>
              <a:t>t</a:t>
            </a:r>
            <a:r>
              <a:rPr spc="5" dirty="0"/>
              <a:t>c</a:t>
            </a:r>
            <a:r>
              <a:rPr spc="-5" dirty="0"/>
              <a:t>.</a:t>
            </a:r>
            <a:r>
              <a:rPr dirty="0"/>
              <a:t>)</a:t>
            </a:r>
          </a:p>
          <a:p>
            <a:pPr marL="64135"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3"/>
              </a:spcBef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54635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255904" algn="l"/>
              </a:tabLst>
            </a:pPr>
            <a:r>
              <a:rPr spc="5" dirty="0"/>
              <a:t>E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1995</a:t>
            </a:r>
            <a:r>
              <a:rPr spc="-30" dirty="0"/>
              <a:t> </a:t>
            </a:r>
            <a:r>
              <a:rPr spc="-5" dirty="0"/>
              <a:t>s</a:t>
            </a:r>
            <a:r>
              <a:rPr dirty="0"/>
              <a:t>e</a:t>
            </a:r>
            <a:r>
              <a:rPr spc="10" dirty="0"/>
              <a:t> </a:t>
            </a:r>
            <a:r>
              <a:rPr spc="-5" dirty="0"/>
              <a:t>u</a:t>
            </a:r>
            <a:r>
              <a:rPr spc="5" dirty="0"/>
              <a:t>n</a:t>
            </a:r>
            <a:r>
              <a:rPr dirty="0"/>
              <a:t>if</a:t>
            </a:r>
            <a:r>
              <a:rPr spc="-15" dirty="0"/>
              <a:t>i</a:t>
            </a:r>
            <a:r>
              <a:rPr spc="-10" dirty="0"/>
              <a:t>c</a:t>
            </a:r>
            <a:r>
              <a:rPr dirty="0"/>
              <a:t>an</a:t>
            </a:r>
            <a:r>
              <a:rPr spc="-5" dirty="0"/>
              <a:t> e</a:t>
            </a:r>
            <a:r>
              <a:rPr dirty="0"/>
              <a:t>n</a:t>
            </a:r>
            <a:r>
              <a:rPr spc="-5" dirty="0"/>
              <a:t> l</a:t>
            </a:r>
            <a:r>
              <a:rPr dirty="0"/>
              <a:t>a </a:t>
            </a:r>
            <a:r>
              <a:rPr spc="-30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-5" dirty="0"/>
              <a:t>ó</a:t>
            </a:r>
            <a:r>
              <a:rPr dirty="0"/>
              <a:t>n</a:t>
            </a:r>
            <a:r>
              <a:rPr spc="15" dirty="0"/>
              <a:t> </a:t>
            </a:r>
            <a:r>
              <a:rPr dirty="0"/>
              <a:t>0</a:t>
            </a:r>
            <a:r>
              <a:rPr spc="-5" dirty="0"/>
              <a:t>.</a:t>
            </a:r>
            <a:r>
              <a:rPr dirty="0"/>
              <a:t>8</a:t>
            </a:r>
            <a:r>
              <a:rPr spc="-2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UML</a:t>
            </a:r>
          </a:p>
          <a:p>
            <a:pPr marL="64135"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6"/>
              </a:spcBef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254635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255904" algn="l"/>
              </a:tabLst>
            </a:pPr>
            <a:r>
              <a:rPr dirty="0"/>
              <a:t>En </a:t>
            </a:r>
            <a:r>
              <a:rPr spc="-185" dirty="0"/>
              <a:t> </a:t>
            </a:r>
            <a:r>
              <a:rPr spc="-10" dirty="0"/>
              <a:t>19</a:t>
            </a:r>
            <a:r>
              <a:rPr dirty="0"/>
              <a:t>97 </a:t>
            </a:r>
            <a:r>
              <a:rPr spc="-180" dirty="0"/>
              <a:t> </a:t>
            </a:r>
            <a:r>
              <a:rPr dirty="0"/>
              <a:t>UML </a:t>
            </a:r>
            <a:r>
              <a:rPr spc="-195" dirty="0"/>
              <a:t> </a:t>
            </a:r>
            <a:r>
              <a:rPr spc="-5" dirty="0"/>
              <a:t>s</a:t>
            </a:r>
            <a:r>
              <a:rPr dirty="0"/>
              <a:t>e </a:t>
            </a:r>
            <a:r>
              <a:rPr spc="-175" dirty="0"/>
              <a:t> </a:t>
            </a:r>
            <a:r>
              <a:rPr spc="-10" dirty="0"/>
              <a:t>m</a:t>
            </a:r>
            <a:r>
              <a:rPr spc="-5" dirty="0"/>
              <a:t>odif</a:t>
            </a:r>
            <a:r>
              <a:rPr spc="-10" dirty="0"/>
              <a:t>ic</a:t>
            </a:r>
            <a:r>
              <a:rPr dirty="0"/>
              <a:t>a </a:t>
            </a:r>
            <a:r>
              <a:rPr spc="-170" dirty="0"/>
              <a:t> </a:t>
            </a:r>
            <a:r>
              <a:rPr spc="-10" dirty="0"/>
              <a:t>c</a:t>
            </a:r>
            <a:r>
              <a:rPr spc="-15" dirty="0"/>
              <a:t>o</a:t>
            </a:r>
            <a:r>
              <a:rPr dirty="0"/>
              <a:t>n </a:t>
            </a:r>
            <a:r>
              <a:rPr spc="-175" dirty="0"/>
              <a:t> </a:t>
            </a:r>
            <a:r>
              <a:rPr spc="-5" dirty="0"/>
              <a:t>l</a:t>
            </a:r>
            <a:r>
              <a:rPr dirty="0"/>
              <a:t>a </a:t>
            </a:r>
            <a:r>
              <a:rPr spc="-175" dirty="0"/>
              <a:t> </a:t>
            </a:r>
            <a:r>
              <a:rPr spc="-40" dirty="0"/>
              <a:t>e</a:t>
            </a:r>
            <a:r>
              <a:rPr spc="-5" dirty="0"/>
              <a:t>xpe</a:t>
            </a:r>
            <a:r>
              <a:rPr spc="-10" dirty="0"/>
              <a:t>r</a:t>
            </a:r>
            <a:r>
              <a:rPr dirty="0"/>
              <a:t>i</a:t>
            </a:r>
            <a:r>
              <a:rPr spc="-10" dirty="0"/>
              <a:t>e</a:t>
            </a:r>
            <a:r>
              <a:rPr spc="-5" dirty="0"/>
              <a:t>n</a:t>
            </a:r>
            <a:r>
              <a:rPr spc="15" dirty="0"/>
              <a:t>c</a:t>
            </a:r>
            <a:r>
              <a:rPr dirty="0"/>
              <a:t>ia </a:t>
            </a:r>
            <a:r>
              <a:rPr spc="-175" dirty="0"/>
              <a:t> </a:t>
            </a:r>
            <a:r>
              <a:rPr spc="-5" dirty="0"/>
              <a:t>o</a:t>
            </a:r>
            <a:r>
              <a:rPr spc="-15" dirty="0"/>
              <a:t>b</a:t>
            </a:r>
            <a:r>
              <a:rPr spc="-25" dirty="0"/>
              <a:t>t</a:t>
            </a:r>
            <a:r>
              <a:rPr dirty="0"/>
              <a:t>enida </a:t>
            </a:r>
            <a:r>
              <a:rPr spc="-185" dirty="0"/>
              <a:t> </a:t>
            </a:r>
            <a:r>
              <a:rPr spc="-5" dirty="0"/>
              <a:t>e</a:t>
            </a:r>
            <a:r>
              <a:rPr dirty="0"/>
              <a:t>n </a:t>
            </a:r>
            <a:r>
              <a:rPr spc="-175" dirty="0"/>
              <a:t> </a:t>
            </a:r>
            <a:r>
              <a:rPr spc="-5" dirty="0"/>
              <a:t>s</a:t>
            </a:r>
            <a:r>
              <a:rPr dirty="0"/>
              <a:t>u </a:t>
            </a:r>
            <a:r>
              <a:rPr spc="-175" dirty="0"/>
              <a:t> </a:t>
            </a:r>
            <a:r>
              <a:rPr spc="-5" dirty="0"/>
              <a:t>util</a:t>
            </a:r>
            <a:r>
              <a:rPr dirty="0"/>
              <a:t>i</a:t>
            </a:r>
            <a:r>
              <a:rPr spc="-45" dirty="0"/>
              <a:t>z</a:t>
            </a:r>
            <a:r>
              <a:rPr dirty="0"/>
              <a:t>ación </a:t>
            </a:r>
            <a:r>
              <a:rPr spc="-175" dirty="0"/>
              <a:t> </a:t>
            </a:r>
            <a:r>
              <a:rPr spc="-5" dirty="0"/>
              <a:t>e</a:t>
            </a:r>
            <a:r>
              <a:rPr dirty="0"/>
              <a:t>n </a:t>
            </a:r>
            <a:r>
              <a:rPr spc="-175" dirty="0"/>
              <a:t> </a:t>
            </a:r>
            <a:r>
              <a:rPr dirty="0"/>
              <a:t>e</a:t>
            </a:r>
            <a:r>
              <a:rPr spc="-10" dirty="0"/>
              <a:t>m</a:t>
            </a:r>
            <a:r>
              <a:rPr spc="-5" dirty="0"/>
              <a:t>p</a:t>
            </a:r>
            <a:r>
              <a:rPr spc="-30" dirty="0"/>
              <a:t>r</a:t>
            </a:r>
            <a:r>
              <a:rPr dirty="0"/>
              <a:t>e</a:t>
            </a:r>
            <a:r>
              <a:rPr spc="-10" dirty="0"/>
              <a:t>s</a:t>
            </a:r>
            <a:r>
              <a:rPr spc="5" dirty="0"/>
              <a:t>a</a:t>
            </a:r>
            <a:r>
              <a:rPr spc="-5" dirty="0"/>
              <a:t>s</a:t>
            </a:r>
            <a:r>
              <a:rPr dirty="0"/>
              <a:t>, </a:t>
            </a:r>
            <a:r>
              <a:rPr spc="-170" dirty="0"/>
              <a:t> </a:t>
            </a:r>
            <a:r>
              <a:rPr spc="-5" dirty="0"/>
              <a:t>l</a:t>
            </a:r>
            <a:r>
              <a:rPr dirty="0"/>
              <a:t>o </a:t>
            </a:r>
            <a:r>
              <a:rPr spc="-175" dirty="0"/>
              <a:t> </a:t>
            </a:r>
            <a:r>
              <a:rPr spc="-5" dirty="0"/>
              <a:t>q</a:t>
            </a:r>
            <a:r>
              <a:rPr spc="-10" dirty="0"/>
              <a:t>u</a:t>
            </a:r>
            <a:r>
              <a:rPr dirty="0"/>
              <a:t>e</a:t>
            </a:r>
          </a:p>
          <a:p>
            <a:pPr marL="254635">
              <a:lnSpc>
                <a:spcPts val="2280"/>
              </a:lnSpc>
            </a:pPr>
            <a:r>
              <a:rPr spc="-5" dirty="0"/>
              <a:t>perm</a:t>
            </a:r>
            <a:r>
              <a:rPr dirty="0"/>
              <a:t>i</a:t>
            </a:r>
            <a:r>
              <a:rPr spc="-30" dirty="0"/>
              <a:t>t</a:t>
            </a:r>
            <a:r>
              <a:rPr dirty="0"/>
              <a:t>e</a:t>
            </a:r>
            <a:r>
              <a:rPr spc="1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c</a:t>
            </a:r>
            <a:r>
              <a:rPr spc="-25" dirty="0"/>
              <a:t>r</a:t>
            </a:r>
            <a:r>
              <a:rPr dirty="0"/>
              <a:t>eación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l</a:t>
            </a:r>
            <a:r>
              <a:rPr dirty="0"/>
              <a:t>a</a:t>
            </a:r>
            <a:r>
              <a:rPr spc="15" dirty="0"/>
              <a:t> </a:t>
            </a:r>
            <a:r>
              <a:rPr spc="-30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-5" dirty="0"/>
              <a:t>ó</a:t>
            </a:r>
            <a:r>
              <a:rPr dirty="0"/>
              <a:t>n</a:t>
            </a:r>
            <a:r>
              <a:rPr spc="5" dirty="0"/>
              <a:t> </a:t>
            </a:r>
            <a:r>
              <a:rPr b="1" dirty="0">
                <a:latin typeface="Calibri"/>
                <a:cs typeface="Calibri"/>
              </a:rPr>
              <a:t>1.0</a:t>
            </a:r>
          </a:p>
          <a:p>
            <a:pPr marL="64135">
              <a:lnSpc>
                <a:spcPct val="100000"/>
              </a:lnSpc>
            </a:pPr>
            <a:endParaRPr b="1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3"/>
              </a:spcBef>
            </a:pPr>
            <a:endParaRPr sz="2100">
              <a:latin typeface="Times New Roman"/>
              <a:cs typeface="Times New Roman"/>
            </a:endParaRPr>
          </a:p>
          <a:p>
            <a:pPr marL="254635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255904" algn="l"/>
              </a:tabLst>
            </a:pPr>
            <a:r>
              <a:rPr spc="-5" dirty="0"/>
              <a:t>E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19</a:t>
            </a:r>
            <a:r>
              <a:rPr spc="5" dirty="0"/>
              <a:t>9</a:t>
            </a:r>
            <a:r>
              <a:rPr dirty="0"/>
              <a:t>8,</a:t>
            </a:r>
            <a:r>
              <a:rPr spc="-30" dirty="0"/>
              <a:t> </a:t>
            </a:r>
            <a:r>
              <a:rPr dirty="0"/>
              <a:t>UML</a:t>
            </a:r>
            <a:r>
              <a:rPr spc="-20" dirty="0"/>
              <a:t> </a:t>
            </a:r>
            <a:r>
              <a:rPr spc="-5" dirty="0"/>
              <a:t>s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aprueba</a:t>
            </a:r>
            <a:r>
              <a:rPr spc="-15" dirty="0"/>
              <a:t> </a:t>
            </a:r>
            <a:r>
              <a:rPr spc="-5" dirty="0"/>
              <a:t>po</a:t>
            </a:r>
            <a:r>
              <a:rPr dirty="0"/>
              <a:t>r</a:t>
            </a:r>
            <a:r>
              <a:rPr spc="-10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dirty="0"/>
              <a:t>OMG</a:t>
            </a:r>
            <a:r>
              <a:rPr spc="-15" dirty="0"/>
              <a:t> </a:t>
            </a:r>
            <a:r>
              <a:rPr spc="15" dirty="0"/>
              <a:t>(</a:t>
            </a:r>
            <a:r>
              <a:rPr spc="-5" dirty="0"/>
              <a:t>O</a:t>
            </a:r>
            <a:r>
              <a:rPr dirty="0"/>
              <a:t>b</a:t>
            </a:r>
            <a:r>
              <a:rPr spc="-5" dirty="0"/>
              <a:t>jec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Mana</a:t>
            </a: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m</a:t>
            </a:r>
            <a:r>
              <a:rPr dirty="0"/>
              <a:t>e</a:t>
            </a:r>
            <a:r>
              <a:rPr spc="-25" dirty="0"/>
              <a:t>n</a:t>
            </a:r>
            <a:r>
              <a:rPr dirty="0"/>
              <a:t>t</a:t>
            </a:r>
            <a:r>
              <a:rPr spc="-10" dirty="0"/>
              <a:t> G</a:t>
            </a:r>
            <a:r>
              <a:rPr spc="-40" dirty="0"/>
              <a:t>r</a:t>
            </a:r>
            <a:r>
              <a:rPr spc="-5" dirty="0"/>
              <a:t>ou</a:t>
            </a:r>
            <a:r>
              <a:rPr spc="5" dirty="0"/>
              <a:t>p</a:t>
            </a:r>
            <a:r>
              <a:rPr spc="-5" dirty="0"/>
              <a:t>)</a:t>
            </a:r>
            <a:r>
              <a:rPr dirty="0"/>
              <a:t>,</a:t>
            </a:r>
            <a:r>
              <a:rPr spc="-5" dirty="0"/>
              <a:t> don</a:t>
            </a:r>
            <a:r>
              <a:rPr dirty="0"/>
              <a:t>de</a:t>
            </a:r>
            <a:r>
              <a:rPr spc="-25" dirty="0"/>
              <a:t> </a:t>
            </a:r>
            <a:r>
              <a:rPr spc="-5" dirty="0"/>
              <a:t>pas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a engloba</a:t>
            </a:r>
            <a:r>
              <a:rPr spc="-50" dirty="0"/>
              <a:t>r</a:t>
            </a:r>
            <a:r>
              <a:rPr spc="-5" dirty="0"/>
              <a:t>se</a:t>
            </a:r>
          </a:p>
          <a:p>
            <a:pPr marL="254635">
              <a:lnSpc>
                <a:spcPts val="2280"/>
              </a:lnSpc>
            </a:pPr>
            <a:r>
              <a:rPr spc="-5" dirty="0"/>
              <a:t>desd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ese</a:t>
            </a:r>
            <a:r>
              <a:rPr spc="5" dirty="0"/>
              <a:t> </a:t>
            </a:r>
            <a:r>
              <a:rPr dirty="0"/>
              <a:t>mo</a:t>
            </a:r>
            <a:r>
              <a:rPr spc="-15" dirty="0"/>
              <a:t>m</a:t>
            </a:r>
            <a:r>
              <a:rPr dirty="0"/>
              <a:t>e</a:t>
            </a:r>
            <a:r>
              <a:rPr spc="-25" dirty="0"/>
              <a:t>nt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45" dirty="0"/>
              <a:t>H</a:t>
            </a:r>
            <a:r>
              <a:rPr spc="-70" dirty="0"/>
              <a:t>i</a:t>
            </a:r>
            <a:r>
              <a:rPr spc="-125" dirty="0"/>
              <a:t>s</a:t>
            </a:r>
            <a:r>
              <a:rPr spc="-120" dirty="0"/>
              <a:t>t</a:t>
            </a:r>
            <a:r>
              <a:rPr spc="-50" dirty="0"/>
              <a:t>o</a:t>
            </a:r>
            <a:r>
              <a:rPr spc="-70" dirty="0"/>
              <a:t>ri</a:t>
            </a:r>
            <a:r>
              <a:rPr spc="-25" dirty="0"/>
              <a:t>a</a:t>
            </a:r>
            <a:r>
              <a:rPr spc="-10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90" dirty="0"/>
              <a:t> U</a:t>
            </a:r>
            <a:r>
              <a:rPr spc="-95" dirty="0"/>
              <a:t>M</a:t>
            </a:r>
            <a:r>
              <a:rPr spc="-25" dirty="0"/>
              <a:t>L</a:t>
            </a:r>
            <a:r>
              <a:rPr dirty="0"/>
              <a:t> 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09748" y="2562225"/>
          <a:ext cx="7620127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611"/>
                <a:gridCol w="1802511"/>
                <a:gridCol w="4231005"/>
              </a:tblGrid>
              <a:tr h="213360"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</a:pPr>
                      <a:r>
                        <a:rPr sz="14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ón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io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omg.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o</a:t>
                      </a:r>
                      <a:r>
                        <a:rPr sz="1400" u="heavy" spc="-2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/UML/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2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3"/>
                        </a:rPr>
                        <a:t>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omg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o</a:t>
                      </a: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/UML/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4"/>
                        </a:rPr>
                        <a:t>2.4.1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Mar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2011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omg.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o</a:t>
                      </a:r>
                      <a:r>
                        <a:rPr sz="1400" u="heavy" spc="-2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/UML/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2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5"/>
                        </a:rPr>
                        <a:t>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omg.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o</a:t>
                      </a:r>
                      <a:r>
                        <a:rPr sz="1400" u="heavy" spc="-2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/UML/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2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6"/>
                        </a:rPr>
                        <a:t>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omg.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o</a:t>
                      </a:r>
                      <a:r>
                        <a:rPr sz="1400" u="heavy" spc="-2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/UML/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2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7"/>
                        </a:rPr>
                        <a:t>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Novie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t</a:t>
                      </a:r>
                      <a:r>
                        <a:rPr sz="1400" u="heavy" spc="-1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:/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/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ww</a:t>
                      </a:r>
                      <a:r>
                        <a:rPr sz="1400" u="heavy" spc="-8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omg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o</a:t>
                      </a: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r</a:t>
                      </a:r>
                      <a:r>
                        <a:rPr sz="1400" u="heavy" spc="4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spe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/U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ML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/2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.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1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8"/>
                        </a:rPr>
                        <a:t>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2.1.1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omg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o</a:t>
                      </a: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/UML/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9"/>
                        </a:rPr>
                        <a:t>2.1.1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1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J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lio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omg.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o</a:t>
                      </a:r>
                      <a:r>
                        <a:rPr sz="1400" u="heavy" spc="-2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/UML/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2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0"/>
                        </a:rPr>
                        <a:t>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Mar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2003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omg.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o</a:t>
                      </a:r>
                      <a:r>
                        <a:rPr sz="1400" u="heavy" spc="-2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/UML/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1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1"/>
                        </a:rPr>
                        <a:t>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mb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omg.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o</a:t>
                      </a:r>
                      <a:r>
                        <a:rPr sz="1400" u="heavy" spc="-2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/UML/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1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2"/>
                        </a:rPr>
                        <a:t>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3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Mar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2000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ct val="100000"/>
                        </a:lnSpc>
                      </a:pPr>
                      <a:r>
                        <a:rPr sz="1400" u="heavy" spc="-2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h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t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t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p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://w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w</a:t>
                      </a:r>
                      <a:r>
                        <a:rPr sz="1400" u="heavy" spc="-8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w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.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omg.</a:t>
                      </a:r>
                      <a:r>
                        <a:rPr sz="1400" u="heavy" spc="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o</a:t>
                      </a:r>
                      <a:r>
                        <a:rPr sz="1400" u="heavy" spc="-2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r</a:t>
                      </a:r>
                      <a:r>
                        <a:rPr sz="1400" u="heavy" spc="4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g</a:t>
                      </a:r>
                      <a:r>
                        <a:rPr sz="1400" u="heavy" spc="-3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/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sp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ec</a:t>
                      </a:r>
                      <a:r>
                        <a:rPr sz="1400" u="heavy" spc="-5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/UML/</a:t>
                      </a:r>
                      <a:r>
                        <a:rPr sz="1400" u="heavy" spc="-10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1</a:t>
                      </a:r>
                      <a:r>
                        <a:rPr sz="1400" u="heavy" dirty="0">
                          <a:solidFill>
                            <a:srgbClr val="6DAC1C"/>
                          </a:solidFill>
                          <a:latin typeface="Calibri"/>
                          <a:cs typeface="Calibri"/>
                          <a:hlinkClick r:id="rId13"/>
                        </a:rPr>
                        <a:t>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533" y="173786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u="none" spc="-70" dirty="0"/>
              <a:t>El</a:t>
            </a:r>
            <a:r>
              <a:rPr u="none" spc="-45" dirty="0"/>
              <a:t>e</a:t>
            </a:r>
            <a:r>
              <a:rPr u="none" spc="-55" dirty="0"/>
              <a:t>m</a:t>
            </a:r>
            <a:r>
              <a:rPr u="none" spc="-45" dirty="0"/>
              <a:t>e</a:t>
            </a:r>
            <a:r>
              <a:rPr u="none" spc="-120" dirty="0"/>
              <a:t>nt</a:t>
            </a:r>
            <a:r>
              <a:rPr u="none" spc="-50" dirty="0"/>
              <a:t>o</a:t>
            </a:r>
            <a:r>
              <a:rPr u="none" spc="-20" dirty="0"/>
              <a:t>s</a:t>
            </a:r>
            <a:r>
              <a:rPr u="none" spc="-95" dirty="0"/>
              <a:t> </a:t>
            </a:r>
            <a:r>
              <a:rPr u="none" spc="-75" dirty="0"/>
              <a:t>d</a:t>
            </a:r>
            <a:r>
              <a:rPr u="none" dirty="0"/>
              <a:t>e</a:t>
            </a:r>
            <a:r>
              <a:rPr u="none" spc="-90" dirty="0"/>
              <a:t> U</a:t>
            </a:r>
            <a:r>
              <a:rPr u="none" spc="-95" dirty="0"/>
              <a:t>M</a:t>
            </a:r>
            <a:r>
              <a:rPr u="none" spc="-25"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884" y="1836501"/>
            <a:ext cx="5563235" cy="371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175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Eleme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tructu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ales</a:t>
            </a:r>
            <a:endParaRPr sz="1900">
              <a:latin typeface="Calibri"/>
              <a:cs typeface="Calibri"/>
            </a:endParaRP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á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eme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nceptual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fí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ia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ace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1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190500" indent="-177800">
              <a:lnSpc>
                <a:spcPts val="2175"/>
              </a:lnSpc>
              <a:spcBef>
                <a:spcPts val="90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Eleme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por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amie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900">
              <a:latin typeface="Calibri"/>
              <a:cs typeface="Calibri"/>
            </a:endParaRP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scr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ben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fu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nciona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accio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es,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áquin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ado</a:t>
            </a:r>
            <a:endParaRPr sz="1700">
              <a:latin typeface="Calibri"/>
              <a:cs typeface="Calibri"/>
            </a:endParaRPr>
          </a:p>
          <a:p>
            <a:pPr marL="190500" indent="-177800">
              <a:lnSpc>
                <a:spcPts val="2175"/>
              </a:lnSpc>
              <a:spcBef>
                <a:spcPts val="91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Eleme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agrupación</a:t>
            </a:r>
            <a:endParaRPr sz="1900">
              <a:latin typeface="Calibri"/>
              <a:cs typeface="Calibri"/>
            </a:endParaRP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eme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es,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paqu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es,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190500" indent="-177800">
              <a:lnSpc>
                <a:spcPts val="2175"/>
              </a:lnSpc>
              <a:spcBef>
                <a:spcPts val="91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eme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 ano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1900">
              <a:latin typeface="Calibri"/>
              <a:cs typeface="Calibri"/>
            </a:endParaRP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ea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acio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El</a:t>
            </a:r>
            <a:r>
              <a:rPr spc="-45" dirty="0"/>
              <a:t>e</a:t>
            </a:r>
            <a:r>
              <a:rPr spc="-55" dirty="0"/>
              <a:t>m</a:t>
            </a:r>
            <a:r>
              <a:rPr spc="-45" dirty="0"/>
              <a:t>e</a:t>
            </a:r>
            <a:r>
              <a:rPr spc="-120" dirty="0"/>
              <a:t>nt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45" dirty="0"/>
              <a:t>e</a:t>
            </a:r>
            <a:r>
              <a:rPr spc="-125" dirty="0"/>
              <a:t>s</a:t>
            </a:r>
            <a:r>
              <a:rPr spc="-80" dirty="0"/>
              <a:t>t</a:t>
            </a:r>
            <a:r>
              <a:rPr spc="-75" dirty="0"/>
              <a:t>ru</a:t>
            </a:r>
            <a:r>
              <a:rPr spc="-50" dirty="0"/>
              <a:t>c</a:t>
            </a:r>
            <a:r>
              <a:rPr spc="-80" dirty="0"/>
              <a:t>t</a:t>
            </a:r>
            <a:r>
              <a:rPr spc="-75" dirty="0"/>
              <a:t>u</a:t>
            </a:r>
            <a:r>
              <a:rPr spc="-165" dirty="0"/>
              <a:t>r</a:t>
            </a:r>
            <a:r>
              <a:rPr spc="-75" dirty="0"/>
              <a:t>al</a:t>
            </a:r>
            <a:r>
              <a:rPr spc="-45" dirty="0"/>
              <a:t>e</a:t>
            </a:r>
            <a:r>
              <a:rPr spc="-65" dirty="0"/>
              <a:t>s</a:t>
            </a:r>
            <a:r>
              <a:rPr spc="-15" dirty="0"/>
              <a:t>.</a:t>
            </a:r>
            <a:r>
              <a:rPr spc="-100" dirty="0"/>
              <a:t> </a:t>
            </a:r>
            <a:r>
              <a:rPr spc="-50" dirty="0"/>
              <a:t>C</a:t>
            </a:r>
            <a:r>
              <a:rPr spc="-75" dirty="0"/>
              <a:t>la</a:t>
            </a:r>
            <a:r>
              <a:rPr spc="-65" dirty="0"/>
              <a:t>s</a:t>
            </a:r>
            <a:r>
              <a:rPr spc="-45" dirty="0"/>
              <a:t>e</a:t>
            </a:r>
            <a:r>
              <a:rPr spc="-20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92951"/>
            <a:ext cx="10084435" cy="236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clase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finició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tri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1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loba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ompor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de un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mode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Clr>
                <a:srgbClr val="1CACE3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plem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6479" y="3857383"/>
            <a:ext cx="4612639" cy="1768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4326" y="3825963"/>
            <a:ext cx="2034921" cy="2151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El</a:t>
            </a:r>
            <a:r>
              <a:rPr spc="-45" dirty="0"/>
              <a:t>e</a:t>
            </a:r>
            <a:r>
              <a:rPr spc="-55" dirty="0"/>
              <a:t>m</a:t>
            </a:r>
            <a:r>
              <a:rPr spc="-45" dirty="0"/>
              <a:t>e</a:t>
            </a:r>
            <a:r>
              <a:rPr spc="-120" dirty="0"/>
              <a:t>nt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45" dirty="0"/>
              <a:t>e</a:t>
            </a:r>
            <a:r>
              <a:rPr spc="-125" dirty="0"/>
              <a:t>s</a:t>
            </a:r>
            <a:r>
              <a:rPr spc="-80" dirty="0"/>
              <a:t>t</a:t>
            </a:r>
            <a:r>
              <a:rPr spc="-75" dirty="0"/>
              <a:t>ru</a:t>
            </a:r>
            <a:r>
              <a:rPr spc="-50" dirty="0"/>
              <a:t>c</a:t>
            </a:r>
            <a:r>
              <a:rPr spc="-80" dirty="0"/>
              <a:t>t</a:t>
            </a:r>
            <a:r>
              <a:rPr spc="-75" dirty="0"/>
              <a:t>u</a:t>
            </a:r>
            <a:r>
              <a:rPr spc="-165" dirty="0"/>
              <a:t>r</a:t>
            </a:r>
            <a:r>
              <a:rPr spc="-75" dirty="0"/>
              <a:t>al</a:t>
            </a:r>
            <a:r>
              <a:rPr spc="-45" dirty="0"/>
              <a:t>e</a:t>
            </a:r>
            <a:r>
              <a:rPr spc="-65" dirty="0"/>
              <a:t>s</a:t>
            </a:r>
            <a:r>
              <a:rPr spc="-15" dirty="0"/>
              <a:t>.</a:t>
            </a:r>
            <a:r>
              <a:rPr spc="-100" dirty="0"/>
              <a:t> </a:t>
            </a:r>
            <a:r>
              <a:rPr spc="-45" dirty="0"/>
              <a:t>O</a:t>
            </a:r>
            <a:r>
              <a:rPr spc="-70" dirty="0"/>
              <a:t>bje</a:t>
            </a:r>
            <a:r>
              <a:rPr spc="-120" dirty="0"/>
              <a:t>t</a:t>
            </a:r>
            <a:r>
              <a:rPr spc="-50" dirty="0"/>
              <a:t>o</a:t>
            </a:r>
            <a:r>
              <a:rPr spc="-20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92951"/>
            <a:ext cx="10087610" cy="1332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ia 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90500" marR="5080" indent="-177800">
              <a:lnSpc>
                <a:spcPts val="2160"/>
              </a:lnSpc>
              <a:spcBef>
                <a:spcPts val="156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UML 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 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á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 </a:t>
            </a:r>
            <a:r>
              <a:rPr sz="2000" spc="-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nomb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obj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o. </a:t>
            </a:r>
            <a:r>
              <a:rPr sz="2000" spc="-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 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obj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5684" y="3343655"/>
            <a:ext cx="2550795" cy="2901950"/>
          </a:xfrm>
          <a:custGeom>
            <a:avLst/>
            <a:gdLst/>
            <a:ahLst/>
            <a:cxnLst/>
            <a:rect l="l" t="t" r="r" b="b"/>
            <a:pathLst>
              <a:path w="2550795" h="2901950">
                <a:moveTo>
                  <a:pt x="0" y="425196"/>
                </a:moveTo>
                <a:lnTo>
                  <a:pt x="5565" y="356228"/>
                </a:lnTo>
                <a:lnTo>
                  <a:pt x="21677" y="290803"/>
                </a:lnTo>
                <a:lnTo>
                  <a:pt x="47460" y="229796"/>
                </a:lnTo>
                <a:lnTo>
                  <a:pt x="82039" y="174083"/>
                </a:lnTo>
                <a:lnTo>
                  <a:pt x="124539" y="124539"/>
                </a:lnTo>
                <a:lnTo>
                  <a:pt x="174083" y="82039"/>
                </a:lnTo>
                <a:lnTo>
                  <a:pt x="229796" y="47460"/>
                </a:lnTo>
                <a:lnTo>
                  <a:pt x="290803" y="21677"/>
                </a:lnTo>
                <a:lnTo>
                  <a:pt x="356228" y="5565"/>
                </a:lnTo>
                <a:lnTo>
                  <a:pt x="425195" y="0"/>
                </a:lnTo>
                <a:lnTo>
                  <a:pt x="2125599" y="0"/>
                </a:lnTo>
                <a:lnTo>
                  <a:pt x="2194566" y="5565"/>
                </a:lnTo>
                <a:lnTo>
                  <a:pt x="2259991" y="21677"/>
                </a:lnTo>
                <a:lnTo>
                  <a:pt x="2320998" y="47460"/>
                </a:lnTo>
                <a:lnTo>
                  <a:pt x="2376711" y="82039"/>
                </a:lnTo>
                <a:lnTo>
                  <a:pt x="2426255" y="124539"/>
                </a:lnTo>
                <a:lnTo>
                  <a:pt x="2468755" y="174083"/>
                </a:lnTo>
                <a:lnTo>
                  <a:pt x="2503334" y="229796"/>
                </a:lnTo>
                <a:lnTo>
                  <a:pt x="2529117" y="290803"/>
                </a:lnTo>
                <a:lnTo>
                  <a:pt x="2545229" y="356228"/>
                </a:lnTo>
                <a:lnTo>
                  <a:pt x="2550794" y="425196"/>
                </a:lnTo>
                <a:lnTo>
                  <a:pt x="2550794" y="2476728"/>
                </a:lnTo>
                <a:lnTo>
                  <a:pt x="2545229" y="2545688"/>
                </a:lnTo>
                <a:lnTo>
                  <a:pt x="2529117" y="2611105"/>
                </a:lnTo>
                <a:lnTo>
                  <a:pt x="2503334" y="2672105"/>
                </a:lnTo>
                <a:lnTo>
                  <a:pt x="2468755" y="2727812"/>
                </a:lnTo>
                <a:lnTo>
                  <a:pt x="2426255" y="2777350"/>
                </a:lnTo>
                <a:lnTo>
                  <a:pt x="2376711" y="2819844"/>
                </a:lnTo>
                <a:lnTo>
                  <a:pt x="2320998" y="2854419"/>
                </a:lnTo>
                <a:lnTo>
                  <a:pt x="2259991" y="2880199"/>
                </a:lnTo>
                <a:lnTo>
                  <a:pt x="2194566" y="2896309"/>
                </a:lnTo>
                <a:lnTo>
                  <a:pt x="2125599" y="2901873"/>
                </a:lnTo>
                <a:lnTo>
                  <a:pt x="425195" y="2901873"/>
                </a:lnTo>
                <a:lnTo>
                  <a:pt x="356228" y="2896309"/>
                </a:lnTo>
                <a:lnTo>
                  <a:pt x="290803" y="2880199"/>
                </a:lnTo>
                <a:lnTo>
                  <a:pt x="229796" y="2854419"/>
                </a:lnTo>
                <a:lnTo>
                  <a:pt x="174083" y="2819844"/>
                </a:lnTo>
                <a:lnTo>
                  <a:pt x="124539" y="2777350"/>
                </a:lnTo>
                <a:lnTo>
                  <a:pt x="82039" y="2727812"/>
                </a:lnTo>
                <a:lnTo>
                  <a:pt x="47460" y="2672105"/>
                </a:lnTo>
                <a:lnTo>
                  <a:pt x="21677" y="2611105"/>
                </a:lnTo>
                <a:lnTo>
                  <a:pt x="5565" y="2545688"/>
                </a:lnTo>
                <a:lnTo>
                  <a:pt x="0" y="2476728"/>
                </a:lnTo>
                <a:lnTo>
                  <a:pt x="0" y="425196"/>
                </a:lnTo>
                <a:close/>
              </a:path>
            </a:pathLst>
          </a:custGeom>
          <a:ln w="4445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63617" y="5806160"/>
            <a:ext cx="5765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2583C5"/>
                </a:solidFill>
                <a:latin typeface="Calibri"/>
                <a:cs typeface="Calibri"/>
              </a:rPr>
              <a:t>Cl</a:t>
            </a:r>
            <a:r>
              <a:rPr sz="2000" b="1" spc="-10" dirty="0">
                <a:solidFill>
                  <a:srgbClr val="2583C5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2583C5"/>
                </a:solidFill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9670" y="3343655"/>
            <a:ext cx="2550795" cy="2901950"/>
          </a:xfrm>
          <a:custGeom>
            <a:avLst/>
            <a:gdLst/>
            <a:ahLst/>
            <a:cxnLst/>
            <a:rect l="l" t="t" r="r" b="b"/>
            <a:pathLst>
              <a:path w="2550795" h="2901950">
                <a:moveTo>
                  <a:pt x="0" y="425196"/>
                </a:moveTo>
                <a:lnTo>
                  <a:pt x="5565" y="356228"/>
                </a:lnTo>
                <a:lnTo>
                  <a:pt x="21677" y="290803"/>
                </a:lnTo>
                <a:lnTo>
                  <a:pt x="47460" y="229796"/>
                </a:lnTo>
                <a:lnTo>
                  <a:pt x="82039" y="174083"/>
                </a:lnTo>
                <a:lnTo>
                  <a:pt x="124539" y="124539"/>
                </a:lnTo>
                <a:lnTo>
                  <a:pt x="174083" y="82039"/>
                </a:lnTo>
                <a:lnTo>
                  <a:pt x="229796" y="47460"/>
                </a:lnTo>
                <a:lnTo>
                  <a:pt x="290803" y="21677"/>
                </a:lnTo>
                <a:lnTo>
                  <a:pt x="356228" y="5565"/>
                </a:lnTo>
                <a:lnTo>
                  <a:pt x="425196" y="0"/>
                </a:lnTo>
                <a:lnTo>
                  <a:pt x="2125726" y="0"/>
                </a:lnTo>
                <a:lnTo>
                  <a:pt x="2194659" y="5565"/>
                </a:lnTo>
                <a:lnTo>
                  <a:pt x="2260056" y="21677"/>
                </a:lnTo>
                <a:lnTo>
                  <a:pt x="2321041" y="47460"/>
                </a:lnTo>
                <a:lnTo>
                  <a:pt x="2376738" y="82039"/>
                </a:lnTo>
                <a:lnTo>
                  <a:pt x="2426271" y="124539"/>
                </a:lnTo>
                <a:lnTo>
                  <a:pt x="2468763" y="174083"/>
                </a:lnTo>
                <a:lnTo>
                  <a:pt x="2503337" y="229796"/>
                </a:lnTo>
                <a:lnTo>
                  <a:pt x="2529118" y="290803"/>
                </a:lnTo>
                <a:lnTo>
                  <a:pt x="2545229" y="356228"/>
                </a:lnTo>
                <a:lnTo>
                  <a:pt x="2550795" y="425196"/>
                </a:lnTo>
                <a:lnTo>
                  <a:pt x="2550795" y="2476728"/>
                </a:lnTo>
                <a:lnTo>
                  <a:pt x="2545229" y="2545688"/>
                </a:lnTo>
                <a:lnTo>
                  <a:pt x="2529118" y="2611105"/>
                </a:lnTo>
                <a:lnTo>
                  <a:pt x="2503337" y="2672105"/>
                </a:lnTo>
                <a:lnTo>
                  <a:pt x="2468763" y="2727812"/>
                </a:lnTo>
                <a:lnTo>
                  <a:pt x="2426271" y="2777350"/>
                </a:lnTo>
                <a:lnTo>
                  <a:pt x="2376738" y="2819844"/>
                </a:lnTo>
                <a:lnTo>
                  <a:pt x="2321041" y="2854419"/>
                </a:lnTo>
                <a:lnTo>
                  <a:pt x="2260056" y="2880199"/>
                </a:lnTo>
                <a:lnTo>
                  <a:pt x="2194659" y="2896309"/>
                </a:lnTo>
                <a:lnTo>
                  <a:pt x="2125726" y="2901873"/>
                </a:lnTo>
                <a:lnTo>
                  <a:pt x="425196" y="2901873"/>
                </a:lnTo>
                <a:lnTo>
                  <a:pt x="356228" y="2896309"/>
                </a:lnTo>
                <a:lnTo>
                  <a:pt x="290803" y="2880199"/>
                </a:lnTo>
                <a:lnTo>
                  <a:pt x="229796" y="2854419"/>
                </a:lnTo>
                <a:lnTo>
                  <a:pt x="174083" y="2819844"/>
                </a:lnTo>
                <a:lnTo>
                  <a:pt x="124539" y="2777350"/>
                </a:lnTo>
                <a:lnTo>
                  <a:pt x="82039" y="2727812"/>
                </a:lnTo>
                <a:lnTo>
                  <a:pt x="47460" y="2672105"/>
                </a:lnTo>
                <a:lnTo>
                  <a:pt x="21677" y="2611105"/>
                </a:lnTo>
                <a:lnTo>
                  <a:pt x="5565" y="2545688"/>
                </a:lnTo>
                <a:lnTo>
                  <a:pt x="0" y="2476728"/>
                </a:lnTo>
                <a:lnTo>
                  <a:pt x="0" y="425196"/>
                </a:lnTo>
                <a:close/>
              </a:path>
            </a:pathLst>
          </a:custGeom>
          <a:ln w="444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00696" y="5806160"/>
            <a:ext cx="8509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AF50"/>
                </a:solidFill>
                <a:latin typeface="Calibri"/>
                <a:cs typeface="Calibri"/>
              </a:rPr>
              <a:t>Ob</a:t>
            </a:r>
            <a:r>
              <a:rPr sz="2000" b="1" spc="5" dirty="0">
                <a:solidFill>
                  <a:srgbClr val="00AF50"/>
                </a:solidFill>
                <a:latin typeface="Calibri"/>
                <a:cs typeface="Calibri"/>
              </a:rPr>
              <a:t>j</a:t>
            </a:r>
            <a:r>
              <a:rPr sz="2000" b="1" spc="-1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03370" y="3766311"/>
            <a:ext cx="1495425" cy="158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4056" y="3604386"/>
            <a:ext cx="1962150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29705" y="4736719"/>
            <a:ext cx="1962150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El</a:t>
            </a:r>
            <a:r>
              <a:rPr spc="-45" dirty="0"/>
              <a:t>e</a:t>
            </a:r>
            <a:r>
              <a:rPr spc="-55" dirty="0"/>
              <a:t>m</a:t>
            </a:r>
            <a:r>
              <a:rPr spc="-45" dirty="0"/>
              <a:t>e</a:t>
            </a:r>
            <a:r>
              <a:rPr spc="-120" dirty="0"/>
              <a:t>nt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45" dirty="0"/>
              <a:t>e</a:t>
            </a:r>
            <a:r>
              <a:rPr spc="-125" dirty="0"/>
              <a:t>s</a:t>
            </a:r>
            <a:r>
              <a:rPr spc="-80" dirty="0"/>
              <a:t>t</a:t>
            </a:r>
            <a:r>
              <a:rPr spc="-75" dirty="0"/>
              <a:t>ru</a:t>
            </a:r>
            <a:r>
              <a:rPr spc="-50" dirty="0"/>
              <a:t>c</a:t>
            </a:r>
            <a:r>
              <a:rPr spc="-80" dirty="0"/>
              <a:t>t</a:t>
            </a:r>
            <a:r>
              <a:rPr spc="-75" dirty="0"/>
              <a:t>u</a:t>
            </a:r>
            <a:r>
              <a:rPr spc="-165" dirty="0"/>
              <a:t>r</a:t>
            </a:r>
            <a:r>
              <a:rPr spc="-75" dirty="0"/>
              <a:t>al</a:t>
            </a:r>
            <a:r>
              <a:rPr spc="-45" dirty="0"/>
              <a:t>e</a:t>
            </a:r>
            <a:r>
              <a:rPr spc="-65" dirty="0"/>
              <a:t>s</a:t>
            </a:r>
            <a:r>
              <a:rPr spc="-15" dirty="0"/>
              <a:t>.</a:t>
            </a:r>
            <a:r>
              <a:rPr spc="-100" dirty="0"/>
              <a:t> </a:t>
            </a:r>
            <a:r>
              <a:rPr spc="-45" dirty="0"/>
              <a:t>O</a:t>
            </a:r>
            <a:r>
              <a:rPr spc="-70" dirty="0"/>
              <a:t>bje</a:t>
            </a:r>
            <a:r>
              <a:rPr spc="-120" dirty="0"/>
              <a:t>t</a:t>
            </a:r>
            <a:r>
              <a:rPr spc="-50" dirty="0"/>
              <a:t>o</a:t>
            </a:r>
            <a:r>
              <a:rPr spc="-20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9934" rIns="0" bIns="0" rtlCol="0">
            <a:spAutoFit/>
          </a:bodyPr>
          <a:lstStyle/>
          <a:p>
            <a:pPr marL="254635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255904" algn="l"/>
              </a:tabLst>
            </a:pPr>
            <a:r>
              <a:rPr spc="-5" dirty="0"/>
              <a:t>Cad</a:t>
            </a:r>
            <a:r>
              <a:rPr dirty="0"/>
              <a:t>a</a:t>
            </a:r>
            <a:r>
              <a:rPr spc="135" dirty="0"/>
              <a:t> </a:t>
            </a:r>
            <a:r>
              <a:rPr spc="-5" dirty="0"/>
              <a:t>o</a:t>
            </a:r>
            <a:r>
              <a:rPr spc="-15" dirty="0"/>
              <a:t>b</a:t>
            </a:r>
            <a:r>
              <a:rPr spc="-5" dirty="0"/>
              <a:t>j</a:t>
            </a:r>
            <a:r>
              <a:rPr spc="-15" dirty="0"/>
              <a:t>e</a:t>
            </a:r>
            <a:r>
              <a:rPr spc="-25" dirty="0"/>
              <a:t>t</a:t>
            </a:r>
            <a:r>
              <a:rPr dirty="0"/>
              <a:t>o</a:t>
            </a:r>
            <a:r>
              <a:rPr spc="140" dirty="0"/>
              <a:t> </a:t>
            </a:r>
            <a:r>
              <a:rPr spc="-15" dirty="0"/>
              <a:t>p</a:t>
            </a:r>
            <a:r>
              <a:rPr spc="-5" dirty="0"/>
              <a:t>os</a:t>
            </a:r>
            <a:r>
              <a:rPr spc="-10" dirty="0"/>
              <a:t>e</a:t>
            </a:r>
            <a:r>
              <a:rPr dirty="0"/>
              <a:t>e</a:t>
            </a:r>
            <a:r>
              <a:rPr spc="145" dirty="0"/>
              <a:t> </a:t>
            </a:r>
            <a:r>
              <a:rPr dirty="0"/>
              <a:t>un</a:t>
            </a:r>
            <a:r>
              <a:rPr spc="140" dirty="0"/>
              <a:t> </a:t>
            </a:r>
            <a:r>
              <a:rPr dirty="0"/>
              <a:t>ide</a:t>
            </a:r>
            <a:r>
              <a:rPr spc="-35" dirty="0"/>
              <a:t>n</a:t>
            </a:r>
            <a:r>
              <a:rPr dirty="0"/>
              <a:t>t</a:t>
            </a:r>
            <a:r>
              <a:rPr spc="5" dirty="0"/>
              <a:t>i</a:t>
            </a:r>
            <a:r>
              <a:rPr spc="-5" dirty="0"/>
              <a:t>fi</a:t>
            </a:r>
            <a:r>
              <a:rPr spc="-15" dirty="0"/>
              <a:t>c</a:t>
            </a:r>
            <a:r>
              <a:rPr dirty="0"/>
              <a:t>ador</a:t>
            </a:r>
            <a:r>
              <a:rPr spc="130" dirty="0"/>
              <a:t> </a:t>
            </a:r>
            <a:r>
              <a:rPr spc="-5" dirty="0"/>
              <a:t>úni</a:t>
            </a:r>
            <a:r>
              <a:rPr spc="-20" dirty="0"/>
              <a:t>c</a:t>
            </a:r>
            <a:r>
              <a:rPr dirty="0"/>
              <a:t>o</a:t>
            </a:r>
            <a:r>
              <a:rPr spc="145" dirty="0"/>
              <a:t> </a:t>
            </a:r>
            <a:r>
              <a:rPr dirty="0"/>
              <a:t>l</a:t>
            </a:r>
            <a:r>
              <a:rPr spc="-10" dirty="0"/>
              <a:t>l</a:t>
            </a:r>
            <a:r>
              <a:rPr dirty="0"/>
              <a:t>a</a:t>
            </a:r>
            <a:r>
              <a:rPr spc="-10" dirty="0"/>
              <a:t>m</a:t>
            </a:r>
            <a:r>
              <a:rPr dirty="0"/>
              <a:t>ado</a:t>
            </a:r>
            <a:r>
              <a:rPr spc="145" dirty="0"/>
              <a:t> </a:t>
            </a:r>
            <a:r>
              <a:rPr b="1" spc="-15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id</a:t>
            </a:r>
            <a:r>
              <a:rPr b="1" spc="1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(</a:t>
            </a:r>
            <a:r>
              <a:rPr b="1" spc="-15" dirty="0">
                <a:latin typeface="Calibri"/>
                <a:cs typeface="Calibri"/>
              </a:rPr>
              <a:t>O</a:t>
            </a:r>
            <a:r>
              <a:rPr b="1" dirty="0">
                <a:latin typeface="Calibri"/>
                <a:cs typeface="Calibri"/>
              </a:rPr>
              <a:t>bj</a:t>
            </a:r>
            <a:r>
              <a:rPr b="1" spc="-5" dirty="0">
                <a:latin typeface="Calibri"/>
                <a:cs typeface="Calibri"/>
              </a:rPr>
              <a:t>ec</a:t>
            </a:r>
            <a:r>
              <a:rPr b="1" dirty="0">
                <a:latin typeface="Calibri"/>
                <a:cs typeface="Calibri"/>
              </a:rPr>
              <a:t>t</a:t>
            </a:r>
            <a:r>
              <a:rPr b="1" spc="1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I</a:t>
            </a:r>
            <a:r>
              <a:rPr b="1" dirty="0">
                <a:latin typeface="Calibri"/>
                <a:cs typeface="Calibri"/>
              </a:rPr>
              <a:t>de</a:t>
            </a:r>
            <a:r>
              <a:rPr b="1" spc="-25" dirty="0">
                <a:latin typeface="Calibri"/>
                <a:cs typeface="Calibri"/>
              </a:rPr>
              <a:t>n</a:t>
            </a:r>
            <a:r>
              <a:rPr b="1" dirty="0">
                <a:latin typeface="Calibri"/>
                <a:cs typeface="Calibri"/>
              </a:rPr>
              <a:t>tifi</a:t>
            </a:r>
            <a:r>
              <a:rPr b="1" spc="-20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dirty="0"/>
              <a:t>).</a:t>
            </a:r>
            <a:r>
              <a:rPr spc="145" dirty="0"/>
              <a:t> </a:t>
            </a:r>
            <a:r>
              <a:rPr spc="-45" dirty="0"/>
              <a:t>P</a:t>
            </a:r>
            <a:r>
              <a:rPr spc="-5" dirty="0"/>
              <a:t>os</a:t>
            </a:r>
            <a:r>
              <a:rPr spc="-10" dirty="0"/>
              <a:t>e</a:t>
            </a:r>
            <a:r>
              <a:rPr dirty="0"/>
              <a:t>e</a:t>
            </a:r>
            <a:r>
              <a:rPr spc="145" dirty="0"/>
              <a:t> </a:t>
            </a:r>
            <a:r>
              <a:rPr dirty="0"/>
              <a:t>l</a:t>
            </a:r>
            <a:r>
              <a:rPr spc="-10" dirty="0"/>
              <a:t>a</a:t>
            </a:r>
            <a:r>
              <a:rPr dirty="0"/>
              <a:t>s</a:t>
            </a:r>
            <a:r>
              <a:rPr spc="140" dirty="0"/>
              <a:t> </a:t>
            </a:r>
            <a:r>
              <a:rPr spc="5" dirty="0"/>
              <a:t>si</a:t>
            </a:r>
            <a:r>
              <a:rPr dirty="0"/>
              <a:t>guie</a:t>
            </a:r>
            <a:r>
              <a:rPr spc="-30" dirty="0"/>
              <a:t>n</a:t>
            </a:r>
            <a:r>
              <a:rPr spc="-25" dirty="0"/>
              <a:t>t</a:t>
            </a:r>
            <a:r>
              <a:rPr dirty="0"/>
              <a:t>es</a:t>
            </a:r>
          </a:p>
          <a:p>
            <a:pPr marL="254635">
              <a:lnSpc>
                <a:spcPts val="2280"/>
              </a:lnSpc>
            </a:pPr>
            <a:r>
              <a:rPr spc="-10" dirty="0"/>
              <a:t>c</a:t>
            </a:r>
            <a:r>
              <a:rPr dirty="0"/>
              <a:t>a</a:t>
            </a:r>
            <a:r>
              <a:rPr spc="-40" dirty="0"/>
              <a:t>r</a:t>
            </a:r>
            <a:r>
              <a:rPr dirty="0"/>
              <a:t>ac</a:t>
            </a:r>
            <a:r>
              <a:rPr spc="-20" dirty="0"/>
              <a:t>t</a:t>
            </a:r>
            <a:r>
              <a:rPr dirty="0"/>
              <a:t>er</a:t>
            </a:r>
            <a:r>
              <a:rPr spc="-10" dirty="0"/>
              <a:t>í</a:t>
            </a:r>
            <a:r>
              <a:rPr spc="-30" dirty="0"/>
              <a:t>s</a:t>
            </a:r>
            <a:r>
              <a:rPr dirty="0"/>
              <a:t>ti</a:t>
            </a:r>
            <a:r>
              <a:rPr spc="-15" dirty="0"/>
              <a:t>c</a:t>
            </a:r>
            <a:r>
              <a:rPr dirty="0"/>
              <a:t>a</a:t>
            </a:r>
            <a:r>
              <a:rPr spc="-5" dirty="0"/>
              <a:t>s</a:t>
            </a:r>
            <a:r>
              <a:rPr dirty="0"/>
              <a:t>:</a:t>
            </a:r>
          </a:p>
          <a:p>
            <a:pPr marL="547370" lvl="1" indent="-17843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54864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fi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ador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ú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global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obje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endParaRPr sz="1800">
              <a:latin typeface="Calibri"/>
              <a:cs typeface="Calibri"/>
            </a:endParaRPr>
          </a:p>
          <a:p>
            <a:pPr marL="547370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54864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erminado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mom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ea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ió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obje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547370" lvl="1" indent="-17843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4864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nd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físi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obj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547370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54864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epen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opieda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obje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547370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548640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vida 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obje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547370" lvl="1" indent="-17843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548640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eu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li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aun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obje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je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xi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El</a:t>
            </a:r>
            <a:r>
              <a:rPr spc="-45" dirty="0"/>
              <a:t>e</a:t>
            </a:r>
            <a:r>
              <a:rPr spc="-55" dirty="0"/>
              <a:t>m</a:t>
            </a:r>
            <a:r>
              <a:rPr spc="-45" dirty="0"/>
              <a:t>e</a:t>
            </a:r>
            <a:r>
              <a:rPr spc="-120" dirty="0"/>
              <a:t>nt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45" dirty="0"/>
              <a:t>e</a:t>
            </a:r>
            <a:r>
              <a:rPr spc="-125" dirty="0"/>
              <a:t>s</a:t>
            </a:r>
            <a:r>
              <a:rPr spc="-80" dirty="0"/>
              <a:t>t</a:t>
            </a:r>
            <a:r>
              <a:rPr spc="-75" dirty="0"/>
              <a:t>ru</a:t>
            </a:r>
            <a:r>
              <a:rPr spc="-50" dirty="0"/>
              <a:t>c</a:t>
            </a:r>
            <a:r>
              <a:rPr spc="-80" dirty="0"/>
              <a:t>t</a:t>
            </a:r>
            <a:r>
              <a:rPr spc="-75" dirty="0"/>
              <a:t>u</a:t>
            </a:r>
            <a:r>
              <a:rPr spc="-165" dirty="0"/>
              <a:t>r</a:t>
            </a:r>
            <a:r>
              <a:rPr spc="-75" dirty="0"/>
              <a:t>al</a:t>
            </a:r>
            <a:r>
              <a:rPr spc="-45" dirty="0"/>
              <a:t>e</a:t>
            </a:r>
            <a:r>
              <a:rPr spc="-20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92951"/>
            <a:ext cx="1008570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-18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nju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desempeña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usuario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a.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qué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human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pued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acción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3964194"/>
            <a:ext cx="1008697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 algn="just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so </a:t>
            </a:r>
            <a:r>
              <a:rPr sz="20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descripció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secuen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ias 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iones 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 ejecu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0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esu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 </a:t>
            </a:r>
            <a:r>
              <a:rPr sz="20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able 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0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ional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 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0771" y="4848225"/>
            <a:ext cx="2177669" cy="926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4067" y="2492375"/>
            <a:ext cx="785888" cy="1427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El</a:t>
            </a:r>
            <a:r>
              <a:rPr spc="-45" dirty="0"/>
              <a:t>e</a:t>
            </a:r>
            <a:r>
              <a:rPr spc="-55" dirty="0"/>
              <a:t>m</a:t>
            </a:r>
            <a:r>
              <a:rPr spc="-45" dirty="0"/>
              <a:t>e</a:t>
            </a:r>
            <a:r>
              <a:rPr spc="-120" dirty="0"/>
              <a:t>nt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45" dirty="0"/>
              <a:t>e</a:t>
            </a:r>
            <a:r>
              <a:rPr spc="-125" dirty="0"/>
              <a:t>s</a:t>
            </a:r>
            <a:r>
              <a:rPr spc="-80" dirty="0"/>
              <a:t>t</a:t>
            </a:r>
            <a:r>
              <a:rPr spc="-75" dirty="0"/>
              <a:t>ru</a:t>
            </a:r>
            <a:r>
              <a:rPr spc="-50" dirty="0"/>
              <a:t>c</a:t>
            </a:r>
            <a:r>
              <a:rPr spc="-80" dirty="0"/>
              <a:t>t</a:t>
            </a:r>
            <a:r>
              <a:rPr spc="-75" dirty="0"/>
              <a:t>u</a:t>
            </a:r>
            <a:r>
              <a:rPr spc="-165" dirty="0"/>
              <a:t>r</a:t>
            </a:r>
            <a:r>
              <a:rPr spc="-75" dirty="0"/>
              <a:t>al</a:t>
            </a:r>
            <a:r>
              <a:rPr spc="-45" dirty="0"/>
              <a:t>e</a:t>
            </a:r>
            <a:r>
              <a:rPr spc="-20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92951"/>
            <a:ext cx="70942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Nod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un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fí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que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ecu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4140978"/>
            <a:ext cx="1008507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 algn="just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Compone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0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soft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ónoma 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nj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nc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onalidade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uti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pleme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abla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fiche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í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76615" y="2017014"/>
            <a:ext cx="2107565" cy="1550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70800" y="4798605"/>
            <a:ext cx="1611502" cy="1327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El</a:t>
            </a:r>
            <a:r>
              <a:rPr spc="-45" dirty="0"/>
              <a:t>e</a:t>
            </a:r>
            <a:r>
              <a:rPr spc="-55" dirty="0"/>
              <a:t>m</a:t>
            </a:r>
            <a:r>
              <a:rPr spc="-45" dirty="0"/>
              <a:t>e</a:t>
            </a:r>
            <a:r>
              <a:rPr spc="-120" dirty="0"/>
              <a:t>nt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90" dirty="0"/>
              <a:t> </a:t>
            </a:r>
            <a:r>
              <a:rPr spc="-100" dirty="0"/>
              <a:t>c</a:t>
            </a:r>
            <a:r>
              <a:rPr spc="-50" dirty="0"/>
              <a:t>o</a:t>
            </a:r>
            <a:r>
              <a:rPr spc="-55" dirty="0"/>
              <a:t>m</a:t>
            </a:r>
            <a:r>
              <a:rPr spc="-75" dirty="0"/>
              <a:t>p</a:t>
            </a:r>
            <a:r>
              <a:rPr spc="-50" dirty="0"/>
              <a:t>o</a:t>
            </a:r>
            <a:r>
              <a:rPr spc="-70" dirty="0"/>
              <a:t>r</a:t>
            </a:r>
            <a:r>
              <a:rPr spc="-145" dirty="0"/>
              <a:t>t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70" dirty="0"/>
              <a:t>i</a:t>
            </a:r>
            <a:r>
              <a:rPr spc="-45" dirty="0"/>
              <a:t>e</a:t>
            </a:r>
            <a:r>
              <a:rPr spc="-120" dirty="0"/>
              <a:t>nt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92951"/>
            <a:ext cx="1008507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acción.</a:t>
            </a:r>
            <a:r>
              <a:rPr sz="2000" b="1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ensajes</a:t>
            </a:r>
            <a:r>
              <a:rPr sz="20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opósi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gún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que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3964194"/>
            <a:ext cx="1008380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ado.</a:t>
            </a:r>
            <a:r>
              <a:rPr sz="2000" b="1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Situa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ión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esp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cio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mpo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inado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especif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ompor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dic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9609" y="2778632"/>
            <a:ext cx="1447800" cy="657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5473" y="4826000"/>
            <a:ext cx="1762125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228088"/>
            <a:ext cx="1714754" cy="1714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</a:t>
            </a:r>
            <a:r>
              <a:rPr spc="-15" dirty="0"/>
              <a:t>l</a:t>
            </a:r>
            <a:r>
              <a:rPr spc="-105" dirty="0"/>
              <a:t> </a:t>
            </a:r>
            <a:r>
              <a:rPr spc="-45" dirty="0"/>
              <a:t>I</a:t>
            </a:r>
            <a:r>
              <a:rPr spc="-75" dirty="0"/>
              <a:t>n</a:t>
            </a:r>
            <a:r>
              <a:rPr spc="-110" dirty="0"/>
              <a:t>g</a:t>
            </a:r>
            <a:r>
              <a:rPr spc="-45" dirty="0"/>
              <a:t>e</a:t>
            </a:r>
            <a:r>
              <a:rPr spc="-75" dirty="0"/>
              <a:t>n</a:t>
            </a:r>
            <a:r>
              <a:rPr spc="-70" dirty="0"/>
              <a:t>i</a:t>
            </a:r>
            <a:r>
              <a:rPr spc="-45" dirty="0"/>
              <a:t>e</a:t>
            </a:r>
            <a:r>
              <a:rPr spc="-165" dirty="0"/>
              <a:t>r</a:t>
            </a:r>
            <a:r>
              <a:rPr dirty="0"/>
              <a:t>o</a:t>
            </a:r>
            <a:r>
              <a:rPr spc="-114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80" dirty="0"/>
              <a:t>S</a:t>
            </a:r>
            <a:r>
              <a:rPr spc="-50" dirty="0"/>
              <a:t>o</a:t>
            </a:r>
            <a:r>
              <a:rPr spc="-60" dirty="0"/>
              <a:t>f</a:t>
            </a:r>
            <a:r>
              <a:rPr spc="-80" dirty="0"/>
              <a:t>t</a:t>
            </a:r>
            <a:r>
              <a:rPr spc="-135" dirty="0"/>
              <a:t>w</a:t>
            </a:r>
            <a:r>
              <a:rPr spc="-80" dirty="0"/>
              <a:t>a</a:t>
            </a:r>
            <a:r>
              <a:rPr spc="-140" dirty="0"/>
              <a:t>r</a:t>
            </a:r>
            <a:r>
              <a:rPr dirty="0"/>
              <a:t>e 	</a:t>
            </a:r>
          </a:p>
        </p:txBody>
      </p:sp>
      <p:sp>
        <p:nvSpPr>
          <p:cNvPr id="4" name="object 4"/>
          <p:cNvSpPr/>
          <p:nvPr/>
        </p:nvSpPr>
        <p:spPr>
          <a:xfrm>
            <a:off x="8960611" y="2228088"/>
            <a:ext cx="1707133" cy="1714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324" y="4018788"/>
            <a:ext cx="239077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Conoc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sió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onómi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Senc</a:t>
            </a:r>
            <a:r>
              <a:rPr sz="1800" spc="-10" dirty="0">
                <a:latin typeface="Calibri"/>
                <a:cs typeface="Calibri"/>
              </a:rPr>
              <a:t>ill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8773" y="4018788"/>
            <a:ext cx="244602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Conoc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ecno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ógi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sió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Comp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1907" y="2992603"/>
            <a:ext cx="6149340" cy="186055"/>
          </a:xfrm>
          <a:custGeom>
            <a:avLst/>
            <a:gdLst/>
            <a:ahLst/>
            <a:cxnLst/>
            <a:rect l="l" t="t" r="r" b="b"/>
            <a:pathLst>
              <a:path w="6149340" h="186055">
                <a:moveTo>
                  <a:pt x="6066885" y="92835"/>
                </a:moveTo>
                <a:lnTo>
                  <a:pt x="5970890" y="149093"/>
                </a:lnTo>
                <a:lnTo>
                  <a:pt x="5965436" y="157145"/>
                </a:lnTo>
                <a:lnTo>
                  <a:pt x="5965243" y="168184"/>
                </a:lnTo>
                <a:lnTo>
                  <a:pt x="5971679" y="181603"/>
                </a:lnTo>
                <a:lnTo>
                  <a:pt x="5982664" y="185659"/>
                </a:lnTo>
                <a:lnTo>
                  <a:pt x="5994400" y="182904"/>
                </a:lnTo>
                <a:lnTo>
                  <a:pt x="6113545" y="113435"/>
                </a:lnTo>
                <a:lnTo>
                  <a:pt x="6107811" y="113435"/>
                </a:lnTo>
                <a:lnTo>
                  <a:pt x="6107811" y="110641"/>
                </a:lnTo>
                <a:lnTo>
                  <a:pt x="6097397" y="110641"/>
                </a:lnTo>
                <a:lnTo>
                  <a:pt x="6066885" y="92835"/>
                </a:lnTo>
                <a:close/>
              </a:path>
              <a:path w="6149340" h="186055">
                <a:moveTo>
                  <a:pt x="166087" y="0"/>
                </a:moveTo>
                <a:lnTo>
                  <a:pt x="154431" y="2818"/>
                </a:lnTo>
                <a:lnTo>
                  <a:pt x="0" y="92861"/>
                </a:lnTo>
                <a:lnTo>
                  <a:pt x="154431" y="182904"/>
                </a:lnTo>
                <a:lnTo>
                  <a:pt x="156382" y="183907"/>
                </a:lnTo>
                <a:lnTo>
                  <a:pt x="166343" y="185238"/>
                </a:lnTo>
                <a:lnTo>
                  <a:pt x="176409" y="180149"/>
                </a:lnTo>
                <a:lnTo>
                  <a:pt x="185262" y="167671"/>
                </a:lnTo>
                <a:lnTo>
                  <a:pt x="183392" y="156065"/>
                </a:lnTo>
                <a:lnTo>
                  <a:pt x="175260" y="147217"/>
                </a:lnTo>
                <a:lnTo>
                  <a:pt x="117373" y="113435"/>
                </a:lnTo>
                <a:lnTo>
                  <a:pt x="41020" y="113435"/>
                </a:lnTo>
                <a:lnTo>
                  <a:pt x="41020" y="72160"/>
                </a:lnTo>
                <a:lnTo>
                  <a:pt x="117113" y="72160"/>
                </a:lnTo>
                <a:lnTo>
                  <a:pt x="177865" y="36566"/>
                </a:lnTo>
                <a:lnTo>
                  <a:pt x="183335" y="28549"/>
                </a:lnTo>
                <a:lnTo>
                  <a:pt x="183522" y="17516"/>
                </a:lnTo>
                <a:lnTo>
                  <a:pt x="177093" y="4019"/>
                </a:lnTo>
                <a:lnTo>
                  <a:pt x="166087" y="0"/>
                </a:lnTo>
                <a:close/>
              </a:path>
              <a:path w="6149340" h="186055">
                <a:moveTo>
                  <a:pt x="117113" y="72160"/>
                </a:moveTo>
                <a:lnTo>
                  <a:pt x="41020" y="72160"/>
                </a:lnTo>
                <a:lnTo>
                  <a:pt x="41020" y="113435"/>
                </a:lnTo>
                <a:lnTo>
                  <a:pt x="117373" y="113435"/>
                </a:lnTo>
                <a:lnTo>
                  <a:pt x="112585" y="110641"/>
                </a:lnTo>
                <a:lnTo>
                  <a:pt x="51435" y="110641"/>
                </a:lnTo>
                <a:lnTo>
                  <a:pt x="51435" y="74954"/>
                </a:lnTo>
                <a:lnTo>
                  <a:pt x="112345" y="74954"/>
                </a:lnTo>
                <a:lnTo>
                  <a:pt x="117113" y="72160"/>
                </a:lnTo>
                <a:close/>
              </a:path>
              <a:path w="6149340" h="186055">
                <a:moveTo>
                  <a:pt x="6031458" y="72160"/>
                </a:moveTo>
                <a:lnTo>
                  <a:pt x="117113" y="72160"/>
                </a:lnTo>
                <a:lnTo>
                  <a:pt x="81950" y="92763"/>
                </a:lnTo>
                <a:lnTo>
                  <a:pt x="117373" y="113435"/>
                </a:lnTo>
                <a:lnTo>
                  <a:pt x="6031735" y="113435"/>
                </a:lnTo>
                <a:lnTo>
                  <a:pt x="6066841" y="92861"/>
                </a:lnTo>
                <a:lnTo>
                  <a:pt x="6031458" y="72160"/>
                </a:lnTo>
                <a:close/>
              </a:path>
              <a:path w="6149340" h="186055">
                <a:moveTo>
                  <a:pt x="6113327" y="72160"/>
                </a:moveTo>
                <a:lnTo>
                  <a:pt x="6107811" y="72160"/>
                </a:lnTo>
                <a:lnTo>
                  <a:pt x="6107811" y="113435"/>
                </a:lnTo>
                <a:lnTo>
                  <a:pt x="6113545" y="113435"/>
                </a:lnTo>
                <a:lnTo>
                  <a:pt x="6148832" y="92861"/>
                </a:lnTo>
                <a:lnTo>
                  <a:pt x="6113327" y="72160"/>
                </a:lnTo>
                <a:close/>
              </a:path>
              <a:path w="6149340" h="186055">
                <a:moveTo>
                  <a:pt x="51435" y="74954"/>
                </a:moveTo>
                <a:lnTo>
                  <a:pt x="51435" y="110641"/>
                </a:lnTo>
                <a:lnTo>
                  <a:pt x="81950" y="92763"/>
                </a:lnTo>
                <a:lnTo>
                  <a:pt x="51435" y="74954"/>
                </a:lnTo>
                <a:close/>
              </a:path>
              <a:path w="6149340" h="186055">
                <a:moveTo>
                  <a:pt x="81950" y="92763"/>
                </a:moveTo>
                <a:lnTo>
                  <a:pt x="51435" y="110641"/>
                </a:lnTo>
                <a:lnTo>
                  <a:pt x="112585" y="110641"/>
                </a:lnTo>
                <a:lnTo>
                  <a:pt x="81950" y="92763"/>
                </a:lnTo>
                <a:close/>
              </a:path>
              <a:path w="6149340" h="186055">
                <a:moveTo>
                  <a:pt x="6097397" y="74954"/>
                </a:moveTo>
                <a:lnTo>
                  <a:pt x="6067009" y="92763"/>
                </a:lnTo>
                <a:lnTo>
                  <a:pt x="6097397" y="110641"/>
                </a:lnTo>
                <a:lnTo>
                  <a:pt x="6097397" y="74954"/>
                </a:lnTo>
                <a:close/>
              </a:path>
              <a:path w="6149340" h="186055">
                <a:moveTo>
                  <a:pt x="6107811" y="74954"/>
                </a:moveTo>
                <a:lnTo>
                  <a:pt x="6097397" y="74954"/>
                </a:lnTo>
                <a:lnTo>
                  <a:pt x="6097397" y="110641"/>
                </a:lnTo>
                <a:lnTo>
                  <a:pt x="6107811" y="110641"/>
                </a:lnTo>
                <a:lnTo>
                  <a:pt x="6107811" y="74954"/>
                </a:lnTo>
                <a:close/>
              </a:path>
              <a:path w="6149340" h="186055">
                <a:moveTo>
                  <a:pt x="5982312" y="450"/>
                </a:moveTo>
                <a:lnTo>
                  <a:pt x="5972319" y="5606"/>
                </a:lnTo>
                <a:lnTo>
                  <a:pt x="5963502" y="18077"/>
                </a:lnTo>
                <a:lnTo>
                  <a:pt x="5965427" y="29608"/>
                </a:lnTo>
                <a:lnTo>
                  <a:pt x="5973572" y="38378"/>
                </a:lnTo>
                <a:lnTo>
                  <a:pt x="6066885" y="92835"/>
                </a:lnTo>
                <a:lnTo>
                  <a:pt x="6097397" y="74954"/>
                </a:lnTo>
                <a:lnTo>
                  <a:pt x="6107811" y="74954"/>
                </a:lnTo>
                <a:lnTo>
                  <a:pt x="6107811" y="72160"/>
                </a:lnTo>
                <a:lnTo>
                  <a:pt x="6113327" y="72160"/>
                </a:lnTo>
                <a:lnTo>
                  <a:pt x="5994400" y="2818"/>
                </a:lnTo>
                <a:lnTo>
                  <a:pt x="5992263" y="1721"/>
                </a:lnTo>
                <a:lnTo>
                  <a:pt x="5982312" y="450"/>
                </a:lnTo>
                <a:close/>
              </a:path>
              <a:path w="6149340" h="186055">
                <a:moveTo>
                  <a:pt x="112345" y="74954"/>
                </a:moveTo>
                <a:lnTo>
                  <a:pt x="51435" y="74954"/>
                </a:lnTo>
                <a:lnTo>
                  <a:pt x="81950" y="92763"/>
                </a:lnTo>
                <a:lnTo>
                  <a:pt x="112345" y="74954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2834" y="2601963"/>
            <a:ext cx="966990" cy="966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El</a:t>
            </a:r>
            <a:r>
              <a:rPr spc="-45" dirty="0"/>
              <a:t>e</a:t>
            </a:r>
            <a:r>
              <a:rPr spc="-55" dirty="0"/>
              <a:t>m</a:t>
            </a:r>
            <a:r>
              <a:rPr spc="-45" dirty="0"/>
              <a:t>e</a:t>
            </a:r>
            <a:r>
              <a:rPr spc="-120" dirty="0"/>
              <a:t>nt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95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90" dirty="0"/>
              <a:t> </a:t>
            </a:r>
            <a:r>
              <a:rPr spc="-80" dirty="0"/>
              <a:t>a</a:t>
            </a:r>
            <a:r>
              <a:rPr spc="-75" dirty="0"/>
              <a:t>n</a:t>
            </a:r>
            <a:r>
              <a:rPr spc="-50" dirty="0"/>
              <a:t>o</a:t>
            </a:r>
            <a:r>
              <a:rPr spc="-145" dirty="0"/>
              <a:t>t</a:t>
            </a:r>
            <a:r>
              <a:rPr spc="-80" dirty="0"/>
              <a:t>a</a:t>
            </a:r>
            <a:r>
              <a:rPr spc="-50" dirty="0"/>
              <a:t>c</a:t>
            </a:r>
            <a:r>
              <a:rPr spc="-70" dirty="0"/>
              <a:t>i</a:t>
            </a:r>
            <a:r>
              <a:rPr spc="-50" dirty="0"/>
              <a:t>ó</a:t>
            </a:r>
            <a:r>
              <a:rPr spc="-25" dirty="0"/>
              <a:t>n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92951"/>
            <a:ext cx="1008634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000" b="1" spc="-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 </a:t>
            </a:r>
            <a:r>
              <a:rPr sz="2000" spc="-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ios </a:t>
            </a:r>
            <a:r>
              <a:rPr sz="2000" spc="-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describ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 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hace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aciones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1966" y="2761233"/>
            <a:ext cx="2543175" cy="1352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533" y="173786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u="none" spc="-75" dirty="0"/>
              <a:t>Dia</a:t>
            </a:r>
            <a:r>
              <a:rPr u="none" spc="-70" dirty="0"/>
              <a:t>g</a:t>
            </a:r>
            <a:r>
              <a:rPr u="none" spc="-165" dirty="0"/>
              <a:t>r</a:t>
            </a:r>
            <a:r>
              <a:rPr u="none" spc="-80" dirty="0"/>
              <a:t>a</a:t>
            </a:r>
            <a:r>
              <a:rPr u="none" spc="-55" dirty="0"/>
              <a:t>m</a:t>
            </a:r>
            <a:r>
              <a:rPr u="none" spc="-80" dirty="0"/>
              <a:t>a</a:t>
            </a:r>
            <a:r>
              <a:rPr u="none" spc="-20" dirty="0"/>
              <a:t>s</a:t>
            </a:r>
            <a:r>
              <a:rPr u="none" spc="-85" dirty="0"/>
              <a:t> </a:t>
            </a:r>
            <a:r>
              <a:rPr u="none" spc="-90" dirty="0"/>
              <a:t>U</a:t>
            </a:r>
            <a:r>
              <a:rPr u="none" spc="-95" dirty="0"/>
              <a:t>M</a:t>
            </a:r>
            <a:r>
              <a:rPr u="none" spc="-25" dirty="0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175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pc="-15" dirty="0"/>
              <a:t>Di</a:t>
            </a:r>
            <a:r>
              <a:rPr spc="-10" dirty="0"/>
              <a:t>ag</a:t>
            </a:r>
            <a:r>
              <a:rPr spc="-50" dirty="0"/>
              <a:t>r</a:t>
            </a:r>
            <a:r>
              <a:rPr spc="-15" dirty="0"/>
              <a:t>amas</a:t>
            </a:r>
            <a:r>
              <a:rPr spc="20" dirty="0"/>
              <a:t> </a:t>
            </a:r>
            <a:r>
              <a:rPr spc="-15" dirty="0"/>
              <a:t>E</a:t>
            </a:r>
            <a:r>
              <a:rPr spc="-35" dirty="0"/>
              <a:t>s</a:t>
            </a:r>
            <a:r>
              <a:rPr spc="-10" dirty="0"/>
              <a:t>tructu</a:t>
            </a:r>
            <a:r>
              <a:rPr spc="-45" dirty="0"/>
              <a:t>r</a:t>
            </a:r>
            <a:r>
              <a:rPr spc="-10" dirty="0"/>
              <a:t>ales</a:t>
            </a: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Uso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ases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190500" indent="-177800">
              <a:lnSpc>
                <a:spcPts val="2175"/>
              </a:lnSpc>
              <a:spcBef>
                <a:spcPts val="90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pc="-15" dirty="0"/>
              <a:t>Di</a:t>
            </a:r>
            <a:r>
              <a:rPr spc="-10" dirty="0"/>
              <a:t>ag</a:t>
            </a:r>
            <a:r>
              <a:rPr spc="-50" dirty="0"/>
              <a:t>r</a:t>
            </a:r>
            <a:r>
              <a:rPr spc="-15" dirty="0"/>
              <a:t>amas</a:t>
            </a:r>
            <a:r>
              <a:rPr spc="20" dirty="0"/>
              <a:t> </a:t>
            </a:r>
            <a:r>
              <a:rPr spc="-15" dirty="0"/>
              <a:t>d</a:t>
            </a:r>
            <a:r>
              <a:rPr spc="-10" dirty="0"/>
              <a:t>e</a:t>
            </a:r>
            <a:r>
              <a:rPr spc="5" dirty="0"/>
              <a:t> </a:t>
            </a:r>
            <a:r>
              <a:rPr spc="-20" dirty="0"/>
              <a:t>Co</a:t>
            </a:r>
            <a:r>
              <a:rPr spc="-15" dirty="0"/>
              <a:t>mpo</a:t>
            </a:r>
            <a:r>
              <a:rPr spc="-20" dirty="0"/>
              <a:t>r</a:t>
            </a:r>
            <a:r>
              <a:rPr spc="-35" dirty="0"/>
              <a:t>t</a:t>
            </a:r>
            <a:r>
              <a:rPr spc="-10" dirty="0"/>
              <a:t>amie</a:t>
            </a:r>
            <a:r>
              <a:rPr spc="-20" dirty="0"/>
              <a:t>n</a:t>
            </a:r>
            <a:r>
              <a:rPr spc="-35" dirty="0"/>
              <a:t>t</a:t>
            </a:r>
            <a:r>
              <a:rPr spc="-10" dirty="0"/>
              <a:t>o</a:t>
            </a: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vidad</a:t>
            </a:r>
            <a:endParaRPr sz="1700">
              <a:latin typeface="Calibri"/>
              <a:cs typeface="Calibri"/>
            </a:endParaRPr>
          </a:p>
          <a:p>
            <a:pPr marL="190500" indent="-177800">
              <a:lnSpc>
                <a:spcPts val="2175"/>
              </a:lnSpc>
              <a:spcBef>
                <a:spcPts val="91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pc="-15" dirty="0"/>
              <a:t>Di</a:t>
            </a:r>
            <a:r>
              <a:rPr spc="-10" dirty="0"/>
              <a:t>ag</a:t>
            </a:r>
            <a:r>
              <a:rPr spc="-50" dirty="0"/>
              <a:t>r</a:t>
            </a:r>
            <a:r>
              <a:rPr spc="-15" dirty="0"/>
              <a:t>amas</a:t>
            </a:r>
            <a:r>
              <a:rPr spc="20" dirty="0"/>
              <a:t> </a:t>
            </a:r>
            <a:r>
              <a:rPr spc="-15" dirty="0"/>
              <a:t>d</a:t>
            </a:r>
            <a:r>
              <a:rPr spc="-10" dirty="0"/>
              <a:t>e</a:t>
            </a:r>
            <a:r>
              <a:rPr spc="5" dirty="0"/>
              <a:t> </a:t>
            </a:r>
            <a:r>
              <a:rPr spc="-5" dirty="0"/>
              <a:t>I</a:t>
            </a:r>
            <a:r>
              <a:rPr spc="-25" dirty="0"/>
              <a:t>n</a:t>
            </a:r>
            <a:r>
              <a:rPr spc="-35" dirty="0"/>
              <a:t>t</a:t>
            </a:r>
            <a:r>
              <a:rPr spc="-10" dirty="0"/>
              <a:t>e</a:t>
            </a:r>
            <a:r>
              <a:rPr spc="-45" dirty="0"/>
              <a:t>r</a:t>
            </a:r>
            <a:r>
              <a:rPr spc="-10" dirty="0"/>
              <a:t>acción</a:t>
            </a: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Sec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cia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ola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ción</a:t>
            </a:r>
            <a:endParaRPr sz="1700">
              <a:latin typeface="Calibri"/>
              <a:cs typeface="Calibri"/>
            </a:endParaRPr>
          </a:p>
          <a:p>
            <a:pPr marL="190500" indent="-177800">
              <a:lnSpc>
                <a:spcPts val="2175"/>
              </a:lnSpc>
              <a:spcBef>
                <a:spcPts val="915"/>
              </a:spcBef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pc="-5" dirty="0"/>
              <a:t>D</a:t>
            </a:r>
            <a:r>
              <a:rPr spc="-10" dirty="0"/>
              <a:t>iag</a:t>
            </a:r>
            <a:r>
              <a:rPr spc="-55" dirty="0"/>
              <a:t>r</a:t>
            </a:r>
            <a:r>
              <a:rPr spc="-15" dirty="0"/>
              <a:t>amas</a:t>
            </a:r>
            <a:r>
              <a:rPr spc="15" dirty="0"/>
              <a:t> </a:t>
            </a:r>
            <a:r>
              <a:rPr spc="-15" dirty="0"/>
              <a:t>d</a:t>
            </a:r>
            <a:r>
              <a:rPr spc="-10" dirty="0"/>
              <a:t>e</a:t>
            </a:r>
            <a:r>
              <a:rPr spc="5" dirty="0"/>
              <a:t> </a:t>
            </a:r>
            <a:r>
              <a:rPr spc="-10" dirty="0"/>
              <a:t>Imp</a:t>
            </a:r>
            <a:r>
              <a:rPr spc="-15" dirty="0"/>
              <a:t>leme</a:t>
            </a:r>
            <a:r>
              <a:rPr spc="-25" dirty="0"/>
              <a:t>n</a:t>
            </a:r>
            <a:r>
              <a:rPr spc="-35" dirty="0"/>
              <a:t>t</a:t>
            </a:r>
            <a:r>
              <a:rPr spc="-10" dirty="0"/>
              <a:t>ación</a:t>
            </a:r>
          </a:p>
          <a:p>
            <a:pPr marL="483234" lvl="1" indent="-178435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1700">
              <a:latin typeface="Calibri"/>
              <a:cs typeface="Calibri"/>
            </a:endParaRPr>
          </a:p>
          <a:p>
            <a:pPr marL="483234" lvl="1" indent="-178435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spl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e/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ib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378" y="1845691"/>
            <a:ext cx="2947670" cy="3909695"/>
          </a:xfrm>
          <a:custGeom>
            <a:avLst/>
            <a:gdLst/>
            <a:ahLst/>
            <a:cxnLst/>
            <a:rect l="l" t="t" r="r" b="b"/>
            <a:pathLst>
              <a:path w="2947670" h="3909695">
                <a:moveTo>
                  <a:pt x="2456306" y="0"/>
                </a:moveTo>
                <a:lnTo>
                  <a:pt x="491236" y="0"/>
                </a:lnTo>
                <a:lnTo>
                  <a:pt x="450951" y="1628"/>
                </a:lnTo>
                <a:lnTo>
                  <a:pt x="411562" y="6430"/>
                </a:lnTo>
                <a:lnTo>
                  <a:pt x="373196" y="14278"/>
                </a:lnTo>
                <a:lnTo>
                  <a:pt x="335979" y="25047"/>
                </a:lnTo>
                <a:lnTo>
                  <a:pt x="300037" y="38609"/>
                </a:lnTo>
                <a:lnTo>
                  <a:pt x="265498" y="54839"/>
                </a:lnTo>
                <a:lnTo>
                  <a:pt x="201131" y="94796"/>
                </a:lnTo>
                <a:lnTo>
                  <a:pt x="143890" y="143906"/>
                </a:lnTo>
                <a:lnTo>
                  <a:pt x="94788" y="201158"/>
                </a:lnTo>
                <a:lnTo>
                  <a:pt x="54836" y="265541"/>
                </a:lnTo>
                <a:lnTo>
                  <a:pt x="38607" y="300091"/>
                </a:lnTo>
                <a:lnTo>
                  <a:pt x="25046" y="336044"/>
                </a:lnTo>
                <a:lnTo>
                  <a:pt x="14278" y="373274"/>
                </a:lnTo>
                <a:lnTo>
                  <a:pt x="6430" y="411654"/>
                </a:lnTo>
                <a:lnTo>
                  <a:pt x="1628" y="451059"/>
                </a:lnTo>
                <a:lnTo>
                  <a:pt x="0" y="491363"/>
                </a:lnTo>
                <a:lnTo>
                  <a:pt x="0" y="3418332"/>
                </a:lnTo>
                <a:lnTo>
                  <a:pt x="1628" y="3458634"/>
                </a:lnTo>
                <a:lnTo>
                  <a:pt x="6430" y="3498038"/>
                </a:lnTo>
                <a:lnTo>
                  <a:pt x="14278" y="3536417"/>
                </a:lnTo>
                <a:lnTo>
                  <a:pt x="25046" y="3573645"/>
                </a:lnTo>
                <a:lnTo>
                  <a:pt x="38607" y="3609595"/>
                </a:lnTo>
                <a:lnTo>
                  <a:pt x="54836" y="3644142"/>
                </a:lnTo>
                <a:lnTo>
                  <a:pt x="94788" y="3708518"/>
                </a:lnTo>
                <a:lnTo>
                  <a:pt x="143890" y="3765762"/>
                </a:lnTo>
                <a:lnTo>
                  <a:pt x="201131" y="3814865"/>
                </a:lnTo>
                <a:lnTo>
                  <a:pt x="265498" y="3854815"/>
                </a:lnTo>
                <a:lnTo>
                  <a:pt x="300037" y="3871042"/>
                </a:lnTo>
                <a:lnTo>
                  <a:pt x="335979" y="3884602"/>
                </a:lnTo>
                <a:lnTo>
                  <a:pt x="373196" y="3895368"/>
                </a:lnTo>
                <a:lnTo>
                  <a:pt x="411562" y="3903215"/>
                </a:lnTo>
                <a:lnTo>
                  <a:pt x="450951" y="3908015"/>
                </a:lnTo>
                <a:lnTo>
                  <a:pt x="491236" y="3909644"/>
                </a:lnTo>
                <a:lnTo>
                  <a:pt x="2456306" y="3909644"/>
                </a:lnTo>
                <a:lnTo>
                  <a:pt x="2496610" y="3908015"/>
                </a:lnTo>
                <a:lnTo>
                  <a:pt x="2536015" y="3903215"/>
                </a:lnTo>
                <a:lnTo>
                  <a:pt x="2574395" y="3895368"/>
                </a:lnTo>
                <a:lnTo>
                  <a:pt x="2611625" y="3884602"/>
                </a:lnTo>
                <a:lnTo>
                  <a:pt x="2647578" y="3871042"/>
                </a:lnTo>
                <a:lnTo>
                  <a:pt x="2682128" y="3854815"/>
                </a:lnTo>
                <a:lnTo>
                  <a:pt x="2746511" y="3814865"/>
                </a:lnTo>
                <a:lnTo>
                  <a:pt x="2803763" y="3765762"/>
                </a:lnTo>
                <a:lnTo>
                  <a:pt x="2852873" y="3708518"/>
                </a:lnTo>
                <a:lnTo>
                  <a:pt x="2892830" y="3644142"/>
                </a:lnTo>
                <a:lnTo>
                  <a:pt x="2909060" y="3609595"/>
                </a:lnTo>
                <a:lnTo>
                  <a:pt x="2922622" y="3573645"/>
                </a:lnTo>
                <a:lnTo>
                  <a:pt x="2933391" y="3536417"/>
                </a:lnTo>
                <a:lnTo>
                  <a:pt x="2941239" y="3498038"/>
                </a:lnTo>
                <a:lnTo>
                  <a:pt x="2946041" y="3458634"/>
                </a:lnTo>
                <a:lnTo>
                  <a:pt x="2947670" y="3418332"/>
                </a:lnTo>
                <a:lnTo>
                  <a:pt x="2947670" y="491363"/>
                </a:lnTo>
                <a:lnTo>
                  <a:pt x="2946041" y="451059"/>
                </a:lnTo>
                <a:lnTo>
                  <a:pt x="2941239" y="411654"/>
                </a:lnTo>
                <a:lnTo>
                  <a:pt x="2933391" y="373274"/>
                </a:lnTo>
                <a:lnTo>
                  <a:pt x="2922622" y="336044"/>
                </a:lnTo>
                <a:lnTo>
                  <a:pt x="2909060" y="300091"/>
                </a:lnTo>
                <a:lnTo>
                  <a:pt x="2892830" y="265541"/>
                </a:lnTo>
                <a:lnTo>
                  <a:pt x="2852873" y="201158"/>
                </a:lnTo>
                <a:lnTo>
                  <a:pt x="2803763" y="143906"/>
                </a:lnTo>
                <a:lnTo>
                  <a:pt x="2746511" y="94796"/>
                </a:lnTo>
                <a:lnTo>
                  <a:pt x="2682128" y="54839"/>
                </a:lnTo>
                <a:lnTo>
                  <a:pt x="2647578" y="38609"/>
                </a:lnTo>
                <a:lnTo>
                  <a:pt x="2611625" y="25047"/>
                </a:lnTo>
                <a:lnTo>
                  <a:pt x="2574395" y="14278"/>
                </a:lnTo>
                <a:lnTo>
                  <a:pt x="2536015" y="6430"/>
                </a:lnTo>
                <a:lnTo>
                  <a:pt x="2496610" y="1628"/>
                </a:lnTo>
                <a:lnTo>
                  <a:pt x="2456306" y="0"/>
                </a:lnTo>
                <a:close/>
              </a:path>
            </a:pathLst>
          </a:custGeom>
          <a:solidFill>
            <a:srgbClr val="D2E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378" y="1845691"/>
            <a:ext cx="2947670" cy="3909695"/>
          </a:xfrm>
          <a:custGeom>
            <a:avLst/>
            <a:gdLst/>
            <a:ahLst/>
            <a:cxnLst/>
            <a:rect l="l" t="t" r="r" b="b"/>
            <a:pathLst>
              <a:path w="2947670" h="3909695">
                <a:moveTo>
                  <a:pt x="0" y="491363"/>
                </a:moveTo>
                <a:lnTo>
                  <a:pt x="1628" y="451059"/>
                </a:lnTo>
                <a:lnTo>
                  <a:pt x="6430" y="411654"/>
                </a:lnTo>
                <a:lnTo>
                  <a:pt x="14278" y="373274"/>
                </a:lnTo>
                <a:lnTo>
                  <a:pt x="25046" y="336044"/>
                </a:lnTo>
                <a:lnTo>
                  <a:pt x="38607" y="300091"/>
                </a:lnTo>
                <a:lnTo>
                  <a:pt x="54836" y="265541"/>
                </a:lnTo>
                <a:lnTo>
                  <a:pt x="94788" y="201158"/>
                </a:lnTo>
                <a:lnTo>
                  <a:pt x="143890" y="143906"/>
                </a:lnTo>
                <a:lnTo>
                  <a:pt x="201131" y="94796"/>
                </a:lnTo>
                <a:lnTo>
                  <a:pt x="265498" y="54839"/>
                </a:lnTo>
                <a:lnTo>
                  <a:pt x="300037" y="38609"/>
                </a:lnTo>
                <a:lnTo>
                  <a:pt x="335979" y="25047"/>
                </a:lnTo>
                <a:lnTo>
                  <a:pt x="373196" y="14278"/>
                </a:lnTo>
                <a:lnTo>
                  <a:pt x="411562" y="6430"/>
                </a:lnTo>
                <a:lnTo>
                  <a:pt x="450951" y="1628"/>
                </a:lnTo>
                <a:lnTo>
                  <a:pt x="491236" y="0"/>
                </a:lnTo>
                <a:lnTo>
                  <a:pt x="2456306" y="0"/>
                </a:lnTo>
                <a:lnTo>
                  <a:pt x="2496610" y="1628"/>
                </a:lnTo>
                <a:lnTo>
                  <a:pt x="2536015" y="6430"/>
                </a:lnTo>
                <a:lnTo>
                  <a:pt x="2574395" y="14278"/>
                </a:lnTo>
                <a:lnTo>
                  <a:pt x="2611625" y="25047"/>
                </a:lnTo>
                <a:lnTo>
                  <a:pt x="2647578" y="38609"/>
                </a:lnTo>
                <a:lnTo>
                  <a:pt x="2682128" y="54839"/>
                </a:lnTo>
                <a:lnTo>
                  <a:pt x="2746511" y="94796"/>
                </a:lnTo>
                <a:lnTo>
                  <a:pt x="2803763" y="143906"/>
                </a:lnTo>
                <a:lnTo>
                  <a:pt x="2852873" y="201158"/>
                </a:lnTo>
                <a:lnTo>
                  <a:pt x="2892830" y="265541"/>
                </a:lnTo>
                <a:lnTo>
                  <a:pt x="2909060" y="300091"/>
                </a:lnTo>
                <a:lnTo>
                  <a:pt x="2922622" y="336044"/>
                </a:lnTo>
                <a:lnTo>
                  <a:pt x="2933391" y="373274"/>
                </a:lnTo>
                <a:lnTo>
                  <a:pt x="2941239" y="411654"/>
                </a:lnTo>
                <a:lnTo>
                  <a:pt x="2946041" y="451059"/>
                </a:lnTo>
                <a:lnTo>
                  <a:pt x="2947670" y="491363"/>
                </a:lnTo>
                <a:lnTo>
                  <a:pt x="2947670" y="3418332"/>
                </a:lnTo>
                <a:lnTo>
                  <a:pt x="2946041" y="3458634"/>
                </a:lnTo>
                <a:lnTo>
                  <a:pt x="2941239" y="3498038"/>
                </a:lnTo>
                <a:lnTo>
                  <a:pt x="2933391" y="3536417"/>
                </a:lnTo>
                <a:lnTo>
                  <a:pt x="2922622" y="3573645"/>
                </a:lnTo>
                <a:lnTo>
                  <a:pt x="2909060" y="3609595"/>
                </a:lnTo>
                <a:lnTo>
                  <a:pt x="2892830" y="3644142"/>
                </a:lnTo>
                <a:lnTo>
                  <a:pt x="2852873" y="3708518"/>
                </a:lnTo>
                <a:lnTo>
                  <a:pt x="2803763" y="3765762"/>
                </a:lnTo>
                <a:lnTo>
                  <a:pt x="2746511" y="3814865"/>
                </a:lnTo>
                <a:lnTo>
                  <a:pt x="2682128" y="3854815"/>
                </a:lnTo>
                <a:lnTo>
                  <a:pt x="2647578" y="3871042"/>
                </a:lnTo>
                <a:lnTo>
                  <a:pt x="2611625" y="3884602"/>
                </a:lnTo>
                <a:lnTo>
                  <a:pt x="2574395" y="3895368"/>
                </a:lnTo>
                <a:lnTo>
                  <a:pt x="2536015" y="3903215"/>
                </a:lnTo>
                <a:lnTo>
                  <a:pt x="2496610" y="3908015"/>
                </a:lnTo>
                <a:lnTo>
                  <a:pt x="2456306" y="3909644"/>
                </a:lnTo>
                <a:lnTo>
                  <a:pt x="491236" y="3909644"/>
                </a:lnTo>
                <a:lnTo>
                  <a:pt x="450951" y="3908015"/>
                </a:lnTo>
                <a:lnTo>
                  <a:pt x="411562" y="3903215"/>
                </a:lnTo>
                <a:lnTo>
                  <a:pt x="373196" y="3895368"/>
                </a:lnTo>
                <a:lnTo>
                  <a:pt x="335979" y="3884602"/>
                </a:lnTo>
                <a:lnTo>
                  <a:pt x="300037" y="3871042"/>
                </a:lnTo>
                <a:lnTo>
                  <a:pt x="265498" y="3854815"/>
                </a:lnTo>
                <a:lnTo>
                  <a:pt x="201131" y="3814865"/>
                </a:lnTo>
                <a:lnTo>
                  <a:pt x="143890" y="3765762"/>
                </a:lnTo>
                <a:lnTo>
                  <a:pt x="94788" y="3708518"/>
                </a:lnTo>
                <a:lnTo>
                  <a:pt x="54836" y="3644142"/>
                </a:lnTo>
                <a:lnTo>
                  <a:pt x="38607" y="3609595"/>
                </a:lnTo>
                <a:lnTo>
                  <a:pt x="25046" y="3573645"/>
                </a:lnTo>
                <a:lnTo>
                  <a:pt x="14278" y="3536417"/>
                </a:lnTo>
                <a:lnTo>
                  <a:pt x="6430" y="3498038"/>
                </a:lnTo>
                <a:lnTo>
                  <a:pt x="1628" y="3458634"/>
                </a:lnTo>
                <a:lnTo>
                  <a:pt x="0" y="3418332"/>
                </a:lnTo>
                <a:lnTo>
                  <a:pt x="0" y="491363"/>
                </a:lnTo>
                <a:close/>
              </a:path>
            </a:pathLst>
          </a:custGeom>
          <a:ln w="50800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8334" y="2065020"/>
            <a:ext cx="8585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382AC"/>
                </a:solidFill>
                <a:latin typeface="Calibri"/>
                <a:cs typeface="Calibri"/>
              </a:rPr>
              <a:t>E</a:t>
            </a:r>
            <a:r>
              <a:rPr sz="1800" b="1" spc="-35" dirty="0">
                <a:solidFill>
                  <a:srgbClr val="1382AC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1382AC"/>
                </a:solidFill>
                <a:latin typeface="Calibri"/>
                <a:cs typeface="Calibri"/>
              </a:rPr>
              <a:t>tá</a:t>
            </a:r>
            <a:r>
              <a:rPr sz="1800" b="1" spc="-10" dirty="0">
                <a:solidFill>
                  <a:srgbClr val="1382AC"/>
                </a:solidFill>
                <a:latin typeface="Calibri"/>
                <a:cs typeface="Calibri"/>
              </a:rPr>
              <a:t>ti</a:t>
            </a:r>
            <a:r>
              <a:rPr sz="1800" b="1" spc="-20" dirty="0">
                <a:solidFill>
                  <a:srgbClr val="1382AC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1382AC"/>
                </a:solidFill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6644" y="2613914"/>
            <a:ext cx="225425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7260">
              <a:lnSpc>
                <a:spcPct val="100000"/>
              </a:lnSpc>
            </a:pP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Ca</a:t>
            </a:r>
            <a:r>
              <a:rPr sz="1800" spc="5" dirty="0">
                <a:solidFill>
                  <a:srgbClr val="1382AC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1382AC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1382AC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382AC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1382AC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1382A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382AC"/>
                </a:solidFill>
                <a:latin typeface="Calibri"/>
                <a:cs typeface="Calibri"/>
              </a:rPr>
              <a:t>Uso 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Clases Obj</a:t>
            </a:r>
            <a:r>
              <a:rPr sz="1800" spc="-10" dirty="0">
                <a:solidFill>
                  <a:srgbClr val="1382AC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1382AC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os Compone</a:t>
            </a:r>
            <a:r>
              <a:rPr sz="1800" spc="-10" dirty="0">
                <a:solidFill>
                  <a:srgbClr val="1382AC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1382A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382AC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Des</a:t>
            </a:r>
            <a:r>
              <a:rPr sz="1800" spc="5" dirty="0">
                <a:solidFill>
                  <a:srgbClr val="1382AC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li</a:t>
            </a:r>
            <a:r>
              <a:rPr sz="1800" spc="-10" dirty="0">
                <a:solidFill>
                  <a:srgbClr val="1382AC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g</a:t>
            </a:r>
            <a:r>
              <a:rPr sz="1800" spc="-15" dirty="0">
                <a:solidFill>
                  <a:srgbClr val="1382AC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e/D</a:t>
            </a:r>
            <a:r>
              <a:rPr sz="1800" spc="-10" dirty="0">
                <a:solidFill>
                  <a:srgbClr val="1382AC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1382AC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1382AC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1382AC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ib</a:t>
            </a:r>
            <a:r>
              <a:rPr sz="1800" dirty="0">
                <a:solidFill>
                  <a:srgbClr val="1382AC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1382AC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1382AC"/>
                </a:solidFill>
                <a:latin typeface="Calibri"/>
                <a:cs typeface="Calibri"/>
              </a:rPr>
              <a:t>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67521" y="1845691"/>
            <a:ext cx="2947670" cy="3909695"/>
          </a:xfrm>
          <a:custGeom>
            <a:avLst/>
            <a:gdLst/>
            <a:ahLst/>
            <a:cxnLst/>
            <a:rect l="l" t="t" r="r" b="b"/>
            <a:pathLst>
              <a:path w="2947670" h="3909695">
                <a:moveTo>
                  <a:pt x="2456433" y="0"/>
                </a:moveTo>
                <a:lnTo>
                  <a:pt x="491362" y="0"/>
                </a:lnTo>
                <a:lnTo>
                  <a:pt x="451059" y="1628"/>
                </a:lnTo>
                <a:lnTo>
                  <a:pt x="411654" y="6430"/>
                </a:lnTo>
                <a:lnTo>
                  <a:pt x="373274" y="14278"/>
                </a:lnTo>
                <a:lnTo>
                  <a:pt x="336044" y="25047"/>
                </a:lnTo>
                <a:lnTo>
                  <a:pt x="300091" y="38609"/>
                </a:lnTo>
                <a:lnTo>
                  <a:pt x="265541" y="54839"/>
                </a:lnTo>
                <a:lnTo>
                  <a:pt x="201158" y="94796"/>
                </a:lnTo>
                <a:lnTo>
                  <a:pt x="143906" y="143906"/>
                </a:lnTo>
                <a:lnTo>
                  <a:pt x="94796" y="201158"/>
                </a:lnTo>
                <a:lnTo>
                  <a:pt x="54839" y="265541"/>
                </a:lnTo>
                <a:lnTo>
                  <a:pt x="38609" y="300091"/>
                </a:lnTo>
                <a:lnTo>
                  <a:pt x="25047" y="336044"/>
                </a:lnTo>
                <a:lnTo>
                  <a:pt x="14278" y="373274"/>
                </a:lnTo>
                <a:lnTo>
                  <a:pt x="6430" y="411654"/>
                </a:lnTo>
                <a:lnTo>
                  <a:pt x="1628" y="451059"/>
                </a:lnTo>
                <a:lnTo>
                  <a:pt x="0" y="491363"/>
                </a:lnTo>
                <a:lnTo>
                  <a:pt x="0" y="3418332"/>
                </a:lnTo>
                <a:lnTo>
                  <a:pt x="1628" y="3458634"/>
                </a:lnTo>
                <a:lnTo>
                  <a:pt x="6430" y="3498038"/>
                </a:lnTo>
                <a:lnTo>
                  <a:pt x="14278" y="3536417"/>
                </a:lnTo>
                <a:lnTo>
                  <a:pt x="25047" y="3573645"/>
                </a:lnTo>
                <a:lnTo>
                  <a:pt x="38609" y="3609595"/>
                </a:lnTo>
                <a:lnTo>
                  <a:pt x="54839" y="3644142"/>
                </a:lnTo>
                <a:lnTo>
                  <a:pt x="94796" y="3708518"/>
                </a:lnTo>
                <a:lnTo>
                  <a:pt x="143906" y="3765762"/>
                </a:lnTo>
                <a:lnTo>
                  <a:pt x="201158" y="3814865"/>
                </a:lnTo>
                <a:lnTo>
                  <a:pt x="265541" y="3854815"/>
                </a:lnTo>
                <a:lnTo>
                  <a:pt x="300091" y="3871042"/>
                </a:lnTo>
                <a:lnTo>
                  <a:pt x="336044" y="3884602"/>
                </a:lnTo>
                <a:lnTo>
                  <a:pt x="373274" y="3895368"/>
                </a:lnTo>
                <a:lnTo>
                  <a:pt x="411654" y="3903215"/>
                </a:lnTo>
                <a:lnTo>
                  <a:pt x="451059" y="3908015"/>
                </a:lnTo>
                <a:lnTo>
                  <a:pt x="491362" y="3909644"/>
                </a:lnTo>
                <a:lnTo>
                  <a:pt x="2456433" y="3909644"/>
                </a:lnTo>
                <a:lnTo>
                  <a:pt x="2496718" y="3908015"/>
                </a:lnTo>
                <a:lnTo>
                  <a:pt x="2536107" y="3903215"/>
                </a:lnTo>
                <a:lnTo>
                  <a:pt x="2574473" y="3895368"/>
                </a:lnTo>
                <a:lnTo>
                  <a:pt x="2611690" y="3884602"/>
                </a:lnTo>
                <a:lnTo>
                  <a:pt x="2647632" y="3871042"/>
                </a:lnTo>
                <a:lnTo>
                  <a:pt x="2682171" y="3854815"/>
                </a:lnTo>
                <a:lnTo>
                  <a:pt x="2746538" y="3814865"/>
                </a:lnTo>
                <a:lnTo>
                  <a:pt x="2803779" y="3765762"/>
                </a:lnTo>
                <a:lnTo>
                  <a:pt x="2852881" y="3708518"/>
                </a:lnTo>
                <a:lnTo>
                  <a:pt x="2892833" y="3644142"/>
                </a:lnTo>
                <a:lnTo>
                  <a:pt x="2909062" y="3609595"/>
                </a:lnTo>
                <a:lnTo>
                  <a:pt x="2922623" y="3573645"/>
                </a:lnTo>
                <a:lnTo>
                  <a:pt x="2933391" y="3536417"/>
                </a:lnTo>
                <a:lnTo>
                  <a:pt x="2941239" y="3498038"/>
                </a:lnTo>
                <a:lnTo>
                  <a:pt x="2946041" y="3458634"/>
                </a:lnTo>
                <a:lnTo>
                  <a:pt x="2947670" y="3418332"/>
                </a:lnTo>
                <a:lnTo>
                  <a:pt x="2947670" y="491363"/>
                </a:lnTo>
                <a:lnTo>
                  <a:pt x="2946041" y="451059"/>
                </a:lnTo>
                <a:lnTo>
                  <a:pt x="2941239" y="411654"/>
                </a:lnTo>
                <a:lnTo>
                  <a:pt x="2933391" y="373274"/>
                </a:lnTo>
                <a:lnTo>
                  <a:pt x="2922623" y="336044"/>
                </a:lnTo>
                <a:lnTo>
                  <a:pt x="2909062" y="300091"/>
                </a:lnTo>
                <a:lnTo>
                  <a:pt x="2892833" y="265541"/>
                </a:lnTo>
                <a:lnTo>
                  <a:pt x="2852881" y="201158"/>
                </a:lnTo>
                <a:lnTo>
                  <a:pt x="2803779" y="143906"/>
                </a:lnTo>
                <a:lnTo>
                  <a:pt x="2746538" y="94796"/>
                </a:lnTo>
                <a:lnTo>
                  <a:pt x="2682171" y="54839"/>
                </a:lnTo>
                <a:lnTo>
                  <a:pt x="2647632" y="38609"/>
                </a:lnTo>
                <a:lnTo>
                  <a:pt x="2611690" y="25047"/>
                </a:lnTo>
                <a:lnTo>
                  <a:pt x="2574473" y="14278"/>
                </a:lnTo>
                <a:lnTo>
                  <a:pt x="2536107" y="6430"/>
                </a:lnTo>
                <a:lnTo>
                  <a:pt x="2496718" y="1628"/>
                </a:lnTo>
                <a:lnTo>
                  <a:pt x="2456433" y="0"/>
                </a:lnTo>
                <a:close/>
              </a:path>
            </a:pathLst>
          </a:custGeom>
          <a:solidFill>
            <a:srgbClr val="D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67521" y="1845691"/>
            <a:ext cx="2947670" cy="3909695"/>
          </a:xfrm>
          <a:custGeom>
            <a:avLst/>
            <a:gdLst/>
            <a:ahLst/>
            <a:cxnLst/>
            <a:rect l="l" t="t" r="r" b="b"/>
            <a:pathLst>
              <a:path w="2947670" h="3909695">
                <a:moveTo>
                  <a:pt x="0" y="491363"/>
                </a:moveTo>
                <a:lnTo>
                  <a:pt x="1628" y="451059"/>
                </a:lnTo>
                <a:lnTo>
                  <a:pt x="6430" y="411654"/>
                </a:lnTo>
                <a:lnTo>
                  <a:pt x="14278" y="373274"/>
                </a:lnTo>
                <a:lnTo>
                  <a:pt x="25047" y="336044"/>
                </a:lnTo>
                <a:lnTo>
                  <a:pt x="38609" y="300091"/>
                </a:lnTo>
                <a:lnTo>
                  <a:pt x="54839" y="265541"/>
                </a:lnTo>
                <a:lnTo>
                  <a:pt x="94796" y="201158"/>
                </a:lnTo>
                <a:lnTo>
                  <a:pt x="143906" y="143906"/>
                </a:lnTo>
                <a:lnTo>
                  <a:pt x="201158" y="94796"/>
                </a:lnTo>
                <a:lnTo>
                  <a:pt x="265541" y="54839"/>
                </a:lnTo>
                <a:lnTo>
                  <a:pt x="300091" y="38609"/>
                </a:lnTo>
                <a:lnTo>
                  <a:pt x="336044" y="25047"/>
                </a:lnTo>
                <a:lnTo>
                  <a:pt x="373274" y="14278"/>
                </a:lnTo>
                <a:lnTo>
                  <a:pt x="411654" y="6430"/>
                </a:lnTo>
                <a:lnTo>
                  <a:pt x="451059" y="1628"/>
                </a:lnTo>
                <a:lnTo>
                  <a:pt x="491362" y="0"/>
                </a:lnTo>
                <a:lnTo>
                  <a:pt x="2456433" y="0"/>
                </a:lnTo>
                <a:lnTo>
                  <a:pt x="2496718" y="1628"/>
                </a:lnTo>
                <a:lnTo>
                  <a:pt x="2536107" y="6430"/>
                </a:lnTo>
                <a:lnTo>
                  <a:pt x="2574473" y="14278"/>
                </a:lnTo>
                <a:lnTo>
                  <a:pt x="2611690" y="25047"/>
                </a:lnTo>
                <a:lnTo>
                  <a:pt x="2647632" y="38609"/>
                </a:lnTo>
                <a:lnTo>
                  <a:pt x="2682171" y="54839"/>
                </a:lnTo>
                <a:lnTo>
                  <a:pt x="2746538" y="94796"/>
                </a:lnTo>
                <a:lnTo>
                  <a:pt x="2803779" y="143906"/>
                </a:lnTo>
                <a:lnTo>
                  <a:pt x="2852881" y="201158"/>
                </a:lnTo>
                <a:lnTo>
                  <a:pt x="2892833" y="265541"/>
                </a:lnTo>
                <a:lnTo>
                  <a:pt x="2909062" y="300091"/>
                </a:lnTo>
                <a:lnTo>
                  <a:pt x="2922623" y="336044"/>
                </a:lnTo>
                <a:lnTo>
                  <a:pt x="2933391" y="373274"/>
                </a:lnTo>
                <a:lnTo>
                  <a:pt x="2941239" y="411654"/>
                </a:lnTo>
                <a:lnTo>
                  <a:pt x="2946041" y="451059"/>
                </a:lnTo>
                <a:lnTo>
                  <a:pt x="2947670" y="491363"/>
                </a:lnTo>
                <a:lnTo>
                  <a:pt x="2947670" y="3418332"/>
                </a:lnTo>
                <a:lnTo>
                  <a:pt x="2946041" y="3458634"/>
                </a:lnTo>
                <a:lnTo>
                  <a:pt x="2941239" y="3498038"/>
                </a:lnTo>
                <a:lnTo>
                  <a:pt x="2933391" y="3536417"/>
                </a:lnTo>
                <a:lnTo>
                  <a:pt x="2922623" y="3573645"/>
                </a:lnTo>
                <a:lnTo>
                  <a:pt x="2909062" y="3609595"/>
                </a:lnTo>
                <a:lnTo>
                  <a:pt x="2892833" y="3644142"/>
                </a:lnTo>
                <a:lnTo>
                  <a:pt x="2852881" y="3708518"/>
                </a:lnTo>
                <a:lnTo>
                  <a:pt x="2803779" y="3765762"/>
                </a:lnTo>
                <a:lnTo>
                  <a:pt x="2746538" y="3814865"/>
                </a:lnTo>
                <a:lnTo>
                  <a:pt x="2682171" y="3854815"/>
                </a:lnTo>
                <a:lnTo>
                  <a:pt x="2647632" y="3871042"/>
                </a:lnTo>
                <a:lnTo>
                  <a:pt x="2611690" y="3884602"/>
                </a:lnTo>
                <a:lnTo>
                  <a:pt x="2574473" y="3895368"/>
                </a:lnTo>
                <a:lnTo>
                  <a:pt x="2536107" y="3903215"/>
                </a:lnTo>
                <a:lnTo>
                  <a:pt x="2496718" y="3908015"/>
                </a:lnTo>
                <a:lnTo>
                  <a:pt x="2456433" y="3909644"/>
                </a:lnTo>
                <a:lnTo>
                  <a:pt x="491362" y="3909644"/>
                </a:lnTo>
                <a:lnTo>
                  <a:pt x="451059" y="3908015"/>
                </a:lnTo>
                <a:lnTo>
                  <a:pt x="411654" y="3903215"/>
                </a:lnTo>
                <a:lnTo>
                  <a:pt x="373274" y="3895368"/>
                </a:lnTo>
                <a:lnTo>
                  <a:pt x="336044" y="3884602"/>
                </a:lnTo>
                <a:lnTo>
                  <a:pt x="300091" y="3871042"/>
                </a:lnTo>
                <a:lnTo>
                  <a:pt x="265541" y="3854815"/>
                </a:lnTo>
                <a:lnTo>
                  <a:pt x="201158" y="3814865"/>
                </a:lnTo>
                <a:lnTo>
                  <a:pt x="143906" y="3765762"/>
                </a:lnTo>
                <a:lnTo>
                  <a:pt x="94796" y="3708518"/>
                </a:lnTo>
                <a:lnTo>
                  <a:pt x="54839" y="3644142"/>
                </a:lnTo>
                <a:lnTo>
                  <a:pt x="38609" y="3609595"/>
                </a:lnTo>
                <a:lnTo>
                  <a:pt x="25047" y="3573645"/>
                </a:lnTo>
                <a:lnTo>
                  <a:pt x="14278" y="3536417"/>
                </a:lnTo>
                <a:lnTo>
                  <a:pt x="6430" y="3498038"/>
                </a:lnTo>
                <a:lnTo>
                  <a:pt x="1628" y="3458634"/>
                </a:lnTo>
                <a:lnTo>
                  <a:pt x="0" y="3418332"/>
                </a:lnTo>
                <a:lnTo>
                  <a:pt x="0" y="491363"/>
                </a:lnTo>
                <a:close/>
              </a:path>
            </a:pathLst>
          </a:custGeom>
          <a:ln w="508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35261" y="2065020"/>
            <a:ext cx="101409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ámi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cos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1550" y="2613914"/>
            <a:ext cx="124333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ados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Ac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vidad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Secu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enc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Co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abo</a:t>
            </a:r>
            <a:r>
              <a:rPr sz="1800" spc="-45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ci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ón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5" dirty="0"/>
              <a:t>4</a:t>
            </a:r>
            <a:r>
              <a:rPr spc="-55" dirty="0"/>
              <a:t>+</a:t>
            </a:r>
            <a:r>
              <a:rPr spc="-75" dirty="0"/>
              <a:t>1</a:t>
            </a:r>
            <a:r>
              <a:rPr spc="-15" dirty="0"/>
              <a:t>.</a:t>
            </a:r>
            <a:r>
              <a:rPr spc="-100" dirty="0"/>
              <a:t> </a:t>
            </a:r>
            <a:r>
              <a:rPr spc="-45" dirty="0"/>
              <a:t>V</a:t>
            </a:r>
            <a:r>
              <a:rPr spc="-70" dirty="0"/>
              <a:t>i</a:t>
            </a:r>
            <a:r>
              <a:rPr spc="-125" dirty="0"/>
              <a:t>s</a:t>
            </a:r>
            <a:r>
              <a:rPr spc="-145" dirty="0"/>
              <a:t>t</a:t>
            </a:r>
            <a:r>
              <a:rPr spc="-80" dirty="0"/>
              <a:t>a</a:t>
            </a:r>
            <a:r>
              <a:rPr spc="-20" dirty="0"/>
              <a:t>s</a:t>
            </a:r>
            <a:r>
              <a:rPr spc="-90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80" dirty="0"/>
              <a:t> </a:t>
            </a:r>
            <a:r>
              <a:rPr spc="-145" dirty="0"/>
              <a:t>K</a:t>
            </a:r>
            <a:r>
              <a:rPr spc="-75" dirty="0"/>
              <a:t>ru</a:t>
            </a:r>
            <a:r>
              <a:rPr spc="-135" dirty="0"/>
              <a:t>t</a:t>
            </a:r>
            <a:r>
              <a:rPr spc="-50" dirty="0"/>
              <a:t>c</a:t>
            </a:r>
            <a:r>
              <a:rPr spc="-75" dirty="0"/>
              <a:t>h</a:t>
            </a:r>
            <a:r>
              <a:rPr spc="-45" dirty="0"/>
              <a:t>e</a:t>
            </a:r>
            <a:r>
              <a:rPr spc="-25" dirty="0"/>
              <a:t>n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280" y="1845691"/>
            <a:ext cx="1761489" cy="2862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3613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Uso </a:t>
            </a:r>
            <a:r>
              <a:rPr sz="1800" spc="-5" dirty="0">
                <a:latin typeface="Calibri"/>
                <a:cs typeface="Calibri"/>
              </a:rPr>
              <a:t>Clases Obj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os E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ados 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vidad </a:t>
            </a:r>
            <a:r>
              <a:rPr sz="1800" spc="-15" dirty="0">
                <a:latin typeface="Calibri"/>
                <a:cs typeface="Calibri"/>
              </a:rPr>
              <a:t>Secu</a:t>
            </a:r>
            <a:r>
              <a:rPr sz="1800" spc="-5" dirty="0">
                <a:latin typeface="Calibri"/>
                <a:cs typeface="Calibri"/>
              </a:rPr>
              <a:t>enc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abo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ci</a:t>
            </a:r>
            <a:r>
              <a:rPr sz="1800" spc="-5" dirty="0">
                <a:latin typeface="Calibri"/>
                <a:cs typeface="Calibri"/>
              </a:rPr>
              <a:t>ón Compo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aqu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Des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0085" y="1845691"/>
            <a:ext cx="3622040" cy="1918970"/>
          </a:xfrm>
          <a:custGeom>
            <a:avLst/>
            <a:gdLst/>
            <a:ahLst/>
            <a:cxnLst/>
            <a:rect l="l" t="t" r="r" b="b"/>
            <a:pathLst>
              <a:path w="3622040" h="1918970">
                <a:moveTo>
                  <a:pt x="3302381" y="0"/>
                </a:moveTo>
                <a:lnTo>
                  <a:pt x="319659" y="0"/>
                </a:lnTo>
                <a:lnTo>
                  <a:pt x="293443" y="1060"/>
                </a:lnTo>
                <a:lnTo>
                  <a:pt x="242845" y="9298"/>
                </a:lnTo>
                <a:lnTo>
                  <a:pt x="195238" y="25142"/>
                </a:lnTo>
                <a:lnTo>
                  <a:pt x="151281" y="47931"/>
                </a:lnTo>
                <a:lnTo>
                  <a:pt x="111633" y="77005"/>
                </a:lnTo>
                <a:lnTo>
                  <a:pt x="76951" y="111706"/>
                </a:lnTo>
                <a:lnTo>
                  <a:pt x="47895" y="151373"/>
                </a:lnTo>
                <a:lnTo>
                  <a:pt x="25122" y="195345"/>
                </a:lnTo>
                <a:lnTo>
                  <a:pt x="9290" y="242964"/>
                </a:lnTo>
                <a:lnTo>
                  <a:pt x="1059" y="293569"/>
                </a:lnTo>
                <a:lnTo>
                  <a:pt x="0" y="319786"/>
                </a:lnTo>
                <a:lnTo>
                  <a:pt x="0" y="1598676"/>
                </a:lnTo>
                <a:lnTo>
                  <a:pt x="4184" y="1650557"/>
                </a:lnTo>
                <a:lnTo>
                  <a:pt x="16297" y="1699770"/>
                </a:lnTo>
                <a:lnTo>
                  <a:pt x="35682" y="1745655"/>
                </a:lnTo>
                <a:lnTo>
                  <a:pt x="61679" y="1787556"/>
                </a:lnTo>
                <a:lnTo>
                  <a:pt x="93630" y="1824815"/>
                </a:lnTo>
                <a:lnTo>
                  <a:pt x="130878" y="1856774"/>
                </a:lnTo>
                <a:lnTo>
                  <a:pt x="172762" y="1882776"/>
                </a:lnTo>
                <a:lnTo>
                  <a:pt x="218626" y="1902163"/>
                </a:lnTo>
                <a:lnTo>
                  <a:pt x="267811" y="1914277"/>
                </a:lnTo>
                <a:lnTo>
                  <a:pt x="319659" y="1918462"/>
                </a:lnTo>
                <a:lnTo>
                  <a:pt x="3302381" y="1918462"/>
                </a:lnTo>
                <a:lnTo>
                  <a:pt x="3354228" y="1914277"/>
                </a:lnTo>
                <a:lnTo>
                  <a:pt x="3403413" y="1902163"/>
                </a:lnTo>
                <a:lnTo>
                  <a:pt x="3449277" y="1882776"/>
                </a:lnTo>
                <a:lnTo>
                  <a:pt x="3491161" y="1856774"/>
                </a:lnTo>
                <a:lnTo>
                  <a:pt x="3528409" y="1824815"/>
                </a:lnTo>
                <a:lnTo>
                  <a:pt x="3560360" y="1787556"/>
                </a:lnTo>
                <a:lnTo>
                  <a:pt x="3586357" y="1745655"/>
                </a:lnTo>
                <a:lnTo>
                  <a:pt x="3605742" y="1699770"/>
                </a:lnTo>
                <a:lnTo>
                  <a:pt x="3617855" y="1650557"/>
                </a:lnTo>
                <a:lnTo>
                  <a:pt x="3622040" y="1598676"/>
                </a:lnTo>
                <a:lnTo>
                  <a:pt x="3622040" y="319786"/>
                </a:lnTo>
                <a:lnTo>
                  <a:pt x="3617855" y="267935"/>
                </a:lnTo>
                <a:lnTo>
                  <a:pt x="3605742" y="218740"/>
                </a:lnTo>
                <a:lnTo>
                  <a:pt x="3586357" y="172862"/>
                </a:lnTo>
                <a:lnTo>
                  <a:pt x="3560360" y="130960"/>
                </a:lnTo>
                <a:lnTo>
                  <a:pt x="3528409" y="93694"/>
                </a:lnTo>
                <a:lnTo>
                  <a:pt x="3491161" y="61724"/>
                </a:lnTo>
                <a:lnTo>
                  <a:pt x="3449277" y="35709"/>
                </a:lnTo>
                <a:lnTo>
                  <a:pt x="3403413" y="16310"/>
                </a:lnTo>
                <a:lnTo>
                  <a:pt x="3354228" y="4187"/>
                </a:lnTo>
                <a:lnTo>
                  <a:pt x="3302381" y="0"/>
                </a:lnTo>
                <a:close/>
              </a:path>
            </a:pathLst>
          </a:custGeom>
          <a:solidFill>
            <a:srgbClr val="D2EE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0085" y="1845691"/>
            <a:ext cx="3622040" cy="1918970"/>
          </a:xfrm>
          <a:custGeom>
            <a:avLst/>
            <a:gdLst/>
            <a:ahLst/>
            <a:cxnLst/>
            <a:rect l="l" t="t" r="r" b="b"/>
            <a:pathLst>
              <a:path w="3622040" h="1918970">
                <a:moveTo>
                  <a:pt x="0" y="319786"/>
                </a:moveTo>
                <a:lnTo>
                  <a:pt x="4184" y="267935"/>
                </a:lnTo>
                <a:lnTo>
                  <a:pt x="16297" y="218740"/>
                </a:lnTo>
                <a:lnTo>
                  <a:pt x="35682" y="172862"/>
                </a:lnTo>
                <a:lnTo>
                  <a:pt x="61679" y="130960"/>
                </a:lnTo>
                <a:lnTo>
                  <a:pt x="93630" y="93694"/>
                </a:lnTo>
                <a:lnTo>
                  <a:pt x="130878" y="61724"/>
                </a:lnTo>
                <a:lnTo>
                  <a:pt x="172762" y="35709"/>
                </a:lnTo>
                <a:lnTo>
                  <a:pt x="218626" y="16310"/>
                </a:lnTo>
                <a:lnTo>
                  <a:pt x="267811" y="4187"/>
                </a:lnTo>
                <a:lnTo>
                  <a:pt x="319659" y="0"/>
                </a:lnTo>
                <a:lnTo>
                  <a:pt x="3302381" y="0"/>
                </a:lnTo>
                <a:lnTo>
                  <a:pt x="3354228" y="4187"/>
                </a:lnTo>
                <a:lnTo>
                  <a:pt x="3403413" y="16310"/>
                </a:lnTo>
                <a:lnTo>
                  <a:pt x="3449277" y="35709"/>
                </a:lnTo>
                <a:lnTo>
                  <a:pt x="3491161" y="61724"/>
                </a:lnTo>
                <a:lnTo>
                  <a:pt x="3528409" y="93694"/>
                </a:lnTo>
                <a:lnTo>
                  <a:pt x="3560360" y="130960"/>
                </a:lnTo>
                <a:lnTo>
                  <a:pt x="3586357" y="172862"/>
                </a:lnTo>
                <a:lnTo>
                  <a:pt x="3605742" y="218740"/>
                </a:lnTo>
                <a:lnTo>
                  <a:pt x="3617855" y="267935"/>
                </a:lnTo>
                <a:lnTo>
                  <a:pt x="3622040" y="319786"/>
                </a:lnTo>
                <a:lnTo>
                  <a:pt x="3622040" y="1598676"/>
                </a:lnTo>
                <a:lnTo>
                  <a:pt x="3617855" y="1650557"/>
                </a:lnTo>
                <a:lnTo>
                  <a:pt x="3605742" y="1699770"/>
                </a:lnTo>
                <a:lnTo>
                  <a:pt x="3586357" y="1745655"/>
                </a:lnTo>
                <a:lnTo>
                  <a:pt x="3560360" y="1787556"/>
                </a:lnTo>
                <a:lnTo>
                  <a:pt x="3528409" y="1824815"/>
                </a:lnTo>
                <a:lnTo>
                  <a:pt x="3491161" y="1856774"/>
                </a:lnTo>
                <a:lnTo>
                  <a:pt x="3449277" y="1882776"/>
                </a:lnTo>
                <a:lnTo>
                  <a:pt x="3403413" y="1902163"/>
                </a:lnTo>
                <a:lnTo>
                  <a:pt x="3354228" y="1914277"/>
                </a:lnTo>
                <a:lnTo>
                  <a:pt x="3302381" y="1918462"/>
                </a:lnTo>
                <a:lnTo>
                  <a:pt x="319659" y="1918462"/>
                </a:lnTo>
                <a:lnTo>
                  <a:pt x="267811" y="1914277"/>
                </a:lnTo>
                <a:lnTo>
                  <a:pt x="218626" y="1902163"/>
                </a:lnTo>
                <a:lnTo>
                  <a:pt x="172762" y="1882776"/>
                </a:lnTo>
                <a:lnTo>
                  <a:pt x="130878" y="1856774"/>
                </a:lnTo>
                <a:lnTo>
                  <a:pt x="93630" y="1824815"/>
                </a:lnTo>
                <a:lnTo>
                  <a:pt x="61679" y="1787556"/>
                </a:lnTo>
                <a:lnTo>
                  <a:pt x="35682" y="1745655"/>
                </a:lnTo>
                <a:lnTo>
                  <a:pt x="16297" y="1699770"/>
                </a:lnTo>
                <a:lnTo>
                  <a:pt x="4184" y="1650557"/>
                </a:lnTo>
                <a:lnTo>
                  <a:pt x="0" y="1598676"/>
                </a:lnTo>
                <a:lnTo>
                  <a:pt x="0" y="319786"/>
                </a:lnTo>
                <a:close/>
              </a:path>
            </a:pathLst>
          </a:custGeom>
          <a:ln w="50799">
            <a:solidFill>
              <a:srgbClr val="117D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1764" y="2014753"/>
            <a:ext cx="11385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1382AC"/>
                </a:solidFill>
                <a:latin typeface="Calibri"/>
                <a:cs typeface="Calibri"/>
              </a:rPr>
              <a:t>Vi</a:t>
            </a:r>
            <a:r>
              <a:rPr sz="1800" b="1" spc="-20" dirty="0">
                <a:solidFill>
                  <a:srgbClr val="1382AC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1382AC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1382AC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1382A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382AC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1382AC"/>
                </a:solidFill>
                <a:latin typeface="Calibri"/>
                <a:cs typeface="Calibri"/>
              </a:rPr>
              <a:t>ógi</a:t>
            </a:r>
            <a:r>
              <a:rPr sz="1800" b="1" spc="-15" dirty="0">
                <a:solidFill>
                  <a:srgbClr val="1382AC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1382AC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0085" y="4151757"/>
            <a:ext cx="3622040" cy="1918970"/>
          </a:xfrm>
          <a:custGeom>
            <a:avLst/>
            <a:gdLst/>
            <a:ahLst/>
            <a:cxnLst/>
            <a:rect l="l" t="t" r="r" b="b"/>
            <a:pathLst>
              <a:path w="3622040" h="1918970">
                <a:moveTo>
                  <a:pt x="3302381" y="0"/>
                </a:moveTo>
                <a:lnTo>
                  <a:pt x="319659" y="0"/>
                </a:lnTo>
                <a:lnTo>
                  <a:pt x="293443" y="1059"/>
                </a:lnTo>
                <a:lnTo>
                  <a:pt x="242845" y="9291"/>
                </a:lnTo>
                <a:lnTo>
                  <a:pt x="195238" y="25124"/>
                </a:lnTo>
                <a:lnTo>
                  <a:pt x="151281" y="47900"/>
                </a:lnTo>
                <a:lnTo>
                  <a:pt x="111633" y="76963"/>
                </a:lnTo>
                <a:lnTo>
                  <a:pt x="76951" y="111654"/>
                </a:lnTo>
                <a:lnTo>
                  <a:pt x="47895" y="151316"/>
                </a:lnTo>
                <a:lnTo>
                  <a:pt x="25122" y="195292"/>
                </a:lnTo>
                <a:lnTo>
                  <a:pt x="9290" y="242923"/>
                </a:lnTo>
                <a:lnTo>
                  <a:pt x="1059" y="293552"/>
                </a:lnTo>
                <a:lnTo>
                  <a:pt x="0" y="319786"/>
                </a:lnTo>
                <a:lnTo>
                  <a:pt x="0" y="1598688"/>
                </a:lnTo>
                <a:lnTo>
                  <a:pt x="4184" y="1650550"/>
                </a:lnTo>
                <a:lnTo>
                  <a:pt x="16297" y="1699748"/>
                </a:lnTo>
                <a:lnTo>
                  <a:pt x="35682" y="1745623"/>
                </a:lnTo>
                <a:lnTo>
                  <a:pt x="61679" y="1787518"/>
                </a:lnTo>
                <a:lnTo>
                  <a:pt x="93630" y="1824774"/>
                </a:lnTo>
                <a:lnTo>
                  <a:pt x="130878" y="1856732"/>
                </a:lnTo>
                <a:lnTo>
                  <a:pt x="172762" y="1882734"/>
                </a:lnTo>
                <a:lnTo>
                  <a:pt x="218626" y="1902123"/>
                </a:lnTo>
                <a:lnTo>
                  <a:pt x="267811" y="1914238"/>
                </a:lnTo>
                <a:lnTo>
                  <a:pt x="319659" y="1918423"/>
                </a:lnTo>
                <a:lnTo>
                  <a:pt x="3302381" y="1918423"/>
                </a:lnTo>
                <a:lnTo>
                  <a:pt x="3354228" y="1914238"/>
                </a:lnTo>
                <a:lnTo>
                  <a:pt x="3403413" y="1902123"/>
                </a:lnTo>
                <a:lnTo>
                  <a:pt x="3449277" y="1882734"/>
                </a:lnTo>
                <a:lnTo>
                  <a:pt x="3491161" y="1856732"/>
                </a:lnTo>
                <a:lnTo>
                  <a:pt x="3528409" y="1824774"/>
                </a:lnTo>
                <a:lnTo>
                  <a:pt x="3560360" y="1787518"/>
                </a:lnTo>
                <a:lnTo>
                  <a:pt x="3586357" y="1745623"/>
                </a:lnTo>
                <a:lnTo>
                  <a:pt x="3605742" y="1699748"/>
                </a:lnTo>
                <a:lnTo>
                  <a:pt x="3617855" y="1650550"/>
                </a:lnTo>
                <a:lnTo>
                  <a:pt x="3622040" y="1598688"/>
                </a:lnTo>
                <a:lnTo>
                  <a:pt x="3622040" y="319786"/>
                </a:lnTo>
                <a:lnTo>
                  <a:pt x="3617855" y="267904"/>
                </a:lnTo>
                <a:lnTo>
                  <a:pt x="3605742" y="218691"/>
                </a:lnTo>
                <a:lnTo>
                  <a:pt x="3586357" y="172806"/>
                </a:lnTo>
                <a:lnTo>
                  <a:pt x="3560360" y="130905"/>
                </a:lnTo>
                <a:lnTo>
                  <a:pt x="3528409" y="93646"/>
                </a:lnTo>
                <a:lnTo>
                  <a:pt x="3491161" y="61687"/>
                </a:lnTo>
                <a:lnTo>
                  <a:pt x="3449277" y="35685"/>
                </a:lnTo>
                <a:lnTo>
                  <a:pt x="3403413" y="16298"/>
                </a:lnTo>
                <a:lnTo>
                  <a:pt x="3354228" y="4184"/>
                </a:lnTo>
                <a:lnTo>
                  <a:pt x="3302381" y="0"/>
                </a:lnTo>
                <a:close/>
              </a:path>
            </a:pathLst>
          </a:custGeom>
          <a:solidFill>
            <a:srgbClr val="D3E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0085" y="4151757"/>
            <a:ext cx="3622040" cy="1918970"/>
          </a:xfrm>
          <a:custGeom>
            <a:avLst/>
            <a:gdLst/>
            <a:ahLst/>
            <a:cxnLst/>
            <a:rect l="l" t="t" r="r" b="b"/>
            <a:pathLst>
              <a:path w="3622040" h="1918970">
                <a:moveTo>
                  <a:pt x="0" y="319786"/>
                </a:moveTo>
                <a:lnTo>
                  <a:pt x="4184" y="267904"/>
                </a:lnTo>
                <a:lnTo>
                  <a:pt x="16297" y="218691"/>
                </a:lnTo>
                <a:lnTo>
                  <a:pt x="35682" y="172806"/>
                </a:lnTo>
                <a:lnTo>
                  <a:pt x="61679" y="130905"/>
                </a:lnTo>
                <a:lnTo>
                  <a:pt x="93630" y="93646"/>
                </a:lnTo>
                <a:lnTo>
                  <a:pt x="130878" y="61687"/>
                </a:lnTo>
                <a:lnTo>
                  <a:pt x="172762" y="35685"/>
                </a:lnTo>
                <a:lnTo>
                  <a:pt x="218626" y="16298"/>
                </a:lnTo>
                <a:lnTo>
                  <a:pt x="267811" y="4184"/>
                </a:lnTo>
                <a:lnTo>
                  <a:pt x="319659" y="0"/>
                </a:lnTo>
                <a:lnTo>
                  <a:pt x="3302381" y="0"/>
                </a:lnTo>
                <a:lnTo>
                  <a:pt x="3354228" y="4184"/>
                </a:lnTo>
                <a:lnTo>
                  <a:pt x="3403413" y="16298"/>
                </a:lnTo>
                <a:lnTo>
                  <a:pt x="3449277" y="35685"/>
                </a:lnTo>
                <a:lnTo>
                  <a:pt x="3491161" y="61687"/>
                </a:lnTo>
                <a:lnTo>
                  <a:pt x="3528409" y="93646"/>
                </a:lnTo>
                <a:lnTo>
                  <a:pt x="3560360" y="130905"/>
                </a:lnTo>
                <a:lnTo>
                  <a:pt x="3586357" y="172806"/>
                </a:lnTo>
                <a:lnTo>
                  <a:pt x="3605742" y="218691"/>
                </a:lnTo>
                <a:lnTo>
                  <a:pt x="3617855" y="267904"/>
                </a:lnTo>
                <a:lnTo>
                  <a:pt x="3622040" y="319786"/>
                </a:lnTo>
                <a:lnTo>
                  <a:pt x="3622040" y="1598688"/>
                </a:lnTo>
                <a:lnTo>
                  <a:pt x="3617855" y="1650550"/>
                </a:lnTo>
                <a:lnTo>
                  <a:pt x="3605742" y="1699748"/>
                </a:lnTo>
                <a:lnTo>
                  <a:pt x="3586357" y="1745623"/>
                </a:lnTo>
                <a:lnTo>
                  <a:pt x="3560360" y="1787518"/>
                </a:lnTo>
                <a:lnTo>
                  <a:pt x="3528409" y="1824774"/>
                </a:lnTo>
                <a:lnTo>
                  <a:pt x="3491161" y="1856732"/>
                </a:lnTo>
                <a:lnTo>
                  <a:pt x="3449277" y="1882734"/>
                </a:lnTo>
                <a:lnTo>
                  <a:pt x="3403413" y="1902123"/>
                </a:lnTo>
                <a:lnTo>
                  <a:pt x="3354228" y="1914238"/>
                </a:lnTo>
                <a:lnTo>
                  <a:pt x="3302381" y="1918423"/>
                </a:lnTo>
                <a:lnTo>
                  <a:pt x="319659" y="1918423"/>
                </a:lnTo>
                <a:lnTo>
                  <a:pt x="267811" y="1914238"/>
                </a:lnTo>
                <a:lnTo>
                  <a:pt x="218626" y="1902123"/>
                </a:lnTo>
                <a:lnTo>
                  <a:pt x="172762" y="1882734"/>
                </a:lnTo>
                <a:lnTo>
                  <a:pt x="130878" y="1856732"/>
                </a:lnTo>
                <a:lnTo>
                  <a:pt x="93630" y="1824774"/>
                </a:lnTo>
                <a:lnTo>
                  <a:pt x="61679" y="1787518"/>
                </a:lnTo>
                <a:lnTo>
                  <a:pt x="35682" y="1745623"/>
                </a:lnTo>
                <a:lnTo>
                  <a:pt x="16297" y="1699748"/>
                </a:lnTo>
                <a:lnTo>
                  <a:pt x="4184" y="1650550"/>
                </a:lnTo>
                <a:lnTo>
                  <a:pt x="0" y="1598688"/>
                </a:lnTo>
                <a:lnTo>
                  <a:pt x="0" y="319786"/>
                </a:lnTo>
                <a:close/>
              </a:path>
            </a:pathLst>
          </a:custGeom>
          <a:ln w="508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7444" y="1845691"/>
            <a:ext cx="3622040" cy="1918970"/>
          </a:xfrm>
          <a:custGeom>
            <a:avLst/>
            <a:gdLst/>
            <a:ahLst/>
            <a:cxnLst/>
            <a:rect l="l" t="t" r="r" b="b"/>
            <a:pathLst>
              <a:path w="3622040" h="1918970">
                <a:moveTo>
                  <a:pt x="3302380" y="0"/>
                </a:moveTo>
                <a:lnTo>
                  <a:pt x="319785" y="0"/>
                </a:lnTo>
                <a:lnTo>
                  <a:pt x="293552" y="1060"/>
                </a:lnTo>
                <a:lnTo>
                  <a:pt x="242923" y="9298"/>
                </a:lnTo>
                <a:lnTo>
                  <a:pt x="195292" y="25142"/>
                </a:lnTo>
                <a:lnTo>
                  <a:pt x="151316" y="47931"/>
                </a:lnTo>
                <a:lnTo>
                  <a:pt x="111654" y="77005"/>
                </a:lnTo>
                <a:lnTo>
                  <a:pt x="76963" y="111706"/>
                </a:lnTo>
                <a:lnTo>
                  <a:pt x="47900" y="151373"/>
                </a:lnTo>
                <a:lnTo>
                  <a:pt x="25124" y="195345"/>
                </a:lnTo>
                <a:lnTo>
                  <a:pt x="9291" y="242964"/>
                </a:lnTo>
                <a:lnTo>
                  <a:pt x="1059" y="293569"/>
                </a:lnTo>
                <a:lnTo>
                  <a:pt x="0" y="319786"/>
                </a:lnTo>
                <a:lnTo>
                  <a:pt x="0" y="1598676"/>
                </a:lnTo>
                <a:lnTo>
                  <a:pt x="4184" y="1650557"/>
                </a:lnTo>
                <a:lnTo>
                  <a:pt x="16298" y="1699770"/>
                </a:lnTo>
                <a:lnTo>
                  <a:pt x="35685" y="1745655"/>
                </a:lnTo>
                <a:lnTo>
                  <a:pt x="61687" y="1787556"/>
                </a:lnTo>
                <a:lnTo>
                  <a:pt x="93646" y="1824815"/>
                </a:lnTo>
                <a:lnTo>
                  <a:pt x="130905" y="1856774"/>
                </a:lnTo>
                <a:lnTo>
                  <a:pt x="172806" y="1882776"/>
                </a:lnTo>
                <a:lnTo>
                  <a:pt x="218691" y="1902163"/>
                </a:lnTo>
                <a:lnTo>
                  <a:pt x="267904" y="1914277"/>
                </a:lnTo>
                <a:lnTo>
                  <a:pt x="319785" y="1918462"/>
                </a:lnTo>
                <a:lnTo>
                  <a:pt x="3302380" y="1918462"/>
                </a:lnTo>
                <a:lnTo>
                  <a:pt x="3354228" y="1914277"/>
                </a:lnTo>
                <a:lnTo>
                  <a:pt x="3403413" y="1902163"/>
                </a:lnTo>
                <a:lnTo>
                  <a:pt x="3449277" y="1882776"/>
                </a:lnTo>
                <a:lnTo>
                  <a:pt x="3491161" y="1856774"/>
                </a:lnTo>
                <a:lnTo>
                  <a:pt x="3528409" y="1824815"/>
                </a:lnTo>
                <a:lnTo>
                  <a:pt x="3560360" y="1787556"/>
                </a:lnTo>
                <a:lnTo>
                  <a:pt x="3586357" y="1745655"/>
                </a:lnTo>
                <a:lnTo>
                  <a:pt x="3605742" y="1699770"/>
                </a:lnTo>
                <a:lnTo>
                  <a:pt x="3617855" y="1650557"/>
                </a:lnTo>
                <a:lnTo>
                  <a:pt x="3622039" y="1598676"/>
                </a:lnTo>
                <a:lnTo>
                  <a:pt x="3622039" y="319786"/>
                </a:lnTo>
                <a:lnTo>
                  <a:pt x="3617855" y="267935"/>
                </a:lnTo>
                <a:lnTo>
                  <a:pt x="3605742" y="218740"/>
                </a:lnTo>
                <a:lnTo>
                  <a:pt x="3586357" y="172862"/>
                </a:lnTo>
                <a:lnTo>
                  <a:pt x="3560360" y="130960"/>
                </a:lnTo>
                <a:lnTo>
                  <a:pt x="3528409" y="93694"/>
                </a:lnTo>
                <a:lnTo>
                  <a:pt x="3491161" y="61724"/>
                </a:lnTo>
                <a:lnTo>
                  <a:pt x="3449277" y="35709"/>
                </a:lnTo>
                <a:lnTo>
                  <a:pt x="3403413" y="16310"/>
                </a:lnTo>
                <a:lnTo>
                  <a:pt x="3354228" y="4187"/>
                </a:lnTo>
                <a:lnTo>
                  <a:pt x="3302380" y="0"/>
                </a:lnTo>
                <a:close/>
              </a:path>
            </a:pathLst>
          </a:custGeom>
          <a:solidFill>
            <a:srgbClr val="FC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7444" y="1845691"/>
            <a:ext cx="3622040" cy="1918970"/>
          </a:xfrm>
          <a:custGeom>
            <a:avLst/>
            <a:gdLst/>
            <a:ahLst/>
            <a:cxnLst/>
            <a:rect l="l" t="t" r="r" b="b"/>
            <a:pathLst>
              <a:path w="3622040" h="1918970">
                <a:moveTo>
                  <a:pt x="0" y="319786"/>
                </a:moveTo>
                <a:lnTo>
                  <a:pt x="4184" y="267935"/>
                </a:lnTo>
                <a:lnTo>
                  <a:pt x="16298" y="218740"/>
                </a:lnTo>
                <a:lnTo>
                  <a:pt x="35685" y="172862"/>
                </a:lnTo>
                <a:lnTo>
                  <a:pt x="61687" y="130960"/>
                </a:lnTo>
                <a:lnTo>
                  <a:pt x="93646" y="93694"/>
                </a:lnTo>
                <a:lnTo>
                  <a:pt x="130905" y="61724"/>
                </a:lnTo>
                <a:lnTo>
                  <a:pt x="172806" y="35709"/>
                </a:lnTo>
                <a:lnTo>
                  <a:pt x="218691" y="16310"/>
                </a:lnTo>
                <a:lnTo>
                  <a:pt x="267904" y="4187"/>
                </a:lnTo>
                <a:lnTo>
                  <a:pt x="319785" y="0"/>
                </a:lnTo>
                <a:lnTo>
                  <a:pt x="3302380" y="0"/>
                </a:lnTo>
                <a:lnTo>
                  <a:pt x="3354228" y="4187"/>
                </a:lnTo>
                <a:lnTo>
                  <a:pt x="3403413" y="16310"/>
                </a:lnTo>
                <a:lnTo>
                  <a:pt x="3449277" y="35709"/>
                </a:lnTo>
                <a:lnTo>
                  <a:pt x="3491161" y="61724"/>
                </a:lnTo>
                <a:lnTo>
                  <a:pt x="3528409" y="93694"/>
                </a:lnTo>
                <a:lnTo>
                  <a:pt x="3560360" y="130960"/>
                </a:lnTo>
                <a:lnTo>
                  <a:pt x="3586357" y="172862"/>
                </a:lnTo>
                <a:lnTo>
                  <a:pt x="3605742" y="218740"/>
                </a:lnTo>
                <a:lnTo>
                  <a:pt x="3617855" y="267935"/>
                </a:lnTo>
                <a:lnTo>
                  <a:pt x="3622039" y="319786"/>
                </a:lnTo>
                <a:lnTo>
                  <a:pt x="3622039" y="1598676"/>
                </a:lnTo>
                <a:lnTo>
                  <a:pt x="3617855" y="1650557"/>
                </a:lnTo>
                <a:lnTo>
                  <a:pt x="3605742" y="1699770"/>
                </a:lnTo>
                <a:lnTo>
                  <a:pt x="3586357" y="1745655"/>
                </a:lnTo>
                <a:lnTo>
                  <a:pt x="3560360" y="1787556"/>
                </a:lnTo>
                <a:lnTo>
                  <a:pt x="3528409" y="1824815"/>
                </a:lnTo>
                <a:lnTo>
                  <a:pt x="3491161" y="1856774"/>
                </a:lnTo>
                <a:lnTo>
                  <a:pt x="3449277" y="1882776"/>
                </a:lnTo>
                <a:lnTo>
                  <a:pt x="3403413" y="1902163"/>
                </a:lnTo>
                <a:lnTo>
                  <a:pt x="3354228" y="1914277"/>
                </a:lnTo>
                <a:lnTo>
                  <a:pt x="3302380" y="1918462"/>
                </a:lnTo>
                <a:lnTo>
                  <a:pt x="319785" y="1918462"/>
                </a:lnTo>
                <a:lnTo>
                  <a:pt x="267904" y="1914277"/>
                </a:lnTo>
                <a:lnTo>
                  <a:pt x="218691" y="1902163"/>
                </a:lnTo>
                <a:lnTo>
                  <a:pt x="172806" y="1882776"/>
                </a:lnTo>
                <a:lnTo>
                  <a:pt x="130905" y="1856774"/>
                </a:lnTo>
                <a:lnTo>
                  <a:pt x="93646" y="1824815"/>
                </a:lnTo>
                <a:lnTo>
                  <a:pt x="61687" y="1787556"/>
                </a:lnTo>
                <a:lnTo>
                  <a:pt x="35685" y="1745655"/>
                </a:lnTo>
                <a:lnTo>
                  <a:pt x="16298" y="1699770"/>
                </a:lnTo>
                <a:lnTo>
                  <a:pt x="4184" y="1650557"/>
                </a:lnTo>
                <a:lnTo>
                  <a:pt x="0" y="1598676"/>
                </a:lnTo>
                <a:lnTo>
                  <a:pt x="0" y="319786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7444" y="4151503"/>
            <a:ext cx="3622040" cy="1918970"/>
          </a:xfrm>
          <a:custGeom>
            <a:avLst/>
            <a:gdLst/>
            <a:ahLst/>
            <a:cxnLst/>
            <a:rect l="l" t="t" r="r" b="b"/>
            <a:pathLst>
              <a:path w="3622040" h="1918970">
                <a:moveTo>
                  <a:pt x="3302380" y="0"/>
                </a:moveTo>
                <a:lnTo>
                  <a:pt x="319785" y="0"/>
                </a:lnTo>
                <a:lnTo>
                  <a:pt x="293552" y="1059"/>
                </a:lnTo>
                <a:lnTo>
                  <a:pt x="242923" y="9290"/>
                </a:lnTo>
                <a:lnTo>
                  <a:pt x="195292" y="25122"/>
                </a:lnTo>
                <a:lnTo>
                  <a:pt x="151316" y="47895"/>
                </a:lnTo>
                <a:lnTo>
                  <a:pt x="111654" y="76951"/>
                </a:lnTo>
                <a:lnTo>
                  <a:pt x="76963" y="111633"/>
                </a:lnTo>
                <a:lnTo>
                  <a:pt x="47900" y="151281"/>
                </a:lnTo>
                <a:lnTo>
                  <a:pt x="25124" y="195238"/>
                </a:lnTo>
                <a:lnTo>
                  <a:pt x="9291" y="242845"/>
                </a:lnTo>
                <a:lnTo>
                  <a:pt x="1059" y="293443"/>
                </a:lnTo>
                <a:lnTo>
                  <a:pt x="0" y="319659"/>
                </a:lnTo>
                <a:lnTo>
                  <a:pt x="0" y="1598637"/>
                </a:lnTo>
                <a:lnTo>
                  <a:pt x="4184" y="1650503"/>
                </a:lnTo>
                <a:lnTo>
                  <a:pt x="16298" y="1699703"/>
                </a:lnTo>
                <a:lnTo>
                  <a:pt x="35685" y="1745581"/>
                </a:lnTo>
                <a:lnTo>
                  <a:pt x="61687" y="1787477"/>
                </a:lnTo>
                <a:lnTo>
                  <a:pt x="93646" y="1824734"/>
                </a:lnTo>
                <a:lnTo>
                  <a:pt x="130905" y="1856693"/>
                </a:lnTo>
                <a:lnTo>
                  <a:pt x="172806" y="1882696"/>
                </a:lnTo>
                <a:lnTo>
                  <a:pt x="218691" y="1902084"/>
                </a:lnTo>
                <a:lnTo>
                  <a:pt x="267904" y="1914200"/>
                </a:lnTo>
                <a:lnTo>
                  <a:pt x="319785" y="1918385"/>
                </a:lnTo>
                <a:lnTo>
                  <a:pt x="3302380" y="1918385"/>
                </a:lnTo>
                <a:lnTo>
                  <a:pt x="3354228" y="1914200"/>
                </a:lnTo>
                <a:lnTo>
                  <a:pt x="3403413" y="1902084"/>
                </a:lnTo>
                <a:lnTo>
                  <a:pt x="3449277" y="1882696"/>
                </a:lnTo>
                <a:lnTo>
                  <a:pt x="3491161" y="1856693"/>
                </a:lnTo>
                <a:lnTo>
                  <a:pt x="3528409" y="1824734"/>
                </a:lnTo>
                <a:lnTo>
                  <a:pt x="3560360" y="1787477"/>
                </a:lnTo>
                <a:lnTo>
                  <a:pt x="3586357" y="1745581"/>
                </a:lnTo>
                <a:lnTo>
                  <a:pt x="3605742" y="1699703"/>
                </a:lnTo>
                <a:lnTo>
                  <a:pt x="3617855" y="1650503"/>
                </a:lnTo>
                <a:lnTo>
                  <a:pt x="3622039" y="1598637"/>
                </a:lnTo>
                <a:lnTo>
                  <a:pt x="3622039" y="319659"/>
                </a:lnTo>
                <a:lnTo>
                  <a:pt x="3617855" y="267811"/>
                </a:lnTo>
                <a:lnTo>
                  <a:pt x="3605742" y="218626"/>
                </a:lnTo>
                <a:lnTo>
                  <a:pt x="3586357" y="172762"/>
                </a:lnTo>
                <a:lnTo>
                  <a:pt x="3560360" y="130878"/>
                </a:lnTo>
                <a:lnTo>
                  <a:pt x="3528409" y="93630"/>
                </a:lnTo>
                <a:lnTo>
                  <a:pt x="3491161" y="61679"/>
                </a:lnTo>
                <a:lnTo>
                  <a:pt x="3449277" y="35682"/>
                </a:lnTo>
                <a:lnTo>
                  <a:pt x="3403413" y="16297"/>
                </a:lnTo>
                <a:lnTo>
                  <a:pt x="3354228" y="4184"/>
                </a:lnTo>
                <a:lnTo>
                  <a:pt x="3302380" y="0"/>
                </a:lnTo>
                <a:close/>
              </a:path>
            </a:pathLst>
          </a:custGeom>
          <a:solidFill>
            <a:srgbClr val="F9D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7444" y="4151503"/>
            <a:ext cx="3622040" cy="1918970"/>
          </a:xfrm>
          <a:custGeom>
            <a:avLst/>
            <a:gdLst/>
            <a:ahLst/>
            <a:cxnLst/>
            <a:rect l="l" t="t" r="r" b="b"/>
            <a:pathLst>
              <a:path w="3622040" h="1918970">
                <a:moveTo>
                  <a:pt x="0" y="319659"/>
                </a:moveTo>
                <a:lnTo>
                  <a:pt x="4184" y="267811"/>
                </a:lnTo>
                <a:lnTo>
                  <a:pt x="16298" y="218626"/>
                </a:lnTo>
                <a:lnTo>
                  <a:pt x="35685" y="172762"/>
                </a:lnTo>
                <a:lnTo>
                  <a:pt x="61687" y="130878"/>
                </a:lnTo>
                <a:lnTo>
                  <a:pt x="93646" y="93630"/>
                </a:lnTo>
                <a:lnTo>
                  <a:pt x="130905" y="61679"/>
                </a:lnTo>
                <a:lnTo>
                  <a:pt x="172806" y="35682"/>
                </a:lnTo>
                <a:lnTo>
                  <a:pt x="218691" y="16297"/>
                </a:lnTo>
                <a:lnTo>
                  <a:pt x="267904" y="4184"/>
                </a:lnTo>
                <a:lnTo>
                  <a:pt x="319785" y="0"/>
                </a:lnTo>
                <a:lnTo>
                  <a:pt x="3302380" y="0"/>
                </a:lnTo>
                <a:lnTo>
                  <a:pt x="3354228" y="4184"/>
                </a:lnTo>
                <a:lnTo>
                  <a:pt x="3403413" y="16297"/>
                </a:lnTo>
                <a:lnTo>
                  <a:pt x="3449277" y="35682"/>
                </a:lnTo>
                <a:lnTo>
                  <a:pt x="3491161" y="61679"/>
                </a:lnTo>
                <a:lnTo>
                  <a:pt x="3528409" y="93630"/>
                </a:lnTo>
                <a:lnTo>
                  <a:pt x="3560360" y="130878"/>
                </a:lnTo>
                <a:lnTo>
                  <a:pt x="3586357" y="172762"/>
                </a:lnTo>
                <a:lnTo>
                  <a:pt x="3605742" y="218626"/>
                </a:lnTo>
                <a:lnTo>
                  <a:pt x="3617855" y="267811"/>
                </a:lnTo>
                <a:lnTo>
                  <a:pt x="3622039" y="319659"/>
                </a:lnTo>
                <a:lnTo>
                  <a:pt x="3622039" y="1598637"/>
                </a:lnTo>
                <a:lnTo>
                  <a:pt x="3617855" y="1650503"/>
                </a:lnTo>
                <a:lnTo>
                  <a:pt x="3605742" y="1699703"/>
                </a:lnTo>
                <a:lnTo>
                  <a:pt x="3586357" y="1745581"/>
                </a:lnTo>
                <a:lnTo>
                  <a:pt x="3560360" y="1787477"/>
                </a:lnTo>
                <a:lnTo>
                  <a:pt x="3528409" y="1824734"/>
                </a:lnTo>
                <a:lnTo>
                  <a:pt x="3491161" y="1856693"/>
                </a:lnTo>
                <a:lnTo>
                  <a:pt x="3449277" y="1882696"/>
                </a:lnTo>
                <a:lnTo>
                  <a:pt x="3403413" y="1902084"/>
                </a:lnTo>
                <a:lnTo>
                  <a:pt x="3354228" y="1914200"/>
                </a:lnTo>
                <a:lnTo>
                  <a:pt x="3302380" y="1918385"/>
                </a:lnTo>
                <a:lnTo>
                  <a:pt x="319785" y="1918385"/>
                </a:lnTo>
                <a:lnTo>
                  <a:pt x="267904" y="1914200"/>
                </a:lnTo>
                <a:lnTo>
                  <a:pt x="218691" y="1902084"/>
                </a:lnTo>
                <a:lnTo>
                  <a:pt x="172806" y="1882696"/>
                </a:lnTo>
                <a:lnTo>
                  <a:pt x="130905" y="1856693"/>
                </a:lnTo>
                <a:lnTo>
                  <a:pt x="93646" y="1824734"/>
                </a:lnTo>
                <a:lnTo>
                  <a:pt x="61687" y="1787477"/>
                </a:lnTo>
                <a:lnTo>
                  <a:pt x="35685" y="1745581"/>
                </a:lnTo>
                <a:lnTo>
                  <a:pt x="16298" y="1699703"/>
                </a:lnTo>
                <a:lnTo>
                  <a:pt x="4184" y="1650503"/>
                </a:lnTo>
                <a:lnTo>
                  <a:pt x="0" y="1598637"/>
                </a:lnTo>
                <a:lnTo>
                  <a:pt x="0" y="319659"/>
                </a:lnTo>
                <a:close/>
              </a:path>
            </a:pathLst>
          </a:custGeom>
          <a:ln w="508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000" y="2964179"/>
            <a:ext cx="2776220" cy="1738630"/>
          </a:xfrm>
          <a:custGeom>
            <a:avLst/>
            <a:gdLst/>
            <a:ahLst/>
            <a:cxnLst/>
            <a:rect l="l" t="t" r="r" b="b"/>
            <a:pathLst>
              <a:path w="2776220" h="1738629">
                <a:moveTo>
                  <a:pt x="1388109" y="0"/>
                </a:moveTo>
                <a:lnTo>
                  <a:pt x="1274254" y="2882"/>
                </a:lnTo>
                <a:lnTo>
                  <a:pt x="1162935" y="11379"/>
                </a:lnTo>
                <a:lnTo>
                  <a:pt x="1054509" y="25267"/>
                </a:lnTo>
                <a:lnTo>
                  <a:pt x="949334" y="44321"/>
                </a:lnTo>
                <a:lnTo>
                  <a:pt x="847766" y="68320"/>
                </a:lnTo>
                <a:lnTo>
                  <a:pt x="750163" y="97037"/>
                </a:lnTo>
                <a:lnTo>
                  <a:pt x="656883" y="130249"/>
                </a:lnTo>
                <a:lnTo>
                  <a:pt x="568281" y="167733"/>
                </a:lnTo>
                <a:lnTo>
                  <a:pt x="484715" y="209264"/>
                </a:lnTo>
                <a:lnTo>
                  <a:pt x="406542" y="254619"/>
                </a:lnTo>
                <a:lnTo>
                  <a:pt x="334120" y="303573"/>
                </a:lnTo>
                <a:lnTo>
                  <a:pt x="267805" y="355902"/>
                </a:lnTo>
                <a:lnTo>
                  <a:pt x="207954" y="411384"/>
                </a:lnTo>
                <a:lnTo>
                  <a:pt x="154925" y="469792"/>
                </a:lnTo>
                <a:lnTo>
                  <a:pt x="109075" y="530905"/>
                </a:lnTo>
                <a:lnTo>
                  <a:pt x="70760" y="594498"/>
                </a:lnTo>
                <a:lnTo>
                  <a:pt x="40338" y="660346"/>
                </a:lnTo>
                <a:lnTo>
                  <a:pt x="18166" y="728227"/>
                </a:lnTo>
                <a:lnTo>
                  <a:pt x="4601" y="797915"/>
                </a:lnTo>
                <a:lnTo>
                  <a:pt x="0" y="869188"/>
                </a:lnTo>
                <a:lnTo>
                  <a:pt x="4601" y="940478"/>
                </a:lnTo>
                <a:lnTo>
                  <a:pt x="18166" y="1010183"/>
                </a:lnTo>
                <a:lnTo>
                  <a:pt x="40338" y="1078078"/>
                </a:lnTo>
                <a:lnTo>
                  <a:pt x="70760" y="1143939"/>
                </a:lnTo>
                <a:lnTo>
                  <a:pt x="109075" y="1207543"/>
                </a:lnTo>
                <a:lnTo>
                  <a:pt x="154925" y="1268666"/>
                </a:lnTo>
                <a:lnTo>
                  <a:pt x="207954" y="1327084"/>
                </a:lnTo>
                <a:lnTo>
                  <a:pt x="267805" y="1382572"/>
                </a:lnTo>
                <a:lnTo>
                  <a:pt x="334120" y="1434908"/>
                </a:lnTo>
                <a:lnTo>
                  <a:pt x="406542" y="1483868"/>
                </a:lnTo>
                <a:lnTo>
                  <a:pt x="484715" y="1529226"/>
                </a:lnTo>
                <a:lnTo>
                  <a:pt x="568281" y="1570761"/>
                </a:lnTo>
                <a:lnTo>
                  <a:pt x="656883" y="1608247"/>
                </a:lnTo>
                <a:lnTo>
                  <a:pt x="750163" y="1641462"/>
                </a:lnTo>
                <a:lnTo>
                  <a:pt x="847766" y="1670180"/>
                </a:lnTo>
                <a:lnTo>
                  <a:pt x="949334" y="1694179"/>
                </a:lnTo>
                <a:lnTo>
                  <a:pt x="1054509" y="1713235"/>
                </a:lnTo>
                <a:lnTo>
                  <a:pt x="1162935" y="1727123"/>
                </a:lnTo>
                <a:lnTo>
                  <a:pt x="1274254" y="1735620"/>
                </a:lnTo>
                <a:lnTo>
                  <a:pt x="1388109" y="1738503"/>
                </a:lnTo>
                <a:lnTo>
                  <a:pt x="1501947" y="1735620"/>
                </a:lnTo>
                <a:lnTo>
                  <a:pt x="1613250" y="1727123"/>
                </a:lnTo>
                <a:lnTo>
                  <a:pt x="1721661" y="1713235"/>
                </a:lnTo>
                <a:lnTo>
                  <a:pt x="1826823" y="1694179"/>
                </a:lnTo>
                <a:lnTo>
                  <a:pt x="1928379" y="1670180"/>
                </a:lnTo>
                <a:lnTo>
                  <a:pt x="2025972" y="1641462"/>
                </a:lnTo>
                <a:lnTo>
                  <a:pt x="2119244" y="1608247"/>
                </a:lnTo>
                <a:lnTo>
                  <a:pt x="2207839" y="1570761"/>
                </a:lnTo>
                <a:lnTo>
                  <a:pt x="2291398" y="1529226"/>
                </a:lnTo>
                <a:lnTo>
                  <a:pt x="2369566" y="1483868"/>
                </a:lnTo>
                <a:lnTo>
                  <a:pt x="2441984" y="1434908"/>
                </a:lnTo>
                <a:lnTo>
                  <a:pt x="2508295" y="1382572"/>
                </a:lnTo>
                <a:lnTo>
                  <a:pt x="2568143" y="1327084"/>
                </a:lnTo>
                <a:lnTo>
                  <a:pt x="2621170" y="1268666"/>
                </a:lnTo>
                <a:lnTo>
                  <a:pt x="2667019" y="1207543"/>
                </a:lnTo>
                <a:lnTo>
                  <a:pt x="2705333" y="1143939"/>
                </a:lnTo>
                <a:lnTo>
                  <a:pt x="2735755" y="1078078"/>
                </a:lnTo>
                <a:lnTo>
                  <a:pt x="2757926" y="1010183"/>
                </a:lnTo>
                <a:lnTo>
                  <a:pt x="2771491" y="940478"/>
                </a:lnTo>
                <a:lnTo>
                  <a:pt x="2776093" y="869188"/>
                </a:lnTo>
                <a:lnTo>
                  <a:pt x="2771491" y="797915"/>
                </a:lnTo>
                <a:lnTo>
                  <a:pt x="2757926" y="728227"/>
                </a:lnTo>
                <a:lnTo>
                  <a:pt x="2735755" y="660346"/>
                </a:lnTo>
                <a:lnTo>
                  <a:pt x="2705333" y="594498"/>
                </a:lnTo>
                <a:lnTo>
                  <a:pt x="2667019" y="530905"/>
                </a:lnTo>
                <a:lnTo>
                  <a:pt x="2621170" y="469792"/>
                </a:lnTo>
                <a:lnTo>
                  <a:pt x="2568143" y="411384"/>
                </a:lnTo>
                <a:lnTo>
                  <a:pt x="2508295" y="355902"/>
                </a:lnTo>
                <a:lnTo>
                  <a:pt x="2441984" y="303573"/>
                </a:lnTo>
                <a:lnTo>
                  <a:pt x="2369565" y="254619"/>
                </a:lnTo>
                <a:lnTo>
                  <a:pt x="2291398" y="209264"/>
                </a:lnTo>
                <a:lnTo>
                  <a:pt x="2207839" y="167733"/>
                </a:lnTo>
                <a:lnTo>
                  <a:pt x="2119244" y="130249"/>
                </a:lnTo>
                <a:lnTo>
                  <a:pt x="2025972" y="97037"/>
                </a:lnTo>
                <a:lnTo>
                  <a:pt x="1928379" y="68320"/>
                </a:lnTo>
                <a:lnTo>
                  <a:pt x="1826823" y="44321"/>
                </a:lnTo>
                <a:lnTo>
                  <a:pt x="1721661" y="25267"/>
                </a:lnTo>
                <a:lnTo>
                  <a:pt x="1613250" y="11379"/>
                </a:lnTo>
                <a:lnTo>
                  <a:pt x="1501947" y="2882"/>
                </a:lnTo>
                <a:lnTo>
                  <a:pt x="1388109" y="0"/>
                </a:lnTo>
                <a:close/>
              </a:path>
            </a:pathLst>
          </a:custGeom>
          <a:solidFill>
            <a:srgbClr val="FFED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2964179"/>
            <a:ext cx="2776220" cy="1738630"/>
          </a:xfrm>
          <a:custGeom>
            <a:avLst/>
            <a:gdLst/>
            <a:ahLst/>
            <a:cxnLst/>
            <a:rect l="l" t="t" r="r" b="b"/>
            <a:pathLst>
              <a:path w="2776220" h="1738629">
                <a:moveTo>
                  <a:pt x="0" y="869188"/>
                </a:moveTo>
                <a:lnTo>
                  <a:pt x="4601" y="797915"/>
                </a:lnTo>
                <a:lnTo>
                  <a:pt x="18166" y="728227"/>
                </a:lnTo>
                <a:lnTo>
                  <a:pt x="40338" y="660346"/>
                </a:lnTo>
                <a:lnTo>
                  <a:pt x="70760" y="594498"/>
                </a:lnTo>
                <a:lnTo>
                  <a:pt x="109075" y="530905"/>
                </a:lnTo>
                <a:lnTo>
                  <a:pt x="154925" y="469792"/>
                </a:lnTo>
                <a:lnTo>
                  <a:pt x="207954" y="411384"/>
                </a:lnTo>
                <a:lnTo>
                  <a:pt x="267805" y="355902"/>
                </a:lnTo>
                <a:lnTo>
                  <a:pt x="334120" y="303573"/>
                </a:lnTo>
                <a:lnTo>
                  <a:pt x="406542" y="254619"/>
                </a:lnTo>
                <a:lnTo>
                  <a:pt x="484715" y="209264"/>
                </a:lnTo>
                <a:lnTo>
                  <a:pt x="568281" y="167733"/>
                </a:lnTo>
                <a:lnTo>
                  <a:pt x="656883" y="130249"/>
                </a:lnTo>
                <a:lnTo>
                  <a:pt x="750163" y="97037"/>
                </a:lnTo>
                <a:lnTo>
                  <a:pt x="847766" y="68320"/>
                </a:lnTo>
                <a:lnTo>
                  <a:pt x="949334" y="44321"/>
                </a:lnTo>
                <a:lnTo>
                  <a:pt x="1054509" y="25267"/>
                </a:lnTo>
                <a:lnTo>
                  <a:pt x="1162935" y="11379"/>
                </a:lnTo>
                <a:lnTo>
                  <a:pt x="1274254" y="2882"/>
                </a:lnTo>
                <a:lnTo>
                  <a:pt x="1388109" y="0"/>
                </a:lnTo>
                <a:lnTo>
                  <a:pt x="1501947" y="2882"/>
                </a:lnTo>
                <a:lnTo>
                  <a:pt x="1613250" y="11379"/>
                </a:lnTo>
                <a:lnTo>
                  <a:pt x="1721661" y="25267"/>
                </a:lnTo>
                <a:lnTo>
                  <a:pt x="1826823" y="44321"/>
                </a:lnTo>
                <a:lnTo>
                  <a:pt x="1928379" y="68320"/>
                </a:lnTo>
                <a:lnTo>
                  <a:pt x="2025972" y="97037"/>
                </a:lnTo>
                <a:lnTo>
                  <a:pt x="2119244" y="130249"/>
                </a:lnTo>
                <a:lnTo>
                  <a:pt x="2207839" y="167733"/>
                </a:lnTo>
                <a:lnTo>
                  <a:pt x="2291398" y="209264"/>
                </a:lnTo>
                <a:lnTo>
                  <a:pt x="2369565" y="254619"/>
                </a:lnTo>
                <a:lnTo>
                  <a:pt x="2441984" y="303573"/>
                </a:lnTo>
                <a:lnTo>
                  <a:pt x="2508295" y="355902"/>
                </a:lnTo>
                <a:lnTo>
                  <a:pt x="2568143" y="411384"/>
                </a:lnTo>
                <a:lnTo>
                  <a:pt x="2621170" y="469792"/>
                </a:lnTo>
                <a:lnTo>
                  <a:pt x="2667019" y="530905"/>
                </a:lnTo>
                <a:lnTo>
                  <a:pt x="2705333" y="594498"/>
                </a:lnTo>
                <a:lnTo>
                  <a:pt x="2735755" y="660346"/>
                </a:lnTo>
                <a:lnTo>
                  <a:pt x="2757926" y="728227"/>
                </a:lnTo>
                <a:lnTo>
                  <a:pt x="2771491" y="797915"/>
                </a:lnTo>
                <a:lnTo>
                  <a:pt x="2776093" y="869188"/>
                </a:lnTo>
                <a:lnTo>
                  <a:pt x="2771491" y="940478"/>
                </a:lnTo>
                <a:lnTo>
                  <a:pt x="2757926" y="1010183"/>
                </a:lnTo>
                <a:lnTo>
                  <a:pt x="2735755" y="1078078"/>
                </a:lnTo>
                <a:lnTo>
                  <a:pt x="2705333" y="1143939"/>
                </a:lnTo>
                <a:lnTo>
                  <a:pt x="2667019" y="1207543"/>
                </a:lnTo>
                <a:lnTo>
                  <a:pt x="2621170" y="1268666"/>
                </a:lnTo>
                <a:lnTo>
                  <a:pt x="2568143" y="1327084"/>
                </a:lnTo>
                <a:lnTo>
                  <a:pt x="2508295" y="1382572"/>
                </a:lnTo>
                <a:lnTo>
                  <a:pt x="2441984" y="1434908"/>
                </a:lnTo>
                <a:lnTo>
                  <a:pt x="2369566" y="1483868"/>
                </a:lnTo>
                <a:lnTo>
                  <a:pt x="2291398" y="1529226"/>
                </a:lnTo>
                <a:lnTo>
                  <a:pt x="2207839" y="1570761"/>
                </a:lnTo>
                <a:lnTo>
                  <a:pt x="2119244" y="1608247"/>
                </a:lnTo>
                <a:lnTo>
                  <a:pt x="2025972" y="1641462"/>
                </a:lnTo>
                <a:lnTo>
                  <a:pt x="1928379" y="1670180"/>
                </a:lnTo>
                <a:lnTo>
                  <a:pt x="1826823" y="1694179"/>
                </a:lnTo>
                <a:lnTo>
                  <a:pt x="1721661" y="1713235"/>
                </a:lnTo>
                <a:lnTo>
                  <a:pt x="1613250" y="1727123"/>
                </a:lnTo>
                <a:lnTo>
                  <a:pt x="1501947" y="1735620"/>
                </a:lnTo>
                <a:lnTo>
                  <a:pt x="1388109" y="1738503"/>
                </a:lnTo>
                <a:lnTo>
                  <a:pt x="1274254" y="1735620"/>
                </a:lnTo>
                <a:lnTo>
                  <a:pt x="1162935" y="1727123"/>
                </a:lnTo>
                <a:lnTo>
                  <a:pt x="1054509" y="1713235"/>
                </a:lnTo>
                <a:lnTo>
                  <a:pt x="949334" y="1694179"/>
                </a:lnTo>
                <a:lnTo>
                  <a:pt x="847766" y="1670180"/>
                </a:lnTo>
                <a:lnTo>
                  <a:pt x="750163" y="1641462"/>
                </a:lnTo>
                <a:lnTo>
                  <a:pt x="656883" y="1608247"/>
                </a:lnTo>
                <a:lnTo>
                  <a:pt x="568281" y="1570761"/>
                </a:lnTo>
                <a:lnTo>
                  <a:pt x="484715" y="1529226"/>
                </a:lnTo>
                <a:lnTo>
                  <a:pt x="406542" y="1483868"/>
                </a:lnTo>
                <a:lnTo>
                  <a:pt x="334120" y="1434908"/>
                </a:lnTo>
                <a:lnTo>
                  <a:pt x="267805" y="1382572"/>
                </a:lnTo>
                <a:lnTo>
                  <a:pt x="207954" y="1327084"/>
                </a:lnTo>
                <a:lnTo>
                  <a:pt x="154925" y="1268666"/>
                </a:lnTo>
                <a:lnTo>
                  <a:pt x="109075" y="1207543"/>
                </a:lnTo>
                <a:lnTo>
                  <a:pt x="70760" y="1143939"/>
                </a:lnTo>
                <a:lnTo>
                  <a:pt x="40338" y="1078078"/>
                </a:lnTo>
                <a:lnTo>
                  <a:pt x="18166" y="1010183"/>
                </a:lnTo>
                <a:lnTo>
                  <a:pt x="4601" y="940478"/>
                </a:lnTo>
                <a:lnTo>
                  <a:pt x="0" y="869188"/>
                </a:lnTo>
                <a:close/>
              </a:path>
            </a:pathLst>
          </a:custGeom>
          <a:ln w="508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98850" y="4321428"/>
            <a:ext cx="236918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6755">
              <a:lnSpc>
                <a:spcPts val="2085"/>
              </a:lnSpc>
            </a:pPr>
            <a:r>
              <a:rPr sz="1800" b="1" spc="-20" dirty="0">
                <a:solidFill>
                  <a:srgbClr val="00AF50"/>
                </a:solidFill>
                <a:latin typeface="Calibri"/>
                <a:cs typeface="Calibri"/>
              </a:rPr>
              <a:t>V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i</a:t>
            </a:r>
            <a:r>
              <a:rPr sz="1800" b="1" spc="-3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P</a:t>
            </a:r>
            <a:r>
              <a:rPr sz="1800" b="1" spc="-3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oce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sos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5"/>
              </a:lnSpc>
            </a:pP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vidad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9785" y="2014753"/>
            <a:ext cx="231965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eali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aci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ó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 marR="1002665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libri"/>
                <a:cs typeface="Calibri"/>
              </a:rPr>
              <a:t>Compo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aqu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1398" y="4321047"/>
            <a:ext cx="2407920" cy="57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00" b="1" spc="-3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trib</a:t>
            </a:r>
            <a:r>
              <a:rPr sz="1800" b="1" spc="-5" dirty="0">
                <a:solidFill>
                  <a:srgbClr val="6F2F9F"/>
                </a:solidFill>
                <a:latin typeface="Calibri"/>
                <a:cs typeface="Calibri"/>
              </a:rPr>
              <a:t>uc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1800" b="1" spc="-20" dirty="0">
                <a:solidFill>
                  <a:srgbClr val="6F2F9F"/>
                </a:solidFill>
                <a:latin typeface="Calibri"/>
                <a:cs typeface="Calibri"/>
              </a:rPr>
              <a:t>ó</a:t>
            </a:r>
            <a:r>
              <a:rPr sz="1800" b="1" spc="-1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1386" y="3294507"/>
            <a:ext cx="1662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V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3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-25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Ca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sos d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08418" y="3568827"/>
            <a:ext cx="3892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Uso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2444" y="4029075"/>
            <a:ext cx="12528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7292" y="2362454"/>
            <a:ext cx="124333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Clases Obj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os E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ados </a:t>
            </a:r>
            <a:r>
              <a:rPr sz="1800" spc="-5" dirty="0">
                <a:latin typeface="Calibri"/>
                <a:cs typeface="Calibri"/>
              </a:rPr>
              <a:t>Col</a:t>
            </a:r>
            <a:r>
              <a:rPr sz="1800" dirty="0">
                <a:latin typeface="Calibri"/>
                <a:cs typeface="Calibri"/>
              </a:rPr>
              <a:t>abo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ón Secuenci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145" dirty="0"/>
              <a:t>R</a:t>
            </a:r>
            <a:r>
              <a:rPr spc="-45" dirty="0"/>
              <a:t>e</a:t>
            </a:r>
            <a:r>
              <a:rPr spc="-125" dirty="0"/>
              <a:t>s</a:t>
            </a:r>
            <a:r>
              <a:rPr spc="-120" dirty="0"/>
              <a:t>t</a:t>
            </a:r>
            <a:r>
              <a:rPr dirty="0"/>
              <a:t>o</a:t>
            </a:r>
            <a:r>
              <a:rPr spc="-114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90" dirty="0"/>
              <a:t> </a:t>
            </a:r>
            <a:r>
              <a:rPr spc="-120" dirty="0"/>
              <a:t>t</a:t>
            </a:r>
            <a:r>
              <a:rPr spc="-45" dirty="0"/>
              <a:t>e</a:t>
            </a:r>
            <a:r>
              <a:rPr spc="-55" dirty="0"/>
              <a:t>m</a:t>
            </a:r>
            <a:r>
              <a:rPr spc="-80" dirty="0"/>
              <a:t>a</a:t>
            </a:r>
            <a:r>
              <a:rPr spc="-65" dirty="0"/>
              <a:t>s</a:t>
            </a:r>
            <a:r>
              <a:rPr spc="-15" dirty="0"/>
              <a:t>.</a:t>
            </a:r>
            <a:r>
              <a:rPr spc="-90" dirty="0"/>
              <a:t> </a:t>
            </a:r>
            <a:r>
              <a:rPr spc="-45" dirty="0"/>
              <a:t>O</a:t>
            </a:r>
            <a:r>
              <a:rPr spc="-70" dirty="0"/>
              <a:t>bje</a:t>
            </a:r>
            <a:r>
              <a:rPr spc="-80" dirty="0"/>
              <a:t>t</a:t>
            </a:r>
            <a:r>
              <a:rPr spc="-70" dirty="0"/>
              <a:t>i</a:t>
            </a:r>
            <a:r>
              <a:rPr spc="-125" dirty="0"/>
              <a:t>v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2332886"/>
            <a:ext cx="7520940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Expl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diag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eje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3689627"/>
            <a:ext cx="5745480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Conoce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util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idad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así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884" y="5046488"/>
            <a:ext cx="523621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jemplo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ácti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diag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amas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280" y="2228088"/>
            <a:ext cx="1714754" cy="1714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</a:t>
            </a:r>
            <a:r>
              <a:rPr spc="-15" dirty="0"/>
              <a:t>l</a:t>
            </a:r>
            <a:r>
              <a:rPr spc="-105" dirty="0"/>
              <a:t> </a:t>
            </a:r>
            <a:r>
              <a:rPr spc="-45" dirty="0"/>
              <a:t>I</a:t>
            </a:r>
            <a:r>
              <a:rPr spc="-75" dirty="0"/>
              <a:t>n</a:t>
            </a:r>
            <a:r>
              <a:rPr spc="-110" dirty="0"/>
              <a:t>g</a:t>
            </a:r>
            <a:r>
              <a:rPr spc="-45" dirty="0"/>
              <a:t>e</a:t>
            </a:r>
            <a:r>
              <a:rPr spc="-75" dirty="0"/>
              <a:t>n</a:t>
            </a:r>
            <a:r>
              <a:rPr spc="-70" dirty="0"/>
              <a:t>i</a:t>
            </a:r>
            <a:r>
              <a:rPr spc="-45" dirty="0"/>
              <a:t>e</a:t>
            </a:r>
            <a:r>
              <a:rPr spc="-165" dirty="0"/>
              <a:t>r</a:t>
            </a:r>
            <a:r>
              <a:rPr dirty="0"/>
              <a:t>o</a:t>
            </a:r>
            <a:r>
              <a:rPr spc="-114" dirty="0"/>
              <a:t> </a:t>
            </a:r>
            <a:r>
              <a:rPr spc="-75" dirty="0"/>
              <a:t>d</a:t>
            </a:r>
            <a:r>
              <a:rPr dirty="0"/>
              <a:t>e</a:t>
            </a:r>
            <a:r>
              <a:rPr spc="-100" dirty="0"/>
              <a:t> </a:t>
            </a:r>
            <a:r>
              <a:rPr spc="-80" dirty="0"/>
              <a:t>S</a:t>
            </a:r>
            <a:r>
              <a:rPr spc="-50" dirty="0"/>
              <a:t>o</a:t>
            </a:r>
            <a:r>
              <a:rPr spc="-60" dirty="0"/>
              <a:t>f</a:t>
            </a:r>
            <a:r>
              <a:rPr spc="-80" dirty="0"/>
              <a:t>t</a:t>
            </a:r>
            <a:r>
              <a:rPr spc="-135" dirty="0"/>
              <a:t>w</a:t>
            </a:r>
            <a:r>
              <a:rPr spc="-80" dirty="0"/>
              <a:t>a</a:t>
            </a:r>
            <a:r>
              <a:rPr spc="-140" dirty="0"/>
              <a:t>r</a:t>
            </a:r>
            <a:r>
              <a:rPr dirty="0"/>
              <a:t>e 	</a:t>
            </a:r>
          </a:p>
        </p:txBody>
      </p:sp>
      <p:sp>
        <p:nvSpPr>
          <p:cNvPr id="4" name="object 4"/>
          <p:cNvSpPr/>
          <p:nvPr/>
        </p:nvSpPr>
        <p:spPr>
          <a:xfrm>
            <a:off x="8960611" y="2228088"/>
            <a:ext cx="1707133" cy="1714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324" y="4018788"/>
            <a:ext cx="239077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Conoc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sió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onómi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Senc</a:t>
            </a:r>
            <a:r>
              <a:rPr sz="1800" spc="-10" dirty="0">
                <a:latin typeface="Calibri"/>
                <a:cs typeface="Calibri"/>
              </a:rPr>
              <a:t>ill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8773" y="4018788"/>
            <a:ext cx="244602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Conoc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ecno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ógi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sió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Comp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94986" y="3349116"/>
            <a:ext cx="2286254" cy="1517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90313" y="4942332"/>
            <a:ext cx="97726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5" dirty="0">
                <a:latin typeface="Calibri"/>
                <a:cs typeface="Calibri"/>
              </a:rPr>
              <a:t>uisi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os </a:t>
            </a:r>
            <a:r>
              <a:rPr sz="1800" dirty="0">
                <a:latin typeface="Calibri"/>
                <a:cs typeface="Calibri"/>
              </a:rPr>
              <a:t>Aná</a:t>
            </a:r>
            <a:r>
              <a:rPr sz="1800" spc="-5" dirty="0">
                <a:latin typeface="Calibri"/>
                <a:cs typeface="Calibri"/>
              </a:rPr>
              <a:t>lisis 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ño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1907" y="3084067"/>
            <a:ext cx="1783714" cy="1024890"/>
          </a:xfrm>
          <a:custGeom>
            <a:avLst/>
            <a:gdLst/>
            <a:ahLst/>
            <a:cxnLst/>
            <a:rect l="l" t="t" r="r" b="b"/>
            <a:pathLst>
              <a:path w="1783714" h="1024889">
                <a:moveTo>
                  <a:pt x="1672206" y="983852"/>
                </a:moveTo>
                <a:lnTo>
                  <a:pt x="1596736" y="985108"/>
                </a:lnTo>
                <a:lnTo>
                  <a:pt x="1587387" y="993607"/>
                </a:lnTo>
                <a:lnTo>
                  <a:pt x="1584166" y="1008846"/>
                </a:lnTo>
                <a:lnTo>
                  <a:pt x="1591368" y="1020391"/>
                </a:lnTo>
                <a:lnTo>
                  <a:pt x="1604391" y="1024890"/>
                </a:lnTo>
                <a:lnTo>
                  <a:pt x="1783207" y="1023620"/>
                </a:lnTo>
                <a:lnTo>
                  <a:pt x="1781818" y="1021207"/>
                </a:lnTo>
                <a:lnTo>
                  <a:pt x="1737359" y="1021207"/>
                </a:lnTo>
                <a:lnTo>
                  <a:pt x="1672206" y="983852"/>
                </a:lnTo>
                <a:close/>
              </a:path>
              <a:path w="1783714" h="1024889">
                <a:moveTo>
                  <a:pt x="1712257" y="983185"/>
                </a:moveTo>
                <a:lnTo>
                  <a:pt x="1672206" y="983852"/>
                </a:lnTo>
                <a:lnTo>
                  <a:pt x="1737359" y="1021207"/>
                </a:lnTo>
                <a:lnTo>
                  <a:pt x="1741737" y="1013587"/>
                </a:lnTo>
                <a:lnTo>
                  <a:pt x="1729740" y="1013587"/>
                </a:lnTo>
                <a:lnTo>
                  <a:pt x="1712257" y="983185"/>
                </a:lnTo>
                <a:close/>
              </a:path>
              <a:path w="1783714" h="1024889">
                <a:moveTo>
                  <a:pt x="1673149" y="860248"/>
                </a:moveTo>
                <a:lnTo>
                  <a:pt x="1659617" y="866573"/>
                </a:lnTo>
                <a:lnTo>
                  <a:pt x="1655522" y="877542"/>
                </a:lnTo>
                <a:lnTo>
                  <a:pt x="1658239" y="889254"/>
                </a:lnTo>
                <a:lnTo>
                  <a:pt x="1691682" y="947409"/>
                </a:lnTo>
                <a:lnTo>
                  <a:pt x="1757933" y="985393"/>
                </a:lnTo>
                <a:lnTo>
                  <a:pt x="1737359" y="1021207"/>
                </a:lnTo>
                <a:lnTo>
                  <a:pt x="1781818" y="1021207"/>
                </a:lnTo>
                <a:lnTo>
                  <a:pt x="1694053" y="868680"/>
                </a:lnTo>
                <a:lnTo>
                  <a:pt x="1692217" y="866013"/>
                </a:lnTo>
                <a:lnTo>
                  <a:pt x="1684195" y="860488"/>
                </a:lnTo>
                <a:lnTo>
                  <a:pt x="1673149" y="860248"/>
                </a:lnTo>
                <a:close/>
              </a:path>
              <a:path w="1783714" h="1024889">
                <a:moveTo>
                  <a:pt x="1747520" y="982599"/>
                </a:moveTo>
                <a:lnTo>
                  <a:pt x="1712257" y="983185"/>
                </a:lnTo>
                <a:lnTo>
                  <a:pt x="1729740" y="1013587"/>
                </a:lnTo>
                <a:lnTo>
                  <a:pt x="1747520" y="982599"/>
                </a:lnTo>
                <a:close/>
              </a:path>
              <a:path w="1783714" h="1024889">
                <a:moveTo>
                  <a:pt x="1753060" y="982599"/>
                </a:moveTo>
                <a:lnTo>
                  <a:pt x="1747520" y="982599"/>
                </a:lnTo>
                <a:lnTo>
                  <a:pt x="1729740" y="1013587"/>
                </a:lnTo>
                <a:lnTo>
                  <a:pt x="1741737" y="1013587"/>
                </a:lnTo>
                <a:lnTo>
                  <a:pt x="1757933" y="985393"/>
                </a:lnTo>
                <a:lnTo>
                  <a:pt x="1753060" y="982599"/>
                </a:lnTo>
                <a:close/>
              </a:path>
              <a:path w="1783714" h="1024889">
                <a:moveTo>
                  <a:pt x="112022" y="41750"/>
                </a:moveTo>
                <a:lnTo>
                  <a:pt x="71088" y="42040"/>
                </a:lnTo>
                <a:lnTo>
                  <a:pt x="91582" y="77640"/>
                </a:lnTo>
                <a:lnTo>
                  <a:pt x="1672206" y="983852"/>
                </a:lnTo>
                <a:lnTo>
                  <a:pt x="1712257" y="983185"/>
                </a:lnTo>
                <a:lnTo>
                  <a:pt x="1691682" y="947409"/>
                </a:lnTo>
                <a:lnTo>
                  <a:pt x="112022" y="41750"/>
                </a:lnTo>
                <a:close/>
              </a:path>
              <a:path w="1783714" h="1024889">
                <a:moveTo>
                  <a:pt x="1691682" y="947409"/>
                </a:moveTo>
                <a:lnTo>
                  <a:pt x="1712257" y="983185"/>
                </a:lnTo>
                <a:lnTo>
                  <a:pt x="1747520" y="982599"/>
                </a:lnTo>
                <a:lnTo>
                  <a:pt x="1753060" y="982599"/>
                </a:lnTo>
                <a:lnTo>
                  <a:pt x="1691682" y="947409"/>
                </a:lnTo>
                <a:close/>
              </a:path>
              <a:path w="1783714" h="1024889">
                <a:moveTo>
                  <a:pt x="178816" y="0"/>
                </a:moveTo>
                <a:lnTo>
                  <a:pt x="0" y="1270"/>
                </a:lnTo>
                <a:lnTo>
                  <a:pt x="89154" y="156210"/>
                </a:lnTo>
                <a:lnTo>
                  <a:pt x="110100" y="164687"/>
                </a:lnTo>
                <a:lnTo>
                  <a:pt x="123589" y="158316"/>
                </a:lnTo>
                <a:lnTo>
                  <a:pt x="127684" y="147347"/>
                </a:lnTo>
                <a:lnTo>
                  <a:pt x="124968" y="135636"/>
                </a:lnTo>
                <a:lnTo>
                  <a:pt x="91582" y="77640"/>
                </a:lnTo>
                <a:lnTo>
                  <a:pt x="25273" y="39624"/>
                </a:lnTo>
                <a:lnTo>
                  <a:pt x="45847" y="3810"/>
                </a:lnTo>
                <a:lnTo>
                  <a:pt x="189845" y="3810"/>
                </a:lnTo>
                <a:lnTo>
                  <a:pt x="178816" y="0"/>
                </a:lnTo>
                <a:close/>
              </a:path>
              <a:path w="1783714" h="1024889">
                <a:moveTo>
                  <a:pt x="45847" y="3810"/>
                </a:moveTo>
                <a:lnTo>
                  <a:pt x="25273" y="39624"/>
                </a:lnTo>
                <a:lnTo>
                  <a:pt x="91582" y="77640"/>
                </a:lnTo>
                <a:lnTo>
                  <a:pt x="71232" y="42291"/>
                </a:lnTo>
                <a:lnTo>
                  <a:pt x="35687" y="42291"/>
                </a:lnTo>
                <a:lnTo>
                  <a:pt x="53467" y="11430"/>
                </a:lnTo>
                <a:lnTo>
                  <a:pt x="59137" y="11430"/>
                </a:lnTo>
                <a:lnTo>
                  <a:pt x="45847" y="3810"/>
                </a:lnTo>
                <a:close/>
              </a:path>
              <a:path w="1783714" h="1024889">
                <a:moveTo>
                  <a:pt x="53467" y="11430"/>
                </a:moveTo>
                <a:lnTo>
                  <a:pt x="35687" y="42291"/>
                </a:lnTo>
                <a:lnTo>
                  <a:pt x="71088" y="42040"/>
                </a:lnTo>
                <a:lnTo>
                  <a:pt x="53467" y="11430"/>
                </a:lnTo>
                <a:close/>
              </a:path>
              <a:path w="1783714" h="1024889">
                <a:moveTo>
                  <a:pt x="71088" y="42040"/>
                </a:moveTo>
                <a:lnTo>
                  <a:pt x="35687" y="42291"/>
                </a:lnTo>
                <a:lnTo>
                  <a:pt x="71232" y="42291"/>
                </a:lnTo>
                <a:lnTo>
                  <a:pt x="71088" y="42040"/>
                </a:lnTo>
                <a:close/>
              </a:path>
              <a:path w="1783714" h="1024889">
                <a:moveTo>
                  <a:pt x="59137" y="11430"/>
                </a:moveTo>
                <a:lnTo>
                  <a:pt x="53467" y="11430"/>
                </a:lnTo>
                <a:lnTo>
                  <a:pt x="71088" y="42040"/>
                </a:lnTo>
                <a:lnTo>
                  <a:pt x="112022" y="41750"/>
                </a:lnTo>
                <a:lnTo>
                  <a:pt x="59137" y="11430"/>
                </a:lnTo>
                <a:close/>
              </a:path>
              <a:path w="1783714" h="1024889">
                <a:moveTo>
                  <a:pt x="189845" y="3810"/>
                </a:moveTo>
                <a:lnTo>
                  <a:pt x="45847" y="3810"/>
                </a:lnTo>
                <a:lnTo>
                  <a:pt x="112022" y="41750"/>
                </a:lnTo>
                <a:lnTo>
                  <a:pt x="179069" y="41275"/>
                </a:lnTo>
                <a:lnTo>
                  <a:pt x="186470" y="39781"/>
                </a:lnTo>
                <a:lnTo>
                  <a:pt x="195819" y="31282"/>
                </a:lnTo>
                <a:lnTo>
                  <a:pt x="199040" y="16043"/>
                </a:lnTo>
                <a:lnTo>
                  <a:pt x="191838" y="4498"/>
                </a:lnTo>
                <a:lnTo>
                  <a:pt x="189845" y="381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81241" y="3072638"/>
            <a:ext cx="2079625" cy="1047750"/>
          </a:xfrm>
          <a:custGeom>
            <a:avLst/>
            <a:gdLst/>
            <a:ahLst/>
            <a:cxnLst/>
            <a:rect l="l" t="t" r="r" b="b"/>
            <a:pathLst>
              <a:path w="2079625" h="1047750">
                <a:moveTo>
                  <a:pt x="109057" y="878525"/>
                </a:moveTo>
                <a:lnTo>
                  <a:pt x="100737" y="883578"/>
                </a:lnTo>
                <a:lnTo>
                  <a:pt x="98759" y="886149"/>
                </a:lnTo>
                <a:lnTo>
                  <a:pt x="0" y="1035050"/>
                </a:lnTo>
                <a:lnTo>
                  <a:pt x="178180" y="1047750"/>
                </a:lnTo>
                <a:lnTo>
                  <a:pt x="191196" y="1044284"/>
                </a:lnTo>
                <a:lnTo>
                  <a:pt x="198009" y="1035431"/>
                </a:lnTo>
                <a:lnTo>
                  <a:pt x="45847" y="1035431"/>
                </a:lnTo>
                <a:lnTo>
                  <a:pt x="27558" y="998474"/>
                </a:lnTo>
                <a:lnTo>
                  <a:pt x="96093" y="964781"/>
                </a:lnTo>
                <a:lnTo>
                  <a:pt x="133223" y="908938"/>
                </a:lnTo>
                <a:lnTo>
                  <a:pt x="136620" y="897373"/>
                </a:lnTo>
                <a:lnTo>
                  <a:pt x="133210" y="886149"/>
                </a:lnTo>
                <a:lnTo>
                  <a:pt x="120106" y="878959"/>
                </a:lnTo>
                <a:lnTo>
                  <a:pt x="109057" y="878525"/>
                </a:lnTo>
                <a:close/>
              </a:path>
              <a:path w="2079625" h="1047750">
                <a:moveTo>
                  <a:pt x="96093" y="964781"/>
                </a:moveTo>
                <a:lnTo>
                  <a:pt x="27558" y="998474"/>
                </a:lnTo>
                <a:lnTo>
                  <a:pt x="45847" y="1035431"/>
                </a:lnTo>
                <a:lnTo>
                  <a:pt x="60315" y="1028319"/>
                </a:lnTo>
                <a:lnTo>
                  <a:pt x="53848" y="1028319"/>
                </a:lnTo>
                <a:lnTo>
                  <a:pt x="38226" y="996442"/>
                </a:lnTo>
                <a:lnTo>
                  <a:pt x="75042" y="996442"/>
                </a:lnTo>
                <a:lnTo>
                  <a:pt x="96093" y="964781"/>
                </a:lnTo>
                <a:close/>
              </a:path>
              <a:path w="2079625" h="1047750">
                <a:moveTo>
                  <a:pt x="112471" y="1002681"/>
                </a:moveTo>
                <a:lnTo>
                  <a:pt x="45847" y="1035431"/>
                </a:lnTo>
                <a:lnTo>
                  <a:pt x="198009" y="1035431"/>
                </a:lnTo>
                <a:lnTo>
                  <a:pt x="199230" y="1033844"/>
                </a:lnTo>
                <a:lnTo>
                  <a:pt x="197452" y="1018476"/>
                </a:lnTo>
                <a:lnTo>
                  <a:pt x="189617" y="1009165"/>
                </a:lnTo>
                <a:lnTo>
                  <a:pt x="112471" y="1002681"/>
                </a:lnTo>
                <a:close/>
              </a:path>
              <a:path w="2079625" h="1047750">
                <a:moveTo>
                  <a:pt x="38226" y="996442"/>
                </a:moveTo>
                <a:lnTo>
                  <a:pt x="53848" y="1028319"/>
                </a:lnTo>
                <a:lnTo>
                  <a:pt x="73094" y="999372"/>
                </a:lnTo>
                <a:lnTo>
                  <a:pt x="38226" y="996442"/>
                </a:lnTo>
                <a:close/>
              </a:path>
              <a:path w="2079625" h="1047750">
                <a:moveTo>
                  <a:pt x="73094" y="999372"/>
                </a:moveTo>
                <a:lnTo>
                  <a:pt x="53848" y="1028319"/>
                </a:lnTo>
                <a:lnTo>
                  <a:pt x="60315" y="1028319"/>
                </a:lnTo>
                <a:lnTo>
                  <a:pt x="112471" y="1002681"/>
                </a:lnTo>
                <a:lnTo>
                  <a:pt x="73094" y="999372"/>
                </a:lnTo>
                <a:close/>
              </a:path>
              <a:path w="2079625" h="1047750">
                <a:moveTo>
                  <a:pt x="1966818" y="45112"/>
                </a:moveTo>
                <a:lnTo>
                  <a:pt x="96093" y="964781"/>
                </a:lnTo>
                <a:lnTo>
                  <a:pt x="73094" y="999372"/>
                </a:lnTo>
                <a:lnTo>
                  <a:pt x="112471" y="1002681"/>
                </a:lnTo>
                <a:lnTo>
                  <a:pt x="1983256" y="83101"/>
                </a:lnTo>
                <a:lnTo>
                  <a:pt x="2006248" y="48466"/>
                </a:lnTo>
                <a:lnTo>
                  <a:pt x="1966818" y="45112"/>
                </a:lnTo>
                <a:close/>
              </a:path>
              <a:path w="2079625" h="1047750">
                <a:moveTo>
                  <a:pt x="75042" y="996442"/>
                </a:moveTo>
                <a:lnTo>
                  <a:pt x="38226" y="996442"/>
                </a:lnTo>
                <a:lnTo>
                  <a:pt x="73094" y="999372"/>
                </a:lnTo>
                <a:lnTo>
                  <a:pt x="75042" y="996442"/>
                </a:lnTo>
                <a:close/>
              </a:path>
              <a:path w="2079625" h="1047750">
                <a:moveTo>
                  <a:pt x="2074025" y="12319"/>
                </a:moveTo>
                <a:lnTo>
                  <a:pt x="2033524" y="12319"/>
                </a:lnTo>
                <a:lnTo>
                  <a:pt x="2051811" y="49402"/>
                </a:lnTo>
                <a:lnTo>
                  <a:pt x="1983256" y="83101"/>
                </a:lnTo>
                <a:lnTo>
                  <a:pt x="1946275" y="138811"/>
                </a:lnTo>
                <a:lnTo>
                  <a:pt x="1942781" y="150321"/>
                </a:lnTo>
                <a:lnTo>
                  <a:pt x="1946094" y="161549"/>
                </a:lnTo>
                <a:lnTo>
                  <a:pt x="1959218" y="168766"/>
                </a:lnTo>
                <a:lnTo>
                  <a:pt x="1970270" y="169231"/>
                </a:lnTo>
                <a:lnTo>
                  <a:pt x="1978593" y="164214"/>
                </a:lnTo>
                <a:lnTo>
                  <a:pt x="1980645" y="161549"/>
                </a:lnTo>
                <a:lnTo>
                  <a:pt x="2079370" y="12700"/>
                </a:lnTo>
                <a:lnTo>
                  <a:pt x="2074025" y="12319"/>
                </a:lnTo>
                <a:close/>
              </a:path>
              <a:path w="2079625" h="1047750">
                <a:moveTo>
                  <a:pt x="2006248" y="48466"/>
                </a:moveTo>
                <a:lnTo>
                  <a:pt x="1983256" y="83101"/>
                </a:lnTo>
                <a:lnTo>
                  <a:pt x="2047678" y="51435"/>
                </a:lnTo>
                <a:lnTo>
                  <a:pt x="2041143" y="51435"/>
                </a:lnTo>
                <a:lnTo>
                  <a:pt x="2006248" y="48466"/>
                </a:lnTo>
                <a:close/>
              </a:path>
              <a:path w="2079625" h="1047750">
                <a:moveTo>
                  <a:pt x="2025523" y="19431"/>
                </a:moveTo>
                <a:lnTo>
                  <a:pt x="2006248" y="48466"/>
                </a:lnTo>
                <a:lnTo>
                  <a:pt x="2041143" y="51435"/>
                </a:lnTo>
                <a:lnTo>
                  <a:pt x="2025523" y="19431"/>
                </a:lnTo>
                <a:close/>
              </a:path>
              <a:path w="2079625" h="1047750">
                <a:moveTo>
                  <a:pt x="2037031" y="19431"/>
                </a:moveTo>
                <a:lnTo>
                  <a:pt x="2025523" y="19431"/>
                </a:lnTo>
                <a:lnTo>
                  <a:pt x="2041143" y="51435"/>
                </a:lnTo>
                <a:lnTo>
                  <a:pt x="2047678" y="51435"/>
                </a:lnTo>
                <a:lnTo>
                  <a:pt x="2051811" y="49402"/>
                </a:lnTo>
                <a:lnTo>
                  <a:pt x="2037031" y="19431"/>
                </a:lnTo>
                <a:close/>
              </a:path>
              <a:path w="2079625" h="1047750">
                <a:moveTo>
                  <a:pt x="2033524" y="12319"/>
                </a:moveTo>
                <a:lnTo>
                  <a:pt x="1966818" y="45112"/>
                </a:lnTo>
                <a:lnTo>
                  <a:pt x="2006248" y="48466"/>
                </a:lnTo>
                <a:lnTo>
                  <a:pt x="2025523" y="19431"/>
                </a:lnTo>
                <a:lnTo>
                  <a:pt x="2037031" y="19431"/>
                </a:lnTo>
                <a:lnTo>
                  <a:pt x="2033524" y="12319"/>
                </a:lnTo>
                <a:close/>
              </a:path>
              <a:path w="2079625" h="1047750">
                <a:moveTo>
                  <a:pt x="1901189" y="0"/>
                </a:moveTo>
                <a:lnTo>
                  <a:pt x="1888174" y="3465"/>
                </a:lnTo>
                <a:lnTo>
                  <a:pt x="1880140" y="13905"/>
                </a:lnTo>
                <a:lnTo>
                  <a:pt x="1881913" y="29245"/>
                </a:lnTo>
                <a:lnTo>
                  <a:pt x="1889756" y="38556"/>
                </a:lnTo>
                <a:lnTo>
                  <a:pt x="1966818" y="45112"/>
                </a:lnTo>
                <a:lnTo>
                  <a:pt x="2033524" y="12319"/>
                </a:lnTo>
                <a:lnTo>
                  <a:pt x="2074025" y="12319"/>
                </a:lnTo>
                <a:lnTo>
                  <a:pt x="1901189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533" y="1737867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</a:pPr>
            <a:r>
              <a:rPr u="none" spc="-70" dirty="0"/>
              <a:t>E</a:t>
            </a:r>
            <a:r>
              <a:rPr u="none" spc="-15" dirty="0"/>
              <a:t>l</a:t>
            </a:r>
            <a:r>
              <a:rPr u="none" spc="-105" dirty="0"/>
              <a:t> </a:t>
            </a:r>
            <a:r>
              <a:rPr u="none" spc="-45" dirty="0"/>
              <a:t>I</a:t>
            </a:r>
            <a:r>
              <a:rPr u="none" spc="-75" dirty="0"/>
              <a:t>n</a:t>
            </a:r>
            <a:r>
              <a:rPr u="none" spc="-110" dirty="0"/>
              <a:t>g</a:t>
            </a:r>
            <a:r>
              <a:rPr u="none" spc="-45" dirty="0"/>
              <a:t>e</a:t>
            </a:r>
            <a:r>
              <a:rPr u="none" spc="-75" dirty="0"/>
              <a:t>n</a:t>
            </a:r>
            <a:r>
              <a:rPr u="none" spc="-70" dirty="0"/>
              <a:t>i</a:t>
            </a:r>
            <a:r>
              <a:rPr u="none" spc="-45" dirty="0"/>
              <a:t>e</a:t>
            </a:r>
            <a:r>
              <a:rPr u="none" spc="-165" dirty="0"/>
              <a:t>r</a:t>
            </a:r>
            <a:r>
              <a:rPr u="none" dirty="0"/>
              <a:t>o</a:t>
            </a:r>
            <a:r>
              <a:rPr u="none" spc="-114" dirty="0"/>
              <a:t> </a:t>
            </a:r>
            <a:r>
              <a:rPr u="none" spc="-75" dirty="0"/>
              <a:t>d</a:t>
            </a:r>
            <a:r>
              <a:rPr u="none" dirty="0"/>
              <a:t>e</a:t>
            </a:r>
            <a:r>
              <a:rPr u="none" spc="-100" dirty="0"/>
              <a:t> </a:t>
            </a:r>
            <a:r>
              <a:rPr u="none" spc="-80" dirty="0"/>
              <a:t>S</a:t>
            </a:r>
            <a:r>
              <a:rPr u="none" spc="-50" dirty="0"/>
              <a:t>o</a:t>
            </a:r>
            <a:r>
              <a:rPr u="none" spc="-60" dirty="0"/>
              <a:t>f</a:t>
            </a:r>
            <a:r>
              <a:rPr u="none" spc="-80" dirty="0"/>
              <a:t>t</a:t>
            </a:r>
            <a:r>
              <a:rPr u="none" spc="-135" dirty="0"/>
              <a:t>w</a:t>
            </a:r>
            <a:r>
              <a:rPr u="none" spc="-80" dirty="0"/>
              <a:t>a</a:t>
            </a:r>
            <a:r>
              <a:rPr u="none" spc="-140" dirty="0"/>
              <a:t>r</a:t>
            </a:r>
            <a:r>
              <a:rPr u="none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4884" y="1836501"/>
            <a:ext cx="9963785" cy="367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175"/>
              </a:lnSpc>
              <a:buClr>
                <a:srgbClr val="1CACE3"/>
              </a:buClr>
              <a:buFont typeface="Arial"/>
              <a:buChar char="•"/>
              <a:tabLst>
                <a:tab pos="157480" algn="l"/>
              </a:tabLst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900" spc="-18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ma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aluar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cios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emas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oft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qu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marL="396240" lvl="1" indent="-182880">
              <a:lnSpc>
                <a:spcPts val="1930"/>
              </a:lnSpc>
              <a:buClr>
                <a:srgbClr val="1CACE3"/>
              </a:buClr>
              <a:buFont typeface="Arial"/>
              <a:buChar char="•"/>
              <a:tabLst>
                <a:tab pos="396875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tis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odo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equ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del usu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io</a:t>
            </a:r>
            <a:endParaRPr sz="1700">
              <a:latin typeface="Calibri"/>
              <a:cs typeface="Calibri"/>
            </a:endParaRPr>
          </a:p>
          <a:p>
            <a:pPr marL="396240" lvl="1" indent="-182880">
              <a:lnSpc>
                <a:spcPts val="2030"/>
              </a:lnSpc>
              <a:buClr>
                <a:srgbClr val="1CACE3"/>
              </a:buClr>
              <a:buFont typeface="Arial"/>
              <a:buChar char="•"/>
              <a:tabLst>
                <a:tab pos="396875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ompo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fiab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fici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700">
              <a:latin typeface="Calibri"/>
              <a:cs typeface="Calibri"/>
            </a:endParaRPr>
          </a:p>
          <a:p>
            <a:pPr marL="396240" lvl="1" indent="-182880">
              <a:lnSpc>
                <a:spcPts val="2030"/>
              </a:lnSpc>
              <a:buClr>
                <a:srgbClr val="1CACE3"/>
              </a:buClr>
              <a:buFont typeface="Arial"/>
              <a:buChar char="•"/>
              <a:tabLst>
                <a:tab pos="396875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Sea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ib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endParaRPr sz="1700">
              <a:latin typeface="Calibri"/>
              <a:cs typeface="Calibri"/>
            </a:endParaRPr>
          </a:p>
          <a:p>
            <a:pPr marL="396240" lvl="1" indent="-182880">
              <a:lnSpc>
                <a:spcPts val="2035"/>
              </a:lnSpc>
              <a:buClr>
                <a:srgbClr val="1CACE3"/>
              </a:buClr>
              <a:buFont typeface="Arial"/>
              <a:buChar char="•"/>
              <a:tabLst>
                <a:tab pos="396875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plan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dad</a:t>
            </a:r>
            <a:endParaRPr sz="1700">
              <a:latin typeface="Calibri"/>
              <a:cs typeface="Calibri"/>
            </a:endParaRPr>
          </a:p>
          <a:p>
            <a:pPr marL="157480" indent="-144780">
              <a:lnSpc>
                <a:spcPts val="1939"/>
              </a:lnSpc>
              <a:spcBef>
                <a:spcPts val="905"/>
              </a:spcBef>
              <a:buClr>
                <a:srgbClr val="1CACE3"/>
              </a:buClr>
              <a:buFont typeface="Arial"/>
              <a:buChar char="•"/>
              <a:tabLst>
                <a:tab pos="157480" algn="l"/>
              </a:tabLst>
            </a:pPr>
            <a:r>
              <a:rPr sz="1900" spc="-1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alo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esidades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cl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especif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los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equisi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soft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pa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sati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acer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1900">
              <a:latin typeface="Calibri"/>
              <a:cs typeface="Calibri"/>
            </a:endParaRPr>
          </a:p>
          <a:p>
            <a:pPr marL="103505">
              <a:lnSpc>
                <a:spcPts val="1835"/>
              </a:lnSpc>
            </a:pP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nece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idades</a:t>
            </a:r>
            <a:endParaRPr sz="1900">
              <a:latin typeface="Calibri"/>
              <a:cs typeface="Calibri"/>
            </a:endParaRPr>
          </a:p>
          <a:p>
            <a:pPr marL="396240" marR="5080" lvl="1" indent="-182880">
              <a:lnSpc>
                <a:spcPct val="70000"/>
              </a:lnSpc>
              <a:spcBef>
                <a:spcPts val="509"/>
              </a:spcBef>
              <a:buClr>
                <a:srgbClr val="1CACE3"/>
              </a:buClr>
              <a:buFont typeface="Arial"/>
              <a:buChar char="•"/>
              <a:tabLst>
                <a:tab pos="396875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Deb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nseg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ir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dent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acio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cia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emas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 de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op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cio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es.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1CACE3"/>
              </a:buClr>
              <a:buFont typeface="Arial"/>
              <a:buChar char="•"/>
            </a:pPr>
            <a:endParaRPr sz="1350">
              <a:latin typeface="Times New Roman"/>
              <a:cs typeface="Times New Roman"/>
            </a:endParaRPr>
          </a:p>
          <a:p>
            <a:pPr marL="104139" marR="871855" indent="-91440">
              <a:lnSpc>
                <a:spcPct val="70000"/>
              </a:lnSpc>
              <a:buClr>
                <a:srgbClr val="1CACE3"/>
              </a:buClr>
              <a:buFont typeface="Arial"/>
              <a:buChar char="•"/>
              <a:tabLst>
                <a:tab pos="157480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oluciona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oblemas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eg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aci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funci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las 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egias,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ánd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nolo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ías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disponibles</a:t>
            </a:r>
            <a:endParaRPr sz="1900">
              <a:latin typeface="Calibri"/>
              <a:cs typeface="Calibri"/>
            </a:endParaRPr>
          </a:p>
          <a:p>
            <a:pPr marL="157480" indent="-14478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Font typeface="Arial"/>
              <a:buChar char="•"/>
              <a:tabLst>
                <a:tab pos="157480" algn="l"/>
              </a:tabLst>
            </a:pP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nali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9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ob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emas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señ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8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plem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8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eri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cume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soluci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nes</a:t>
            </a:r>
            <a:endParaRPr sz="1900">
              <a:latin typeface="Calibri"/>
              <a:cs typeface="Calibri"/>
            </a:endParaRPr>
          </a:p>
          <a:p>
            <a:pPr marL="157480" indent="-144780">
              <a:lnSpc>
                <a:spcPct val="100000"/>
              </a:lnSpc>
              <a:spcBef>
                <a:spcPts val="705"/>
              </a:spcBef>
              <a:buClr>
                <a:srgbClr val="1CACE3"/>
              </a:buClr>
              <a:buFont typeface="Arial"/>
              <a:buChar char="•"/>
              <a:tabLst>
                <a:tab pos="157480" algn="l"/>
              </a:tabLst>
            </a:pP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Ide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tif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7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aluar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9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ries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9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enciales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1079246"/>
            <a:ext cx="101320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18725" algn="l"/>
              </a:tabLst>
            </a:pPr>
            <a:r>
              <a:rPr sz="4800" b="0" u="sng" spc="-70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b="0" u="sng" spc="-15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4800" b="0" u="sng" spc="-10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b="0" u="sng" spc="-45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b="0" u="sng" spc="-7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b="0" u="sng" spc="-110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4800" b="0" u="sng" spc="-4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b="0" u="sng" spc="-75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4800" b="0" u="sng" spc="-70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4800" b="0" u="sng" spc="-45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b="0" u="sng" spc="-165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b="0" u="sng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b="0" u="sng" spc="-114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b="0" u="sng" spc="-75" dirty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4800" b="0" u="sng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4800" b="0" u="sng" spc="-1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b="0" u="sng" spc="-80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4800" b="0" u="sng" spc="-50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4800" b="0" u="sng" spc="-60" dirty="0">
                <a:solidFill>
                  <a:srgbClr val="404040"/>
                </a:solidFill>
                <a:latin typeface="Calibri Light"/>
                <a:cs typeface="Calibri Light"/>
              </a:rPr>
              <a:t>f</a:t>
            </a:r>
            <a:r>
              <a:rPr sz="4800" b="0" u="sng" spc="-80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4800" b="0" u="sng" spc="-135" dirty="0">
                <a:solidFill>
                  <a:srgbClr val="404040"/>
                </a:solidFill>
                <a:latin typeface="Calibri Light"/>
                <a:cs typeface="Calibri Light"/>
              </a:rPr>
              <a:t>w</a:t>
            </a:r>
            <a:r>
              <a:rPr sz="4800" b="0" u="sng" spc="-80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4800" b="0" u="sng" spc="-140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4800" b="0" u="sng" dirty="0">
                <a:solidFill>
                  <a:srgbClr val="404040"/>
                </a:solidFill>
                <a:latin typeface="Calibri Light"/>
                <a:cs typeface="Calibri Light"/>
              </a:rPr>
              <a:t>e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1952751"/>
            <a:ext cx="78943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s p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s 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(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15" dirty="0">
                <a:latin typeface="Calibri"/>
                <a:cs typeface="Calibri"/>
              </a:rPr>
              <a:t>ue</a:t>
            </a:r>
            <a:r>
              <a:rPr sz="1800" i="1" spc="-20" dirty="0">
                <a:latin typeface="Calibri"/>
                <a:cs typeface="Calibri"/>
              </a:rPr>
              <a:t>n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e.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ww</a:t>
            </a:r>
            <a:r>
              <a:rPr sz="1800" i="1" spc="-110" dirty="0">
                <a:latin typeface="Calibri"/>
                <a:cs typeface="Calibri"/>
              </a:rPr>
              <a:t>w</a:t>
            </a:r>
            <a:r>
              <a:rPr sz="1800" i="1" spc="-5" dirty="0">
                <a:latin typeface="Calibri"/>
                <a:cs typeface="Calibri"/>
              </a:rPr>
              <a:t>.projec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-20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a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oon.</a:t>
            </a:r>
            <a:r>
              <a:rPr sz="1800" i="1" spc="-15" dirty="0">
                <a:latin typeface="Calibri"/>
                <a:cs typeface="Calibri"/>
              </a:rPr>
              <a:t>c</a:t>
            </a:r>
            <a:r>
              <a:rPr sz="1800" i="1" spc="-5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70" dirty="0"/>
              <a:t>E</a:t>
            </a:r>
            <a:r>
              <a:rPr spc="-15" dirty="0"/>
              <a:t>l</a:t>
            </a:r>
            <a:r>
              <a:rPr spc="-105" dirty="0"/>
              <a:t> </a:t>
            </a:r>
            <a:r>
              <a:rPr spc="-80" dirty="0"/>
              <a:t>a</a:t>
            </a:r>
            <a:r>
              <a:rPr spc="-75" dirty="0"/>
              <a:t>n</a:t>
            </a:r>
            <a:r>
              <a:rPr spc="-70" dirty="0"/>
              <a:t>áli</a:t>
            </a:r>
            <a:r>
              <a:rPr spc="-65" dirty="0"/>
              <a:t>s</a:t>
            </a:r>
            <a:r>
              <a:rPr spc="-70" dirty="0"/>
              <a:t>i</a:t>
            </a:r>
            <a:r>
              <a:rPr spc="-20" dirty="0"/>
              <a:t>s</a:t>
            </a:r>
            <a:r>
              <a:rPr spc="-60" dirty="0"/>
              <a:t> </a:t>
            </a:r>
            <a:r>
              <a:rPr spc="-25" dirty="0"/>
              <a:t>y</a:t>
            </a:r>
            <a:r>
              <a:rPr spc="-110" dirty="0"/>
              <a:t> </a:t>
            </a:r>
            <a:r>
              <a:rPr spc="-55" dirty="0"/>
              <a:t>m</a:t>
            </a:r>
            <a:r>
              <a:rPr spc="-50" dirty="0"/>
              <a:t>o</a:t>
            </a:r>
            <a:r>
              <a:rPr spc="-75" dirty="0"/>
              <a:t>d</a:t>
            </a:r>
            <a:r>
              <a:rPr spc="-45" dirty="0"/>
              <a:t>e</a:t>
            </a:r>
            <a:r>
              <a:rPr spc="-75" dirty="0"/>
              <a:t>lad</a:t>
            </a:r>
            <a:r>
              <a:rPr dirty="0"/>
              <a:t>o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2332886"/>
            <a:ext cx="8650605" cy="326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1CACE3"/>
                </a:solidFill>
                <a:latin typeface="Arial"/>
                <a:cs typeface="Arial"/>
              </a:rPr>
              <a:t>•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obj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describi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soft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687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ili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endParaRPr sz="18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39687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Compor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amie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sos</a:t>
            </a:r>
            <a:endParaRPr sz="18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Arial"/>
              <a:buChar char="•"/>
              <a:tabLst>
                <a:tab pos="39687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uctu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39687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Compone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60020" indent="-147320">
              <a:lnSpc>
                <a:spcPct val="100000"/>
              </a:lnSpc>
              <a:spcBef>
                <a:spcPts val="1705"/>
              </a:spcBef>
              <a:buClr>
                <a:srgbClr val="1CACE3"/>
              </a:buClr>
              <a:buFont typeface="Arial"/>
              <a:buChar char="•"/>
              <a:tabLst>
                <a:tab pos="1606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deb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equipo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CACE3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60020" indent="-14732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6065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ado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95" dirty="0"/>
              <a:t>M</a:t>
            </a:r>
            <a:r>
              <a:rPr spc="-50" dirty="0"/>
              <a:t>o</a:t>
            </a:r>
            <a:r>
              <a:rPr spc="-75" dirty="0"/>
              <a:t>d</a:t>
            </a:r>
            <a:r>
              <a:rPr spc="-45" dirty="0"/>
              <a:t>e</a:t>
            </a:r>
            <a:r>
              <a:rPr spc="-70" dirty="0"/>
              <a:t>l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120" dirty="0"/>
              <a:t> </a:t>
            </a:r>
            <a:r>
              <a:rPr spc="-25" dirty="0"/>
              <a:t>y</a:t>
            </a:r>
            <a:r>
              <a:rPr spc="-100" dirty="0"/>
              <a:t> </a:t>
            </a: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80" dirty="0"/>
              <a:t>a</a:t>
            </a:r>
            <a:r>
              <a:rPr spc="-20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9934" rIns="0" bIns="0" rtlCol="0">
            <a:spAutoFit/>
          </a:bodyPr>
          <a:lstStyle/>
          <a:p>
            <a:pPr marL="251460" indent="-174625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252729" algn="l"/>
              </a:tabLst>
            </a:pPr>
            <a:r>
              <a:rPr b="1" dirty="0">
                <a:latin typeface="Calibri"/>
                <a:cs typeface="Calibri"/>
              </a:rPr>
              <a:t>Model</a:t>
            </a:r>
            <a:r>
              <a:rPr b="1" spc="-10" dirty="0">
                <a:latin typeface="Calibri"/>
                <a:cs typeface="Calibri"/>
              </a:rPr>
              <a:t>a</a:t>
            </a:r>
            <a:r>
              <a:rPr b="1" dirty="0">
                <a:latin typeface="Calibri"/>
                <a:cs typeface="Calibri"/>
              </a:rPr>
              <a:t>r</a:t>
            </a:r>
            <a:r>
              <a:rPr b="1" spc="190" dirty="0">
                <a:latin typeface="Calibri"/>
                <a:cs typeface="Calibri"/>
              </a:rPr>
              <a:t> </a:t>
            </a:r>
            <a:r>
              <a:rPr spc="-20" dirty="0"/>
              <a:t>c</a:t>
            </a:r>
            <a:r>
              <a:rPr spc="-5" dirty="0"/>
              <a:t>ons</a:t>
            </a:r>
            <a:r>
              <a:rPr spc="-10" dirty="0"/>
              <a:t>i</a:t>
            </a:r>
            <a:r>
              <a:rPr spc="-30" dirty="0"/>
              <a:t>s</a:t>
            </a:r>
            <a:r>
              <a:rPr spc="-15" dirty="0"/>
              <a:t>t</a:t>
            </a:r>
            <a:r>
              <a:rPr dirty="0"/>
              <a:t>e</a:t>
            </a:r>
            <a:r>
              <a:rPr spc="190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200" dirty="0"/>
              <a:t> </a:t>
            </a:r>
            <a:r>
              <a:rPr spc="-5" dirty="0"/>
              <a:t>di</a:t>
            </a:r>
            <a:r>
              <a:rPr spc="-10" dirty="0"/>
              <a:t>s</a:t>
            </a:r>
            <a:r>
              <a:rPr dirty="0"/>
              <a:t>eñar</a:t>
            </a:r>
            <a:r>
              <a:rPr spc="200" dirty="0"/>
              <a:t> </a:t>
            </a:r>
            <a:r>
              <a:rPr dirty="0"/>
              <a:t>apl</a:t>
            </a:r>
            <a:r>
              <a:rPr spc="-10" dirty="0"/>
              <a:t>ic</a:t>
            </a:r>
            <a:r>
              <a:rPr dirty="0"/>
              <a:t>aciones</a:t>
            </a:r>
            <a:r>
              <a:rPr spc="185" dirty="0"/>
              <a:t> </a:t>
            </a:r>
            <a:r>
              <a:rPr spc="5" dirty="0"/>
              <a:t>s</a:t>
            </a:r>
            <a:r>
              <a:rPr spc="-5" dirty="0"/>
              <a:t>oft</a:t>
            </a:r>
            <a:r>
              <a:rPr spc="-35" dirty="0"/>
              <a:t>w</a:t>
            </a:r>
            <a:r>
              <a:rPr dirty="0"/>
              <a:t>a</a:t>
            </a:r>
            <a:r>
              <a:rPr spc="-30" dirty="0"/>
              <a:t>r</a:t>
            </a:r>
            <a:r>
              <a:rPr dirty="0"/>
              <a:t>e</a:t>
            </a:r>
            <a:r>
              <a:rPr spc="195" dirty="0"/>
              <a:t> </a:t>
            </a:r>
            <a:r>
              <a:rPr dirty="0"/>
              <a:t>a</a:t>
            </a:r>
            <a:r>
              <a:rPr spc="-25" dirty="0"/>
              <a:t>nt</a:t>
            </a:r>
            <a:r>
              <a:rPr dirty="0"/>
              <a:t>es</a:t>
            </a:r>
            <a:r>
              <a:rPr spc="195" dirty="0"/>
              <a:t> </a:t>
            </a:r>
            <a:r>
              <a:rPr dirty="0"/>
              <a:t>de</a:t>
            </a:r>
            <a:r>
              <a:rPr spc="190" dirty="0"/>
              <a:t> </a:t>
            </a:r>
            <a:r>
              <a:rPr spc="-5" dirty="0"/>
              <a:t>s</a:t>
            </a:r>
            <a:r>
              <a:rPr dirty="0"/>
              <a:t>u</a:t>
            </a:r>
            <a:r>
              <a:rPr spc="200" dirty="0"/>
              <a:t> </a:t>
            </a:r>
            <a:r>
              <a:rPr dirty="0"/>
              <a:t>i</a:t>
            </a:r>
            <a:r>
              <a:rPr spc="-15" dirty="0"/>
              <a:t>m</a:t>
            </a:r>
            <a:r>
              <a:rPr spc="-5" dirty="0"/>
              <a:t>pleme</a:t>
            </a:r>
            <a:r>
              <a:rPr spc="-25" dirty="0"/>
              <a:t>nt</a:t>
            </a:r>
            <a:r>
              <a:rPr dirty="0"/>
              <a:t>ació</a:t>
            </a:r>
            <a:r>
              <a:rPr spc="-5" dirty="0"/>
              <a:t>n</a:t>
            </a:r>
            <a:r>
              <a:rPr dirty="0"/>
              <a:t>.</a:t>
            </a:r>
            <a:r>
              <a:rPr spc="190" dirty="0"/>
              <a:t> </a:t>
            </a:r>
            <a:r>
              <a:rPr dirty="0"/>
              <a:t>Es</a:t>
            </a:r>
            <a:r>
              <a:rPr spc="180" dirty="0"/>
              <a:t> </a:t>
            </a:r>
            <a:r>
              <a:rPr spc="-15" dirty="0"/>
              <a:t>u</a:t>
            </a:r>
            <a:r>
              <a:rPr spc="-5" dirty="0"/>
              <a:t>n</a:t>
            </a:r>
            <a:r>
              <a:rPr dirty="0"/>
              <a:t>a</a:t>
            </a:r>
            <a:r>
              <a:rPr spc="195" dirty="0"/>
              <a:t> </a:t>
            </a:r>
            <a:r>
              <a:rPr spc="-5" dirty="0"/>
              <a:t>par</a:t>
            </a:r>
            <a:r>
              <a:rPr spc="-25" dirty="0"/>
              <a:t>t</a:t>
            </a:r>
            <a:r>
              <a:rPr dirty="0"/>
              <a:t>e</a:t>
            </a:r>
          </a:p>
          <a:p>
            <a:pPr marL="251460">
              <a:lnSpc>
                <a:spcPts val="2280"/>
              </a:lnSpc>
            </a:pPr>
            <a:r>
              <a:rPr dirty="0"/>
              <a:t>es</a:t>
            </a:r>
            <a:r>
              <a:rPr spc="-10" dirty="0"/>
              <a:t>e</a:t>
            </a:r>
            <a:r>
              <a:rPr spc="-5" dirty="0"/>
              <a:t>n</a:t>
            </a:r>
            <a:r>
              <a:rPr spc="5" dirty="0"/>
              <a:t>c</a:t>
            </a:r>
            <a:r>
              <a:rPr dirty="0"/>
              <a:t>ial</a:t>
            </a:r>
            <a:r>
              <a:rPr spc="5" dirty="0"/>
              <a:t> </a:t>
            </a:r>
            <a:r>
              <a:rPr spc="-5" dirty="0"/>
              <a:t>e</a:t>
            </a:r>
            <a:r>
              <a:rPr dirty="0"/>
              <a:t>n</a:t>
            </a:r>
            <a:r>
              <a:rPr spc="5" dirty="0"/>
              <a:t> </a:t>
            </a:r>
            <a:r>
              <a:rPr spc="-5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20" dirty="0"/>
              <a:t>y</a:t>
            </a:r>
            <a:r>
              <a:rPr dirty="0"/>
              <a:t>ec</a:t>
            </a:r>
            <a:r>
              <a:rPr spc="-25" dirty="0"/>
              <a:t>t</a:t>
            </a:r>
            <a:r>
              <a:rPr spc="-5" dirty="0"/>
              <a:t>o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25" dirty="0"/>
              <a:t>t</a:t>
            </a:r>
            <a:r>
              <a:rPr dirty="0"/>
              <a:t>amaño m</a:t>
            </a:r>
            <a:r>
              <a:rPr spc="-10" dirty="0"/>
              <a:t>e</a:t>
            </a:r>
            <a:r>
              <a:rPr spc="-5" dirty="0"/>
              <a:t>di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g</a:t>
            </a:r>
            <a:r>
              <a:rPr spc="-40" dirty="0"/>
              <a:t>r</a:t>
            </a:r>
            <a:r>
              <a:rPr dirty="0"/>
              <a:t>ande</a:t>
            </a:r>
          </a:p>
          <a:p>
            <a:pPr marL="64135">
              <a:lnSpc>
                <a:spcPct val="100000"/>
              </a:lnSpc>
            </a:pPr>
            <a:endParaRPr dirty="0"/>
          </a:p>
          <a:p>
            <a:pPr marL="64135">
              <a:lnSpc>
                <a:spcPct val="100000"/>
              </a:lnSpc>
              <a:spcBef>
                <a:spcPts val="46"/>
              </a:spcBef>
            </a:pPr>
            <a:endParaRPr sz="2300">
              <a:latin typeface="Times New Roman"/>
              <a:cs typeface="Times New Roman"/>
            </a:endParaRPr>
          </a:p>
          <a:p>
            <a:pPr marL="251460" marR="6350" indent="-174625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252729" algn="l"/>
              </a:tabLst>
            </a:pPr>
            <a:r>
              <a:rPr spc="-5" dirty="0"/>
              <a:t>U</a:t>
            </a:r>
            <a:r>
              <a:rPr dirty="0"/>
              <a:t>n </a:t>
            </a:r>
            <a:r>
              <a:rPr spc="-220" dirty="0"/>
              <a:t> </a:t>
            </a:r>
            <a:r>
              <a:rPr b="1" spc="-5" dirty="0">
                <a:latin typeface="Calibri"/>
                <a:cs typeface="Calibri"/>
              </a:rPr>
              <a:t>mo</a:t>
            </a:r>
            <a:r>
              <a:rPr b="1" spc="5" dirty="0">
                <a:latin typeface="Calibri"/>
                <a:cs typeface="Calibri"/>
              </a:rPr>
              <a:t>d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l</a:t>
            </a:r>
            <a:r>
              <a:rPr b="1" dirty="0">
                <a:latin typeface="Calibri"/>
                <a:cs typeface="Calibri"/>
              </a:rPr>
              <a:t>o </a:t>
            </a:r>
            <a:r>
              <a:rPr b="1" spc="-220" dirty="0">
                <a:latin typeface="Calibri"/>
                <a:cs typeface="Calibri"/>
              </a:rPr>
              <a:t> </a:t>
            </a:r>
            <a:r>
              <a:rPr spc="-5" dirty="0"/>
              <a:t>e</a:t>
            </a:r>
            <a:r>
              <a:rPr dirty="0"/>
              <a:t>s </a:t>
            </a:r>
            <a:r>
              <a:rPr spc="-215" dirty="0"/>
              <a:t> </a:t>
            </a:r>
            <a:r>
              <a:rPr spc="-10" dirty="0"/>
              <a:t>u</a:t>
            </a:r>
            <a:r>
              <a:rPr spc="-5" dirty="0"/>
              <a:t>n</a:t>
            </a:r>
            <a:r>
              <a:rPr dirty="0"/>
              <a:t>a </a:t>
            </a:r>
            <a:r>
              <a:rPr spc="-204" dirty="0"/>
              <a:t> </a:t>
            </a:r>
            <a:r>
              <a:rPr spc="-15" dirty="0"/>
              <a:t>a</a:t>
            </a:r>
            <a:r>
              <a:rPr spc="-10" dirty="0"/>
              <a:t>b</a:t>
            </a:r>
            <a:r>
              <a:rPr spc="-30" dirty="0"/>
              <a:t>s</a:t>
            </a:r>
            <a:r>
              <a:rPr dirty="0"/>
              <a:t>t</a:t>
            </a:r>
            <a:r>
              <a:rPr spc="-40" dirty="0"/>
              <a:t>r</a:t>
            </a:r>
            <a:r>
              <a:rPr dirty="0"/>
              <a:t>ac</a:t>
            </a:r>
            <a:r>
              <a:rPr spc="5" dirty="0"/>
              <a:t>ci</a:t>
            </a:r>
            <a:r>
              <a:rPr spc="-5" dirty="0"/>
              <a:t>ó</a:t>
            </a:r>
            <a:r>
              <a:rPr dirty="0"/>
              <a:t>n </a:t>
            </a:r>
            <a:r>
              <a:rPr spc="-215" dirty="0"/>
              <a:t> </a:t>
            </a:r>
            <a:r>
              <a:rPr dirty="0"/>
              <a:t>de </a:t>
            </a:r>
            <a:r>
              <a:rPr spc="-225" dirty="0"/>
              <a:t> </a:t>
            </a:r>
            <a:r>
              <a:rPr spc="-10" dirty="0"/>
              <a:t>u</a:t>
            </a:r>
            <a:r>
              <a:rPr dirty="0"/>
              <a:t>n </a:t>
            </a:r>
            <a:r>
              <a:rPr spc="-220" dirty="0"/>
              <a:t> </a:t>
            </a:r>
            <a:r>
              <a:rPr dirty="0"/>
              <a:t>e</a:t>
            </a:r>
            <a:r>
              <a:rPr spc="-5" dirty="0"/>
              <a:t>l</a:t>
            </a:r>
            <a:r>
              <a:rPr spc="5" dirty="0"/>
              <a:t>e</a:t>
            </a:r>
            <a:r>
              <a:rPr dirty="0"/>
              <a:t>m</a:t>
            </a:r>
            <a:r>
              <a:rPr spc="-10" dirty="0"/>
              <a:t>e</a:t>
            </a:r>
            <a:r>
              <a:rPr spc="-25" dirty="0"/>
              <a:t>nt</a:t>
            </a:r>
            <a:r>
              <a:rPr dirty="0"/>
              <a:t>o </a:t>
            </a:r>
            <a:r>
              <a:rPr spc="-204" dirty="0"/>
              <a:t> </a:t>
            </a:r>
            <a:r>
              <a:rPr spc="-5" dirty="0"/>
              <a:t>de</a:t>
            </a:r>
            <a:r>
              <a:rPr dirty="0"/>
              <a:t>l </a:t>
            </a:r>
            <a:r>
              <a:rPr spc="-210" dirty="0"/>
              <a:t> 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m</a:t>
            </a:r>
            <a:r>
              <a:rPr dirty="0"/>
              <a:t>a </a:t>
            </a:r>
            <a:r>
              <a:rPr spc="-210" dirty="0"/>
              <a:t> </a:t>
            </a:r>
            <a:r>
              <a:rPr dirty="0"/>
              <a:t>a </a:t>
            </a:r>
            <a:r>
              <a:rPr spc="-204" dirty="0"/>
              <a:t> </a:t>
            </a:r>
            <a:r>
              <a:rPr spc="-5" dirty="0"/>
              <a:t>desar</a:t>
            </a:r>
            <a:r>
              <a:rPr spc="-40" dirty="0"/>
              <a:t>r</a:t>
            </a:r>
            <a:r>
              <a:rPr spc="5" dirty="0"/>
              <a:t>o</a:t>
            </a:r>
            <a:r>
              <a:rPr dirty="0"/>
              <a:t>l</a:t>
            </a:r>
            <a:r>
              <a:rPr spc="-10" dirty="0"/>
              <a:t>l</a:t>
            </a:r>
            <a:r>
              <a:rPr dirty="0"/>
              <a:t>a</a:t>
            </a:r>
            <a:r>
              <a:rPr spc="-170" dirty="0"/>
              <a:t>r</a:t>
            </a:r>
            <a:r>
              <a:rPr dirty="0"/>
              <a:t>, </a:t>
            </a:r>
            <a:r>
              <a:rPr spc="-204" dirty="0"/>
              <a:t> </a:t>
            </a:r>
            <a:r>
              <a:rPr spc="-5" dirty="0"/>
              <a:t>desd</a:t>
            </a:r>
            <a:r>
              <a:rPr dirty="0"/>
              <a:t>e </a:t>
            </a:r>
            <a:r>
              <a:rPr spc="-204" dirty="0"/>
              <a:t> </a:t>
            </a:r>
            <a:r>
              <a:rPr dirty="0"/>
              <a:t>un</a:t>
            </a:r>
            <a:r>
              <a:rPr spc="225" dirty="0"/>
              <a:t> </a:t>
            </a:r>
            <a:r>
              <a:rPr spc="-5" dirty="0"/>
              <a:t>p</a:t>
            </a:r>
            <a:r>
              <a:rPr spc="5" dirty="0"/>
              <a:t>u</a:t>
            </a:r>
            <a:r>
              <a:rPr spc="-25" dirty="0"/>
              <a:t>nt</a:t>
            </a:r>
            <a:r>
              <a:rPr dirty="0"/>
              <a:t>o </a:t>
            </a:r>
            <a:r>
              <a:rPr spc="-220" dirty="0"/>
              <a:t> </a:t>
            </a:r>
            <a:r>
              <a:rPr spc="-10" dirty="0"/>
              <a:t>de </a:t>
            </a:r>
            <a:r>
              <a:rPr dirty="0"/>
              <a:t>v</a:t>
            </a:r>
            <a:r>
              <a:rPr spc="-10" dirty="0"/>
              <a:t>i</a:t>
            </a:r>
            <a:r>
              <a:rPr spc="-30" dirty="0"/>
              <a:t>s</a:t>
            </a:r>
            <a:r>
              <a:rPr spc="-25" dirty="0"/>
              <a:t>t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d</a:t>
            </a:r>
            <a:r>
              <a:rPr spc="-10" dirty="0"/>
              <a:t>e</a:t>
            </a:r>
            <a:r>
              <a:rPr spc="-25" dirty="0"/>
              <a:t>t</a:t>
            </a:r>
            <a:r>
              <a:rPr dirty="0"/>
              <a:t>er</a:t>
            </a:r>
            <a:r>
              <a:rPr spc="-10" dirty="0"/>
              <a:t>m</a:t>
            </a:r>
            <a:r>
              <a:rPr dirty="0"/>
              <a:t>inado </a:t>
            </a:r>
            <a:r>
              <a:rPr spc="-140" dirty="0"/>
              <a:t>y</a:t>
            </a:r>
            <a:r>
              <a:rPr dirty="0"/>
              <a:t>,</a:t>
            </a:r>
            <a:r>
              <a:rPr spc="-5" dirty="0"/>
              <a:t> po</a:t>
            </a:r>
            <a:r>
              <a:rPr dirty="0"/>
              <a:t>r</a:t>
            </a:r>
            <a:r>
              <a:rPr spc="-10" dirty="0"/>
              <a:t> </a:t>
            </a:r>
            <a:r>
              <a:rPr spc="-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spc="-25" dirty="0"/>
              <a:t>t</a:t>
            </a:r>
            <a:r>
              <a:rPr dirty="0"/>
              <a:t>a</a:t>
            </a:r>
            <a:r>
              <a:rPr spc="-25" dirty="0"/>
              <a:t>nt</a:t>
            </a:r>
            <a:r>
              <a:rPr spc="-40" dirty="0"/>
              <a:t>o</a:t>
            </a:r>
            <a:r>
              <a:rPr dirty="0"/>
              <a:t>,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5" dirty="0"/>
              <a:t>o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spc="-5" dirty="0"/>
              <a:t>ni</a:t>
            </a:r>
            <a:r>
              <a:rPr spc="-30" dirty="0"/>
              <a:t>v</a:t>
            </a:r>
            <a:r>
              <a:rPr dirty="0"/>
              <a:t>el</a:t>
            </a:r>
            <a:r>
              <a:rPr spc="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d</a:t>
            </a:r>
            <a:r>
              <a:rPr spc="-10" dirty="0"/>
              <a:t>e</a:t>
            </a:r>
            <a:r>
              <a:rPr spc="-25" dirty="0"/>
              <a:t>t</a:t>
            </a:r>
            <a:r>
              <a:rPr dirty="0"/>
              <a:t>al</a:t>
            </a:r>
            <a:r>
              <a:rPr spc="-10" dirty="0"/>
              <a:t>l</a:t>
            </a:r>
            <a:r>
              <a:rPr dirty="0"/>
              <a:t>e</a:t>
            </a:r>
            <a:r>
              <a:rPr spc="25" dirty="0"/>
              <a:t> </a:t>
            </a:r>
            <a:r>
              <a:rPr dirty="0"/>
              <a:t>específ</a:t>
            </a:r>
            <a:r>
              <a:rPr spc="-15" dirty="0"/>
              <a:t>i</a:t>
            </a:r>
            <a:r>
              <a:rPr spc="-10" dirty="0"/>
              <a:t>c</a:t>
            </a:r>
            <a:r>
              <a:rPr dirty="0"/>
              <a:t>o</a:t>
            </a:r>
          </a:p>
          <a:p>
            <a:pPr marL="64135"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dirty="0"/>
          </a:p>
          <a:p>
            <a:pPr marL="64135">
              <a:lnSpc>
                <a:spcPct val="100000"/>
              </a:lnSpc>
              <a:spcBef>
                <a:spcPts val="13"/>
              </a:spcBef>
              <a:buClr>
                <a:srgbClr val="1CACE3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51460" marR="6985" indent="-174625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252729" algn="l"/>
                <a:tab pos="686435" algn="l"/>
                <a:tab pos="1809750" algn="l"/>
                <a:tab pos="2783840" algn="l"/>
                <a:tab pos="3181985" algn="l"/>
                <a:tab pos="3709035" algn="l"/>
                <a:tab pos="5399405" algn="l"/>
                <a:tab pos="6225540" algn="l"/>
                <a:tab pos="6621780" algn="l"/>
                <a:tab pos="7149465" algn="l"/>
                <a:tab pos="8251190" algn="l"/>
                <a:tab pos="8649335" algn="l"/>
                <a:tab pos="9674860" algn="l"/>
              </a:tabLst>
            </a:pPr>
            <a:r>
              <a:rPr spc="-5" dirty="0"/>
              <a:t>U</a:t>
            </a:r>
            <a:r>
              <a:rPr dirty="0"/>
              <a:t>n	</a:t>
            </a:r>
            <a:r>
              <a:rPr b="1" dirty="0">
                <a:latin typeface="Calibri"/>
                <a:cs typeface="Calibri"/>
              </a:rPr>
              <a:t>diag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ama	</a:t>
            </a:r>
            <a:r>
              <a:rPr spc="-10" dirty="0"/>
              <a:t>c</a:t>
            </a:r>
            <a:r>
              <a:rPr spc="-15" dirty="0"/>
              <a:t>o</a:t>
            </a:r>
            <a:r>
              <a:rPr spc="-5" dirty="0"/>
              <a:t>nsi</a:t>
            </a:r>
            <a:r>
              <a:rPr spc="-20" dirty="0"/>
              <a:t>s</a:t>
            </a:r>
            <a:r>
              <a:rPr spc="-25" dirty="0"/>
              <a:t>t</a:t>
            </a:r>
            <a:r>
              <a:rPr dirty="0"/>
              <a:t>e	</a:t>
            </a:r>
            <a:r>
              <a:rPr spc="-5" dirty="0"/>
              <a:t>e</a:t>
            </a:r>
            <a:r>
              <a:rPr dirty="0"/>
              <a:t>n	una	</a:t>
            </a:r>
            <a:r>
              <a:rPr spc="-30" dirty="0"/>
              <a:t>r</a:t>
            </a:r>
            <a:r>
              <a:rPr dirty="0"/>
              <a:t>ep</a:t>
            </a:r>
            <a:r>
              <a:rPr spc="-30" dirty="0"/>
              <a:t>r</a:t>
            </a:r>
            <a:r>
              <a:rPr dirty="0"/>
              <a:t>es</a:t>
            </a:r>
            <a:r>
              <a:rPr spc="-10" dirty="0"/>
              <a:t>e</a:t>
            </a:r>
            <a:r>
              <a:rPr spc="-25" dirty="0"/>
              <a:t>nt</a:t>
            </a:r>
            <a:r>
              <a:rPr spc="10" dirty="0"/>
              <a:t>a</a:t>
            </a:r>
            <a:r>
              <a:rPr dirty="0"/>
              <a:t>ción	g</a:t>
            </a:r>
            <a:r>
              <a:rPr spc="-40" dirty="0"/>
              <a:t>r</a:t>
            </a:r>
            <a:r>
              <a:rPr spc="-15" dirty="0"/>
              <a:t>á</a:t>
            </a:r>
            <a:r>
              <a:rPr spc="-5" dirty="0"/>
              <a:t>fi</a:t>
            </a:r>
            <a:r>
              <a:rPr spc="-15" dirty="0"/>
              <a:t>c</a:t>
            </a:r>
            <a:r>
              <a:rPr dirty="0"/>
              <a:t>a	</a:t>
            </a:r>
            <a:r>
              <a:rPr spc="-10" dirty="0"/>
              <a:t>d</a:t>
            </a:r>
            <a:r>
              <a:rPr dirty="0"/>
              <a:t>e	una	</a:t>
            </a:r>
            <a:r>
              <a:rPr spc="-20" dirty="0"/>
              <a:t>c</a:t>
            </a:r>
            <a:r>
              <a:rPr spc="-5" dirty="0"/>
              <a:t>ol</a:t>
            </a:r>
            <a:r>
              <a:rPr spc="-10" dirty="0"/>
              <a:t>e</a:t>
            </a:r>
            <a:r>
              <a:rPr dirty="0"/>
              <a:t>c</a:t>
            </a:r>
            <a:r>
              <a:rPr spc="5" dirty="0"/>
              <a:t>c</a:t>
            </a:r>
            <a:r>
              <a:rPr dirty="0"/>
              <a:t>ión	de	mode</a:t>
            </a:r>
            <a:r>
              <a:rPr spc="-10" dirty="0"/>
              <a:t>l</a:t>
            </a:r>
            <a:r>
              <a:rPr spc="-5" dirty="0"/>
              <a:t>o</a:t>
            </a:r>
            <a:r>
              <a:rPr dirty="0"/>
              <a:t>s	</a:t>
            </a:r>
            <a:r>
              <a:rPr spc="-5" dirty="0"/>
              <a:t>pa</a:t>
            </a:r>
            <a:r>
              <a:rPr spc="-35" dirty="0"/>
              <a:t>r</a:t>
            </a:r>
            <a:r>
              <a:rPr dirty="0"/>
              <a:t>a </a:t>
            </a:r>
            <a:r>
              <a:rPr spc="-30" dirty="0"/>
              <a:t>r</a:t>
            </a:r>
            <a:r>
              <a:rPr dirty="0"/>
              <a:t>ep</a:t>
            </a:r>
            <a:r>
              <a:rPr spc="-30" dirty="0"/>
              <a:t>r</a:t>
            </a:r>
            <a:r>
              <a:rPr dirty="0"/>
              <a:t>es</a:t>
            </a:r>
            <a:r>
              <a:rPr spc="-10" dirty="0"/>
              <a:t>e</a:t>
            </a:r>
            <a:r>
              <a:rPr spc="-25" dirty="0"/>
              <a:t>nt</a:t>
            </a:r>
            <a:r>
              <a:rPr dirty="0"/>
              <a:t>ar</a:t>
            </a:r>
            <a:r>
              <a:rPr spc="25" dirty="0"/>
              <a:t> </a:t>
            </a:r>
            <a:r>
              <a:rPr dirty="0"/>
              <a:t>una</a:t>
            </a:r>
            <a:r>
              <a:rPr spc="-20" dirty="0"/>
              <a:t> </a:t>
            </a:r>
            <a:r>
              <a:rPr spc="-5" dirty="0"/>
              <a:t>par</a:t>
            </a:r>
            <a:r>
              <a:rPr spc="-20" dirty="0"/>
              <a:t>t</a:t>
            </a:r>
            <a:r>
              <a:rPr dirty="0"/>
              <a:t>e</a:t>
            </a:r>
            <a:r>
              <a:rPr spc="15" dirty="0"/>
              <a:t> </a:t>
            </a:r>
            <a:r>
              <a:rPr dirty="0"/>
              <a:t>específ</a:t>
            </a:r>
            <a:r>
              <a:rPr spc="-15" dirty="0"/>
              <a:t>i</a:t>
            </a:r>
            <a:r>
              <a:rPr spc="-10" dirty="0"/>
              <a:t>c</a:t>
            </a:r>
            <a:r>
              <a:rPr dirty="0"/>
              <a:t>a</a:t>
            </a:r>
            <a:r>
              <a:rPr spc="15" dirty="0"/>
              <a:t> </a:t>
            </a:r>
            <a:r>
              <a:rPr spc="-5" dirty="0"/>
              <a:t>de</a:t>
            </a:r>
            <a:r>
              <a:rPr dirty="0"/>
              <a:t>l</a:t>
            </a:r>
            <a:r>
              <a:rPr spc="-10" dirty="0"/>
              <a:t> </a:t>
            </a:r>
            <a:r>
              <a:rPr spc="-5" dirty="0"/>
              <a:t>s</a:t>
            </a:r>
            <a:r>
              <a:rPr spc="-10" dirty="0"/>
              <a:t>i</a:t>
            </a:r>
            <a:r>
              <a:rPr spc="-30" dirty="0"/>
              <a:t>s</a:t>
            </a:r>
            <a:r>
              <a:rPr spc="-25" dirty="0"/>
              <a:t>t</a:t>
            </a:r>
            <a:r>
              <a:rPr dirty="0"/>
              <a:t>e</a:t>
            </a:r>
            <a:r>
              <a:rPr spc="-10" dirty="0"/>
              <a:t>m</a:t>
            </a:r>
            <a:r>
              <a:rPr dirty="0"/>
              <a:t>a.</a:t>
            </a:r>
            <a:r>
              <a:rPr spc="35" dirty="0"/>
              <a:t> </a:t>
            </a:r>
            <a:r>
              <a:rPr dirty="0"/>
              <a:t>Se </a:t>
            </a:r>
            <a:r>
              <a:rPr spc="-5" dirty="0"/>
              <a:t>suel</a:t>
            </a:r>
            <a:r>
              <a:rPr dirty="0"/>
              <a:t>e</a:t>
            </a:r>
            <a:r>
              <a:rPr spc="10" dirty="0"/>
              <a:t> </a:t>
            </a:r>
            <a:r>
              <a:rPr spc="-30" dirty="0"/>
              <a:t>r</a:t>
            </a:r>
            <a:r>
              <a:rPr dirty="0"/>
              <a:t>ep</a:t>
            </a:r>
            <a:r>
              <a:rPr spc="-30" dirty="0"/>
              <a:t>r</a:t>
            </a:r>
            <a:r>
              <a:rPr dirty="0"/>
              <a:t>es</a:t>
            </a:r>
            <a:r>
              <a:rPr spc="-10" dirty="0"/>
              <a:t>e</a:t>
            </a:r>
            <a:r>
              <a:rPr spc="-25" dirty="0"/>
              <a:t>nt</a:t>
            </a:r>
            <a:r>
              <a:rPr dirty="0"/>
              <a:t>ar</a:t>
            </a:r>
            <a:r>
              <a:rPr spc="15" dirty="0"/>
              <a:t> </a:t>
            </a:r>
            <a:r>
              <a:rPr spc="-10" dirty="0"/>
              <a:t>c</a:t>
            </a:r>
            <a:r>
              <a:rPr spc="-5" dirty="0"/>
              <a:t>om</a:t>
            </a:r>
            <a:r>
              <a:rPr dirty="0"/>
              <a:t>o</a:t>
            </a:r>
            <a:r>
              <a:rPr spc="-25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dirty="0"/>
              <a:t>g</a:t>
            </a:r>
            <a:r>
              <a:rPr spc="-40" dirty="0"/>
              <a:t>r</a:t>
            </a:r>
            <a:r>
              <a:rPr spc="-15" dirty="0"/>
              <a:t>a</a:t>
            </a:r>
            <a:r>
              <a:rPr spc="-40" dirty="0"/>
              <a:t>f</a:t>
            </a:r>
            <a:r>
              <a:rPr dirty="0"/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95" dirty="0"/>
              <a:t>M</a:t>
            </a:r>
            <a:r>
              <a:rPr spc="-50" dirty="0"/>
              <a:t>o</a:t>
            </a:r>
            <a:r>
              <a:rPr spc="-75" dirty="0"/>
              <a:t>d</a:t>
            </a:r>
            <a:r>
              <a:rPr spc="-45" dirty="0"/>
              <a:t>e</a:t>
            </a:r>
            <a:r>
              <a:rPr spc="-70" dirty="0"/>
              <a:t>l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120" dirty="0"/>
              <a:t> </a:t>
            </a:r>
            <a:r>
              <a:rPr spc="-25" dirty="0"/>
              <a:t>y</a:t>
            </a:r>
            <a:r>
              <a:rPr spc="-100" dirty="0"/>
              <a:t> </a:t>
            </a: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80" dirty="0"/>
              <a:t>a</a:t>
            </a:r>
            <a:r>
              <a:rPr spc="-20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2332886"/>
            <a:ext cx="947229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325" indent="-174625">
              <a:lnSpc>
                <a:spcPts val="2280"/>
              </a:lnSpc>
              <a:buClr>
                <a:srgbClr val="1CACE3"/>
              </a:buClr>
              <a:buFont typeface="Arial"/>
              <a:buChar char="•"/>
              <a:tabLst>
                <a:tab pos="1879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desa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soft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deb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ecer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onju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qu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per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L="187325">
              <a:lnSpc>
                <a:spcPts val="2280"/>
              </a:lnSpc>
            </a:pP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xp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esar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specti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4901691"/>
            <a:ext cx="8344534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ano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 de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alle</a:t>
            </a:r>
            <a:endParaRPr sz="1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Font typeface="Arial"/>
              <a:buChar char="•"/>
              <a:tabLst>
                <a:tab pos="18796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ompl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desd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usuari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 al que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gido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8524" y="3373310"/>
            <a:ext cx="2057400" cy="968375"/>
          </a:xfrm>
          <a:prstGeom prst="rect">
            <a:avLst/>
          </a:prstGeom>
          <a:ln w="28575">
            <a:solidFill>
              <a:srgbClr val="117D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Calibri"/>
                <a:cs typeface="Calibri"/>
              </a:rPr>
              <a:t>Modelo</a:t>
            </a:r>
            <a:r>
              <a:rPr sz="1800" spc="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2583C5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2583C5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2583C5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583C5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6076" y="3373310"/>
            <a:ext cx="2057400" cy="968375"/>
          </a:xfrm>
          <a:prstGeom prst="rect">
            <a:avLst/>
          </a:prstGeom>
          <a:ln w="28575">
            <a:solidFill>
              <a:srgbClr val="117D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r>
              <a:rPr sz="1800" dirty="0">
                <a:solidFill>
                  <a:srgbClr val="2583C5"/>
                </a:solidFill>
                <a:latin typeface="Calibri"/>
                <a:cs typeface="Calibri"/>
              </a:rPr>
              <a:t>Modelo</a:t>
            </a:r>
            <a:r>
              <a:rPr sz="1800" spc="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583C5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2583C5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si</a:t>
            </a:r>
            <a:r>
              <a:rPr sz="1800" spc="-25" dirty="0">
                <a:solidFill>
                  <a:srgbClr val="2583C5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2583C5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2583C5"/>
                </a:solidFill>
                <a:latin typeface="Calibri"/>
                <a:cs typeface="Calibri"/>
              </a:rPr>
              <a:t>ema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3755" y="3373310"/>
            <a:ext cx="2057400" cy="968375"/>
          </a:xfrm>
          <a:prstGeom prst="rect">
            <a:avLst/>
          </a:prstGeom>
          <a:ln w="28575">
            <a:solidFill>
              <a:srgbClr val="117D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Si</a:t>
            </a:r>
            <a:r>
              <a:rPr sz="1800" spc="-25" dirty="0">
                <a:solidFill>
                  <a:srgbClr val="2583C5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2583C5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583C5"/>
                </a:solidFill>
                <a:latin typeface="Calibri"/>
                <a:cs typeface="Calibri"/>
              </a:rPr>
              <a:t>ema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30" dirty="0">
                <a:solidFill>
                  <a:srgbClr val="2583C5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omp</a:t>
            </a:r>
            <a:r>
              <a:rPr sz="1800" spc="5" dirty="0">
                <a:solidFill>
                  <a:srgbClr val="2583C5"/>
                </a:solidFill>
                <a:latin typeface="Calibri"/>
                <a:cs typeface="Calibri"/>
              </a:rPr>
              <a:t>u</a:t>
            </a:r>
            <a:r>
              <a:rPr sz="1800" spc="-40" dirty="0">
                <a:solidFill>
                  <a:srgbClr val="2583C5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583C5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2583C5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55923" y="3814571"/>
            <a:ext cx="1470660" cy="85725"/>
          </a:xfrm>
          <a:custGeom>
            <a:avLst/>
            <a:gdLst/>
            <a:ahLst/>
            <a:cxnLst/>
            <a:rect l="l" t="t" r="r" b="b"/>
            <a:pathLst>
              <a:path w="1470660" h="85725">
                <a:moveTo>
                  <a:pt x="1384427" y="0"/>
                </a:moveTo>
                <a:lnTo>
                  <a:pt x="1384427" y="85725"/>
                </a:lnTo>
                <a:lnTo>
                  <a:pt x="1441492" y="57150"/>
                </a:lnTo>
                <a:lnTo>
                  <a:pt x="1398777" y="57150"/>
                </a:lnTo>
                <a:lnTo>
                  <a:pt x="1398777" y="28575"/>
                </a:lnTo>
                <a:lnTo>
                  <a:pt x="1441661" y="28575"/>
                </a:lnTo>
                <a:lnTo>
                  <a:pt x="1384427" y="0"/>
                </a:lnTo>
                <a:close/>
              </a:path>
              <a:path w="1470660" h="85725">
                <a:moveTo>
                  <a:pt x="138442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84427" y="57150"/>
                </a:lnTo>
                <a:lnTo>
                  <a:pt x="1384427" y="28575"/>
                </a:lnTo>
                <a:close/>
              </a:path>
              <a:path w="1470660" h="85725">
                <a:moveTo>
                  <a:pt x="1441661" y="28575"/>
                </a:moveTo>
                <a:lnTo>
                  <a:pt x="1398777" y="28575"/>
                </a:lnTo>
                <a:lnTo>
                  <a:pt x="1398777" y="57150"/>
                </a:lnTo>
                <a:lnTo>
                  <a:pt x="1441492" y="57150"/>
                </a:lnTo>
                <a:lnTo>
                  <a:pt x="1470152" y="42798"/>
                </a:lnTo>
                <a:lnTo>
                  <a:pt x="1441661" y="2857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3476" y="3821684"/>
            <a:ext cx="1470660" cy="85725"/>
          </a:xfrm>
          <a:custGeom>
            <a:avLst/>
            <a:gdLst/>
            <a:ahLst/>
            <a:cxnLst/>
            <a:rect l="l" t="t" r="r" b="b"/>
            <a:pathLst>
              <a:path w="1470659" h="85725">
                <a:moveTo>
                  <a:pt x="1384553" y="0"/>
                </a:moveTo>
                <a:lnTo>
                  <a:pt x="1384553" y="85725"/>
                </a:lnTo>
                <a:lnTo>
                  <a:pt x="1441788" y="57150"/>
                </a:lnTo>
                <a:lnTo>
                  <a:pt x="1398777" y="57150"/>
                </a:lnTo>
                <a:lnTo>
                  <a:pt x="1398777" y="28575"/>
                </a:lnTo>
                <a:lnTo>
                  <a:pt x="1441619" y="28575"/>
                </a:lnTo>
                <a:lnTo>
                  <a:pt x="1384553" y="0"/>
                </a:lnTo>
                <a:close/>
              </a:path>
              <a:path w="1470659" h="85725">
                <a:moveTo>
                  <a:pt x="138455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384553" y="57150"/>
                </a:lnTo>
                <a:lnTo>
                  <a:pt x="1384553" y="28575"/>
                </a:lnTo>
                <a:close/>
              </a:path>
              <a:path w="1470659" h="85725">
                <a:moveTo>
                  <a:pt x="1441619" y="28575"/>
                </a:moveTo>
                <a:lnTo>
                  <a:pt x="1398777" y="28575"/>
                </a:lnTo>
                <a:lnTo>
                  <a:pt x="1398777" y="57150"/>
                </a:lnTo>
                <a:lnTo>
                  <a:pt x="1441788" y="57150"/>
                </a:lnTo>
                <a:lnTo>
                  <a:pt x="1470278" y="42926"/>
                </a:lnTo>
                <a:lnTo>
                  <a:pt x="1441619" y="28575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8524" y="4690617"/>
            <a:ext cx="9467215" cy="85725"/>
          </a:xfrm>
          <a:custGeom>
            <a:avLst/>
            <a:gdLst/>
            <a:ahLst/>
            <a:cxnLst/>
            <a:rect l="l" t="t" r="r" b="b"/>
            <a:pathLst>
              <a:path w="9467215" h="85725">
                <a:moveTo>
                  <a:pt x="9438174" y="28574"/>
                </a:moveTo>
                <a:lnTo>
                  <a:pt x="9395333" y="28574"/>
                </a:lnTo>
                <a:lnTo>
                  <a:pt x="9395333" y="57149"/>
                </a:lnTo>
                <a:lnTo>
                  <a:pt x="9380939" y="57174"/>
                </a:lnTo>
                <a:lnTo>
                  <a:pt x="9380982" y="85724"/>
                </a:lnTo>
                <a:lnTo>
                  <a:pt x="9466707" y="42798"/>
                </a:lnTo>
                <a:lnTo>
                  <a:pt x="9438174" y="28574"/>
                </a:lnTo>
                <a:close/>
              </a:path>
              <a:path w="9467215" h="85725">
                <a:moveTo>
                  <a:pt x="9380897" y="28599"/>
                </a:moveTo>
                <a:lnTo>
                  <a:pt x="0" y="44449"/>
                </a:lnTo>
                <a:lnTo>
                  <a:pt x="0" y="73024"/>
                </a:lnTo>
                <a:lnTo>
                  <a:pt x="9380939" y="57174"/>
                </a:lnTo>
                <a:lnTo>
                  <a:pt x="9380897" y="28599"/>
                </a:lnTo>
                <a:close/>
              </a:path>
              <a:path w="9467215" h="85725">
                <a:moveTo>
                  <a:pt x="9395333" y="28574"/>
                </a:moveTo>
                <a:lnTo>
                  <a:pt x="9380897" y="28599"/>
                </a:lnTo>
                <a:lnTo>
                  <a:pt x="9380939" y="57174"/>
                </a:lnTo>
                <a:lnTo>
                  <a:pt x="9395333" y="57149"/>
                </a:lnTo>
                <a:lnTo>
                  <a:pt x="9395333" y="28574"/>
                </a:lnTo>
                <a:close/>
              </a:path>
              <a:path w="9467215" h="85725">
                <a:moveTo>
                  <a:pt x="9380855" y="0"/>
                </a:moveTo>
                <a:lnTo>
                  <a:pt x="9380897" y="28599"/>
                </a:lnTo>
                <a:lnTo>
                  <a:pt x="9438174" y="28574"/>
                </a:lnTo>
                <a:lnTo>
                  <a:pt x="93808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>
              <a:lnSpc>
                <a:spcPct val="100000"/>
              </a:lnSpc>
              <a:tabLst>
                <a:tab pos="10411460" algn="l"/>
              </a:tabLst>
            </a:pPr>
            <a:r>
              <a:rPr spc="-95" dirty="0"/>
              <a:t>M</a:t>
            </a:r>
            <a:r>
              <a:rPr spc="-50" dirty="0"/>
              <a:t>o</a:t>
            </a:r>
            <a:r>
              <a:rPr spc="-75" dirty="0"/>
              <a:t>d</a:t>
            </a:r>
            <a:r>
              <a:rPr spc="-45" dirty="0"/>
              <a:t>e</a:t>
            </a:r>
            <a:r>
              <a:rPr spc="-70" dirty="0"/>
              <a:t>l</a:t>
            </a:r>
            <a:r>
              <a:rPr spc="-50" dirty="0"/>
              <a:t>o</a:t>
            </a:r>
            <a:r>
              <a:rPr spc="-20" dirty="0"/>
              <a:t>s</a:t>
            </a:r>
            <a:r>
              <a:rPr spc="-120" dirty="0"/>
              <a:t> </a:t>
            </a:r>
            <a:r>
              <a:rPr spc="-25" dirty="0"/>
              <a:t>y</a:t>
            </a:r>
            <a:r>
              <a:rPr spc="-100" dirty="0"/>
              <a:t> </a:t>
            </a:r>
            <a:r>
              <a:rPr spc="-75" dirty="0"/>
              <a:t>dia</a:t>
            </a:r>
            <a:r>
              <a:rPr spc="-7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-55" dirty="0"/>
              <a:t>m</a:t>
            </a:r>
            <a:r>
              <a:rPr spc="-80" dirty="0"/>
              <a:t>a</a:t>
            </a:r>
            <a:r>
              <a:rPr spc="-20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2290722"/>
            <a:ext cx="10084435" cy="334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ts val="216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odo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endParaRPr sz="2000">
              <a:latin typeface="Calibri"/>
              <a:cs typeface="Calibri"/>
            </a:endParaRPr>
          </a:p>
          <a:p>
            <a:pPr marL="190500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plem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ación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50">
              <a:latin typeface="Times New Roman"/>
              <a:cs typeface="Times New Roman"/>
            </a:endParaRPr>
          </a:p>
          <a:p>
            <a:pPr marL="190500" indent="-177800">
              <a:lnSpc>
                <a:spcPts val="239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ener una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global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inic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desar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a:</a:t>
            </a:r>
            <a:endParaRPr sz="2000">
              <a:latin typeface="Calibri"/>
              <a:cs typeface="Calibri"/>
            </a:endParaRPr>
          </a:p>
          <a:p>
            <a:pPr marL="483234" lvl="1" indent="-178435">
              <a:lnSpc>
                <a:spcPts val="2145"/>
              </a:lnSpc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16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ener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eq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uisi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bie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finidos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ir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oblema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mplem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ón</a:t>
            </a:r>
            <a:endParaRPr sz="1800">
              <a:latin typeface="Calibri"/>
              <a:cs typeface="Calibri"/>
            </a:endParaRPr>
          </a:p>
          <a:p>
            <a:pPr marL="483234" lvl="1" indent="-178435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483870" algn="l"/>
              </a:tabLst>
            </a:pPr>
            <a:r>
              <a:rPr sz="1800" spc="-16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ener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una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 global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ema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pri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su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6"/>
              </a:spcBef>
              <a:buClr>
                <a:srgbClr val="1CACE3"/>
              </a:buClr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90500" marR="5080" indent="-177800">
              <a:lnSpc>
                <a:spcPct val="80000"/>
              </a:lnSpc>
              <a:buClr>
                <a:srgbClr val="1CACE3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cir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desa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esario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na so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ión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soft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1226</Words>
  <Application>Microsoft Office PowerPoint</Application>
  <PresentationFormat>Panorámica</PresentationFormat>
  <Paragraphs>214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Presentación de PowerPoint</vt:lpstr>
      <vt:lpstr>El Ingeniero de Software  </vt:lpstr>
      <vt:lpstr>El Ingeniero de Software  </vt:lpstr>
      <vt:lpstr>El Ingeniero de Software</vt:lpstr>
      <vt:lpstr>Presentación de PowerPoint</vt:lpstr>
      <vt:lpstr>El análisis y modelado  </vt:lpstr>
      <vt:lpstr>Modelos y diagramas  </vt:lpstr>
      <vt:lpstr>Modelos y diagramas  </vt:lpstr>
      <vt:lpstr>Modelos y diagramas  </vt:lpstr>
      <vt:lpstr>UML (Unified Modeling Language)</vt:lpstr>
      <vt:lpstr>Historia de UML  </vt:lpstr>
      <vt:lpstr>Historia de UML  </vt:lpstr>
      <vt:lpstr>Elementos de UML</vt:lpstr>
      <vt:lpstr>Elementos estructurales. Clases  </vt:lpstr>
      <vt:lpstr>Elementos estructurales. Objetos  </vt:lpstr>
      <vt:lpstr>Elementos estructurales. Objetos  </vt:lpstr>
      <vt:lpstr>Elementos estructurales  </vt:lpstr>
      <vt:lpstr>Elementos estructurales  </vt:lpstr>
      <vt:lpstr>Elementos de comportamiento  </vt:lpstr>
      <vt:lpstr>Elementos de anotación  </vt:lpstr>
      <vt:lpstr>Diagramas UML</vt:lpstr>
      <vt:lpstr>4+1. Vistas de Krutchen  </vt:lpstr>
      <vt:lpstr>Resto de temas. Objetivo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Lenguaje Unificado de Modelado (UML)</dc:title>
  <dc:creator>donda</dc:creator>
  <cp:lastModifiedBy>Martin Donda</cp:lastModifiedBy>
  <cp:revision>2</cp:revision>
  <dcterms:created xsi:type="dcterms:W3CDTF">2018-08-16T11:22:59Z</dcterms:created>
  <dcterms:modified xsi:type="dcterms:W3CDTF">2018-08-16T14:27:39Z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2017-06-07T00:00:00Z</vt:filetime>
  </property>
  <property fmtid="{D5CDD505-2E9C-101B-9397-08002B2CF9AE}" pid="3" name="LastSaved">
    <vt:filetime>2018-08-16T00:00:00Z</vt:filetime>
  </property>
</Properties>
</file>