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5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9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4767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3389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9737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405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1812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4137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391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8122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397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5035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1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588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26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00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1585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914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468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3845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76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" y="633431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4008"/>
                </a:moveTo>
                <a:lnTo>
                  <a:pt x="12188825" y="64008"/>
                </a:lnTo>
                <a:lnTo>
                  <a:pt x="12188825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005457" y="1863953"/>
            <a:ext cx="8174355" cy="3874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200"/>
                </a:moveTo>
                <a:lnTo>
                  <a:pt x="12191999" y="457200"/>
                </a:lnTo>
                <a:lnTo>
                  <a:pt x="121919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315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0" y="66484"/>
                </a:moveTo>
                <a:lnTo>
                  <a:pt x="12191999" y="66484"/>
                </a:lnTo>
                <a:lnTo>
                  <a:pt x="12191999" y="0"/>
                </a:lnTo>
                <a:lnTo>
                  <a:pt x="0" y="0"/>
                </a:lnTo>
                <a:lnTo>
                  <a:pt x="0" y="66484"/>
                </a:lnTo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07655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07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81873" y="299353"/>
            <a:ext cx="2818036" cy="2178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" y="633431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4008"/>
                </a:moveTo>
                <a:lnTo>
                  <a:pt x="12188825" y="64008"/>
                </a:lnTo>
                <a:lnTo>
                  <a:pt x="12188825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3615" y="444525"/>
            <a:ext cx="10424769" cy="125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2045" y="1895601"/>
            <a:ext cx="10147909" cy="3629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246120"/>
            <a:ext cx="8712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8000" b="0" spc="-50" dirty="0" err="1" smtClean="0">
                <a:solidFill>
                  <a:srgbClr val="252525"/>
                </a:solidFill>
                <a:latin typeface="Calibri Light"/>
                <a:cs typeface="Calibri Light"/>
              </a:rPr>
              <a:t>C</a:t>
            </a:r>
            <a:r>
              <a:rPr sz="8000" b="0" spc="-85" dirty="0" err="1" smtClean="0">
                <a:solidFill>
                  <a:srgbClr val="252525"/>
                </a:solidFill>
                <a:latin typeface="Calibri Light"/>
                <a:cs typeface="Calibri Light"/>
              </a:rPr>
              <a:t>as</a:t>
            </a:r>
            <a:r>
              <a:rPr sz="8000" b="0" spc="-45" dirty="0" err="1" smtClean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8000" b="0" spc="-35" dirty="0" err="1" smtClean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8000" b="0" spc="-95" dirty="0" smtClean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b="0" spc="-90" dirty="0">
                <a:solidFill>
                  <a:srgbClr val="252525"/>
                </a:solidFill>
                <a:latin typeface="Calibri Light"/>
                <a:cs typeface="Calibri Light"/>
              </a:rPr>
              <a:t>d</a:t>
            </a:r>
            <a:r>
              <a:rPr sz="8000" b="0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8000" b="0" spc="-114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b="0" spc="-50" dirty="0">
                <a:solidFill>
                  <a:srgbClr val="252525"/>
                </a:solidFill>
                <a:latin typeface="Calibri Light"/>
                <a:cs typeface="Calibri Light"/>
              </a:rPr>
              <a:t>U</a:t>
            </a:r>
            <a:r>
              <a:rPr sz="8000" b="0" spc="-85" dirty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8000" b="0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endParaRPr sz="8000" dirty="0">
              <a:latin typeface="Calibri Light"/>
              <a:cs typeface="Calibri Ligh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0" y="256684"/>
            <a:ext cx="1134110" cy="176500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9067" y="4463160"/>
            <a:ext cx="3903979" cy="363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800"/>
              </a:lnSpc>
            </a:pPr>
            <a:r>
              <a:rPr lang="es-AR" sz="1700" dirty="0" err="1" smtClean="0">
                <a:latin typeface="Calibri Light"/>
                <a:cs typeface="Calibri Light"/>
              </a:rPr>
              <a:t>Prof</a:t>
            </a:r>
            <a:r>
              <a:rPr lang="es-AR" sz="1700" dirty="0" smtClean="0">
                <a:latin typeface="Calibri Light"/>
                <a:cs typeface="Calibri Light"/>
              </a:rPr>
              <a:t>: Lic. Martín Donda</a:t>
            </a:r>
            <a:endParaRPr sz="17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0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25" dirty="0"/>
              <a:t>a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0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90" dirty="0"/>
              <a:t>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3236865"/>
            <a:ext cx="10084435" cy="2536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-18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b="1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usuari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ú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90500" indent="-1778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pale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ema</a:t>
            </a:r>
            <a:endParaRPr sz="18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Secu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dario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ienen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ini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ema</a:t>
            </a:r>
            <a:endParaRPr sz="1800">
              <a:latin typeface="Calibri"/>
              <a:cs typeface="Calibri"/>
            </a:endParaRPr>
          </a:p>
          <a:p>
            <a:pPr marL="483234" marR="5715" lvl="1" indent="-178435">
              <a:lnSpc>
                <a:spcPts val="1939"/>
              </a:lnSpc>
              <a:spcBef>
                <a:spcPts val="635"/>
              </a:spcBef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1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ositi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ales</a:t>
            </a:r>
            <a:r>
              <a:rPr sz="18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mp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18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orma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par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ám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ión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deben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utili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ados</a:t>
            </a:r>
            <a:endParaRPr sz="18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55"/>
              </a:spcBef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ot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orno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 que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si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ema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úa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1134" y="1845817"/>
            <a:ext cx="710653" cy="1290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0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25" dirty="0"/>
              <a:t>a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0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90" dirty="0"/>
              <a:t>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2332886"/>
            <a:ext cx="10085705" cy="302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pued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e:</a:t>
            </a:r>
            <a:endParaRPr sz="20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ama</a:t>
            </a:r>
            <a:endParaRPr sz="18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obje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Uso.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echa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ama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Clr>
                <a:srgbClr val="1CACE3"/>
              </a:buClr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Puede inic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obj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asos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Clr>
                <a:srgbClr val="1CACE3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0500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 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 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25" dirty="0"/>
              <a:t>a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0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90" dirty="0"/>
              <a:t>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/>
          <p:nvPr/>
        </p:nvSpPr>
        <p:spPr>
          <a:xfrm>
            <a:off x="4692015" y="2152014"/>
            <a:ext cx="1986280" cy="748665"/>
          </a:xfrm>
          <a:custGeom>
            <a:avLst/>
            <a:gdLst/>
            <a:ahLst/>
            <a:cxnLst/>
            <a:rect l="l" t="t" r="r" b="b"/>
            <a:pathLst>
              <a:path w="1986279" h="748664">
                <a:moveTo>
                  <a:pt x="0" y="374142"/>
                </a:moveTo>
                <a:lnTo>
                  <a:pt x="12997" y="313455"/>
                </a:lnTo>
                <a:lnTo>
                  <a:pt x="50628" y="255885"/>
                </a:lnTo>
                <a:lnTo>
                  <a:pt x="78041" y="228510"/>
                </a:lnTo>
                <a:lnTo>
                  <a:pt x="110845" y="202203"/>
                </a:lnTo>
                <a:lnTo>
                  <a:pt x="148785" y="177061"/>
                </a:lnTo>
                <a:lnTo>
                  <a:pt x="191605" y="153180"/>
                </a:lnTo>
                <a:lnTo>
                  <a:pt x="239049" y="130655"/>
                </a:lnTo>
                <a:lnTo>
                  <a:pt x="290861" y="109585"/>
                </a:lnTo>
                <a:lnTo>
                  <a:pt x="346787" y="90063"/>
                </a:lnTo>
                <a:lnTo>
                  <a:pt x="406569" y="72188"/>
                </a:lnTo>
                <a:lnTo>
                  <a:pt x="469953" y="56056"/>
                </a:lnTo>
                <a:lnTo>
                  <a:pt x="536683" y="41761"/>
                </a:lnTo>
                <a:lnTo>
                  <a:pt x="606504" y="29402"/>
                </a:lnTo>
                <a:lnTo>
                  <a:pt x="679159" y="19074"/>
                </a:lnTo>
                <a:lnTo>
                  <a:pt x="754393" y="10873"/>
                </a:lnTo>
                <a:lnTo>
                  <a:pt x="831950" y="4896"/>
                </a:lnTo>
                <a:lnTo>
                  <a:pt x="911575" y="1240"/>
                </a:lnTo>
                <a:lnTo>
                  <a:pt x="993013" y="0"/>
                </a:lnTo>
                <a:lnTo>
                  <a:pt x="1074449" y="1240"/>
                </a:lnTo>
                <a:lnTo>
                  <a:pt x="1154071" y="4896"/>
                </a:lnTo>
                <a:lnTo>
                  <a:pt x="1231624" y="10873"/>
                </a:lnTo>
                <a:lnTo>
                  <a:pt x="1306853" y="19074"/>
                </a:lnTo>
                <a:lnTo>
                  <a:pt x="1379501" y="29402"/>
                </a:lnTo>
                <a:lnTo>
                  <a:pt x="1449314" y="41761"/>
                </a:lnTo>
                <a:lnTo>
                  <a:pt x="1516036" y="56056"/>
                </a:lnTo>
                <a:lnTo>
                  <a:pt x="1579411" y="72188"/>
                </a:lnTo>
                <a:lnTo>
                  <a:pt x="1639184" y="90063"/>
                </a:lnTo>
                <a:lnTo>
                  <a:pt x="1695100" y="109585"/>
                </a:lnTo>
                <a:lnTo>
                  <a:pt x="1746903" y="130655"/>
                </a:lnTo>
                <a:lnTo>
                  <a:pt x="1794338" y="153180"/>
                </a:lnTo>
                <a:lnTo>
                  <a:pt x="1837149" y="177061"/>
                </a:lnTo>
                <a:lnTo>
                  <a:pt x="1875080" y="202203"/>
                </a:lnTo>
                <a:lnTo>
                  <a:pt x="1907877" y="228510"/>
                </a:lnTo>
                <a:lnTo>
                  <a:pt x="1935283" y="255885"/>
                </a:lnTo>
                <a:lnTo>
                  <a:pt x="1972904" y="313455"/>
                </a:lnTo>
                <a:lnTo>
                  <a:pt x="1985899" y="374142"/>
                </a:lnTo>
                <a:lnTo>
                  <a:pt x="1982607" y="404826"/>
                </a:lnTo>
                <a:lnTo>
                  <a:pt x="1957044" y="464043"/>
                </a:lnTo>
                <a:lnTo>
                  <a:pt x="1907877" y="519753"/>
                </a:lnTo>
                <a:lnTo>
                  <a:pt x="1875080" y="546052"/>
                </a:lnTo>
                <a:lnTo>
                  <a:pt x="1837149" y="571186"/>
                </a:lnTo>
                <a:lnTo>
                  <a:pt x="1794338" y="595059"/>
                </a:lnTo>
                <a:lnTo>
                  <a:pt x="1746903" y="617573"/>
                </a:lnTo>
                <a:lnTo>
                  <a:pt x="1695100" y="638635"/>
                </a:lnTo>
                <a:lnTo>
                  <a:pt x="1639184" y="658147"/>
                </a:lnTo>
                <a:lnTo>
                  <a:pt x="1579411" y="676012"/>
                </a:lnTo>
                <a:lnTo>
                  <a:pt x="1516036" y="692136"/>
                </a:lnTo>
                <a:lnTo>
                  <a:pt x="1449314" y="706422"/>
                </a:lnTo>
                <a:lnTo>
                  <a:pt x="1379501" y="718774"/>
                </a:lnTo>
                <a:lnTo>
                  <a:pt x="1306853" y="729095"/>
                </a:lnTo>
                <a:lnTo>
                  <a:pt x="1231624" y="737290"/>
                </a:lnTo>
                <a:lnTo>
                  <a:pt x="1154071" y="743263"/>
                </a:lnTo>
                <a:lnTo>
                  <a:pt x="1074449" y="746917"/>
                </a:lnTo>
                <a:lnTo>
                  <a:pt x="993013" y="748157"/>
                </a:lnTo>
                <a:lnTo>
                  <a:pt x="911575" y="746917"/>
                </a:lnTo>
                <a:lnTo>
                  <a:pt x="831950" y="743263"/>
                </a:lnTo>
                <a:lnTo>
                  <a:pt x="754393" y="737290"/>
                </a:lnTo>
                <a:lnTo>
                  <a:pt x="679159" y="729095"/>
                </a:lnTo>
                <a:lnTo>
                  <a:pt x="606504" y="718774"/>
                </a:lnTo>
                <a:lnTo>
                  <a:pt x="536683" y="706422"/>
                </a:lnTo>
                <a:lnTo>
                  <a:pt x="469953" y="692136"/>
                </a:lnTo>
                <a:lnTo>
                  <a:pt x="406569" y="676012"/>
                </a:lnTo>
                <a:lnTo>
                  <a:pt x="346787" y="658147"/>
                </a:lnTo>
                <a:lnTo>
                  <a:pt x="290861" y="638635"/>
                </a:lnTo>
                <a:lnTo>
                  <a:pt x="239049" y="617573"/>
                </a:lnTo>
                <a:lnTo>
                  <a:pt x="191605" y="595059"/>
                </a:lnTo>
                <a:lnTo>
                  <a:pt x="148785" y="571186"/>
                </a:lnTo>
                <a:lnTo>
                  <a:pt x="110845" y="546052"/>
                </a:lnTo>
                <a:lnTo>
                  <a:pt x="78041" y="519753"/>
                </a:lnTo>
                <a:lnTo>
                  <a:pt x="50628" y="492385"/>
                </a:lnTo>
                <a:lnTo>
                  <a:pt x="12997" y="434825"/>
                </a:lnTo>
                <a:lnTo>
                  <a:pt x="0" y="374142"/>
                </a:lnTo>
                <a:close/>
              </a:path>
            </a:pathLst>
          </a:custGeom>
          <a:ln w="15875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884" y="2294382"/>
            <a:ext cx="10087610" cy="332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56075" marR="5035550" algn="ctr">
              <a:lnSpc>
                <a:spcPct val="100000"/>
              </a:lnSpc>
            </a:pPr>
            <a:r>
              <a:rPr sz="1800" spc="-5" dirty="0">
                <a:solidFill>
                  <a:srgbClr val="1382AC"/>
                </a:solidFill>
                <a:latin typeface="Calibri"/>
                <a:cs typeface="Calibri"/>
              </a:rPr>
              <a:t>Con</a:t>
            </a:r>
            <a:r>
              <a:rPr sz="1800" dirty="0">
                <a:solidFill>
                  <a:srgbClr val="1382AC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1382AC"/>
                </a:solidFill>
                <a:latin typeface="Calibri"/>
                <a:cs typeface="Calibri"/>
              </a:rPr>
              <a:t>ul</a:t>
            </a:r>
            <a:r>
              <a:rPr sz="1800" spc="-30" dirty="0">
                <a:solidFill>
                  <a:srgbClr val="1382AC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1382AC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1382AC"/>
                </a:solidFill>
                <a:latin typeface="Calibri"/>
                <a:cs typeface="Calibri"/>
              </a:rPr>
              <a:t> no</a:t>
            </a:r>
            <a:r>
              <a:rPr sz="1800" spc="-25" dirty="0">
                <a:solidFill>
                  <a:srgbClr val="1382AC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382AC"/>
                </a:solidFill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20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opi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Clr>
                <a:srgbClr val="1CACE3"/>
              </a:buClr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190500" marR="5080" indent="-177800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ama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Caso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mb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así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sus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aciones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Caso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descripció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más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ada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ume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apar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0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25" dirty="0"/>
              <a:t>a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0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90" dirty="0"/>
              <a:t>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3689627"/>
            <a:ext cx="9369425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ció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Cualquie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tipo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unió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a.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-Ca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o-Ca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4593606"/>
            <a:ext cx="101663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ermi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8501" y="4608957"/>
            <a:ext cx="60737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5840" algn="l"/>
                <a:tab pos="1449705" algn="l"/>
                <a:tab pos="3049905" algn="l"/>
                <a:tab pos="3472179" algn="l"/>
                <a:tab pos="3926840" algn="l"/>
                <a:tab pos="49707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cer	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depe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ias	de	los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	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9818" y="4608957"/>
            <a:ext cx="153606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403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ama,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23423" y="4608957"/>
            <a:ext cx="10464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3141" y="4883530"/>
            <a:ext cx="675385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secuen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ias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Caso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oceso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ompl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12260" y="2074545"/>
            <a:ext cx="4819650" cy="1304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0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25" dirty="0"/>
              <a:t>a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0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90" dirty="0"/>
              <a:t>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3689627"/>
            <a:ext cx="10086975" cy="147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Comu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ón.</a:t>
            </a:r>
            <a:r>
              <a:rPr sz="2000" b="1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tili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tino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1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cuenci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 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tipo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ación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ás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util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2260" y="2028444"/>
            <a:ext cx="4819650" cy="1304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0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25" dirty="0"/>
              <a:t>a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0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90" dirty="0"/>
              <a:t>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3689627"/>
            <a:ext cx="1219835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4242" y="3704996"/>
            <a:ext cx="464121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8390" algn="l"/>
                <a:tab pos="2016760" algn="l"/>
                <a:tab pos="2571750" algn="l"/>
                <a:tab pos="3652520" algn="l"/>
                <a:tab pos="413702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ado	cu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	una	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ancia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4141" y="3704996"/>
            <a:ext cx="167386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8784" algn="l"/>
                <a:tab pos="100203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38081" y="3704996"/>
            <a:ext cx="75628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193" y="3704996"/>
            <a:ext cx="123507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36955" algn="l"/>
              </a:tabLst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bié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884" y="3979545"/>
            <a:ext cx="10085705" cy="145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ompor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descri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tino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100">
              <a:latin typeface="Times New Roman"/>
              <a:cs typeface="Times New Roman"/>
            </a:endParaRPr>
          </a:p>
          <a:p>
            <a:pPr marL="190500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Util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ado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ás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plejos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equi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util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utili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-Cas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92804" y="2245486"/>
            <a:ext cx="5467350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0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25" dirty="0"/>
              <a:t>a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0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90" dirty="0"/>
              <a:t>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3689627"/>
            <a:ext cx="10086975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ensió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xt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tino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Clr>
                <a:srgbClr val="1CACE3"/>
              </a:buClr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190500" marR="5080" indent="-177800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inclusión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ados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específ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secuen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ia de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asos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o.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perm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-Cas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7028" y="2223135"/>
            <a:ext cx="5438775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0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25" dirty="0"/>
              <a:t>a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0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90" dirty="0"/>
              <a:t>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3689627"/>
            <a:ext cx="1206500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encia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2905" y="3704996"/>
            <a:ext cx="263715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  <a:tab pos="995680" algn="l"/>
                <a:tab pos="1413510" algn="l"/>
                <a:tab pos="1964689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	de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9346" y="3704996"/>
            <a:ext cx="75247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3521" y="3704996"/>
            <a:ext cx="181356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	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pecifi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002" y="3704996"/>
            <a:ext cx="9899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7142" y="3704996"/>
            <a:ext cx="20326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8625" algn="l"/>
                <a:tab pos="979805" algn="l"/>
                <a:tab pos="190373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	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ino	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4884" y="3979545"/>
            <a:ext cx="6183630" cy="118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posible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amp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ía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1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encia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util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1803" y="2268982"/>
            <a:ext cx="5229225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25" dirty="0"/>
              <a:t>a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0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90" dirty="0"/>
              <a:t>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92951"/>
            <a:ext cx="10085705" cy="99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Subsi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ema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eden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agru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Caso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su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190500" indent="-177800">
              <a:lnSpc>
                <a:spcPts val="2280"/>
              </a:lnSpc>
              <a:spcBef>
                <a:spcPts val="116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  <a:tab pos="1630680" algn="l"/>
                <a:tab pos="2812415" algn="l"/>
                <a:tab pos="3839210" algn="l"/>
                <a:tab pos="6149975" algn="l"/>
                <a:tab pos="6548120" algn="l"/>
                <a:tab pos="6953884" algn="l"/>
                <a:tab pos="7825105" algn="l"/>
                <a:tab pos="8921115" algn="l"/>
                <a:tab pos="9753600" algn="l"/>
              </a:tabLst>
            </a:pP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independi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	un	á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nci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6235" y="2829496"/>
            <a:ext cx="5198491" cy="3495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ts val="5330"/>
              </a:lnSpc>
            </a:pPr>
            <a:r>
              <a:rPr u="none" spc="-50" dirty="0"/>
              <a:t>Co</a:t>
            </a:r>
            <a:r>
              <a:rPr u="none" spc="-55" dirty="0"/>
              <a:t>m</a:t>
            </a:r>
            <a:r>
              <a:rPr u="none" dirty="0"/>
              <a:t>o</a:t>
            </a:r>
            <a:r>
              <a:rPr u="none" spc="-100" dirty="0"/>
              <a:t> c</a:t>
            </a:r>
            <a:r>
              <a:rPr u="none" spc="-50" dirty="0"/>
              <a:t>o</a:t>
            </a:r>
            <a:r>
              <a:rPr u="none" spc="-75" dirty="0"/>
              <a:t>n</a:t>
            </a:r>
            <a:r>
              <a:rPr u="none" spc="-125" dirty="0"/>
              <a:t>s</a:t>
            </a:r>
            <a:r>
              <a:rPr u="none" spc="-80" dirty="0"/>
              <a:t>t</a:t>
            </a:r>
            <a:r>
              <a:rPr u="none" spc="-75" dirty="0"/>
              <a:t>ru</a:t>
            </a:r>
            <a:r>
              <a:rPr u="none" spc="-70" dirty="0"/>
              <a:t>i</a:t>
            </a:r>
            <a:r>
              <a:rPr u="none" spc="-20" dirty="0"/>
              <a:t>r</a:t>
            </a:r>
            <a:r>
              <a:rPr u="none" spc="-114" dirty="0"/>
              <a:t> </a:t>
            </a:r>
            <a:r>
              <a:rPr u="none" spc="-75" dirty="0"/>
              <a:t>u</a:t>
            </a:r>
            <a:r>
              <a:rPr u="none" spc="-25" dirty="0"/>
              <a:t>n</a:t>
            </a:r>
            <a:r>
              <a:rPr u="none" spc="-100" dirty="0"/>
              <a:t> </a:t>
            </a:r>
            <a:r>
              <a:rPr u="none" spc="-75" dirty="0"/>
              <a:t>dia</a:t>
            </a:r>
            <a:r>
              <a:rPr u="none" spc="-70" dirty="0"/>
              <a:t>g</a:t>
            </a:r>
            <a:r>
              <a:rPr u="none" spc="-165" dirty="0"/>
              <a:t>r</a:t>
            </a:r>
            <a:r>
              <a:rPr u="none" spc="-80" dirty="0"/>
              <a:t>a</a:t>
            </a:r>
            <a:r>
              <a:rPr u="none" spc="-55" dirty="0"/>
              <a:t>m</a:t>
            </a:r>
            <a:r>
              <a:rPr u="none" spc="-25" dirty="0"/>
              <a:t>a</a:t>
            </a:r>
            <a:r>
              <a:rPr u="none" spc="-80" dirty="0"/>
              <a:t> </a:t>
            </a:r>
            <a:r>
              <a:rPr u="none" spc="-75" dirty="0"/>
              <a:t>d</a:t>
            </a:r>
            <a:r>
              <a:rPr u="none" dirty="0"/>
              <a:t>e</a:t>
            </a:r>
            <a:r>
              <a:rPr u="none" spc="-100" dirty="0"/>
              <a:t> </a:t>
            </a:r>
            <a:r>
              <a:rPr u="none" spc="-50" dirty="0"/>
              <a:t>C</a:t>
            </a:r>
            <a:r>
              <a:rPr u="none" spc="-80" dirty="0"/>
              <a:t>a</a:t>
            </a:r>
            <a:r>
              <a:rPr u="none" spc="-70" dirty="0"/>
              <a:t>s</a:t>
            </a:r>
            <a:r>
              <a:rPr u="none" spc="-50" dirty="0"/>
              <a:t>o</a:t>
            </a:r>
            <a:r>
              <a:rPr u="none" spc="-20" dirty="0"/>
              <a:t>s</a:t>
            </a:r>
            <a:r>
              <a:rPr u="none" spc="-90" dirty="0"/>
              <a:t> </a:t>
            </a:r>
            <a:r>
              <a:rPr u="none" spc="-75" dirty="0"/>
              <a:t>d</a:t>
            </a:r>
            <a:r>
              <a:rPr u="none" dirty="0"/>
              <a:t>e</a:t>
            </a:r>
          </a:p>
          <a:p>
            <a:pPr marL="304800">
              <a:lnSpc>
                <a:spcPts val="5330"/>
              </a:lnSpc>
              <a:tabLst>
                <a:tab pos="10411460" algn="l"/>
              </a:tabLst>
            </a:pPr>
            <a:r>
              <a:rPr spc="-90" dirty="0"/>
              <a:t>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1495" indent="-456565">
              <a:lnSpc>
                <a:spcPct val="100000"/>
              </a:lnSpc>
              <a:buClr>
                <a:srgbClr val="1CACE3"/>
              </a:buClr>
              <a:buFont typeface="Calibri"/>
              <a:buAutoNum type="arabicPeriod"/>
              <a:tabLst>
                <a:tab pos="532765" algn="l"/>
              </a:tabLst>
            </a:pPr>
            <a:r>
              <a:rPr spc="-5" dirty="0"/>
              <a:t>Ob</a:t>
            </a:r>
            <a:r>
              <a:rPr spc="-30" dirty="0"/>
              <a:t>t</a:t>
            </a:r>
            <a:r>
              <a:rPr dirty="0"/>
              <a:t>ener</a:t>
            </a:r>
            <a:r>
              <a:rPr spc="-5" dirty="0"/>
              <a:t> </a:t>
            </a:r>
            <a:r>
              <a:rPr dirty="0"/>
              <a:t>los</a:t>
            </a:r>
            <a:r>
              <a:rPr spc="-10" dirty="0"/>
              <a:t> </a:t>
            </a:r>
            <a:r>
              <a:rPr spc="-5" dirty="0"/>
              <a:t>Caso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5" dirty="0"/>
              <a:t>Us</a:t>
            </a:r>
            <a:r>
              <a:rPr dirty="0"/>
              <a:t>o </a:t>
            </a:r>
            <a:r>
              <a:rPr spc="-5" dirty="0"/>
              <a:t>de</a:t>
            </a:r>
            <a:r>
              <a:rPr dirty="0"/>
              <a:t>l </a:t>
            </a:r>
            <a:r>
              <a:rPr spc="-5" dirty="0"/>
              <a:t>s</a:t>
            </a:r>
            <a:r>
              <a:rPr spc="-10" dirty="0"/>
              <a:t>i</a:t>
            </a:r>
            <a:r>
              <a:rPr spc="-30" dirty="0"/>
              <a:t>s</a:t>
            </a:r>
            <a:r>
              <a:rPr spc="-25" dirty="0"/>
              <a:t>t</a:t>
            </a:r>
            <a:r>
              <a:rPr dirty="0"/>
              <a:t>e</a:t>
            </a:r>
            <a:r>
              <a:rPr spc="-10" dirty="0"/>
              <a:t>m</a:t>
            </a:r>
            <a:r>
              <a:rPr dirty="0"/>
              <a:t>a</a:t>
            </a:r>
          </a:p>
          <a:p>
            <a:pPr marL="824230" marR="5080" lvl="1" indent="-457200">
              <a:lnSpc>
                <a:spcPts val="1950"/>
              </a:lnSpc>
              <a:spcBef>
                <a:spcPts val="439"/>
              </a:spcBef>
              <a:buClr>
                <a:srgbClr val="1CACE3"/>
              </a:buClr>
              <a:buFont typeface="Calibri"/>
              <a:buChar char="◦"/>
              <a:tabLst>
                <a:tab pos="825500" algn="l"/>
              </a:tabLst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8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Uso </a:t>
            </a:r>
            <a:r>
              <a:rPr sz="18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debe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18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nalida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 </a:t>
            </a:r>
            <a:r>
              <a:rPr sz="18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z </a:t>
            </a:r>
            <a:r>
              <a:rPr sz="18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18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su </a:t>
            </a:r>
            <a:r>
              <a:rPr sz="18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ome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8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debe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8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endParaRPr sz="1800">
              <a:latin typeface="Calibri"/>
              <a:cs typeface="Calibri"/>
            </a:endParaRPr>
          </a:p>
          <a:p>
            <a:pPr marL="62230" lvl="1"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1800">
              <a:latin typeface="Times New Roman"/>
              <a:cs typeface="Times New Roman"/>
            </a:endParaRPr>
          </a:p>
          <a:p>
            <a:pPr marL="62230" lvl="1">
              <a:lnSpc>
                <a:spcPct val="100000"/>
              </a:lnSpc>
              <a:spcBef>
                <a:spcPts val="9"/>
              </a:spcBef>
              <a:buClr>
                <a:srgbClr val="1CACE3"/>
              </a:buClr>
              <a:buFont typeface="Calibri"/>
              <a:buChar char="◦"/>
            </a:pPr>
            <a:endParaRPr sz="1550">
              <a:latin typeface="Times New Roman"/>
              <a:cs typeface="Times New Roman"/>
            </a:endParaRPr>
          </a:p>
          <a:p>
            <a:pPr marL="531495" indent="-456565">
              <a:lnSpc>
                <a:spcPct val="100000"/>
              </a:lnSpc>
              <a:buClr>
                <a:srgbClr val="1CACE3"/>
              </a:buClr>
              <a:buFont typeface="Calibri"/>
              <a:buAutoNum type="arabicPeriod"/>
              <a:tabLst>
                <a:tab pos="532765" algn="l"/>
              </a:tabLst>
            </a:pPr>
            <a:r>
              <a:rPr spc="-40" dirty="0"/>
              <a:t>P</a:t>
            </a:r>
            <a:r>
              <a:rPr dirty="0"/>
              <a:t>ensar</a:t>
            </a:r>
            <a:r>
              <a:rPr spc="5" dirty="0"/>
              <a:t> </a:t>
            </a:r>
            <a:r>
              <a:rPr spc="-5" dirty="0"/>
              <a:t>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los</a:t>
            </a:r>
            <a:r>
              <a:rPr spc="-10" dirty="0"/>
              <a:t> </a:t>
            </a:r>
            <a:r>
              <a:rPr dirty="0"/>
              <a:t>ac</a:t>
            </a:r>
            <a:r>
              <a:rPr spc="-20" dirty="0"/>
              <a:t>t</a:t>
            </a:r>
            <a:r>
              <a:rPr spc="-5" dirty="0"/>
              <a:t>o</a:t>
            </a:r>
            <a:r>
              <a:rPr spc="-30" dirty="0"/>
              <a:t>r</a:t>
            </a:r>
            <a:r>
              <a:rPr dirty="0"/>
              <a:t>es</a:t>
            </a:r>
            <a:r>
              <a:rPr spc="10" dirty="0"/>
              <a:t> </a:t>
            </a:r>
            <a:r>
              <a:rPr dirty="0"/>
              <a:t>que</a:t>
            </a:r>
            <a:r>
              <a:rPr spc="-10" dirty="0"/>
              <a:t> </a:t>
            </a:r>
            <a:r>
              <a:rPr spc="-30" dirty="0"/>
              <a:t>r</a:t>
            </a:r>
            <a:r>
              <a:rPr dirty="0"/>
              <a:t>ea</a:t>
            </a:r>
            <a:r>
              <a:rPr spc="-10" dirty="0"/>
              <a:t>l</a:t>
            </a:r>
            <a:r>
              <a:rPr dirty="0"/>
              <a:t>i</a:t>
            </a:r>
            <a:r>
              <a:rPr spc="-45" dirty="0"/>
              <a:t>z</a:t>
            </a:r>
            <a:r>
              <a:rPr dirty="0"/>
              <a:t>a</a:t>
            </a:r>
            <a:r>
              <a:rPr spc="-40" dirty="0"/>
              <a:t>r</a:t>
            </a:r>
            <a:r>
              <a:rPr dirty="0"/>
              <a:t>án</a:t>
            </a:r>
            <a:r>
              <a:rPr spc="15" dirty="0"/>
              <a:t> </a:t>
            </a:r>
            <a:r>
              <a:rPr dirty="0"/>
              <a:t>e</a:t>
            </a:r>
            <a:r>
              <a:rPr spc="-35" dirty="0"/>
              <a:t>s</a:t>
            </a:r>
            <a:r>
              <a:rPr spc="-25" dirty="0"/>
              <a:t>t</a:t>
            </a:r>
            <a:r>
              <a:rPr spc="-5" dirty="0"/>
              <a:t>o</a:t>
            </a:r>
            <a:r>
              <a:rPr dirty="0"/>
              <a:t>s</a:t>
            </a:r>
            <a:r>
              <a:rPr spc="15" dirty="0"/>
              <a:t> </a:t>
            </a:r>
            <a:r>
              <a:rPr spc="-5" dirty="0"/>
              <a:t>Caso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5" dirty="0"/>
              <a:t>Uso</a:t>
            </a:r>
          </a:p>
          <a:p>
            <a:pPr marL="824230" lvl="1" indent="-457200">
              <a:lnSpc>
                <a:spcPct val="100000"/>
              </a:lnSpc>
              <a:spcBef>
                <a:spcPts val="190"/>
              </a:spcBef>
              <a:buClr>
                <a:srgbClr val="1CACE3"/>
              </a:buClr>
              <a:buFont typeface="Calibri"/>
              <a:buChar char="◦"/>
              <a:tabLst>
                <a:tab pos="8255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 a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asoc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ados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de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endParaRPr sz="1800">
              <a:latin typeface="Calibri"/>
              <a:cs typeface="Calibri"/>
            </a:endParaRPr>
          </a:p>
          <a:p>
            <a:pPr marL="62230" lvl="1"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1800">
              <a:latin typeface="Times New Roman"/>
              <a:cs typeface="Times New Roman"/>
            </a:endParaRPr>
          </a:p>
          <a:p>
            <a:pPr marL="62230" lvl="1">
              <a:lnSpc>
                <a:spcPct val="100000"/>
              </a:lnSpc>
              <a:spcBef>
                <a:spcPts val="39"/>
              </a:spcBef>
              <a:buClr>
                <a:srgbClr val="1CACE3"/>
              </a:buClr>
              <a:buFont typeface="Calibri"/>
              <a:buChar char="◦"/>
            </a:pPr>
            <a:endParaRPr sz="1550">
              <a:latin typeface="Times New Roman"/>
              <a:cs typeface="Times New Roman"/>
            </a:endParaRPr>
          </a:p>
          <a:p>
            <a:pPr marL="531495" indent="-456565">
              <a:lnSpc>
                <a:spcPct val="100000"/>
              </a:lnSpc>
              <a:buClr>
                <a:srgbClr val="1CACE3"/>
              </a:buClr>
              <a:buFont typeface="Calibri"/>
              <a:buAutoNum type="arabicPeriod"/>
              <a:tabLst>
                <a:tab pos="532765" algn="l"/>
              </a:tabLst>
            </a:pPr>
            <a:r>
              <a:rPr dirty="0"/>
              <a:t>E</a:t>
            </a:r>
            <a:r>
              <a:rPr spc="-30" dirty="0"/>
              <a:t>s</a:t>
            </a:r>
            <a:r>
              <a:rPr spc="-25" dirty="0"/>
              <a:t>t</a:t>
            </a:r>
            <a:r>
              <a:rPr dirty="0"/>
              <a:t>ablecer</a:t>
            </a:r>
            <a:r>
              <a:rPr spc="15" dirty="0"/>
              <a:t> </a:t>
            </a:r>
            <a:r>
              <a:rPr dirty="0"/>
              <a:t>las</a:t>
            </a:r>
            <a:r>
              <a:rPr spc="5" dirty="0"/>
              <a:t> </a:t>
            </a:r>
            <a:r>
              <a:rPr spc="-30" dirty="0"/>
              <a:t>r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aciones</a:t>
            </a:r>
            <a:r>
              <a:rPr spc="15" dirty="0"/>
              <a:t> </a:t>
            </a:r>
            <a:r>
              <a:rPr dirty="0"/>
              <a:t>e</a:t>
            </a:r>
            <a:r>
              <a:rPr spc="-25" dirty="0"/>
              <a:t>n</a:t>
            </a:r>
            <a:r>
              <a:rPr dirty="0"/>
              <a:t>t</a:t>
            </a:r>
            <a:r>
              <a:rPr spc="-30" dirty="0"/>
              <a:t>r</a:t>
            </a:r>
            <a:r>
              <a:rPr dirty="0"/>
              <a:t>e </a:t>
            </a:r>
            <a:r>
              <a:rPr spc="-5" dirty="0"/>
              <a:t>Caso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de </a:t>
            </a:r>
            <a:r>
              <a:rPr spc="-5" dirty="0"/>
              <a:t>Us</a:t>
            </a:r>
            <a:r>
              <a:rPr dirty="0"/>
              <a:t>o</a:t>
            </a:r>
            <a:r>
              <a:rPr spc="-15" dirty="0"/>
              <a:t> 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25" dirty="0"/>
              <a:t>n</a:t>
            </a:r>
            <a:r>
              <a:rPr dirty="0"/>
              <a:t>t</a:t>
            </a:r>
            <a:r>
              <a:rPr spc="-30" dirty="0"/>
              <a:t>r</a:t>
            </a:r>
            <a:r>
              <a:rPr dirty="0"/>
              <a:t>e</a:t>
            </a:r>
            <a:r>
              <a:rPr spc="10" dirty="0"/>
              <a:t> </a:t>
            </a:r>
            <a:r>
              <a:rPr dirty="0"/>
              <a:t>ac</a:t>
            </a:r>
            <a:r>
              <a:rPr spc="-20" dirty="0"/>
              <a:t>t</a:t>
            </a:r>
            <a:r>
              <a:rPr spc="-5" dirty="0"/>
              <a:t>o</a:t>
            </a:r>
            <a:r>
              <a:rPr spc="-30" dirty="0"/>
              <a:t>r</a:t>
            </a:r>
            <a:r>
              <a:rPr dirty="0"/>
              <a:t>es</a:t>
            </a:r>
            <a:r>
              <a:rPr spc="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spc="-5" dirty="0"/>
              <a:t>Caso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de </a:t>
            </a:r>
            <a:r>
              <a:rPr spc="-5" dirty="0"/>
              <a:t>Uso</a:t>
            </a:r>
          </a:p>
          <a:p>
            <a:pPr marL="62230">
              <a:lnSpc>
                <a:spcPct val="100000"/>
              </a:lnSpc>
              <a:buClr>
                <a:srgbClr val="1CACE3"/>
              </a:buClr>
              <a:buFont typeface="Calibri"/>
              <a:buAutoNum type="arabicPeriod"/>
            </a:pPr>
            <a:endParaRPr spc="-5" dirty="0"/>
          </a:p>
          <a:p>
            <a:pPr marL="62230"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Calibri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531495" indent="-456565">
              <a:lnSpc>
                <a:spcPct val="100000"/>
              </a:lnSpc>
              <a:buClr>
                <a:srgbClr val="1CACE3"/>
              </a:buClr>
              <a:buFont typeface="Calibri"/>
              <a:buAutoNum type="arabicPeriod"/>
              <a:tabLst>
                <a:tab pos="532765" algn="l"/>
              </a:tabLst>
            </a:pPr>
            <a:r>
              <a:rPr dirty="0"/>
              <a:t>A</a:t>
            </a:r>
            <a:r>
              <a:rPr spc="5" dirty="0"/>
              <a:t>g</a:t>
            </a:r>
            <a:r>
              <a:rPr dirty="0"/>
              <a:t>rupar</a:t>
            </a:r>
            <a:r>
              <a:rPr spc="-25" dirty="0"/>
              <a:t> </a:t>
            </a:r>
            <a:r>
              <a:rPr dirty="0"/>
              <a:t>los</a:t>
            </a:r>
            <a:r>
              <a:rPr spc="5" dirty="0"/>
              <a:t> </a:t>
            </a:r>
            <a:r>
              <a:rPr spc="-5" dirty="0"/>
              <a:t>Caso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5" dirty="0"/>
              <a:t>Us</a:t>
            </a:r>
            <a:r>
              <a:rPr dirty="0"/>
              <a:t>o </a:t>
            </a:r>
            <a:r>
              <a:rPr spc="-5" dirty="0"/>
              <a:t>e</a:t>
            </a:r>
            <a:r>
              <a:rPr dirty="0"/>
              <a:t>n</a:t>
            </a:r>
            <a:r>
              <a:rPr spc="-5" dirty="0"/>
              <a:t> su</a:t>
            </a:r>
            <a:r>
              <a:rPr spc="-10" dirty="0"/>
              <a:t>b</a:t>
            </a:r>
            <a:r>
              <a:rPr spc="-5" dirty="0"/>
              <a:t>s</a:t>
            </a:r>
            <a:r>
              <a:rPr spc="-10" dirty="0"/>
              <a:t>i</a:t>
            </a:r>
            <a:r>
              <a:rPr spc="-30" dirty="0"/>
              <a:t>s</a:t>
            </a:r>
            <a:r>
              <a:rPr spc="-25" dirty="0"/>
              <a:t>t</a:t>
            </a:r>
            <a:r>
              <a:rPr dirty="0"/>
              <a:t>e</a:t>
            </a:r>
            <a:r>
              <a:rPr spc="-10" dirty="0"/>
              <a:t>m</a:t>
            </a:r>
            <a:r>
              <a:rPr dirty="0"/>
              <a:t>as</a:t>
            </a:r>
            <a:r>
              <a:rPr spc="40" dirty="0"/>
              <a:t> </a:t>
            </a:r>
            <a:r>
              <a:rPr spc="-5" dirty="0"/>
              <a:t>e</a:t>
            </a:r>
            <a:r>
              <a:rPr dirty="0"/>
              <a:t>n</a:t>
            </a:r>
            <a:r>
              <a:rPr spc="5" dirty="0"/>
              <a:t> </a:t>
            </a:r>
            <a:r>
              <a:rPr spc="-10" dirty="0"/>
              <a:t>c</a:t>
            </a:r>
            <a:r>
              <a:rPr dirty="0"/>
              <a:t>aso</a:t>
            </a:r>
            <a:r>
              <a:rPr spc="-15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5" dirty="0"/>
              <a:t>se</a:t>
            </a:r>
            <a:r>
              <a:rPr dirty="0"/>
              <a:t>r</a:t>
            </a:r>
            <a:r>
              <a:rPr spc="5" dirty="0"/>
              <a:t> </a:t>
            </a:r>
            <a:r>
              <a:rPr spc="-5" dirty="0"/>
              <a:t>ne</a:t>
            </a:r>
            <a:r>
              <a:rPr spc="5" dirty="0"/>
              <a:t>c</a:t>
            </a:r>
            <a:r>
              <a:rPr dirty="0"/>
              <a:t>esa</a:t>
            </a:r>
            <a:r>
              <a:rPr spc="-10" dirty="0"/>
              <a:t>r</a:t>
            </a:r>
            <a:r>
              <a:rPr dirty="0"/>
              <a:t>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533" y="1737867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7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02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u="none" spc="-75" dirty="0"/>
              <a:t>Dia</a:t>
            </a:r>
            <a:r>
              <a:rPr u="none" spc="-70" dirty="0"/>
              <a:t>g</a:t>
            </a:r>
            <a:r>
              <a:rPr u="none" spc="-165" dirty="0"/>
              <a:t>r</a:t>
            </a:r>
            <a:r>
              <a:rPr u="none" spc="-80" dirty="0"/>
              <a:t>a</a:t>
            </a:r>
            <a:r>
              <a:rPr u="none" spc="-55" dirty="0"/>
              <a:t>m</a:t>
            </a:r>
            <a:r>
              <a:rPr u="none" spc="-80" dirty="0"/>
              <a:t>a</a:t>
            </a:r>
            <a:r>
              <a:rPr u="none" spc="-20" dirty="0"/>
              <a:t>s</a:t>
            </a:r>
            <a:r>
              <a:rPr u="none" spc="-85" dirty="0"/>
              <a:t> </a:t>
            </a:r>
            <a:r>
              <a:rPr u="none" spc="-90" dirty="0"/>
              <a:t>U</a:t>
            </a:r>
            <a:r>
              <a:rPr u="none" spc="-95" dirty="0"/>
              <a:t>M</a:t>
            </a:r>
            <a:r>
              <a:rPr u="none" spc="-25"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884" y="1836501"/>
            <a:ext cx="3762375" cy="371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ts val="2175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ag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amas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tructu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ales</a:t>
            </a:r>
            <a:endParaRPr sz="1900">
              <a:latin typeface="Calibri"/>
              <a:cs typeface="Calibri"/>
            </a:endParaRPr>
          </a:p>
          <a:p>
            <a:pPr marL="483234" lvl="1" indent="-178435">
              <a:lnSpc>
                <a:spcPts val="19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Diag</a:t>
            </a:r>
            <a:r>
              <a:rPr sz="1700" b="1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ama</a:t>
            </a:r>
            <a:r>
              <a:rPr sz="17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Caso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Uso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ases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5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1700">
              <a:latin typeface="Calibri"/>
              <a:cs typeface="Calibri"/>
            </a:endParaRPr>
          </a:p>
          <a:p>
            <a:pPr marL="190500" indent="-177800">
              <a:lnSpc>
                <a:spcPts val="2175"/>
              </a:lnSpc>
              <a:spcBef>
                <a:spcPts val="90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ag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amas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Co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mpo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amie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900">
              <a:latin typeface="Calibri"/>
              <a:cs typeface="Calibri"/>
            </a:endParaRPr>
          </a:p>
          <a:p>
            <a:pPr marL="483234" lvl="1" indent="-178435">
              <a:lnSpc>
                <a:spcPts val="19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5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vidad</a:t>
            </a:r>
            <a:endParaRPr sz="1700">
              <a:latin typeface="Calibri"/>
              <a:cs typeface="Calibri"/>
            </a:endParaRPr>
          </a:p>
          <a:p>
            <a:pPr marL="190500" indent="-177800">
              <a:lnSpc>
                <a:spcPts val="2175"/>
              </a:lnSpc>
              <a:spcBef>
                <a:spcPts val="91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ag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amas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acción</a:t>
            </a:r>
            <a:endParaRPr sz="1900">
              <a:latin typeface="Calibri"/>
              <a:cs typeface="Calibri"/>
            </a:endParaRPr>
          </a:p>
          <a:p>
            <a:pPr marL="483234" lvl="1" indent="-178435">
              <a:lnSpc>
                <a:spcPts val="19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Sec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cia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5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ola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ción</a:t>
            </a:r>
            <a:endParaRPr sz="1700">
              <a:latin typeface="Calibri"/>
              <a:cs typeface="Calibri"/>
            </a:endParaRPr>
          </a:p>
          <a:p>
            <a:pPr marL="190500" indent="-177800">
              <a:lnSpc>
                <a:spcPts val="2175"/>
              </a:lnSpc>
              <a:spcBef>
                <a:spcPts val="91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iag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amas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Imp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leme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endParaRPr sz="1900">
              <a:latin typeface="Calibri"/>
              <a:cs typeface="Calibri"/>
            </a:endParaRPr>
          </a:p>
          <a:p>
            <a:pPr marL="483234" lvl="1" indent="-178435">
              <a:lnSpc>
                <a:spcPts val="19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nen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5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spl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e/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ib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ón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90" dirty="0"/>
              <a:t> 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68567"/>
            <a:ext cx="10086340" cy="372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¿Qu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es?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92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descr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baj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acciones 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eacciones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usuario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65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¿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qué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se utili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a?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1405"/>
              </a:spcBef>
              <a:tabLst>
                <a:tab pos="483234" algn="l"/>
                <a:tab pos="1202690" algn="l"/>
                <a:tab pos="1594485" algn="l"/>
                <a:tab pos="2121535" algn="l"/>
                <a:tab pos="2617470" algn="l"/>
                <a:tab pos="4156710" algn="l"/>
                <a:tab pos="4548505" algn="l"/>
                <a:tab pos="4859020" algn="l"/>
                <a:tab pos="6395720" algn="l"/>
                <a:tab pos="6845300" algn="l"/>
                <a:tab pos="7766050" algn="l"/>
                <a:tab pos="9502140" algn="l"/>
                <a:tab pos="98939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Caso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	de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descripcione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	de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ional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	independ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	de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plem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¿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quién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á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ori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do?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  <a:spcBef>
                <a:spcPts val="92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án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basad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 lenguaje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al, 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dec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ible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suar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228088"/>
            <a:ext cx="1714754" cy="1714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ts val="5330"/>
              </a:lnSpc>
            </a:pPr>
            <a:r>
              <a:rPr u="none" spc="-50" dirty="0"/>
              <a:t>C</a:t>
            </a:r>
            <a:r>
              <a:rPr u="none" spc="-80" dirty="0"/>
              <a:t>a</a:t>
            </a:r>
            <a:r>
              <a:rPr u="none" spc="-70" dirty="0"/>
              <a:t>s</a:t>
            </a:r>
            <a:r>
              <a:rPr u="none" dirty="0"/>
              <a:t>o</a:t>
            </a:r>
            <a:r>
              <a:rPr u="none" spc="-100" dirty="0"/>
              <a:t> </a:t>
            </a:r>
            <a:r>
              <a:rPr u="none" spc="-75" dirty="0"/>
              <a:t>d</a:t>
            </a:r>
            <a:r>
              <a:rPr u="none" dirty="0"/>
              <a:t>e</a:t>
            </a:r>
            <a:r>
              <a:rPr u="none" spc="-90" dirty="0"/>
              <a:t> </a:t>
            </a:r>
            <a:r>
              <a:rPr u="none" spc="-55" dirty="0"/>
              <a:t>U</a:t>
            </a:r>
            <a:r>
              <a:rPr u="none" spc="-70" dirty="0"/>
              <a:t>s</a:t>
            </a:r>
            <a:r>
              <a:rPr u="none" spc="-50" dirty="0"/>
              <a:t>o</a:t>
            </a:r>
            <a:r>
              <a:rPr u="none" spc="-15" dirty="0"/>
              <a:t>.</a:t>
            </a:r>
            <a:r>
              <a:rPr u="none" spc="-114" dirty="0"/>
              <a:t> </a:t>
            </a:r>
            <a:r>
              <a:rPr u="none" spc="-45" dirty="0"/>
              <a:t>E</a:t>
            </a:r>
            <a:r>
              <a:rPr u="none" spc="-15" dirty="0"/>
              <a:t>l</a:t>
            </a:r>
            <a:r>
              <a:rPr u="none" spc="-95" dirty="0"/>
              <a:t> </a:t>
            </a:r>
            <a:r>
              <a:rPr u="none" spc="-75" dirty="0"/>
              <a:t>pu</a:t>
            </a:r>
            <a:r>
              <a:rPr u="none" spc="-120" dirty="0"/>
              <a:t>n</a:t>
            </a:r>
            <a:r>
              <a:rPr u="none" spc="-125" dirty="0"/>
              <a:t>t</a:t>
            </a:r>
            <a:r>
              <a:rPr u="none" dirty="0"/>
              <a:t>o</a:t>
            </a:r>
            <a:r>
              <a:rPr u="none" spc="-100" dirty="0"/>
              <a:t> </a:t>
            </a:r>
            <a:r>
              <a:rPr u="none" spc="-75" dirty="0"/>
              <a:t>d</a:t>
            </a:r>
            <a:r>
              <a:rPr u="none" dirty="0"/>
              <a:t>e</a:t>
            </a:r>
            <a:r>
              <a:rPr u="none" spc="-90" dirty="0"/>
              <a:t> </a:t>
            </a:r>
            <a:r>
              <a:rPr u="none" spc="-50" dirty="0"/>
              <a:t>v</a:t>
            </a:r>
            <a:r>
              <a:rPr u="none" spc="-70" dirty="0"/>
              <a:t>i</a:t>
            </a:r>
            <a:r>
              <a:rPr u="none" spc="-125" dirty="0"/>
              <a:t>s</a:t>
            </a:r>
            <a:r>
              <a:rPr u="none" spc="-150" dirty="0"/>
              <a:t>t</a:t>
            </a:r>
            <a:r>
              <a:rPr u="none" spc="-25" dirty="0"/>
              <a:t>a</a:t>
            </a:r>
            <a:r>
              <a:rPr u="none" spc="-95" dirty="0"/>
              <a:t> </a:t>
            </a:r>
            <a:r>
              <a:rPr u="none" spc="-75" dirty="0"/>
              <a:t>d</a:t>
            </a:r>
            <a:r>
              <a:rPr u="none" spc="-45" dirty="0"/>
              <a:t>e</a:t>
            </a:r>
            <a:r>
              <a:rPr u="none" spc="-15" dirty="0"/>
              <a:t>l</a:t>
            </a:r>
          </a:p>
          <a:p>
            <a:pPr marL="304800">
              <a:lnSpc>
                <a:spcPts val="5330"/>
              </a:lnSpc>
              <a:tabLst>
                <a:tab pos="10411460" algn="l"/>
              </a:tabLst>
            </a:pPr>
            <a:r>
              <a:rPr spc="-75" dirty="0"/>
              <a:t>u</a:t>
            </a:r>
            <a:r>
              <a:rPr spc="-65" dirty="0"/>
              <a:t>s</a:t>
            </a:r>
            <a:r>
              <a:rPr spc="-75" dirty="0"/>
              <a:t>u</a:t>
            </a:r>
            <a:r>
              <a:rPr spc="-80" dirty="0"/>
              <a:t>a</a:t>
            </a:r>
            <a:r>
              <a:rPr spc="-70" dirty="0"/>
              <a:t>ri</a:t>
            </a:r>
            <a:r>
              <a:rPr dirty="0"/>
              <a:t>o 	</a:t>
            </a:r>
          </a:p>
        </p:txBody>
      </p:sp>
      <p:sp>
        <p:nvSpPr>
          <p:cNvPr id="4" name="object 4"/>
          <p:cNvSpPr/>
          <p:nvPr/>
        </p:nvSpPr>
        <p:spPr>
          <a:xfrm>
            <a:off x="8960611" y="2228088"/>
            <a:ext cx="1707133" cy="17147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324" y="4018788"/>
            <a:ext cx="671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Cl</a:t>
            </a:r>
            <a:r>
              <a:rPr sz="1800" spc="-10" dirty="0">
                <a:latin typeface="Calibri"/>
                <a:cs typeface="Calibri"/>
              </a:rPr>
              <a:t>ie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0494" y="4018788"/>
            <a:ext cx="1289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Des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ador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2033" y="2993043"/>
            <a:ext cx="2359025" cy="185420"/>
          </a:xfrm>
          <a:custGeom>
            <a:avLst/>
            <a:gdLst/>
            <a:ahLst/>
            <a:cxnLst/>
            <a:rect l="l" t="t" r="r" b="b"/>
            <a:pathLst>
              <a:path w="2359025" h="185419">
                <a:moveTo>
                  <a:pt x="2276819" y="92391"/>
                </a:moveTo>
                <a:lnTo>
                  <a:pt x="2180833" y="148624"/>
                </a:lnTo>
                <a:lnTo>
                  <a:pt x="2175322" y="156676"/>
                </a:lnTo>
                <a:lnTo>
                  <a:pt x="2175116" y="167725"/>
                </a:lnTo>
                <a:lnTo>
                  <a:pt x="2181509" y="181162"/>
                </a:lnTo>
                <a:lnTo>
                  <a:pt x="2192531" y="185218"/>
                </a:lnTo>
                <a:lnTo>
                  <a:pt x="2204212" y="182464"/>
                </a:lnTo>
                <a:lnTo>
                  <a:pt x="2323357" y="112995"/>
                </a:lnTo>
                <a:lnTo>
                  <a:pt x="2317750" y="112995"/>
                </a:lnTo>
                <a:lnTo>
                  <a:pt x="2317750" y="110201"/>
                </a:lnTo>
                <a:lnTo>
                  <a:pt x="2307336" y="110201"/>
                </a:lnTo>
                <a:lnTo>
                  <a:pt x="2276819" y="92391"/>
                </a:lnTo>
                <a:close/>
              </a:path>
              <a:path w="2359025" h="185419">
                <a:moveTo>
                  <a:pt x="2241397" y="71720"/>
                </a:moveTo>
                <a:lnTo>
                  <a:pt x="0" y="71720"/>
                </a:lnTo>
                <a:lnTo>
                  <a:pt x="0" y="112995"/>
                </a:lnTo>
                <a:lnTo>
                  <a:pt x="2241650" y="112995"/>
                </a:lnTo>
                <a:lnTo>
                  <a:pt x="2276819" y="92391"/>
                </a:lnTo>
                <a:lnTo>
                  <a:pt x="2241397" y="71720"/>
                </a:lnTo>
                <a:close/>
              </a:path>
              <a:path w="2359025" h="185419">
                <a:moveTo>
                  <a:pt x="2323139" y="71720"/>
                </a:moveTo>
                <a:lnTo>
                  <a:pt x="2317750" y="71720"/>
                </a:lnTo>
                <a:lnTo>
                  <a:pt x="2317750" y="112995"/>
                </a:lnTo>
                <a:lnTo>
                  <a:pt x="2323357" y="112995"/>
                </a:lnTo>
                <a:lnTo>
                  <a:pt x="2358644" y="92421"/>
                </a:lnTo>
                <a:lnTo>
                  <a:pt x="2323139" y="71720"/>
                </a:lnTo>
                <a:close/>
              </a:path>
              <a:path w="2359025" h="185419">
                <a:moveTo>
                  <a:pt x="2307336" y="74514"/>
                </a:moveTo>
                <a:lnTo>
                  <a:pt x="2276819" y="92391"/>
                </a:lnTo>
                <a:lnTo>
                  <a:pt x="2307336" y="110201"/>
                </a:lnTo>
                <a:lnTo>
                  <a:pt x="2307336" y="74514"/>
                </a:lnTo>
                <a:close/>
              </a:path>
              <a:path w="2359025" h="185419">
                <a:moveTo>
                  <a:pt x="2317750" y="74514"/>
                </a:moveTo>
                <a:lnTo>
                  <a:pt x="2307336" y="74514"/>
                </a:lnTo>
                <a:lnTo>
                  <a:pt x="2307336" y="110201"/>
                </a:lnTo>
                <a:lnTo>
                  <a:pt x="2317750" y="110201"/>
                </a:lnTo>
                <a:lnTo>
                  <a:pt x="2317750" y="74514"/>
                </a:lnTo>
                <a:close/>
              </a:path>
              <a:path w="2359025" h="185419">
                <a:moveTo>
                  <a:pt x="2192223" y="0"/>
                </a:moveTo>
                <a:lnTo>
                  <a:pt x="2182196" y="5132"/>
                </a:lnTo>
                <a:lnTo>
                  <a:pt x="2173376" y="17587"/>
                </a:lnTo>
                <a:lnTo>
                  <a:pt x="2175293" y="29145"/>
                </a:lnTo>
                <a:lnTo>
                  <a:pt x="2183511" y="37938"/>
                </a:lnTo>
                <a:lnTo>
                  <a:pt x="2276819" y="92391"/>
                </a:lnTo>
                <a:lnTo>
                  <a:pt x="2307336" y="74514"/>
                </a:lnTo>
                <a:lnTo>
                  <a:pt x="2317750" y="74514"/>
                </a:lnTo>
                <a:lnTo>
                  <a:pt x="2317750" y="71720"/>
                </a:lnTo>
                <a:lnTo>
                  <a:pt x="2323139" y="71720"/>
                </a:lnTo>
                <a:lnTo>
                  <a:pt x="2204212" y="2378"/>
                </a:lnTo>
                <a:lnTo>
                  <a:pt x="2202154" y="1305"/>
                </a:lnTo>
                <a:lnTo>
                  <a:pt x="2192223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072" y="4312145"/>
            <a:ext cx="1714500" cy="171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07533" y="6093815"/>
            <a:ext cx="7435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Usuar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70551" y="2369692"/>
            <a:ext cx="1431417" cy="1431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01968" y="2992601"/>
            <a:ext cx="2359025" cy="185420"/>
          </a:xfrm>
          <a:custGeom>
            <a:avLst/>
            <a:gdLst/>
            <a:ahLst/>
            <a:cxnLst/>
            <a:rect l="l" t="t" r="r" b="b"/>
            <a:pathLst>
              <a:path w="2359025" h="185419">
                <a:moveTo>
                  <a:pt x="165986" y="0"/>
                </a:moveTo>
                <a:lnTo>
                  <a:pt x="154304" y="2820"/>
                </a:lnTo>
                <a:lnTo>
                  <a:pt x="0" y="92863"/>
                </a:lnTo>
                <a:lnTo>
                  <a:pt x="154304" y="182906"/>
                </a:lnTo>
                <a:lnTo>
                  <a:pt x="156369" y="183950"/>
                </a:lnTo>
                <a:lnTo>
                  <a:pt x="166345" y="185227"/>
                </a:lnTo>
                <a:lnTo>
                  <a:pt x="176382" y="180107"/>
                </a:lnTo>
                <a:lnTo>
                  <a:pt x="185267" y="167624"/>
                </a:lnTo>
                <a:lnTo>
                  <a:pt x="183350" y="156045"/>
                </a:lnTo>
                <a:lnTo>
                  <a:pt x="175132" y="147219"/>
                </a:lnTo>
                <a:lnTo>
                  <a:pt x="117246" y="113437"/>
                </a:lnTo>
                <a:lnTo>
                  <a:pt x="40893" y="113437"/>
                </a:lnTo>
                <a:lnTo>
                  <a:pt x="40893" y="72162"/>
                </a:lnTo>
                <a:lnTo>
                  <a:pt x="117246" y="72162"/>
                </a:lnTo>
                <a:lnTo>
                  <a:pt x="175132" y="38380"/>
                </a:lnTo>
                <a:lnTo>
                  <a:pt x="177867" y="36489"/>
                </a:lnTo>
                <a:lnTo>
                  <a:pt x="183326" y="28469"/>
                </a:lnTo>
                <a:lnTo>
                  <a:pt x="183466" y="17451"/>
                </a:lnTo>
                <a:lnTo>
                  <a:pt x="176978" y="3977"/>
                </a:lnTo>
                <a:lnTo>
                  <a:pt x="165986" y="0"/>
                </a:lnTo>
                <a:close/>
              </a:path>
              <a:path w="2359025" h="185419">
                <a:moveTo>
                  <a:pt x="117246" y="72162"/>
                </a:moveTo>
                <a:lnTo>
                  <a:pt x="40893" y="72162"/>
                </a:lnTo>
                <a:lnTo>
                  <a:pt x="40893" y="113437"/>
                </a:lnTo>
                <a:lnTo>
                  <a:pt x="117246" y="113437"/>
                </a:lnTo>
                <a:lnTo>
                  <a:pt x="112458" y="110643"/>
                </a:lnTo>
                <a:lnTo>
                  <a:pt x="51307" y="110643"/>
                </a:lnTo>
                <a:lnTo>
                  <a:pt x="51307" y="74956"/>
                </a:lnTo>
                <a:lnTo>
                  <a:pt x="112458" y="74956"/>
                </a:lnTo>
                <a:lnTo>
                  <a:pt x="117246" y="72162"/>
                </a:lnTo>
                <a:close/>
              </a:path>
              <a:path w="2359025" h="185419">
                <a:moveTo>
                  <a:pt x="2358643" y="72162"/>
                </a:moveTo>
                <a:lnTo>
                  <a:pt x="117246" y="72162"/>
                </a:lnTo>
                <a:lnTo>
                  <a:pt x="81883" y="92800"/>
                </a:lnTo>
                <a:lnTo>
                  <a:pt x="117246" y="113437"/>
                </a:lnTo>
                <a:lnTo>
                  <a:pt x="2358643" y="113437"/>
                </a:lnTo>
                <a:lnTo>
                  <a:pt x="2358643" y="72162"/>
                </a:lnTo>
                <a:close/>
              </a:path>
              <a:path w="2359025" h="185419">
                <a:moveTo>
                  <a:pt x="51307" y="74956"/>
                </a:moveTo>
                <a:lnTo>
                  <a:pt x="51307" y="110643"/>
                </a:lnTo>
                <a:lnTo>
                  <a:pt x="81883" y="92800"/>
                </a:lnTo>
                <a:lnTo>
                  <a:pt x="51307" y="74956"/>
                </a:lnTo>
                <a:close/>
              </a:path>
              <a:path w="2359025" h="185419">
                <a:moveTo>
                  <a:pt x="81883" y="92800"/>
                </a:moveTo>
                <a:lnTo>
                  <a:pt x="51307" y="110643"/>
                </a:lnTo>
                <a:lnTo>
                  <a:pt x="112458" y="110643"/>
                </a:lnTo>
                <a:lnTo>
                  <a:pt x="81883" y="92800"/>
                </a:lnTo>
                <a:close/>
              </a:path>
              <a:path w="2359025" h="185419">
                <a:moveTo>
                  <a:pt x="112458" y="74956"/>
                </a:moveTo>
                <a:lnTo>
                  <a:pt x="51307" y="74956"/>
                </a:lnTo>
                <a:lnTo>
                  <a:pt x="81883" y="92800"/>
                </a:lnTo>
                <a:lnTo>
                  <a:pt x="112458" y="74956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3520" y="3801109"/>
            <a:ext cx="185420" cy="511175"/>
          </a:xfrm>
          <a:custGeom>
            <a:avLst/>
            <a:gdLst/>
            <a:ahLst/>
            <a:cxnLst/>
            <a:rect l="l" t="t" r="r" b="b"/>
            <a:pathLst>
              <a:path w="185420" h="511175">
                <a:moveTo>
                  <a:pt x="92802" y="81828"/>
                </a:moveTo>
                <a:lnTo>
                  <a:pt x="72228" y="117144"/>
                </a:lnTo>
                <a:lnTo>
                  <a:pt x="72101" y="511047"/>
                </a:lnTo>
                <a:lnTo>
                  <a:pt x="113376" y="511047"/>
                </a:lnTo>
                <a:lnTo>
                  <a:pt x="113376" y="117144"/>
                </a:lnTo>
                <a:lnTo>
                  <a:pt x="92802" y="81828"/>
                </a:lnTo>
                <a:close/>
              </a:path>
              <a:path w="185420" h="511175">
                <a:moveTo>
                  <a:pt x="116665" y="40893"/>
                </a:moveTo>
                <a:lnTo>
                  <a:pt x="113376" y="40893"/>
                </a:lnTo>
                <a:lnTo>
                  <a:pt x="113503" y="117362"/>
                </a:lnTo>
                <a:lnTo>
                  <a:pt x="147158" y="175132"/>
                </a:lnTo>
                <a:lnTo>
                  <a:pt x="155991" y="183260"/>
                </a:lnTo>
                <a:lnTo>
                  <a:pt x="167510" y="185211"/>
                </a:lnTo>
                <a:lnTo>
                  <a:pt x="180030" y="176362"/>
                </a:lnTo>
                <a:lnTo>
                  <a:pt x="185163" y="166337"/>
                </a:lnTo>
                <a:lnTo>
                  <a:pt x="183886" y="156364"/>
                </a:lnTo>
                <a:lnTo>
                  <a:pt x="182845" y="154304"/>
                </a:lnTo>
                <a:lnTo>
                  <a:pt x="116665" y="40893"/>
                </a:lnTo>
                <a:close/>
              </a:path>
              <a:path w="185420" h="511175">
                <a:moveTo>
                  <a:pt x="92802" y="0"/>
                </a:moveTo>
                <a:lnTo>
                  <a:pt x="2759" y="154304"/>
                </a:lnTo>
                <a:lnTo>
                  <a:pt x="0" y="166065"/>
                </a:lnTo>
                <a:lnTo>
                  <a:pt x="4037" y="177065"/>
                </a:lnTo>
                <a:lnTo>
                  <a:pt x="17449" y="183475"/>
                </a:lnTo>
                <a:lnTo>
                  <a:pt x="28477" y="183260"/>
                </a:lnTo>
                <a:lnTo>
                  <a:pt x="36542" y="177812"/>
                </a:lnTo>
                <a:lnTo>
                  <a:pt x="38446" y="175132"/>
                </a:lnTo>
                <a:lnTo>
                  <a:pt x="72101" y="117362"/>
                </a:lnTo>
                <a:lnTo>
                  <a:pt x="72101" y="40893"/>
                </a:lnTo>
                <a:lnTo>
                  <a:pt x="116665" y="40893"/>
                </a:lnTo>
                <a:lnTo>
                  <a:pt x="92802" y="0"/>
                </a:lnTo>
                <a:close/>
              </a:path>
              <a:path w="185420" h="511175">
                <a:moveTo>
                  <a:pt x="113376" y="40893"/>
                </a:moveTo>
                <a:lnTo>
                  <a:pt x="72101" y="40893"/>
                </a:lnTo>
                <a:lnTo>
                  <a:pt x="72101" y="117362"/>
                </a:lnTo>
                <a:lnTo>
                  <a:pt x="92802" y="81828"/>
                </a:lnTo>
                <a:lnTo>
                  <a:pt x="75022" y="51307"/>
                </a:lnTo>
                <a:lnTo>
                  <a:pt x="113376" y="51307"/>
                </a:lnTo>
                <a:lnTo>
                  <a:pt x="113376" y="40893"/>
                </a:lnTo>
                <a:close/>
              </a:path>
              <a:path w="185420" h="511175">
                <a:moveTo>
                  <a:pt x="113376" y="51307"/>
                </a:moveTo>
                <a:lnTo>
                  <a:pt x="110582" y="51307"/>
                </a:lnTo>
                <a:lnTo>
                  <a:pt x="92802" y="81828"/>
                </a:lnTo>
                <a:lnTo>
                  <a:pt x="113376" y="117144"/>
                </a:lnTo>
                <a:lnTo>
                  <a:pt x="113376" y="51307"/>
                </a:lnTo>
                <a:close/>
              </a:path>
              <a:path w="185420" h="511175">
                <a:moveTo>
                  <a:pt x="110582" y="51307"/>
                </a:moveTo>
                <a:lnTo>
                  <a:pt x="75022" y="51307"/>
                </a:lnTo>
                <a:lnTo>
                  <a:pt x="92802" y="81828"/>
                </a:lnTo>
                <a:lnTo>
                  <a:pt x="110582" y="513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90" dirty="0"/>
              <a:t> 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92951"/>
            <a:ext cx="10086975" cy="32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ú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ML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descr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</a:t>
            </a:r>
            <a:r>
              <a:rPr sz="20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usuar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1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usuari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dame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eq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én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utili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aba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ja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"/>
              </a:spcBef>
              <a:buClr>
                <a:srgbClr val="1CACE3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90500" marR="5080" indent="-177800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asos</a:t>
            </a:r>
            <a:r>
              <a:rPr sz="20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ase</a:t>
            </a:r>
            <a:r>
              <a:rPr sz="20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análisis</a:t>
            </a:r>
            <a:r>
              <a:rPr sz="20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usuario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utili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deb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diseña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plem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0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90" dirty="0"/>
              <a:t> 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2332886"/>
            <a:ext cx="10084435" cy="265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amie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usuar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enciales</a:t>
            </a:r>
            <a:r>
              <a:rPr sz="20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hable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ema</a:t>
            </a:r>
            <a:r>
              <a:rPr sz="20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opi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v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1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pli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i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oluc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 a los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usuario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apas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inic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análi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diseñ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CACE3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0500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fini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aciones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espec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util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ación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90" dirty="0"/>
              <a:t> 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68567"/>
            <a:ext cx="10086340" cy="364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192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000" spc="-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mas </a:t>
            </a:r>
            <a:r>
              <a:rPr sz="2000" spc="-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útil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000" spc="-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2000" spc="-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nci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nalidade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 manejables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usuario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finale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CACE3"/>
              </a:buClr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90500" indent="-177800">
              <a:lnSpc>
                <a:spcPts val="239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di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ases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desar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o:</a:t>
            </a:r>
            <a:endParaRPr sz="2000">
              <a:latin typeface="Calibri"/>
              <a:cs typeface="Calibri"/>
            </a:endParaRPr>
          </a:p>
          <a:p>
            <a:pPr marL="483234" lvl="1" indent="-178435">
              <a:lnSpc>
                <a:spcPts val="215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ev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eq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uisi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170"/>
              </a:spcBef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ec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 er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Clr>
                <a:srgbClr val="1CACE3"/>
              </a:buClr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diseñ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az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adap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los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usuario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usuario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820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de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prue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espec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usabilidad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25" dirty="0"/>
              <a:t>a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0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90" dirty="0"/>
              <a:t>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254000" algn="l"/>
              </a:tabLst>
            </a:pPr>
            <a:r>
              <a:rPr spc="-5" dirty="0"/>
              <a:t>Descrip</a:t>
            </a:r>
            <a:r>
              <a:rPr spc="5" dirty="0"/>
              <a:t>c</a:t>
            </a:r>
            <a:r>
              <a:rPr dirty="0"/>
              <a:t>ión</a:t>
            </a:r>
            <a:r>
              <a:rPr spc="25" dirty="0"/>
              <a:t> </a:t>
            </a:r>
            <a:r>
              <a:rPr dirty="0"/>
              <a:t>g</a:t>
            </a:r>
            <a:r>
              <a:rPr spc="-50" dirty="0"/>
              <a:t>r</a:t>
            </a:r>
            <a:r>
              <a:rPr spc="-15" dirty="0"/>
              <a:t>á</a:t>
            </a:r>
            <a:r>
              <a:rPr spc="-5" dirty="0"/>
              <a:t>fi</a:t>
            </a:r>
            <a:r>
              <a:rPr spc="-15" dirty="0"/>
              <a:t>c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de</a:t>
            </a:r>
            <a:r>
              <a:rPr spc="40" dirty="0"/>
              <a:t> </a:t>
            </a:r>
            <a:r>
              <a:rPr dirty="0"/>
              <a:t>los</a:t>
            </a:r>
            <a:r>
              <a:rPr spc="25" dirty="0"/>
              <a:t> </a:t>
            </a:r>
            <a:r>
              <a:rPr spc="-5" dirty="0"/>
              <a:t>di</a:t>
            </a:r>
            <a:r>
              <a:rPr spc="-50" dirty="0"/>
              <a:t>f</a:t>
            </a:r>
            <a:r>
              <a:rPr dirty="0"/>
              <a:t>e</a:t>
            </a:r>
            <a:r>
              <a:rPr spc="-30" dirty="0"/>
              <a:t>r</a:t>
            </a:r>
            <a:r>
              <a:rPr dirty="0"/>
              <a:t>e</a:t>
            </a:r>
            <a:r>
              <a:rPr spc="-25" dirty="0"/>
              <a:t>n</a:t>
            </a:r>
            <a:r>
              <a:rPr spc="-15" dirty="0"/>
              <a:t>t</a:t>
            </a:r>
            <a:r>
              <a:rPr dirty="0"/>
              <a:t>es</a:t>
            </a:r>
            <a:r>
              <a:rPr spc="35" dirty="0"/>
              <a:t> </a:t>
            </a:r>
            <a:r>
              <a:rPr spc="-5" dirty="0"/>
              <a:t>Caso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de</a:t>
            </a:r>
            <a:r>
              <a:rPr spc="35" dirty="0"/>
              <a:t> </a:t>
            </a:r>
            <a:r>
              <a:rPr spc="-5" dirty="0"/>
              <a:t>Us</a:t>
            </a:r>
            <a:r>
              <a:rPr dirty="0"/>
              <a:t>o</a:t>
            </a:r>
            <a:r>
              <a:rPr spc="35" dirty="0"/>
              <a:t> </a:t>
            </a:r>
            <a:r>
              <a:rPr spc="-5" dirty="0"/>
              <a:t>de</a:t>
            </a:r>
            <a:r>
              <a:rPr dirty="0"/>
              <a:t>l</a:t>
            </a:r>
            <a:r>
              <a:rPr spc="35" dirty="0"/>
              <a:t> </a:t>
            </a:r>
            <a:r>
              <a:rPr spc="-5" dirty="0"/>
              <a:t>si</a:t>
            </a:r>
            <a:r>
              <a:rPr spc="-25" dirty="0"/>
              <a:t>s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m</a:t>
            </a:r>
            <a:r>
              <a:rPr dirty="0"/>
              <a:t>a,</a:t>
            </a:r>
            <a:r>
              <a:rPr spc="45" dirty="0"/>
              <a:t> </a:t>
            </a:r>
            <a:r>
              <a:rPr dirty="0"/>
              <a:t>a</a:t>
            </a:r>
            <a:r>
              <a:rPr spc="5" dirty="0"/>
              <a:t>s</a:t>
            </a:r>
            <a:r>
              <a:rPr dirty="0"/>
              <a:t>í</a:t>
            </a:r>
            <a:r>
              <a:rPr spc="40" dirty="0"/>
              <a:t> </a:t>
            </a:r>
            <a:r>
              <a:rPr spc="-10" dirty="0"/>
              <a:t>c</a:t>
            </a:r>
            <a:r>
              <a:rPr spc="-5" dirty="0"/>
              <a:t>om</a:t>
            </a:r>
            <a:r>
              <a:rPr dirty="0"/>
              <a:t>o</a:t>
            </a:r>
            <a:r>
              <a:rPr spc="20" dirty="0"/>
              <a:t> </a:t>
            </a:r>
            <a:r>
              <a:rPr dirty="0"/>
              <a:t>las</a:t>
            </a:r>
            <a:r>
              <a:rPr spc="30" dirty="0"/>
              <a:t> </a:t>
            </a:r>
            <a:r>
              <a:rPr spc="-30" dirty="0"/>
              <a:t>r</a:t>
            </a:r>
            <a:r>
              <a:rPr spc="5" dirty="0"/>
              <a:t>e</a:t>
            </a:r>
            <a:r>
              <a:rPr dirty="0"/>
              <a:t>la</a:t>
            </a:r>
            <a:r>
              <a:rPr spc="5" dirty="0"/>
              <a:t>c</a:t>
            </a:r>
            <a:r>
              <a:rPr dirty="0"/>
              <a:t>iones</a:t>
            </a:r>
            <a:r>
              <a:rPr spc="35" dirty="0"/>
              <a:t> </a:t>
            </a:r>
            <a:r>
              <a:rPr dirty="0"/>
              <a:t>e</a:t>
            </a:r>
            <a:r>
              <a:rPr spc="-25" dirty="0"/>
              <a:t>n</a:t>
            </a:r>
            <a:r>
              <a:rPr dirty="0"/>
              <a:t>t</a:t>
            </a:r>
            <a:r>
              <a:rPr spc="-30" dirty="0"/>
              <a:t>r</a:t>
            </a:r>
            <a:r>
              <a:rPr dirty="0"/>
              <a:t>e</a:t>
            </a:r>
            <a:r>
              <a:rPr spc="35" dirty="0"/>
              <a:t> </a:t>
            </a:r>
            <a:r>
              <a:rPr dirty="0"/>
              <a:t>los</a:t>
            </a:r>
          </a:p>
          <a:p>
            <a:pPr marL="252729">
              <a:lnSpc>
                <a:spcPts val="2280"/>
              </a:lnSpc>
            </a:pPr>
            <a:r>
              <a:rPr spc="-10" dirty="0"/>
              <a:t>m</a:t>
            </a:r>
            <a:r>
              <a:rPr dirty="0"/>
              <a:t>i</a:t>
            </a:r>
            <a:r>
              <a:rPr spc="-15" dirty="0"/>
              <a:t>s</a:t>
            </a:r>
            <a:r>
              <a:rPr spc="-10" dirty="0"/>
              <a:t>m</a:t>
            </a:r>
            <a:r>
              <a:rPr spc="-5" dirty="0"/>
              <a:t>os</a:t>
            </a:r>
          </a:p>
          <a:p>
            <a:pPr marL="62230">
              <a:lnSpc>
                <a:spcPct val="100000"/>
              </a:lnSpc>
            </a:pPr>
            <a:endParaRPr spc="-5" dirty="0"/>
          </a:p>
          <a:p>
            <a:pPr marL="62230">
              <a:lnSpc>
                <a:spcPct val="100000"/>
              </a:lnSpc>
              <a:spcBef>
                <a:spcPts val="3"/>
              </a:spcBef>
            </a:pPr>
            <a:endParaRPr sz="2100">
              <a:latin typeface="Times New Roman"/>
              <a:cs typeface="Times New Roman"/>
            </a:endParaRPr>
          </a:p>
          <a:p>
            <a:pPr marL="252729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4000" algn="l"/>
              </a:tabLst>
            </a:pPr>
            <a:r>
              <a:rPr dirty="0"/>
              <a:t>P</a:t>
            </a:r>
            <a:r>
              <a:rPr spc="-45" dirty="0"/>
              <a:t>r</a:t>
            </a:r>
            <a:r>
              <a:rPr spc="-5" dirty="0"/>
              <a:t>opo</a:t>
            </a:r>
            <a:r>
              <a:rPr spc="-25" dirty="0"/>
              <a:t>r</a:t>
            </a:r>
            <a:r>
              <a:rPr dirty="0"/>
              <a:t>ciona</a:t>
            </a:r>
            <a:r>
              <a:rPr spc="-10" dirty="0"/>
              <a:t> </a:t>
            </a:r>
            <a:r>
              <a:rPr dirty="0"/>
              <a:t>una</a:t>
            </a:r>
            <a:r>
              <a:rPr spc="-20" dirty="0"/>
              <a:t> </a:t>
            </a:r>
            <a:r>
              <a:rPr dirty="0"/>
              <a:t>v</a:t>
            </a:r>
            <a:r>
              <a:rPr spc="-10" dirty="0"/>
              <a:t>i</a:t>
            </a:r>
            <a:r>
              <a:rPr spc="-5" dirty="0"/>
              <a:t>s</a:t>
            </a:r>
            <a:r>
              <a:rPr spc="-10" dirty="0"/>
              <a:t>i</a:t>
            </a:r>
            <a:r>
              <a:rPr spc="-5" dirty="0"/>
              <a:t>ó</a:t>
            </a:r>
            <a:r>
              <a:rPr dirty="0"/>
              <a:t>n</a:t>
            </a:r>
            <a:r>
              <a:rPr spc="20" dirty="0"/>
              <a:t> </a:t>
            </a:r>
            <a:r>
              <a:rPr spc="-10" dirty="0"/>
              <a:t>g</a:t>
            </a:r>
            <a:r>
              <a:rPr dirty="0"/>
              <a:t>ene</a:t>
            </a:r>
            <a:r>
              <a:rPr spc="-45" dirty="0"/>
              <a:t>r</a:t>
            </a:r>
            <a:r>
              <a:rPr dirty="0"/>
              <a:t>al</a:t>
            </a:r>
            <a:r>
              <a:rPr spc="-1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i</a:t>
            </a:r>
            <a:r>
              <a:rPr dirty="0"/>
              <a:t>mp</a:t>
            </a:r>
            <a:r>
              <a:rPr spc="-10" dirty="0"/>
              <a:t>l</a:t>
            </a:r>
            <a:r>
              <a:rPr dirty="0"/>
              <a:t>e</a:t>
            </a:r>
            <a:r>
              <a:rPr spc="10" dirty="0"/>
              <a:t> </a:t>
            </a:r>
            <a:r>
              <a:rPr dirty="0"/>
              <a:t>de los</a:t>
            </a:r>
            <a:r>
              <a:rPr spc="-10" dirty="0"/>
              <a:t> </a:t>
            </a:r>
            <a:r>
              <a:rPr spc="-5" dirty="0"/>
              <a:t>Caso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U</a:t>
            </a:r>
            <a:r>
              <a:rPr spc="-10" dirty="0"/>
              <a:t>s</a:t>
            </a:r>
            <a:r>
              <a:rPr spc="-40" dirty="0"/>
              <a:t>o</a:t>
            </a:r>
            <a:r>
              <a:rPr dirty="0"/>
              <a:t>,</a:t>
            </a:r>
            <a:r>
              <a:rPr spc="5" dirty="0"/>
              <a:t> </a:t>
            </a:r>
            <a:r>
              <a:rPr spc="-5" dirty="0"/>
              <a:t>po</a:t>
            </a:r>
            <a:r>
              <a:rPr dirty="0"/>
              <a:t>r</a:t>
            </a:r>
            <a:r>
              <a:rPr spc="-5" dirty="0"/>
              <a:t> 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que</a:t>
            </a:r>
            <a:r>
              <a:rPr spc="-10" dirty="0"/>
              <a:t> </a:t>
            </a:r>
            <a:r>
              <a:rPr dirty="0"/>
              <a:t>ti</a:t>
            </a:r>
            <a:r>
              <a:rPr spc="-5" dirty="0"/>
              <a:t>ene</a:t>
            </a:r>
            <a:r>
              <a:rPr dirty="0"/>
              <a:t>n</a:t>
            </a:r>
            <a:r>
              <a:rPr spc="10" dirty="0"/>
              <a:t> </a:t>
            </a:r>
            <a:r>
              <a:rPr dirty="0"/>
              <a:t>m</a:t>
            </a:r>
            <a:r>
              <a:rPr spc="-10" dirty="0"/>
              <a:t>e</a:t>
            </a:r>
            <a:r>
              <a:rPr spc="-5" dirty="0"/>
              <a:t>no</a:t>
            </a:r>
            <a:r>
              <a:rPr dirty="0"/>
              <a:t>r</a:t>
            </a:r>
            <a:r>
              <a:rPr spc="5" dirty="0"/>
              <a:t> </a:t>
            </a:r>
            <a:r>
              <a:rPr spc="-5" dirty="0"/>
              <a:t>d</a:t>
            </a:r>
            <a:r>
              <a:rPr spc="-10" dirty="0"/>
              <a:t>e</a:t>
            </a:r>
            <a:r>
              <a:rPr spc="-25" dirty="0"/>
              <a:t>t</a:t>
            </a:r>
            <a:r>
              <a:rPr dirty="0"/>
              <a:t>al</a:t>
            </a:r>
            <a:r>
              <a:rPr spc="-10" dirty="0"/>
              <a:t>l</a:t>
            </a:r>
            <a:r>
              <a:rPr dirty="0"/>
              <a:t>e</a:t>
            </a:r>
          </a:p>
          <a:p>
            <a:pPr marL="62230"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16"/>
              </a:spcBef>
              <a:buClr>
                <a:srgbClr val="1CACE3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52729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4000" algn="l"/>
              </a:tabLst>
            </a:pPr>
            <a:r>
              <a:rPr dirty="0"/>
              <a:t>De</a:t>
            </a:r>
            <a:r>
              <a:rPr spc="-10" dirty="0"/>
              <a:t> c</a:t>
            </a:r>
            <a:r>
              <a:rPr dirty="0"/>
              <a:t>a</a:t>
            </a:r>
            <a:r>
              <a:rPr spc="-40" dirty="0"/>
              <a:t>r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al </a:t>
            </a:r>
            <a:r>
              <a:rPr spc="-5" dirty="0"/>
              <a:t>p</a:t>
            </a:r>
            <a:r>
              <a:rPr spc="5" dirty="0"/>
              <a:t>u</a:t>
            </a:r>
            <a:r>
              <a:rPr spc="-25" dirty="0"/>
              <a:t>nt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v</a:t>
            </a:r>
            <a:r>
              <a:rPr spc="-10" dirty="0"/>
              <a:t>i</a:t>
            </a:r>
            <a:r>
              <a:rPr spc="-30" dirty="0"/>
              <a:t>s</a:t>
            </a:r>
            <a:r>
              <a:rPr spc="-25" dirty="0"/>
              <a:t>t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un</a:t>
            </a:r>
            <a:r>
              <a:rPr spc="-20" dirty="0"/>
              <a:t> </a:t>
            </a:r>
            <a:r>
              <a:rPr spc="-5" dirty="0"/>
              <a:t>usuari</a:t>
            </a:r>
            <a:r>
              <a:rPr spc="-40" dirty="0"/>
              <a:t>o</a:t>
            </a:r>
            <a:r>
              <a:rPr dirty="0"/>
              <a:t>,</a:t>
            </a:r>
            <a:r>
              <a:rPr spc="5" dirty="0"/>
              <a:t> </a:t>
            </a:r>
            <a:r>
              <a:rPr spc="-5" dirty="0"/>
              <a:t>perm</a:t>
            </a:r>
            <a:r>
              <a:rPr dirty="0"/>
              <a:t>i</a:t>
            </a:r>
            <a:r>
              <a:rPr spc="-30" dirty="0"/>
              <a:t>t</a:t>
            </a:r>
            <a:r>
              <a:rPr dirty="0"/>
              <a:t>e:</a:t>
            </a:r>
          </a:p>
          <a:p>
            <a:pPr marL="545465" lvl="1" indent="-178435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546735" algn="l"/>
              </a:tabLst>
            </a:pPr>
            <a:r>
              <a:rPr sz="1800" spc="-9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si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ema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és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endParaRPr sz="1800">
              <a:latin typeface="Calibri"/>
              <a:cs typeface="Calibri"/>
            </a:endParaRPr>
          </a:p>
          <a:p>
            <a:pPr marL="545465" marR="6350" lvl="1" indent="-178435">
              <a:lnSpc>
                <a:spcPts val="1950"/>
              </a:lnSpc>
              <a:spcBef>
                <a:spcPts val="625"/>
              </a:spcBef>
              <a:buClr>
                <a:srgbClr val="1CACE3"/>
              </a:buClr>
              <a:buFont typeface="Arial"/>
              <a:buChar char="•"/>
              <a:tabLst>
                <a:tab pos="54673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tual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ama</a:t>
            </a:r>
            <a:r>
              <a:rPr sz="18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r>
              <a:rPr sz="180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vir</a:t>
            </a:r>
            <a:r>
              <a:rPr sz="18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om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ap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ón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ev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eq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uisi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72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25" dirty="0"/>
              <a:t>a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50" dirty="0"/>
              <a:t>C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0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90" dirty="0"/>
              <a:t>U</a:t>
            </a:r>
            <a:r>
              <a:rPr spc="-65" dirty="0"/>
              <a:t>s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0617" y="4405248"/>
            <a:ext cx="542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5323" y="3801109"/>
            <a:ext cx="330200" cy="718820"/>
          </a:xfrm>
          <a:custGeom>
            <a:avLst/>
            <a:gdLst/>
            <a:ahLst/>
            <a:cxnLst/>
            <a:rect l="l" t="t" r="r" b="b"/>
            <a:pathLst>
              <a:path w="330200" h="718820">
                <a:moveTo>
                  <a:pt x="286113" y="58183"/>
                </a:moveTo>
                <a:lnTo>
                  <a:pt x="260951" y="77281"/>
                </a:lnTo>
                <a:lnTo>
                  <a:pt x="0" y="706627"/>
                </a:lnTo>
                <a:lnTo>
                  <a:pt x="29337" y="718819"/>
                </a:lnTo>
                <a:lnTo>
                  <a:pt x="290349" y="89324"/>
                </a:lnTo>
                <a:lnTo>
                  <a:pt x="286113" y="58183"/>
                </a:lnTo>
                <a:close/>
              </a:path>
              <a:path w="330200" h="718820">
                <a:moveTo>
                  <a:pt x="313367" y="22987"/>
                </a:moveTo>
                <a:lnTo>
                  <a:pt x="283463" y="22987"/>
                </a:lnTo>
                <a:lnTo>
                  <a:pt x="312800" y="35178"/>
                </a:lnTo>
                <a:lnTo>
                  <a:pt x="290349" y="89324"/>
                </a:lnTo>
                <a:lnTo>
                  <a:pt x="297306" y="140462"/>
                </a:lnTo>
                <a:lnTo>
                  <a:pt x="298450" y="149225"/>
                </a:lnTo>
                <a:lnTo>
                  <a:pt x="306450" y="155320"/>
                </a:lnTo>
                <a:lnTo>
                  <a:pt x="315087" y="154050"/>
                </a:lnTo>
                <a:lnTo>
                  <a:pt x="323850" y="152907"/>
                </a:lnTo>
                <a:lnTo>
                  <a:pt x="329945" y="144906"/>
                </a:lnTo>
                <a:lnTo>
                  <a:pt x="328675" y="136270"/>
                </a:lnTo>
                <a:lnTo>
                  <a:pt x="313367" y="22987"/>
                </a:lnTo>
                <a:close/>
              </a:path>
              <a:path w="330200" h="718820">
                <a:moveTo>
                  <a:pt x="310260" y="0"/>
                </a:moveTo>
                <a:lnTo>
                  <a:pt x="200787" y="83184"/>
                </a:lnTo>
                <a:lnTo>
                  <a:pt x="194692" y="93348"/>
                </a:lnTo>
                <a:lnTo>
                  <a:pt x="197315" y="104828"/>
                </a:lnTo>
                <a:lnTo>
                  <a:pt x="207499" y="111370"/>
                </a:lnTo>
                <a:lnTo>
                  <a:pt x="218857" y="109231"/>
                </a:lnTo>
                <a:lnTo>
                  <a:pt x="260951" y="77281"/>
                </a:lnTo>
                <a:lnTo>
                  <a:pt x="283463" y="22987"/>
                </a:lnTo>
                <a:lnTo>
                  <a:pt x="313367" y="22987"/>
                </a:lnTo>
                <a:lnTo>
                  <a:pt x="310260" y="0"/>
                </a:lnTo>
                <a:close/>
              </a:path>
              <a:path w="330200" h="718820">
                <a:moveTo>
                  <a:pt x="303327" y="31241"/>
                </a:moveTo>
                <a:lnTo>
                  <a:pt x="282447" y="31241"/>
                </a:lnTo>
                <a:lnTo>
                  <a:pt x="307720" y="41782"/>
                </a:lnTo>
                <a:lnTo>
                  <a:pt x="286113" y="58183"/>
                </a:lnTo>
                <a:lnTo>
                  <a:pt x="290349" y="89324"/>
                </a:lnTo>
                <a:lnTo>
                  <a:pt x="312800" y="35178"/>
                </a:lnTo>
                <a:lnTo>
                  <a:pt x="303327" y="31241"/>
                </a:lnTo>
                <a:close/>
              </a:path>
              <a:path w="330200" h="718820">
                <a:moveTo>
                  <a:pt x="283463" y="22987"/>
                </a:moveTo>
                <a:lnTo>
                  <a:pt x="260951" y="77281"/>
                </a:lnTo>
                <a:lnTo>
                  <a:pt x="286113" y="58183"/>
                </a:lnTo>
                <a:lnTo>
                  <a:pt x="282447" y="31241"/>
                </a:lnTo>
                <a:lnTo>
                  <a:pt x="303327" y="31241"/>
                </a:lnTo>
                <a:lnTo>
                  <a:pt x="283463" y="22987"/>
                </a:lnTo>
                <a:close/>
              </a:path>
              <a:path w="330200" h="718820">
                <a:moveTo>
                  <a:pt x="282447" y="31241"/>
                </a:moveTo>
                <a:lnTo>
                  <a:pt x="286113" y="58183"/>
                </a:lnTo>
                <a:lnTo>
                  <a:pt x="307720" y="41782"/>
                </a:lnTo>
                <a:lnTo>
                  <a:pt x="282447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2033" y="5902172"/>
            <a:ext cx="10388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lacion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7967" y="4236720"/>
            <a:ext cx="179705" cy="1590675"/>
          </a:xfrm>
          <a:custGeom>
            <a:avLst/>
            <a:gdLst/>
            <a:ahLst/>
            <a:cxnLst/>
            <a:rect l="l" t="t" r="r" b="b"/>
            <a:pathLst>
              <a:path w="179704" h="1590675">
                <a:moveTo>
                  <a:pt x="113502" y="62825"/>
                </a:moveTo>
                <a:lnTo>
                  <a:pt x="95942" y="88983"/>
                </a:lnTo>
                <a:lnTo>
                  <a:pt x="0" y="1588122"/>
                </a:lnTo>
                <a:lnTo>
                  <a:pt x="31750" y="1590154"/>
                </a:lnTo>
                <a:lnTo>
                  <a:pt x="127571" y="90999"/>
                </a:lnTo>
                <a:lnTo>
                  <a:pt x="113502" y="62825"/>
                </a:lnTo>
                <a:close/>
              </a:path>
              <a:path w="179704" h="1590675">
                <a:moveTo>
                  <a:pt x="132682" y="30352"/>
                </a:moveTo>
                <a:lnTo>
                  <a:pt x="99695" y="30352"/>
                </a:lnTo>
                <a:lnTo>
                  <a:pt x="131318" y="32384"/>
                </a:lnTo>
                <a:lnTo>
                  <a:pt x="127571" y="90999"/>
                </a:lnTo>
                <a:lnTo>
                  <a:pt x="150622" y="137159"/>
                </a:lnTo>
                <a:lnTo>
                  <a:pt x="159578" y="145018"/>
                </a:lnTo>
                <a:lnTo>
                  <a:pt x="171475" y="144496"/>
                </a:lnTo>
                <a:lnTo>
                  <a:pt x="179604" y="135709"/>
                </a:lnTo>
                <a:lnTo>
                  <a:pt x="179536" y="123955"/>
                </a:lnTo>
                <a:lnTo>
                  <a:pt x="179070" y="122935"/>
                </a:lnTo>
                <a:lnTo>
                  <a:pt x="132682" y="30352"/>
                </a:lnTo>
                <a:close/>
              </a:path>
              <a:path w="179704" h="1590675">
                <a:moveTo>
                  <a:pt x="117475" y="0"/>
                </a:moveTo>
                <a:lnTo>
                  <a:pt x="40767" y="114045"/>
                </a:lnTo>
                <a:lnTo>
                  <a:pt x="38338" y="125659"/>
                </a:lnTo>
                <a:lnTo>
                  <a:pt x="44480" y="135709"/>
                </a:lnTo>
                <a:lnTo>
                  <a:pt x="56236" y="138560"/>
                </a:lnTo>
                <a:lnTo>
                  <a:pt x="66317" y="132977"/>
                </a:lnTo>
                <a:lnTo>
                  <a:pt x="67183" y="131825"/>
                </a:lnTo>
                <a:lnTo>
                  <a:pt x="95942" y="88983"/>
                </a:lnTo>
                <a:lnTo>
                  <a:pt x="99695" y="30352"/>
                </a:lnTo>
                <a:lnTo>
                  <a:pt x="132682" y="30352"/>
                </a:lnTo>
                <a:lnTo>
                  <a:pt x="117475" y="0"/>
                </a:lnTo>
                <a:close/>
              </a:path>
              <a:path w="179704" h="1590675">
                <a:moveTo>
                  <a:pt x="130928" y="38480"/>
                </a:moveTo>
                <a:lnTo>
                  <a:pt x="101346" y="38480"/>
                </a:lnTo>
                <a:lnTo>
                  <a:pt x="128651" y="40258"/>
                </a:lnTo>
                <a:lnTo>
                  <a:pt x="113502" y="62825"/>
                </a:lnTo>
                <a:lnTo>
                  <a:pt x="127571" y="90999"/>
                </a:lnTo>
                <a:lnTo>
                  <a:pt x="130928" y="38480"/>
                </a:lnTo>
                <a:close/>
              </a:path>
              <a:path w="179704" h="1590675">
                <a:moveTo>
                  <a:pt x="99695" y="30352"/>
                </a:moveTo>
                <a:lnTo>
                  <a:pt x="95942" y="88983"/>
                </a:lnTo>
                <a:lnTo>
                  <a:pt x="113502" y="62825"/>
                </a:lnTo>
                <a:lnTo>
                  <a:pt x="101346" y="38480"/>
                </a:lnTo>
                <a:lnTo>
                  <a:pt x="130928" y="38480"/>
                </a:lnTo>
                <a:lnTo>
                  <a:pt x="131318" y="32384"/>
                </a:lnTo>
                <a:lnTo>
                  <a:pt x="99695" y="30352"/>
                </a:lnTo>
                <a:close/>
              </a:path>
              <a:path w="179704" h="1590675">
                <a:moveTo>
                  <a:pt x="101346" y="38480"/>
                </a:moveTo>
                <a:lnTo>
                  <a:pt x="113502" y="62825"/>
                </a:lnTo>
                <a:lnTo>
                  <a:pt x="128651" y="40258"/>
                </a:lnTo>
                <a:lnTo>
                  <a:pt x="101346" y="38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6858" y="4087748"/>
            <a:ext cx="3526154" cy="1752600"/>
          </a:xfrm>
          <a:custGeom>
            <a:avLst/>
            <a:gdLst/>
            <a:ahLst/>
            <a:cxnLst/>
            <a:rect l="l" t="t" r="r" b="b"/>
            <a:pathLst>
              <a:path w="3526154" h="1752600">
                <a:moveTo>
                  <a:pt x="3438093" y="35933"/>
                </a:moveTo>
                <a:lnTo>
                  <a:pt x="0" y="1723859"/>
                </a:lnTo>
                <a:lnTo>
                  <a:pt x="13969" y="1752358"/>
                </a:lnTo>
                <a:lnTo>
                  <a:pt x="3452063" y="64507"/>
                </a:lnTo>
                <a:lnTo>
                  <a:pt x="3469549" y="38187"/>
                </a:lnTo>
                <a:lnTo>
                  <a:pt x="3438093" y="35933"/>
                </a:lnTo>
                <a:close/>
              </a:path>
              <a:path w="3526154" h="1752600">
                <a:moveTo>
                  <a:pt x="3520816" y="10032"/>
                </a:moveTo>
                <a:lnTo>
                  <a:pt x="3490848" y="10032"/>
                </a:lnTo>
                <a:lnTo>
                  <a:pt x="3504818" y="38607"/>
                </a:lnTo>
                <a:lnTo>
                  <a:pt x="3452063" y="64507"/>
                </a:lnTo>
                <a:lnTo>
                  <a:pt x="3423539" y="107442"/>
                </a:lnTo>
                <a:lnTo>
                  <a:pt x="3421174" y="119009"/>
                </a:lnTo>
                <a:lnTo>
                  <a:pt x="3427409" y="129011"/>
                </a:lnTo>
                <a:lnTo>
                  <a:pt x="3439178" y="131822"/>
                </a:lnTo>
                <a:lnTo>
                  <a:pt x="3449202" y="126157"/>
                </a:lnTo>
                <a:lnTo>
                  <a:pt x="3450082" y="124968"/>
                </a:lnTo>
                <a:lnTo>
                  <a:pt x="3526155" y="10413"/>
                </a:lnTo>
                <a:lnTo>
                  <a:pt x="3520816" y="10032"/>
                </a:lnTo>
                <a:close/>
              </a:path>
              <a:path w="3526154" h="1752600">
                <a:moveTo>
                  <a:pt x="3469549" y="38187"/>
                </a:moveTo>
                <a:lnTo>
                  <a:pt x="3452063" y="64507"/>
                </a:lnTo>
                <a:lnTo>
                  <a:pt x="3501714" y="40131"/>
                </a:lnTo>
                <a:lnTo>
                  <a:pt x="3496691" y="40131"/>
                </a:lnTo>
                <a:lnTo>
                  <a:pt x="3469549" y="38187"/>
                </a:lnTo>
                <a:close/>
              </a:path>
              <a:path w="3526154" h="1752600">
                <a:moveTo>
                  <a:pt x="3484625" y="15493"/>
                </a:moveTo>
                <a:lnTo>
                  <a:pt x="3469549" y="38187"/>
                </a:lnTo>
                <a:lnTo>
                  <a:pt x="3496691" y="40131"/>
                </a:lnTo>
                <a:lnTo>
                  <a:pt x="3484625" y="15493"/>
                </a:lnTo>
                <a:close/>
              </a:path>
              <a:path w="3526154" h="1752600">
                <a:moveTo>
                  <a:pt x="3493518" y="15493"/>
                </a:moveTo>
                <a:lnTo>
                  <a:pt x="3484625" y="15493"/>
                </a:lnTo>
                <a:lnTo>
                  <a:pt x="3496691" y="40131"/>
                </a:lnTo>
                <a:lnTo>
                  <a:pt x="3501714" y="40131"/>
                </a:lnTo>
                <a:lnTo>
                  <a:pt x="3504818" y="38607"/>
                </a:lnTo>
                <a:lnTo>
                  <a:pt x="3493518" y="15493"/>
                </a:lnTo>
                <a:close/>
              </a:path>
              <a:path w="3526154" h="1752600">
                <a:moveTo>
                  <a:pt x="3490848" y="10032"/>
                </a:moveTo>
                <a:lnTo>
                  <a:pt x="3438093" y="35933"/>
                </a:lnTo>
                <a:lnTo>
                  <a:pt x="3469549" y="38187"/>
                </a:lnTo>
                <a:lnTo>
                  <a:pt x="3484625" y="15493"/>
                </a:lnTo>
                <a:lnTo>
                  <a:pt x="3493518" y="15493"/>
                </a:lnTo>
                <a:lnTo>
                  <a:pt x="3490848" y="10032"/>
                </a:lnTo>
                <a:close/>
              </a:path>
              <a:path w="3526154" h="1752600">
                <a:moveTo>
                  <a:pt x="3380232" y="0"/>
                </a:moveTo>
                <a:lnTo>
                  <a:pt x="3372612" y="6603"/>
                </a:lnTo>
                <a:lnTo>
                  <a:pt x="3371341" y="24002"/>
                </a:lnTo>
                <a:lnTo>
                  <a:pt x="3377945" y="31623"/>
                </a:lnTo>
                <a:lnTo>
                  <a:pt x="3438093" y="35933"/>
                </a:lnTo>
                <a:lnTo>
                  <a:pt x="3490848" y="10032"/>
                </a:lnTo>
                <a:lnTo>
                  <a:pt x="3520816" y="10032"/>
                </a:lnTo>
                <a:lnTo>
                  <a:pt x="33802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11006" y="2631948"/>
            <a:ext cx="1176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so d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 Uso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23072" y="2679631"/>
            <a:ext cx="908685" cy="141605"/>
          </a:xfrm>
          <a:custGeom>
            <a:avLst/>
            <a:gdLst/>
            <a:ahLst/>
            <a:cxnLst/>
            <a:rect l="l" t="t" r="r" b="b"/>
            <a:pathLst>
              <a:path w="908684" h="141605">
                <a:moveTo>
                  <a:pt x="130669" y="0"/>
                </a:moveTo>
                <a:lnTo>
                  <a:pt x="119191" y="816"/>
                </a:lnTo>
                <a:lnTo>
                  <a:pt x="117982" y="1465"/>
                </a:lnTo>
                <a:lnTo>
                  <a:pt x="0" y="72204"/>
                </a:lnTo>
                <a:lnTo>
                  <a:pt x="119633" y="140022"/>
                </a:lnTo>
                <a:lnTo>
                  <a:pt x="131367" y="141594"/>
                </a:lnTo>
                <a:lnTo>
                  <a:pt x="140882" y="134627"/>
                </a:lnTo>
                <a:lnTo>
                  <a:pt x="142817" y="122690"/>
                </a:lnTo>
                <a:lnTo>
                  <a:pt x="136357" y="113147"/>
                </a:lnTo>
                <a:lnTo>
                  <a:pt x="91615" y="87698"/>
                </a:lnTo>
                <a:lnTo>
                  <a:pt x="31750" y="87698"/>
                </a:lnTo>
                <a:lnTo>
                  <a:pt x="31369" y="55948"/>
                </a:lnTo>
                <a:lnTo>
                  <a:pt x="90065" y="55250"/>
                </a:lnTo>
                <a:lnTo>
                  <a:pt x="134238" y="28770"/>
                </a:lnTo>
                <a:lnTo>
                  <a:pt x="141437" y="19383"/>
                </a:lnTo>
                <a:lnTo>
                  <a:pt x="140134" y="7695"/>
                </a:lnTo>
                <a:lnTo>
                  <a:pt x="130669" y="0"/>
                </a:lnTo>
                <a:close/>
              </a:path>
              <a:path w="908684" h="141605">
                <a:moveTo>
                  <a:pt x="90065" y="55250"/>
                </a:moveTo>
                <a:lnTo>
                  <a:pt x="31369" y="55948"/>
                </a:lnTo>
                <a:lnTo>
                  <a:pt x="31750" y="87698"/>
                </a:lnTo>
                <a:lnTo>
                  <a:pt x="90390" y="87001"/>
                </a:lnTo>
                <a:lnTo>
                  <a:pt x="87596" y="85412"/>
                </a:lnTo>
                <a:lnTo>
                  <a:pt x="39750" y="85412"/>
                </a:lnTo>
                <a:lnTo>
                  <a:pt x="39370" y="57980"/>
                </a:lnTo>
                <a:lnTo>
                  <a:pt x="85512" y="57980"/>
                </a:lnTo>
                <a:lnTo>
                  <a:pt x="90065" y="55250"/>
                </a:lnTo>
                <a:close/>
              </a:path>
              <a:path w="908684" h="141605">
                <a:moveTo>
                  <a:pt x="90390" y="87001"/>
                </a:moveTo>
                <a:lnTo>
                  <a:pt x="31750" y="87698"/>
                </a:lnTo>
                <a:lnTo>
                  <a:pt x="91615" y="87698"/>
                </a:lnTo>
                <a:lnTo>
                  <a:pt x="90390" y="87001"/>
                </a:lnTo>
                <a:close/>
              </a:path>
              <a:path w="908684" h="141605">
                <a:moveTo>
                  <a:pt x="907796" y="45534"/>
                </a:moveTo>
                <a:lnTo>
                  <a:pt x="90065" y="55250"/>
                </a:lnTo>
                <a:lnTo>
                  <a:pt x="63046" y="71447"/>
                </a:lnTo>
                <a:lnTo>
                  <a:pt x="90390" y="87001"/>
                </a:lnTo>
                <a:lnTo>
                  <a:pt x="908176" y="77284"/>
                </a:lnTo>
                <a:lnTo>
                  <a:pt x="907796" y="45534"/>
                </a:lnTo>
                <a:close/>
              </a:path>
              <a:path w="908684" h="141605">
                <a:moveTo>
                  <a:pt x="39370" y="57980"/>
                </a:moveTo>
                <a:lnTo>
                  <a:pt x="39750" y="85412"/>
                </a:lnTo>
                <a:lnTo>
                  <a:pt x="63046" y="71447"/>
                </a:lnTo>
                <a:lnTo>
                  <a:pt x="39370" y="57980"/>
                </a:lnTo>
                <a:close/>
              </a:path>
              <a:path w="908684" h="141605">
                <a:moveTo>
                  <a:pt x="63046" y="71447"/>
                </a:moveTo>
                <a:lnTo>
                  <a:pt x="39750" y="85412"/>
                </a:lnTo>
                <a:lnTo>
                  <a:pt x="87596" y="85412"/>
                </a:lnTo>
                <a:lnTo>
                  <a:pt x="63046" y="71447"/>
                </a:lnTo>
                <a:close/>
              </a:path>
              <a:path w="908684" h="141605">
                <a:moveTo>
                  <a:pt x="85512" y="57980"/>
                </a:moveTo>
                <a:lnTo>
                  <a:pt x="39370" y="57980"/>
                </a:lnTo>
                <a:lnTo>
                  <a:pt x="63046" y="71447"/>
                </a:lnTo>
                <a:lnTo>
                  <a:pt x="85512" y="579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4861" y="2021585"/>
            <a:ext cx="11042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39720" y="2064145"/>
            <a:ext cx="530225" cy="141605"/>
          </a:xfrm>
          <a:custGeom>
            <a:avLst/>
            <a:gdLst/>
            <a:ahLst/>
            <a:cxnLst/>
            <a:rect l="l" t="t" r="r" b="b"/>
            <a:pathLst>
              <a:path w="530225" h="141605">
                <a:moveTo>
                  <a:pt x="502622" y="52563"/>
                </a:moveTo>
                <a:lnTo>
                  <a:pt x="498220" y="52563"/>
                </a:lnTo>
                <a:lnTo>
                  <a:pt x="498982" y="84313"/>
                </a:lnTo>
                <a:lnTo>
                  <a:pt x="440356" y="85823"/>
                </a:lnTo>
                <a:lnTo>
                  <a:pt x="396494" y="112888"/>
                </a:lnTo>
                <a:lnTo>
                  <a:pt x="389471" y="122446"/>
                </a:lnTo>
                <a:lnTo>
                  <a:pt x="391000" y="134045"/>
                </a:lnTo>
                <a:lnTo>
                  <a:pt x="400538" y="141593"/>
                </a:lnTo>
                <a:lnTo>
                  <a:pt x="412015" y="140624"/>
                </a:lnTo>
                <a:lnTo>
                  <a:pt x="413257" y="139939"/>
                </a:lnTo>
                <a:lnTo>
                  <a:pt x="530097" y="67676"/>
                </a:lnTo>
                <a:lnTo>
                  <a:pt x="502622" y="52563"/>
                </a:lnTo>
                <a:close/>
              </a:path>
              <a:path w="530225" h="141605">
                <a:moveTo>
                  <a:pt x="439403" y="54077"/>
                </a:moveTo>
                <a:lnTo>
                  <a:pt x="0" y="65390"/>
                </a:lnTo>
                <a:lnTo>
                  <a:pt x="888" y="97140"/>
                </a:lnTo>
                <a:lnTo>
                  <a:pt x="440356" y="85823"/>
                </a:lnTo>
                <a:lnTo>
                  <a:pt x="467126" y="69304"/>
                </a:lnTo>
                <a:lnTo>
                  <a:pt x="439403" y="54077"/>
                </a:lnTo>
                <a:close/>
              </a:path>
              <a:path w="530225" h="141605">
                <a:moveTo>
                  <a:pt x="467126" y="69304"/>
                </a:moveTo>
                <a:lnTo>
                  <a:pt x="440356" y="85823"/>
                </a:lnTo>
                <a:lnTo>
                  <a:pt x="498982" y="84313"/>
                </a:lnTo>
                <a:lnTo>
                  <a:pt x="498937" y="82408"/>
                </a:lnTo>
                <a:lnTo>
                  <a:pt x="490981" y="82408"/>
                </a:lnTo>
                <a:lnTo>
                  <a:pt x="467126" y="69304"/>
                </a:lnTo>
                <a:close/>
              </a:path>
              <a:path w="530225" h="141605">
                <a:moveTo>
                  <a:pt x="490346" y="54976"/>
                </a:moveTo>
                <a:lnTo>
                  <a:pt x="467126" y="69304"/>
                </a:lnTo>
                <a:lnTo>
                  <a:pt x="490981" y="82408"/>
                </a:lnTo>
                <a:lnTo>
                  <a:pt x="490346" y="54976"/>
                </a:lnTo>
                <a:close/>
              </a:path>
              <a:path w="530225" h="141605">
                <a:moveTo>
                  <a:pt x="498278" y="54976"/>
                </a:moveTo>
                <a:lnTo>
                  <a:pt x="490346" y="54976"/>
                </a:lnTo>
                <a:lnTo>
                  <a:pt x="490981" y="82408"/>
                </a:lnTo>
                <a:lnTo>
                  <a:pt x="498937" y="82408"/>
                </a:lnTo>
                <a:lnTo>
                  <a:pt x="498278" y="54976"/>
                </a:lnTo>
                <a:close/>
              </a:path>
              <a:path w="530225" h="141605">
                <a:moveTo>
                  <a:pt x="498220" y="52563"/>
                </a:moveTo>
                <a:lnTo>
                  <a:pt x="439403" y="54077"/>
                </a:lnTo>
                <a:lnTo>
                  <a:pt x="467126" y="69304"/>
                </a:lnTo>
                <a:lnTo>
                  <a:pt x="490346" y="54976"/>
                </a:lnTo>
                <a:lnTo>
                  <a:pt x="498278" y="54976"/>
                </a:lnTo>
                <a:lnTo>
                  <a:pt x="498220" y="52563"/>
                </a:lnTo>
                <a:close/>
              </a:path>
              <a:path w="530225" h="141605">
                <a:moveTo>
                  <a:pt x="397841" y="0"/>
                </a:moveTo>
                <a:lnTo>
                  <a:pt x="388427" y="7176"/>
                </a:lnTo>
                <a:lnTo>
                  <a:pt x="386621" y="19049"/>
                </a:lnTo>
                <a:lnTo>
                  <a:pt x="393145" y="28579"/>
                </a:lnTo>
                <a:lnTo>
                  <a:pt x="394335" y="29322"/>
                </a:lnTo>
                <a:lnTo>
                  <a:pt x="439403" y="54077"/>
                </a:lnTo>
                <a:lnTo>
                  <a:pt x="498220" y="52563"/>
                </a:lnTo>
                <a:lnTo>
                  <a:pt x="502622" y="52563"/>
                </a:lnTo>
                <a:lnTo>
                  <a:pt x="409575" y="1382"/>
                </a:lnTo>
                <a:lnTo>
                  <a:pt x="3978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898</Words>
  <Application>Microsoft Office PowerPoint</Application>
  <PresentationFormat>Panorámica</PresentationFormat>
  <Paragraphs>169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Presentación de PowerPoint</vt:lpstr>
      <vt:lpstr>Diagramas UML</vt:lpstr>
      <vt:lpstr>Casos de Uso  </vt:lpstr>
      <vt:lpstr>Caso de Uso. El punto de vista del usuario  </vt:lpstr>
      <vt:lpstr>Casos de Uso  </vt:lpstr>
      <vt:lpstr>Casos de Uso  </vt:lpstr>
      <vt:lpstr>Casos de Uso  </vt:lpstr>
      <vt:lpstr>Diagrama de Casos de Uso  </vt:lpstr>
      <vt:lpstr>Diagrama de Casos de Uso  </vt:lpstr>
      <vt:lpstr>Diagrama de Casos de Uso  </vt:lpstr>
      <vt:lpstr>Diagrama de Casos de Uso  </vt:lpstr>
      <vt:lpstr>Diagrama de Casos de Uso  </vt:lpstr>
      <vt:lpstr>Diagrama de Casos de Uso  </vt:lpstr>
      <vt:lpstr>Diagrama de Casos de Uso  </vt:lpstr>
      <vt:lpstr>Diagrama de Casos de Uso  </vt:lpstr>
      <vt:lpstr>Diagrama de Casos de Uso  </vt:lpstr>
      <vt:lpstr>Diagrama de Casos de Uso  </vt:lpstr>
      <vt:lpstr>Diagrama de Casos de Uso  </vt:lpstr>
      <vt:lpstr>Como construir un diagrama de Casos de Uso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Lenguaje Unificado de Modelado (UML)</dc:title>
  <dc:creator>mdonda@ufisalud.gov.ar</dc:creator>
  <cp:lastModifiedBy>Martin Donda</cp:lastModifiedBy>
  <cp:revision>2</cp:revision>
  <dcterms:created xsi:type="dcterms:W3CDTF">2018-08-16T11:30:08Z</dcterms:created>
  <dcterms:modified xsi:type="dcterms:W3CDTF">2018-08-16T14:35:47Z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2017-06-07T00:00:00Z</vt:filetime>
  </property>
  <property fmtid="{D5CDD505-2E9C-101B-9397-08002B2CF9AE}" pid="3" name="LastSaved">
    <vt:filetime>2018-08-16T00:00:00Z</vt:filetime>
  </property>
</Properties>
</file>