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84" r:id="rId8"/>
    <p:sldId id="285" r:id="rId9"/>
    <p:sldId id="287" r:id="rId10"/>
    <p:sldId id="286" r:id="rId11"/>
    <p:sldId id="288" r:id="rId12"/>
    <p:sldId id="289" r:id="rId13"/>
    <p:sldId id="290" r:id="rId14"/>
    <p:sldId id="291" r:id="rId15"/>
    <p:sldId id="292" r:id="rId16"/>
    <p:sldId id="263" r:id="rId17"/>
    <p:sldId id="282" r:id="rId18"/>
    <p:sldId id="283" r:id="rId19"/>
    <p:sldId id="268" r:id="rId20"/>
    <p:sldId id="269" r:id="rId21"/>
    <p:sldId id="270" r:id="rId22"/>
    <p:sldId id="278" r:id="rId23"/>
    <p:sldId id="279" r:id="rId24"/>
    <p:sldId id="281" r:id="rId25"/>
  </p:sldIdLst>
  <p:sldSz cx="12192000" cy="6858000"/>
  <p:notesSz cx="12192000" cy="6858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6"/>
  </p:normalViewPr>
  <p:slideViewPr>
    <p:cSldViewPr>
      <p:cViewPr varScale="1">
        <p:scale>
          <a:sx n="102" d="100"/>
          <a:sy n="102" d="100"/>
        </p:scale>
        <p:origin x="416" y="184"/>
      </p:cViewPr>
      <p:guideLst>
        <p:guide orient="horz" pos="2880"/>
        <p:guide pos="2160"/>
      </p:guideLst>
    </p:cSldViewPr>
  </p:slideViewPr>
  <p:notesTextViewPr>
    <p:cViewPr>
      <p:scale>
        <a:sx n="100" d="100"/>
        <a:sy n="100" d="100"/>
      </p:scale>
      <p:origin x="0" y="0"/>
    </p:cViewPr>
  </p:notesTextViewPr>
  <p:notesViewPr>
    <p:cSldViewPr>
      <p:cViewPr varScale="1">
        <p:scale>
          <a:sx n="109" d="100"/>
          <a:sy n="109" d="100"/>
        </p:scale>
        <p:origin x="96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133DC8B4-20F1-1143-BC61-FE17ADD4771A}" type="datetimeFigureOut">
              <a:rPr lang="es-ES_tradnl" smtClean="0"/>
              <a:t>9/10/18</a:t>
            </a:fld>
            <a:endParaRPr lang="es-ES_tradnl"/>
          </a:p>
        </p:txBody>
      </p:sp>
      <p:sp>
        <p:nvSpPr>
          <p:cNvPr id="4" name="Marcador de pie de página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B8D9BE18-DF36-9748-9000-869065991786}" type="slidenum">
              <a:rPr lang="es-ES_tradnl" smtClean="0"/>
              <a:t>‹Nr.›</a:t>
            </a:fld>
            <a:endParaRPr lang="es-ES_tradnl"/>
          </a:p>
        </p:txBody>
      </p:sp>
    </p:spTree>
    <p:extLst>
      <p:ext uri="{BB962C8B-B14F-4D97-AF65-F5344CB8AC3E}">
        <p14:creationId xmlns:p14="http://schemas.microsoft.com/office/powerpoint/2010/main" val="498178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46A5978-C2EF-4675-ABC8-3D12A0D3C6A6}" type="datetimeFigureOut">
              <a:rPr lang="es-AR" smtClean="0"/>
              <a:t>9/10/18</a:t>
            </a:fld>
            <a:endParaRPr lang="es-AR"/>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C22901B-176E-4798-B5D9-468B9AEA7080}" type="slidenum">
              <a:rPr lang="es-AR" smtClean="0"/>
              <a:t>‹Nr.›</a:t>
            </a:fld>
            <a:endParaRPr lang="es-AR"/>
          </a:p>
        </p:txBody>
      </p:sp>
    </p:spTree>
    <p:extLst>
      <p:ext uri="{BB962C8B-B14F-4D97-AF65-F5344CB8AC3E}">
        <p14:creationId xmlns:p14="http://schemas.microsoft.com/office/powerpoint/2010/main" val="7458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1C22901B-176E-4798-B5D9-468B9AEA7080}" type="slidenum">
              <a:rPr lang="es-AR" smtClean="0"/>
              <a:t>1</a:t>
            </a:fld>
            <a:endParaRPr lang="es-AR"/>
          </a:p>
        </p:txBody>
      </p:sp>
    </p:spTree>
    <p:extLst>
      <p:ext uri="{BB962C8B-B14F-4D97-AF65-F5344CB8AC3E}">
        <p14:creationId xmlns:p14="http://schemas.microsoft.com/office/powerpoint/2010/main" val="298062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8748" y="926846"/>
            <a:ext cx="10154502" cy="76199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0CE129-BA2D-42DD-A630-FE8D9AB65D55}" type="datetime1">
              <a:rPr lang="en-US" smtClean="0"/>
              <a:t>10/9/18</a:t>
            </a:fld>
            <a:endParaRPr lang="en-US"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B6EB72C-DCD3-4454-8BEE-2DB355C15D4D}" type="datetime1">
              <a:rPr lang="en-US" smtClean="0"/>
              <a:t>10/9/18</a:t>
            </a:fld>
            <a:endParaRPr lang="en-US"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3726C48-1053-433F-8BD3-2451FD2D4E17}" type="datetime1">
              <a:rPr lang="en-US" smtClean="0"/>
              <a:t>10/9/18</a:t>
            </a:fld>
            <a:endParaRPr lang="en-US" smtClean="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F78F333-E0C5-4BF3-A187-F470E6A000C0}" type="datetime1">
              <a:rPr lang="en-US" smtClean="0"/>
              <a:t>10/9/18</a:t>
            </a:fld>
            <a:endParaRPr lang="en-US" smtClean="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2583C5"/>
          </a:solidFill>
        </p:spPr>
        <p:txBody>
          <a:bodyPr wrap="square" lIns="0" tIns="0" rIns="0" bIns="0" rtlCol="0">
            <a:noAutofit/>
          </a:bodyPr>
          <a:lstStyle/>
          <a:p>
            <a:endParaRPr/>
          </a:p>
        </p:txBody>
      </p:sp>
      <p:sp>
        <p:nvSpPr>
          <p:cNvPr id="17" name="bk object 17"/>
          <p:cNvSpPr/>
          <p:nvPr/>
        </p:nvSpPr>
        <p:spPr>
          <a:xfrm>
            <a:off x="14" y="6334315"/>
            <a:ext cx="12188825" cy="64007"/>
          </a:xfrm>
          <a:custGeom>
            <a:avLst/>
            <a:gdLst/>
            <a:ahLst/>
            <a:cxnLst/>
            <a:rect l="l" t="t" r="r" b="b"/>
            <a:pathLst>
              <a:path w="12188825" h="64008">
                <a:moveTo>
                  <a:pt x="0" y="64008"/>
                </a:moveTo>
                <a:lnTo>
                  <a:pt x="12188825" y="64008"/>
                </a:lnTo>
                <a:lnTo>
                  <a:pt x="12188825" y="0"/>
                </a:lnTo>
                <a:lnTo>
                  <a:pt x="0" y="0"/>
                </a:lnTo>
                <a:lnTo>
                  <a:pt x="0" y="64008"/>
                </a:lnTo>
                <a:close/>
              </a:path>
            </a:pathLst>
          </a:custGeom>
          <a:solidFill>
            <a:srgbClr val="1CACE3"/>
          </a:solidFill>
        </p:spPr>
        <p:txBody>
          <a:bodyPr wrap="square" lIns="0" tIns="0" rIns="0" bIns="0" rtlCol="0">
            <a:noAutofit/>
          </a:bodyPr>
          <a:lstStyle/>
          <a:p>
            <a:endParaRPr/>
          </a:p>
        </p:txBody>
      </p:sp>
      <p:sp>
        <p:nvSpPr>
          <p:cNvPr id="18" name="bk object 18"/>
          <p:cNvSpPr/>
          <p:nvPr/>
        </p:nvSpPr>
        <p:spPr>
          <a:xfrm>
            <a:off x="1800225" y="1862073"/>
            <a:ext cx="8835644" cy="4447286"/>
          </a:xfrm>
          <a:prstGeom prst="rect">
            <a:avLst/>
          </a:prstGeom>
          <a:blipFill>
            <a:blip r:embed="rId2" cstate="print"/>
            <a:stretch>
              <a:fillRect/>
            </a:stretch>
          </a:blipFill>
        </p:spPr>
        <p:txBody>
          <a:bodyPr wrap="square" lIns="0" tIns="0" rIns="0" bIns="0" rtlCol="0">
            <a:noAutofit/>
          </a:bodyPr>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4EB7894-DA78-4CCC-9548-54895A90C55F}" type="datetime1">
              <a:rPr lang="en-US" smtClean="0"/>
              <a:t>10/9/18</a:t>
            </a:fld>
            <a:endParaRPr lang="en-US" smtClean="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2583C5"/>
          </a:solidFill>
        </p:spPr>
        <p:txBody>
          <a:bodyPr wrap="square" lIns="0" tIns="0" rIns="0" bIns="0" rtlCol="0">
            <a:noAutofit/>
          </a:bodyPr>
          <a:lstStyle/>
          <a:p>
            <a:endParaRPr/>
          </a:p>
        </p:txBody>
      </p:sp>
      <p:sp>
        <p:nvSpPr>
          <p:cNvPr id="17" name="bk object 17"/>
          <p:cNvSpPr/>
          <p:nvPr/>
        </p:nvSpPr>
        <p:spPr>
          <a:xfrm>
            <a:off x="14" y="6334315"/>
            <a:ext cx="12188825" cy="64007"/>
          </a:xfrm>
          <a:custGeom>
            <a:avLst/>
            <a:gdLst/>
            <a:ahLst/>
            <a:cxnLst/>
            <a:rect l="l" t="t" r="r" b="b"/>
            <a:pathLst>
              <a:path w="12188825" h="64008">
                <a:moveTo>
                  <a:pt x="0" y="64008"/>
                </a:moveTo>
                <a:lnTo>
                  <a:pt x="12188825" y="64008"/>
                </a:lnTo>
                <a:lnTo>
                  <a:pt x="12188825" y="0"/>
                </a:lnTo>
                <a:lnTo>
                  <a:pt x="0" y="0"/>
                </a:lnTo>
                <a:lnTo>
                  <a:pt x="0" y="64008"/>
                </a:lnTo>
                <a:close/>
              </a:path>
            </a:pathLst>
          </a:custGeom>
          <a:solidFill>
            <a:srgbClr val="1CACE3"/>
          </a:solidFill>
        </p:spPr>
        <p:txBody>
          <a:bodyPr wrap="square" lIns="0" tIns="0" rIns="0" bIns="0" rtlCol="0">
            <a:noAutofit/>
          </a:bodyPr>
          <a:lstStyle/>
          <a:p>
            <a:endParaRPr/>
          </a:p>
        </p:txBody>
      </p:sp>
      <p:sp>
        <p:nvSpPr>
          <p:cNvPr id="2" name="Holder 2"/>
          <p:cNvSpPr>
            <a:spLocks noGrp="1"/>
          </p:cNvSpPr>
          <p:nvPr>
            <p:ph type="title"/>
          </p:nvPr>
        </p:nvSpPr>
        <p:spPr>
          <a:xfrm>
            <a:off x="1018748" y="305053"/>
            <a:ext cx="10154502" cy="1396492"/>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1176324" y="1968627"/>
            <a:ext cx="9839350" cy="23194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noAutofit/>
          </a:bodyPr>
          <a:lstStyle>
            <a:lvl1pPr algn="l">
              <a:defRPr>
                <a:solidFill>
                  <a:schemeClr val="tx1">
                    <a:tint val="75000"/>
                  </a:schemeClr>
                </a:solidFill>
              </a:defRPr>
            </a:lvl1pPr>
          </a:lstStyle>
          <a:p>
            <a:fld id="{4FF47102-D15B-42CE-9621-5FB2F8F55B1F}" type="datetime1">
              <a:rPr lang="en-US" smtClean="0"/>
              <a:t>10/9/18</a:t>
            </a:fld>
            <a:endParaRPr lang="en-US" smtClean="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1.tiff"/></Relationships>
</file>

<file path=ppt/slides/_rels/slide16.xml.rels><?xml version="1.0" encoding="UTF-8" standalone="yes"?>
<Relationships xmlns="http://schemas.openxmlformats.org/package/2006/relationships"><Relationship Id="rId3" Type="http://schemas.openxmlformats.org/officeDocument/2006/relationships/hyperlink" Target="http://www.didierperez.com/2012/02/diagrama-de-clases-uml-dependencia/" TargetMode="External"/><Relationship Id="rId4" Type="http://schemas.openxmlformats.org/officeDocument/2006/relationships/hyperlink" Target="http://www.didierperez.com/2012/02/diagrama-de-clases-uml-agregacion-y-composicion/"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00800"/>
            <a:ext cx="12191999" cy="457200"/>
          </a:xfrm>
          <a:custGeom>
            <a:avLst/>
            <a:gdLst/>
            <a:ahLst/>
            <a:cxnLst/>
            <a:rect l="l" t="t" r="r" b="b"/>
            <a:pathLst>
              <a:path w="12191999" h="457200">
                <a:moveTo>
                  <a:pt x="0" y="457200"/>
                </a:moveTo>
                <a:lnTo>
                  <a:pt x="12191999" y="457200"/>
                </a:lnTo>
                <a:lnTo>
                  <a:pt x="12191999" y="0"/>
                </a:lnTo>
                <a:lnTo>
                  <a:pt x="0" y="0"/>
                </a:lnTo>
                <a:lnTo>
                  <a:pt x="0" y="457200"/>
                </a:lnTo>
              </a:path>
            </a:pathLst>
          </a:custGeom>
          <a:solidFill>
            <a:srgbClr val="2583C5"/>
          </a:solidFill>
        </p:spPr>
        <p:txBody>
          <a:bodyPr wrap="square" lIns="0" tIns="0" rIns="0" bIns="0" rtlCol="0">
            <a:noAutofit/>
          </a:bodyPr>
          <a:lstStyle/>
          <a:p>
            <a:endParaRPr/>
          </a:p>
        </p:txBody>
      </p:sp>
      <p:sp>
        <p:nvSpPr>
          <p:cNvPr id="3" name="object 3"/>
          <p:cNvSpPr/>
          <p:nvPr/>
        </p:nvSpPr>
        <p:spPr>
          <a:xfrm>
            <a:off x="0" y="6334315"/>
            <a:ext cx="12191999" cy="66484"/>
          </a:xfrm>
          <a:custGeom>
            <a:avLst/>
            <a:gdLst/>
            <a:ahLst/>
            <a:cxnLst/>
            <a:rect l="l" t="t" r="r" b="b"/>
            <a:pathLst>
              <a:path w="12191999" h="66484">
                <a:moveTo>
                  <a:pt x="0" y="66484"/>
                </a:moveTo>
                <a:lnTo>
                  <a:pt x="12191999" y="66484"/>
                </a:lnTo>
                <a:lnTo>
                  <a:pt x="12191999" y="0"/>
                </a:lnTo>
                <a:lnTo>
                  <a:pt x="0" y="0"/>
                </a:lnTo>
                <a:lnTo>
                  <a:pt x="0" y="66484"/>
                </a:lnTo>
              </a:path>
            </a:pathLst>
          </a:custGeom>
          <a:solidFill>
            <a:srgbClr val="1CACE3"/>
          </a:solidFill>
        </p:spPr>
        <p:txBody>
          <a:bodyPr wrap="square" lIns="0" tIns="0" rIns="0" bIns="0" rtlCol="0">
            <a:noAutofit/>
          </a:bodyPr>
          <a:lstStyle/>
          <a:p>
            <a:endParaRPr/>
          </a:p>
        </p:txBody>
      </p:sp>
      <p:sp>
        <p:nvSpPr>
          <p:cNvPr id="4" name="object 4"/>
          <p:cNvSpPr/>
          <p:nvPr/>
        </p:nvSpPr>
        <p:spPr>
          <a:xfrm>
            <a:off x="1207655" y="4343400"/>
            <a:ext cx="9875507" cy="0"/>
          </a:xfrm>
          <a:custGeom>
            <a:avLst/>
            <a:gdLst/>
            <a:ahLst/>
            <a:cxnLst/>
            <a:rect l="l" t="t" r="r" b="b"/>
            <a:pathLst>
              <a:path w="9875507">
                <a:moveTo>
                  <a:pt x="0" y="0"/>
                </a:moveTo>
                <a:lnTo>
                  <a:pt x="9875507" y="0"/>
                </a:lnTo>
              </a:path>
            </a:pathLst>
          </a:custGeom>
          <a:ln w="6350">
            <a:solidFill>
              <a:srgbClr val="7E7E7E"/>
            </a:solidFill>
          </a:ln>
        </p:spPr>
        <p:txBody>
          <a:bodyPr wrap="square" lIns="0" tIns="0" rIns="0" bIns="0" rtlCol="0">
            <a:noAutofit/>
          </a:bodyPr>
          <a:lstStyle/>
          <a:p>
            <a:endParaRPr/>
          </a:p>
        </p:txBody>
      </p:sp>
      <p:sp>
        <p:nvSpPr>
          <p:cNvPr id="5" name="object 5"/>
          <p:cNvSpPr/>
          <p:nvPr/>
        </p:nvSpPr>
        <p:spPr>
          <a:xfrm>
            <a:off x="9677400" y="365462"/>
            <a:ext cx="2355342" cy="1746743"/>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a:spLocks noGrp="1"/>
          </p:cNvSpPr>
          <p:nvPr>
            <p:ph type="body" idx="1"/>
          </p:nvPr>
        </p:nvSpPr>
        <p:spPr>
          <a:prstGeom prst="rect">
            <a:avLst/>
          </a:prstGeom>
        </p:spPr>
        <p:txBody>
          <a:bodyPr vert="horz" wrap="square" lIns="0" tIns="0" rIns="0" bIns="0" rtlCol="0">
            <a:noAutofit/>
          </a:bodyPr>
          <a:lstStyle/>
          <a:p>
            <a:pPr marL="0" indent="0" algn="ctr">
              <a:lnSpc>
                <a:spcPct val="100000"/>
              </a:lnSpc>
              <a:buNone/>
            </a:pPr>
            <a:r>
              <a:rPr sz="8000" spc="-50" dirty="0" err="1" smtClean="0">
                <a:solidFill>
                  <a:srgbClr val="252525"/>
                </a:solidFill>
                <a:latin typeface="Calibri Light"/>
                <a:cs typeface="Calibri Light"/>
              </a:rPr>
              <a:t>D</a:t>
            </a:r>
            <a:r>
              <a:rPr sz="8000" spc="-75" dirty="0" err="1" smtClean="0">
                <a:solidFill>
                  <a:srgbClr val="252525"/>
                </a:solidFill>
                <a:latin typeface="Calibri Light"/>
                <a:cs typeface="Calibri Light"/>
              </a:rPr>
              <a:t>i</a:t>
            </a:r>
            <a:r>
              <a:rPr sz="8000" spc="-50" dirty="0" err="1" smtClean="0">
                <a:solidFill>
                  <a:srgbClr val="252525"/>
                </a:solidFill>
                <a:latin typeface="Calibri Light"/>
                <a:cs typeface="Calibri Light"/>
              </a:rPr>
              <a:t>ag</a:t>
            </a:r>
            <a:r>
              <a:rPr sz="8000" spc="-210" dirty="0" err="1" smtClean="0">
                <a:solidFill>
                  <a:srgbClr val="252525"/>
                </a:solidFill>
                <a:latin typeface="Calibri Light"/>
                <a:cs typeface="Calibri Light"/>
              </a:rPr>
              <a:t>r</a:t>
            </a:r>
            <a:r>
              <a:rPr sz="8000" spc="-50" dirty="0" err="1" smtClean="0">
                <a:solidFill>
                  <a:srgbClr val="252525"/>
                </a:solidFill>
                <a:latin typeface="Calibri Light"/>
                <a:cs typeface="Calibri Light"/>
              </a:rPr>
              <a:t>a</a:t>
            </a:r>
            <a:r>
              <a:rPr sz="8000" spc="-60" dirty="0" err="1" smtClean="0">
                <a:solidFill>
                  <a:srgbClr val="252525"/>
                </a:solidFill>
                <a:latin typeface="Calibri Light"/>
                <a:cs typeface="Calibri Light"/>
              </a:rPr>
              <a:t>m</a:t>
            </a:r>
            <a:r>
              <a:rPr sz="8000" spc="-65" dirty="0" err="1" smtClean="0">
                <a:solidFill>
                  <a:srgbClr val="252525"/>
                </a:solidFill>
                <a:latin typeface="Calibri Light"/>
                <a:cs typeface="Calibri Light"/>
              </a:rPr>
              <a:t>a</a:t>
            </a:r>
            <a:r>
              <a:rPr sz="8000" spc="0" dirty="0" err="1" smtClean="0">
                <a:solidFill>
                  <a:srgbClr val="252525"/>
                </a:solidFill>
                <a:latin typeface="Calibri Light"/>
                <a:cs typeface="Calibri Light"/>
              </a:rPr>
              <a:t>s</a:t>
            </a:r>
            <a:r>
              <a:rPr sz="8000" spc="-125" dirty="0" smtClean="0">
                <a:solidFill>
                  <a:srgbClr val="252525"/>
                </a:solidFill>
                <a:latin typeface="Calibri Light"/>
                <a:cs typeface="Calibri Light"/>
              </a:rPr>
              <a:t> </a:t>
            </a:r>
            <a:r>
              <a:rPr sz="8000" spc="-90" dirty="0" smtClean="0">
                <a:solidFill>
                  <a:srgbClr val="252525"/>
                </a:solidFill>
                <a:latin typeface="Calibri Light"/>
                <a:cs typeface="Calibri Light"/>
              </a:rPr>
              <a:t>d</a:t>
            </a:r>
            <a:r>
              <a:rPr sz="8000" spc="0" dirty="0" smtClean="0">
                <a:solidFill>
                  <a:srgbClr val="252525"/>
                </a:solidFill>
                <a:latin typeface="Calibri Light"/>
                <a:cs typeface="Calibri Light"/>
              </a:rPr>
              <a:t>e</a:t>
            </a:r>
            <a:endParaRPr sz="8000" dirty="0">
              <a:latin typeface="Calibri Light"/>
              <a:cs typeface="Calibri Light"/>
            </a:endParaRPr>
          </a:p>
          <a:p>
            <a:pPr marL="0" indent="0" algn="ctr">
              <a:lnSpc>
                <a:spcPts val="8159"/>
              </a:lnSpc>
              <a:buNone/>
            </a:pPr>
            <a:r>
              <a:rPr sz="8000" spc="-50" dirty="0" smtClean="0">
                <a:solidFill>
                  <a:srgbClr val="252525"/>
                </a:solidFill>
                <a:latin typeface="Calibri Light"/>
                <a:cs typeface="Calibri Light"/>
              </a:rPr>
              <a:t>C</a:t>
            </a:r>
            <a:r>
              <a:rPr sz="8000" spc="-75" dirty="0" smtClean="0">
                <a:solidFill>
                  <a:srgbClr val="252525"/>
                </a:solidFill>
                <a:latin typeface="Calibri Light"/>
                <a:cs typeface="Calibri Light"/>
              </a:rPr>
              <a:t>l</a:t>
            </a:r>
            <a:r>
              <a:rPr sz="8000" spc="-90" dirty="0" smtClean="0">
                <a:solidFill>
                  <a:srgbClr val="252525"/>
                </a:solidFill>
                <a:latin typeface="Calibri Light"/>
                <a:cs typeface="Calibri Light"/>
              </a:rPr>
              <a:t>a</a:t>
            </a:r>
            <a:r>
              <a:rPr sz="8000" spc="-85" dirty="0" smtClean="0">
                <a:solidFill>
                  <a:srgbClr val="252525"/>
                </a:solidFill>
                <a:latin typeface="Calibri Light"/>
                <a:cs typeface="Calibri Light"/>
              </a:rPr>
              <a:t>s</a:t>
            </a:r>
            <a:r>
              <a:rPr sz="8000" spc="-45" dirty="0" smtClean="0">
                <a:solidFill>
                  <a:srgbClr val="252525"/>
                </a:solidFill>
                <a:latin typeface="Calibri Light"/>
                <a:cs typeface="Calibri Light"/>
              </a:rPr>
              <a:t>e</a:t>
            </a:r>
            <a:r>
              <a:rPr sz="8000" spc="-35" dirty="0" smtClean="0">
                <a:solidFill>
                  <a:srgbClr val="252525"/>
                </a:solidFill>
                <a:latin typeface="Calibri Light"/>
                <a:cs typeface="Calibri Light"/>
              </a:rPr>
              <a:t>s</a:t>
            </a:r>
            <a:r>
              <a:rPr sz="8000" spc="-120" dirty="0" smtClean="0">
                <a:solidFill>
                  <a:srgbClr val="252525"/>
                </a:solidFill>
                <a:latin typeface="Calibri Light"/>
                <a:cs typeface="Calibri Light"/>
              </a:rPr>
              <a:t> </a:t>
            </a:r>
            <a:r>
              <a:rPr sz="8000" spc="0" dirty="0" smtClean="0">
                <a:solidFill>
                  <a:srgbClr val="252525"/>
                </a:solidFill>
                <a:latin typeface="Calibri Light"/>
                <a:cs typeface="Calibri Light"/>
              </a:rPr>
              <a:t>y</a:t>
            </a:r>
            <a:r>
              <a:rPr sz="8000" spc="-95" dirty="0" smtClean="0">
                <a:solidFill>
                  <a:srgbClr val="252525"/>
                </a:solidFill>
                <a:latin typeface="Calibri Light"/>
                <a:cs typeface="Calibri Light"/>
              </a:rPr>
              <a:t> </a:t>
            </a:r>
            <a:r>
              <a:rPr sz="8000" spc="-55" dirty="0" smtClean="0">
                <a:solidFill>
                  <a:srgbClr val="252525"/>
                </a:solidFill>
                <a:latin typeface="Calibri Light"/>
                <a:cs typeface="Calibri Light"/>
              </a:rPr>
              <a:t>O</a:t>
            </a:r>
            <a:r>
              <a:rPr sz="8000" spc="-90" dirty="0" smtClean="0">
                <a:solidFill>
                  <a:srgbClr val="252525"/>
                </a:solidFill>
                <a:latin typeface="Calibri Light"/>
                <a:cs typeface="Calibri Light"/>
              </a:rPr>
              <a:t>b</a:t>
            </a:r>
            <a:r>
              <a:rPr sz="8000" spc="-60" dirty="0" smtClean="0">
                <a:solidFill>
                  <a:srgbClr val="252525"/>
                </a:solidFill>
                <a:latin typeface="Calibri Light"/>
                <a:cs typeface="Calibri Light"/>
              </a:rPr>
              <a:t>j</a:t>
            </a:r>
            <a:r>
              <a:rPr sz="8000" spc="-85" dirty="0" smtClean="0">
                <a:solidFill>
                  <a:srgbClr val="252525"/>
                </a:solidFill>
                <a:latin typeface="Calibri Light"/>
                <a:cs typeface="Calibri Light"/>
              </a:rPr>
              <a:t>e</a:t>
            </a:r>
            <a:r>
              <a:rPr sz="8000" spc="-155" dirty="0" smtClean="0">
                <a:solidFill>
                  <a:srgbClr val="252525"/>
                </a:solidFill>
                <a:latin typeface="Calibri Light"/>
                <a:cs typeface="Calibri Light"/>
              </a:rPr>
              <a:t>t</a:t>
            </a:r>
            <a:r>
              <a:rPr sz="8000" spc="-45" dirty="0" smtClean="0">
                <a:solidFill>
                  <a:srgbClr val="252525"/>
                </a:solidFill>
                <a:latin typeface="Calibri Light"/>
                <a:cs typeface="Calibri Light"/>
              </a:rPr>
              <a:t>o</a:t>
            </a:r>
            <a:r>
              <a:rPr sz="8000" spc="-35" dirty="0" smtClean="0">
                <a:solidFill>
                  <a:srgbClr val="252525"/>
                </a:solidFill>
                <a:latin typeface="Calibri Light"/>
                <a:cs typeface="Calibri Light"/>
              </a:rPr>
              <a:t>s</a:t>
            </a:r>
            <a:endParaRPr sz="8000" dirty="0">
              <a:latin typeface="Calibri Light"/>
              <a:cs typeface="Calibri Light"/>
            </a:endParaRPr>
          </a:p>
        </p:txBody>
      </p:sp>
      <p:sp>
        <p:nvSpPr>
          <p:cNvPr id="7" name="object 7"/>
          <p:cNvSpPr txBox="1"/>
          <p:nvPr/>
        </p:nvSpPr>
        <p:spPr>
          <a:xfrm>
            <a:off x="1179067" y="4321743"/>
            <a:ext cx="3903979" cy="1821180"/>
          </a:xfrm>
          <a:prstGeom prst="rect">
            <a:avLst/>
          </a:prstGeom>
        </p:spPr>
        <p:txBody>
          <a:bodyPr vert="horz" wrap="square" lIns="0" tIns="0" rIns="0" bIns="0" rtlCol="0">
            <a:noAutofit/>
          </a:bodyPr>
          <a:lstStyle/>
          <a:p>
            <a:pPr marL="12700" marR="12700">
              <a:lnSpc>
                <a:spcPct val="138800"/>
              </a:lnSpc>
            </a:pPr>
            <a:r>
              <a:rPr lang="es-AR" sz="1700" dirty="0" smtClean="0">
                <a:solidFill>
                  <a:srgbClr val="344068"/>
                </a:solidFill>
                <a:latin typeface="Calibri Light"/>
                <a:cs typeface="Calibri Light"/>
              </a:rPr>
              <a:t>Lic. Donda Martín</a:t>
            </a:r>
            <a:endParaRPr sz="1700" dirty="0">
              <a:latin typeface="Calibri Light"/>
              <a:cs typeface="Calibri Light"/>
            </a:endParaRPr>
          </a:p>
        </p:txBody>
      </p:sp>
      <p:pic>
        <p:nvPicPr>
          <p:cNvPr id="9" name="Imagen 8"/>
          <p:cNvPicPr>
            <a:picLocks noChangeAspect="1"/>
          </p:cNvPicPr>
          <p:nvPr/>
        </p:nvPicPr>
        <p:blipFill>
          <a:blip r:embed="rId4"/>
          <a:stretch>
            <a:fillRect/>
          </a:stretch>
        </p:blipFill>
        <p:spPr>
          <a:xfrm>
            <a:off x="159256" y="169105"/>
            <a:ext cx="2971800" cy="1943100"/>
          </a:xfrm>
          <a:prstGeom prst="rect">
            <a:avLst/>
          </a:prstGeom>
        </p:spPr>
      </p:pic>
      <p:sp>
        <p:nvSpPr>
          <p:cNvPr id="10" name="Marcador de número de diapositiva 9"/>
          <p:cNvSpPr>
            <a:spLocks noGrp="1"/>
          </p:cNvSpPr>
          <p:nvPr>
            <p:ph type="sldNum" sz="quarter" idx="7"/>
          </p:nvPr>
        </p:nvSpPr>
        <p:spPr/>
        <p:txBody>
          <a:bodyPr/>
          <a:lstStyle/>
          <a:p>
            <a:fld id="{B6F15528-21DE-4FAA-801E-634DDDAF4B2B}" type="slidenum">
              <a:rPr lang="es-AR" smtClean="0"/>
              <a:t>1</a:t>
            </a:fld>
            <a:endParaRPr 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10</a:t>
            </a:fld>
            <a:endParaRPr lang="tr-TR"/>
          </a:p>
        </p:txBody>
      </p:sp>
      <p:sp>
        <p:nvSpPr>
          <p:cNvPr id="6" name="object 2"/>
          <p:cNvSpPr txBox="1">
            <a:spLocks noGrp="1"/>
          </p:cNvSpPr>
          <p:nvPr>
            <p:ph type="title"/>
          </p:nvPr>
        </p:nvSpPr>
        <p:spPr>
          <a:xfrm>
            <a:off x="1427898" y="381000"/>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sz="4800" u="sng" spc="-55" dirty="0" smtClean="0">
                <a:solidFill>
                  <a:srgbClr val="404040"/>
                </a:solidFill>
                <a:latin typeface="Calibri Light"/>
                <a:cs typeface="Calibri Light"/>
              </a:rPr>
              <a:t>A</a:t>
            </a:r>
            <a:r>
              <a:rPr lang="en-US" sz="4800" u="sng" spc="-65" dirty="0" smtClean="0">
                <a:solidFill>
                  <a:srgbClr val="404040"/>
                </a:solidFill>
                <a:latin typeface="Calibri Light"/>
                <a:cs typeface="Calibri Light"/>
              </a:rPr>
              <a:t>gregación</a:t>
            </a:r>
            <a:r>
              <a:rPr sz="4800" u="sng" spc="-20" dirty="0" smtClean="0">
                <a:solidFill>
                  <a:srgbClr val="404040"/>
                </a:solidFill>
                <a:latin typeface="Calibri Light"/>
                <a:cs typeface="Calibri Light"/>
              </a:rPr>
              <a:t> 	</a:t>
            </a:r>
            <a:endParaRPr sz="4800" dirty="0">
              <a:latin typeface="Calibri Light"/>
              <a:cs typeface="Calibri Light"/>
            </a:endParaRPr>
          </a:p>
        </p:txBody>
      </p:sp>
      <p:pic>
        <p:nvPicPr>
          <p:cNvPr id="7" name="Imagen 6"/>
          <p:cNvPicPr>
            <a:picLocks noChangeAspect="1"/>
          </p:cNvPicPr>
          <p:nvPr/>
        </p:nvPicPr>
        <p:blipFill>
          <a:blip r:embed="rId2"/>
          <a:stretch>
            <a:fillRect/>
          </a:stretch>
        </p:blipFill>
        <p:spPr>
          <a:xfrm>
            <a:off x="159256" y="148090"/>
            <a:ext cx="1288544" cy="842510"/>
          </a:xfrm>
          <a:prstGeom prst="rect">
            <a:avLst/>
          </a:prstGeom>
        </p:spPr>
      </p:pic>
      <p:sp>
        <p:nvSpPr>
          <p:cNvPr id="8" name="CuadroTexto 7"/>
          <p:cNvSpPr txBox="1"/>
          <p:nvPr/>
        </p:nvSpPr>
        <p:spPr>
          <a:xfrm>
            <a:off x="1427898" y="2209800"/>
            <a:ext cx="7924800" cy="646331"/>
          </a:xfrm>
          <a:prstGeom prst="rect">
            <a:avLst/>
          </a:prstGeom>
          <a:noFill/>
        </p:spPr>
        <p:txBody>
          <a:bodyPr wrap="square" rtlCol="0">
            <a:spAutoFit/>
          </a:bodyPr>
          <a:lstStyle/>
          <a:p>
            <a:r>
              <a:rPr lang="es-ES_tradnl" dirty="0">
                <a:solidFill>
                  <a:srgbClr val="646464"/>
                </a:solidFill>
              </a:rPr>
              <a:t>Es muy similar a la relación de Asociación solo varía en la multiplicidad ya que en lugar de ser una relación "uno a uno" es de "uno a muchos".</a:t>
            </a:r>
          </a:p>
        </p:txBody>
      </p:sp>
    </p:spTree>
    <p:extLst>
      <p:ext uri="{BB962C8B-B14F-4D97-AF65-F5344CB8AC3E}">
        <p14:creationId xmlns:p14="http://schemas.microsoft.com/office/powerpoint/2010/main" val="92567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11</a:t>
            </a:fld>
            <a:endParaRPr lang="tr-TR"/>
          </a:p>
        </p:txBody>
      </p:sp>
      <p:sp>
        <p:nvSpPr>
          <p:cNvPr id="5" name="object 2"/>
          <p:cNvSpPr txBox="1">
            <a:spLocks noGrp="1"/>
          </p:cNvSpPr>
          <p:nvPr>
            <p:ph type="title"/>
          </p:nvPr>
        </p:nvSpPr>
        <p:spPr>
          <a:xfrm>
            <a:off x="1219200" y="292354"/>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lang="es-ES_tradnl" sz="4800" u="sng" spc="-55" dirty="0" smtClean="0">
                <a:solidFill>
                  <a:srgbClr val="404040"/>
                </a:solidFill>
                <a:latin typeface="Calibri Light"/>
                <a:cs typeface="Calibri Light"/>
              </a:rPr>
              <a:t>Como se representa la Agregación </a:t>
            </a:r>
            <a:r>
              <a:rPr sz="4800" u="sng" spc="-20" dirty="0" smtClean="0">
                <a:solidFill>
                  <a:srgbClr val="404040"/>
                </a:solidFill>
                <a:latin typeface="Calibri Light"/>
                <a:cs typeface="Calibri Light"/>
              </a:rPr>
              <a:t> 	</a:t>
            </a:r>
            <a:endParaRPr sz="4800" dirty="0">
              <a:latin typeface="Calibri Light"/>
              <a:cs typeface="Calibri Light"/>
            </a:endParaRPr>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
        <p:nvSpPr>
          <p:cNvPr id="7" name="CuadroTexto 6"/>
          <p:cNvSpPr txBox="1"/>
          <p:nvPr/>
        </p:nvSpPr>
        <p:spPr>
          <a:xfrm>
            <a:off x="1524000" y="2438400"/>
            <a:ext cx="7086600" cy="646331"/>
          </a:xfrm>
          <a:prstGeom prst="rect">
            <a:avLst/>
          </a:prstGeom>
          <a:noFill/>
        </p:spPr>
        <p:txBody>
          <a:bodyPr wrap="square" rtlCol="0">
            <a:spAutoFit/>
          </a:bodyPr>
          <a:lstStyle/>
          <a:p>
            <a:r>
              <a:rPr lang="es-ES_tradnl" dirty="0">
                <a:solidFill>
                  <a:srgbClr val="646464"/>
                </a:solidFill>
              </a:rPr>
              <a:t>Se representa con una </a:t>
            </a:r>
            <a:r>
              <a:rPr lang="es-ES_tradnl" dirty="0" smtClean="0">
                <a:solidFill>
                  <a:srgbClr val="646464"/>
                </a:solidFill>
              </a:rPr>
              <a:t>flecha, </a:t>
            </a:r>
            <a:r>
              <a:rPr lang="es-ES_tradnl" dirty="0">
                <a:solidFill>
                  <a:srgbClr val="646464"/>
                </a:solidFill>
              </a:rPr>
              <a:t>que parte de una clase a otra en cuya base hay un rombo de color blanco.</a:t>
            </a:r>
          </a:p>
        </p:txBody>
      </p:sp>
      <p:pic>
        <p:nvPicPr>
          <p:cNvPr id="8" name="Imagen 7"/>
          <p:cNvPicPr>
            <a:picLocks noChangeAspect="1"/>
          </p:cNvPicPr>
          <p:nvPr/>
        </p:nvPicPr>
        <p:blipFill>
          <a:blip r:embed="rId3"/>
          <a:stretch>
            <a:fillRect/>
          </a:stretch>
        </p:blipFill>
        <p:spPr>
          <a:xfrm>
            <a:off x="1828800" y="3733800"/>
            <a:ext cx="5556250" cy="1979265"/>
          </a:xfrm>
          <a:prstGeom prst="rect">
            <a:avLst/>
          </a:prstGeom>
        </p:spPr>
      </p:pic>
      <p:sp>
        <p:nvSpPr>
          <p:cNvPr id="9" name="CuadroTexto 8"/>
          <p:cNvSpPr txBox="1"/>
          <p:nvPr/>
        </p:nvSpPr>
        <p:spPr>
          <a:xfrm>
            <a:off x="7696200" y="4083364"/>
            <a:ext cx="2819400" cy="646331"/>
          </a:xfrm>
          <a:prstGeom prst="rect">
            <a:avLst/>
          </a:prstGeom>
          <a:noFill/>
        </p:spPr>
        <p:txBody>
          <a:bodyPr wrap="square" rtlCol="0">
            <a:spAutoFit/>
          </a:bodyPr>
          <a:lstStyle/>
          <a:p>
            <a:r>
              <a:rPr lang="es-ES_tradnl" dirty="0" smtClean="0">
                <a:solidFill>
                  <a:srgbClr val="FF0000"/>
                </a:solidFill>
              </a:rPr>
              <a:t>La clase A, </a:t>
            </a:r>
            <a:r>
              <a:rPr lang="es-ES_tradnl" smtClean="0">
                <a:solidFill>
                  <a:srgbClr val="FF0000"/>
                </a:solidFill>
              </a:rPr>
              <a:t>agrupa varios elementos del tipo clase B</a:t>
            </a:r>
            <a:endParaRPr lang="es-ES_tradnl">
              <a:solidFill>
                <a:srgbClr val="FF0000"/>
              </a:solidFill>
            </a:endParaRPr>
          </a:p>
        </p:txBody>
      </p:sp>
    </p:spTree>
    <p:extLst>
      <p:ext uri="{BB962C8B-B14F-4D97-AF65-F5344CB8AC3E}">
        <p14:creationId xmlns:p14="http://schemas.microsoft.com/office/powerpoint/2010/main" val="168484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12</a:t>
            </a:fld>
            <a:endParaRPr lang="tr-TR"/>
          </a:p>
        </p:txBody>
      </p:sp>
      <p:sp>
        <p:nvSpPr>
          <p:cNvPr id="5" name="Título 1"/>
          <p:cNvSpPr>
            <a:spLocks noGrp="1"/>
          </p:cNvSpPr>
          <p:nvPr>
            <p:ph type="title"/>
          </p:nvPr>
        </p:nvSpPr>
        <p:spPr>
          <a:xfrm>
            <a:off x="3505200" y="609600"/>
            <a:ext cx="4010452" cy="685547"/>
          </a:xfrm>
        </p:spPr>
        <p:txBody>
          <a:bodyPr/>
          <a:lstStyle/>
          <a:p>
            <a:r>
              <a:rPr lang="es-ES_tradnl" u="sng" spc="-55">
                <a:solidFill>
                  <a:srgbClr val="404040"/>
                </a:solidFill>
                <a:latin typeface="Calibri Light"/>
                <a:cs typeface="Calibri Light"/>
              </a:rPr>
              <a:t>Ejemplo</a:t>
            </a:r>
            <a:r>
              <a:rPr lang="es-ES_tradnl" b="1">
                <a:solidFill>
                  <a:srgbClr val="646464"/>
                </a:solidFill>
                <a:latin typeface="inherit" charset="0"/>
              </a:rPr>
              <a:t> </a:t>
            </a:r>
            <a:r>
              <a:rPr lang="es-ES_tradnl" u="sng" spc="-55">
                <a:solidFill>
                  <a:srgbClr val="404040"/>
                </a:solidFill>
                <a:latin typeface="Calibri Light"/>
                <a:cs typeface="Calibri Light"/>
              </a:rPr>
              <a:t>Práctico</a:t>
            </a:r>
            <a:br>
              <a:rPr lang="es-ES_tradnl" u="sng" spc="-55">
                <a:solidFill>
                  <a:srgbClr val="404040"/>
                </a:solidFill>
                <a:latin typeface="Calibri Light"/>
                <a:cs typeface="Calibri Light"/>
              </a:rPr>
            </a:br>
            <a:endParaRPr lang="es-ES_tradnl"/>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
        <p:nvSpPr>
          <p:cNvPr id="7" name="CuadroTexto 6"/>
          <p:cNvSpPr txBox="1"/>
          <p:nvPr/>
        </p:nvSpPr>
        <p:spPr>
          <a:xfrm>
            <a:off x="2514600" y="1600200"/>
            <a:ext cx="5105400" cy="923330"/>
          </a:xfrm>
          <a:prstGeom prst="rect">
            <a:avLst/>
          </a:prstGeom>
          <a:noFill/>
        </p:spPr>
        <p:txBody>
          <a:bodyPr wrap="square" rtlCol="0">
            <a:spAutoFit/>
          </a:bodyPr>
          <a:lstStyle/>
          <a:p>
            <a:pPr marL="285750" indent="-285750" fontAlgn="base">
              <a:buFont typeface="Arial" charset="0"/>
              <a:buChar char="•"/>
            </a:pPr>
            <a:r>
              <a:rPr lang="es-ES_tradnl" dirty="0"/>
              <a:t>Tenemos una clase </a:t>
            </a:r>
            <a:r>
              <a:rPr lang="es-ES_tradnl" i="1" dirty="0"/>
              <a:t>Agenda.</a:t>
            </a:r>
            <a:endParaRPr lang="es-ES_tradnl" dirty="0"/>
          </a:p>
          <a:p>
            <a:pPr marL="285750" indent="-285750" fontAlgn="base">
              <a:buFont typeface="Arial" charset="0"/>
              <a:buChar char="•"/>
            </a:pPr>
            <a:r>
              <a:rPr lang="es-ES_tradnl" dirty="0"/>
              <a:t>Tenemos una clase </a:t>
            </a:r>
            <a:r>
              <a:rPr lang="es-ES_tradnl" i="1" dirty="0"/>
              <a:t>Contacto</a:t>
            </a:r>
            <a:r>
              <a:rPr lang="es-ES_tradnl" dirty="0"/>
              <a:t>.</a:t>
            </a:r>
          </a:p>
          <a:p>
            <a:pPr marL="285750" indent="-285750" fontAlgn="base">
              <a:buFont typeface="Arial" charset="0"/>
              <a:buChar char="•"/>
            </a:pPr>
            <a:r>
              <a:rPr lang="es-ES_tradnl" dirty="0"/>
              <a:t>Una </a:t>
            </a:r>
            <a:r>
              <a:rPr lang="es-ES_tradnl" i="1" dirty="0"/>
              <a:t>Agenda</a:t>
            </a:r>
            <a:r>
              <a:rPr lang="es-ES_tradnl" dirty="0"/>
              <a:t> agrupa varios </a:t>
            </a:r>
            <a:r>
              <a:rPr lang="es-ES_tradnl" i="1" dirty="0"/>
              <a:t>Contactos</a:t>
            </a:r>
            <a:r>
              <a:rPr lang="es-ES_tradnl" dirty="0"/>
              <a:t>.</a:t>
            </a:r>
          </a:p>
        </p:txBody>
      </p:sp>
      <p:pic>
        <p:nvPicPr>
          <p:cNvPr id="8" name="Imagen 7"/>
          <p:cNvPicPr>
            <a:picLocks noChangeAspect="1"/>
          </p:cNvPicPr>
          <p:nvPr/>
        </p:nvPicPr>
        <p:blipFill>
          <a:blip r:embed="rId3"/>
          <a:stretch>
            <a:fillRect/>
          </a:stretch>
        </p:blipFill>
        <p:spPr>
          <a:xfrm>
            <a:off x="2514600" y="3276600"/>
            <a:ext cx="5495636" cy="1778000"/>
          </a:xfrm>
          <a:prstGeom prst="rect">
            <a:avLst/>
          </a:prstGeom>
        </p:spPr>
      </p:pic>
    </p:spTree>
    <p:extLst>
      <p:ext uri="{BB962C8B-B14F-4D97-AF65-F5344CB8AC3E}">
        <p14:creationId xmlns:p14="http://schemas.microsoft.com/office/powerpoint/2010/main" val="69625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13</a:t>
            </a:fld>
            <a:endParaRPr lang="tr-TR"/>
          </a:p>
        </p:txBody>
      </p:sp>
      <p:sp>
        <p:nvSpPr>
          <p:cNvPr id="5" name="object 2"/>
          <p:cNvSpPr txBox="1">
            <a:spLocks noGrp="1"/>
          </p:cNvSpPr>
          <p:nvPr>
            <p:ph type="title"/>
          </p:nvPr>
        </p:nvSpPr>
        <p:spPr>
          <a:xfrm>
            <a:off x="1427898" y="381000"/>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lang="es-ES_tradnl" sz="4800" u="sng" spc="-55" dirty="0" smtClean="0">
                <a:solidFill>
                  <a:srgbClr val="404040"/>
                </a:solidFill>
                <a:latin typeface="Calibri Light"/>
                <a:cs typeface="Calibri Light"/>
              </a:rPr>
              <a:t>Composición</a:t>
            </a:r>
            <a:r>
              <a:rPr sz="4800" u="sng" spc="-20" dirty="0" smtClean="0">
                <a:solidFill>
                  <a:srgbClr val="404040"/>
                </a:solidFill>
                <a:latin typeface="Calibri Light"/>
                <a:cs typeface="Calibri Light"/>
              </a:rPr>
              <a:t>	</a:t>
            </a:r>
            <a:endParaRPr sz="4800" dirty="0">
              <a:latin typeface="Calibri Light"/>
              <a:cs typeface="Calibri Light"/>
            </a:endParaRPr>
          </a:p>
        </p:txBody>
      </p:sp>
      <p:sp>
        <p:nvSpPr>
          <p:cNvPr id="6" name="CuadroTexto 5"/>
          <p:cNvSpPr txBox="1"/>
          <p:nvPr/>
        </p:nvSpPr>
        <p:spPr>
          <a:xfrm>
            <a:off x="1447800" y="2367494"/>
            <a:ext cx="9296400" cy="923330"/>
          </a:xfrm>
          <a:prstGeom prst="rect">
            <a:avLst/>
          </a:prstGeom>
          <a:noFill/>
        </p:spPr>
        <p:txBody>
          <a:bodyPr wrap="square" rtlCol="0">
            <a:spAutoFit/>
          </a:bodyPr>
          <a:lstStyle/>
          <a:p>
            <a:r>
              <a:rPr lang="es-ES_tradnl" dirty="0"/>
              <a:t>Similar a la relación de </a:t>
            </a:r>
            <a:r>
              <a:rPr lang="es-ES_tradnl" i="1" u="sng" dirty="0"/>
              <a:t>Agregación</a:t>
            </a:r>
            <a:r>
              <a:rPr lang="es-ES_tradnl" dirty="0"/>
              <a:t> solo que la Composición es una relación mas fuerte. Aporta documentación conceptual ya que es una "relación de vida", es decir, el tiempo de vida de un objeto está condicionado por el tiempo de vida del objeto que lo incluye.</a:t>
            </a:r>
          </a:p>
        </p:txBody>
      </p:sp>
      <p:pic>
        <p:nvPicPr>
          <p:cNvPr id="7" name="Imagen 6"/>
          <p:cNvPicPr>
            <a:picLocks noChangeAspect="1"/>
          </p:cNvPicPr>
          <p:nvPr/>
        </p:nvPicPr>
        <p:blipFill>
          <a:blip r:embed="rId2"/>
          <a:stretch>
            <a:fillRect/>
          </a:stretch>
        </p:blipFill>
        <p:spPr>
          <a:xfrm>
            <a:off x="159256" y="148090"/>
            <a:ext cx="1288544" cy="842510"/>
          </a:xfrm>
          <a:prstGeom prst="rect">
            <a:avLst/>
          </a:prstGeom>
        </p:spPr>
      </p:pic>
    </p:spTree>
    <p:extLst>
      <p:ext uri="{BB962C8B-B14F-4D97-AF65-F5344CB8AC3E}">
        <p14:creationId xmlns:p14="http://schemas.microsoft.com/office/powerpoint/2010/main" val="116499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14</a:t>
            </a:fld>
            <a:endParaRPr lang="tr-TR"/>
          </a:p>
        </p:txBody>
      </p:sp>
      <p:sp>
        <p:nvSpPr>
          <p:cNvPr id="5" name="object 2"/>
          <p:cNvSpPr txBox="1">
            <a:spLocks noGrp="1"/>
          </p:cNvSpPr>
          <p:nvPr>
            <p:ph type="title"/>
          </p:nvPr>
        </p:nvSpPr>
        <p:spPr>
          <a:xfrm>
            <a:off x="1219200" y="292354"/>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lang="es-ES_tradnl" sz="4800" u="sng" spc="-55" dirty="0" smtClean="0">
                <a:solidFill>
                  <a:srgbClr val="404040"/>
                </a:solidFill>
                <a:latin typeface="Calibri Light"/>
                <a:cs typeface="Calibri Light"/>
              </a:rPr>
              <a:t>Como se representa la Composición </a:t>
            </a:r>
            <a:r>
              <a:rPr sz="4800" u="sng" spc="-20" dirty="0" smtClean="0">
                <a:solidFill>
                  <a:srgbClr val="404040"/>
                </a:solidFill>
                <a:latin typeface="Calibri Light"/>
                <a:cs typeface="Calibri Light"/>
              </a:rPr>
              <a:t> 	</a:t>
            </a:r>
            <a:endParaRPr sz="4800" dirty="0">
              <a:latin typeface="Calibri Light"/>
              <a:cs typeface="Calibri Light"/>
            </a:endParaRPr>
          </a:p>
        </p:txBody>
      </p:sp>
      <p:sp>
        <p:nvSpPr>
          <p:cNvPr id="6" name="Rectángulo 5"/>
          <p:cNvSpPr/>
          <p:nvPr/>
        </p:nvSpPr>
        <p:spPr>
          <a:xfrm>
            <a:off x="1447800" y="2514600"/>
            <a:ext cx="8382000" cy="646331"/>
          </a:xfrm>
          <a:prstGeom prst="rect">
            <a:avLst/>
          </a:prstGeom>
        </p:spPr>
        <p:txBody>
          <a:bodyPr wrap="square">
            <a:spAutoFit/>
          </a:bodyPr>
          <a:lstStyle/>
          <a:p>
            <a:r>
              <a:rPr lang="es-ES_tradnl">
                <a:solidFill>
                  <a:srgbClr val="646464"/>
                </a:solidFill>
                <a:latin typeface="Lato" charset="0"/>
              </a:rPr>
              <a:t>Se representa con una flecha que parte de una clase a otra en cuya base hay un rombo de color negro.</a:t>
            </a:r>
            <a:endParaRPr lang="es-ES_tradnl"/>
          </a:p>
        </p:txBody>
      </p:sp>
      <p:pic>
        <p:nvPicPr>
          <p:cNvPr id="7" name="Imagen 6"/>
          <p:cNvPicPr>
            <a:picLocks noChangeAspect="1"/>
          </p:cNvPicPr>
          <p:nvPr/>
        </p:nvPicPr>
        <p:blipFill>
          <a:blip r:embed="rId2"/>
          <a:stretch>
            <a:fillRect/>
          </a:stretch>
        </p:blipFill>
        <p:spPr>
          <a:xfrm>
            <a:off x="1447800" y="3581400"/>
            <a:ext cx="5105400" cy="1917312"/>
          </a:xfrm>
          <a:prstGeom prst="rect">
            <a:avLst/>
          </a:prstGeom>
        </p:spPr>
      </p:pic>
      <p:sp>
        <p:nvSpPr>
          <p:cNvPr id="8" name="CuadroTexto 7"/>
          <p:cNvSpPr txBox="1"/>
          <p:nvPr/>
        </p:nvSpPr>
        <p:spPr>
          <a:xfrm>
            <a:off x="6705600" y="3581400"/>
            <a:ext cx="4668102" cy="1477328"/>
          </a:xfrm>
          <a:prstGeom prst="rect">
            <a:avLst/>
          </a:prstGeom>
          <a:noFill/>
        </p:spPr>
        <p:txBody>
          <a:bodyPr wrap="square" rtlCol="0">
            <a:spAutoFit/>
          </a:bodyPr>
          <a:lstStyle/>
          <a:p>
            <a:pPr fontAlgn="base"/>
            <a:r>
              <a:rPr lang="es-ES_tradnl" dirty="0">
                <a:solidFill>
                  <a:srgbClr val="FF0000"/>
                </a:solidFill>
              </a:rPr>
              <a:t>La </a:t>
            </a:r>
            <a:r>
              <a:rPr lang="es-ES_tradnl" i="1" dirty="0" smtClean="0">
                <a:solidFill>
                  <a:srgbClr val="FF0000"/>
                </a:solidFill>
              </a:rPr>
              <a:t>Clase A</a:t>
            </a:r>
            <a:r>
              <a:rPr lang="es-ES_tradnl" dirty="0">
                <a:solidFill>
                  <a:srgbClr val="FF0000"/>
                </a:solidFill>
              </a:rPr>
              <a:t> agrupa varios elementos del tipo </a:t>
            </a:r>
            <a:r>
              <a:rPr lang="es-ES_tradnl" i="1" dirty="0" smtClean="0">
                <a:solidFill>
                  <a:srgbClr val="FF0000"/>
                </a:solidFill>
              </a:rPr>
              <a:t>Clase B</a:t>
            </a:r>
            <a:r>
              <a:rPr lang="es-ES_tradnl" i="1" dirty="0">
                <a:solidFill>
                  <a:srgbClr val="FF0000"/>
                </a:solidFill>
              </a:rPr>
              <a:t>.</a:t>
            </a:r>
            <a:endParaRPr lang="es-ES_tradnl" dirty="0">
              <a:solidFill>
                <a:srgbClr val="FF0000"/>
              </a:solidFill>
            </a:endParaRPr>
          </a:p>
          <a:p>
            <a:pPr fontAlgn="base"/>
            <a:r>
              <a:rPr lang="es-ES_tradnl" dirty="0">
                <a:solidFill>
                  <a:srgbClr val="FF0000"/>
                </a:solidFill>
              </a:rPr>
              <a:t>El tiempo de vida de los objetos de tipo </a:t>
            </a:r>
            <a:endParaRPr lang="es-ES_tradnl" dirty="0" smtClean="0">
              <a:solidFill>
                <a:srgbClr val="FF0000"/>
              </a:solidFill>
            </a:endParaRPr>
          </a:p>
          <a:p>
            <a:pPr fontAlgn="base"/>
            <a:r>
              <a:rPr lang="es-ES_tradnl" i="1" dirty="0" smtClean="0">
                <a:solidFill>
                  <a:srgbClr val="FF0000"/>
                </a:solidFill>
              </a:rPr>
              <a:t> Clase B</a:t>
            </a:r>
            <a:r>
              <a:rPr lang="es-ES_tradnl" dirty="0">
                <a:solidFill>
                  <a:srgbClr val="FF0000"/>
                </a:solidFill>
              </a:rPr>
              <a:t> está condicionado por el tiempo de vida </a:t>
            </a:r>
            <a:r>
              <a:rPr lang="es-ES_tradnl" dirty="0" smtClean="0">
                <a:solidFill>
                  <a:srgbClr val="FF0000"/>
                </a:solidFill>
              </a:rPr>
              <a:t>  del </a:t>
            </a:r>
            <a:r>
              <a:rPr lang="es-ES_tradnl" dirty="0">
                <a:solidFill>
                  <a:srgbClr val="FF0000"/>
                </a:solidFill>
              </a:rPr>
              <a:t>objeto de tipo </a:t>
            </a:r>
            <a:r>
              <a:rPr lang="es-ES_tradnl" i="1" dirty="0" smtClean="0">
                <a:solidFill>
                  <a:srgbClr val="FF0000"/>
                </a:solidFill>
              </a:rPr>
              <a:t>Clase A</a:t>
            </a:r>
            <a:r>
              <a:rPr lang="es-ES_tradnl" dirty="0">
                <a:solidFill>
                  <a:srgbClr val="FF0000"/>
                </a:solidFill>
              </a:rPr>
              <a:t>.</a:t>
            </a:r>
          </a:p>
        </p:txBody>
      </p:sp>
      <p:pic>
        <p:nvPicPr>
          <p:cNvPr id="9" name="Imagen 8"/>
          <p:cNvPicPr>
            <a:picLocks noChangeAspect="1"/>
          </p:cNvPicPr>
          <p:nvPr/>
        </p:nvPicPr>
        <p:blipFill>
          <a:blip r:embed="rId3"/>
          <a:stretch>
            <a:fillRect/>
          </a:stretch>
        </p:blipFill>
        <p:spPr>
          <a:xfrm>
            <a:off x="159256" y="148090"/>
            <a:ext cx="1288544" cy="842510"/>
          </a:xfrm>
          <a:prstGeom prst="rect">
            <a:avLst/>
          </a:prstGeom>
        </p:spPr>
      </p:pic>
    </p:spTree>
    <p:extLst>
      <p:ext uri="{BB962C8B-B14F-4D97-AF65-F5344CB8AC3E}">
        <p14:creationId xmlns:p14="http://schemas.microsoft.com/office/powerpoint/2010/main" val="127657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15</a:t>
            </a:fld>
            <a:endParaRPr lang="tr-TR"/>
          </a:p>
        </p:txBody>
      </p:sp>
      <p:sp>
        <p:nvSpPr>
          <p:cNvPr id="3" name="Título 1"/>
          <p:cNvSpPr>
            <a:spLocks noGrp="1"/>
          </p:cNvSpPr>
          <p:nvPr>
            <p:ph type="title"/>
          </p:nvPr>
        </p:nvSpPr>
        <p:spPr>
          <a:xfrm>
            <a:off x="3505200" y="609600"/>
            <a:ext cx="4010452" cy="685547"/>
          </a:xfrm>
        </p:spPr>
        <p:txBody>
          <a:bodyPr/>
          <a:lstStyle/>
          <a:p>
            <a:r>
              <a:rPr lang="es-ES_tradnl" u="sng" spc="-55">
                <a:solidFill>
                  <a:srgbClr val="404040"/>
                </a:solidFill>
                <a:latin typeface="Calibri Light"/>
                <a:cs typeface="Calibri Light"/>
              </a:rPr>
              <a:t>Ejemplo</a:t>
            </a:r>
            <a:r>
              <a:rPr lang="es-ES_tradnl" b="1">
                <a:solidFill>
                  <a:srgbClr val="646464"/>
                </a:solidFill>
                <a:latin typeface="inherit" charset="0"/>
              </a:rPr>
              <a:t> </a:t>
            </a:r>
            <a:r>
              <a:rPr lang="es-ES_tradnl" u="sng" spc="-55">
                <a:solidFill>
                  <a:srgbClr val="404040"/>
                </a:solidFill>
                <a:latin typeface="Calibri Light"/>
                <a:cs typeface="Calibri Light"/>
              </a:rPr>
              <a:t>Práctico</a:t>
            </a:r>
            <a:br>
              <a:rPr lang="es-ES_tradnl" u="sng" spc="-55">
                <a:solidFill>
                  <a:srgbClr val="404040"/>
                </a:solidFill>
                <a:latin typeface="Calibri Light"/>
                <a:cs typeface="Calibri Light"/>
              </a:rPr>
            </a:br>
            <a:endParaRPr lang="es-ES_tradnl"/>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
        <p:nvSpPr>
          <p:cNvPr id="2" name="Rectángulo 1"/>
          <p:cNvSpPr/>
          <p:nvPr/>
        </p:nvSpPr>
        <p:spPr>
          <a:xfrm>
            <a:off x="5867400" y="2667000"/>
            <a:ext cx="6096000" cy="1754326"/>
          </a:xfrm>
          <a:prstGeom prst="rect">
            <a:avLst/>
          </a:prstGeom>
        </p:spPr>
        <p:txBody>
          <a:bodyPr>
            <a:spAutoFit/>
          </a:bodyPr>
          <a:lstStyle/>
          <a:p>
            <a:pPr fontAlgn="base"/>
            <a:r>
              <a:rPr lang="es-ES_tradnl" b="1" dirty="0">
                <a:solidFill>
                  <a:srgbClr val="646464"/>
                </a:solidFill>
                <a:latin typeface="inherit" charset="0"/>
              </a:rPr>
              <a:t>Tenemos una clase </a:t>
            </a:r>
            <a:r>
              <a:rPr lang="es-ES_tradnl" b="1" i="1" dirty="0">
                <a:solidFill>
                  <a:srgbClr val="646464"/>
                </a:solidFill>
                <a:latin typeface="inherit" charset="0"/>
              </a:rPr>
              <a:t>Silla</a:t>
            </a:r>
            <a:r>
              <a:rPr lang="es-ES_tradnl" b="1" dirty="0">
                <a:solidFill>
                  <a:srgbClr val="646464"/>
                </a:solidFill>
                <a:latin typeface="inherit" charset="0"/>
              </a:rPr>
              <a:t>.</a:t>
            </a:r>
          </a:p>
          <a:p>
            <a:pPr fontAlgn="base"/>
            <a:r>
              <a:rPr lang="es-ES_tradnl" b="1" dirty="0">
                <a:solidFill>
                  <a:srgbClr val="646464"/>
                </a:solidFill>
                <a:latin typeface="inherit" charset="0"/>
              </a:rPr>
              <a:t>Un objeto </a:t>
            </a:r>
            <a:r>
              <a:rPr lang="es-ES_tradnl" b="1" i="1" dirty="0">
                <a:solidFill>
                  <a:srgbClr val="646464"/>
                </a:solidFill>
                <a:latin typeface="inherit" charset="0"/>
              </a:rPr>
              <a:t>Silla</a:t>
            </a:r>
            <a:r>
              <a:rPr lang="es-ES_tradnl" b="1" dirty="0">
                <a:solidFill>
                  <a:srgbClr val="646464"/>
                </a:solidFill>
                <a:latin typeface="inherit" charset="0"/>
              </a:rPr>
              <a:t> está a su vez compuesto por cuatro objetos del tipo </a:t>
            </a:r>
            <a:r>
              <a:rPr lang="es-ES_tradnl" b="1" i="1" dirty="0">
                <a:solidFill>
                  <a:srgbClr val="646464"/>
                </a:solidFill>
                <a:latin typeface="inherit" charset="0"/>
              </a:rPr>
              <a:t>Pata</a:t>
            </a:r>
            <a:r>
              <a:rPr lang="es-ES_tradnl" b="1" dirty="0">
                <a:solidFill>
                  <a:srgbClr val="646464"/>
                </a:solidFill>
                <a:latin typeface="inherit" charset="0"/>
              </a:rPr>
              <a:t>.</a:t>
            </a:r>
          </a:p>
          <a:p>
            <a:pPr fontAlgn="base"/>
            <a:r>
              <a:rPr lang="es-ES_tradnl" b="1" dirty="0">
                <a:solidFill>
                  <a:srgbClr val="646464"/>
                </a:solidFill>
                <a:latin typeface="inherit" charset="0"/>
              </a:rPr>
              <a:t>El tiempo de vida de los objetos </a:t>
            </a:r>
            <a:r>
              <a:rPr lang="es-ES_tradnl" b="1" i="1" dirty="0">
                <a:solidFill>
                  <a:srgbClr val="646464"/>
                </a:solidFill>
                <a:latin typeface="inherit" charset="0"/>
              </a:rPr>
              <a:t>Pata</a:t>
            </a:r>
            <a:r>
              <a:rPr lang="es-ES_tradnl" b="1" dirty="0">
                <a:solidFill>
                  <a:srgbClr val="646464"/>
                </a:solidFill>
                <a:latin typeface="inherit" charset="0"/>
              </a:rPr>
              <a:t> depende del tiempo de vida de </a:t>
            </a:r>
            <a:r>
              <a:rPr lang="es-ES_tradnl" b="1" i="1" dirty="0">
                <a:solidFill>
                  <a:srgbClr val="646464"/>
                </a:solidFill>
                <a:latin typeface="inherit" charset="0"/>
              </a:rPr>
              <a:t>Silla</a:t>
            </a:r>
            <a:r>
              <a:rPr lang="es-ES_tradnl" b="1" dirty="0">
                <a:solidFill>
                  <a:srgbClr val="646464"/>
                </a:solidFill>
                <a:latin typeface="inherit" charset="0"/>
              </a:rPr>
              <a:t>, ya que si no existe una </a:t>
            </a:r>
            <a:r>
              <a:rPr lang="es-ES_tradnl" b="1" i="1" dirty="0">
                <a:solidFill>
                  <a:srgbClr val="646464"/>
                </a:solidFill>
                <a:latin typeface="inherit" charset="0"/>
              </a:rPr>
              <a:t>Silla</a:t>
            </a:r>
            <a:r>
              <a:rPr lang="es-ES_tradnl" b="1" dirty="0">
                <a:solidFill>
                  <a:srgbClr val="646464"/>
                </a:solidFill>
                <a:latin typeface="inherit" charset="0"/>
              </a:rPr>
              <a:t> no pueden existir sus </a:t>
            </a:r>
            <a:r>
              <a:rPr lang="es-ES_tradnl" b="1" i="1" dirty="0">
                <a:solidFill>
                  <a:srgbClr val="646464"/>
                </a:solidFill>
                <a:latin typeface="inherit" charset="0"/>
              </a:rPr>
              <a:t>Patas</a:t>
            </a:r>
            <a:r>
              <a:rPr lang="es-ES_tradnl" b="1" dirty="0">
                <a:solidFill>
                  <a:srgbClr val="646464"/>
                </a:solidFill>
                <a:latin typeface="inherit" charset="0"/>
              </a:rPr>
              <a:t>.</a:t>
            </a:r>
            <a:endParaRPr lang="es-ES_tradnl" b="1" i="0" u="none" strike="noStrike" dirty="0">
              <a:solidFill>
                <a:srgbClr val="646464"/>
              </a:solidFill>
              <a:effectLst/>
              <a:latin typeface="inherit" charset="0"/>
            </a:endParaRPr>
          </a:p>
        </p:txBody>
      </p:sp>
      <p:pic>
        <p:nvPicPr>
          <p:cNvPr id="6" name="Imagen 5"/>
          <p:cNvPicPr>
            <a:picLocks noChangeAspect="1"/>
          </p:cNvPicPr>
          <p:nvPr/>
        </p:nvPicPr>
        <p:blipFill>
          <a:blip r:embed="rId3"/>
          <a:stretch>
            <a:fillRect/>
          </a:stretch>
        </p:blipFill>
        <p:spPr>
          <a:xfrm>
            <a:off x="150330" y="2514600"/>
            <a:ext cx="5607050" cy="2311912"/>
          </a:xfrm>
          <a:prstGeom prst="rect">
            <a:avLst/>
          </a:prstGeom>
        </p:spPr>
      </p:pic>
    </p:spTree>
    <p:extLst>
      <p:ext uri="{BB962C8B-B14F-4D97-AF65-F5344CB8AC3E}">
        <p14:creationId xmlns:p14="http://schemas.microsoft.com/office/powerpoint/2010/main" val="1496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55" dirty="0" err="1" smtClean="0">
                <a:solidFill>
                  <a:srgbClr val="404040"/>
                </a:solidFill>
                <a:latin typeface="Calibri Light"/>
                <a:cs typeface="Calibri Light"/>
              </a:rPr>
              <a:t>A</a:t>
            </a:r>
            <a:r>
              <a:rPr sz="4800" u="sng" spc="-65" dirty="0" err="1" smtClean="0">
                <a:solidFill>
                  <a:srgbClr val="404040"/>
                </a:solidFill>
                <a:latin typeface="Calibri Light"/>
                <a:cs typeface="Calibri Light"/>
              </a:rPr>
              <a:t>s</a:t>
            </a:r>
            <a:r>
              <a:rPr sz="4800" u="sng" spc="-50" dirty="0" err="1" smtClean="0">
                <a:solidFill>
                  <a:srgbClr val="404040"/>
                </a:solidFill>
                <a:latin typeface="Calibri Light"/>
                <a:cs typeface="Calibri Light"/>
              </a:rPr>
              <a:t>oc</a:t>
            </a:r>
            <a:r>
              <a:rPr sz="4800" u="sng" spc="-70" dirty="0" err="1" smtClean="0">
                <a:solidFill>
                  <a:srgbClr val="404040"/>
                </a:solidFill>
                <a:latin typeface="Calibri Light"/>
                <a:cs typeface="Calibri Light"/>
              </a:rPr>
              <a:t>i</a:t>
            </a:r>
            <a:r>
              <a:rPr sz="4800" u="sng" spc="-80" dirty="0" err="1" smtClean="0">
                <a:solidFill>
                  <a:srgbClr val="404040"/>
                </a:solidFill>
                <a:latin typeface="Calibri Light"/>
                <a:cs typeface="Calibri Light"/>
              </a:rPr>
              <a:t>a</a:t>
            </a:r>
            <a:r>
              <a:rPr sz="4800" u="sng" spc="-50" dirty="0" err="1" smtClean="0">
                <a:solidFill>
                  <a:srgbClr val="404040"/>
                </a:solidFill>
                <a:latin typeface="Calibri Light"/>
                <a:cs typeface="Calibri Light"/>
              </a:rPr>
              <a:t>c</a:t>
            </a:r>
            <a:r>
              <a:rPr sz="4800" u="sng" spc="-70" dirty="0" err="1" smtClean="0">
                <a:solidFill>
                  <a:srgbClr val="404040"/>
                </a:solidFill>
                <a:latin typeface="Calibri Light"/>
                <a:cs typeface="Calibri Light"/>
              </a:rPr>
              <a:t>i</a:t>
            </a:r>
            <a:r>
              <a:rPr sz="4800" u="sng" spc="-50" dirty="0" err="1" smtClean="0">
                <a:solidFill>
                  <a:srgbClr val="404040"/>
                </a:solidFill>
                <a:latin typeface="Calibri Light"/>
                <a:cs typeface="Calibri Light"/>
              </a:rPr>
              <a:t>o</a:t>
            </a:r>
            <a:r>
              <a:rPr sz="4800" u="sng" spc="-75" dirty="0" err="1" smtClean="0">
                <a:solidFill>
                  <a:srgbClr val="404040"/>
                </a:solidFill>
                <a:latin typeface="Calibri Light"/>
                <a:cs typeface="Calibri Light"/>
              </a:rPr>
              <a:t>n</a:t>
            </a:r>
            <a:r>
              <a:rPr sz="4800" u="sng" spc="-45" dirty="0" err="1" smtClean="0">
                <a:solidFill>
                  <a:srgbClr val="404040"/>
                </a:solidFill>
                <a:latin typeface="Calibri Light"/>
                <a:cs typeface="Calibri Light"/>
              </a:rPr>
              <a:t>e</a:t>
            </a:r>
            <a:r>
              <a:rPr sz="4800" u="sng" spc="-20" dirty="0" err="1" smtClean="0">
                <a:solidFill>
                  <a:srgbClr val="404040"/>
                </a:solidFill>
                <a:latin typeface="Calibri Light"/>
                <a:cs typeface="Calibri Light"/>
              </a:rPr>
              <a:t>s</a:t>
            </a:r>
            <a:r>
              <a:rPr sz="4800" u="sng" spc="-20" dirty="0" smtClean="0">
                <a:solidFill>
                  <a:srgbClr val="404040"/>
                </a:solidFill>
                <a:latin typeface="Calibri Light"/>
                <a:cs typeface="Calibri Light"/>
              </a:rPr>
              <a:t> 	</a:t>
            </a:r>
            <a:endParaRPr sz="4800" dirty="0">
              <a:latin typeface="Calibri Light"/>
              <a:cs typeface="Calibri Light"/>
            </a:endParaRPr>
          </a:p>
        </p:txBody>
      </p:sp>
      <p:sp>
        <p:nvSpPr>
          <p:cNvPr id="7" name="Marcador de número de diapositiva 6"/>
          <p:cNvSpPr>
            <a:spLocks noGrp="1"/>
          </p:cNvSpPr>
          <p:nvPr>
            <p:ph type="sldNum" sz="quarter" idx="7"/>
          </p:nvPr>
        </p:nvSpPr>
        <p:spPr/>
        <p:txBody>
          <a:bodyPr/>
          <a:lstStyle/>
          <a:p>
            <a:fld id="{B6F15528-21DE-4FAA-801E-634DDDAF4B2B}" type="slidenum">
              <a:rPr lang="es-AR" smtClean="0"/>
              <a:t>16</a:t>
            </a:fld>
            <a:endParaRPr lang="es-AR"/>
          </a:p>
        </p:txBody>
      </p:sp>
      <p:pic>
        <p:nvPicPr>
          <p:cNvPr id="8" name="Imagen 7"/>
          <p:cNvPicPr>
            <a:picLocks noChangeAspect="1"/>
          </p:cNvPicPr>
          <p:nvPr/>
        </p:nvPicPr>
        <p:blipFill>
          <a:blip r:embed="rId2"/>
          <a:stretch>
            <a:fillRect/>
          </a:stretch>
        </p:blipFill>
        <p:spPr>
          <a:xfrm>
            <a:off x="159256" y="148090"/>
            <a:ext cx="1288544" cy="842510"/>
          </a:xfrm>
          <a:prstGeom prst="rect">
            <a:avLst/>
          </a:prstGeom>
        </p:spPr>
      </p:pic>
      <p:sp>
        <p:nvSpPr>
          <p:cNvPr id="9" name="Rectángulo 8"/>
          <p:cNvSpPr/>
          <p:nvPr/>
        </p:nvSpPr>
        <p:spPr>
          <a:xfrm>
            <a:off x="1371600" y="2438400"/>
            <a:ext cx="7848600" cy="1477328"/>
          </a:xfrm>
          <a:prstGeom prst="rect">
            <a:avLst/>
          </a:prstGeom>
        </p:spPr>
        <p:txBody>
          <a:bodyPr wrap="square">
            <a:spAutoFit/>
          </a:bodyPr>
          <a:lstStyle/>
          <a:p>
            <a:pPr fontAlgn="base"/>
            <a:r>
              <a:rPr lang="es-ES_tradnl" dirty="0" smtClean="0">
                <a:solidFill>
                  <a:srgbClr val="646464"/>
                </a:solidFill>
              </a:rPr>
              <a:t>Es </a:t>
            </a:r>
            <a:r>
              <a:rPr lang="es-ES_tradnl" dirty="0">
                <a:solidFill>
                  <a:srgbClr val="646464"/>
                </a:solidFill>
              </a:rPr>
              <a:t>una relación de estructura entre clases, es decir, una entidad se construye a partir de otra u otras. Aunque este tipo de relación es mas fuerte que la </a:t>
            </a:r>
            <a:r>
              <a:rPr lang="es-ES_tradnl" dirty="0">
                <a:solidFill>
                  <a:srgbClr val="4CA5D0"/>
                </a:solidFill>
                <a:hlinkClick r:id="rId3" tooltip="Diagrama de Clases UML: Dependencia"/>
              </a:rPr>
              <a:t>Dependencia</a:t>
            </a:r>
            <a:r>
              <a:rPr lang="es-ES_tradnl" dirty="0">
                <a:solidFill>
                  <a:srgbClr val="646464"/>
                </a:solidFill>
              </a:rPr>
              <a:t> </a:t>
            </a:r>
            <a:r>
              <a:rPr lang="es-ES_tradnl" dirty="0" smtClean="0">
                <a:solidFill>
                  <a:srgbClr val="646464"/>
                </a:solidFill>
              </a:rPr>
              <a:t>, es </a:t>
            </a:r>
            <a:r>
              <a:rPr lang="es-ES_tradnl" dirty="0">
                <a:solidFill>
                  <a:srgbClr val="646464"/>
                </a:solidFill>
              </a:rPr>
              <a:t>más débil que la </a:t>
            </a:r>
            <a:r>
              <a:rPr lang="es-ES_tradnl" dirty="0">
                <a:solidFill>
                  <a:srgbClr val="4CA5D0"/>
                </a:solidFill>
                <a:hlinkClick r:id="rId4" tooltip="Diagrama de Clases UML: Agregación y Composición"/>
              </a:rPr>
              <a:t>Agregación</a:t>
            </a:r>
            <a:r>
              <a:rPr lang="es-ES_tradnl" dirty="0">
                <a:solidFill>
                  <a:srgbClr val="646464"/>
                </a:solidFill>
              </a:rPr>
              <a:t>, ya que el tiempo de vida de un objeto no depende de otro</a:t>
            </a:r>
            <a:r>
              <a:rPr lang="es-ES_tradnl" dirty="0" smtClean="0">
                <a:solidFill>
                  <a:srgbClr val="646464"/>
                </a:solidFill>
              </a:rPr>
              <a:t>.</a:t>
            </a:r>
            <a:endParaRPr lang="es-ES_tradnl" dirty="0">
              <a:solidFill>
                <a:srgbClr val="646464"/>
              </a:solidFill>
            </a:endParaRPr>
          </a:p>
          <a:p>
            <a:pPr fontAlgn="base"/>
            <a:endParaRPr lang="es-ES_tradnl" b="0" i="0" u="none" strike="noStrike" dirty="0">
              <a:solidFill>
                <a:srgbClr val="646464"/>
              </a:solidFill>
              <a:effectLst/>
              <a:latin typeface="inherit"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17</a:t>
            </a:fld>
            <a:endParaRPr lang="tr-TR"/>
          </a:p>
        </p:txBody>
      </p:sp>
      <p:sp>
        <p:nvSpPr>
          <p:cNvPr id="5" name="Rectangle 1"/>
          <p:cNvSpPr>
            <a:spLocks noChangeArrowheads="1"/>
          </p:cNvSpPr>
          <p:nvPr/>
        </p:nvSpPr>
        <p:spPr bwMode="auto">
          <a:xfrm>
            <a:off x="1018748" y="1695271"/>
            <a:ext cx="982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Se representa con una flecha continua que parte desde una clase y apunta a otra. El sentido de la flecha nos indica la clase que se compone (base de la flecha) y sus componentes (punta de la flecha).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  </a:t>
            </a:r>
            <a:endParaRPr kumimoji="0" lang="es-ES_tradnl" altLang="es-ES_tradnl" sz="5500" b="0" i="0" u="none" strike="noStrike" cap="none" normalizeH="0" baseline="0" dirty="0">
              <a:ln>
                <a:noFill/>
              </a:ln>
              <a:solidFill>
                <a:schemeClr val="tx1"/>
              </a:solidFill>
              <a:effectLst/>
              <a:latin typeface="Arial" charset="0"/>
            </a:endParaRPr>
          </a:p>
        </p:txBody>
      </p:sp>
      <p:pic>
        <p:nvPicPr>
          <p:cNvPr id="1026" name="Picture 2" descr="http://www.didierperez.com/wp-content/uploads/2012/02/uml-relacion-asoci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5410200" cy="209645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stretch>
            <a:fillRect/>
          </a:stretch>
        </p:blipFill>
        <p:spPr>
          <a:xfrm>
            <a:off x="159256" y="148090"/>
            <a:ext cx="1288544" cy="842510"/>
          </a:xfrm>
          <a:prstGeom prst="rect">
            <a:avLst/>
          </a:prstGeom>
        </p:spPr>
      </p:pic>
      <p:sp>
        <p:nvSpPr>
          <p:cNvPr id="9" name="object 2"/>
          <p:cNvSpPr txBox="1">
            <a:spLocks noGrp="1"/>
          </p:cNvSpPr>
          <p:nvPr>
            <p:ph type="title"/>
          </p:nvPr>
        </p:nvSpPr>
        <p:spPr>
          <a:xfrm>
            <a:off x="1018748" y="305053"/>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lang="es-ES_tradnl" sz="4800" u="sng" spc="-55" dirty="0" smtClean="0">
                <a:solidFill>
                  <a:srgbClr val="404040"/>
                </a:solidFill>
                <a:latin typeface="Calibri Light"/>
                <a:cs typeface="Calibri Light"/>
              </a:rPr>
              <a:t>Como se representa la Asociación </a:t>
            </a:r>
            <a:r>
              <a:rPr sz="4800" u="sng" spc="-20" dirty="0" smtClean="0">
                <a:solidFill>
                  <a:srgbClr val="404040"/>
                </a:solidFill>
                <a:latin typeface="Calibri Light"/>
                <a:cs typeface="Calibri Light"/>
              </a:rPr>
              <a:t> 	</a:t>
            </a:r>
            <a:endParaRPr sz="4800" dirty="0">
              <a:latin typeface="Calibri Light"/>
              <a:cs typeface="Calibri Light"/>
            </a:endParaRPr>
          </a:p>
        </p:txBody>
      </p:sp>
      <p:sp>
        <p:nvSpPr>
          <p:cNvPr id="7" name="CuadroTexto 6"/>
          <p:cNvSpPr txBox="1"/>
          <p:nvPr/>
        </p:nvSpPr>
        <p:spPr>
          <a:xfrm>
            <a:off x="5867400" y="2895600"/>
            <a:ext cx="6172200" cy="3139321"/>
          </a:xfrm>
          <a:prstGeom prst="rect">
            <a:avLst/>
          </a:prstGeom>
          <a:noFill/>
        </p:spPr>
        <p:txBody>
          <a:bodyPr wrap="square" rtlCol="0">
            <a:spAutoFit/>
          </a:bodyPr>
          <a:lstStyle/>
          <a:p>
            <a:pPr fontAlgn="base"/>
            <a:r>
              <a:rPr lang="es-ES_tradnl" dirty="0">
                <a:solidFill>
                  <a:srgbClr val="FF0000"/>
                </a:solidFill>
              </a:rPr>
              <a:t>Del diagrama </a:t>
            </a:r>
            <a:r>
              <a:rPr lang="es-ES_tradnl" dirty="0" smtClean="0">
                <a:solidFill>
                  <a:srgbClr val="FF0000"/>
                </a:solidFill>
              </a:rPr>
              <a:t>podemos </a:t>
            </a:r>
            <a:r>
              <a:rPr lang="es-ES_tradnl" dirty="0">
                <a:solidFill>
                  <a:srgbClr val="FF0000"/>
                </a:solidFill>
              </a:rPr>
              <a:t>observar que</a:t>
            </a:r>
            <a:r>
              <a:rPr lang="es-ES_tradnl" dirty="0" smtClean="0">
                <a:solidFill>
                  <a:srgbClr val="FF0000"/>
                </a:solidFill>
              </a:rPr>
              <a:t>:</a:t>
            </a:r>
          </a:p>
          <a:p>
            <a:pPr fontAlgn="base"/>
            <a:endParaRPr lang="es-ES_tradnl" dirty="0"/>
          </a:p>
          <a:p>
            <a:pPr fontAlgn="base"/>
            <a:r>
              <a:rPr lang="es-ES_tradnl" dirty="0"/>
              <a:t>La </a:t>
            </a:r>
            <a:r>
              <a:rPr lang="es-ES_tradnl" i="1" dirty="0" smtClean="0"/>
              <a:t>Clase A</a:t>
            </a:r>
            <a:r>
              <a:rPr lang="es-ES_tradnl" dirty="0"/>
              <a:t> depende de la </a:t>
            </a:r>
            <a:r>
              <a:rPr lang="es-ES_tradnl" i="1" dirty="0" smtClean="0"/>
              <a:t>Clase B</a:t>
            </a:r>
            <a:r>
              <a:rPr lang="es-ES_tradnl" dirty="0"/>
              <a:t>.</a:t>
            </a:r>
          </a:p>
          <a:p>
            <a:pPr fontAlgn="base"/>
            <a:r>
              <a:rPr lang="es-ES_tradnl" dirty="0"/>
              <a:t>La </a:t>
            </a:r>
            <a:r>
              <a:rPr lang="es-ES_tradnl" i="1" dirty="0" smtClean="0"/>
              <a:t>Clase A</a:t>
            </a:r>
            <a:r>
              <a:rPr lang="es-ES_tradnl" dirty="0"/>
              <a:t> está asociada a la </a:t>
            </a:r>
            <a:r>
              <a:rPr lang="es-ES_tradnl" i="1" dirty="0" smtClean="0"/>
              <a:t>Clase B</a:t>
            </a:r>
            <a:r>
              <a:rPr lang="es-ES_tradnl" dirty="0"/>
              <a:t>.</a:t>
            </a:r>
          </a:p>
          <a:p>
            <a:pPr fontAlgn="base"/>
            <a:r>
              <a:rPr lang="es-ES_tradnl" dirty="0"/>
              <a:t>La </a:t>
            </a:r>
            <a:r>
              <a:rPr lang="es-ES_tradnl" i="1" dirty="0" smtClean="0"/>
              <a:t>Clase A</a:t>
            </a:r>
            <a:r>
              <a:rPr lang="es-ES_tradnl" dirty="0"/>
              <a:t> conoce la existencia de la </a:t>
            </a:r>
            <a:r>
              <a:rPr lang="es-ES_tradnl" i="1" dirty="0" smtClean="0"/>
              <a:t>Clase B</a:t>
            </a:r>
            <a:r>
              <a:rPr lang="es-ES_tradnl" dirty="0"/>
              <a:t> pero la </a:t>
            </a:r>
            <a:r>
              <a:rPr lang="es-ES_tradnl" i="1" dirty="0" smtClean="0"/>
              <a:t>Clase B</a:t>
            </a:r>
            <a:r>
              <a:rPr lang="es-ES_tradnl" dirty="0"/>
              <a:t> desconoce que existe la </a:t>
            </a:r>
            <a:r>
              <a:rPr lang="es-ES_tradnl" i="1" dirty="0" smtClean="0"/>
              <a:t>Clase A</a:t>
            </a:r>
            <a:r>
              <a:rPr lang="es-ES_tradnl" dirty="0"/>
              <a:t>.</a:t>
            </a:r>
          </a:p>
          <a:p>
            <a:pPr fontAlgn="base"/>
            <a:r>
              <a:rPr lang="es-ES_tradnl" dirty="0"/>
              <a:t>Todo cambio en la </a:t>
            </a:r>
            <a:r>
              <a:rPr lang="es-ES_tradnl" i="1" dirty="0" smtClean="0"/>
              <a:t>Clase B</a:t>
            </a:r>
            <a:r>
              <a:rPr lang="es-ES_tradnl" dirty="0"/>
              <a:t> podrá afectar a la </a:t>
            </a:r>
            <a:r>
              <a:rPr lang="es-ES_tradnl" i="1" dirty="0" smtClean="0"/>
              <a:t>Clase A</a:t>
            </a:r>
            <a:r>
              <a:rPr lang="es-ES_tradnl" dirty="0"/>
              <a:t>.</a:t>
            </a:r>
          </a:p>
          <a:p>
            <a:pPr fontAlgn="base"/>
            <a:r>
              <a:rPr lang="es-ES_tradnl" dirty="0"/>
              <a:t>Esto significa que la </a:t>
            </a:r>
            <a:r>
              <a:rPr lang="es-ES_tradnl" i="1" dirty="0" smtClean="0"/>
              <a:t>Clase A</a:t>
            </a:r>
            <a:r>
              <a:rPr lang="es-ES_tradnl" dirty="0"/>
              <a:t> tendrá como atributo un objeto o instancia de la </a:t>
            </a:r>
            <a:r>
              <a:rPr lang="es-ES_tradnl" i="1" dirty="0" smtClean="0"/>
              <a:t>Clase B </a:t>
            </a:r>
            <a:r>
              <a:rPr lang="es-ES_tradnl" dirty="0" smtClean="0"/>
              <a:t>(su </a:t>
            </a:r>
            <a:r>
              <a:rPr lang="es-ES_tradnl" dirty="0"/>
              <a:t>componente). La </a:t>
            </a:r>
            <a:r>
              <a:rPr lang="es-ES_tradnl" i="1" dirty="0" smtClean="0"/>
              <a:t>Clase A</a:t>
            </a:r>
            <a:r>
              <a:rPr lang="es-ES_tradnl" dirty="0"/>
              <a:t> podrá acceder a las funcionalidades o atributos de su componente usando sus métodos.</a:t>
            </a:r>
          </a:p>
        </p:txBody>
      </p:sp>
    </p:spTree>
    <p:extLst>
      <p:ext uri="{BB962C8B-B14F-4D97-AF65-F5344CB8AC3E}">
        <p14:creationId xmlns:p14="http://schemas.microsoft.com/office/powerpoint/2010/main" val="68750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18</a:t>
            </a:fld>
            <a:endParaRPr lang="tr-TR"/>
          </a:p>
        </p:txBody>
      </p:sp>
      <p:pic>
        <p:nvPicPr>
          <p:cNvPr id="2050" name="Picture 2" descr="http://www.didierperez.com/wp-content/uploads/2012/02/uml-relacion-asociacion-ejemp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22432"/>
            <a:ext cx="6096000" cy="214364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805836" y="457200"/>
            <a:ext cx="8077200" cy="2954655"/>
          </a:xfrm>
          <a:prstGeom prst="rect">
            <a:avLst/>
          </a:prstGeom>
        </p:spPr>
        <p:txBody>
          <a:bodyPr wrap="square">
            <a:spAutoFit/>
          </a:bodyPr>
          <a:lstStyle/>
          <a:p>
            <a:pPr algn="ctr" fontAlgn="base"/>
            <a:r>
              <a:rPr lang="es-ES_tradnl" sz="4800" u="sng" spc="-55" dirty="0">
                <a:solidFill>
                  <a:srgbClr val="404040"/>
                </a:solidFill>
                <a:latin typeface="Calibri Light"/>
                <a:ea typeface="+mj-ea"/>
                <a:cs typeface="Calibri Light"/>
              </a:rPr>
              <a:t>Ejemplo</a:t>
            </a:r>
            <a:r>
              <a:rPr lang="es-ES_tradnl" b="1" dirty="0">
                <a:solidFill>
                  <a:srgbClr val="646464"/>
                </a:solidFill>
                <a:latin typeface="inherit" charset="0"/>
              </a:rPr>
              <a:t> </a:t>
            </a:r>
            <a:r>
              <a:rPr lang="es-ES_tradnl" sz="4800" u="sng" spc="-55" dirty="0" smtClean="0">
                <a:solidFill>
                  <a:srgbClr val="404040"/>
                </a:solidFill>
                <a:latin typeface="Calibri Light"/>
                <a:ea typeface="+mj-ea"/>
                <a:cs typeface="Calibri Light"/>
              </a:rPr>
              <a:t>Práctico</a:t>
            </a:r>
          </a:p>
          <a:p>
            <a:pPr fontAlgn="base"/>
            <a:endParaRPr lang="es-ES_tradnl" sz="4800" u="sng" spc="-55" dirty="0">
              <a:solidFill>
                <a:srgbClr val="404040"/>
              </a:solidFill>
              <a:latin typeface="Calibri Light"/>
              <a:ea typeface="+mj-ea"/>
              <a:cs typeface="Calibri Light"/>
            </a:endParaRPr>
          </a:p>
          <a:p>
            <a:pPr fontAlgn="base">
              <a:buFont typeface="+mj-lt"/>
              <a:buAutoNum type="arabicPeriod"/>
            </a:pPr>
            <a:r>
              <a:rPr lang="es-ES_tradnl" dirty="0">
                <a:solidFill>
                  <a:srgbClr val="646464"/>
                </a:solidFill>
                <a:latin typeface="inherit" charset="0"/>
              </a:rPr>
              <a:t>Tenemos una clase </a:t>
            </a:r>
            <a:r>
              <a:rPr lang="es-ES_tradnl" i="1" dirty="0">
                <a:solidFill>
                  <a:srgbClr val="646464"/>
                </a:solidFill>
                <a:latin typeface="inherit" charset="0"/>
              </a:rPr>
              <a:t>Taxi</a:t>
            </a:r>
            <a:r>
              <a:rPr lang="es-ES_tradnl" dirty="0">
                <a:solidFill>
                  <a:srgbClr val="646464"/>
                </a:solidFill>
                <a:latin typeface="inherit" charset="0"/>
              </a:rPr>
              <a:t> con un atributo </a:t>
            </a:r>
            <a:r>
              <a:rPr lang="es-ES_tradnl" i="1" dirty="0">
                <a:solidFill>
                  <a:srgbClr val="646464"/>
                </a:solidFill>
                <a:latin typeface="inherit" charset="0"/>
              </a:rPr>
              <a:t>matricula</a:t>
            </a:r>
            <a:r>
              <a:rPr lang="es-ES_tradnl" dirty="0">
                <a:solidFill>
                  <a:srgbClr val="646464"/>
                </a:solidFill>
                <a:latin typeface="inherit" charset="0"/>
              </a:rPr>
              <a:t>.</a:t>
            </a:r>
          </a:p>
          <a:p>
            <a:pPr fontAlgn="base">
              <a:buFont typeface="+mj-lt"/>
              <a:buAutoNum type="arabicPeriod"/>
            </a:pPr>
            <a:r>
              <a:rPr lang="es-ES_tradnl" dirty="0">
                <a:solidFill>
                  <a:srgbClr val="646464"/>
                </a:solidFill>
                <a:latin typeface="inherit" charset="0"/>
              </a:rPr>
              <a:t>Tenemos una clase </a:t>
            </a:r>
            <a:r>
              <a:rPr lang="es-ES_tradnl" i="1" dirty="0">
                <a:solidFill>
                  <a:srgbClr val="646464"/>
                </a:solidFill>
                <a:latin typeface="inherit" charset="0"/>
              </a:rPr>
              <a:t>Chofer</a:t>
            </a:r>
            <a:r>
              <a:rPr lang="es-ES_tradnl" dirty="0">
                <a:solidFill>
                  <a:srgbClr val="646464"/>
                </a:solidFill>
                <a:latin typeface="inherit" charset="0"/>
              </a:rPr>
              <a:t> con un atributo</a:t>
            </a:r>
            <a:r>
              <a:rPr lang="es-ES_tradnl" i="1" dirty="0">
                <a:solidFill>
                  <a:srgbClr val="646464"/>
                </a:solidFill>
                <a:latin typeface="inherit" charset="0"/>
              </a:rPr>
              <a:t> nombre</a:t>
            </a:r>
            <a:r>
              <a:rPr lang="es-ES_tradnl" dirty="0">
                <a:solidFill>
                  <a:srgbClr val="646464"/>
                </a:solidFill>
                <a:latin typeface="inherit" charset="0"/>
              </a:rPr>
              <a:t>.</a:t>
            </a:r>
          </a:p>
          <a:p>
            <a:pPr fontAlgn="base">
              <a:buFont typeface="+mj-lt"/>
              <a:buAutoNum type="arabicPeriod"/>
            </a:pPr>
            <a:r>
              <a:rPr lang="es-ES_tradnl" dirty="0">
                <a:solidFill>
                  <a:srgbClr val="646464"/>
                </a:solidFill>
                <a:latin typeface="inherit" charset="0"/>
              </a:rPr>
              <a:t>Cada </a:t>
            </a:r>
            <a:r>
              <a:rPr lang="es-ES_tradnl" i="1" dirty="0">
                <a:solidFill>
                  <a:srgbClr val="646464"/>
                </a:solidFill>
                <a:latin typeface="inherit" charset="0"/>
              </a:rPr>
              <a:t>Taxi</a:t>
            </a:r>
            <a:r>
              <a:rPr lang="es-ES_tradnl" dirty="0">
                <a:solidFill>
                  <a:srgbClr val="646464"/>
                </a:solidFill>
                <a:latin typeface="inherit" charset="0"/>
              </a:rPr>
              <a:t> necesita ser conducido por un </a:t>
            </a:r>
            <a:r>
              <a:rPr lang="es-ES_tradnl" i="1" dirty="0">
                <a:solidFill>
                  <a:srgbClr val="646464"/>
                </a:solidFill>
                <a:latin typeface="inherit" charset="0"/>
              </a:rPr>
              <a:t>Chofer.</a:t>
            </a:r>
            <a:endParaRPr lang="es-ES_tradnl" dirty="0">
              <a:solidFill>
                <a:srgbClr val="646464"/>
              </a:solidFill>
              <a:latin typeface="inherit" charset="0"/>
            </a:endParaRPr>
          </a:p>
          <a:p>
            <a:pPr fontAlgn="base">
              <a:buFont typeface="+mj-lt"/>
              <a:buAutoNum type="arabicPeriod"/>
            </a:pPr>
            <a:r>
              <a:rPr lang="es-ES_tradnl" i="1" dirty="0">
                <a:solidFill>
                  <a:srgbClr val="646464"/>
                </a:solidFill>
                <a:latin typeface="inherit" charset="0"/>
              </a:rPr>
              <a:t>Taxi</a:t>
            </a:r>
            <a:r>
              <a:rPr lang="es-ES_tradnl" dirty="0">
                <a:solidFill>
                  <a:srgbClr val="646464"/>
                </a:solidFill>
                <a:latin typeface="inherit" charset="0"/>
              </a:rPr>
              <a:t> necesita acceder a algunos de los atributos de su </a:t>
            </a:r>
            <a:r>
              <a:rPr lang="es-ES_tradnl" i="1" dirty="0">
                <a:solidFill>
                  <a:srgbClr val="646464"/>
                </a:solidFill>
                <a:latin typeface="inherit" charset="0"/>
              </a:rPr>
              <a:t>Chofer </a:t>
            </a:r>
            <a:r>
              <a:rPr lang="es-ES_tradnl" dirty="0">
                <a:solidFill>
                  <a:srgbClr val="646464"/>
                </a:solidFill>
                <a:latin typeface="inherit" charset="0"/>
              </a:rPr>
              <a:t>(por ejemplo, su nombre).</a:t>
            </a:r>
            <a:endParaRPr lang="es-ES_tradnl" b="0" i="0" u="none" strike="noStrike" dirty="0">
              <a:solidFill>
                <a:srgbClr val="646464"/>
              </a:solidFill>
              <a:effectLst/>
              <a:latin typeface="inherit" charset="0"/>
            </a:endParaRPr>
          </a:p>
        </p:txBody>
      </p:sp>
      <p:pic>
        <p:nvPicPr>
          <p:cNvPr id="8" name="Imagen 7"/>
          <p:cNvPicPr>
            <a:picLocks noChangeAspect="1"/>
          </p:cNvPicPr>
          <p:nvPr/>
        </p:nvPicPr>
        <p:blipFill>
          <a:blip r:embed="rId3"/>
          <a:stretch>
            <a:fillRect/>
          </a:stretch>
        </p:blipFill>
        <p:spPr>
          <a:xfrm>
            <a:off x="159256" y="148090"/>
            <a:ext cx="1288544" cy="842510"/>
          </a:xfrm>
          <a:prstGeom prst="rect">
            <a:avLst/>
          </a:prstGeom>
        </p:spPr>
      </p:pic>
    </p:spTree>
    <p:extLst>
      <p:ext uri="{BB962C8B-B14F-4D97-AF65-F5344CB8AC3E}">
        <p14:creationId xmlns:p14="http://schemas.microsoft.com/office/powerpoint/2010/main" val="28407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50" dirty="0" err="1" smtClean="0">
                <a:solidFill>
                  <a:srgbClr val="404040"/>
                </a:solidFill>
                <a:latin typeface="Calibri Light"/>
                <a:cs typeface="Calibri Light"/>
              </a:rPr>
              <a:t>G</a:t>
            </a:r>
            <a:r>
              <a:rPr sz="4800" u="sng" spc="-45" dirty="0" err="1" smtClean="0">
                <a:solidFill>
                  <a:srgbClr val="404040"/>
                </a:solidFill>
                <a:latin typeface="Calibri Light"/>
                <a:cs typeface="Calibri Light"/>
              </a:rPr>
              <a:t>e</a:t>
            </a:r>
            <a:r>
              <a:rPr sz="4800" u="sng" spc="-75" dirty="0" err="1" smtClean="0">
                <a:solidFill>
                  <a:srgbClr val="404040"/>
                </a:solidFill>
                <a:latin typeface="Calibri Light"/>
                <a:cs typeface="Calibri Light"/>
              </a:rPr>
              <a:t>n</a:t>
            </a:r>
            <a:r>
              <a:rPr sz="4800" u="sng" spc="-45" dirty="0" err="1" smtClean="0">
                <a:solidFill>
                  <a:srgbClr val="404040"/>
                </a:solidFill>
                <a:latin typeface="Calibri Light"/>
                <a:cs typeface="Calibri Light"/>
              </a:rPr>
              <a:t>e</a:t>
            </a:r>
            <a:r>
              <a:rPr sz="4800" u="sng" spc="-165" dirty="0" err="1" smtClean="0">
                <a:solidFill>
                  <a:srgbClr val="404040"/>
                </a:solidFill>
                <a:latin typeface="Calibri Light"/>
                <a:cs typeface="Calibri Light"/>
              </a:rPr>
              <a:t>r</a:t>
            </a:r>
            <a:r>
              <a:rPr sz="4800" u="sng" spc="-80" dirty="0" err="1" smtClean="0">
                <a:solidFill>
                  <a:srgbClr val="404040"/>
                </a:solidFill>
                <a:latin typeface="Calibri Light"/>
                <a:cs typeface="Calibri Light"/>
              </a:rPr>
              <a:t>a</a:t>
            </a:r>
            <a:r>
              <a:rPr sz="4800" u="sng" spc="-70" dirty="0" err="1" smtClean="0">
                <a:solidFill>
                  <a:srgbClr val="404040"/>
                </a:solidFill>
                <a:latin typeface="Calibri Light"/>
                <a:cs typeface="Calibri Light"/>
              </a:rPr>
              <a:t>li</a:t>
            </a:r>
            <a:r>
              <a:rPr sz="4800" u="sng" spc="-175" dirty="0" err="1" smtClean="0">
                <a:solidFill>
                  <a:srgbClr val="404040"/>
                </a:solidFill>
                <a:latin typeface="Calibri Light"/>
                <a:cs typeface="Calibri Light"/>
              </a:rPr>
              <a:t>z</a:t>
            </a:r>
            <a:r>
              <a:rPr sz="4800" u="sng" spc="-80" dirty="0" err="1" smtClean="0">
                <a:solidFill>
                  <a:srgbClr val="404040"/>
                </a:solidFill>
                <a:latin typeface="Calibri Light"/>
                <a:cs typeface="Calibri Light"/>
              </a:rPr>
              <a:t>a</a:t>
            </a:r>
            <a:r>
              <a:rPr sz="4800" u="sng" spc="-50" dirty="0" err="1" smtClean="0">
                <a:solidFill>
                  <a:srgbClr val="404040"/>
                </a:solidFill>
                <a:latin typeface="Calibri Light"/>
                <a:cs typeface="Calibri Light"/>
              </a:rPr>
              <a:t>c</a:t>
            </a:r>
            <a:r>
              <a:rPr sz="4800" u="sng" spc="-70" dirty="0" err="1" smtClean="0">
                <a:solidFill>
                  <a:srgbClr val="404040"/>
                </a:solidFill>
                <a:latin typeface="Calibri Light"/>
                <a:cs typeface="Calibri Light"/>
              </a:rPr>
              <a:t>i</a:t>
            </a:r>
            <a:r>
              <a:rPr sz="4800" u="sng" spc="-50" dirty="0" err="1" smtClean="0">
                <a:solidFill>
                  <a:srgbClr val="404040"/>
                </a:solidFill>
                <a:latin typeface="Calibri Light"/>
                <a:cs typeface="Calibri Light"/>
              </a:rPr>
              <a:t>ó</a:t>
            </a:r>
            <a:r>
              <a:rPr sz="4800" u="sng" spc="-25" dirty="0" err="1" smtClean="0">
                <a:solidFill>
                  <a:srgbClr val="404040"/>
                </a:solidFill>
                <a:latin typeface="Calibri Light"/>
                <a:cs typeface="Calibri Light"/>
              </a:rPr>
              <a:t>n</a:t>
            </a:r>
            <a:r>
              <a:rPr sz="4800" u="sng" spc="-25" dirty="0" smtClean="0">
                <a:solidFill>
                  <a:srgbClr val="404040"/>
                </a:solidFill>
                <a:latin typeface="Calibri Light"/>
                <a:cs typeface="Calibri Light"/>
              </a:rPr>
              <a:t> 	</a:t>
            </a:r>
            <a:endParaRPr sz="4800" dirty="0">
              <a:latin typeface="Calibri Light"/>
              <a:cs typeface="Calibri Light"/>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19</a:t>
            </a:fld>
            <a:endParaRPr lang="es-A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
        <p:nvSpPr>
          <p:cNvPr id="6" name="2 Marcador de contenido"/>
          <p:cNvSpPr txBox="1">
            <a:spLocks/>
          </p:cNvSpPr>
          <p:nvPr/>
        </p:nvSpPr>
        <p:spPr>
          <a:xfrm>
            <a:off x="1027098" y="2133600"/>
            <a:ext cx="9183701" cy="1447799"/>
          </a:xfrm>
          <a:prstGeom prst="rect">
            <a:avLst/>
          </a:prstGeom>
        </p:spPr>
        <p:txBody>
          <a:bodyPr wrap="square"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1800" dirty="0" smtClean="0"/>
              <a:t>La relaci</a:t>
            </a:r>
            <a:r>
              <a:rPr lang="es-ES_tradnl" sz="1800" dirty="0" smtClean="0"/>
              <a:t>ón</a:t>
            </a:r>
            <a:r>
              <a:rPr lang="es-ES_tradnl" sz="1800" dirty="0" smtClean="0"/>
              <a:t>, se da entre un elemento general y un caso específico de ese elemento.</a:t>
            </a:r>
          </a:p>
          <a:p>
            <a:r>
              <a:rPr lang="es-ES_tradnl" sz="1800" dirty="0" smtClean="0"/>
              <a:t>La relación de generalización se presenta cuando una clase es un subtipo de otra clase.</a:t>
            </a:r>
          </a:p>
          <a:p>
            <a:r>
              <a:rPr lang="es-ES_tradnl" sz="1800" b="1" dirty="0" smtClean="0"/>
              <a:t>Ejemplo: </a:t>
            </a:r>
            <a:r>
              <a:rPr lang="es-ES_tradnl" sz="1800" dirty="0" smtClean="0"/>
              <a:t>Un empleado es una persona.</a:t>
            </a:r>
          </a:p>
          <a:p>
            <a:endParaRPr lang="es-ES_tradnl" sz="1800" dirty="0"/>
          </a:p>
        </p:txBody>
      </p:sp>
      <p:sp>
        <p:nvSpPr>
          <p:cNvPr id="7" name="3 Rectángulo"/>
          <p:cNvSpPr/>
          <p:nvPr/>
        </p:nvSpPr>
        <p:spPr>
          <a:xfrm>
            <a:off x="4320362" y="4013454"/>
            <a:ext cx="1643074"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Persona</a:t>
            </a:r>
            <a:endParaRPr lang="en-US" dirty="0"/>
          </a:p>
        </p:txBody>
      </p:sp>
      <p:sp>
        <p:nvSpPr>
          <p:cNvPr id="8" name="4 Rectángulo"/>
          <p:cNvSpPr/>
          <p:nvPr/>
        </p:nvSpPr>
        <p:spPr>
          <a:xfrm>
            <a:off x="4320362" y="5299338"/>
            <a:ext cx="1643074"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Empleado</a:t>
            </a:r>
            <a:endParaRPr lang="en-US" dirty="0"/>
          </a:p>
        </p:txBody>
      </p:sp>
      <p:sp>
        <p:nvSpPr>
          <p:cNvPr id="9" name="5 Triángulo isósceles"/>
          <p:cNvSpPr/>
          <p:nvPr/>
        </p:nvSpPr>
        <p:spPr>
          <a:xfrm>
            <a:off x="5034742" y="4513520"/>
            <a:ext cx="214314"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7 Conector recto"/>
          <p:cNvCxnSpPr/>
          <p:nvPr/>
        </p:nvCxnSpPr>
        <p:spPr>
          <a:xfrm rot="5400000">
            <a:off x="4892660" y="5048511"/>
            <a:ext cx="5000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981200"/>
            <a:ext cx="9966972" cy="0"/>
          </a:xfrm>
          <a:custGeom>
            <a:avLst/>
            <a:gdLst/>
            <a:ahLst/>
            <a:cxnLst/>
            <a:rect l="l" t="t" r="r" b="b"/>
            <a:pathLst>
              <a:path w="9966972">
                <a:moveTo>
                  <a:pt x="0" y="0"/>
                </a:moveTo>
                <a:lnTo>
                  <a:pt x="9966972" y="0"/>
                </a:lnTo>
              </a:path>
            </a:pathLst>
          </a:custGeom>
          <a:ln w="6350">
            <a:solidFill>
              <a:srgbClr val="7E7E7E"/>
            </a:solidFill>
          </a:ln>
        </p:spPr>
        <p:txBody>
          <a:bodyPr wrap="square" lIns="0" tIns="0" rIns="0" bIns="0" rtlCol="0">
            <a:noAutofit/>
          </a:bodyPr>
          <a:lstStyle/>
          <a:p>
            <a:endParaRPr/>
          </a:p>
        </p:txBody>
      </p:sp>
      <p:sp>
        <p:nvSpPr>
          <p:cNvPr id="3" name="object 3"/>
          <p:cNvSpPr txBox="1">
            <a:spLocks noGrp="1"/>
          </p:cNvSpPr>
          <p:nvPr>
            <p:ph type="title"/>
          </p:nvPr>
        </p:nvSpPr>
        <p:spPr>
          <a:xfrm>
            <a:off x="1018748" y="584708"/>
            <a:ext cx="10154502" cy="1396492"/>
          </a:xfrm>
          <a:prstGeom prst="rect">
            <a:avLst/>
          </a:prstGeom>
        </p:spPr>
        <p:txBody>
          <a:bodyPr vert="horz" wrap="square" lIns="0" tIns="621792" rIns="0" bIns="0" rtlCol="0">
            <a:noAutofit/>
          </a:bodyPr>
          <a:lstStyle/>
          <a:p>
            <a:pPr marL="170180">
              <a:lnSpc>
                <a:spcPct val="100000"/>
              </a:lnSpc>
            </a:pPr>
            <a:r>
              <a:rPr sz="4800" spc="-75" dirty="0" smtClean="0">
                <a:solidFill>
                  <a:srgbClr val="404040"/>
                </a:solidFill>
                <a:latin typeface="Calibri Light"/>
                <a:cs typeface="Calibri Light"/>
              </a:rPr>
              <a:t>D</a:t>
            </a:r>
            <a:r>
              <a:rPr sz="4800" spc="-70" dirty="0" smtClean="0">
                <a:solidFill>
                  <a:srgbClr val="404040"/>
                </a:solidFill>
                <a:latin typeface="Calibri Light"/>
                <a:cs typeface="Calibri Light"/>
              </a:rPr>
              <a:t>i</a:t>
            </a:r>
            <a:r>
              <a:rPr sz="4800" spc="-80" dirty="0" smtClean="0">
                <a:solidFill>
                  <a:srgbClr val="404040"/>
                </a:solidFill>
                <a:latin typeface="Calibri Light"/>
                <a:cs typeface="Calibri Light"/>
              </a:rPr>
              <a:t>a</a:t>
            </a:r>
            <a:r>
              <a:rPr sz="4800" spc="-70" dirty="0" smtClean="0">
                <a:solidFill>
                  <a:srgbClr val="404040"/>
                </a:solidFill>
                <a:latin typeface="Calibri Light"/>
                <a:cs typeface="Calibri Light"/>
              </a:rPr>
              <a:t>g</a:t>
            </a:r>
            <a:r>
              <a:rPr sz="4800" spc="-165" dirty="0" smtClean="0">
                <a:solidFill>
                  <a:srgbClr val="404040"/>
                </a:solidFill>
                <a:latin typeface="Calibri Light"/>
                <a:cs typeface="Calibri Light"/>
              </a:rPr>
              <a:t>r</a:t>
            </a:r>
            <a:r>
              <a:rPr sz="4800" spc="-80" dirty="0" smtClean="0">
                <a:solidFill>
                  <a:srgbClr val="404040"/>
                </a:solidFill>
                <a:latin typeface="Calibri Light"/>
                <a:cs typeface="Calibri Light"/>
              </a:rPr>
              <a:t>a</a:t>
            </a:r>
            <a:r>
              <a:rPr sz="4800" spc="-55" dirty="0" smtClean="0">
                <a:solidFill>
                  <a:srgbClr val="404040"/>
                </a:solidFill>
                <a:latin typeface="Calibri Light"/>
                <a:cs typeface="Calibri Light"/>
              </a:rPr>
              <a:t>m</a:t>
            </a:r>
            <a:r>
              <a:rPr sz="4800" spc="-80" dirty="0" smtClean="0">
                <a:solidFill>
                  <a:srgbClr val="404040"/>
                </a:solidFill>
                <a:latin typeface="Calibri Light"/>
                <a:cs typeface="Calibri Light"/>
              </a:rPr>
              <a:t>a</a:t>
            </a:r>
            <a:r>
              <a:rPr sz="4800" spc="-20" dirty="0" smtClean="0">
                <a:solidFill>
                  <a:srgbClr val="404040"/>
                </a:solidFill>
                <a:latin typeface="Calibri Light"/>
                <a:cs typeface="Calibri Light"/>
              </a:rPr>
              <a:t>s</a:t>
            </a:r>
            <a:r>
              <a:rPr sz="4800" spc="-85" dirty="0" smtClean="0">
                <a:solidFill>
                  <a:srgbClr val="404040"/>
                </a:solidFill>
                <a:latin typeface="Calibri Light"/>
                <a:cs typeface="Calibri Light"/>
              </a:rPr>
              <a:t> </a:t>
            </a:r>
            <a:r>
              <a:rPr sz="4800" spc="-90" dirty="0" smtClean="0">
                <a:solidFill>
                  <a:srgbClr val="404040"/>
                </a:solidFill>
                <a:latin typeface="Calibri Light"/>
                <a:cs typeface="Calibri Light"/>
              </a:rPr>
              <a:t>U</a:t>
            </a:r>
            <a:r>
              <a:rPr sz="4800" spc="-95" dirty="0" smtClean="0">
                <a:solidFill>
                  <a:srgbClr val="404040"/>
                </a:solidFill>
                <a:latin typeface="Calibri Light"/>
                <a:cs typeface="Calibri Light"/>
              </a:rPr>
              <a:t>M</a:t>
            </a:r>
            <a:r>
              <a:rPr sz="4800" spc="-20" dirty="0" smtClean="0">
                <a:solidFill>
                  <a:srgbClr val="404040"/>
                </a:solidFill>
                <a:latin typeface="Calibri Light"/>
                <a:cs typeface="Calibri Light"/>
              </a:rPr>
              <a:t>L</a:t>
            </a:r>
            <a:endParaRPr sz="4800" dirty="0">
              <a:latin typeface="Calibri Light"/>
              <a:cs typeface="Calibri Light"/>
            </a:endParaRPr>
          </a:p>
        </p:txBody>
      </p:sp>
      <p:sp>
        <p:nvSpPr>
          <p:cNvPr id="4" name="object 4"/>
          <p:cNvSpPr txBox="1"/>
          <p:nvPr/>
        </p:nvSpPr>
        <p:spPr>
          <a:xfrm>
            <a:off x="1084884" y="2107565"/>
            <a:ext cx="3762375" cy="3759835"/>
          </a:xfrm>
          <a:prstGeom prst="rect">
            <a:avLst/>
          </a:prstGeom>
        </p:spPr>
        <p:txBody>
          <a:bodyPr vert="horz" wrap="square" lIns="0" tIns="0" rIns="0" bIns="0" rtlCol="0">
            <a:noAutofit/>
          </a:bodyPr>
          <a:lstStyle/>
          <a:p>
            <a:pPr marL="190500" marR="1200150" indent="-178435" algn="ctr">
              <a:lnSpc>
                <a:spcPct val="100000"/>
              </a:lnSpc>
              <a:buClr>
                <a:srgbClr val="1CACE3"/>
              </a:buClr>
              <a:buFont typeface="Arial"/>
              <a:buChar char="•"/>
              <a:tabLst>
                <a:tab pos="190500" algn="l"/>
              </a:tabLst>
            </a:pPr>
            <a:r>
              <a:rPr sz="1900" spc="-15" dirty="0" smtClean="0">
                <a:solidFill>
                  <a:srgbClr val="404040"/>
                </a:solidFill>
                <a:latin typeface="Calibri"/>
                <a:cs typeface="Calibri"/>
              </a:rPr>
              <a:t>Di</a:t>
            </a:r>
            <a:r>
              <a:rPr sz="1900" spc="-10" dirty="0" smtClean="0">
                <a:solidFill>
                  <a:srgbClr val="404040"/>
                </a:solidFill>
                <a:latin typeface="Calibri"/>
                <a:cs typeface="Calibri"/>
              </a:rPr>
              <a:t>ag</a:t>
            </a:r>
            <a:r>
              <a:rPr sz="1900" spc="-50" dirty="0" smtClean="0">
                <a:solidFill>
                  <a:srgbClr val="404040"/>
                </a:solidFill>
                <a:latin typeface="Calibri"/>
                <a:cs typeface="Calibri"/>
              </a:rPr>
              <a:t>r</a:t>
            </a:r>
            <a:r>
              <a:rPr sz="1900" spc="-15" dirty="0" smtClean="0">
                <a:solidFill>
                  <a:srgbClr val="404040"/>
                </a:solidFill>
                <a:latin typeface="Calibri"/>
                <a:cs typeface="Calibri"/>
              </a:rPr>
              <a:t>amas</a:t>
            </a:r>
            <a:r>
              <a:rPr sz="1900" spc="20" dirty="0" smtClean="0">
                <a:solidFill>
                  <a:srgbClr val="404040"/>
                </a:solidFill>
                <a:latin typeface="Calibri"/>
                <a:cs typeface="Calibri"/>
              </a:rPr>
              <a:t> </a:t>
            </a:r>
            <a:r>
              <a:rPr sz="1900" spc="-10" dirty="0" smtClean="0">
                <a:solidFill>
                  <a:srgbClr val="404040"/>
                </a:solidFill>
                <a:latin typeface="Calibri"/>
                <a:cs typeface="Calibri"/>
              </a:rPr>
              <a:t>E</a:t>
            </a:r>
            <a:r>
              <a:rPr sz="1900" spc="-35" dirty="0" smtClean="0">
                <a:solidFill>
                  <a:srgbClr val="404040"/>
                </a:solidFill>
                <a:latin typeface="Calibri"/>
                <a:cs typeface="Calibri"/>
              </a:rPr>
              <a:t>s</a:t>
            </a:r>
            <a:r>
              <a:rPr sz="1900" spc="-10" dirty="0" smtClean="0">
                <a:solidFill>
                  <a:srgbClr val="404040"/>
                </a:solidFill>
                <a:latin typeface="Calibri"/>
                <a:cs typeface="Calibri"/>
              </a:rPr>
              <a:t>tructu</a:t>
            </a:r>
            <a:r>
              <a:rPr sz="1900" spc="-45" dirty="0" smtClean="0">
                <a:solidFill>
                  <a:srgbClr val="404040"/>
                </a:solidFill>
                <a:latin typeface="Calibri"/>
                <a:cs typeface="Calibri"/>
              </a:rPr>
              <a:t>r</a:t>
            </a:r>
            <a:r>
              <a:rPr sz="1900" spc="-10" dirty="0" smtClean="0">
                <a:solidFill>
                  <a:srgbClr val="404040"/>
                </a:solidFill>
                <a:latin typeface="Calibri"/>
                <a:cs typeface="Calibri"/>
              </a:rPr>
              <a:t>ales</a:t>
            </a:r>
            <a:endParaRPr sz="1900" dirty="0">
              <a:latin typeface="Calibri"/>
              <a:cs typeface="Calibri"/>
            </a:endParaRPr>
          </a:p>
          <a:p>
            <a:pPr marL="483234" lvl="1" indent="-178435">
              <a:lnSpc>
                <a:spcPts val="18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Ca</a:t>
            </a:r>
            <a:r>
              <a:rPr sz="1700" spc="5" dirty="0" smtClean="0">
                <a:solidFill>
                  <a:srgbClr val="404040"/>
                </a:solidFill>
                <a:latin typeface="Calibri"/>
                <a:cs typeface="Calibri"/>
              </a:rPr>
              <a:t>s</a:t>
            </a:r>
            <a:r>
              <a:rPr sz="1700" spc="0" dirty="0" smtClean="0">
                <a:solidFill>
                  <a:srgbClr val="404040"/>
                </a:solidFill>
                <a:latin typeface="Calibri"/>
                <a:cs typeface="Calibri"/>
              </a:rPr>
              <a:t>os</a:t>
            </a:r>
            <a:r>
              <a:rPr sz="1700" spc="-15"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a:t>
            </a:r>
            <a:r>
              <a:rPr sz="1700" spc="-10" dirty="0" smtClean="0">
                <a:solidFill>
                  <a:srgbClr val="404040"/>
                </a:solidFill>
                <a:latin typeface="Calibri"/>
                <a:cs typeface="Calibri"/>
              </a:rPr>
              <a:t> </a:t>
            </a:r>
            <a:r>
              <a:rPr sz="1700" spc="0" dirty="0" smtClean="0">
                <a:solidFill>
                  <a:srgbClr val="404040"/>
                </a:solidFill>
                <a:latin typeface="Calibri"/>
                <a:cs typeface="Calibri"/>
              </a:rPr>
              <a:t>Uso</a:t>
            </a:r>
            <a:endParaRPr sz="1700" dirty="0">
              <a:latin typeface="Calibri"/>
              <a:cs typeface="Calibri"/>
            </a:endParaRPr>
          </a:p>
          <a:p>
            <a:pPr marL="483234" lvl="1" indent="-178435">
              <a:lnSpc>
                <a:spcPts val="2030"/>
              </a:lnSpc>
              <a:buClr>
                <a:srgbClr val="1CACE3"/>
              </a:buClr>
              <a:buFont typeface="Arial"/>
              <a:buChar char="•"/>
              <a:tabLst>
                <a:tab pos="483234" algn="l"/>
              </a:tabLst>
            </a:pPr>
            <a:r>
              <a:rPr sz="1700" b="1" spc="0" dirty="0" smtClean="0">
                <a:solidFill>
                  <a:srgbClr val="FF0000"/>
                </a:solidFill>
                <a:latin typeface="Calibri"/>
                <a:cs typeface="Calibri"/>
              </a:rPr>
              <a:t>Diag</a:t>
            </a:r>
            <a:r>
              <a:rPr sz="1700" b="1" spc="-50" dirty="0" smtClean="0">
                <a:solidFill>
                  <a:srgbClr val="FF0000"/>
                </a:solidFill>
                <a:latin typeface="Calibri"/>
                <a:cs typeface="Calibri"/>
              </a:rPr>
              <a:t>r</a:t>
            </a:r>
            <a:r>
              <a:rPr sz="1700" b="1" spc="0" dirty="0" smtClean="0">
                <a:solidFill>
                  <a:srgbClr val="FF0000"/>
                </a:solidFill>
                <a:latin typeface="Calibri"/>
                <a:cs typeface="Calibri"/>
              </a:rPr>
              <a:t>ama</a:t>
            </a:r>
            <a:r>
              <a:rPr sz="1700" b="1" spc="-20" dirty="0" smtClean="0">
                <a:solidFill>
                  <a:srgbClr val="FF0000"/>
                </a:solidFill>
                <a:latin typeface="Calibri"/>
                <a:cs typeface="Calibri"/>
              </a:rPr>
              <a:t> </a:t>
            </a:r>
            <a:r>
              <a:rPr sz="1700" b="1" spc="-5" dirty="0" smtClean="0">
                <a:solidFill>
                  <a:srgbClr val="FF0000"/>
                </a:solidFill>
                <a:latin typeface="Calibri"/>
                <a:cs typeface="Calibri"/>
              </a:rPr>
              <a:t>d</a:t>
            </a:r>
            <a:r>
              <a:rPr sz="1700" b="1" spc="0" dirty="0" smtClean="0">
                <a:solidFill>
                  <a:srgbClr val="FF0000"/>
                </a:solidFill>
                <a:latin typeface="Calibri"/>
                <a:cs typeface="Calibri"/>
              </a:rPr>
              <a:t>e</a:t>
            </a:r>
            <a:r>
              <a:rPr sz="1700" b="1" spc="-10" dirty="0" smtClean="0">
                <a:solidFill>
                  <a:srgbClr val="FF0000"/>
                </a:solidFill>
                <a:latin typeface="Calibri"/>
                <a:cs typeface="Calibri"/>
              </a:rPr>
              <a:t> </a:t>
            </a:r>
            <a:r>
              <a:rPr sz="1700" b="1" spc="0" dirty="0" smtClean="0">
                <a:solidFill>
                  <a:srgbClr val="FF0000"/>
                </a:solidFill>
                <a:latin typeface="Calibri"/>
                <a:cs typeface="Calibri"/>
              </a:rPr>
              <a:t>Clases</a:t>
            </a:r>
            <a:endParaRPr sz="1700" dirty="0">
              <a:latin typeface="Calibri"/>
              <a:cs typeface="Calibri"/>
            </a:endParaRPr>
          </a:p>
          <a:p>
            <a:pPr marL="483234" lvl="1" indent="-178435">
              <a:lnSpc>
                <a:spcPts val="2030"/>
              </a:lnSpc>
              <a:buClr>
                <a:srgbClr val="1CACE3"/>
              </a:buClr>
              <a:buFont typeface="Arial"/>
              <a:buChar char="•"/>
              <a:tabLst>
                <a:tab pos="483234" algn="l"/>
              </a:tabLst>
            </a:pPr>
            <a:r>
              <a:rPr sz="1700" b="1" spc="0" dirty="0" smtClean="0">
                <a:solidFill>
                  <a:srgbClr val="FF0000"/>
                </a:solidFill>
                <a:latin typeface="Calibri"/>
                <a:cs typeface="Calibri"/>
              </a:rPr>
              <a:t>Diag</a:t>
            </a:r>
            <a:r>
              <a:rPr sz="1700" b="1" spc="-50" dirty="0" smtClean="0">
                <a:solidFill>
                  <a:srgbClr val="FF0000"/>
                </a:solidFill>
                <a:latin typeface="Calibri"/>
                <a:cs typeface="Calibri"/>
              </a:rPr>
              <a:t>r</a:t>
            </a:r>
            <a:r>
              <a:rPr sz="1700" b="1" spc="0" dirty="0" smtClean="0">
                <a:solidFill>
                  <a:srgbClr val="FF0000"/>
                </a:solidFill>
                <a:latin typeface="Calibri"/>
                <a:cs typeface="Calibri"/>
              </a:rPr>
              <a:t>ama</a:t>
            </a:r>
            <a:r>
              <a:rPr sz="1700" b="1" spc="-20" dirty="0" smtClean="0">
                <a:solidFill>
                  <a:srgbClr val="FF0000"/>
                </a:solidFill>
                <a:latin typeface="Calibri"/>
                <a:cs typeface="Calibri"/>
              </a:rPr>
              <a:t> </a:t>
            </a:r>
            <a:r>
              <a:rPr sz="1700" b="1" spc="-5" dirty="0" smtClean="0">
                <a:solidFill>
                  <a:srgbClr val="FF0000"/>
                </a:solidFill>
                <a:latin typeface="Calibri"/>
                <a:cs typeface="Calibri"/>
              </a:rPr>
              <a:t>d</a:t>
            </a:r>
            <a:r>
              <a:rPr sz="1700" b="1" spc="0" dirty="0" smtClean="0">
                <a:solidFill>
                  <a:srgbClr val="FF0000"/>
                </a:solidFill>
                <a:latin typeface="Calibri"/>
                <a:cs typeface="Calibri"/>
              </a:rPr>
              <a:t>e</a:t>
            </a:r>
            <a:r>
              <a:rPr sz="1700" b="1" spc="-10" dirty="0" smtClean="0">
                <a:solidFill>
                  <a:srgbClr val="FF0000"/>
                </a:solidFill>
                <a:latin typeface="Calibri"/>
                <a:cs typeface="Calibri"/>
              </a:rPr>
              <a:t> </a:t>
            </a:r>
            <a:r>
              <a:rPr sz="1700" b="1" spc="0" dirty="0" smtClean="0">
                <a:solidFill>
                  <a:srgbClr val="FF0000"/>
                </a:solidFill>
                <a:latin typeface="Calibri"/>
                <a:cs typeface="Calibri"/>
              </a:rPr>
              <a:t>Ob</a:t>
            </a:r>
            <a:r>
              <a:rPr sz="1700" b="1" spc="-10" dirty="0" smtClean="0">
                <a:solidFill>
                  <a:srgbClr val="FF0000"/>
                </a:solidFill>
                <a:latin typeface="Calibri"/>
                <a:cs typeface="Calibri"/>
              </a:rPr>
              <a:t>j</a:t>
            </a:r>
            <a:r>
              <a:rPr sz="1700" b="1" spc="-20" dirty="0" smtClean="0">
                <a:solidFill>
                  <a:srgbClr val="FF0000"/>
                </a:solidFill>
                <a:latin typeface="Calibri"/>
                <a:cs typeface="Calibri"/>
              </a:rPr>
              <a:t>e</a:t>
            </a:r>
            <a:r>
              <a:rPr sz="1700" b="1" spc="-15" dirty="0" smtClean="0">
                <a:solidFill>
                  <a:srgbClr val="FF0000"/>
                </a:solidFill>
                <a:latin typeface="Calibri"/>
                <a:cs typeface="Calibri"/>
              </a:rPr>
              <a:t>t</a:t>
            </a:r>
            <a:r>
              <a:rPr sz="1700" b="1" spc="0" dirty="0" smtClean="0">
                <a:solidFill>
                  <a:srgbClr val="FF0000"/>
                </a:solidFill>
                <a:latin typeface="Calibri"/>
                <a:cs typeface="Calibri"/>
              </a:rPr>
              <a:t>os</a:t>
            </a:r>
            <a:endParaRPr sz="1700" dirty="0">
              <a:latin typeface="Calibri"/>
              <a:cs typeface="Calibri"/>
            </a:endParaRPr>
          </a:p>
          <a:p>
            <a:pPr lvl="1">
              <a:lnSpc>
                <a:spcPts val="900"/>
              </a:lnSpc>
              <a:spcBef>
                <a:spcPts val="4"/>
              </a:spcBef>
              <a:buClr>
                <a:srgbClr val="1CACE3"/>
              </a:buClr>
              <a:buFont typeface="Arial"/>
              <a:buChar char="•"/>
            </a:pPr>
            <a:endParaRPr sz="900" dirty="0"/>
          </a:p>
          <a:p>
            <a:pPr marL="190500" indent="-178435">
              <a:lnSpc>
                <a:spcPct val="100000"/>
              </a:lnSpc>
              <a:buClr>
                <a:srgbClr val="1CACE3"/>
              </a:buClr>
              <a:buFont typeface="Arial"/>
              <a:buChar char="•"/>
              <a:tabLst>
                <a:tab pos="190500" algn="l"/>
              </a:tabLst>
            </a:pPr>
            <a:r>
              <a:rPr sz="1900" spc="-15" dirty="0" smtClean="0">
                <a:solidFill>
                  <a:srgbClr val="404040"/>
                </a:solidFill>
                <a:latin typeface="Calibri"/>
                <a:cs typeface="Calibri"/>
              </a:rPr>
              <a:t>Di</a:t>
            </a:r>
            <a:r>
              <a:rPr sz="1900" spc="-10" dirty="0" smtClean="0">
                <a:solidFill>
                  <a:srgbClr val="404040"/>
                </a:solidFill>
                <a:latin typeface="Calibri"/>
                <a:cs typeface="Calibri"/>
              </a:rPr>
              <a:t>ag</a:t>
            </a:r>
            <a:r>
              <a:rPr sz="1900" spc="-50" dirty="0" smtClean="0">
                <a:solidFill>
                  <a:srgbClr val="404040"/>
                </a:solidFill>
                <a:latin typeface="Calibri"/>
                <a:cs typeface="Calibri"/>
              </a:rPr>
              <a:t>r</a:t>
            </a:r>
            <a:r>
              <a:rPr sz="1900" spc="-15" dirty="0" smtClean="0">
                <a:solidFill>
                  <a:srgbClr val="404040"/>
                </a:solidFill>
                <a:latin typeface="Calibri"/>
                <a:cs typeface="Calibri"/>
              </a:rPr>
              <a:t>amas</a:t>
            </a:r>
            <a:r>
              <a:rPr sz="1900" spc="20" dirty="0" smtClean="0">
                <a:solidFill>
                  <a:srgbClr val="404040"/>
                </a:solidFill>
                <a:latin typeface="Calibri"/>
                <a:cs typeface="Calibri"/>
              </a:rPr>
              <a:t> </a:t>
            </a:r>
            <a:r>
              <a:rPr sz="1900" spc="-10" dirty="0" smtClean="0">
                <a:solidFill>
                  <a:srgbClr val="404040"/>
                </a:solidFill>
                <a:latin typeface="Calibri"/>
                <a:cs typeface="Calibri"/>
              </a:rPr>
              <a:t>de</a:t>
            </a:r>
            <a:r>
              <a:rPr sz="1900" spc="5" dirty="0" smtClean="0">
                <a:solidFill>
                  <a:srgbClr val="404040"/>
                </a:solidFill>
                <a:latin typeface="Calibri"/>
                <a:cs typeface="Calibri"/>
              </a:rPr>
              <a:t> </a:t>
            </a:r>
            <a:r>
              <a:rPr sz="1900" spc="-10" dirty="0" smtClean="0">
                <a:solidFill>
                  <a:srgbClr val="404040"/>
                </a:solidFill>
                <a:latin typeface="Calibri"/>
                <a:cs typeface="Calibri"/>
              </a:rPr>
              <a:t>C</a:t>
            </a:r>
            <a:r>
              <a:rPr sz="1900" spc="-20" dirty="0" smtClean="0">
                <a:solidFill>
                  <a:srgbClr val="404040"/>
                </a:solidFill>
                <a:latin typeface="Calibri"/>
                <a:cs typeface="Calibri"/>
              </a:rPr>
              <a:t>o</a:t>
            </a:r>
            <a:r>
              <a:rPr sz="1900" spc="-15" dirty="0" smtClean="0">
                <a:solidFill>
                  <a:srgbClr val="404040"/>
                </a:solidFill>
                <a:latin typeface="Calibri"/>
                <a:cs typeface="Calibri"/>
              </a:rPr>
              <a:t>mpo</a:t>
            </a:r>
            <a:r>
              <a:rPr sz="1900" spc="-20" dirty="0" smtClean="0">
                <a:solidFill>
                  <a:srgbClr val="404040"/>
                </a:solidFill>
                <a:latin typeface="Calibri"/>
                <a:cs typeface="Calibri"/>
              </a:rPr>
              <a:t>r</a:t>
            </a:r>
            <a:r>
              <a:rPr sz="1900" spc="-35" dirty="0" smtClean="0">
                <a:solidFill>
                  <a:srgbClr val="404040"/>
                </a:solidFill>
                <a:latin typeface="Calibri"/>
                <a:cs typeface="Calibri"/>
              </a:rPr>
              <a:t>t</a:t>
            </a:r>
            <a:r>
              <a:rPr sz="1900" spc="-10" dirty="0" smtClean="0">
                <a:solidFill>
                  <a:srgbClr val="404040"/>
                </a:solidFill>
                <a:latin typeface="Calibri"/>
                <a:cs typeface="Calibri"/>
              </a:rPr>
              <a:t>amie</a:t>
            </a:r>
            <a:r>
              <a:rPr sz="1900" spc="-20" dirty="0" smtClean="0">
                <a:solidFill>
                  <a:srgbClr val="404040"/>
                </a:solidFill>
                <a:latin typeface="Calibri"/>
                <a:cs typeface="Calibri"/>
              </a:rPr>
              <a:t>n</a:t>
            </a:r>
            <a:r>
              <a:rPr sz="1900" spc="-35" dirty="0" smtClean="0">
                <a:solidFill>
                  <a:srgbClr val="404040"/>
                </a:solidFill>
                <a:latin typeface="Calibri"/>
                <a:cs typeface="Calibri"/>
              </a:rPr>
              <a:t>t</a:t>
            </a:r>
            <a:r>
              <a:rPr sz="1900" spc="-10" dirty="0" smtClean="0">
                <a:solidFill>
                  <a:srgbClr val="404040"/>
                </a:solidFill>
                <a:latin typeface="Calibri"/>
                <a:cs typeface="Calibri"/>
              </a:rPr>
              <a:t>o</a:t>
            </a:r>
            <a:endParaRPr sz="1900" dirty="0">
              <a:latin typeface="Calibri"/>
              <a:cs typeface="Calibri"/>
            </a:endParaRPr>
          </a:p>
          <a:p>
            <a:pPr marL="483234" lvl="1" indent="-178435">
              <a:lnSpc>
                <a:spcPts val="18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E</a:t>
            </a:r>
            <a:r>
              <a:rPr sz="1700" spc="-25" dirty="0" smtClean="0">
                <a:solidFill>
                  <a:srgbClr val="404040"/>
                </a:solidFill>
                <a:latin typeface="Calibri"/>
                <a:cs typeface="Calibri"/>
              </a:rPr>
              <a:t>s</a:t>
            </a:r>
            <a:r>
              <a:rPr sz="1700" spc="-20" dirty="0" smtClean="0">
                <a:solidFill>
                  <a:srgbClr val="404040"/>
                </a:solidFill>
                <a:latin typeface="Calibri"/>
                <a:cs typeface="Calibri"/>
              </a:rPr>
              <a:t>t</a:t>
            </a:r>
            <a:r>
              <a:rPr sz="1700" spc="0" dirty="0" smtClean="0">
                <a:solidFill>
                  <a:srgbClr val="404040"/>
                </a:solidFill>
                <a:latin typeface="Calibri"/>
                <a:cs typeface="Calibri"/>
              </a:rPr>
              <a:t>ados</a:t>
            </a:r>
            <a:endParaRPr sz="1700" dirty="0">
              <a:latin typeface="Calibri"/>
              <a:cs typeface="Calibri"/>
            </a:endParaRPr>
          </a:p>
          <a:p>
            <a:pPr marL="483234" indent="-178435">
              <a:lnSpc>
                <a:spcPts val="2125"/>
              </a:lnSpc>
              <a:buClr>
                <a:srgbClr val="1CACE3"/>
              </a:buClr>
              <a:buFont typeface="Arial"/>
              <a:buChar char="•"/>
              <a:tabLst>
                <a:tab pos="483234" algn="l"/>
              </a:tabLst>
            </a:pPr>
            <a:r>
              <a:rPr sz="1800" spc="0" dirty="0" smtClean="0">
                <a:solidFill>
                  <a:srgbClr val="404040"/>
                </a:solidFill>
                <a:latin typeface="Calibri"/>
                <a:cs typeface="Calibri"/>
              </a:rPr>
              <a:t>D</a:t>
            </a:r>
            <a:r>
              <a:rPr sz="1800" spc="-15" dirty="0" smtClean="0">
                <a:solidFill>
                  <a:srgbClr val="404040"/>
                </a:solidFill>
                <a:latin typeface="Calibri"/>
                <a:cs typeface="Calibri"/>
              </a:rPr>
              <a:t>i</a:t>
            </a:r>
            <a:r>
              <a:rPr sz="1800" spc="0" dirty="0" smtClean="0">
                <a:solidFill>
                  <a:srgbClr val="404040"/>
                </a:solidFill>
                <a:latin typeface="Calibri"/>
                <a:cs typeface="Calibri"/>
              </a:rPr>
              <a:t>ag</a:t>
            </a:r>
            <a:r>
              <a:rPr sz="1800" spc="-40" dirty="0" smtClean="0">
                <a:solidFill>
                  <a:srgbClr val="404040"/>
                </a:solidFill>
                <a:latin typeface="Calibri"/>
                <a:cs typeface="Calibri"/>
              </a:rPr>
              <a:t>r</a:t>
            </a:r>
            <a:r>
              <a:rPr sz="1800" spc="0" dirty="0" smtClean="0">
                <a:solidFill>
                  <a:srgbClr val="404040"/>
                </a:solidFill>
                <a:latin typeface="Calibri"/>
                <a:cs typeface="Calibri"/>
              </a:rPr>
              <a:t>ama</a:t>
            </a:r>
            <a:r>
              <a:rPr sz="1800" spc="15" dirty="0" smtClean="0">
                <a:solidFill>
                  <a:srgbClr val="404040"/>
                </a:solidFill>
                <a:latin typeface="Calibri"/>
                <a:cs typeface="Calibri"/>
              </a:rPr>
              <a:t> </a:t>
            </a:r>
            <a:r>
              <a:rPr sz="1800" spc="0" dirty="0" smtClean="0">
                <a:solidFill>
                  <a:srgbClr val="404040"/>
                </a:solidFill>
                <a:latin typeface="Calibri"/>
                <a:cs typeface="Calibri"/>
              </a:rPr>
              <a:t>de A</a:t>
            </a:r>
            <a:r>
              <a:rPr sz="1800" spc="-5" dirty="0" smtClean="0">
                <a:solidFill>
                  <a:srgbClr val="404040"/>
                </a:solidFill>
                <a:latin typeface="Calibri"/>
                <a:cs typeface="Calibri"/>
              </a:rPr>
              <a:t>c</a:t>
            </a:r>
            <a:r>
              <a:rPr sz="1800" spc="0" dirty="0" smtClean="0">
                <a:solidFill>
                  <a:srgbClr val="404040"/>
                </a:solidFill>
                <a:latin typeface="Calibri"/>
                <a:cs typeface="Calibri"/>
              </a:rPr>
              <a:t>t</a:t>
            </a:r>
            <a:r>
              <a:rPr sz="1800" spc="-10" dirty="0" smtClean="0">
                <a:solidFill>
                  <a:srgbClr val="404040"/>
                </a:solidFill>
                <a:latin typeface="Calibri"/>
                <a:cs typeface="Calibri"/>
              </a:rPr>
              <a:t>i</a:t>
            </a:r>
            <a:r>
              <a:rPr sz="1800" spc="0" dirty="0" smtClean="0">
                <a:solidFill>
                  <a:srgbClr val="404040"/>
                </a:solidFill>
                <a:latin typeface="Calibri"/>
                <a:cs typeface="Calibri"/>
              </a:rPr>
              <a:t>vidad</a:t>
            </a:r>
            <a:endParaRPr sz="1800" dirty="0">
              <a:latin typeface="Calibri"/>
              <a:cs typeface="Calibri"/>
            </a:endParaRPr>
          </a:p>
          <a:p>
            <a:pPr>
              <a:lnSpc>
                <a:spcPts val="900"/>
              </a:lnSpc>
              <a:spcBef>
                <a:spcPts val="7"/>
              </a:spcBef>
            </a:pPr>
            <a:endParaRPr sz="900" dirty="0"/>
          </a:p>
          <a:p>
            <a:pPr marL="190500" indent="-178435">
              <a:lnSpc>
                <a:spcPct val="100000"/>
              </a:lnSpc>
              <a:buClr>
                <a:srgbClr val="1CACE3"/>
              </a:buClr>
              <a:buFont typeface="Arial"/>
              <a:buChar char="•"/>
              <a:tabLst>
                <a:tab pos="190500" algn="l"/>
              </a:tabLst>
            </a:pPr>
            <a:r>
              <a:rPr sz="1900" spc="-15" dirty="0" smtClean="0">
                <a:solidFill>
                  <a:srgbClr val="404040"/>
                </a:solidFill>
                <a:latin typeface="Calibri"/>
                <a:cs typeface="Calibri"/>
              </a:rPr>
              <a:t>Di</a:t>
            </a:r>
            <a:r>
              <a:rPr sz="1900" spc="-10" dirty="0" smtClean="0">
                <a:solidFill>
                  <a:srgbClr val="404040"/>
                </a:solidFill>
                <a:latin typeface="Calibri"/>
                <a:cs typeface="Calibri"/>
              </a:rPr>
              <a:t>ag</a:t>
            </a:r>
            <a:r>
              <a:rPr sz="1900" spc="-50" dirty="0" smtClean="0">
                <a:solidFill>
                  <a:srgbClr val="404040"/>
                </a:solidFill>
                <a:latin typeface="Calibri"/>
                <a:cs typeface="Calibri"/>
              </a:rPr>
              <a:t>r</a:t>
            </a:r>
            <a:r>
              <a:rPr sz="1900" spc="-15" dirty="0" smtClean="0">
                <a:solidFill>
                  <a:srgbClr val="404040"/>
                </a:solidFill>
                <a:latin typeface="Calibri"/>
                <a:cs typeface="Calibri"/>
              </a:rPr>
              <a:t>amas</a:t>
            </a:r>
            <a:r>
              <a:rPr sz="1900" spc="20" dirty="0" smtClean="0">
                <a:solidFill>
                  <a:srgbClr val="404040"/>
                </a:solidFill>
                <a:latin typeface="Calibri"/>
                <a:cs typeface="Calibri"/>
              </a:rPr>
              <a:t> </a:t>
            </a:r>
            <a:r>
              <a:rPr sz="1900" spc="-10" dirty="0" smtClean="0">
                <a:solidFill>
                  <a:srgbClr val="404040"/>
                </a:solidFill>
                <a:latin typeface="Calibri"/>
                <a:cs typeface="Calibri"/>
              </a:rPr>
              <a:t>de</a:t>
            </a:r>
            <a:r>
              <a:rPr sz="1900" spc="5" dirty="0" smtClean="0">
                <a:solidFill>
                  <a:srgbClr val="404040"/>
                </a:solidFill>
                <a:latin typeface="Calibri"/>
                <a:cs typeface="Calibri"/>
              </a:rPr>
              <a:t> </a:t>
            </a:r>
            <a:r>
              <a:rPr sz="1900" spc="-5" dirty="0" smtClean="0">
                <a:solidFill>
                  <a:srgbClr val="404040"/>
                </a:solidFill>
                <a:latin typeface="Calibri"/>
                <a:cs typeface="Calibri"/>
              </a:rPr>
              <a:t>I</a:t>
            </a:r>
            <a:r>
              <a:rPr sz="1900" spc="-25" dirty="0" smtClean="0">
                <a:solidFill>
                  <a:srgbClr val="404040"/>
                </a:solidFill>
                <a:latin typeface="Calibri"/>
                <a:cs typeface="Calibri"/>
              </a:rPr>
              <a:t>n</a:t>
            </a:r>
            <a:r>
              <a:rPr sz="1900" spc="-35" dirty="0" smtClean="0">
                <a:solidFill>
                  <a:srgbClr val="404040"/>
                </a:solidFill>
                <a:latin typeface="Calibri"/>
                <a:cs typeface="Calibri"/>
              </a:rPr>
              <a:t>t</a:t>
            </a:r>
            <a:r>
              <a:rPr sz="1900" spc="-10" dirty="0" smtClean="0">
                <a:solidFill>
                  <a:srgbClr val="404040"/>
                </a:solidFill>
                <a:latin typeface="Calibri"/>
                <a:cs typeface="Calibri"/>
              </a:rPr>
              <a:t>e</a:t>
            </a:r>
            <a:r>
              <a:rPr sz="1900" spc="-45" dirty="0" smtClean="0">
                <a:solidFill>
                  <a:srgbClr val="404040"/>
                </a:solidFill>
                <a:latin typeface="Calibri"/>
                <a:cs typeface="Calibri"/>
              </a:rPr>
              <a:t>r</a:t>
            </a:r>
            <a:r>
              <a:rPr sz="1900" spc="-10" dirty="0" smtClean="0">
                <a:solidFill>
                  <a:srgbClr val="404040"/>
                </a:solidFill>
                <a:latin typeface="Calibri"/>
                <a:cs typeface="Calibri"/>
              </a:rPr>
              <a:t>acción</a:t>
            </a:r>
            <a:endParaRPr sz="1900" dirty="0">
              <a:latin typeface="Calibri"/>
              <a:cs typeface="Calibri"/>
            </a:endParaRPr>
          </a:p>
          <a:p>
            <a:pPr marL="483234" lvl="1" indent="-178435">
              <a:lnSpc>
                <a:spcPts val="18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Secue</a:t>
            </a:r>
            <a:r>
              <a:rPr sz="1700" spc="5" dirty="0" smtClean="0">
                <a:solidFill>
                  <a:srgbClr val="404040"/>
                </a:solidFill>
                <a:latin typeface="Calibri"/>
                <a:cs typeface="Calibri"/>
              </a:rPr>
              <a:t>n</a:t>
            </a:r>
            <a:r>
              <a:rPr sz="1700" spc="0" dirty="0" smtClean="0">
                <a:solidFill>
                  <a:srgbClr val="404040"/>
                </a:solidFill>
                <a:latin typeface="Calibri"/>
                <a:cs typeface="Calibri"/>
              </a:rPr>
              <a:t>cia</a:t>
            </a:r>
            <a:endParaRPr sz="1700" dirty="0">
              <a:latin typeface="Calibri"/>
              <a:cs typeface="Calibri"/>
            </a:endParaRPr>
          </a:p>
          <a:p>
            <a:pPr marL="483234" lvl="1" indent="-178435">
              <a:lnSpc>
                <a:spcPts val="20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Cola</a:t>
            </a:r>
            <a:r>
              <a:rPr sz="1700" spc="5" dirty="0" smtClean="0">
                <a:solidFill>
                  <a:srgbClr val="404040"/>
                </a:solidFill>
                <a:latin typeface="Calibri"/>
                <a:cs typeface="Calibri"/>
              </a:rPr>
              <a:t>b</a:t>
            </a:r>
            <a:r>
              <a:rPr sz="1700" spc="0" dirty="0" smtClean="0">
                <a:solidFill>
                  <a:srgbClr val="404040"/>
                </a:solidFill>
                <a:latin typeface="Calibri"/>
                <a:cs typeface="Calibri"/>
              </a:rPr>
              <a:t>o</a:t>
            </a:r>
            <a:r>
              <a:rPr sz="1700" spc="-30" dirty="0" smtClean="0">
                <a:solidFill>
                  <a:srgbClr val="404040"/>
                </a:solidFill>
                <a:latin typeface="Calibri"/>
                <a:cs typeface="Calibri"/>
              </a:rPr>
              <a:t>r</a:t>
            </a:r>
            <a:r>
              <a:rPr sz="1700" spc="-15" dirty="0" smtClean="0">
                <a:solidFill>
                  <a:srgbClr val="404040"/>
                </a:solidFill>
                <a:latin typeface="Calibri"/>
                <a:cs typeface="Calibri"/>
              </a:rPr>
              <a:t>a</a:t>
            </a:r>
            <a:r>
              <a:rPr sz="1700" spc="0" dirty="0" smtClean="0">
                <a:solidFill>
                  <a:srgbClr val="404040"/>
                </a:solidFill>
                <a:latin typeface="Calibri"/>
                <a:cs typeface="Calibri"/>
              </a:rPr>
              <a:t>ción</a:t>
            </a:r>
            <a:endParaRPr sz="1700" dirty="0">
              <a:latin typeface="Calibri"/>
              <a:cs typeface="Calibri"/>
            </a:endParaRPr>
          </a:p>
          <a:p>
            <a:pPr lvl="1">
              <a:lnSpc>
                <a:spcPts val="900"/>
              </a:lnSpc>
              <a:spcBef>
                <a:spcPts val="18"/>
              </a:spcBef>
              <a:buClr>
                <a:srgbClr val="1CACE3"/>
              </a:buClr>
              <a:buFont typeface="Arial"/>
              <a:buChar char="•"/>
            </a:pPr>
            <a:endParaRPr sz="900" dirty="0"/>
          </a:p>
          <a:p>
            <a:pPr marL="190500" marR="574675" indent="-178435" algn="ctr">
              <a:lnSpc>
                <a:spcPct val="100000"/>
              </a:lnSpc>
              <a:buClr>
                <a:srgbClr val="1CACE3"/>
              </a:buClr>
              <a:buFont typeface="Arial"/>
              <a:buChar char="•"/>
              <a:tabLst>
                <a:tab pos="190500" algn="l"/>
              </a:tabLst>
            </a:pPr>
            <a:r>
              <a:rPr sz="1900" spc="0" dirty="0" smtClean="0">
                <a:solidFill>
                  <a:srgbClr val="404040"/>
                </a:solidFill>
                <a:latin typeface="Calibri"/>
                <a:cs typeface="Calibri"/>
              </a:rPr>
              <a:t>D</a:t>
            </a:r>
            <a:r>
              <a:rPr sz="1900" spc="-10" dirty="0" smtClean="0">
                <a:solidFill>
                  <a:srgbClr val="404040"/>
                </a:solidFill>
                <a:latin typeface="Calibri"/>
                <a:cs typeface="Calibri"/>
              </a:rPr>
              <a:t>iag</a:t>
            </a:r>
            <a:r>
              <a:rPr sz="1900" spc="-55" dirty="0" smtClean="0">
                <a:solidFill>
                  <a:srgbClr val="404040"/>
                </a:solidFill>
                <a:latin typeface="Calibri"/>
                <a:cs typeface="Calibri"/>
              </a:rPr>
              <a:t>r</a:t>
            </a:r>
            <a:r>
              <a:rPr sz="1900" spc="-15" dirty="0" smtClean="0">
                <a:solidFill>
                  <a:srgbClr val="404040"/>
                </a:solidFill>
                <a:latin typeface="Calibri"/>
                <a:cs typeface="Calibri"/>
              </a:rPr>
              <a:t>amas</a:t>
            </a:r>
            <a:r>
              <a:rPr sz="1900" spc="15" dirty="0" smtClean="0">
                <a:solidFill>
                  <a:srgbClr val="404040"/>
                </a:solidFill>
                <a:latin typeface="Calibri"/>
                <a:cs typeface="Calibri"/>
              </a:rPr>
              <a:t> </a:t>
            </a:r>
            <a:r>
              <a:rPr sz="1900" spc="-15" dirty="0" smtClean="0">
                <a:solidFill>
                  <a:srgbClr val="404040"/>
                </a:solidFill>
                <a:latin typeface="Calibri"/>
                <a:cs typeface="Calibri"/>
              </a:rPr>
              <a:t>d</a:t>
            </a:r>
            <a:r>
              <a:rPr sz="1900" spc="-10" dirty="0" smtClean="0">
                <a:solidFill>
                  <a:srgbClr val="404040"/>
                </a:solidFill>
                <a:latin typeface="Calibri"/>
                <a:cs typeface="Calibri"/>
              </a:rPr>
              <a:t>e</a:t>
            </a:r>
            <a:r>
              <a:rPr sz="1900" spc="5" dirty="0" smtClean="0">
                <a:solidFill>
                  <a:srgbClr val="404040"/>
                </a:solidFill>
                <a:latin typeface="Calibri"/>
                <a:cs typeface="Calibri"/>
              </a:rPr>
              <a:t> </a:t>
            </a:r>
            <a:r>
              <a:rPr sz="1900" spc="-10" dirty="0" smtClean="0">
                <a:solidFill>
                  <a:srgbClr val="404040"/>
                </a:solidFill>
                <a:latin typeface="Calibri"/>
                <a:cs typeface="Calibri"/>
              </a:rPr>
              <a:t>Imp</a:t>
            </a:r>
            <a:r>
              <a:rPr sz="1900" spc="-15" dirty="0" smtClean="0">
                <a:solidFill>
                  <a:srgbClr val="404040"/>
                </a:solidFill>
                <a:latin typeface="Calibri"/>
                <a:cs typeface="Calibri"/>
              </a:rPr>
              <a:t>leme</a:t>
            </a:r>
            <a:r>
              <a:rPr sz="1900" spc="-25" dirty="0" smtClean="0">
                <a:solidFill>
                  <a:srgbClr val="404040"/>
                </a:solidFill>
                <a:latin typeface="Calibri"/>
                <a:cs typeface="Calibri"/>
              </a:rPr>
              <a:t>n</a:t>
            </a:r>
            <a:r>
              <a:rPr sz="1900" spc="-35" dirty="0" smtClean="0">
                <a:solidFill>
                  <a:srgbClr val="404040"/>
                </a:solidFill>
                <a:latin typeface="Calibri"/>
                <a:cs typeface="Calibri"/>
              </a:rPr>
              <a:t>t</a:t>
            </a:r>
            <a:r>
              <a:rPr sz="1900" spc="-10" dirty="0" smtClean="0">
                <a:solidFill>
                  <a:srgbClr val="404040"/>
                </a:solidFill>
                <a:latin typeface="Calibri"/>
                <a:cs typeface="Calibri"/>
              </a:rPr>
              <a:t>ación</a:t>
            </a:r>
            <a:endParaRPr sz="1900" dirty="0">
              <a:latin typeface="Calibri"/>
              <a:cs typeface="Calibri"/>
            </a:endParaRPr>
          </a:p>
          <a:p>
            <a:pPr marL="483234" lvl="1" indent="-178435">
              <a:lnSpc>
                <a:spcPts val="18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Co</a:t>
            </a:r>
            <a:r>
              <a:rPr sz="1700" spc="-5" dirty="0" smtClean="0">
                <a:solidFill>
                  <a:srgbClr val="404040"/>
                </a:solidFill>
                <a:latin typeface="Calibri"/>
                <a:cs typeface="Calibri"/>
              </a:rPr>
              <a:t>m</a:t>
            </a:r>
            <a:r>
              <a:rPr sz="1700" spc="0" dirty="0" smtClean="0">
                <a:solidFill>
                  <a:srgbClr val="404040"/>
                </a:solidFill>
                <a:latin typeface="Calibri"/>
                <a:cs typeface="Calibri"/>
              </a:rPr>
              <a:t>ponen</a:t>
            </a:r>
            <a:r>
              <a:rPr sz="1700" spc="-25" dirty="0" smtClean="0">
                <a:solidFill>
                  <a:srgbClr val="404040"/>
                </a:solidFill>
                <a:latin typeface="Calibri"/>
                <a:cs typeface="Calibri"/>
              </a:rPr>
              <a:t>t</a:t>
            </a:r>
            <a:r>
              <a:rPr sz="1700" spc="0" dirty="0" smtClean="0">
                <a:solidFill>
                  <a:srgbClr val="404040"/>
                </a:solidFill>
                <a:latin typeface="Calibri"/>
                <a:cs typeface="Calibri"/>
              </a:rPr>
              <a:t>es</a:t>
            </a:r>
            <a:endParaRPr sz="1700" dirty="0">
              <a:latin typeface="Calibri"/>
              <a:cs typeface="Calibri"/>
            </a:endParaRPr>
          </a:p>
          <a:p>
            <a:pPr marL="483234" lvl="1" indent="-178435">
              <a:lnSpc>
                <a:spcPts val="2030"/>
              </a:lnSpc>
              <a:buClr>
                <a:srgbClr val="1CACE3"/>
              </a:buClr>
              <a:buFont typeface="Arial"/>
              <a:buChar char="•"/>
              <a:tabLst>
                <a:tab pos="483234"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 Despl</a:t>
            </a:r>
            <a:r>
              <a:rPr sz="1700" spc="5" dirty="0" smtClean="0">
                <a:solidFill>
                  <a:srgbClr val="404040"/>
                </a:solidFill>
                <a:latin typeface="Calibri"/>
                <a:cs typeface="Calibri"/>
              </a:rPr>
              <a:t>i</a:t>
            </a:r>
            <a:r>
              <a:rPr sz="1700" spc="-10" dirty="0" smtClean="0">
                <a:solidFill>
                  <a:srgbClr val="404040"/>
                </a:solidFill>
                <a:latin typeface="Calibri"/>
                <a:cs typeface="Calibri"/>
              </a:rPr>
              <a:t>e</a:t>
            </a:r>
            <a:r>
              <a:rPr sz="1700" spc="0" dirty="0" smtClean="0">
                <a:solidFill>
                  <a:srgbClr val="404040"/>
                </a:solidFill>
                <a:latin typeface="Calibri"/>
                <a:cs typeface="Calibri"/>
              </a:rPr>
              <a:t>g</a:t>
            </a:r>
            <a:r>
              <a:rPr sz="1700" spc="-10" dirty="0" smtClean="0">
                <a:solidFill>
                  <a:srgbClr val="404040"/>
                </a:solidFill>
                <a:latin typeface="Calibri"/>
                <a:cs typeface="Calibri"/>
              </a:rPr>
              <a:t>u</a:t>
            </a:r>
            <a:r>
              <a:rPr sz="1700" spc="0" dirty="0" smtClean="0">
                <a:solidFill>
                  <a:srgbClr val="404040"/>
                </a:solidFill>
                <a:latin typeface="Calibri"/>
                <a:cs typeface="Calibri"/>
              </a:rPr>
              <a:t>e/Di</a:t>
            </a:r>
            <a:r>
              <a:rPr sz="1700" spc="-20" dirty="0" smtClean="0">
                <a:solidFill>
                  <a:srgbClr val="404040"/>
                </a:solidFill>
                <a:latin typeface="Calibri"/>
                <a:cs typeface="Calibri"/>
              </a:rPr>
              <a:t>s</a:t>
            </a:r>
            <a:r>
              <a:rPr sz="1700" spc="-10" dirty="0" smtClean="0">
                <a:solidFill>
                  <a:srgbClr val="404040"/>
                </a:solidFill>
                <a:latin typeface="Calibri"/>
                <a:cs typeface="Calibri"/>
              </a:rPr>
              <a:t>tr</a:t>
            </a:r>
            <a:r>
              <a:rPr sz="1700" spc="0" dirty="0" smtClean="0">
                <a:solidFill>
                  <a:srgbClr val="404040"/>
                </a:solidFill>
                <a:latin typeface="Calibri"/>
                <a:cs typeface="Calibri"/>
              </a:rPr>
              <a:t>ib</a:t>
            </a:r>
            <a:r>
              <a:rPr sz="1700" spc="-10" dirty="0" smtClean="0">
                <a:solidFill>
                  <a:srgbClr val="404040"/>
                </a:solidFill>
                <a:latin typeface="Calibri"/>
                <a:cs typeface="Calibri"/>
              </a:rPr>
              <a:t>u</a:t>
            </a:r>
            <a:r>
              <a:rPr sz="1700" spc="0" dirty="0" smtClean="0">
                <a:solidFill>
                  <a:srgbClr val="404040"/>
                </a:solidFill>
                <a:latin typeface="Calibri"/>
                <a:cs typeface="Calibri"/>
              </a:rPr>
              <a:t>c</a:t>
            </a:r>
            <a:r>
              <a:rPr sz="1700" spc="-10" dirty="0" smtClean="0">
                <a:solidFill>
                  <a:srgbClr val="404040"/>
                </a:solidFill>
                <a:latin typeface="Calibri"/>
                <a:cs typeface="Calibri"/>
              </a:rPr>
              <a:t>i</a:t>
            </a:r>
            <a:r>
              <a:rPr sz="1700" spc="0" dirty="0" smtClean="0">
                <a:solidFill>
                  <a:srgbClr val="404040"/>
                </a:solidFill>
                <a:latin typeface="Calibri"/>
                <a:cs typeface="Calibri"/>
              </a:rPr>
              <a:t>ón</a:t>
            </a:r>
            <a:endParaRPr sz="1700" dirty="0">
              <a:latin typeface="Calibri"/>
              <a:cs typeface="Calibri"/>
            </a:endParaRPr>
          </a:p>
        </p:txBody>
      </p:sp>
      <p:sp>
        <p:nvSpPr>
          <p:cNvPr id="5" name="Marcador de número de diapositiva 4"/>
          <p:cNvSpPr>
            <a:spLocks noGrp="1"/>
          </p:cNvSpPr>
          <p:nvPr>
            <p:ph type="sldNum" sz="quarter" idx="7"/>
          </p:nvPr>
        </p:nvSpPr>
        <p:spPr/>
        <p:txBody>
          <a:bodyPr/>
          <a:lstStyle/>
          <a:p>
            <a:fld id="{B6F15528-21DE-4FAA-801E-634DDDAF4B2B}" type="slidenum">
              <a:rPr lang="es-AR" smtClean="0"/>
              <a:t>2</a:t>
            </a:fld>
            <a:endParaRPr lang="es-AR"/>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noAutofit/>
          </a:bodyPr>
          <a:lstStyle/>
          <a:p>
            <a:pPr marL="170180">
              <a:lnSpc>
                <a:spcPct val="100000"/>
              </a:lnSpc>
              <a:tabLst>
                <a:tab pos="10141585" algn="l"/>
              </a:tabLst>
            </a:pPr>
            <a:r>
              <a:rPr sz="4800" u="sng" spc="-50" dirty="0" err="1" smtClean="0">
                <a:solidFill>
                  <a:srgbClr val="404040"/>
                </a:solidFill>
                <a:latin typeface="Calibri Light"/>
                <a:cs typeface="Calibri Light"/>
              </a:rPr>
              <a:t>G</a:t>
            </a:r>
            <a:r>
              <a:rPr sz="4800" u="sng" spc="-45" dirty="0" err="1" smtClean="0">
                <a:solidFill>
                  <a:srgbClr val="404040"/>
                </a:solidFill>
                <a:latin typeface="Calibri Light"/>
                <a:cs typeface="Calibri Light"/>
              </a:rPr>
              <a:t>e</a:t>
            </a:r>
            <a:r>
              <a:rPr sz="4800" u="sng" spc="-75" dirty="0" err="1" smtClean="0">
                <a:solidFill>
                  <a:srgbClr val="404040"/>
                </a:solidFill>
                <a:latin typeface="Calibri Light"/>
                <a:cs typeface="Calibri Light"/>
              </a:rPr>
              <a:t>n</a:t>
            </a:r>
            <a:r>
              <a:rPr sz="4800" u="sng" spc="-45" dirty="0" err="1" smtClean="0">
                <a:solidFill>
                  <a:srgbClr val="404040"/>
                </a:solidFill>
                <a:latin typeface="Calibri Light"/>
                <a:cs typeface="Calibri Light"/>
              </a:rPr>
              <a:t>e</a:t>
            </a:r>
            <a:r>
              <a:rPr sz="4800" u="sng" spc="-165" dirty="0" err="1" smtClean="0">
                <a:solidFill>
                  <a:srgbClr val="404040"/>
                </a:solidFill>
                <a:latin typeface="Calibri Light"/>
                <a:cs typeface="Calibri Light"/>
              </a:rPr>
              <a:t>r</a:t>
            </a:r>
            <a:r>
              <a:rPr sz="4800" u="sng" spc="-80" dirty="0" err="1" smtClean="0">
                <a:solidFill>
                  <a:srgbClr val="404040"/>
                </a:solidFill>
                <a:latin typeface="Calibri Light"/>
                <a:cs typeface="Calibri Light"/>
              </a:rPr>
              <a:t>a</a:t>
            </a:r>
            <a:r>
              <a:rPr sz="4800" u="sng" spc="-70" dirty="0" err="1" smtClean="0">
                <a:solidFill>
                  <a:srgbClr val="404040"/>
                </a:solidFill>
                <a:latin typeface="Calibri Light"/>
                <a:cs typeface="Calibri Light"/>
              </a:rPr>
              <a:t>li</a:t>
            </a:r>
            <a:r>
              <a:rPr sz="4800" u="sng" spc="-175" dirty="0" err="1" smtClean="0">
                <a:solidFill>
                  <a:srgbClr val="404040"/>
                </a:solidFill>
                <a:latin typeface="Calibri Light"/>
                <a:cs typeface="Calibri Light"/>
              </a:rPr>
              <a:t>z</a:t>
            </a:r>
            <a:r>
              <a:rPr sz="4800" u="sng" spc="-80" dirty="0" err="1" smtClean="0">
                <a:solidFill>
                  <a:srgbClr val="404040"/>
                </a:solidFill>
                <a:latin typeface="Calibri Light"/>
                <a:cs typeface="Calibri Light"/>
              </a:rPr>
              <a:t>a</a:t>
            </a:r>
            <a:r>
              <a:rPr sz="4800" u="sng" spc="-50" dirty="0" err="1" smtClean="0">
                <a:solidFill>
                  <a:srgbClr val="404040"/>
                </a:solidFill>
                <a:latin typeface="Calibri Light"/>
                <a:cs typeface="Calibri Light"/>
              </a:rPr>
              <a:t>c</a:t>
            </a:r>
            <a:r>
              <a:rPr sz="4800" u="sng" spc="-70" dirty="0" err="1" smtClean="0">
                <a:solidFill>
                  <a:srgbClr val="404040"/>
                </a:solidFill>
                <a:latin typeface="Calibri Light"/>
                <a:cs typeface="Calibri Light"/>
              </a:rPr>
              <a:t>i</a:t>
            </a:r>
            <a:r>
              <a:rPr sz="4800" u="sng" spc="-50" dirty="0" err="1" smtClean="0">
                <a:solidFill>
                  <a:srgbClr val="404040"/>
                </a:solidFill>
                <a:latin typeface="Calibri Light"/>
                <a:cs typeface="Calibri Light"/>
              </a:rPr>
              <a:t>ó</a:t>
            </a:r>
            <a:r>
              <a:rPr sz="4800" u="sng" spc="-25" dirty="0" err="1" smtClean="0">
                <a:solidFill>
                  <a:srgbClr val="404040"/>
                </a:solidFill>
                <a:latin typeface="Calibri Light"/>
                <a:cs typeface="Calibri Light"/>
              </a:rPr>
              <a:t>n</a:t>
            </a:r>
            <a:r>
              <a:rPr sz="4800" u="sng" spc="-25" dirty="0" smtClean="0">
                <a:solidFill>
                  <a:srgbClr val="404040"/>
                </a:solidFill>
                <a:latin typeface="Calibri Light"/>
                <a:cs typeface="Calibri Light"/>
              </a:rPr>
              <a:t> 	</a:t>
            </a:r>
            <a:endParaRPr sz="4800" dirty="0">
              <a:latin typeface="Calibri Light"/>
              <a:cs typeface="Calibri Light"/>
            </a:endParaRPr>
          </a:p>
        </p:txBody>
      </p:sp>
      <p:sp>
        <p:nvSpPr>
          <p:cNvPr id="5" name="Marcador de número de diapositiva 4"/>
          <p:cNvSpPr>
            <a:spLocks noGrp="1"/>
          </p:cNvSpPr>
          <p:nvPr>
            <p:ph type="sldNum" sz="quarter" idx="7"/>
          </p:nvPr>
        </p:nvSpPr>
        <p:spPr/>
        <p:txBody>
          <a:bodyPr/>
          <a:lstStyle/>
          <a:p>
            <a:fld id="{B6F15528-21DE-4FAA-801E-634DDDAF4B2B}" type="slidenum">
              <a:rPr lang="es-AR" smtClean="0"/>
              <a:t>20</a:t>
            </a:fld>
            <a:endParaRPr lang="es-AR"/>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
        <p:nvSpPr>
          <p:cNvPr id="7" name="2 Marcador de contenido"/>
          <p:cNvSpPr txBox="1">
            <a:spLocks/>
          </p:cNvSpPr>
          <p:nvPr/>
        </p:nvSpPr>
        <p:spPr>
          <a:xfrm>
            <a:off x="1182923" y="1919402"/>
            <a:ext cx="7805766" cy="12829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000" dirty="0" smtClean="0"/>
              <a:t>Se conoce también como relación de </a:t>
            </a:r>
            <a:r>
              <a:rPr lang="es-ES_tradnl" sz="2000" i="1" dirty="0" smtClean="0"/>
              <a:t>Herencia.</a:t>
            </a:r>
          </a:p>
          <a:p>
            <a:pPr lvl="1"/>
            <a:r>
              <a:rPr lang="es-ES_tradnl" sz="1800" dirty="0" smtClean="0"/>
              <a:t>La subclase (clase hija) hereda los atributos y métodos de la clase padre, pudiendo añadir los suyos propios</a:t>
            </a:r>
            <a:r>
              <a:rPr lang="es-ES_tradnl" dirty="0" smtClean="0"/>
              <a:t>.</a:t>
            </a:r>
          </a:p>
          <a:p>
            <a:pPr lvl="1"/>
            <a:endParaRPr lang="es-ES_tradnl" dirty="0" smtClean="0"/>
          </a:p>
        </p:txBody>
      </p:sp>
      <p:sp>
        <p:nvSpPr>
          <p:cNvPr id="8" name="3 CuadroTexto"/>
          <p:cNvSpPr txBox="1"/>
          <p:nvPr/>
        </p:nvSpPr>
        <p:spPr>
          <a:xfrm>
            <a:off x="7086600" y="2808927"/>
            <a:ext cx="3276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_tradnl" dirty="0" smtClean="0"/>
              <a:t>Las relaciones de herencia en UML se representan por flecha con la punta vacía, apuntando a la clase padre</a:t>
            </a:r>
            <a:endParaRPr lang="es-ES_tradnl" dirty="0"/>
          </a:p>
        </p:txBody>
      </p:sp>
      <p:grpSp>
        <p:nvGrpSpPr>
          <p:cNvPr id="26" name="Agrupar 25"/>
          <p:cNvGrpSpPr/>
          <p:nvPr/>
        </p:nvGrpSpPr>
        <p:grpSpPr>
          <a:xfrm>
            <a:off x="1811267" y="3146183"/>
            <a:ext cx="4630288" cy="2587213"/>
            <a:chOff x="142844" y="3903416"/>
            <a:chExt cx="4630288" cy="2587213"/>
          </a:xfrm>
        </p:grpSpPr>
        <p:sp>
          <p:nvSpPr>
            <p:cNvPr id="9" name="4 Rectángulo"/>
            <p:cNvSpPr/>
            <p:nvPr/>
          </p:nvSpPr>
          <p:spPr>
            <a:xfrm>
              <a:off x="2143108" y="3903416"/>
              <a:ext cx="1558454" cy="3828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_tradnl" dirty="0" smtClean="0"/>
                <a:t>Persona</a:t>
              </a:r>
              <a:endParaRPr lang="es-ES_tradnl" dirty="0"/>
            </a:p>
          </p:txBody>
        </p:sp>
        <p:sp>
          <p:nvSpPr>
            <p:cNvPr id="10" name="5 Rectángulo"/>
            <p:cNvSpPr/>
            <p:nvPr/>
          </p:nvSpPr>
          <p:spPr>
            <a:xfrm>
              <a:off x="857224" y="4981528"/>
              <a:ext cx="1558454" cy="4375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_tradnl" dirty="0" smtClean="0"/>
                <a:t>Empleado</a:t>
              </a:r>
              <a:endParaRPr lang="es-ES_tradnl" dirty="0"/>
            </a:p>
          </p:txBody>
        </p:sp>
        <p:sp>
          <p:nvSpPr>
            <p:cNvPr id="11" name="6 Triángulo isósceles"/>
            <p:cNvSpPr/>
            <p:nvPr/>
          </p:nvSpPr>
          <p:spPr>
            <a:xfrm rot="2326624">
              <a:off x="2407475" y="4295362"/>
              <a:ext cx="271035" cy="25522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12" name="7 Conector recto"/>
            <p:cNvCxnSpPr>
              <a:stCxn id="12" idx="3"/>
            </p:cNvCxnSpPr>
            <p:nvPr/>
          </p:nvCxnSpPr>
          <p:spPr>
            <a:xfrm rot="5400000">
              <a:off x="2033456" y="4493847"/>
              <a:ext cx="402128" cy="4685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16 Rectángulo"/>
            <p:cNvSpPr/>
            <p:nvPr/>
          </p:nvSpPr>
          <p:spPr>
            <a:xfrm>
              <a:off x="3214678" y="5052966"/>
              <a:ext cx="1558454" cy="4375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_tradnl" dirty="0" smtClean="0"/>
                <a:t>Estudiante</a:t>
              </a:r>
              <a:endParaRPr lang="es-ES_tradnl" dirty="0"/>
            </a:p>
          </p:txBody>
        </p:sp>
        <p:sp>
          <p:nvSpPr>
            <p:cNvPr id="14" name="17 Triángulo isósceles"/>
            <p:cNvSpPr/>
            <p:nvPr/>
          </p:nvSpPr>
          <p:spPr>
            <a:xfrm rot="19293811">
              <a:off x="3212180" y="4304468"/>
              <a:ext cx="271035" cy="25522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15" name="18 Conector recto"/>
            <p:cNvCxnSpPr/>
            <p:nvPr/>
          </p:nvCxnSpPr>
          <p:spPr>
            <a:xfrm flipH="1" flipV="1">
              <a:off x="3432793" y="4527466"/>
              <a:ext cx="353390" cy="473171"/>
            </a:xfrm>
            <a:prstGeom prst="line">
              <a:avLst/>
            </a:prstGeom>
          </p:spPr>
          <p:style>
            <a:lnRef idx="1">
              <a:schemeClr val="accent1"/>
            </a:lnRef>
            <a:fillRef idx="0">
              <a:schemeClr val="accent1"/>
            </a:fillRef>
            <a:effectRef idx="0">
              <a:schemeClr val="accent1"/>
            </a:effectRef>
            <a:fontRef idx="minor">
              <a:schemeClr val="tx1"/>
            </a:fontRef>
          </p:style>
        </p:cxnSp>
        <p:sp>
          <p:nvSpPr>
            <p:cNvPr id="16" name="30 Rectángulo"/>
            <p:cNvSpPr/>
            <p:nvPr/>
          </p:nvSpPr>
          <p:spPr>
            <a:xfrm>
              <a:off x="142844" y="6053098"/>
              <a:ext cx="1558454" cy="4375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_tradnl" dirty="0" smtClean="0"/>
                <a:t>Fijo</a:t>
              </a:r>
              <a:endParaRPr lang="es-ES_tradnl" dirty="0"/>
            </a:p>
          </p:txBody>
        </p:sp>
        <p:sp>
          <p:nvSpPr>
            <p:cNvPr id="17" name="31 Rectángulo"/>
            <p:cNvSpPr/>
            <p:nvPr/>
          </p:nvSpPr>
          <p:spPr>
            <a:xfrm>
              <a:off x="2143108" y="6053098"/>
              <a:ext cx="1558454" cy="4375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_tradnl" dirty="0" smtClean="0"/>
                <a:t>Por comisión</a:t>
              </a:r>
              <a:endParaRPr lang="es-ES_tradnl" dirty="0"/>
            </a:p>
          </p:txBody>
        </p:sp>
        <p:sp>
          <p:nvSpPr>
            <p:cNvPr id="18" name="34 Triángulo isósceles"/>
            <p:cNvSpPr/>
            <p:nvPr/>
          </p:nvSpPr>
          <p:spPr>
            <a:xfrm rot="2326624">
              <a:off x="1159378" y="5416127"/>
              <a:ext cx="195886" cy="17919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9" name="36 Triángulo isósceles"/>
            <p:cNvSpPr/>
            <p:nvPr/>
          </p:nvSpPr>
          <p:spPr>
            <a:xfrm rot="19293811">
              <a:off x="1883876" y="5461133"/>
              <a:ext cx="232798" cy="13434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20" name="37 Conector recto"/>
            <p:cNvCxnSpPr/>
            <p:nvPr/>
          </p:nvCxnSpPr>
          <p:spPr>
            <a:xfrm flipH="1">
              <a:off x="714348" y="5572141"/>
              <a:ext cx="468575" cy="40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38 Conector recto"/>
            <p:cNvCxnSpPr/>
            <p:nvPr/>
          </p:nvCxnSpPr>
          <p:spPr>
            <a:xfrm flipH="1" flipV="1">
              <a:off x="2046985" y="5576990"/>
              <a:ext cx="524753" cy="42378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42 CuadroTexto"/>
          <p:cNvSpPr txBox="1"/>
          <p:nvPr/>
        </p:nvSpPr>
        <p:spPr>
          <a:xfrm>
            <a:off x="7315200" y="4810066"/>
            <a:ext cx="2439319"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_tradnl" dirty="0" smtClean="0"/>
              <a:t>La relación de herencia genera jerarquía entre las clases</a:t>
            </a:r>
            <a:endParaRPr lang="es-ES_tradn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292354"/>
            <a:ext cx="10154502" cy="1396492"/>
          </a:xfrm>
          <a:prstGeom prst="rect">
            <a:avLst/>
          </a:prstGeom>
        </p:spPr>
        <p:txBody>
          <a:bodyPr vert="horz" wrap="square" lIns="0" tIns="0" rIns="0" bIns="0" rtlCol="0">
            <a:noAutofit/>
          </a:bodyPr>
          <a:lstStyle/>
          <a:p>
            <a:pPr marL="170180">
              <a:lnSpc>
                <a:spcPct val="100000"/>
              </a:lnSpc>
            </a:pPr>
            <a:r>
              <a:rPr sz="4800" spc="-45" dirty="0" err="1" smtClean="0">
                <a:solidFill>
                  <a:srgbClr val="404040"/>
                </a:solidFill>
                <a:latin typeface="Calibri Light"/>
                <a:cs typeface="Calibri Light"/>
              </a:rPr>
              <a:t>E</a:t>
            </a:r>
            <a:r>
              <a:rPr sz="4800" spc="-50" dirty="0" err="1" smtClean="0">
                <a:solidFill>
                  <a:srgbClr val="404040"/>
                </a:solidFill>
                <a:latin typeface="Calibri Light"/>
                <a:cs typeface="Calibri Light"/>
              </a:rPr>
              <a:t>j</a:t>
            </a:r>
            <a:r>
              <a:rPr sz="4800" spc="-45" dirty="0" err="1" smtClean="0">
                <a:solidFill>
                  <a:srgbClr val="404040"/>
                </a:solidFill>
                <a:latin typeface="Calibri Light"/>
                <a:cs typeface="Calibri Light"/>
              </a:rPr>
              <a:t>e</a:t>
            </a:r>
            <a:r>
              <a:rPr sz="4800" spc="-55" dirty="0" err="1" smtClean="0">
                <a:solidFill>
                  <a:srgbClr val="404040"/>
                </a:solidFill>
                <a:latin typeface="Calibri Light"/>
                <a:cs typeface="Calibri Light"/>
              </a:rPr>
              <a:t>m</a:t>
            </a:r>
            <a:r>
              <a:rPr sz="4800" spc="-75" dirty="0" err="1" smtClean="0">
                <a:solidFill>
                  <a:srgbClr val="404040"/>
                </a:solidFill>
                <a:latin typeface="Calibri Light"/>
                <a:cs typeface="Calibri Light"/>
              </a:rPr>
              <a:t>p</a:t>
            </a:r>
            <a:r>
              <a:rPr sz="4800" spc="-70" dirty="0" err="1" smtClean="0">
                <a:solidFill>
                  <a:srgbClr val="404040"/>
                </a:solidFill>
                <a:latin typeface="Calibri Light"/>
                <a:cs typeface="Calibri Light"/>
              </a:rPr>
              <a:t>l</a:t>
            </a:r>
            <a:r>
              <a:rPr sz="4800" spc="-50" dirty="0" err="1" smtClean="0">
                <a:solidFill>
                  <a:srgbClr val="404040"/>
                </a:solidFill>
                <a:latin typeface="Calibri Light"/>
                <a:cs typeface="Calibri Light"/>
              </a:rPr>
              <a:t>o</a:t>
            </a:r>
            <a:r>
              <a:rPr sz="4800" spc="-20" dirty="0" err="1" smtClean="0">
                <a:solidFill>
                  <a:srgbClr val="404040"/>
                </a:solidFill>
                <a:latin typeface="Calibri Light"/>
                <a:cs typeface="Calibri Light"/>
              </a:rPr>
              <a:t>s</a:t>
            </a:r>
            <a:r>
              <a:rPr lang="es-AR" sz="4800" spc="-20" dirty="0" smtClean="0">
                <a:solidFill>
                  <a:srgbClr val="404040"/>
                </a:solidFill>
                <a:latin typeface="Calibri Light"/>
                <a:cs typeface="Calibri Light"/>
              </a:rPr>
              <a:t> </a:t>
            </a:r>
            <a:r>
              <a:rPr sz="4800" spc="-110" dirty="0" err="1" smtClean="0">
                <a:solidFill>
                  <a:srgbClr val="404040"/>
                </a:solidFill>
                <a:latin typeface="Calibri Light"/>
                <a:cs typeface="Calibri Light"/>
              </a:rPr>
              <a:t>g</a:t>
            </a:r>
            <a:r>
              <a:rPr sz="4800" spc="-45" dirty="0" err="1" smtClean="0">
                <a:solidFill>
                  <a:srgbClr val="404040"/>
                </a:solidFill>
                <a:latin typeface="Calibri Light"/>
                <a:cs typeface="Calibri Light"/>
              </a:rPr>
              <a:t>e</a:t>
            </a:r>
            <a:r>
              <a:rPr sz="4800" spc="-75" dirty="0" err="1" smtClean="0">
                <a:solidFill>
                  <a:srgbClr val="404040"/>
                </a:solidFill>
                <a:latin typeface="Calibri Light"/>
                <a:cs typeface="Calibri Light"/>
              </a:rPr>
              <a:t>n</a:t>
            </a:r>
            <a:r>
              <a:rPr sz="4800" spc="-45" dirty="0" err="1" smtClean="0">
                <a:solidFill>
                  <a:srgbClr val="404040"/>
                </a:solidFill>
                <a:latin typeface="Calibri Light"/>
                <a:cs typeface="Calibri Light"/>
              </a:rPr>
              <a:t>e</a:t>
            </a:r>
            <a:r>
              <a:rPr sz="4800" spc="-165" dirty="0" err="1" smtClean="0">
                <a:solidFill>
                  <a:srgbClr val="404040"/>
                </a:solidFill>
                <a:latin typeface="Calibri Light"/>
                <a:cs typeface="Calibri Light"/>
              </a:rPr>
              <a:t>r</a:t>
            </a:r>
            <a:r>
              <a:rPr sz="4800" spc="-80" dirty="0" err="1" smtClean="0">
                <a:solidFill>
                  <a:srgbClr val="404040"/>
                </a:solidFill>
                <a:latin typeface="Calibri Light"/>
                <a:cs typeface="Calibri Light"/>
              </a:rPr>
              <a:t>a</a:t>
            </a:r>
            <a:r>
              <a:rPr sz="4800" spc="-70" dirty="0" err="1" smtClean="0">
                <a:solidFill>
                  <a:srgbClr val="404040"/>
                </a:solidFill>
                <a:latin typeface="Calibri Light"/>
                <a:cs typeface="Calibri Light"/>
              </a:rPr>
              <a:t>li</a:t>
            </a:r>
            <a:r>
              <a:rPr sz="4800" spc="-175" dirty="0" err="1" smtClean="0">
                <a:solidFill>
                  <a:srgbClr val="404040"/>
                </a:solidFill>
                <a:latin typeface="Calibri Light"/>
                <a:cs typeface="Calibri Light"/>
              </a:rPr>
              <a:t>z</a:t>
            </a:r>
            <a:r>
              <a:rPr sz="4800" spc="-80" dirty="0" err="1" smtClean="0">
                <a:solidFill>
                  <a:srgbClr val="404040"/>
                </a:solidFill>
                <a:latin typeface="Calibri Light"/>
                <a:cs typeface="Calibri Light"/>
              </a:rPr>
              <a:t>a</a:t>
            </a:r>
            <a:r>
              <a:rPr sz="4800" spc="-50" dirty="0" err="1" smtClean="0">
                <a:solidFill>
                  <a:srgbClr val="404040"/>
                </a:solidFill>
                <a:latin typeface="Calibri Light"/>
                <a:cs typeface="Calibri Light"/>
              </a:rPr>
              <a:t>c</a:t>
            </a:r>
            <a:r>
              <a:rPr sz="4800" spc="-70" dirty="0" err="1" smtClean="0">
                <a:solidFill>
                  <a:srgbClr val="404040"/>
                </a:solidFill>
                <a:latin typeface="Calibri Light"/>
                <a:cs typeface="Calibri Light"/>
              </a:rPr>
              <a:t>i</a:t>
            </a:r>
            <a:r>
              <a:rPr sz="4800" spc="-50" dirty="0" err="1" smtClean="0">
                <a:solidFill>
                  <a:srgbClr val="404040"/>
                </a:solidFill>
                <a:latin typeface="Calibri Light"/>
                <a:cs typeface="Calibri Light"/>
              </a:rPr>
              <a:t>ó</a:t>
            </a:r>
            <a:r>
              <a:rPr sz="4800" spc="-25" dirty="0" err="1" smtClean="0">
                <a:solidFill>
                  <a:srgbClr val="404040"/>
                </a:solidFill>
                <a:latin typeface="Calibri Light"/>
                <a:cs typeface="Calibri Light"/>
              </a:rPr>
              <a:t>n</a:t>
            </a:r>
            <a:r>
              <a:rPr sz="4800" spc="-25" dirty="0" smtClean="0">
                <a:solidFill>
                  <a:srgbClr val="404040"/>
                </a:solidFill>
                <a:latin typeface="Calibri Light"/>
                <a:cs typeface="Calibri Light"/>
              </a:rPr>
              <a:t> 	</a:t>
            </a:r>
            <a:endParaRPr sz="4800" dirty="0">
              <a:latin typeface="Calibri Light"/>
              <a:cs typeface="Calibri Light"/>
            </a:endParaRPr>
          </a:p>
        </p:txBody>
      </p:sp>
      <p:sp>
        <p:nvSpPr>
          <p:cNvPr id="3" name="object 3"/>
          <p:cNvSpPr txBox="1"/>
          <p:nvPr/>
        </p:nvSpPr>
        <p:spPr>
          <a:xfrm>
            <a:off x="1828800" y="1108997"/>
            <a:ext cx="9880600" cy="1273810"/>
          </a:xfrm>
          <a:prstGeom prst="rect">
            <a:avLst/>
          </a:prstGeom>
        </p:spPr>
        <p:txBody>
          <a:bodyPr vert="horz" wrap="square" lIns="0" tIns="0" rIns="0" bIns="0" rtlCol="0">
            <a:noAutofit/>
          </a:bodyPr>
          <a:lstStyle/>
          <a:p>
            <a:pPr marL="12065">
              <a:lnSpc>
                <a:spcPct val="100000"/>
              </a:lnSpc>
              <a:buClr>
                <a:srgbClr val="1CACE3"/>
              </a:buClr>
              <a:tabLst>
                <a:tab pos="469265" algn="l"/>
              </a:tabLst>
            </a:pPr>
            <a:r>
              <a:rPr sz="2000" spc="-35" dirty="0" smtClean="0">
                <a:solidFill>
                  <a:srgbClr val="404040"/>
                </a:solidFill>
                <a:latin typeface="Calibri"/>
                <a:cs typeface="Calibri"/>
              </a:rPr>
              <a:t>R</a:t>
            </a:r>
            <a:r>
              <a:rPr sz="2000" spc="0" dirty="0" smtClean="0">
                <a:solidFill>
                  <a:srgbClr val="404040"/>
                </a:solidFill>
                <a:latin typeface="Calibri"/>
                <a:cs typeface="Calibri"/>
              </a:rPr>
              <a:t>ep</a:t>
            </a:r>
            <a:r>
              <a:rPr sz="2000" spc="-30" dirty="0" smtClean="0">
                <a:solidFill>
                  <a:srgbClr val="404040"/>
                </a:solidFill>
                <a:latin typeface="Calibri"/>
                <a:cs typeface="Calibri"/>
              </a:rPr>
              <a:t>r</a:t>
            </a:r>
            <a:r>
              <a:rPr sz="2000" spc="0" dirty="0" smtClean="0">
                <a:solidFill>
                  <a:srgbClr val="404040"/>
                </a:solidFill>
                <a:latin typeface="Calibri"/>
                <a:cs typeface="Calibri"/>
              </a:rPr>
              <a:t>e</a:t>
            </a:r>
            <a:r>
              <a:rPr sz="2000" spc="-10" dirty="0" smtClean="0">
                <a:solidFill>
                  <a:srgbClr val="404040"/>
                </a:solidFill>
                <a:latin typeface="Calibri"/>
                <a:cs typeface="Calibri"/>
              </a:rPr>
              <a:t>s</a:t>
            </a:r>
            <a:r>
              <a:rPr sz="2000" spc="0" dirty="0" smtClean="0">
                <a:solidFill>
                  <a:srgbClr val="404040"/>
                </a:solidFill>
                <a:latin typeface="Calibri"/>
                <a:cs typeface="Calibri"/>
              </a:rPr>
              <a:t>e</a:t>
            </a:r>
            <a:r>
              <a:rPr sz="2000" spc="-25" dirty="0" smtClean="0">
                <a:solidFill>
                  <a:srgbClr val="404040"/>
                </a:solidFill>
                <a:latin typeface="Calibri"/>
                <a:cs typeface="Calibri"/>
              </a:rPr>
              <a:t>nt</a:t>
            </a:r>
            <a:r>
              <a:rPr sz="2000" spc="0" dirty="0" smtClean="0">
                <a:solidFill>
                  <a:srgbClr val="404040"/>
                </a:solidFill>
                <a:latin typeface="Calibri"/>
                <a:cs typeface="Calibri"/>
              </a:rPr>
              <a:t>ar</a:t>
            </a:r>
            <a:r>
              <a:rPr sz="2000" spc="10" dirty="0" smtClean="0">
                <a:solidFill>
                  <a:srgbClr val="404040"/>
                </a:solidFill>
                <a:latin typeface="Calibri"/>
                <a:cs typeface="Calibri"/>
              </a:rPr>
              <a:t> </a:t>
            </a:r>
            <a:r>
              <a:rPr sz="2000" spc="-10" dirty="0" smtClean="0">
                <a:solidFill>
                  <a:srgbClr val="404040"/>
                </a:solidFill>
                <a:latin typeface="Calibri"/>
                <a:cs typeface="Calibri"/>
              </a:rPr>
              <a:t>m</a:t>
            </a:r>
            <a:r>
              <a:rPr sz="2000" spc="0" dirty="0" smtClean="0">
                <a:solidFill>
                  <a:srgbClr val="404040"/>
                </a:solidFill>
                <a:latin typeface="Calibri"/>
                <a:cs typeface="Calibri"/>
              </a:rPr>
              <a:t>edi</a:t>
            </a:r>
            <a:r>
              <a:rPr sz="2000" spc="-10" dirty="0" smtClean="0">
                <a:solidFill>
                  <a:srgbClr val="404040"/>
                </a:solidFill>
                <a:latin typeface="Calibri"/>
                <a:cs typeface="Calibri"/>
              </a:rPr>
              <a:t>a</a:t>
            </a:r>
            <a:r>
              <a:rPr sz="2000" spc="-25" dirty="0" smtClean="0">
                <a:solidFill>
                  <a:srgbClr val="404040"/>
                </a:solidFill>
                <a:latin typeface="Calibri"/>
                <a:cs typeface="Calibri"/>
              </a:rPr>
              <a:t>nt</a:t>
            </a:r>
            <a:r>
              <a:rPr sz="2000" spc="0" dirty="0" smtClean="0">
                <a:solidFill>
                  <a:srgbClr val="404040"/>
                </a:solidFill>
                <a:latin typeface="Calibri"/>
                <a:cs typeface="Calibri"/>
              </a:rPr>
              <a:t>e</a:t>
            </a:r>
            <a:r>
              <a:rPr sz="2000" spc="15" dirty="0" smtClean="0">
                <a:solidFill>
                  <a:srgbClr val="404040"/>
                </a:solidFill>
                <a:latin typeface="Calibri"/>
                <a:cs typeface="Calibri"/>
              </a:rPr>
              <a:t> </a:t>
            </a:r>
            <a:r>
              <a:rPr sz="2000" spc="0" dirty="0" smtClean="0">
                <a:solidFill>
                  <a:srgbClr val="404040"/>
                </a:solidFill>
                <a:latin typeface="Calibri"/>
                <a:cs typeface="Calibri"/>
              </a:rPr>
              <a:t>un</a:t>
            </a:r>
            <a:r>
              <a:rPr sz="2000" spc="-10" dirty="0" smtClean="0">
                <a:solidFill>
                  <a:srgbClr val="404040"/>
                </a:solidFill>
                <a:latin typeface="Calibri"/>
                <a:cs typeface="Calibri"/>
              </a:rPr>
              <a:t> </a:t>
            </a:r>
            <a:r>
              <a:rPr sz="2000" spc="0" dirty="0" smtClean="0">
                <a:solidFill>
                  <a:srgbClr val="404040"/>
                </a:solidFill>
                <a:latin typeface="Calibri"/>
                <a:cs typeface="Calibri"/>
              </a:rPr>
              <a:t>diag</a:t>
            </a:r>
            <a:r>
              <a:rPr sz="2000" spc="-45" dirty="0" smtClean="0">
                <a:solidFill>
                  <a:srgbClr val="404040"/>
                </a:solidFill>
                <a:latin typeface="Calibri"/>
                <a:cs typeface="Calibri"/>
              </a:rPr>
              <a:t>r</a:t>
            </a:r>
            <a:r>
              <a:rPr sz="2000" spc="0" dirty="0" smtClean="0">
                <a:solidFill>
                  <a:srgbClr val="404040"/>
                </a:solidFill>
                <a:latin typeface="Calibri"/>
                <a:cs typeface="Calibri"/>
              </a:rPr>
              <a:t>a</a:t>
            </a:r>
            <a:r>
              <a:rPr sz="2000" spc="-10" dirty="0" smtClean="0">
                <a:solidFill>
                  <a:srgbClr val="404040"/>
                </a:solidFill>
                <a:latin typeface="Calibri"/>
                <a:cs typeface="Calibri"/>
              </a:rPr>
              <a:t>m</a:t>
            </a:r>
            <a:r>
              <a:rPr sz="2000" spc="0" dirty="0" smtClean="0">
                <a:solidFill>
                  <a:srgbClr val="404040"/>
                </a:solidFill>
                <a:latin typeface="Calibri"/>
                <a:cs typeface="Calibri"/>
              </a:rPr>
              <a:t>a</a:t>
            </a:r>
            <a:r>
              <a:rPr sz="2000" spc="-10" dirty="0" smtClean="0">
                <a:solidFill>
                  <a:srgbClr val="404040"/>
                </a:solidFill>
                <a:latin typeface="Calibri"/>
                <a:cs typeface="Calibri"/>
              </a:rPr>
              <a:t> </a:t>
            </a:r>
            <a:r>
              <a:rPr sz="2000" spc="0" dirty="0" smtClean="0">
                <a:solidFill>
                  <a:srgbClr val="404040"/>
                </a:solidFill>
                <a:latin typeface="Calibri"/>
                <a:cs typeface="Calibri"/>
              </a:rPr>
              <a:t>de cla</a:t>
            </a:r>
            <a:r>
              <a:rPr sz="2000" spc="-10" dirty="0" smtClean="0">
                <a:solidFill>
                  <a:srgbClr val="404040"/>
                </a:solidFill>
                <a:latin typeface="Calibri"/>
                <a:cs typeface="Calibri"/>
              </a:rPr>
              <a:t>s</a:t>
            </a:r>
            <a:r>
              <a:rPr sz="2000" spc="0" dirty="0" smtClean="0">
                <a:solidFill>
                  <a:srgbClr val="404040"/>
                </a:solidFill>
                <a:latin typeface="Calibri"/>
                <a:cs typeface="Calibri"/>
              </a:rPr>
              <a:t>es</a:t>
            </a:r>
            <a:r>
              <a:rPr sz="2000" spc="10" dirty="0" smtClean="0">
                <a:solidFill>
                  <a:srgbClr val="404040"/>
                </a:solidFill>
                <a:latin typeface="Calibri"/>
                <a:cs typeface="Calibri"/>
              </a:rPr>
              <a:t> </a:t>
            </a:r>
            <a:r>
              <a:rPr sz="2000" spc="-10" dirty="0" smtClean="0">
                <a:solidFill>
                  <a:srgbClr val="404040"/>
                </a:solidFill>
                <a:latin typeface="Calibri"/>
                <a:cs typeface="Calibri"/>
              </a:rPr>
              <a:t>l</a:t>
            </a:r>
            <a:r>
              <a:rPr sz="2000" spc="0" dirty="0" smtClean="0">
                <a:solidFill>
                  <a:srgbClr val="404040"/>
                </a:solidFill>
                <a:latin typeface="Calibri"/>
                <a:cs typeface="Calibri"/>
              </a:rPr>
              <a:t>a</a:t>
            </a:r>
            <a:r>
              <a:rPr sz="2000" spc="15" dirty="0" smtClean="0">
                <a:solidFill>
                  <a:srgbClr val="404040"/>
                </a:solidFill>
                <a:latin typeface="Calibri"/>
                <a:cs typeface="Calibri"/>
              </a:rPr>
              <a:t> </a:t>
            </a:r>
            <a:r>
              <a:rPr sz="2000" spc="0" dirty="0" smtClean="0">
                <a:solidFill>
                  <a:srgbClr val="404040"/>
                </a:solidFill>
                <a:latin typeface="Calibri"/>
                <a:cs typeface="Calibri"/>
              </a:rPr>
              <a:t>cla</a:t>
            </a:r>
            <a:r>
              <a:rPr sz="2000" spc="-10" dirty="0" smtClean="0">
                <a:solidFill>
                  <a:srgbClr val="404040"/>
                </a:solidFill>
                <a:latin typeface="Calibri"/>
                <a:cs typeface="Calibri"/>
              </a:rPr>
              <a:t>s</a:t>
            </a:r>
            <a:r>
              <a:rPr sz="2000" spc="0" dirty="0" smtClean="0">
                <a:solidFill>
                  <a:srgbClr val="404040"/>
                </a:solidFill>
                <a:latin typeface="Calibri"/>
                <a:cs typeface="Calibri"/>
              </a:rPr>
              <a:t>if</a:t>
            </a:r>
            <a:r>
              <a:rPr sz="2000" spc="-10" dirty="0" smtClean="0">
                <a:solidFill>
                  <a:srgbClr val="404040"/>
                </a:solidFill>
                <a:latin typeface="Calibri"/>
                <a:cs typeface="Calibri"/>
              </a:rPr>
              <a:t>ic</a:t>
            </a:r>
            <a:r>
              <a:rPr sz="2000" spc="0" dirty="0" smtClean="0">
                <a:solidFill>
                  <a:srgbClr val="404040"/>
                </a:solidFill>
                <a:latin typeface="Calibri"/>
                <a:cs typeface="Calibri"/>
              </a:rPr>
              <a:t>ación</a:t>
            </a:r>
            <a:r>
              <a:rPr sz="2000" spc="10" dirty="0" smtClean="0">
                <a:solidFill>
                  <a:srgbClr val="404040"/>
                </a:solidFill>
                <a:latin typeface="Calibri"/>
                <a:cs typeface="Calibri"/>
              </a:rPr>
              <a:t> </a:t>
            </a:r>
            <a:r>
              <a:rPr sz="2000" spc="0" dirty="0" smtClean="0">
                <a:solidFill>
                  <a:srgbClr val="404040"/>
                </a:solidFill>
                <a:latin typeface="Calibri"/>
                <a:cs typeface="Calibri"/>
              </a:rPr>
              <a:t>de</a:t>
            </a:r>
            <a:r>
              <a:rPr sz="2000" spc="-10" dirty="0" smtClean="0">
                <a:solidFill>
                  <a:srgbClr val="404040"/>
                </a:solidFill>
                <a:latin typeface="Calibri"/>
                <a:cs typeface="Calibri"/>
              </a:rPr>
              <a:t> </a:t>
            </a:r>
            <a:r>
              <a:rPr sz="2000" spc="0" dirty="0" smtClean="0">
                <a:solidFill>
                  <a:srgbClr val="404040"/>
                </a:solidFill>
                <a:latin typeface="Calibri"/>
                <a:cs typeface="Calibri"/>
              </a:rPr>
              <a:t>l</a:t>
            </a:r>
            <a:r>
              <a:rPr sz="2000" spc="-10" dirty="0" smtClean="0">
                <a:solidFill>
                  <a:srgbClr val="404040"/>
                </a:solidFill>
                <a:latin typeface="Calibri"/>
                <a:cs typeface="Calibri"/>
              </a:rPr>
              <a:t>o</a:t>
            </a:r>
            <a:r>
              <a:rPr sz="2000" spc="0" dirty="0" smtClean="0">
                <a:solidFill>
                  <a:srgbClr val="404040"/>
                </a:solidFill>
                <a:latin typeface="Calibri"/>
                <a:cs typeface="Calibri"/>
              </a:rPr>
              <a:t>s</a:t>
            </a:r>
            <a:r>
              <a:rPr sz="2000" spc="-5" dirty="0" smtClean="0">
                <a:solidFill>
                  <a:srgbClr val="404040"/>
                </a:solidFill>
                <a:latin typeface="Calibri"/>
                <a:cs typeface="Calibri"/>
              </a:rPr>
              <a:t> </a:t>
            </a:r>
            <a:r>
              <a:rPr sz="2000" spc="0" dirty="0" smtClean="0">
                <a:solidFill>
                  <a:srgbClr val="404040"/>
                </a:solidFill>
                <a:latin typeface="Calibri"/>
                <a:cs typeface="Calibri"/>
              </a:rPr>
              <a:t>s</a:t>
            </a:r>
            <a:r>
              <a:rPr sz="2000" spc="-10" dirty="0" smtClean="0">
                <a:solidFill>
                  <a:srgbClr val="404040"/>
                </a:solidFill>
                <a:latin typeface="Calibri"/>
                <a:cs typeface="Calibri"/>
              </a:rPr>
              <a:t>e</a:t>
            </a:r>
            <a:r>
              <a:rPr sz="2000" spc="-30" dirty="0" smtClean="0">
                <a:solidFill>
                  <a:srgbClr val="404040"/>
                </a:solidFill>
                <a:latin typeface="Calibri"/>
                <a:cs typeface="Calibri"/>
              </a:rPr>
              <a:t>r</a:t>
            </a:r>
            <a:r>
              <a:rPr sz="2000" spc="0" dirty="0" smtClean="0">
                <a:solidFill>
                  <a:srgbClr val="404040"/>
                </a:solidFill>
                <a:latin typeface="Calibri"/>
                <a:cs typeface="Calibri"/>
              </a:rPr>
              <a:t>es</a:t>
            </a:r>
            <a:r>
              <a:rPr sz="2000" spc="20" dirty="0" smtClean="0">
                <a:solidFill>
                  <a:srgbClr val="404040"/>
                </a:solidFill>
                <a:latin typeface="Calibri"/>
                <a:cs typeface="Calibri"/>
              </a:rPr>
              <a:t> </a:t>
            </a:r>
            <a:r>
              <a:rPr sz="2000" spc="-10" dirty="0" smtClean="0">
                <a:solidFill>
                  <a:srgbClr val="404040"/>
                </a:solidFill>
                <a:latin typeface="Calibri"/>
                <a:cs typeface="Calibri"/>
              </a:rPr>
              <a:t>v</a:t>
            </a:r>
            <a:r>
              <a:rPr sz="2000" spc="0" dirty="0" smtClean="0">
                <a:solidFill>
                  <a:srgbClr val="404040"/>
                </a:solidFill>
                <a:latin typeface="Calibri"/>
                <a:cs typeface="Calibri"/>
              </a:rPr>
              <a:t>i</a:t>
            </a:r>
            <a:r>
              <a:rPr sz="2000" spc="-35" dirty="0" smtClean="0">
                <a:solidFill>
                  <a:srgbClr val="404040"/>
                </a:solidFill>
                <a:latin typeface="Calibri"/>
                <a:cs typeface="Calibri"/>
              </a:rPr>
              <a:t>v</a:t>
            </a:r>
            <a:r>
              <a:rPr sz="2000" spc="0" dirty="0" smtClean="0">
                <a:solidFill>
                  <a:srgbClr val="404040"/>
                </a:solidFill>
                <a:latin typeface="Calibri"/>
                <a:cs typeface="Calibri"/>
              </a:rPr>
              <a:t>o</a:t>
            </a:r>
            <a:r>
              <a:rPr sz="2000" spc="-10" dirty="0" smtClean="0">
                <a:solidFill>
                  <a:srgbClr val="404040"/>
                </a:solidFill>
                <a:latin typeface="Calibri"/>
                <a:cs typeface="Calibri"/>
              </a:rPr>
              <a:t>s</a:t>
            </a:r>
            <a:r>
              <a:rPr sz="2000" spc="0" dirty="0" smtClean="0">
                <a:solidFill>
                  <a:srgbClr val="404040"/>
                </a:solidFill>
                <a:latin typeface="Calibri"/>
                <a:cs typeface="Calibri"/>
              </a:rPr>
              <a:t>:</a:t>
            </a:r>
            <a:endParaRPr sz="2000" dirty="0">
              <a:latin typeface="Calibri"/>
              <a:cs typeface="Calibri"/>
            </a:endParaRPr>
          </a:p>
          <a:p>
            <a:pPr marL="762000" lvl="1" indent="-457200">
              <a:lnSpc>
                <a:spcPct val="100000"/>
              </a:lnSpc>
              <a:spcBef>
                <a:spcPts val="185"/>
              </a:spcBef>
              <a:buClr>
                <a:srgbClr val="1CACE3"/>
              </a:buClr>
              <a:buFont typeface="Calibri"/>
              <a:buChar char="◦"/>
              <a:tabLst>
                <a:tab pos="762000" algn="l"/>
              </a:tabLst>
            </a:pPr>
            <a:r>
              <a:rPr sz="1800" dirty="0" smtClean="0">
                <a:solidFill>
                  <a:srgbClr val="404040"/>
                </a:solidFill>
                <a:latin typeface="Calibri"/>
                <a:cs typeface="Calibri"/>
              </a:rPr>
              <a:t>Los animales</a:t>
            </a:r>
            <a:r>
              <a:rPr sz="1800" spc="15" dirty="0" smtClean="0">
                <a:solidFill>
                  <a:srgbClr val="404040"/>
                </a:solidFill>
                <a:latin typeface="Calibri"/>
                <a:cs typeface="Calibri"/>
              </a:rPr>
              <a:t> </a:t>
            </a:r>
            <a:r>
              <a:rPr sz="1800" spc="-10" dirty="0" smtClean="0">
                <a:solidFill>
                  <a:srgbClr val="404040"/>
                </a:solidFill>
                <a:latin typeface="Calibri"/>
                <a:cs typeface="Calibri"/>
              </a:rPr>
              <a:t>se </a:t>
            </a:r>
            <a:r>
              <a:rPr sz="1800" spc="0" dirty="0" smtClean="0">
                <a:solidFill>
                  <a:srgbClr val="404040"/>
                </a:solidFill>
                <a:latin typeface="Calibri"/>
                <a:cs typeface="Calibri"/>
              </a:rPr>
              <a:t>deben</a:t>
            </a:r>
            <a:r>
              <a:rPr sz="1800" spc="15" dirty="0" smtClean="0">
                <a:solidFill>
                  <a:srgbClr val="404040"/>
                </a:solidFill>
                <a:latin typeface="Calibri"/>
                <a:cs typeface="Calibri"/>
              </a:rPr>
              <a:t> </a:t>
            </a:r>
            <a:r>
              <a:rPr sz="1800" spc="-10" dirty="0" smtClean="0">
                <a:solidFill>
                  <a:srgbClr val="404040"/>
                </a:solidFill>
                <a:latin typeface="Calibri"/>
                <a:cs typeface="Calibri"/>
              </a:rPr>
              <a:t>o</a:t>
            </a:r>
            <a:r>
              <a:rPr sz="1800" spc="-40" dirty="0" smtClean="0">
                <a:solidFill>
                  <a:srgbClr val="404040"/>
                </a:solidFill>
                <a:latin typeface="Calibri"/>
                <a:cs typeface="Calibri"/>
              </a:rPr>
              <a:t>r</a:t>
            </a:r>
            <a:r>
              <a:rPr sz="1800" spc="-45" dirty="0" smtClean="0">
                <a:solidFill>
                  <a:srgbClr val="404040"/>
                </a:solidFill>
                <a:latin typeface="Calibri"/>
                <a:cs typeface="Calibri"/>
              </a:rPr>
              <a:t>g</a:t>
            </a:r>
            <a:r>
              <a:rPr sz="1800" spc="0" dirty="0" smtClean="0">
                <a:solidFill>
                  <a:srgbClr val="404040"/>
                </a:solidFill>
                <a:latin typeface="Calibri"/>
                <a:cs typeface="Calibri"/>
              </a:rPr>
              <a:t>ani</a:t>
            </a:r>
            <a:r>
              <a:rPr sz="1800" spc="-30" dirty="0" smtClean="0">
                <a:solidFill>
                  <a:srgbClr val="404040"/>
                </a:solidFill>
                <a:latin typeface="Calibri"/>
                <a:cs typeface="Calibri"/>
              </a:rPr>
              <a:t>z</a:t>
            </a:r>
            <a:r>
              <a:rPr sz="1800" spc="-10" dirty="0" smtClean="0">
                <a:solidFill>
                  <a:srgbClr val="404040"/>
                </a:solidFill>
                <a:latin typeface="Calibri"/>
                <a:cs typeface="Calibri"/>
              </a:rPr>
              <a:t>ar</a:t>
            </a:r>
            <a:r>
              <a:rPr sz="1800" spc="10" dirty="0" smtClean="0">
                <a:solidFill>
                  <a:srgbClr val="404040"/>
                </a:solidFill>
                <a:latin typeface="Calibri"/>
                <a:cs typeface="Calibri"/>
              </a:rPr>
              <a:t> </a:t>
            </a:r>
            <a:r>
              <a:rPr sz="1800" spc="0" dirty="0" smtClean="0">
                <a:solidFill>
                  <a:srgbClr val="404040"/>
                </a:solidFill>
                <a:latin typeface="Calibri"/>
                <a:cs typeface="Calibri"/>
              </a:rPr>
              <a:t>por</a:t>
            </a:r>
            <a:r>
              <a:rPr sz="1800" spc="10" dirty="0" smtClean="0">
                <a:solidFill>
                  <a:srgbClr val="404040"/>
                </a:solidFill>
                <a:latin typeface="Calibri"/>
                <a:cs typeface="Calibri"/>
              </a:rPr>
              <a:t> </a:t>
            </a:r>
            <a:r>
              <a:rPr sz="1800" spc="0" dirty="0" smtClean="0">
                <a:solidFill>
                  <a:srgbClr val="404040"/>
                </a:solidFill>
                <a:latin typeface="Calibri"/>
                <a:cs typeface="Calibri"/>
              </a:rPr>
              <a:t>su al</a:t>
            </a:r>
            <a:r>
              <a:rPr sz="1800" spc="-10" dirty="0" smtClean="0">
                <a:solidFill>
                  <a:srgbClr val="404040"/>
                </a:solidFill>
                <a:latin typeface="Calibri"/>
                <a:cs typeface="Calibri"/>
              </a:rPr>
              <a:t>i</a:t>
            </a:r>
            <a:r>
              <a:rPr sz="1800" spc="-15" dirty="0" smtClean="0">
                <a:solidFill>
                  <a:srgbClr val="404040"/>
                </a:solidFill>
                <a:latin typeface="Calibri"/>
                <a:cs typeface="Calibri"/>
              </a:rPr>
              <a:t>men</a:t>
            </a:r>
            <a:r>
              <a:rPr sz="1800" spc="-45" dirty="0" smtClean="0">
                <a:solidFill>
                  <a:srgbClr val="404040"/>
                </a:solidFill>
                <a:latin typeface="Calibri"/>
                <a:cs typeface="Calibri"/>
              </a:rPr>
              <a:t>t</a:t>
            </a:r>
            <a:r>
              <a:rPr sz="1800" spc="0" dirty="0" smtClean="0">
                <a:solidFill>
                  <a:srgbClr val="404040"/>
                </a:solidFill>
                <a:latin typeface="Calibri"/>
                <a:cs typeface="Calibri"/>
              </a:rPr>
              <a:t>ac</a:t>
            </a:r>
            <a:r>
              <a:rPr sz="1800" spc="-10" dirty="0" smtClean="0">
                <a:solidFill>
                  <a:srgbClr val="404040"/>
                </a:solidFill>
                <a:latin typeface="Calibri"/>
                <a:cs typeface="Calibri"/>
              </a:rPr>
              <a:t>i</a:t>
            </a:r>
            <a:r>
              <a:rPr sz="1800" spc="0" dirty="0" smtClean="0">
                <a:solidFill>
                  <a:srgbClr val="404040"/>
                </a:solidFill>
                <a:latin typeface="Calibri"/>
                <a:cs typeface="Calibri"/>
              </a:rPr>
              <a:t>ón,</a:t>
            </a:r>
            <a:r>
              <a:rPr sz="1800" spc="20" dirty="0" smtClean="0">
                <a:solidFill>
                  <a:srgbClr val="404040"/>
                </a:solidFill>
                <a:latin typeface="Calibri"/>
                <a:cs typeface="Calibri"/>
              </a:rPr>
              <a:t> </a:t>
            </a:r>
            <a:r>
              <a:rPr sz="1800" spc="-10" dirty="0" smtClean="0">
                <a:solidFill>
                  <a:srgbClr val="404040"/>
                </a:solidFill>
                <a:latin typeface="Calibri"/>
                <a:cs typeface="Calibri"/>
              </a:rPr>
              <a:t>e</a:t>
            </a:r>
            <a:r>
              <a:rPr sz="1800" spc="-30" dirty="0" smtClean="0">
                <a:solidFill>
                  <a:srgbClr val="404040"/>
                </a:solidFill>
                <a:latin typeface="Calibri"/>
                <a:cs typeface="Calibri"/>
              </a:rPr>
              <a:t>s</a:t>
            </a:r>
            <a:r>
              <a:rPr sz="1800" spc="-25" dirty="0" smtClean="0">
                <a:solidFill>
                  <a:srgbClr val="404040"/>
                </a:solidFill>
                <a:latin typeface="Calibri"/>
                <a:cs typeface="Calibri"/>
              </a:rPr>
              <a:t>t</a:t>
            </a:r>
            <a:r>
              <a:rPr sz="1800" spc="0" dirty="0" smtClean="0">
                <a:solidFill>
                  <a:srgbClr val="404040"/>
                </a:solidFill>
                <a:latin typeface="Calibri"/>
                <a:cs typeface="Calibri"/>
              </a:rPr>
              <a:t>o</a:t>
            </a:r>
            <a:r>
              <a:rPr sz="1800" spc="-5" dirty="0" smtClean="0">
                <a:solidFill>
                  <a:srgbClr val="404040"/>
                </a:solidFill>
                <a:latin typeface="Calibri"/>
                <a:cs typeface="Calibri"/>
              </a:rPr>
              <a:t> </a:t>
            </a:r>
            <a:r>
              <a:rPr sz="1800" spc="-10" dirty="0" smtClean="0">
                <a:solidFill>
                  <a:srgbClr val="404040"/>
                </a:solidFill>
                <a:latin typeface="Calibri"/>
                <a:cs typeface="Calibri"/>
              </a:rPr>
              <a:t>es:</a:t>
            </a:r>
            <a:r>
              <a:rPr sz="1800" spc="-5" dirty="0" smtClean="0">
                <a:solidFill>
                  <a:srgbClr val="404040"/>
                </a:solidFill>
                <a:latin typeface="Calibri"/>
                <a:cs typeface="Calibri"/>
              </a:rPr>
              <a:t> </a:t>
            </a:r>
            <a:r>
              <a:rPr sz="1800" spc="0" dirty="0" smtClean="0">
                <a:solidFill>
                  <a:srgbClr val="404040"/>
                </a:solidFill>
                <a:latin typeface="Calibri"/>
                <a:cs typeface="Calibri"/>
              </a:rPr>
              <a:t>Carní</a:t>
            </a:r>
            <a:r>
              <a:rPr sz="1800" spc="-15" dirty="0" smtClean="0">
                <a:solidFill>
                  <a:srgbClr val="404040"/>
                </a:solidFill>
                <a:latin typeface="Calibri"/>
                <a:cs typeface="Calibri"/>
              </a:rPr>
              <a:t>v</a:t>
            </a:r>
            <a:r>
              <a:rPr sz="1800" spc="-10" dirty="0" smtClean="0">
                <a:solidFill>
                  <a:srgbClr val="404040"/>
                </a:solidFill>
                <a:latin typeface="Calibri"/>
                <a:cs typeface="Calibri"/>
              </a:rPr>
              <a:t>o</a:t>
            </a:r>
            <a:r>
              <a:rPr sz="1800" spc="-40" dirty="0" smtClean="0">
                <a:solidFill>
                  <a:srgbClr val="404040"/>
                </a:solidFill>
                <a:latin typeface="Calibri"/>
                <a:cs typeface="Calibri"/>
              </a:rPr>
              <a:t>r</a:t>
            </a:r>
            <a:r>
              <a:rPr sz="1800" spc="-10" dirty="0" smtClean="0">
                <a:solidFill>
                  <a:srgbClr val="404040"/>
                </a:solidFill>
                <a:latin typeface="Calibri"/>
                <a:cs typeface="Calibri"/>
              </a:rPr>
              <a:t>os, Herbí</a:t>
            </a:r>
            <a:r>
              <a:rPr sz="1800" spc="-25" dirty="0" smtClean="0">
                <a:solidFill>
                  <a:srgbClr val="404040"/>
                </a:solidFill>
                <a:latin typeface="Calibri"/>
                <a:cs typeface="Calibri"/>
              </a:rPr>
              <a:t>v</a:t>
            </a:r>
            <a:r>
              <a:rPr sz="1800" spc="-10" dirty="0" smtClean="0">
                <a:solidFill>
                  <a:srgbClr val="404040"/>
                </a:solidFill>
                <a:latin typeface="Calibri"/>
                <a:cs typeface="Calibri"/>
              </a:rPr>
              <a:t>o</a:t>
            </a:r>
            <a:r>
              <a:rPr sz="1800" spc="-40" dirty="0" smtClean="0">
                <a:solidFill>
                  <a:srgbClr val="404040"/>
                </a:solidFill>
                <a:latin typeface="Calibri"/>
                <a:cs typeface="Calibri"/>
              </a:rPr>
              <a:t>r</a:t>
            </a:r>
            <a:r>
              <a:rPr sz="1800" spc="0" dirty="0" smtClean="0">
                <a:solidFill>
                  <a:srgbClr val="404040"/>
                </a:solidFill>
                <a:latin typeface="Calibri"/>
                <a:cs typeface="Calibri"/>
              </a:rPr>
              <a:t>os</a:t>
            </a:r>
            <a:r>
              <a:rPr sz="1800" spc="15" dirty="0" smtClean="0">
                <a:solidFill>
                  <a:srgbClr val="404040"/>
                </a:solidFill>
                <a:latin typeface="Calibri"/>
                <a:cs typeface="Calibri"/>
              </a:rPr>
              <a:t> </a:t>
            </a:r>
            <a:r>
              <a:rPr sz="1800" spc="-10" dirty="0" smtClean="0">
                <a:solidFill>
                  <a:srgbClr val="404040"/>
                </a:solidFill>
                <a:latin typeface="Calibri"/>
                <a:cs typeface="Calibri"/>
              </a:rPr>
              <a:t>y Omní</a:t>
            </a:r>
            <a:r>
              <a:rPr sz="1800" spc="-15" dirty="0" smtClean="0">
                <a:solidFill>
                  <a:srgbClr val="404040"/>
                </a:solidFill>
                <a:latin typeface="Calibri"/>
                <a:cs typeface="Calibri"/>
              </a:rPr>
              <a:t>v</a:t>
            </a:r>
            <a:r>
              <a:rPr sz="1800" spc="-10" dirty="0" smtClean="0">
                <a:solidFill>
                  <a:srgbClr val="404040"/>
                </a:solidFill>
                <a:latin typeface="Calibri"/>
                <a:cs typeface="Calibri"/>
              </a:rPr>
              <a:t>o</a:t>
            </a:r>
            <a:r>
              <a:rPr sz="1800" spc="-40" dirty="0" smtClean="0">
                <a:solidFill>
                  <a:srgbClr val="404040"/>
                </a:solidFill>
                <a:latin typeface="Calibri"/>
                <a:cs typeface="Calibri"/>
              </a:rPr>
              <a:t>r</a:t>
            </a:r>
            <a:r>
              <a:rPr sz="1800" spc="0" dirty="0" smtClean="0">
                <a:solidFill>
                  <a:srgbClr val="404040"/>
                </a:solidFill>
                <a:latin typeface="Calibri"/>
                <a:cs typeface="Calibri"/>
              </a:rPr>
              <a:t>os</a:t>
            </a:r>
            <a:endParaRPr sz="1800" dirty="0">
              <a:latin typeface="Calibri"/>
              <a:cs typeface="Calibri"/>
            </a:endParaRPr>
          </a:p>
          <a:p>
            <a:pPr marL="762000" lvl="1" indent="-457200">
              <a:lnSpc>
                <a:spcPct val="100000"/>
              </a:lnSpc>
              <a:spcBef>
                <a:spcPts val="384"/>
              </a:spcBef>
              <a:buClr>
                <a:srgbClr val="1CACE3"/>
              </a:buClr>
              <a:buFont typeface="Calibri"/>
              <a:buChar char="◦"/>
              <a:tabLst>
                <a:tab pos="762000" algn="l"/>
              </a:tabLst>
            </a:pPr>
            <a:r>
              <a:rPr sz="1800" dirty="0" smtClean="0">
                <a:solidFill>
                  <a:srgbClr val="404040"/>
                </a:solidFill>
                <a:latin typeface="Calibri"/>
                <a:cs typeface="Calibri"/>
              </a:rPr>
              <a:t>Las</a:t>
            </a:r>
            <a:r>
              <a:rPr sz="1800" spc="5" dirty="0" smtClean="0">
                <a:solidFill>
                  <a:srgbClr val="404040"/>
                </a:solidFill>
                <a:latin typeface="Calibri"/>
                <a:cs typeface="Calibri"/>
              </a:rPr>
              <a:t> </a:t>
            </a:r>
            <a:r>
              <a:rPr sz="1800" spc="0" dirty="0" smtClean="0">
                <a:solidFill>
                  <a:srgbClr val="404040"/>
                </a:solidFill>
                <a:latin typeface="Calibri"/>
                <a:cs typeface="Calibri"/>
              </a:rPr>
              <a:t>pla</a:t>
            </a:r>
            <a:r>
              <a:rPr sz="1800" spc="-15" dirty="0" smtClean="0">
                <a:solidFill>
                  <a:srgbClr val="404040"/>
                </a:solidFill>
                <a:latin typeface="Calibri"/>
                <a:cs typeface="Calibri"/>
              </a:rPr>
              <a:t>n</a:t>
            </a:r>
            <a:r>
              <a:rPr sz="1800" spc="-40" dirty="0" smtClean="0">
                <a:solidFill>
                  <a:srgbClr val="404040"/>
                </a:solidFill>
                <a:latin typeface="Calibri"/>
                <a:cs typeface="Calibri"/>
              </a:rPr>
              <a:t>t</a:t>
            </a:r>
            <a:r>
              <a:rPr sz="1800" spc="0" dirty="0" smtClean="0">
                <a:solidFill>
                  <a:srgbClr val="404040"/>
                </a:solidFill>
                <a:latin typeface="Calibri"/>
                <a:cs typeface="Calibri"/>
              </a:rPr>
              <a:t>as</a:t>
            </a:r>
            <a:r>
              <a:rPr sz="1800" spc="5" dirty="0" smtClean="0">
                <a:solidFill>
                  <a:srgbClr val="404040"/>
                </a:solidFill>
                <a:latin typeface="Calibri"/>
                <a:cs typeface="Calibri"/>
              </a:rPr>
              <a:t> </a:t>
            </a:r>
            <a:r>
              <a:rPr sz="1800" spc="-10" dirty="0" smtClean="0">
                <a:solidFill>
                  <a:srgbClr val="404040"/>
                </a:solidFill>
                <a:latin typeface="Calibri"/>
                <a:cs typeface="Calibri"/>
              </a:rPr>
              <a:t>se</a:t>
            </a:r>
            <a:r>
              <a:rPr sz="1800" spc="5" dirty="0" smtClean="0">
                <a:solidFill>
                  <a:srgbClr val="404040"/>
                </a:solidFill>
                <a:latin typeface="Calibri"/>
                <a:cs typeface="Calibri"/>
              </a:rPr>
              <a:t> </a:t>
            </a:r>
            <a:r>
              <a:rPr sz="1800" spc="0" dirty="0" smtClean="0">
                <a:solidFill>
                  <a:srgbClr val="404040"/>
                </a:solidFill>
                <a:latin typeface="Calibri"/>
                <a:cs typeface="Calibri"/>
              </a:rPr>
              <a:t>deben</a:t>
            </a:r>
            <a:r>
              <a:rPr sz="1800" spc="15" dirty="0" smtClean="0">
                <a:solidFill>
                  <a:srgbClr val="404040"/>
                </a:solidFill>
                <a:latin typeface="Calibri"/>
                <a:cs typeface="Calibri"/>
              </a:rPr>
              <a:t> </a:t>
            </a:r>
            <a:r>
              <a:rPr sz="1800" spc="-20" dirty="0" smtClean="0">
                <a:solidFill>
                  <a:srgbClr val="404040"/>
                </a:solidFill>
                <a:latin typeface="Calibri"/>
                <a:cs typeface="Calibri"/>
              </a:rPr>
              <a:t>c</a:t>
            </a:r>
            <a:r>
              <a:rPr sz="1800" spc="-5" dirty="0" smtClean="0">
                <a:solidFill>
                  <a:srgbClr val="404040"/>
                </a:solidFill>
                <a:latin typeface="Calibri"/>
                <a:cs typeface="Calibri"/>
              </a:rPr>
              <a:t>l</a:t>
            </a:r>
            <a:r>
              <a:rPr sz="1800" spc="0" dirty="0" smtClean="0">
                <a:solidFill>
                  <a:srgbClr val="404040"/>
                </a:solidFill>
                <a:latin typeface="Calibri"/>
                <a:cs typeface="Calibri"/>
              </a:rPr>
              <a:t>as</a:t>
            </a:r>
            <a:r>
              <a:rPr sz="1800" spc="-5" dirty="0" smtClean="0">
                <a:solidFill>
                  <a:srgbClr val="404040"/>
                </a:solidFill>
                <a:latin typeface="Calibri"/>
                <a:cs typeface="Calibri"/>
              </a:rPr>
              <a:t>i</a:t>
            </a:r>
            <a:r>
              <a:rPr sz="1800" spc="0" dirty="0" smtClean="0">
                <a:solidFill>
                  <a:srgbClr val="404040"/>
                </a:solidFill>
                <a:latin typeface="Calibri"/>
                <a:cs typeface="Calibri"/>
              </a:rPr>
              <a:t>fi</a:t>
            </a:r>
            <a:r>
              <a:rPr sz="1800" spc="-20" dirty="0" smtClean="0">
                <a:solidFill>
                  <a:srgbClr val="404040"/>
                </a:solidFill>
                <a:latin typeface="Calibri"/>
                <a:cs typeface="Calibri"/>
              </a:rPr>
              <a:t>c</a:t>
            </a:r>
            <a:r>
              <a:rPr sz="1800" spc="-10" dirty="0" smtClean="0">
                <a:solidFill>
                  <a:srgbClr val="404040"/>
                </a:solidFill>
                <a:latin typeface="Calibri"/>
                <a:cs typeface="Calibri"/>
              </a:rPr>
              <a:t>ar</a:t>
            </a:r>
            <a:r>
              <a:rPr sz="1800" spc="10" dirty="0" smtClean="0">
                <a:solidFill>
                  <a:srgbClr val="404040"/>
                </a:solidFill>
                <a:latin typeface="Calibri"/>
                <a:cs typeface="Calibri"/>
              </a:rPr>
              <a:t> </a:t>
            </a:r>
            <a:r>
              <a:rPr sz="1800" spc="0" dirty="0" smtClean="0">
                <a:solidFill>
                  <a:srgbClr val="404040"/>
                </a:solidFill>
                <a:latin typeface="Calibri"/>
                <a:cs typeface="Calibri"/>
              </a:rPr>
              <a:t>por</a:t>
            </a:r>
            <a:r>
              <a:rPr sz="1800" spc="10" dirty="0" smtClean="0">
                <a:solidFill>
                  <a:srgbClr val="404040"/>
                </a:solidFill>
                <a:latin typeface="Calibri"/>
                <a:cs typeface="Calibri"/>
              </a:rPr>
              <a:t> </a:t>
            </a:r>
            <a:r>
              <a:rPr sz="1800" spc="0" dirty="0" smtClean="0">
                <a:solidFill>
                  <a:srgbClr val="404040"/>
                </a:solidFill>
                <a:latin typeface="Calibri"/>
                <a:cs typeface="Calibri"/>
              </a:rPr>
              <a:t>su t</a:t>
            </a:r>
            <a:r>
              <a:rPr sz="1800" spc="-10" dirty="0" smtClean="0">
                <a:solidFill>
                  <a:srgbClr val="404040"/>
                </a:solidFill>
                <a:latin typeface="Calibri"/>
                <a:cs typeface="Calibri"/>
              </a:rPr>
              <a:t>i</a:t>
            </a:r>
            <a:r>
              <a:rPr sz="1800" spc="0" dirty="0" smtClean="0">
                <a:solidFill>
                  <a:srgbClr val="404040"/>
                </a:solidFill>
                <a:latin typeface="Calibri"/>
                <a:cs typeface="Calibri"/>
              </a:rPr>
              <a:t>po</a:t>
            </a:r>
            <a:r>
              <a:rPr sz="1800" spc="-5" dirty="0" smtClean="0">
                <a:solidFill>
                  <a:srgbClr val="404040"/>
                </a:solidFill>
                <a:latin typeface="Calibri"/>
                <a:cs typeface="Calibri"/>
              </a:rPr>
              <a:t>:</a:t>
            </a:r>
            <a:r>
              <a:rPr sz="1800" spc="10" dirty="0" smtClean="0">
                <a:solidFill>
                  <a:srgbClr val="404040"/>
                </a:solidFill>
                <a:latin typeface="Calibri"/>
                <a:cs typeface="Calibri"/>
              </a:rPr>
              <a:t> </a:t>
            </a:r>
            <a:r>
              <a:rPr sz="1800" spc="0" dirty="0" smtClean="0">
                <a:solidFill>
                  <a:srgbClr val="404040"/>
                </a:solidFill>
                <a:latin typeface="Calibri"/>
                <a:cs typeface="Calibri"/>
              </a:rPr>
              <a:t>Árbo</a:t>
            </a:r>
            <a:r>
              <a:rPr sz="1800" spc="-5" dirty="0" smtClean="0">
                <a:solidFill>
                  <a:srgbClr val="404040"/>
                </a:solidFill>
                <a:latin typeface="Calibri"/>
                <a:cs typeface="Calibri"/>
              </a:rPr>
              <a:t>l</a:t>
            </a:r>
            <a:r>
              <a:rPr sz="1800" spc="-10" dirty="0" smtClean="0">
                <a:solidFill>
                  <a:srgbClr val="404040"/>
                </a:solidFill>
                <a:latin typeface="Calibri"/>
                <a:cs typeface="Calibri"/>
              </a:rPr>
              <a:t>e</a:t>
            </a:r>
            <a:r>
              <a:rPr sz="1800" spc="-5" dirty="0" smtClean="0">
                <a:solidFill>
                  <a:srgbClr val="404040"/>
                </a:solidFill>
                <a:latin typeface="Calibri"/>
                <a:cs typeface="Calibri"/>
              </a:rPr>
              <a:t>s,</a:t>
            </a:r>
            <a:r>
              <a:rPr sz="1800" spc="5" dirty="0" smtClean="0">
                <a:solidFill>
                  <a:srgbClr val="404040"/>
                </a:solidFill>
                <a:latin typeface="Calibri"/>
                <a:cs typeface="Calibri"/>
              </a:rPr>
              <a:t> </a:t>
            </a:r>
            <a:r>
              <a:rPr sz="1800" spc="0" dirty="0" smtClean="0">
                <a:solidFill>
                  <a:srgbClr val="404040"/>
                </a:solidFill>
                <a:latin typeface="Calibri"/>
                <a:cs typeface="Calibri"/>
              </a:rPr>
              <a:t>Arbu</a:t>
            </a:r>
            <a:r>
              <a:rPr sz="1800" spc="-20" dirty="0" smtClean="0">
                <a:solidFill>
                  <a:srgbClr val="404040"/>
                </a:solidFill>
                <a:latin typeface="Calibri"/>
                <a:cs typeface="Calibri"/>
              </a:rPr>
              <a:t>s</a:t>
            </a:r>
            <a:r>
              <a:rPr sz="1800" spc="-25" dirty="0" smtClean="0">
                <a:solidFill>
                  <a:srgbClr val="404040"/>
                </a:solidFill>
                <a:latin typeface="Calibri"/>
                <a:cs typeface="Calibri"/>
              </a:rPr>
              <a:t>t</a:t>
            </a:r>
            <a:r>
              <a:rPr sz="1800" spc="0" dirty="0" smtClean="0">
                <a:solidFill>
                  <a:srgbClr val="404040"/>
                </a:solidFill>
                <a:latin typeface="Calibri"/>
                <a:cs typeface="Calibri"/>
              </a:rPr>
              <a:t>os</a:t>
            </a:r>
            <a:r>
              <a:rPr sz="1800" spc="-10" dirty="0" smtClean="0">
                <a:solidFill>
                  <a:srgbClr val="404040"/>
                </a:solidFill>
                <a:latin typeface="Calibri"/>
                <a:cs typeface="Calibri"/>
              </a:rPr>
              <a:t> y H</a:t>
            </a:r>
            <a:r>
              <a:rPr sz="1800" spc="-5" dirty="0" smtClean="0">
                <a:solidFill>
                  <a:srgbClr val="404040"/>
                </a:solidFill>
                <a:latin typeface="Calibri"/>
                <a:cs typeface="Calibri"/>
              </a:rPr>
              <a:t>i</a:t>
            </a:r>
            <a:r>
              <a:rPr sz="1800" spc="-10" dirty="0" smtClean="0">
                <a:solidFill>
                  <a:srgbClr val="404040"/>
                </a:solidFill>
                <a:latin typeface="Calibri"/>
                <a:cs typeface="Calibri"/>
              </a:rPr>
              <a:t>erbas</a:t>
            </a:r>
            <a:endParaRPr sz="1800" dirty="0">
              <a:latin typeface="Calibri"/>
              <a:cs typeface="Calibri"/>
            </a:endParaRPr>
          </a:p>
          <a:p>
            <a:pPr marL="762000" lvl="1" indent="-457200">
              <a:lnSpc>
                <a:spcPct val="100000"/>
              </a:lnSpc>
              <a:spcBef>
                <a:spcPts val="384"/>
              </a:spcBef>
              <a:buClr>
                <a:srgbClr val="1CACE3"/>
              </a:buClr>
              <a:buFont typeface="Calibri"/>
              <a:buChar char="◦"/>
              <a:tabLst>
                <a:tab pos="762000" algn="l"/>
              </a:tabLst>
            </a:pPr>
            <a:r>
              <a:rPr sz="1800" spc="-55" dirty="0" smtClean="0">
                <a:solidFill>
                  <a:srgbClr val="404040"/>
                </a:solidFill>
                <a:latin typeface="Calibri"/>
                <a:cs typeface="Calibri"/>
              </a:rPr>
              <a:t>P</a:t>
            </a:r>
            <a:r>
              <a:rPr sz="1800" spc="-10" dirty="0" smtClean="0">
                <a:solidFill>
                  <a:srgbClr val="404040"/>
                </a:solidFill>
                <a:latin typeface="Calibri"/>
                <a:cs typeface="Calibri"/>
              </a:rPr>
              <a:t>a</a:t>
            </a:r>
            <a:r>
              <a:rPr sz="1800" spc="-50" dirty="0" smtClean="0">
                <a:solidFill>
                  <a:srgbClr val="404040"/>
                </a:solidFill>
                <a:latin typeface="Calibri"/>
                <a:cs typeface="Calibri"/>
              </a:rPr>
              <a:t>r</a:t>
            </a:r>
            <a:r>
              <a:rPr sz="1800" spc="0" dirty="0" smtClean="0">
                <a:solidFill>
                  <a:srgbClr val="404040"/>
                </a:solidFill>
                <a:latin typeface="Calibri"/>
                <a:cs typeface="Calibri"/>
              </a:rPr>
              <a:t>a </a:t>
            </a:r>
            <a:r>
              <a:rPr sz="1800" spc="-5" dirty="0" smtClean="0">
                <a:solidFill>
                  <a:srgbClr val="404040"/>
                </a:solidFill>
                <a:latin typeface="Calibri"/>
                <a:cs typeface="Calibri"/>
              </a:rPr>
              <a:t>l</a:t>
            </a:r>
            <a:r>
              <a:rPr sz="1800" spc="0" dirty="0" smtClean="0">
                <a:solidFill>
                  <a:srgbClr val="404040"/>
                </a:solidFill>
                <a:latin typeface="Calibri"/>
                <a:cs typeface="Calibri"/>
              </a:rPr>
              <a:t>os animales,</a:t>
            </a:r>
            <a:r>
              <a:rPr sz="1800" spc="15" dirty="0" smtClean="0">
                <a:solidFill>
                  <a:srgbClr val="404040"/>
                </a:solidFill>
                <a:latin typeface="Calibri"/>
                <a:cs typeface="Calibri"/>
              </a:rPr>
              <a:t> </a:t>
            </a:r>
            <a:r>
              <a:rPr sz="1800" spc="-10" dirty="0" smtClean="0">
                <a:solidFill>
                  <a:srgbClr val="404040"/>
                </a:solidFill>
                <a:latin typeface="Calibri"/>
                <a:cs typeface="Calibri"/>
              </a:rPr>
              <a:t>se</a:t>
            </a:r>
            <a:r>
              <a:rPr sz="1800" spc="5" dirty="0" smtClean="0">
                <a:solidFill>
                  <a:srgbClr val="404040"/>
                </a:solidFill>
                <a:latin typeface="Calibri"/>
                <a:cs typeface="Calibri"/>
              </a:rPr>
              <a:t> </a:t>
            </a:r>
            <a:r>
              <a:rPr sz="1800" spc="0" dirty="0" smtClean="0">
                <a:solidFill>
                  <a:srgbClr val="404040"/>
                </a:solidFill>
                <a:latin typeface="Calibri"/>
                <a:cs typeface="Calibri"/>
              </a:rPr>
              <a:t>pon</a:t>
            </a:r>
            <a:r>
              <a:rPr sz="1800" spc="5" dirty="0" smtClean="0">
                <a:solidFill>
                  <a:srgbClr val="404040"/>
                </a:solidFill>
                <a:latin typeface="Calibri"/>
                <a:cs typeface="Calibri"/>
              </a:rPr>
              <a:t>e</a:t>
            </a:r>
            <a:r>
              <a:rPr sz="1800" spc="0" dirty="0" smtClean="0">
                <a:solidFill>
                  <a:srgbClr val="404040"/>
                </a:solidFill>
                <a:latin typeface="Calibri"/>
                <a:cs typeface="Calibri"/>
              </a:rPr>
              <a:t>n</a:t>
            </a:r>
            <a:r>
              <a:rPr sz="1800" spc="15" dirty="0" smtClean="0">
                <a:solidFill>
                  <a:srgbClr val="404040"/>
                </a:solidFill>
                <a:latin typeface="Calibri"/>
                <a:cs typeface="Calibri"/>
              </a:rPr>
              <a:t> </a:t>
            </a:r>
            <a:r>
              <a:rPr sz="1800" spc="-10" dirty="0" smtClean="0">
                <a:solidFill>
                  <a:srgbClr val="404040"/>
                </a:solidFill>
                <a:latin typeface="Calibri"/>
                <a:cs typeface="Calibri"/>
              </a:rPr>
              <a:t>3 ejem</a:t>
            </a:r>
            <a:r>
              <a:rPr sz="1800" spc="-5" dirty="0" smtClean="0">
                <a:solidFill>
                  <a:srgbClr val="404040"/>
                </a:solidFill>
                <a:latin typeface="Calibri"/>
                <a:cs typeface="Calibri"/>
              </a:rPr>
              <a:t>pl</a:t>
            </a:r>
            <a:r>
              <a:rPr sz="1800" spc="0" dirty="0" smtClean="0">
                <a:solidFill>
                  <a:srgbClr val="404040"/>
                </a:solidFill>
                <a:latin typeface="Calibri"/>
                <a:cs typeface="Calibri"/>
              </a:rPr>
              <a:t>o</a:t>
            </a:r>
            <a:r>
              <a:rPr sz="1800" spc="5" dirty="0" smtClean="0">
                <a:solidFill>
                  <a:srgbClr val="404040"/>
                </a:solidFill>
                <a:latin typeface="Calibri"/>
                <a:cs typeface="Calibri"/>
              </a:rPr>
              <a:t>s</a:t>
            </a:r>
            <a:r>
              <a:rPr sz="1800" spc="-5" dirty="0" smtClean="0">
                <a:solidFill>
                  <a:srgbClr val="404040"/>
                </a:solidFill>
                <a:latin typeface="Calibri"/>
                <a:cs typeface="Calibri"/>
              </a:rPr>
              <a:t>: </a:t>
            </a:r>
            <a:r>
              <a:rPr sz="1800" spc="0" dirty="0" smtClean="0">
                <a:solidFill>
                  <a:srgbClr val="404040"/>
                </a:solidFill>
                <a:latin typeface="Calibri"/>
                <a:cs typeface="Calibri"/>
              </a:rPr>
              <a:t>Conej</a:t>
            </a:r>
            <a:r>
              <a:rPr sz="1800" spc="-40" dirty="0" smtClean="0">
                <a:solidFill>
                  <a:srgbClr val="404040"/>
                </a:solidFill>
                <a:latin typeface="Calibri"/>
                <a:cs typeface="Calibri"/>
              </a:rPr>
              <a:t>o</a:t>
            </a:r>
            <a:r>
              <a:rPr sz="1800" spc="-5" dirty="0" smtClean="0">
                <a:solidFill>
                  <a:srgbClr val="404040"/>
                </a:solidFill>
                <a:latin typeface="Calibri"/>
                <a:cs typeface="Calibri"/>
              </a:rPr>
              <a:t>,</a:t>
            </a:r>
            <a:r>
              <a:rPr sz="1800" spc="20" dirty="0" smtClean="0">
                <a:solidFill>
                  <a:srgbClr val="404040"/>
                </a:solidFill>
                <a:latin typeface="Calibri"/>
                <a:cs typeface="Calibri"/>
              </a:rPr>
              <a:t> </a:t>
            </a:r>
            <a:r>
              <a:rPr sz="1800" spc="0" dirty="0" smtClean="0">
                <a:solidFill>
                  <a:srgbClr val="404040"/>
                </a:solidFill>
                <a:latin typeface="Calibri"/>
                <a:cs typeface="Calibri"/>
              </a:rPr>
              <a:t>León</a:t>
            </a:r>
            <a:r>
              <a:rPr sz="1800" spc="15" dirty="0" smtClean="0">
                <a:solidFill>
                  <a:srgbClr val="404040"/>
                </a:solidFill>
                <a:latin typeface="Calibri"/>
                <a:cs typeface="Calibri"/>
              </a:rPr>
              <a:t> </a:t>
            </a:r>
            <a:r>
              <a:rPr sz="1800" spc="-10" dirty="0" smtClean="0">
                <a:solidFill>
                  <a:srgbClr val="404040"/>
                </a:solidFill>
                <a:latin typeface="Calibri"/>
                <a:cs typeface="Calibri"/>
              </a:rPr>
              <a:t>y </a:t>
            </a:r>
            <a:r>
              <a:rPr sz="1800" spc="-100" dirty="0" smtClean="0">
                <a:solidFill>
                  <a:srgbClr val="404040"/>
                </a:solidFill>
                <a:latin typeface="Calibri"/>
                <a:cs typeface="Calibri"/>
              </a:rPr>
              <a:t>V</a:t>
            </a:r>
            <a:r>
              <a:rPr sz="1800" spc="-10" dirty="0" smtClean="0">
                <a:solidFill>
                  <a:srgbClr val="404040"/>
                </a:solidFill>
                <a:latin typeface="Calibri"/>
                <a:cs typeface="Calibri"/>
              </a:rPr>
              <a:t>a</a:t>
            </a:r>
            <a:r>
              <a:rPr sz="1800" spc="-30" dirty="0" smtClean="0">
                <a:solidFill>
                  <a:srgbClr val="404040"/>
                </a:solidFill>
                <a:latin typeface="Calibri"/>
                <a:cs typeface="Calibri"/>
              </a:rPr>
              <a:t>c</a:t>
            </a:r>
            <a:r>
              <a:rPr sz="1800" spc="0" dirty="0" smtClean="0">
                <a:solidFill>
                  <a:srgbClr val="404040"/>
                </a:solidFill>
                <a:latin typeface="Calibri"/>
                <a:cs typeface="Calibri"/>
              </a:rPr>
              <a:t>a</a:t>
            </a:r>
            <a:endParaRPr sz="1800" dirty="0">
              <a:latin typeface="Calibri"/>
              <a:cs typeface="Calibri"/>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21</a:t>
            </a:fld>
            <a:endParaRPr lang="es-A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
        <p:nvSpPr>
          <p:cNvPr id="6" name="bk object 18"/>
          <p:cNvSpPr/>
          <p:nvPr/>
        </p:nvSpPr>
        <p:spPr>
          <a:xfrm>
            <a:off x="381000" y="2501204"/>
            <a:ext cx="10287000" cy="3816349"/>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0" dirty="0" err="1" smtClean="0">
                <a:solidFill>
                  <a:srgbClr val="404040"/>
                </a:solidFill>
                <a:latin typeface="Calibri Light"/>
                <a:cs typeface="Calibri Light"/>
              </a:rPr>
              <a:t>E</a:t>
            </a:r>
            <a:r>
              <a:rPr sz="4800" u="sng" spc="-65" dirty="0" err="1" smtClean="0">
                <a:solidFill>
                  <a:srgbClr val="404040"/>
                </a:solidFill>
                <a:latin typeface="Calibri Light"/>
                <a:cs typeface="Calibri Light"/>
              </a:rPr>
              <a:t>j</a:t>
            </a:r>
            <a:r>
              <a:rPr sz="4800" u="sng" spc="-45" dirty="0" err="1" smtClean="0">
                <a:solidFill>
                  <a:srgbClr val="404040"/>
                </a:solidFill>
                <a:latin typeface="Calibri Light"/>
                <a:cs typeface="Calibri Light"/>
              </a:rPr>
              <a:t>e</a:t>
            </a:r>
            <a:r>
              <a:rPr sz="4800" u="sng" spc="-55" dirty="0" err="1" smtClean="0">
                <a:solidFill>
                  <a:srgbClr val="404040"/>
                </a:solidFill>
                <a:latin typeface="Calibri Light"/>
                <a:cs typeface="Calibri Light"/>
              </a:rPr>
              <a:t>m</a:t>
            </a:r>
            <a:r>
              <a:rPr sz="4800" u="sng" spc="-75" dirty="0" err="1" smtClean="0">
                <a:solidFill>
                  <a:srgbClr val="404040"/>
                </a:solidFill>
                <a:latin typeface="Calibri Light"/>
                <a:cs typeface="Calibri Light"/>
              </a:rPr>
              <a:t>p</a:t>
            </a:r>
            <a:r>
              <a:rPr sz="4800" u="sng" spc="-70" dirty="0" err="1" smtClean="0">
                <a:solidFill>
                  <a:srgbClr val="404040"/>
                </a:solidFill>
                <a:latin typeface="Calibri Light"/>
                <a:cs typeface="Calibri Light"/>
              </a:rPr>
              <a:t>l</a:t>
            </a:r>
            <a:r>
              <a:rPr sz="4800" u="sng" spc="0" dirty="0" err="1" smtClean="0">
                <a:solidFill>
                  <a:srgbClr val="404040"/>
                </a:solidFill>
                <a:latin typeface="Calibri Light"/>
                <a:cs typeface="Calibri Light"/>
              </a:rPr>
              <a:t>o</a:t>
            </a:r>
            <a:r>
              <a:rPr sz="4800" u="sng" spc="0" dirty="0" smtClean="0">
                <a:solidFill>
                  <a:srgbClr val="404040"/>
                </a:solidFill>
                <a:latin typeface="Calibri Light"/>
                <a:cs typeface="Calibri Light"/>
              </a:rPr>
              <a:t> 	</a:t>
            </a:r>
            <a:endParaRPr sz="4800" dirty="0">
              <a:latin typeface="Calibri Light"/>
              <a:cs typeface="Calibri Light"/>
            </a:endParaRPr>
          </a:p>
        </p:txBody>
      </p:sp>
      <p:sp>
        <p:nvSpPr>
          <p:cNvPr id="3" name="object 3"/>
          <p:cNvSpPr txBox="1"/>
          <p:nvPr/>
        </p:nvSpPr>
        <p:spPr>
          <a:xfrm>
            <a:off x="1084884" y="1880742"/>
            <a:ext cx="10084435" cy="3877945"/>
          </a:xfrm>
          <a:prstGeom prst="rect">
            <a:avLst/>
          </a:prstGeom>
        </p:spPr>
        <p:txBody>
          <a:bodyPr vert="horz" wrap="square" lIns="0" tIns="0" rIns="0" bIns="0" rtlCol="0">
            <a:noAutofit/>
          </a:bodyPr>
          <a:lstStyle/>
          <a:p>
            <a:pPr marL="12700">
              <a:lnSpc>
                <a:spcPct val="100000"/>
              </a:lnSpc>
            </a:pPr>
            <a:r>
              <a:rPr sz="1400" spc="-5" dirty="0" smtClean="0">
                <a:solidFill>
                  <a:srgbClr val="404040"/>
                </a:solidFill>
                <a:latin typeface="Calibri"/>
                <a:cs typeface="Calibri"/>
              </a:rPr>
              <a:t>El</a:t>
            </a:r>
            <a:r>
              <a:rPr sz="1400" spc="5" dirty="0" smtClean="0">
                <a:solidFill>
                  <a:srgbClr val="404040"/>
                </a:solidFill>
                <a:latin typeface="Calibri"/>
                <a:cs typeface="Calibri"/>
              </a:rPr>
              <a:t> </a:t>
            </a:r>
            <a:r>
              <a:rPr sz="1400" spc="-10" dirty="0" smtClean="0">
                <a:solidFill>
                  <a:srgbClr val="404040"/>
                </a:solidFill>
                <a:latin typeface="Calibri"/>
                <a:cs typeface="Calibri"/>
              </a:rPr>
              <a:t>d</a:t>
            </a:r>
            <a:r>
              <a:rPr sz="1400" spc="-5" dirty="0" smtClean="0">
                <a:solidFill>
                  <a:srgbClr val="404040"/>
                </a:solidFill>
                <a:latin typeface="Calibri"/>
                <a:cs typeface="Calibri"/>
              </a:rPr>
              <a:t>u</a:t>
            </a:r>
            <a:r>
              <a:rPr sz="1400" spc="-10" dirty="0" smtClean="0">
                <a:solidFill>
                  <a:srgbClr val="404040"/>
                </a:solidFill>
                <a:latin typeface="Calibri"/>
                <a:cs typeface="Calibri"/>
              </a:rPr>
              <a:t>e</a:t>
            </a:r>
            <a:r>
              <a:rPr sz="1400" spc="-5" dirty="0" smtClean="0">
                <a:solidFill>
                  <a:srgbClr val="404040"/>
                </a:solidFill>
                <a:latin typeface="Calibri"/>
                <a:cs typeface="Calibri"/>
              </a:rPr>
              <a:t>ñ</a:t>
            </a:r>
            <a:r>
              <a:rPr sz="1400" spc="-10" dirty="0" smtClean="0">
                <a:solidFill>
                  <a:srgbClr val="404040"/>
                </a:solidFill>
                <a:latin typeface="Calibri"/>
                <a:cs typeface="Calibri"/>
              </a:rPr>
              <a:t>o</a:t>
            </a:r>
            <a:r>
              <a:rPr sz="1400" spc="20" dirty="0" smtClean="0">
                <a:solidFill>
                  <a:srgbClr val="404040"/>
                </a:solidFill>
                <a:latin typeface="Calibri"/>
                <a:cs typeface="Calibri"/>
              </a:rPr>
              <a:t> </a:t>
            </a:r>
            <a:r>
              <a:rPr sz="1400" spc="-10" dirty="0" smtClean="0">
                <a:solidFill>
                  <a:srgbClr val="404040"/>
                </a:solidFill>
                <a:latin typeface="Calibri"/>
                <a:cs typeface="Calibri"/>
              </a:rPr>
              <a:t>de</a:t>
            </a:r>
            <a:r>
              <a:rPr sz="1400" spc="20" dirty="0" smtClean="0">
                <a:solidFill>
                  <a:srgbClr val="404040"/>
                </a:solidFill>
                <a:latin typeface="Calibri"/>
                <a:cs typeface="Calibri"/>
              </a:rPr>
              <a:t> </a:t>
            </a:r>
            <a:r>
              <a:rPr sz="1400" spc="-10" dirty="0" smtClean="0">
                <a:solidFill>
                  <a:srgbClr val="404040"/>
                </a:solidFill>
                <a:latin typeface="Calibri"/>
                <a:cs typeface="Calibri"/>
              </a:rPr>
              <a:t>un</a:t>
            </a:r>
            <a:r>
              <a:rPr sz="1400" spc="5" dirty="0" smtClean="0">
                <a:solidFill>
                  <a:srgbClr val="404040"/>
                </a:solidFill>
                <a:latin typeface="Calibri"/>
                <a:cs typeface="Calibri"/>
              </a:rPr>
              <a:t> </a:t>
            </a:r>
            <a:r>
              <a:rPr sz="1400" spc="-10" dirty="0" smtClean="0">
                <a:solidFill>
                  <a:srgbClr val="404040"/>
                </a:solidFill>
                <a:latin typeface="Calibri"/>
                <a:cs typeface="Calibri"/>
              </a:rPr>
              <a:t>ho</a:t>
            </a:r>
            <a:r>
              <a:rPr sz="1400" spc="-20" dirty="0" smtClean="0">
                <a:solidFill>
                  <a:srgbClr val="404040"/>
                </a:solidFill>
                <a:latin typeface="Calibri"/>
                <a:cs typeface="Calibri"/>
              </a:rPr>
              <a:t>t</a:t>
            </a:r>
            <a:r>
              <a:rPr sz="1400" spc="-5" dirty="0" smtClean="0">
                <a:solidFill>
                  <a:srgbClr val="404040"/>
                </a:solidFill>
                <a:latin typeface="Calibri"/>
                <a:cs typeface="Calibri"/>
              </a:rPr>
              <a:t>el</a:t>
            </a:r>
            <a:r>
              <a:rPr sz="1400" spc="35" dirty="0" smtClean="0">
                <a:solidFill>
                  <a:srgbClr val="404040"/>
                </a:solidFill>
                <a:latin typeface="Calibri"/>
                <a:cs typeface="Calibri"/>
              </a:rPr>
              <a:t> </a:t>
            </a:r>
            <a:r>
              <a:rPr sz="1400" spc="-20" dirty="0" smtClean="0">
                <a:solidFill>
                  <a:srgbClr val="404040"/>
                </a:solidFill>
                <a:latin typeface="Calibri"/>
                <a:cs typeface="Calibri"/>
              </a:rPr>
              <a:t>t</a:t>
            </a:r>
            <a:r>
              <a:rPr sz="1400" spc="-10" dirty="0" smtClean="0">
                <a:solidFill>
                  <a:srgbClr val="404040"/>
                </a:solidFill>
                <a:latin typeface="Calibri"/>
                <a:cs typeface="Calibri"/>
              </a:rPr>
              <a:t>e</a:t>
            </a:r>
            <a:r>
              <a:rPr sz="1400" spc="5" dirty="0" smtClean="0">
                <a:solidFill>
                  <a:srgbClr val="404040"/>
                </a:solidFill>
                <a:latin typeface="Calibri"/>
                <a:cs typeface="Calibri"/>
              </a:rPr>
              <a:t> </a:t>
            </a:r>
            <a:r>
              <a:rPr sz="1400" spc="-10" dirty="0" smtClean="0">
                <a:solidFill>
                  <a:srgbClr val="404040"/>
                </a:solidFill>
                <a:latin typeface="Calibri"/>
                <a:cs typeface="Calibri"/>
              </a:rPr>
              <a:t>pide</a:t>
            </a:r>
            <a:r>
              <a:rPr sz="1400" spc="25" dirty="0" smtClean="0">
                <a:solidFill>
                  <a:srgbClr val="404040"/>
                </a:solidFill>
                <a:latin typeface="Calibri"/>
                <a:cs typeface="Calibri"/>
              </a:rPr>
              <a:t> </a:t>
            </a:r>
            <a:r>
              <a:rPr sz="1400" spc="-10" dirty="0" smtClean="0">
                <a:solidFill>
                  <a:srgbClr val="404040"/>
                </a:solidFill>
                <a:latin typeface="Calibri"/>
                <a:cs typeface="Calibri"/>
              </a:rPr>
              <a:t>a</a:t>
            </a:r>
            <a:r>
              <a:rPr sz="1400" spc="5" dirty="0" smtClean="0">
                <a:solidFill>
                  <a:srgbClr val="404040"/>
                </a:solidFill>
                <a:latin typeface="Calibri"/>
                <a:cs typeface="Calibri"/>
              </a:rPr>
              <a:t> </a:t>
            </a:r>
            <a:r>
              <a:rPr sz="1400" spc="-10" dirty="0" smtClean="0">
                <a:solidFill>
                  <a:srgbClr val="404040"/>
                </a:solidFill>
                <a:latin typeface="Calibri"/>
                <a:cs typeface="Calibri"/>
              </a:rPr>
              <a:t>d</a:t>
            </a:r>
            <a:r>
              <a:rPr sz="1400" spc="-5" dirty="0" smtClean="0">
                <a:solidFill>
                  <a:srgbClr val="404040"/>
                </a:solidFill>
                <a:latin typeface="Calibri"/>
                <a:cs typeface="Calibri"/>
              </a:rPr>
              <a:t>e</a:t>
            </a:r>
            <a:r>
              <a:rPr sz="1400" spc="-10" dirty="0" smtClean="0">
                <a:solidFill>
                  <a:srgbClr val="404040"/>
                </a:solidFill>
                <a:latin typeface="Calibri"/>
                <a:cs typeface="Calibri"/>
              </a:rPr>
              <a:t>sar</a:t>
            </a:r>
            <a:r>
              <a:rPr sz="1400" spc="-30" dirty="0" smtClean="0">
                <a:solidFill>
                  <a:srgbClr val="404040"/>
                </a:solidFill>
                <a:latin typeface="Calibri"/>
                <a:cs typeface="Calibri"/>
              </a:rPr>
              <a:t>r</a:t>
            </a:r>
            <a:r>
              <a:rPr sz="1400" spc="-5" dirty="0" smtClean="0">
                <a:solidFill>
                  <a:srgbClr val="404040"/>
                </a:solidFill>
                <a:latin typeface="Calibri"/>
                <a:cs typeface="Calibri"/>
              </a:rPr>
              <a:t>ollar</a:t>
            </a:r>
            <a:r>
              <a:rPr sz="1400" spc="20" dirty="0" smtClean="0">
                <a:solidFill>
                  <a:srgbClr val="404040"/>
                </a:solidFill>
                <a:latin typeface="Calibri"/>
                <a:cs typeface="Calibri"/>
              </a:rPr>
              <a:t> </a:t>
            </a:r>
            <a:r>
              <a:rPr sz="1400" spc="-10" dirty="0" smtClean="0">
                <a:solidFill>
                  <a:srgbClr val="404040"/>
                </a:solidFill>
                <a:latin typeface="Calibri"/>
                <a:cs typeface="Calibri"/>
              </a:rPr>
              <a:t>un</a:t>
            </a:r>
            <a:r>
              <a:rPr sz="1400" spc="20" dirty="0" smtClean="0">
                <a:solidFill>
                  <a:srgbClr val="404040"/>
                </a:solidFill>
                <a:latin typeface="Calibri"/>
                <a:cs typeface="Calibri"/>
              </a:rPr>
              <a:t> </a:t>
            </a:r>
            <a:r>
              <a:rPr sz="1400" spc="-10" dirty="0" smtClean="0">
                <a:solidFill>
                  <a:srgbClr val="404040"/>
                </a:solidFill>
                <a:latin typeface="Calibri"/>
                <a:cs typeface="Calibri"/>
              </a:rPr>
              <a:t>p</a:t>
            </a:r>
            <a:r>
              <a:rPr sz="1400" spc="-25" dirty="0" smtClean="0">
                <a:solidFill>
                  <a:srgbClr val="404040"/>
                </a:solidFill>
                <a:latin typeface="Calibri"/>
                <a:cs typeface="Calibri"/>
              </a:rPr>
              <a:t>r</a:t>
            </a:r>
            <a:r>
              <a:rPr sz="1400" spc="-10" dirty="0" smtClean="0">
                <a:solidFill>
                  <a:srgbClr val="404040"/>
                </a:solidFill>
                <a:latin typeface="Calibri"/>
                <a:cs typeface="Calibri"/>
              </a:rPr>
              <a:t>og</a:t>
            </a:r>
            <a:r>
              <a:rPr sz="1400" spc="-25" dirty="0" smtClean="0">
                <a:solidFill>
                  <a:srgbClr val="404040"/>
                </a:solidFill>
                <a:latin typeface="Calibri"/>
                <a:cs typeface="Calibri"/>
              </a:rPr>
              <a:t>r</a:t>
            </a:r>
            <a:r>
              <a:rPr sz="1400" spc="-10" dirty="0" smtClean="0">
                <a:solidFill>
                  <a:srgbClr val="404040"/>
                </a:solidFill>
                <a:latin typeface="Calibri"/>
                <a:cs typeface="Calibri"/>
              </a:rPr>
              <a:t>ama</a:t>
            </a:r>
            <a:r>
              <a:rPr sz="1400" spc="10" dirty="0" smtClean="0">
                <a:solidFill>
                  <a:srgbClr val="404040"/>
                </a:solidFill>
                <a:latin typeface="Calibri"/>
                <a:cs typeface="Calibri"/>
              </a:rPr>
              <a:t> </a:t>
            </a:r>
            <a:r>
              <a:rPr sz="1400" spc="-10" dirty="0" smtClean="0">
                <a:solidFill>
                  <a:srgbClr val="404040"/>
                </a:solidFill>
                <a:latin typeface="Calibri"/>
                <a:cs typeface="Calibri"/>
              </a:rPr>
              <a:t>pa</a:t>
            </a:r>
            <a:r>
              <a:rPr sz="1400" spc="-30" dirty="0" smtClean="0">
                <a:solidFill>
                  <a:srgbClr val="404040"/>
                </a:solidFill>
                <a:latin typeface="Calibri"/>
                <a:cs typeface="Calibri"/>
              </a:rPr>
              <a:t>r</a:t>
            </a:r>
            <a:r>
              <a:rPr sz="1400" spc="-10" dirty="0" smtClean="0">
                <a:solidFill>
                  <a:srgbClr val="404040"/>
                </a:solidFill>
                <a:latin typeface="Calibri"/>
                <a:cs typeface="Calibri"/>
              </a:rPr>
              <a:t>a</a:t>
            </a:r>
            <a:r>
              <a:rPr sz="1400" spc="10" dirty="0" smtClean="0">
                <a:solidFill>
                  <a:srgbClr val="404040"/>
                </a:solidFill>
                <a:latin typeface="Calibri"/>
                <a:cs typeface="Calibri"/>
              </a:rPr>
              <a:t> </a:t>
            </a:r>
            <a:r>
              <a:rPr sz="1400" spc="-20" dirty="0" smtClean="0">
                <a:solidFill>
                  <a:srgbClr val="404040"/>
                </a:solidFill>
                <a:latin typeface="Calibri"/>
                <a:cs typeface="Calibri"/>
              </a:rPr>
              <a:t>c</a:t>
            </a:r>
            <a:r>
              <a:rPr sz="1400" spc="-10" dirty="0" smtClean="0">
                <a:solidFill>
                  <a:srgbClr val="404040"/>
                </a:solidFill>
                <a:latin typeface="Calibri"/>
                <a:cs typeface="Calibri"/>
              </a:rPr>
              <a:t>onsul</a:t>
            </a:r>
            <a:r>
              <a:rPr sz="1400" spc="-20" dirty="0" smtClean="0">
                <a:solidFill>
                  <a:srgbClr val="404040"/>
                </a:solidFill>
                <a:latin typeface="Calibri"/>
                <a:cs typeface="Calibri"/>
              </a:rPr>
              <a:t>t</a:t>
            </a:r>
            <a:r>
              <a:rPr sz="1400" spc="-10" dirty="0" smtClean="0">
                <a:solidFill>
                  <a:srgbClr val="404040"/>
                </a:solidFill>
                <a:latin typeface="Calibri"/>
                <a:cs typeface="Calibri"/>
              </a:rPr>
              <a:t>ar</a:t>
            </a:r>
            <a:r>
              <a:rPr sz="1400" spc="25" dirty="0" smtClean="0">
                <a:solidFill>
                  <a:srgbClr val="404040"/>
                </a:solidFill>
                <a:latin typeface="Calibri"/>
                <a:cs typeface="Calibri"/>
              </a:rPr>
              <a:t> </a:t>
            </a:r>
            <a:r>
              <a:rPr sz="1400" spc="-10" dirty="0" smtClean="0">
                <a:solidFill>
                  <a:srgbClr val="404040"/>
                </a:solidFill>
                <a:latin typeface="Calibri"/>
                <a:cs typeface="Calibri"/>
              </a:rPr>
              <a:t>sob</a:t>
            </a:r>
            <a:r>
              <a:rPr sz="1400" spc="-15" dirty="0" smtClean="0">
                <a:solidFill>
                  <a:srgbClr val="404040"/>
                </a:solidFill>
                <a:latin typeface="Calibri"/>
                <a:cs typeface="Calibri"/>
              </a:rPr>
              <a:t>r</a:t>
            </a:r>
            <a:r>
              <a:rPr sz="1400" spc="-10" dirty="0" smtClean="0">
                <a:solidFill>
                  <a:srgbClr val="404040"/>
                </a:solidFill>
                <a:latin typeface="Calibri"/>
                <a:cs typeface="Calibri"/>
              </a:rPr>
              <a:t>e</a:t>
            </a:r>
            <a:r>
              <a:rPr sz="1400" spc="20" dirty="0" smtClean="0">
                <a:solidFill>
                  <a:srgbClr val="404040"/>
                </a:solidFill>
                <a:latin typeface="Calibri"/>
                <a:cs typeface="Calibri"/>
              </a:rPr>
              <a:t> </a:t>
            </a:r>
            <a:r>
              <a:rPr sz="1400" spc="-5" dirty="0" smtClean="0">
                <a:solidFill>
                  <a:srgbClr val="404040"/>
                </a:solidFill>
                <a:latin typeface="Calibri"/>
                <a:cs typeface="Calibri"/>
              </a:rPr>
              <a:t>las </a:t>
            </a:r>
            <a:r>
              <a:rPr sz="1400" spc="-10" dirty="0" smtClean="0">
                <a:solidFill>
                  <a:srgbClr val="404040"/>
                </a:solidFill>
                <a:latin typeface="Calibri"/>
                <a:cs typeface="Calibri"/>
              </a:rPr>
              <a:t>habi</a:t>
            </a:r>
            <a:r>
              <a:rPr sz="1400" spc="-20" dirty="0" smtClean="0">
                <a:solidFill>
                  <a:srgbClr val="404040"/>
                </a:solidFill>
                <a:latin typeface="Calibri"/>
                <a:cs typeface="Calibri"/>
              </a:rPr>
              <a:t>t</a:t>
            </a:r>
            <a:r>
              <a:rPr sz="1400" spc="-10" dirty="0" smtClean="0">
                <a:solidFill>
                  <a:srgbClr val="404040"/>
                </a:solidFill>
                <a:latin typeface="Calibri"/>
                <a:cs typeface="Calibri"/>
              </a:rPr>
              <a:t>a</a:t>
            </a:r>
            <a:r>
              <a:rPr sz="1400" spc="-5" dirty="0" smtClean="0">
                <a:solidFill>
                  <a:srgbClr val="404040"/>
                </a:solidFill>
                <a:latin typeface="Calibri"/>
                <a:cs typeface="Calibri"/>
              </a:rPr>
              <a:t>c</a:t>
            </a:r>
            <a:r>
              <a:rPr sz="1400" spc="-10" dirty="0" smtClean="0">
                <a:solidFill>
                  <a:srgbClr val="404040"/>
                </a:solidFill>
                <a:latin typeface="Calibri"/>
                <a:cs typeface="Calibri"/>
              </a:rPr>
              <a:t>iones</a:t>
            </a:r>
            <a:r>
              <a:rPr sz="1400" spc="45" dirty="0" smtClean="0">
                <a:solidFill>
                  <a:srgbClr val="404040"/>
                </a:solidFill>
                <a:latin typeface="Calibri"/>
                <a:cs typeface="Calibri"/>
              </a:rPr>
              <a:t> </a:t>
            </a:r>
            <a:r>
              <a:rPr sz="1400" spc="-10" dirty="0" smtClean="0">
                <a:solidFill>
                  <a:srgbClr val="404040"/>
                </a:solidFill>
                <a:latin typeface="Calibri"/>
                <a:cs typeface="Calibri"/>
              </a:rPr>
              <a:t>disponibles</a:t>
            </a:r>
            <a:r>
              <a:rPr sz="1400" spc="45" dirty="0" smtClean="0">
                <a:solidFill>
                  <a:srgbClr val="404040"/>
                </a:solidFill>
                <a:latin typeface="Calibri"/>
                <a:cs typeface="Calibri"/>
              </a:rPr>
              <a:t> </a:t>
            </a:r>
            <a:r>
              <a:rPr sz="1400" spc="-10" dirty="0" smtClean="0">
                <a:solidFill>
                  <a:srgbClr val="404040"/>
                </a:solidFill>
                <a:latin typeface="Calibri"/>
                <a:cs typeface="Calibri"/>
              </a:rPr>
              <a:t>y</a:t>
            </a:r>
            <a:r>
              <a:rPr sz="1400" spc="5" dirty="0" smtClean="0">
                <a:solidFill>
                  <a:srgbClr val="404040"/>
                </a:solidFill>
                <a:latin typeface="Calibri"/>
                <a:cs typeface="Calibri"/>
              </a:rPr>
              <a:t> </a:t>
            </a:r>
            <a:r>
              <a:rPr sz="1400" spc="-15" dirty="0" smtClean="0">
                <a:solidFill>
                  <a:srgbClr val="404040"/>
                </a:solidFill>
                <a:latin typeface="Calibri"/>
                <a:cs typeface="Calibri"/>
              </a:rPr>
              <a:t>r</a:t>
            </a:r>
            <a:r>
              <a:rPr sz="1400" spc="-10" dirty="0" smtClean="0">
                <a:solidFill>
                  <a:srgbClr val="404040"/>
                </a:solidFill>
                <a:latin typeface="Calibri"/>
                <a:cs typeface="Calibri"/>
              </a:rPr>
              <a:t>ese</a:t>
            </a:r>
            <a:r>
              <a:rPr sz="1400" spc="10" dirty="0" smtClean="0">
                <a:solidFill>
                  <a:srgbClr val="404040"/>
                </a:solidFill>
                <a:latin typeface="Calibri"/>
                <a:cs typeface="Calibri"/>
              </a:rPr>
              <a:t>r</a:t>
            </a:r>
            <a:r>
              <a:rPr sz="1400" spc="-35" dirty="0" smtClean="0">
                <a:solidFill>
                  <a:srgbClr val="404040"/>
                </a:solidFill>
                <a:latin typeface="Calibri"/>
                <a:cs typeface="Calibri"/>
              </a:rPr>
              <a:t>v</a:t>
            </a:r>
            <a:r>
              <a:rPr sz="1400" spc="-10" dirty="0" smtClean="0">
                <a:solidFill>
                  <a:srgbClr val="404040"/>
                </a:solidFill>
                <a:latin typeface="Calibri"/>
                <a:cs typeface="Calibri"/>
              </a:rPr>
              <a:t>ar habi</a:t>
            </a:r>
            <a:r>
              <a:rPr sz="1400" spc="-20" dirty="0" smtClean="0">
                <a:solidFill>
                  <a:srgbClr val="404040"/>
                </a:solidFill>
                <a:latin typeface="Calibri"/>
                <a:cs typeface="Calibri"/>
              </a:rPr>
              <a:t>t</a:t>
            </a:r>
            <a:r>
              <a:rPr sz="1400" spc="-10" dirty="0" smtClean="0">
                <a:solidFill>
                  <a:srgbClr val="404040"/>
                </a:solidFill>
                <a:latin typeface="Calibri"/>
                <a:cs typeface="Calibri"/>
              </a:rPr>
              <a:t>a</a:t>
            </a:r>
            <a:r>
              <a:rPr sz="1400" spc="-5" dirty="0" smtClean="0">
                <a:solidFill>
                  <a:srgbClr val="404040"/>
                </a:solidFill>
                <a:latin typeface="Calibri"/>
                <a:cs typeface="Calibri"/>
              </a:rPr>
              <a:t>c</a:t>
            </a:r>
            <a:r>
              <a:rPr sz="1400" spc="-10" dirty="0" smtClean="0">
                <a:solidFill>
                  <a:srgbClr val="404040"/>
                </a:solidFill>
                <a:latin typeface="Calibri"/>
                <a:cs typeface="Calibri"/>
              </a:rPr>
              <a:t>iones</a:t>
            </a:r>
            <a:r>
              <a:rPr sz="1400" spc="35" dirty="0" smtClean="0">
                <a:solidFill>
                  <a:srgbClr val="404040"/>
                </a:solidFill>
                <a:latin typeface="Calibri"/>
                <a:cs typeface="Calibri"/>
              </a:rPr>
              <a:t> </a:t>
            </a:r>
            <a:r>
              <a:rPr sz="1400" spc="-10" dirty="0" smtClean="0">
                <a:solidFill>
                  <a:srgbClr val="404040"/>
                </a:solidFill>
                <a:latin typeface="Calibri"/>
                <a:cs typeface="Calibri"/>
              </a:rPr>
              <a:t>de</a:t>
            </a:r>
            <a:r>
              <a:rPr sz="1400" spc="20" dirty="0" smtClean="0">
                <a:solidFill>
                  <a:srgbClr val="404040"/>
                </a:solidFill>
                <a:latin typeface="Calibri"/>
                <a:cs typeface="Calibri"/>
              </a:rPr>
              <a:t> </a:t>
            </a:r>
            <a:r>
              <a:rPr sz="1400" spc="-10" dirty="0" smtClean="0">
                <a:solidFill>
                  <a:srgbClr val="404040"/>
                </a:solidFill>
                <a:latin typeface="Calibri"/>
                <a:cs typeface="Calibri"/>
              </a:rPr>
              <a:t>su</a:t>
            </a:r>
            <a:r>
              <a:rPr sz="1400" spc="20" dirty="0" smtClean="0">
                <a:solidFill>
                  <a:srgbClr val="404040"/>
                </a:solidFill>
                <a:latin typeface="Calibri"/>
                <a:cs typeface="Calibri"/>
              </a:rPr>
              <a:t> </a:t>
            </a:r>
            <a:r>
              <a:rPr sz="1400" spc="-10" dirty="0" smtClean="0">
                <a:solidFill>
                  <a:srgbClr val="404040"/>
                </a:solidFill>
                <a:latin typeface="Calibri"/>
                <a:cs typeface="Calibri"/>
              </a:rPr>
              <a:t>ho</a:t>
            </a:r>
            <a:r>
              <a:rPr sz="1400" spc="-20" dirty="0" smtClean="0">
                <a:solidFill>
                  <a:srgbClr val="404040"/>
                </a:solidFill>
                <a:latin typeface="Calibri"/>
                <a:cs typeface="Calibri"/>
              </a:rPr>
              <a:t>t</a:t>
            </a:r>
            <a:r>
              <a:rPr sz="1400" spc="-5" dirty="0" smtClean="0">
                <a:solidFill>
                  <a:srgbClr val="404040"/>
                </a:solidFill>
                <a:latin typeface="Calibri"/>
                <a:cs typeface="Calibri"/>
              </a:rPr>
              <a:t>el</a:t>
            </a:r>
            <a:endParaRPr sz="1400" dirty="0">
              <a:latin typeface="Calibri"/>
              <a:cs typeface="Calibri"/>
            </a:endParaRPr>
          </a:p>
          <a:p>
            <a:pPr>
              <a:lnSpc>
                <a:spcPts val="550"/>
              </a:lnSpc>
              <a:spcBef>
                <a:spcPts val="10"/>
              </a:spcBef>
            </a:pPr>
            <a:endParaRPr sz="700" dirty="0"/>
          </a:p>
          <a:p>
            <a:pPr>
              <a:lnSpc>
                <a:spcPts val="1000"/>
              </a:lnSpc>
            </a:pPr>
            <a:endParaRPr sz="1050" dirty="0"/>
          </a:p>
          <a:p>
            <a:pPr marL="12700">
              <a:lnSpc>
                <a:spcPct val="100000"/>
              </a:lnSpc>
            </a:pPr>
            <a:r>
              <a:rPr sz="1400" b="1" spc="-5" dirty="0" smtClean="0">
                <a:solidFill>
                  <a:srgbClr val="FF0000"/>
                </a:solidFill>
                <a:latin typeface="Calibri"/>
                <a:cs typeface="Calibri"/>
              </a:rPr>
              <a:t>El</a:t>
            </a:r>
            <a:r>
              <a:rPr sz="1400" b="1" spc="130" dirty="0" smtClean="0">
                <a:solidFill>
                  <a:srgbClr val="FF0000"/>
                </a:solidFill>
                <a:latin typeface="Calibri"/>
                <a:cs typeface="Calibri"/>
              </a:rPr>
              <a:t> </a:t>
            </a:r>
            <a:r>
              <a:rPr sz="1400" b="1" spc="-10" dirty="0" smtClean="0">
                <a:solidFill>
                  <a:srgbClr val="FF0000"/>
                </a:solidFill>
                <a:latin typeface="Calibri"/>
                <a:cs typeface="Calibri"/>
              </a:rPr>
              <a:t>ho</a:t>
            </a:r>
            <a:r>
              <a:rPr sz="1400" b="1" spc="-30" dirty="0" smtClean="0">
                <a:solidFill>
                  <a:srgbClr val="FF0000"/>
                </a:solidFill>
                <a:latin typeface="Calibri"/>
                <a:cs typeface="Calibri"/>
              </a:rPr>
              <a:t>t</a:t>
            </a:r>
            <a:r>
              <a:rPr sz="1400" b="1" spc="-20" dirty="0" smtClean="0">
                <a:solidFill>
                  <a:srgbClr val="FF0000"/>
                </a:solidFill>
                <a:latin typeface="Calibri"/>
                <a:cs typeface="Calibri"/>
              </a:rPr>
              <a:t>e</a:t>
            </a:r>
            <a:r>
              <a:rPr sz="1400" b="1" spc="-5" dirty="0" smtClean="0">
                <a:solidFill>
                  <a:srgbClr val="FF0000"/>
                </a:solidFill>
                <a:latin typeface="Calibri"/>
                <a:cs typeface="Calibri"/>
              </a:rPr>
              <a:t>l</a:t>
            </a:r>
            <a:r>
              <a:rPr sz="1400" b="1" spc="140" dirty="0" smtClean="0">
                <a:solidFill>
                  <a:srgbClr val="FF0000"/>
                </a:solidFill>
                <a:latin typeface="Calibri"/>
                <a:cs typeface="Calibri"/>
              </a:rPr>
              <a:t> </a:t>
            </a:r>
            <a:r>
              <a:rPr sz="1400" b="1" spc="-10" dirty="0" smtClean="0">
                <a:solidFill>
                  <a:srgbClr val="FF0000"/>
                </a:solidFill>
                <a:latin typeface="Calibri"/>
                <a:cs typeface="Calibri"/>
              </a:rPr>
              <a:t>po</a:t>
            </a:r>
            <a:r>
              <a:rPr sz="1400" b="1" spc="-15" dirty="0" smtClean="0">
                <a:solidFill>
                  <a:srgbClr val="FF0000"/>
                </a:solidFill>
                <a:latin typeface="Calibri"/>
                <a:cs typeface="Calibri"/>
              </a:rPr>
              <a:t>s</a:t>
            </a:r>
            <a:r>
              <a:rPr sz="1400" b="1" spc="-20" dirty="0" smtClean="0">
                <a:solidFill>
                  <a:srgbClr val="FF0000"/>
                </a:solidFill>
                <a:latin typeface="Calibri"/>
                <a:cs typeface="Calibri"/>
              </a:rPr>
              <a:t>e</a:t>
            </a:r>
            <a:r>
              <a:rPr sz="1400" b="1" spc="-10" dirty="0" smtClean="0">
                <a:solidFill>
                  <a:srgbClr val="FF0000"/>
                </a:solidFill>
                <a:latin typeface="Calibri"/>
                <a:cs typeface="Calibri"/>
              </a:rPr>
              <a:t>e</a:t>
            </a:r>
            <a:r>
              <a:rPr sz="1400" b="1" spc="130" dirty="0" smtClean="0">
                <a:solidFill>
                  <a:srgbClr val="FF0000"/>
                </a:solidFill>
                <a:latin typeface="Calibri"/>
                <a:cs typeface="Calibri"/>
              </a:rPr>
              <a:t> </a:t>
            </a:r>
            <a:r>
              <a:rPr sz="1400" b="1" spc="-15" dirty="0" smtClean="0">
                <a:solidFill>
                  <a:srgbClr val="FF0000"/>
                </a:solidFill>
                <a:latin typeface="Calibri"/>
                <a:cs typeface="Calibri"/>
              </a:rPr>
              <a:t>t</a:t>
            </a:r>
            <a:r>
              <a:rPr sz="1400" b="1" spc="-20" dirty="0" smtClean="0">
                <a:solidFill>
                  <a:srgbClr val="FF0000"/>
                </a:solidFill>
                <a:latin typeface="Calibri"/>
                <a:cs typeface="Calibri"/>
              </a:rPr>
              <a:t>re</a:t>
            </a:r>
            <a:r>
              <a:rPr sz="1400" b="1" spc="-10" dirty="0" smtClean="0">
                <a:solidFill>
                  <a:srgbClr val="FF0000"/>
                </a:solidFill>
                <a:latin typeface="Calibri"/>
                <a:cs typeface="Calibri"/>
              </a:rPr>
              <a:t>s</a:t>
            </a:r>
            <a:r>
              <a:rPr sz="1400" b="1" spc="120" dirty="0" smtClean="0">
                <a:solidFill>
                  <a:srgbClr val="FF0000"/>
                </a:solidFill>
                <a:latin typeface="Calibri"/>
                <a:cs typeface="Calibri"/>
              </a:rPr>
              <a:t> </a:t>
            </a:r>
            <a:r>
              <a:rPr sz="1400" b="1" spc="-5" dirty="0" smtClean="0">
                <a:solidFill>
                  <a:srgbClr val="FF0000"/>
                </a:solidFill>
                <a:latin typeface="Calibri"/>
                <a:cs typeface="Calibri"/>
              </a:rPr>
              <a:t>tip</a:t>
            </a:r>
            <a:r>
              <a:rPr sz="1400" b="1" spc="-10" dirty="0" smtClean="0">
                <a:solidFill>
                  <a:srgbClr val="FF0000"/>
                </a:solidFill>
                <a:latin typeface="Calibri"/>
                <a:cs typeface="Calibri"/>
              </a:rPr>
              <a:t>os</a:t>
            </a:r>
            <a:r>
              <a:rPr sz="1400" b="1" spc="110" dirty="0" smtClean="0">
                <a:solidFill>
                  <a:srgbClr val="FF0000"/>
                </a:solidFill>
                <a:latin typeface="Calibri"/>
                <a:cs typeface="Calibri"/>
              </a:rPr>
              <a:t> </a:t>
            </a:r>
            <a:r>
              <a:rPr sz="1400" b="1" spc="0" dirty="0" smtClean="0">
                <a:solidFill>
                  <a:srgbClr val="FF0000"/>
                </a:solidFill>
                <a:latin typeface="Calibri"/>
                <a:cs typeface="Calibri"/>
              </a:rPr>
              <a:t>d</a:t>
            </a:r>
            <a:r>
              <a:rPr sz="1400" b="1" spc="-10" dirty="0" smtClean="0">
                <a:solidFill>
                  <a:srgbClr val="FF0000"/>
                </a:solidFill>
                <a:latin typeface="Calibri"/>
                <a:cs typeface="Calibri"/>
              </a:rPr>
              <a:t>e</a:t>
            </a:r>
            <a:r>
              <a:rPr sz="1400" b="1" spc="120" dirty="0" smtClean="0">
                <a:solidFill>
                  <a:srgbClr val="FF0000"/>
                </a:solidFill>
                <a:latin typeface="Calibri"/>
                <a:cs typeface="Calibri"/>
              </a:rPr>
              <a:t> </a:t>
            </a:r>
            <a:r>
              <a:rPr sz="1400" b="1" spc="-10" dirty="0" smtClean="0">
                <a:solidFill>
                  <a:srgbClr val="FF0000"/>
                </a:solidFill>
                <a:latin typeface="Calibri"/>
                <a:cs typeface="Calibri"/>
              </a:rPr>
              <a:t>h</a:t>
            </a:r>
            <a:r>
              <a:rPr sz="1400" b="1" spc="-20" dirty="0" smtClean="0">
                <a:solidFill>
                  <a:srgbClr val="FF0000"/>
                </a:solidFill>
                <a:latin typeface="Calibri"/>
                <a:cs typeface="Calibri"/>
              </a:rPr>
              <a:t>a</a:t>
            </a:r>
            <a:r>
              <a:rPr sz="1400" b="1" spc="-5" dirty="0" smtClean="0">
                <a:solidFill>
                  <a:srgbClr val="FF0000"/>
                </a:solidFill>
                <a:latin typeface="Calibri"/>
                <a:cs typeface="Calibri"/>
              </a:rPr>
              <a:t>bi</a:t>
            </a:r>
            <a:r>
              <a:rPr sz="1400" b="1" spc="-25" dirty="0" smtClean="0">
                <a:solidFill>
                  <a:srgbClr val="FF0000"/>
                </a:solidFill>
                <a:latin typeface="Calibri"/>
                <a:cs typeface="Calibri"/>
              </a:rPr>
              <a:t>t</a:t>
            </a:r>
            <a:r>
              <a:rPr sz="1400" b="1" spc="-5" dirty="0" smtClean="0">
                <a:solidFill>
                  <a:srgbClr val="FF0000"/>
                </a:solidFill>
                <a:latin typeface="Calibri"/>
                <a:cs typeface="Calibri"/>
              </a:rPr>
              <a:t>aci</a:t>
            </a:r>
            <a:r>
              <a:rPr sz="1400" b="1" spc="0" dirty="0" smtClean="0">
                <a:solidFill>
                  <a:srgbClr val="FF0000"/>
                </a:solidFill>
                <a:latin typeface="Calibri"/>
                <a:cs typeface="Calibri"/>
              </a:rPr>
              <a:t>o</a:t>
            </a:r>
            <a:r>
              <a:rPr sz="1400" b="1" spc="-10" dirty="0" smtClean="0">
                <a:solidFill>
                  <a:srgbClr val="FF0000"/>
                </a:solidFill>
                <a:latin typeface="Calibri"/>
                <a:cs typeface="Calibri"/>
              </a:rPr>
              <a:t>n</a:t>
            </a:r>
            <a:r>
              <a:rPr sz="1400" b="1" spc="-20" dirty="0" smtClean="0">
                <a:solidFill>
                  <a:srgbClr val="FF0000"/>
                </a:solidFill>
                <a:latin typeface="Calibri"/>
                <a:cs typeface="Calibri"/>
              </a:rPr>
              <a:t>e</a:t>
            </a:r>
            <a:r>
              <a:rPr sz="1400" b="1" spc="-5" dirty="0" smtClean="0">
                <a:solidFill>
                  <a:srgbClr val="FF0000"/>
                </a:solidFill>
                <a:latin typeface="Calibri"/>
                <a:cs typeface="Calibri"/>
              </a:rPr>
              <a:t>s:</a:t>
            </a:r>
            <a:r>
              <a:rPr sz="1400" b="1" spc="125" dirty="0" smtClean="0">
                <a:solidFill>
                  <a:srgbClr val="FF0000"/>
                </a:solidFill>
                <a:latin typeface="Calibri"/>
                <a:cs typeface="Calibri"/>
              </a:rPr>
              <a:t> </a:t>
            </a:r>
            <a:r>
              <a:rPr sz="1400" b="1" spc="-10" dirty="0" smtClean="0">
                <a:solidFill>
                  <a:srgbClr val="FF0000"/>
                </a:solidFill>
                <a:latin typeface="Calibri"/>
                <a:cs typeface="Calibri"/>
              </a:rPr>
              <a:t>s</a:t>
            </a:r>
            <a:r>
              <a:rPr sz="1400" b="1" spc="5" dirty="0" smtClean="0">
                <a:solidFill>
                  <a:srgbClr val="FF0000"/>
                </a:solidFill>
                <a:latin typeface="Calibri"/>
                <a:cs typeface="Calibri"/>
              </a:rPr>
              <a:t>i</a:t>
            </a:r>
            <a:r>
              <a:rPr sz="1400" b="1" spc="-10" dirty="0" smtClean="0">
                <a:solidFill>
                  <a:srgbClr val="FF0000"/>
                </a:solidFill>
                <a:latin typeface="Calibri"/>
                <a:cs typeface="Calibri"/>
              </a:rPr>
              <a:t>mple,</a:t>
            </a:r>
            <a:r>
              <a:rPr sz="1400" b="1" spc="135" dirty="0" smtClean="0">
                <a:solidFill>
                  <a:srgbClr val="FF0000"/>
                </a:solidFill>
                <a:latin typeface="Calibri"/>
                <a:cs typeface="Calibri"/>
              </a:rPr>
              <a:t> </a:t>
            </a:r>
            <a:r>
              <a:rPr sz="1400" b="1" spc="-10" dirty="0" smtClean="0">
                <a:solidFill>
                  <a:srgbClr val="FF0000"/>
                </a:solidFill>
                <a:latin typeface="Calibri"/>
                <a:cs typeface="Calibri"/>
              </a:rPr>
              <a:t>do</a:t>
            </a:r>
            <a:r>
              <a:rPr sz="1400" b="1" spc="-15" dirty="0" smtClean="0">
                <a:solidFill>
                  <a:srgbClr val="FF0000"/>
                </a:solidFill>
                <a:latin typeface="Calibri"/>
                <a:cs typeface="Calibri"/>
              </a:rPr>
              <a:t>b</a:t>
            </a:r>
            <a:r>
              <a:rPr sz="1400" b="1" spc="10" dirty="0" smtClean="0">
                <a:solidFill>
                  <a:srgbClr val="FF0000"/>
                </a:solidFill>
                <a:latin typeface="Calibri"/>
                <a:cs typeface="Calibri"/>
              </a:rPr>
              <a:t>l</a:t>
            </a:r>
            <a:r>
              <a:rPr sz="1400" b="1" spc="-10" dirty="0" smtClean="0">
                <a:solidFill>
                  <a:srgbClr val="FF0000"/>
                </a:solidFill>
                <a:latin typeface="Calibri"/>
                <a:cs typeface="Calibri"/>
              </a:rPr>
              <a:t>e</a:t>
            </a:r>
            <a:r>
              <a:rPr sz="1400" b="1" spc="120" dirty="0" smtClean="0">
                <a:solidFill>
                  <a:srgbClr val="FF0000"/>
                </a:solidFill>
                <a:latin typeface="Calibri"/>
                <a:cs typeface="Calibri"/>
              </a:rPr>
              <a:t> </a:t>
            </a:r>
            <a:r>
              <a:rPr sz="1400" b="1" spc="-10" dirty="0" smtClean="0">
                <a:solidFill>
                  <a:srgbClr val="FF0000"/>
                </a:solidFill>
                <a:latin typeface="Calibri"/>
                <a:cs typeface="Calibri"/>
              </a:rPr>
              <a:t>y</a:t>
            </a:r>
            <a:r>
              <a:rPr sz="1400" b="1" spc="120" dirty="0" smtClean="0">
                <a:solidFill>
                  <a:srgbClr val="FF0000"/>
                </a:solidFill>
                <a:latin typeface="Calibri"/>
                <a:cs typeface="Calibri"/>
              </a:rPr>
              <a:t> </a:t>
            </a:r>
            <a:r>
              <a:rPr sz="1400" b="1" spc="-15" dirty="0" smtClean="0">
                <a:solidFill>
                  <a:srgbClr val="FF0000"/>
                </a:solidFill>
                <a:latin typeface="Calibri"/>
                <a:cs typeface="Calibri"/>
              </a:rPr>
              <a:t>m</a:t>
            </a:r>
            <a:r>
              <a:rPr sz="1400" b="1" spc="-20" dirty="0" smtClean="0">
                <a:solidFill>
                  <a:srgbClr val="FF0000"/>
                </a:solidFill>
                <a:latin typeface="Calibri"/>
                <a:cs typeface="Calibri"/>
              </a:rPr>
              <a:t>a</a:t>
            </a:r>
            <a:r>
              <a:rPr sz="1400" b="1" spc="-15" dirty="0" smtClean="0">
                <a:solidFill>
                  <a:srgbClr val="FF0000"/>
                </a:solidFill>
                <a:latin typeface="Calibri"/>
                <a:cs typeface="Calibri"/>
              </a:rPr>
              <a:t>t</a:t>
            </a:r>
            <a:r>
              <a:rPr sz="1400" b="1" spc="0" dirty="0" smtClean="0">
                <a:solidFill>
                  <a:srgbClr val="FF0000"/>
                </a:solidFill>
                <a:latin typeface="Calibri"/>
                <a:cs typeface="Calibri"/>
              </a:rPr>
              <a:t>r</a:t>
            </a:r>
            <a:r>
              <a:rPr sz="1400" b="1" spc="-5" dirty="0" smtClean="0">
                <a:solidFill>
                  <a:srgbClr val="FF0000"/>
                </a:solidFill>
                <a:latin typeface="Calibri"/>
                <a:cs typeface="Calibri"/>
              </a:rPr>
              <a:t>im</a:t>
            </a:r>
            <a:r>
              <a:rPr sz="1400" b="1" spc="-10" dirty="0" smtClean="0">
                <a:solidFill>
                  <a:srgbClr val="FF0000"/>
                </a:solidFill>
                <a:latin typeface="Calibri"/>
                <a:cs typeface="Calibri"/>
              </a:rPr>
              <a:t>oni</a:t>
            </a:r>
            <a:r>
              <a:rPr sz="1400" b="1" spc="-15" dirty="0" smtClean="0">
                <a:solidFill>
                  <a:srgbClr val="FF0000"/>
                </a:solidFill>
                <a:latin typeface="Calibri"/>
                <a:cs typeface="Calibri"/>
              </a:rPr>
              <a:t>a</a:t>
            </a:r>
            <a:r>
              <a:rPr sz="1400" b="1" spc="-5" dirty="0" smtClean="0">
                <a:solidFill>
                  <a:srgbClr val="FF0000"/>
                </a:solidFill>
                <a:latin typeface="Calibri"/>
                <a:cs typeface="Calibri"/>
              </a:rPr>
              <a:t>l,</a:t>
            </a:r>
            <a:r>
              <a:rPr sz="1400" b="1" spc="130" dirty="0" smtClean="0">
                <a:solidFill>
                  <a:srgbClr val="FF0000"/>
                </a:solidFill>
                <a:latin typeface="Calibri"/>
                <a:cs typeface="Calibri"/>
              </a:rPr>
              <a:t> </a:t>
            </a:r>
            <a:r>
              <a:rPr sz="1400" b="1" spc="-10" dirty="0" smtClean="0">
                <a:solidFill>
                  <a:srgbClr val="FF0000"/>
                </a:solidFill>
                <a:latin typeface="Calibri"/>
                <a:cs typeface="Calibri"/>
              </a:rPr>
              <a:t>y</a:t>
            </a:r>
            <a:r>
              <a:rPr sz="1400" b="1" spc="135" dirty="0" smtClean="0">
                <a:solidFill>
                  <a:srgbClr val="FF0000"/>
                </a:solidFill>
                <a:latin typeface="Calibri"/>
                <a:cs typeface="Calibri"/>
              </a:rPr>
              <a:t> </a:t>
            </a:r>
            <a:r>
              <a:rPr sz="1400" b="1" spc="-10" dirty="0" smtClean="0">
                <a:solidFill>
                  <a:srgbClr val="FF0000"/>
                </a:solidFill>
                <a:latin typeface="Calibri"/>
                <a:cs typeface="Calibri"/>
              </a:rPr>
              <a:t>dos</a:t>
            </a:r>
            <a:r>
              <a:rPr sz="1400" b="1" spc="120" dirty="0" smtClean="0">
                <a:solidFill>
                  <a:srgbClr val="FF0000"/>
                </a:solidFill>
                <a:latin typeface="Calibri"/>
                <a:cs typeface="Calibri"/>
              </a:rPr>
              <a:t> </a:t>
            </a:r>
            <a:r>
              <a:rPr sz="1400" b="1" spc="-15" dirty="0" smtClean="0">
                <a:solidFill>
                  <a:srgbClr val="FF0000"/>
                </a:solidFill>
                <a:latin typeface="Calibri"/>
                <a:cs typeface="Calibri"/>
              </a:rPr>
              <a:t>t</a:t>
            </a:r>
            <a:r>
              <a:rPr sz="1400" b="1" spc="10" dirty="0" smtClean="0">
                <a:solidFill>
                  <a:srgbClr val="FF0000"/>
                </a:solidFill>
                <a:latin typeface="Calibri"/>
                <a:cs typeface="Calibri"/>
              </a:rPr>
              <a:t>i</a:t>
            </a:r>
            <a:r>
              <a:rPr sz="1400" b="1" spc="-10" dirty="0" smtClean="0">
                <a:solidFill>
                  <a:srgbClr val="FF0000"/>
                </a:solidFill>
                <a:latin typeface="Calibri"/>
                <a:cs typeface="Calibri"/>
              </a:rPr>
              <a:t>pos</a:t>
            </a:r>
            <a:r>
              <a:rPr sz="1400" b="1" spc="120" dirty="0" smtClean="0">
                <a:solidFill>
                  <a:srgbClr val="FF0000"/>
                </a:solidFill>
                <a:latin typeface="Calibri"/>
                <a:cs typeface="Calibri"/>
              </a:rPr>
              <a:t> </a:t>
            </a:r>
            <a:r>
              <a:rPr sz="1400" b="1" spc="-15" dirty="0" smtClean="0">
                <a:solidFill>
                  <a:srgbClr val="FF0000"/>
                </a:solidFill>
                <a:latin typeface="Calibri"/>
                <a:cs typeface="Calibri"/>
              </a:rPr>
              <a:t>d</a:t>
            </a:r>
            <a:r>
              <a:rPr sz="1400" b="1" spc="-10" dirty="0" smtClean="0">
                <a:solidFill>
                  <a:srgbClr val="FF0000"/>
                </a:solidFill>
                <a:latin typeface="Calibri"/>
                <a:cs typeface="Calibri"/>
              </a:rPr>
              <a:t>e</a:t>
            </a:r>
            <a:r>
              <a:rPr sz="1400" b="1" spc="130" dirty="0" smtClean="0">
                <a:solidFill>
                  <a:srgbClr val="FF0000"/>
                </a:solidFill>
                <a:latin typeface="Calibri"/>
                <a:cs typeface="Calibri"/>
              </a:rPr>
              <a:t> </a:t>
            </a:r>
            <a:r>
              <a:rPr sz="1400" b="1" spc="-5" dirty="0" smtClean="0">
                <a:solidFill>
                  <a:srgbClr val="FF0000"/>
                </a:solidFill>
                <a:latin typeface="Calibri"/>
                <a:cs typeface="Calibri"/>
              </a:rPr>
              <a:t>cli</a:t>
            </a:r>
            <a:r>
              <a:rPr sz="1400" b="1" spc="-20" dirty="0" smtClean="0">
                <a:solidFill>
                  <a:srgbClr val="FF0000"/>
                </a:solidFill>
                <a:latin typeface="Calibri"/>
                <a:cs typeface="Calibri"/>
              </a:rPr>
              <a:t>e</a:t>
            </a:r>
            <a:r>
              <a:rPr sz="1400" b="1" spc="-25" dirty="0" smtClean="0">
                <a:solidFill>
                  <a:srgbClr val="FF0000"/>
                </a:solidFill>
                <a:latin typeface="Calibri"/>
                <a:cs typeface="Calibri"/>
              </a:rPr>
              <a:t>nt</a:t>
            </a:r>
            <a:r>
              <a:rPr sz="1400" b="1" spc="-20" dirty="0" smtClean="0">
                <a:solidFill>
                  <a:srgbClr val="FF0000"/>
                </a:solidFill>
                <a:latin typeface="Calibri"/>
                <a:cs typeface="Calibri"/>
              </a:rPr>
              <a:t>e</a:t>
            </a:r>
            <a:r>
              <a:rPr sz="1400" b="1" spc="-5" dirty="0" smtClean="0">
                <a:solidFill>
                  <a:srgbClr val="FF0000"/>
                </a:solidFill>
                <a:latin typeface="Calibri"/>
                <a:cs typeface="Calibri"/>
              </a:rPr>
              <a:t>s:</a:t>
            </a:r>
            <a:r>
              <a:rPr sz="1400" b="1" spc="125" dirty="0" smtClean="0">
                <a:solidFill>
                  <a:srgbClr val="FF0000"/>
                </a:solidFill>
                <a:latin typeface="Calibri"/>
                <a:cs typeface="Calibri"/>
              </a:rPr>
              <a:t> </a:t>
            </a:r>
            <a:r>
              <a:rPr sz="1400" b="1" spc="-10" dirty="0" smtClean="0">
                <a:solidFill>
                  <a:srgbClr val="FF0000"/>
                </a:solidFill>
                <a:latin typeface="Calibri"/>
                <a:cs typeface="Calibri"/>
              </a:rPr>
              <a:t>habi</a:t>
            </a:r>
            <a:r>
              <a:rPr sz="1400" b="1" spc="0" dirty="0" smtClean="0">
                <a:solidFill>
                  <a:srgbClr val="FF0000"/>
                </a:solidFill>
                <a:latin typeface="Calibri"/>
                <a:cs typeface="Calibri"/>
              </a:rPr>
              <a:t>t</a:t>
            </a:r>
            <a:r>
              <a:rPr sz="1400" b="1" spc="-10" dirty="0" smtClean="0">
                <a:solidFill>
                  <a:srgbClr val="FF0000"/>
                </a:solidFill>
                <a:latin typeface="Calibri"/>
                <a:cs typeface="Calibri"/>
              </a:rPr>
              <a:t>u</a:t>
            </a:r>
            <a:r>
              <a:rPr sz="1400" b="1" spc="-20" dirty="0" smtClean="0">
                <a:solidFill>
                  <a:srgbClr val="FF0000"/>
                </a:solidFill>
                <a:latin typeface="Calibri"/>
                <a:cs typeface="Calibri"/>
              </a:rPr>
              <a:t>a</a:t>
            </a:r>
            <a:r>
              <a:rPr sz="1400" b="1" spc="-5" dirty="0" smtClean="0">
                <a:solidFill>
                  <a:srgbClr val="FF0000"/>
                </a:solidFill>
                <a:latin typeface="Calibri"/>
                <a:cs typeface="Calibri"/>
              </a:rPr>
              <a:t>l</a:t>
            </a:r>
            <a:r>
              <a:rPr sz="1400" b="1" spc="-20" dirty="0" smtClean="0">
                <a:solidFill>
                  <a:srgbClr val="FF0000"/>
                </a:solidFill>
                <a:latin typeface="Calibri"/>
                <a:cs typeface="Calibri"/>
              </a:rPr>
              <a:t>e</a:t>
            </a:r>
            <a:r>
              <a:rPr sz="1400" b="1" spc="-10" dirty="0" smtClean="0">
                <a:solidFill>
                  <a:srgbClr val="FF0000"/>
                </a:solidFill>
                <a:latin typeface="Calibri"/>
                <a:cs typeface="Calibri"/>
              </a:rPr>
              <a:t>s</a:t>
            </a:r>
            <a:r>
              <a:rPr sz="1400" b="1" spc="130" dirty="0" smtClean="0">
                <a:solidFill>
                  <a:srgbClr val="FF0000"/>
                </a:solidFill>
                <a:latin typeface="Calibri"/>
                <a:cs typeface="Calibri"/>
              </a:rPr>
              <a:t> </a:t>
            </a:r>
            <a:r>
              <a:rPr sz="1400" b="1" spc="-10" dirty="0" smtClean="0">
                <a:solidFill>
                  <a:srgbClr val="FF0000"/>
                </a:solidFill>
                <a:latin typeface="Calibri"/>
                <a:cs typeface="Calibri"/>
              </a:rPr>
              <a:t>y</a:t>
            </a:r>
            <a:r>
              <a:rPr sz="1400" b="1" spc="120" dirty="0" smtClean="0">
                <a:solidFill>
                  <a:srgbClr val="FF0000"/>
                </a:solidFill>
                <a:latin typeface="Calibri"/>
                <a:cs typeface="Calibri"/>
              </a:rPr>
              <a:t> </a:t>
            </a:r>
            <a:r>
              <a:rPr sz="1400" b="1" spc="-10" dirty="0" smtClean="0">
                <a:solidFill>
                  <a:srgbClr val="FF0000"/>
                </a:solidFill>
                <a:latin typeface="Calibri"/>
                <a:cs typeface="Calibri"/>
              </a:rPr>
              <a:t>esp</a:t>
            </a:r>
            <a:r>
              <a:rPr sz="1400" b="1" spc="-15" dirty="0" smtClean="0">
                <a:solidFill>
                  <a:srgbClr val="FF0000"/>
                </a:solidFill>
                <a:latin typeface="Calibri"/>
                <a:cs typeface="Calibri"/>
              </a:rPr>
              <a:t>o</a:t>
            </a:r>
            <a:r>
              <a:rPr sz="1400" b="1" spc="-30" dirty="0" smtClean="0">
                <a:solidFill>
                  <a:srgbClr val="FF0000"/>
                </a:solidFill>
                <a:latin typeface="Calibri"/>
                <a:cs typeface="Calibri"/>
              </a:rPr>
              <a:t>r</a:t>
            </a:r>
            <a:r>
              <a:rPr sz="1400" b="1" spc="-15" dirty="0" smtClean="0">
                <a:solidFill>
                  <a:srgbClr val="FF0000"/>
                </a:solidFill>
                <a:latin typeface="Calibri"/>
                <a:cs typeface="Calibri"/>
              </a:rPr>
              <a:t>á</a:t>
            </a:r>
            <a:r>
              <a:rPr sz="1400" b="1" spc="-10" dirty="0" smtClean="0">
                <a:solidFill>
                  <a:srgbClr val="FF0000"/>
                </a:solidFill>
                <a:latin typeface="Calibri"/>
                <a:cs typeface="Calibri"/>
              </a:rPr>
              <a:t>d</a:t>
            </a:r>
            <a:r>
              <a:rPr sz="1400" b="1" spc="10" dirty="0" smtClean="0">
                <a:solidFill>
                  <a:srgbClr val="FF0000"/>
                </a:solidFill>
                <a:latin typeface="Calibri"/>
                <a:cs typeface="Calibri"/>
              </a:rPr>
              <a:t>i</a:t>
            </a:r>
            <a:r>
              <a:rPr sz="1400" b="1" spc="-10" dirty="0" smtClean="0">
                <a:solidFill>
                  <a:srgbClr val="FF0000"/>
                </a:solidFill>
                <a:latin typeface="Calibri"/>
                <a:cs typeface="Calibri"/>
              </a:rPr>
              <a:t>c</a:t>
            </a:r>
            <a:r>
              <a:rPr sz="1400" b="1" spc="-20" dirty="0" smtClean="0">
                <a:solidFill>
                  <a:srgbClr val="FF0000"/>
                </a:solidFill>
                <a:latin typeface="Calibri"/>
                <a:cs typeface="Calibri"/>
              </a:rPr>
              <a:t>o</a:t>
            </a:r>
            <a:r>
              <a:rPr sz="1400" b="1" spc="-15" dirty="0" smtClean="0">
                <a:solidFill>
                  <a:srgbClr val="FF0000"/>
                </a:solidFill>
                <a:latin typeface="Calibri"/>
                <a:cs typeface="Calibri"/>
              </a:rPr>
              <a:t>s</a:t>
            </a:r>
            <a:r>
              <a:rPr sz="1400" b="1" spc="-5" dirty="0" smtClean="0">
                <a:solidFill>
                  <a:srgbClr val="FF0000"/>
                </a:solidFill>
                <a:latin typeface="Calibri"/>
                <a:cs typeface="Calibri"/>
              </a:rPr>
              <a:t>.</a:t>
            </a:r>
            <a:r>
              <a:rPr sz="1400" b="1" spc="125" dirty="0" smtClean="0">
                <a:solidFill>
                  <a:srgbClr val="FF0000"/>
                </a:solidFill>
                <a:latin typeface="Calibri"/>
                <a:cs typeface="Calibri"/>
              </a:rPr>
              <a:t> </a:t>
            </a:r>
            <a:r>
              <a:rPr sz="1400" b="1" spc="-10" dirty="0" smtClean="0">
                <a:solidFill>
                  <a:srgbClr val="FF0000"/>
                </a:solidFill>
                <a:latin typeface="Calibri"/>
                <a:cs typeface="Calibri"/>
              </a:rPr>
              <a:t>Una</a:t>
            </a:r>
            <a:r>
              <a:rPr sz="1400" b="1" spc="120" dirty="0" smtClean="0">
                <a:solidFill>
                  <a:srgbClr val="FF0000"/>
                </a:solidFill>
                <a:latin typeface="Calibri"/>
                <a:cs typeface="Calibri"/>
              </a:rPr>
              <a:t> </a:t>
            </a:r>
            <a:r>
              <a:rPr sz="1400" b="1" spc="-10" dirty="0" smtClean="0">
                <a:solidFill>
                  <a:srgbClr val="FF0000"/>
                </a:solidFill>
                <a:latin typeface="Calibri"/>
                <a:cs typeface="Calibri"/>
              </a:rPr>
              <a:t>r</a:t>
            </a:r>
            <a:r>
              <a:rPr sz="1400" b="1" spc="-20" dirty="0" smtClean="0">
                <a:solidFill>
                  <a:srgbClr val="FF0000"/>
                </a:solidFill>
                <a:latin typeface="Calibri"/>
                <a:cs typeface="Calibri"/>
              </a:rPr>
              <a:t>e</a:t>
            </a:r>
            <a:r>
              <a:rPr sz="1400" b="1" spc="-10" dirty="0" smtClean="0">
                <a:solidFill>
                  <a:srgbClr val="FF0000"/>
                </a:solidFill>
                <a:latin typeface="Calibri"/>
                <a:cs typeface="Calibri"/>
              </a:rPr>
              <a:t>s</a:t>
            </a:r>
            <a:r>
              <a:rPr sz="1400" b="1" spc="-20" dirty="0" smtClean="0">
                <a:solidFill>
                  <a:srgbClr val="FF0000"/>
                </a:solidFill>
                <a:latin typeface="Calibri"/>
                <a:cs typeface="Calibri"/>
              </a:rPr>
              <a:t>e</a:t>
            </a:r>
            <a:r>
              <a:rPr sz="1400" b="1" spc="15" dirty="0" smtClean="0">
                <a:solidFill>
                  <a:srgbClr val="FF0000"/>
                </a:solidFill>
                <a:latin typeface="Calibri"/>
                <a:cs typeface="Calibri"/>
              </a:rPr>
              <a:t>r</a:t>
            </a:r>
            <a:r>
              <a:rPr sz="1400" b="1" spc="-40" dirty="0" smtClean="0">
                <a:solidFill>
                  <a:srgbClr val="FF0000"/>
                </a:solidFill>
                <a:latin typeface="Calibri"/>
                <a:cs typeface="Calibri"/>
              </a:rPr>
              <a:t>v</a:t>
            </a:r>
            <a:r>
              <a:rPr sz="1400" b="1" spc="-10" dirty="0" smtClean="0">
                <a:solidFill>
                  <a:srgbClr val="FF0000"/>
                </a:solidFill>
                <a:latin typeface="Calibri"/>
                <a:cs typeface="Calibri"/>
              </a:rPr>
              <a:t>a</a:t>
            </a:r>
            <a:r>
              <a:rPr sz="1400" b="1" spc="125" dirty="0" smtClean="0">
                <a:solidFill>
                  <a:srgbClr val="FF0000"/>
                </a:solidFill>
                <a:latin typeface="Calibri"/>
                <a:cs typeface="Calibri"/>
              </a:rPr>
              <a:t> </a:t>
            </a:r>
            <a:r>
              <a:rPr sz="1400" b="1" spc="-15" dirty="0" smtClean="0">
                <a:solidFill>
                  <a:srgbClr val="FF0000"/>
                </a:solidFill>
                <a:latin typeface="Calibri"/>
                <a:cs typeface="Calibri"/>
              </a:rPr>
              <a:t>a</a:t>
            </a:r>
            <a:r>
              <a:rPr sz="1400" b="1" spc="-5" dirty="0" smtClean="0">
                <a:solidFill>
                  <a:srgbClr val="FF0000"/>
                </a:solidFill>
                <a:latin typeface="Calibri"/>
                <a:cs typeface="Calibri"/>
              </a:rPr>
              <a:t>lm</a:t>
            </a:r>
            <a:r>
              <a:rPr sz="1400" b="1" spc="-15" dirty="0" smtClean="0">
                <a:solidFill>
                  <a:srgbClr val="FF0000"/>
                </a:solidFill>
                <a:latin typeface="Calibri"/>
                <a:cs typeface="Calibri"/>
              </a:rPr>
              <a:t>a</a:t>
            </a:r>
            <a:r>
              <a:rPr sz="1400" b="1" spc="-5" dirty="0" smtClean="0">
                <a:solidFill>
                  <a:srgbClr val="FF0000"/>
                </a:solidFill>
                <a:latin typeface="Calibri"/>
                <a:cs typeface="Calibri"/>
              </a:rPr>
              <a:t>c</a:t>
            </a:r>
            <a:r>
              <a:rPr sz="1400" b="1" spc="-20" dirty="0" smtClean="0">
                <a:solidFill>
                  <a:srgbClr val="FF0000"/>
                </a:solidFill>
                <a:latin typeface="Calibri"/>
                <a:cs typeface="Calibri"/>
              </a:rPr>
              <a:t>e</a:t>
            </a:r>
            <a:r>
              <a:rPr sz="1400" b="1" spc="-10" dirty="0" smtClean="0">
                <a:solidFill>
                  <a:srgbClr val="FF0000"/>
                </a:solidFill>
                <a:latin typeface="Calibri"/>
                <a:cs typeface="Calibri"/>
              </a:rPr>
              <a:t>na</a:t>
            </a:r>
            <a:endParaRPr sz="1400" dirty="0">
              <a:latin typeface="Calibri"/>
              <a:cs typeface="Calibri"/>
            </a:endParaRPr>
          </a:p>
          <a:p>
            <a:pPr marL="12700">
              <a:lnSpc>
                <a:spcPct val="100000"/>
              </a:lnSpc>
            </a:pPr>
            <a:r>
              <a:rPr sz="1400" b="1" spc="-10" dirty="0" smtClean="0">
                <a:solidFill>
                  <a:srgbClr val="FF0000"/>
                </a:solidFill>
                <a:latin typeface="Calibri"/>
                <a:cs typeface="Calibri"/>
              </a:rPr>
              <a:t>d</a:t>
            </a:r>
            <a:r>
              <a:rPr sz="1400" b="1" spc="-25" dirty="0" smtClean="0">
                <a:solidFill>
                  <a:srgbClr val="FF0000"/>
                </a:solidFill>
                <a:latin typeface="Calibri"/>
                <a:cs typeface="Calibri"/>
              </a:rPr>
              <a:t>at</a:t>
            </a:r>
            <a:r>
              <a:rPr sz="1400" b="1" spc="-10" dirty="0" smtClean="0">
                <a:solidFill>
                  <a:srgbClr val="FF0000"/>
                </a:solidFill>
                <a:latin typeface="Calibri"/>
                <a:cs typeface="Calibri"/>
              </a:rPr>
              <a:t>os</a:t>
            </a:r>
            <a:r>
              <a:rPr sz="1400" b="1" spc="15" dirty="0" smtClean="0">
                <a:solidFill>
                  <a:srgbClr val="FF0000"/>
                </a:solidFill>
                <a:latin typeface="Calibri"/>
                <a:cs typeface="Calibri"/>
              </a:rPr>
              <a:t> </a:t>
            </a:r>
            <a:r>
              <a:rPr sz="1400" b="1" spc="-10" dirty="0" smtClean="0">
                <a:solidFill>
                  <a:srgbClr val="FF0000"/>
                </a:solidFill>
                <a:latin typeface="Calibri"/>
                <a:cs typeface="Calibri"/>
              </a:rPr>
              <a:t>del</a:t>
            </a:r>
            <a:r>
              <a:rPr sz="1400" b="1" spc="20" dirty="0" smtClean="0">
                <a:solidFill>
                  <a:srgbClr val="FF0000"/>
                </a:solidFill>
                <a:latin typeface="Calibri"/>
                <a:cs typeface="Calibri"/>
              </a:rPr>
              <a:t> </a:t>
            </a:r>
            <a:r>
              <a:rPr sz="1400" b="1" spc="-5" dirty="0" smtClean="0">
                <a:solidFill>
                  <a:srgbClr val="FF0000"/>
                </a:solidFill>
                <a:latin typeface="Calibri"/>
                <a:cs typeface="Calibri"/>
              </a:rPr>
              <a:t>cl</a:t>
            </a:r>
            <a:r>
              <a:rPr sz="1400" b="1" spc="0" dirty="0" smtClean="0">
                <a:solidFill>
                  <a:srgbClr val="FF0000"/>
                </a:solidFill>
                <a:latin typeface="Calibri"/>
                <a:cs typeface="Calibri"/>
              </a:rPr>
              <a:t>i</a:t>
            </a:r>
            <a:r>
              <a:rPr sz="1400" b="1" spc="-15" dirty="0" smtClean="0">
                <a:solidFill>
                  <a:srgbClr val="FF0000"/>
                </a:solidFill>
                <a:latin typeface="Calibri"/>
                <a:cs typeface="Calibri"/>
              </a:rPr>
              <a:t>e</a:t>
            </a:r>
            <a:r>
              <a:rPr sz="1400" b="1" spc="-25" dirty="0" smtClean="0">
                <a:solidFill>
                  <a:srgbClr val="FF0000"/>
                </a:solidFill>
                <a:latin typeface="Calibri"/>
                <a:cs typeface="Calibri"/>
              </a:rPr>
              <a:t>nt</a:t>
            </a:r>
            <a:r>
              <a:rPr sz="1400" b="1" spc="-15" dirty="0" smtClean="0">
                <a:solidFill>
                  <a:srgbClr val="FF0000"/>
                </a:solidFill>
                <a:latin typeface="Calibri"/>
                <a:cs typeface="Calibri"/>
              </a:rPr>
              <a:t>e</a:t>
            </a:r>
            <a:r>
              <a:rPr sz="1400" b="1" spc="-5" dirty="0" smtClean="0">
                <a:solidFill>
                  <a:srgbClr val="FF0000"/>
                </a:solidFill>
                <a:latin typeface="Calibri"/>
                <a:cs typeface="Calibri"/>
              </a:rPr>
              <a:t>,</a:t>
            </a:r>
            <a:r>
              <a:rPr sz="1400" b="1" spc="20" dirty="0" smtClean="0">
                <a:solidFill>
                  <a:srgbClr val="FF0000"/>
                </a:solidFill>
                <a:latin typeface="Calibri"/>
                <a:cs typeface="Calibri"/>
              </a:rPr>
              <a:t> </a:t>
            </a:r>
            <a:r>
              <a:rPr sz="1400" b="1" spc="-10" dirty="0" smtClean="0">
                <a:solidFill>
                  <a:srgbClr val="FF0000"/>
                </a:solidFill>
                <a:latin typeface="Calibri"/>
                <a:cs typeface="Calibri"/>
              </a:rPr>
              <a:t>de</a:t>
            </a:r>
            <a:r>
              <a:rPr sz="1400" b="1" spc="10" dirty="0" smtClean="0">
                <a:solidFill>
                  <a:srgbClr val="FF0000"/>
                </a:solidFill>
                <a:latin typeface="Calibri"/>
                <a:cs typeface="Calibri"/>
              </a:rPr>
              <a:t> </a:t>
            </a:r>
            <a:r>
              <a:rPr sz="1400" b="1" spc="0" dirty="0" smtClean="0">
                <a:solidFill>
                  <a:srgbClr val="FF0000"/>
                </a:solidFill>
                <a:latin typeface="Calibri"/>
                <a:cs typeface="Calibri"/>
              </a:rPr>
              <a:t>l</a:t>
            </a:r>
            <a:r>
              <a:rPr sz="1400" b="1" spc="-10" dirty="0" smtClean="0">
                <a:solidFill>
                  <a:srgbClr val="FF0000"/>
                </a:solidFill>
                <a:latin typeface="Calibri"/>
                <a:cs typeface="Calibri"/>
              </a:rPr>
              <a:t>a h</a:t>
            </a:r>
            <a:r>
              <a:rPr sz="1400" b="1" spc="-15" dirty="0" smtClean="0">
                <a:solidFill>
                  <a:srgbClr val="FF0000"/>
                </a:solidFill>
                <a:latin typeface="Calibri"/>
                <a:cs typeface="Calibri"/>
              </a:rPr>
              <a:t>a</a:t>
            </a:r>
            <a:r>
              <a:rPr sz="1400" b="1" spc="-5" dirty="0" smtClean="0">
                <a:solidFill>
                  <a:srgbClr val="FF0000"/>
                </a:solidFill>
                <a:latin typeface="Calibri"/>
                <a:cs typeface="Calibri"/>
              </a:rPr>
              <a:t>bi</a:t>
            </a:r>
            <a:r>
              <a:rPr sz="1400" b="1" spc="-25" dirty="0" smtClean="0">
                <a:solidFill>
                  <a:srgbClr val="FF0000"/>
                </a:solidFill>
                <a:latin typeface="Calibri"/>
                <a:cs typeface="Calibri"/>
              </a:rPr>
              <a:t>t</a:t>
            </a:r>
            <a:r>
              <a:rPr sz="1400" b="1" spc="-15" dirty="0" smtClean="0">
                <a:solidFill>
                  <a:srgbClr val="FF0000"/>
                </a:solidFill>
                <a:latin typeface="Calibri"/>
                <a:cs typeface="Calibri"/>
              </a:rPr>
              <a:t>a</a:t>
            </a:r>
            <a:r>
              <a:rPr sz="1400" b="1" spc="-10" dirty="0" smtClean="0">
                <a:solidFill>
                  <a:srgbClr val="FF0000"/>
                </a:solidFill>
                <a:latin typeface="Calibri"/>
                <a:cs typeface="Calibri"/>
              </a:rPr>
              <a:t>ción</a:t>
            </a:r>
            <a:r>
              <a:rPr sz="1400" b="1" spc="45" dirty="0" smtClean="0">
                <a:solidFill>
                  <a:srgbClr val="FF0000"/>
                </a:solidFill>
                <a:latin typeface="Calibri"/>
                <a:cs typeface="Calibri"/>
              </a:rPr>
              <a:t> </a:t>
            </a:r>
            <a:r>
              <a:rPr sz="1400" b="1" spc="-25" dirty="0" smtClean="0">
                <a:solidFill>
                  <a:srgbClr val="FF0000"/>
                </a:solidFill>
                <a:latin typeface="Calibri"/>
                <a:cs typeface="Calibri"/>
              </a:rPr>
              <a:t>r</a:t>
            </a:r>
            <a:r>
              <a:rPr sz="1400" b="1" spc="-15" dirty="0" smtClean="0">
                <a:solidFill>
                  <a:srgbClr val="FF0000"/>
                </a:solidFill>
                <a:latin typeface="Calibri"/>
                <a:cs typeface="Calibri"/>
              </a:rPr>
              <a:t>e</a:t>
            </a:r>
            <a:r>
              <a:rPr sz="1400" b="1" spc="-10" dirty="0" smtClean="0">
                <a:solidFill>
                  <a:srgbClr val="FF0000"/>
                </a:solidFill>
                <a:latin typeface="Calibri"/>
                <a:cs typeface="Calibri"/>
              </a:rPr>
              <a:t>s</a:t>
            </a:r>
            <a:r>
              <a:rPr sz="1400" b="1" spc="-20" dirty="0" smtClean="0">
                <a:solidFill>
                  <a:srgbClr val="FF0000"/>
                </a:solidFill>
                <a:latin typeface="Calibri"/>
                <a:cs typeface="Calibri"/>
              </a:rPr>
              <a:t>e</a:t>
            </a:r>
            <a:r>
              <a:rPr sz="1400" b="1" spc="0" dirty="0" smtClean="0">
                <a:solidFill>
                  <a:srgbClr val="FF0000"/>
                </a:solidFill>
                <a:latin typeface="Calibri"/>
                <a:cs typeface="Calibri"/>
              </a:rPr>
              <a:t>r</a:t>
            </a:r>
            <a:r>
              <a:rPr sz="1400" b="1" spc="-35" dirty="0" smtClean="0">
                <a:solidFill>
                  <a:srgbClr val="FF0000"/>
                </a:solidFill>
                <a:latin typeface="Calibri"/>
                <a:cs typeface="Calibri"/>
              </a:rPr>
              <a:t>v</a:t>
            </a:r>
            <a:r>
              <a:rPr sz="1400" b="1" spc="-15" dirty="0" smtClean="0">
                <a:solidFill>
                  <a:srgbClr val="FF0000"/>
                </a:solidFill>
                <a:latin typeface="Calibri"/>
                <a:cs typeface="Calibri"/>
              </a:rPr>
              <a:t>a</a:t>
            </a:r>
            <a:r>
              <a:rPr sz="1400" b="1" spc="-10" dirty="0" smtClean="0">
                <a:solidFill>
                  <a:srgbClr val="FF0000"/>
                </a:solidFill>
                <a:latin typeface="Calibri"/>
                <a:cs typeface="Calibri"/>
              </a:rPr>
              <a:t>d</a:t>
            </a:r>
            <a:r>
              <a:rPr sz="1400" b="1" spc="-15" dirty="0" smtClean="0">
                <a:solidFill>
                  <a:srgbClr val="FF0000"/>
                </a:solidFill>
                <a:latin typeface="Calibri"/>
                <a:cs typeface="Calibri"/>
              </a:rPr>
              <a:t>a</a:t>
            </a:r>
            <a:r>
              <a:rPr sz="1400" b="1" spc="-5" dirty="0" smtClean="0">
                <a:solidFill>
                  <a:srgbClr val="FF0000"/>
                </a:solidFill>
                <a:latin typeface="Calibri"/>
                <a:cs typeface="Calibri"/>
              </a:rPr>
              <a:t>,</a:t>
            </a:r>
            <a:r>
              <a:rPr sz="1400" b="1" spc="30" dirty="0" smtClean="0">
                <a:solidFill>
                  <a:srgbClr val="FF0000"/>
                </a:solidFill>
                <a:latin typeface="Calibri"/>
                <a:cs typeface="Calibri"/>
              </a:rPr>
              <a:t> </a:t>
            </a:r>
            <a:r>
              <a:rPr sz="1400" b="1" spc="0" dirty="0" smtClean="0">
                <a:solidFill>
                  <a:srgbClr val="FF0000"/>
                </a:solidFill>
                <a:latin typeface="Calibri"/>
                <a:cs typeface="Calibri"/>
              </a:rPr>
              <a:t>l</a:t>
            </a:r>
            <a:r>
              <a:rPr sz="1400" b="1" spc="-10" dirty="0" smtClean="0">
                <a:solidFill>
                  <a:srgbClr val="FF0000"/>
                </a:solidFill>
                <a:latin typeface="Calibri"/>
                <a:cs typeface="Calibri"/>
              </a:rPr>
              <a:t>a</a:t>
            </a:r>
            <a:r>
              <a:rPr sz="1400" b="1" spc="15" dirty="0" smtClean="0">
                <a:solidFill>
                  <a:srgbClr val="FF0000"/>
                </a:solidFill>
                <a:latin typeface="Calibri"/>
                <a:cs typeface="Calibri"/>
              </a:rPr>
              <a:t> </a:t>
            </a:r>
            <a:r>
              <a:rPr sz="1400" b="1" spc="-35" dirty="0" smtClean="0">
                <a:solidFill>
                  <a:srgbClr val="FF0000"/>
                </a:solidFill>
                <a:latin typeface="Calibri"/>
                <a:cs typeface="Calibri"/>
              </a:rPr>
              <a:t>f</a:t>
            </a:r>
            <a:r>
              <a:rPr sz="1400" b="1" spc="-15" dirty="0" smtClean="0">
                <a:solidFill>
                  <a:srgbClr val="FF0000"/>
                </a:solidFill>
                <a:latin typeface="Calibri"/>
                <a:cs typeface="Calibri"/>
              </a:rPr>
              <a:t>e</a:t>
            </a:r>
            <a:r>
              <a:rPr sz="1400" b="1" spc="-10" dirty="0" smtClean="0">
                <a:solidFill>
                  <a:srgbClr val="FF0000"/>
                </a:solidFill>
                <a:latin typeface="Calibri"/>
                <a:cs typeface="Calibri"/>
              </a:rPr>
              <a:t>cha</a:t>
            </a:r>
            <a:r>
              <a:rPr sz="1400" b="1" spc="10" dirty="0" smtClean="0">
                <a:solidFill>
                  <a:srgbClr val="FF0000"/>
                </a:solidFill>
                <a:latin typeface="Calibri"/>
                <a:cs typeface="Calibri"/>
              </a:rPr>
              <a:t> </a:t>
            </a:r>
            <a:r>
              <a:rPr sz="1400" b="1" spc="-10" dirty="0" smtClean="0">
                <a:solidFill>
                  <a:srgbClr val="FF0000"/>
                </a:solidFill>
                <a:latin typeface="Calibri"/>
                <a:cs typeface="Calibri"/>
              </a:rPr>
              <a:t>de</a:t>
            </a:r>
            <a:r>
              <a:rPr sz="1400" b="1" spc="10" dirty="0" smtClean="0">
                <a:solidFill>
                  <a:srgbClr val="FF0000"/>
                </a:solidFill>
                <a:latin typeface="Calibri"/>
                <a:cs typeface="Calibri"/>
              </a:rPr>
              <a:t> </a:t>
            </a:r>
            <a:r>
              <a:rPr sz="1400" b="1" spc="-25" dirty="0" smtClean="0">
                <a:solidFill>
                  <a:srgbClr val="FF0000"/>
                </a:solidFill>
                <a:latin typeface="Calibri"/>
                <a:cs typeface="Calibri"/>
              </a:rPr>
              <a:t>c</a:t>
            </a:r>
            <a:r>
              <a:rPr sz="1400" b="1" spc="-10" dirty="0" smtClean="0">
                <a:solidFill>
                  <a:srgbClr val="FF0000"/>
                </a:solidFill>
                <a:latin typeface="Calibri"/>
                <a:cs typeface="Calibri"/>
              </a:rPr>
              <a:t>om</a:t>
            </a:r>
            <a:r>
              <a:rPr sz="1400" b="1" spc="0" dirty="0" smtClean="0">
                <a:solidFill>
                  <a:srgbClr val="FF0000"/>
                </a:solidFill>
                <a:latin typeface="Calibri"/>
                <a:cs typeface="Calibri"/>
              </a:rPr>
              <a:t>i</a:t>
            </a:r>
            <a:r>
              <a:rPr sz="1400" b="1" spc="-15" dirty="0" smtClean="0">
                <a:solidFill>
                  <a:srgbClr val="FF0000"/>
                </a:solidFill>
                <a:latin typeface="Calibri"/>
                <a:cs typeface="Calibri"/>
              </a:rPr>
              <a:t>e</a:t>
            </a:r>
            <a:r>
              <a:rPr sz="1400" b="1" spc="-10" dirty="0" smtClean="0">
                <a:solidFill>
                  <a:srgbClr val="FF0000"/>
                </a:solidFill>
                <a:latin typeface="Calibri"/>
                <a:cs typeface="Calibri"/>
              </a:rPr>
              <a:t>n</a:t>
            </a:r>
            <a:r>
              <a:rPr sz="1400" b="1" spc="-30" dirty="0" smtClean="0">
                <a:solidFill>
                  <a:srgbClr val="FF0000"/>
                </a:solidFill>
                <a:latin typeface="Calibri"/>
                <a:cs typeface="Calibri"/>
              </a:rPr>
              <a:t>z</a:t>
            </a:r>
            <a:r>
              <a:rPr sz="1400" b="1" spc="-10" dirty="0" smtClean="0">
                <a:solidFill>
                  <a:srgbClr val="FF0000"/>
                </a:solidFill>
                <a:latin typeface="Calibri"/>
                <a:cs typeface="Calibri"/>
              </a:rPr>
              <a:t>o</a:t>
            </a:r>
            <a:r>
              <a:rPr sz="1400" b="1" spc="40" dirty="0" smtClean="0">
                <a:solidFill>
                  <a:srgbClr val="FF0000"/>
                </a:solidFill>
                <a:latin typeface="Calibri"/>
                <a:cs typeface="Calibri"/>
              </a:rPr>
              <a:t> </a:t>
            </a:r>
            <a:r>
              <a:rPr sz="1400" b="1" spc="-10" dirty="0" smtClean="0">
                <a:solidFill>
                  <a:srgbClr val="FF0000"/>
                </a:solidFill>
                <a:latin typeface="Calibri"/>
                <a:cs typeface="Calibri"/>
              </a:rPr>
              <a:t>y </a:t>
            </a:r>
            <a:r>
              <a:rPr sz="1400" b="1" spc="-15" dirty="0" smtClean="0">
                <a:solidFill>
                  <a:srgbClr val="FF0000"/>
                </a:solidFill>
                <a:latin typeface="Calibri"/>
                <a:cs typeface="Calibri"/>
              </a:rPr>
              <a:t>e</a:t>
            </a:r>
            <a:r>
              <a:rPr sz="1400" b="1" spc="-5" dirty="0" smtClean="0">
                <a:solidFill>
                  <a:srgbClr val="FF0000"/>
                </a:solidFill>
                <a:latin typeface="Calibri"/>
                <a:cs typeface="Calibri"/>
              </a:rPr>
              <a:t>l</a:t>
            </a:r>
            <a:r>
              <a:rPr sz="1400" b="1" spc="10" dirty="0" smtClean="0">
                <a:solidFill>
                  <a:srgbClr val="FF0000"/>
                </a:solidFill>
                <a:latin typeface="Calibri"/>
                <a:cs typeface="Calibri"/>
              </a:rPr>
              <a:t> </a:t>
            </a:r>
            <a:r>
              <a:rPr sz="1400" b="1" spc="-10" dirty="0" smtClean="0">
                <a:solidFill>
                  <a:srgbClr val="FF0000"/>
                </a:solidFill>
                <a:latin typeface="Calibri"/>
                <a:cs typeface="Calibri"/>
              </a:rPr>
              <a:t>núme</a:t>
            </a:r>
            <a:r>
              <a:rPr sz="1400" b="1" spc="-25" dirty="0" smtClean="0">
                <a:solidFill>
                  <a:srgbClr val="FF0000"/>
                </a:solidFill>
                <a:latin typeface="Calibri"/>
                <a:cs typeface="Calibri"/>
              </a:rPr>
              <a:t>r</a:t>
            </a:r>
            <a:r>
              <a:rPr sz="1400" b="1" spc="-10" dirty="0" smtClean="0">
                <a:solidFill>
                  <a:srgbClr val="FF0000"/>
                </a:solidFill>
                <a:latin typeface="Calibri"/>
                <a:cs typeface="Calibri"/>
              </a:rPr>
              <a:t>o</a:t>
            </a:r>
            <a:r>
              <a:rPr sz="1400" b="1" spc="30" dirty="0" smtClean="0">
                <a:solidFill>
                  <a:srgbClr val="FF0000"/>
                </a:solidFill>
                <a:latin typeface="Calibri"/>
                <a:cs typeface="Calibri"/>
              </a:rPr>
              <a:t> </a:t>
            </a:r>
            <a:r>
              <a:rPr sz="1400" b="1" spc="-10" dirty="0" smtClean="0">
                <a:solidFill>
                  <a:srgbClr val="FF0000"/>
                </a:solidFill>
                <a:latin typeface="Calibri"/>
                <a:cs typeface="Calibri"/>
              </a:rPr>
              <a:t>de</a:t>
            </a:r>
            <a:r>
              <a:rPr sz="1400" b="1" spc="10" dirty="0" smtClean="0">
                <a:solidFill>
                  <a:srgbClr val="FF0000"/>
                </a:solidFill>
                <a:latin typeface="Calibri"/>
                <a:cs typeface="Calibri"/>
              </a:rPr>
              <a:t> </a:t>
            </a:r>
            <a:r>
              <a:rPr sz="1400" b="1" spc="-5" dirty="0" smtClean="0">
                <a:solidFill>
                  <a:srgbClr val="FF0000"/>
                </a:solidFill>
                <a:latin typeface="Calibri"/>
                <a:cs typeface="Calibri"/>
              </a:rPr>
              <a:t>dí</a:t>
            </a:r>
            <a:r>
              <a:rPr sz="1400" b="1" spc="-15" dirty="0" smtClean="0">
                <a:solidFill>
                  <a:srgbClr val="FF0000"/>
                </a:solidFill>
                <a:latin typeface="Calibri"/>
                <a:cs typeface="Calibri"/>
              </a:rPr>
              <a:t>a</a:t>
            </a:r>
            <a:r>
              <a:rPr sz="1400" b="1" spc="-10" dirty="0" smtClean="0">
                <a:solidFill>
                  <a:srgbClr val="FF0000"/>
                </a:solidFill>
                <a:latin typeface="Calibri"/>
                <a:cs typeface="Calibri"/>
              </a:rPr>
              <a:t>s</a:t>
            </a:r>
            <a:r>
              <a:rPr sz="1400" b="1" spc="5" dirty="0" smtClean="0">
                <a:solidFill>
                  <a:srgbClr val="FF0000"/>
                </a:solidFill>
                <a:latin typeface="Calibri"/>
                <a:cs typeface="Calibri"/>
              </a:rPr>
              <a:t> </a:t>
            </a:r>
            <a:r>
              <a:rPr sz="1400" b="1" spc="-10" dirty="0" smtClean="0">
                <a:solidFill>
                  <a:srgbClr val="FF0000"/>
                </a:solidFill>
                <a:latin typeface="Calibri"/>
                <a:cs typeface="Calibri"/>
              </a:rPr>
              <a:t>que</a:t>
            </a:r>
            <a:r>
              <a:rPr sz="1400" b="1" spc="10" dirty="0" smtClean="0">
                <a:solidFill>
                  <a:srgbClr val="FF0000"/>
                </a:solidFill>
                <a:latin typeface="Calibri"/>
                <a:cs typeface="Calibri"/>
              </a:rPr>
              <a:t> </a:t>
            </a:r>
            <a:r>
              <a:rPr sz="1400" b="1" spc="-10" dirty="0" smtClean="0">
                <a:solidFill>
                  <a:srgbClr val="FF0000"/>
                </a:solidFill>
                <a:latin typeface="Calibri"/>
                <a:cs typeface="Calibri"/>
              </a:rPr>
              <a:t>s</a:t>
            </a:r>
            <a:r>
              <a:rPr sz="1400" b="1" spc="-20" dirty="0" smtClean="0">
                <a:solidFill>
                  <a:srgbClr val="FF0000"/>
                </a:solidFill>
                <a:latin typeface="Calibri"/>
                <a:cs typeface="Calibri"/>
              </a:rPr>
              <a:t>e</a:t>
            </a:r>
            <a:r>
              <a:rPr sz="1400" b="1" spc="-35" dirty="0" smtClean="0">
                <a:solidFill>
                  <a:srgbClr val="FF0000"/>
                </a:solidFill>
                <a:latin typeface="Calibri"/>
                <a:cs typeface="Calibri"/>
              </a:rPr>
              <a:t>r</a:t>
            </a:r>
            <a:r>
              <a:rPr sz="1400" b="1" spc="-10" dirty="0" smtClean="0">
                <a:solidFill>
                  <a:srgbClr val="FF0000"/>
                </a:solidFill>
                <a:latin typeface="Calibri"/>
                <a:cs typeface="Calibri"/>
              </a:rPr>
              <a:t>á ocup</a:t>
            </a:r>
            <a:r>
              <a:rPr sz="1400" b="1" spc="-20" dirty="0" smtClean="0">
                <a:solidFill>
                  <a:srgbClr val="FF0000"/>
                </a:solidFill>
                <a:latin typeface="Calibri"/>
                <a:cs typeface="Calibri"/>
              </a:rPr>
              <a:t>a</a:t>
            </a:r>
            <a:r>
              <a:rPr sz="1400" b="1" spc="-10" dirty="0" smtClean="0">
                <a:solidFill>
                  <a:srgbClr val="FF0000"/>
                </a:solidFill>
                <a:latin typeface="Calibri"/>
                <a:cs typeface="Calibri"/>
              </a:rPr>
              <a:t>da</a:t>
            </a:r>
            <a:r>
              <a:rPr sz="1400" b="1" spc="25" dirty="0" smtClean="0">
                <a:solidFill>
                  <a:srgbClr val="FF0000"/>
                </a:solidFill>
                <a:latin typeface="Calibri"/>
                <a:cs typeface="Calibri"/>
              </a:rPr>
              <a:t> </a:t>
            </a:r>
            <a:r>
              <a:rPr sz="1400" b="1" spc="0" dirty="0" smtClean="0">
                <a:solidFill>
                  <a:srgbClr val="FF0000"/>
                </a:solidFill>
                <a:latin typeface="Calibri"/>
                <a:cs typeface="Calibri"/>
              </a:rPr>
              <a:t>l</a:t>
            </a:r>
            <a:r>
              <a:rPr sz="1400" b="1" spc="-10" dirty="0" smtClean="0">
                <a:solidFill>
                  <a:srgbClr val="FF0000"/>
                </a:solidFill>
                <a:latin typeface="Calibri"/>
                <a:cs typeface="Calibri"/>
              </a:rPr>
              <a:t>a h</a:t>
            </a:r>
            <a:r>
              <a:rPr sz="1400" b="1" spc="-15" dirty="0" smtClean="0">
                <a:solidFill>
                  <a:srgbClr val="FF0000"/>
                </a:solidFill>
                <a:latin typeface="Calibri"/>
                <a:cs typeface="Calibri"/>
              </a:rPr>
              <a:t>a</a:t>
            </a:r>
            <a:r>
              <a:rPr sz="1400" b="1" spc="-5" dirty="0" smtClean="0">
                <a:solidFill>
                  <a:srgbClr val="FF0000"/>
                </a:solidFill>
                <a:latin typeface="Calibri"/>
                <a:cs typeface="Calibri"/>
              </a:rPr>
              <a:t>bi</a:t>
            </a:r>
            <a:r>
              <a:rPr sz="1400" b="1" spc="-25" dirty="0" smtClean="0">
                <a:solidFill>
                  <a:srgbClr val="FF0000"/>
                </a:solidFill>
                <a:latin typeface="Calibri"/>
                <a:cs typeface="Calibri"/>
              </a:rPr>
              <a:t>t</a:t>
            </a:r>
            <a:r>
              <a:rPr sz="1400" b="1" spc="-15" dirty="0" smtClean="0">
                <a:solidFill>
                  <a:srgbClr val="FF0000"/>
                </a:solidFill>
                <a:latin typeface="Calibri"/>
                <a:cs typeface="Calibri"/>
              </a:rPr>
              <a:t>a</a:t>
            </a:r>
            <a:r>
              <a:rPr sz="1400" b="1" spc="-10" dirty="0" smtClean="0">
                <a:solidFill>
                  <a:srgbClr val="FF0000"/>
                </a:solidFill>
                <a:latin typeface="Calibri"/>
                <a:cs typeface="Calibri"/>
              </a:rPr>
              <a:t>ción</a:t>
            </a:r>
            <a:endParaRPr sz="1400" dirty="0">
              <a:latin typeface="Calibri"/>
              <a:cs typeface="Calibri"/>
            </a:endParaRPr>
          </a:p>
          <a:p>
            <a:pPr>
              <a:lnSpc>
                <a:spcPts val="550"/>
              </a:lnSpc>
              <a:spcBef>
                <a:spcPts val="9"/>
              </a:spcBef>
            </a:pPr>
            <a:endParaRPr sz="700" dirty="0"/>
          </a:p>
          <a:p>
            <a:pPr>
              <a:lnSpc>
                <a:spcPts val="1000"/>
              </a:lnSpc>
            </a:pPr>
            <a:endParaRPr sz="1050" dirty="0"/>
          </a:p>
          <a:p>
            <a:pPr marL="12700">
              <a:lnSpc>
                <a:spcPct val="100000"/>
              </a:lnSpc>
            </a:pPr>
            <a:r>
              <a:rPr sz="1400" b="1" spc="-5" dirty="0" smtClean="0">
                <a:solidFill>
                  <a:srgbClr val="404040"/>
                </a:solidFill>
                <a:latin typeface="Calibri"/>
                <a:cs typeface="Calibri"/>
              </a:rPr>
              <a:t>El</a:t>
            </a:r>
            <a:r>
              <a:rPr sz="1400" b="1" spc="5" dirty="0" smtClean="0">
                <a:solidFill>
                  <a:srgbClr val="404040"/>
                </a:solidFill>
                <a:latin typeface="Calibri"/>
                <a:cs typeface="Calibri"/>
              </a:rPr>
              <a:t> </a:t>
            </a:r>
            <a:r>
              <a:rPr sz="1400" b="1" spc="-15" dirty="0" smtClean="0">
                <a:solidFill>
                  <a:srgbClr val="404040"/>
                </a:solidFill>
                <a:latin typeface="Calibri"/>
                <a:cs typeface="Calibri"/>
              </a:rPr>
              <a:t>r</a:t>
            </a:r>
            <a:r>
              <a:rPr sz="1400" b="1" spc="-10" dirty="0" smtClean="0">
                <a:solidFill>
                  <a:srgbClr val="404040"/>
                </a:solidFill>
                <a:latin typeface="Calibri"/>
                <a:cs typeface="Calibri"/>
              </a:rPr>
              <a:t>e</a:t>
            </a:r>
            <a:r>
              <a:rPr sz="1400" b="1" spc="-5" dirty="0" smtClean="0">
                <a:solidFill>
                  <a:srgbClr val="404040"/>
                </a:solidFill>
                <a:latin typeface="Calibri"/>
                <a:cs typeface="Calibri"/>
              </a:rPr>
              <a:t>c</a:t>
            </a:r>
            <a:r>
              <a:rPr sz="1400" b="1" spc="-10" dirty="0" smtClean="0">
                <a:solidFill>
                  <a:srgbClr val="404040"/>
                </a:solidFill>
                <a:latin typeface="Calibri"/>
                <a:cs typeface="Calibri"/>
              </a:rPr>
              <a:t>e</a:t>
            </a:r>
            <a:r>
              <a:rPr sz="1400" b="1" spc="-5" dirty="0" smtClean="0">
                <a:solidFill>
                  <a:srgbClr val="404040"/>
                </a:solidFill>
                <a:latin typeface="Calibri"/>
                <a:cs typeface="Calibri"/>
              </a:rPr>
              <a:t>pcioni</a:t>
            </a:r>
            <a:r>
              <a:rPr sz="1400" b="1" spc="-20" dirty="0" smtClean="0">
                <a:solidFill>
                  <a:srgbClr val="404040"/>
                </a:solidFill>
                <a:latin typeface="Calibri"/>
                <a:cs typeface="Calibri"/>
              </a:rPr>
              <a:t>st</a:t>
            </a:r>
            <a:r>
              <a:rPr sz="1400" b="1" spc="-10" dirty="0" smtClean="0">
                <a:solidFill>
                  <a:srgbClr val="404040"/>
                </a:solidFill>
                <a:latin typeface="Calibri"/>
                <a:cs typeface="Calibri"/>
              </a:rPr>
              <a:t>a</a:t>
            </a:r>
            <a:r>
              <a:rPr sz="1400" b="1" spc="25" dirty="0" smtClean="0">
                <a:solidFill>
                  <a:srgbClr val="404040"/>
                </a:solidFill>
                <a:latin typeface="Calibri"/>
                <a:cs typeface="Calibri"/>
              </a:rPr>
              <a:t> </a:t>
            </a:r>
            <a:r>
              <a:rPr sz="1400" b="1" spc="-10" dirty="0" smtClean="0">
                <a:solidFill>
                  <a:srgbClr val="404040"/>
                </a:solidFill>
                <a:latin typeface="Calibri"/>
                <a:cs typeface="Calibri"/>
              </a:rPr>
              <a:t>d</a:t>
            </a:r>
            <a:r>
              <a:rPr sz="1400" b="1" spc="-5" dirty="0" smtClean="0">
                <a:solidFill>
                  <a:srgbClr val="404040"/>
                </a:solidFill>
                <a:latin typeface="Calibri"/>
                <a:cs typeface="Calibri"/>
              </a:rPr>
              <a:t>el</a:t>
            </a:r>
            <a:r>
              <a:rPr sz="1400" b="1" spc="5" dirty="0" smtClean="0">
                <a:solidFill>
                  <a:srgbClr val="404040"/>
                </a:solidFill>
                <a:latin typeface="Calibri"/>
                <a:cs typeface="Calibri"/>
              </a:rPr>
              <a:t> </a:t>
            </a:r>
            <a:r>
              <a:rPr sz="1400" b="1" spc="-10" dirty="0" smtClean="0">
                <a:solidFill>
                  <a:srgbClr val="404040"/>
                </a:solidFill>
                <a:latin typeface="Calibri"/>
                <a:cs typeface="Calibri"/>
              </a:rPr>
              <a:t>ho</a:t>
            </a:r>
            <a:r>
              <a:rPr sz="1400" b="1" spc="-20" dirty="0" smtClean="0">
                <a:solidFill>
                  <a:srgbClr val="404040"/>
                </a:solidFill>
                <a:latin typeface="Calibri"/>
                <a:cs typeface="Calibri"/>
              </a:rPr>
              <a:t>t</a:t>
            </a:r>
            <a:r>
              <a:rPr sz="1400" b="1" spc="-5" dirty="0" smtClean="0">
                <a:solidFill>
                  <a:srgbClr val="404040"/>
                </a:solidFill>
                <a:latin typeface="Calibri"/>
                <a:cs typeface="Calibri"/>
              </a:rPr>
              <a:t>el</a:t>
            </a:r>
            <a:r>
              <a:rPr sz="1400" b="1" spc="20" dirty="0" smtClean="0">
                <a:solidFill>
                  <a:srgbClr val="404040"/>
                </a:solidFill>
                <a:latin typeface="Calibri"/>
                <a:cs typeface="Calibri"/>
              </a:rPr>
              <a:t> </a:t>
            </a:r>
            <a:r>
              <a:rPr sz="1400" b="1" spc="-10" dirty="0" smtClean="0">
                <a:solidFill>
                  <a:srgbClr val="404040"/>
                </a:solidFill>
                <a:latin typeface="Calibri"/>
                <a:cs typeface="Calibri"/>
              </a:rPr>
              <a:t>d</a:t>
            </a:r>
            <a:r>
              <a:rPr sz="1400" b="1" spc="-5" dirty="0" smtClean="0">
                <a:solidFill>
                  <a:srgbClr val="404040"/>
                </a:solidFill>
                <a:latin typeface="Calibri"/>
                <a:cs typeface="Calibri"/>
              </a:rPr>
              <a:t>e</a:t>
            </a:r>
            <a:r>
              <a:rPr sz="1400" b="1" spc="-10" dirty="0" smtClean="0">
                <a:solidFill>
                  <a:srgbClr val="404040"/>
                </a:solidFill>
                <a:latin typeface="Calibri"/>
                <a:cs typeface="Calibri"/>
              </a:rPr>
              <a:t>be</a:t>
            </a:r>
            <a:r>
              <a:rPr sz="1400" b="1" spc="25" dirty="0" smtClean="0">
                <a:solidFill>
                  <a:srgbClr val="404040"/>
                </a:solidFill>
                <a:latin typeface="Calibri"/>
                <a:cs typeface="Calibri"/>
              </a:rPr>
              <a:t> </a:t>
            </a:r>
            <a:r>
              <a:rPr sz="1400" b="1" spc="-10" dirty="0" smtClean="0">
                <a:solidFill>
                  <a:srgbClr val="404040"/>
                </a:solidFill>
                <a:latin typeface="Calibri"/>
                <a:cs typeface="Calibri"/>
              </a:rPr>
              <a:t>pod</a:t>
            </a:r>
            <a:r>
              <a:rPr sz="1400" b="1" spc="-5" dirty="0" smtClean="0">
                <a:solidFill>
                  <a:srgbClr val="404040"/>
                </a:solidFill>
                <a:latin typeface="Calibri"/>
                <a:cs typeface="Calibri"/>
              </a:rPr>
              <a:t>er</a:t>
            </a:r>
            <a:r>
              <a:rPr sz="1400" b="1" spc="25" dirty="0" smtClean="0">
                <a:solidFill>
                  <a:srgbClr val="404040"/>
                </a:solidFill>
                <a:latin typeface="Calibri"/>
                <a:cs typeface="Calibri"/>
              </a:rPr>
              <a:t> </a:t>
            </a:r>
            <a:r>
              <a:rPr sz="1400" b="1" spc="-10" dirty="0" smtClean="0">
                <a:solidFill>
                  <a:srgbClr val="404040"/>
                </a:solidFill>
                <a:latin typeface="Calibri"/>
                <a:cs typeface="Calibri"/>
              </a:rPr>
              <a:t>hac</a:t>
            </a:r>
            <a:r>
              <a:rPr sz="1400" b="1" spc="-5" dirty="0" smtClean="0">
                <a:solidFill>
                  <a:srgbClr val="404040"/>
                </a:solidFill>
                <a:latin typeface="Calibri"/>
                <a:cs typeface="Calibri"/>
              </a:rPr>
              <a:t>er</a:t>
            </a:r>
            <a:r>
              <a:rPr sz="1400" b="1" spc="10" dirty="0" smtClean="0">
                <a:solidFill>
                  <a:srgbClr val="404040"/>
                </a:solidFill>
                <a:latin typeface="Calibri"/>
                <a:cs typeface="Calibri"/>
              </a:rPr>
              <a:t> </a:t>
            </a:r>
            <a:r>
              <a:rPr sz="1400" b="1" spc="-5" dirty="0" smtClean="0">
                <a:solidFill>
                  <a:srgbClr val="404040"/>
                </a:solidFill>
                <a:latin typeface="Calibri"/>
                <a:cs typeface="Calibri"/>
              </a:rPr>
              <a:t>la</a:t>
            </a:r>
            <a:r>
              <a:rPr sz="1400" b="1" spc="10" dirty="0" smtClean="0">
                <a:solidFill>
                  <a:srgbClr val="404040"/>
                </a:solidFill>
                <a:latin typeface="Calibri"/>
                <a:cs typeface="Calibri"/>
              </a:rPr>
              <a:t> </a:t>
            </a:r>
            <a:r>
              <a:rPr sz="1400" b="1" spc="-5" dirty="0" smtClean="0">
                <a:solidFill>
                  <a:srgbClr val="404040"/>
                </a:solidFill>
                <a:latin typeface="Calibri"/>
                <a:cs typeface="Calibri"/>
              </a:rPr>
              <a:t>siguie</a:t>
            </a:r>
            <a:r>
              <a:rPr sz="1400" b="1" spc="-20" dirty="0" smtClean="0">
                <a:solidFill>
                  <a:srgbClr val="404040"/>
                </a:solidFill>
                <a:latin typeface="Calibri"/>
                <a:cs typeface="Calibri"/>
              </a:rPr>
              <a:t>nt</a:t>
            </a:r>
            <a:r>
              <a:rPr sz="1400" b="1" spc="-10" dirty="0" smtClean="0">
                <a:solidFill>
                  <a:srgbClr val="404040"/>
                </a:solidFill>
                <a:latin typeface="Calibri"/>
                <a:cs typeface="Calibri"/>
              </a:rPr>
              <a:t>es</a:t>
            </a:r>
            <a:r>
              <a:rPr sz="1400" b="1" spc="30" dirty="0" smtClean="0">
                <a:solidFill>
                  <a:srgbClr val="404040"/>
                </a:solidFill>
                <a:latin typeface="Calibri"/>
                <a:cs typeface="Calibri"/>
              </a:rPr>
              <a:t> </a:t>
            </a:r>
            <a:r>
              <a:rPr sz="1400" b="1" spc="-10" dirty="0" smtClean="0">
                <a:solidFill>
                  <a:srgbClr val="404040"/>
                </a:solidFill>
                <a:latin typeface="Calibri"/>
                <a:cs typeface="Calibri"/>
              </a:rPr>
              <a:t>ope</a:t>
            </a:r>
            <a:r>
              <a:rPr sz="1400" b="1" spc="-25" dirty="0" smtClean="0">
                <a:solidFill>
                  <a:srgbClr val="404040"/>
                </a:solidFill>
                <a:latin typeface="Calibri"/>
                <a:cs typeface="Calibri"/>
              </a:rPr>
              <a:t>r</a:t>
            </a:r>
            <a:r>
              <a:rPr sz="1400" b="1" spc="-10" dirty="0" smtClean="0">
                <a:solidFill>
                  <a:srgbClr val="404040"/>
                </a:solidFill>
                <a:latin typeface="Calibri"/>
                <a:cs typeface="Calibri"/>
              </a:rPr>
              <a:t>a</a:t>
            </a:r>
            <a:r>
              <a:rPr sz="1400" b="1" spc="-5" dirty="0" smtClean="0">
                <a:solidFill>
                  <a:srgbClr val="404040"/>
                </a:solidFill>
                <a:latin typeface="Calibri"/>
                <a:cs typeface="Calibri"/>
              </a:rPr>
              <a:t>c</a:t>
            </a:r>
            <a:r>
              <a:rPr sz="1400" b="1" spc="-10" dirty="0" smtClean="0">
                <a:solidFill>
                  <a:srgbClr val="404040"/>
                </a:solidFill>
                <a:latin typeface="Calibri"/>
                <a:cs typeface="Calibri"/>
              </a:rPr>
              <a:t>ione</a:t>
            </a:r>
            <a:r>
              <a:rPr sz="1400" b="1" spc="0" dirty="0" smtClean="0">
                <a:solidFill>
                  <a:srgbClr val="404040"/>
                </a:solidFill>
                <a:latin typeface="Calibri"/>
                <a:cs typeface="Calibri"/>
              </a:rPr>
              <a:t>s</a:t>
            </a:r>
            <a:r>
              <a:rPr sz="1400" spc="-5" dirty="0" smtClean="0">
                <a:solidFill>
                  <a:srgbClr val="404040"/>
                </a:solidFill>
                <a:latin typeface="Calibri"/>
                <a:cs typeface="Calibri"/>
              </a:rPr>
              <a:t>:</a:t>
            </a:r>
            <a:endParaRPr sz="1400" dirty="0">
              <a:latin typeface="Calibri"/>
              <a:cs typeface="Calibri"/>
            </a:endParaRPr>
          </a:p>
          <a:p>
            <a:pPr marL="396240" indent="-182880">
              <a:lnSpc>
                <a:spcPct val="100000"/>
              </a:lnSpc>
              <a:spcBef>
                <a:spcPts val="20"/>
              </a:spcBef>
              <a:buClr>
                <a:srgbClr val="1CACE3"/>
              </a:buClr>
              <a:buFont typeface="Arial"/>
              <a:buChar char="•"/>
              <a:tabLst>
                <a:tab pos="396240" algn="l"/>
              </a:tabLst>
            </a:pPr>
            <a:r>
              <a:rPr sz="1200" dirty="0" smtClean="0">
                <a:solidFill>
                  <a:srgbClr val="404040"/>
                </a:solidFill>
                <a:latin typeface="Calibri"/>
                <a:cs typeface="Calibri"/>
              </a:rPr>
              <a:t>Obtener</a:t>
            </a:r>
            <a:r>
              <a:rPr sz="1200" spc="-25" dirty="0" smtClean="0">
                <a:solidFill>
                  <a:srgbClr val="404040"/>
                </a:solidFill>
                <a:latin typeface="Calibri"/>
                <a:cs typeface="Calibri"/>
              </a:rPr>
              <a:t> </a:t>
            </a:r>
            <a:r>
              <a:rPr sz="1200" spc="-5" dirty="0" smtClean="0">
                <a:solidFill>
                  <a:srgbClr val="404040"/>
                </a:solidFill>
                <a:latin typeface="Calibri"/>
                <a:cs typeface="Calibri"/>
              </a:rPr>
              <a:t>u</a:t>
            </a:r>
            <a:r>
              <a:rPr sz="1200" spc="0" dirty="0" smtClean="0">
                <a:solidFill>
                  <a:srgbClr val="404040"/>
                </a:solidFill>
                <a:latin typeface="Calibri"/>
                <a:cs typeface="Calibri"/>
              </a:rPr>
              <a:t>n</a:t>
            </a:r>
            <a:r>
              <a:rPr sz="1200" spc="-5" dirty="0" smtClean="0">
                <a:solidFill>
                  <a:srgbClr val="404040"/>
                </a:solidFill>
                <a:latin typeface="Calibri"/>
                <a:cs typeface="Calibri"/>
              </a:rPr>
              <a:t> </a:t>
            </a:r>
            <a:r>
              <a:rPr sz="1200" spc="0" dirty="0" smtClean="0">
                <a:solidFill>
                  <a:srgbClr val="404040"/>
                </a:solidFill>
                <a:latin typeface="Calibri"/>
                <a:cs typeface="Calibri"/>
              </a:rPr>
              <a:t>l</a:t>
            </a:r>
            <a:r>
              <a:rPr sz="1200" spc="-5" dirty="0" smtClean="0">
                <a:solidFill>
                  <a:srgbClr val="404040"/>
                </a:solidFill>
                <a:latin typeface="Calibri"/>
                <a:cs typeface="Calibri"/>
              </a:rPr>
              <a:t>i</a:t>
            </a:r>
            <a:r>
              <a:rPr sz="1200" spc="0" dirty="0" smtClean="0">
                <a:solidFill>
                  <a:srgbClr val="404040"/>
                </a:solidFill>
                <a:latin typeface="Calibri"/>
                <a:cs typeface="Calibri"/>
              </a:rPr>
              <a:t>stado</a:t>
            </a:r>
            <a:r>
              <a:rPr sz="1200" spc="-3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0" dirty="0" smtClean="0">
                <a:solidFill>
                  <a:srgbClr val="404040"/>
                </a:solidFill>
                <a:latin typeface="Calibri"/>
                <a:cs typeface="Calibri"/>
              </a:rPr>
              <a:t>las</a:t>
            </a:r>
            <a:r>
              <a:rPr sz="1200" spc="-15"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itacio</a:t>
            </a:r>
            <a:r>
              <a:rPr sz="1200" spc="-5" dirty="0" smtClean="0">
                <a:solidFill>
                  <a:srgbClr val="404040"/>
                </a:solidFill>
                <a:latin typeface="Calibri"/>
                <a:cs typeface="Calibri"/>
              </a:rPr>
              <a:t>n</a:t>
            </a:r>
            <a:r>
              <a:rPr sz="1200" spc="-10" dirty="0" smtClean="0">
                <a:solidFill>
                  <a:srgbClr val="404040"/>
                </a:solidFill>
                <a:latin typeface="Calibri"/>
                <a:cs typeface="Calibri"/>
              </a:rPr>
              <a:t>e</a:t>
            </a:r>
            <a:r>
              <a:rPr sz="1200" spc="0" dirty="0" smtClean="0">
                <a:solidFill>
                  <a:srgbClr val="404040"/>
                </a:solidFill>
                <a:latin typeface="Calibri"/>
                <a:cs typeface="Calibri"/>
              </a:rPr>
              <a:t>s</a:t>
            </a:r>
            <a:r>
              <a:rPr sz="1200" spc="-3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is</a:t>
            </a:r>
            <a:r>
              <a:rPr sz="1200" spc="-10" dirty="0" smtClean="0">
                <a:solidFill>
                  <a:srgbClr val="404040"/>
                </a:solidFill>
                <a:latin typeface="Calibri"/>
                <a:cs typeface="Calibri"/>
              </a:rPr>
              <a:t>p</a:t>
            </a:r>
            <a:r>
              <a:rPr sz="1200" spc="5" dirty="0" smtClean="0">
                <a:solidFill>
                  <a:srgbClr val="404040"/>
                </a:solidFill>
                <a:latin typeface="Calibri"/>
                <a:cs typeface="Calibri"/>
              </a:rPr>
              <a:t>o</a:t>
            </a:r>
            <a:r>
              <a:rPr sz="1200" spc="-5" dirty="0" smtClean="0">
                <a:solidFill>
                  <a:srgbClr val="404040"/>
                </a:solidFill>
                <a:latin typeface="Calibri"/>
                <a:cs typeface="Calibri"/>
              </a:rPr>
              <a:t>n</a:t>
            </a:r>
            <a:r>
              <a:rPr sz="1200" spc="0" dirty="0" smtClean="0">
                <a:solidFill>
                  <a:srgbClr val="404040"/>
                </a:solidFill>
                <a:latin typeface="Calibri"/>
                <a:cs typeface="Calibri"/>
              </a:rPr>
              <a:t>i</a:t>
            </a:r>
            <a:r>
              <a:rPr sz="1200" spc="-10" dirty="0" smtClean="0">
                <a:solidFill>
                  <a:srgbClr val="404040"/>
                </a:solidFill>
                <a:latin typeface="Calibri"/>
                <a:cs typeface="Calibri"/>
              </a:rPr>
              <a:t>b</a:t>
            </a:r>
            <a:r>
              <a:rPr sz="1200" spc="0" dirty="0" smtClean="0">
                <a:solidFill>
                  <a:srgbClr val="404040"/>
                </a:solidFill>
                <a:latin typeface="Calibri"/>
                <a:cs typeface="Calibri"/>
              </a:rPr>
              <a:t>le</a:t>
            </a:r>
            <a:r>
              <a:rPr sz="1200" spc="-3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0" dirty="0" smtClean="0">
                <a:solidFill>
                  <a:srgbClr val="404040"/>
                </a:solidFill>
                <a:latin typeface="Calibri"/>
                <a:cs typeface="Calibri"/>
              </a:rPr>
              <a:t>ac</a:t>
            </a:r>
            <a:r>
              <a:rPr sz="1200" spc="-5" dirty="0" smtClean="0">
                <a:solidFill>
                  <a:srgbClr val="404040"/>
                </a:solidFill>
                <a:latin typeface="Calibri"/>
                <a:cs typeface="Calibri"/>
              </a:rPr>
              <a:t>u</a:t>
            </a:r>
            <a:r>
              <a:rPr sz="1200" spc="0" dirty="0" smtClean="0">
                <a:solidFill>
                  <a:srgbClr val="404040"/>
                </a:solidFill>
                <a:latin typeface="Calibri"/>
                <a:cs typeface="Calibri"/>
              </a:rPr>
              <a:t>erdo</a:t>
            </a:r>
            <a:r>
              <a:rPr sz="1200" spc="-20" dirty="0" smtClean="0">
                <a:solidFill>
                  <a:srgbClr val="404040"/>
                </a:solidFill>
                <a:latin typeface="Calibri"/>
                <a:cs typeface="Calibri"/>
              </a:rPr>
              <a:t> </a:t>
            </a:r>
            <a:r>
              <a:rPr sz="1200" spc="0" dirty="0" smtClean="0">
                <a:solidFill>
                  <a:srgbClr val="404040"/>
                </a:solidFill>
                <a:latin typeface="Calibri"/>
                <a:cs typeface="Calibri"/>
              </a:rPr>
              <a:t>a su</a:t>
            </a:r>
            <a:r>
              <a:rPr sz="1200" spc="-15" dirty="0" smtClean="0">
                <a:solidFill>
                  <a:srgbClr val="404040"/>
                </a:solidFill>
                <a:latin typeface="Calibri"/>
                <a:cs typeface="Calibri"/>
              </a:rPr>
              <a:t> </a:t>
            </a:r>
            <a:r>
              <a:rPr sz="1200" spc="0" dirty="0" smtClean="0">
                <a:solidFill>
                  <a:srgbClr val="404040"/>
                </a:solidFill>
                <a:latin typeface="Calibri"/>
                <a:cs typeface="Calibri"/>
              </a:rPr>
              <a:t>ti</a:t>
            </a:r>
            <a:r>
              <a:rPr sz="1200" spc="-5" dirty="0" smtClean="0">
                <a:solidFill>
                  <a:srgbClr val="404040"/>
                </a:solidFill>
                <a:latin typeface="Calibri"/>
                <a:cs typeface="Calibri"/>
              </a:rPr>
              <a:t>p</a:t>
            </a:r>
            <a:r>
              <a:rPr sz="1200" spc="0" dirty="0" smtClean="0">
                <a:solidFill>
                  <a:srgbClr val="404040"/>
                </a:solidFill>
                <a:latin typeface="Calibri"/>
                <a:cs typeface="Calibri"/>
              </a:rPr>
              <a:t>o</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Preg</a:t>
            </a:r>
            <a:r>
              <a:rPr sz="1200" spc="-10" dirty="0" smtClean="0">
                <a:solidFill>
                  <a:srgbClr val="404040"/>
                </a:solidFill>
                <a:latin typeface="Calibri"/>
                <a:cs typeface="Calibri"/>
              </a:rPr>
              <a:t>u</a:t>
            </a:r>
            <a:r>
              <a:rPr sz="1200" spc="-5" dirty="0" smtClean="0">
                <a:solidFill>
                  <a:srgbClr val="404040"/>
                </a:solidFill>
                <a:latin typeface="Calibri"/>
                <a:cs typeface="Calibri"/>
              </a:rPr>
              <a:t>n</a:t>
            </a:r>
            <a:r>
              <a:rPr sz="1200" spc="0" dirty="0" smtClean="0">
                <a:solidFill>
                  <a:srgbClr val="404040"/>
                </a:solidFill>
                <a:latin typeface="Calibri"/>
                <a:cs typeface="Calibri"/>
              </a:rPr>
              <a:t>tar</a:t>
            </a:r>
            <a:r>
              <a:rPr sz="1200" spc="-20" dirty="0" smtClean="0">
                <a:solidFill>
                  <a:srgbClr val="404040"/>
                </a:solidFill>
                <a:latin typeface="Calibri"/>
                <a:cs typeface="Calibri"/>
              </a:rPr>
              <a:t> </a:t>
            </a:r>
            <a:r>
              <a:rPr sz="1200" spc="-5" dirty="0" smtClean="0">
                <a:solidFill>
                  <a:srgbClr val="404040"/>
                </a:solidFill>
                <a:latin typeface="Calibri"/>
                <a:cs typeface="Calibri"/>
              </a:rPr>
              <a:t>p</a:t>
            </a:r>
            <a:r>
              <a:rPr sz="1200" spc="5" dirty="0" smtClean="0">
                <a:solidFill>
                  <a:srgbClr val="404040"/>
                </a:solidFill>
                <a:latin typeface="Calibri"/>
                <a:cs typeface="Calibri"/>
              </a:rPr>
              <a:t>o</a:t>
            </a:r>
            <a:r>
              <a:rPr sz="1200" spc="0" dirty="0" smtClean="0">
                <a:solidFill>
                  <a:srgbClr val="404040"/>
                </a:solidFill>
                <a:latin typeface="Calibri"/>
                <a:cs typeface="Calibri"/>
              </a:rPr>
              <a:t>r</a:t>
            </a:r>
            <a:r>
              <a:rPr sz="1200" spc="-10" dirty="0" smtClean="0">
                <a:solidFill>
                  <a:srgbClr val="404040"/>
                </a:solidFill>
                <a:latin typeface="Calibri"/>
                <a:cs typeface="Calibri"/>
              </a:rPr>
              <a:t> </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p</a:t>
            </a:r>
            <a:r>
              <a:rPr sz="1200" spc="0" dirty="0" smtClean="0">
                <a:solidFill>
                  <a:srgbClr val="404040"/>
                </a:solidFill>
                <a:latin typeface="Calibri"/>
                <a:cs typeface="Calibri"/>
              </a:rPr>
              <a:t>recio</a:t>
            </a:r>
            <a:r>
              <a:rPr sz="1200" spc="-1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5" dirty="0" smtClean="0">
                <a:solidFill>
                  <a:srgbClr val="404040"/>
                </a:solidFill>
                <a:latin typeface="Calibri"/>
                <a:cs typeface="Calibri"/>
              </a:rPr>
              <a:t>un</a:t>
            </a:r>
            <a:r>
              <a:rPr sz="1200" spc="0" dirty="0" smtClean="0">
                <a:solidFill>
                  <a:srgbClr val="404040"/>
                </a:solidFill>
                <a:latin typeface="Calibri"/>
                <a:cs typeface="Calibri"/>
              </a:rPr>
              <a:t>a</a:t>
            </a:r>
            <a:r>
              <a:rPr sz="1200" spc="-15"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itación</a:t>
            </a:r>
            <a:r>
              <a:rPr sz="1200" spc="-3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0" dirty="0" smtClean="0">
                <a:solidFill>
                  <a:srgbClr val="404040"/>
                </a:solidFill>
                <a:latin typeface="Calibri"/>
                <a:cs typeface="Calibri"/>
              </a:rPr>
              <a:t>ac</a:t>
            </a:r>
            <a:r>
              <a:rPr sz="1200" spc="-5" dirty="0" smtClean="0">
                <a:solidFill>
                  <a:srgbClr val="404040"/>
                </a:solidFill>
                <a:latin typeface="Calibri"/>
                <a:cs typeface="Calibri"/>
              </a:rPr>
              <a:t>u</a:t>
            </a:r>
            <a:r>
              <a:rPr sz="1200" spc="0" dirty="0" smtClean="0">
                <a:solidFill>
                  <a:srgbClr val="404040"/>
                </a:solidFill>
                <a:latin typeface="Calibri"/>
                <a:cs typeface="Calibri"/>
              </a:rPr>
              <a:t>erdo</a:t>
            </a:r>
            <a:r>
              <a:rPr sz="1200" spc="-20" dirty="0" smtClean="0">
                <a:solidFill>
                  <a:srgbClr val="404040"/>
                </a:solidFill>
                <a:latin typeface="Calibri"/>
                <a:cs typeface="Calibri"/>
              </a:rPr>
              <a:t> </a:t>
            </a:r>
            <a:r>
              <a:rPr sz="1200" spc="0" dirty="0" smtClean="0">
                <a:solidFill>
                  <a:srgbClr val="404040"/>
                </a:solidFill>
                <a:latin typeface="Calibri"/>
                <a:cs typeface="Calibri"/>
              </a:rPr>
              <a:t>a su</a:t>
            </a:r>
            <a:r>
              <a:rPr sz="1200" spc="-15" dirty="0" smtClean="0">
                <a:solidFill>
                  <a:srgbClr val="404040"/>
                </a:solidFill>
                <a:latin typeface="Calibri"/>
                <a:cs typeface="Calibri"/>
              </a:rPr>
              <a:t> </a:t>
            </a:r>
            <a:r>
              <a:rPr sz="1200" spc="0" dirty="0" smtClean="0">
                <a:solidFill>
                  <a:srgbClr val="404040"/>
                </a:solidFill>
                <a:latin typeface="Calibri"/>
                <a:cs typeface="Calibri"/>
              </a:rPr>
              <a:t>ti</a:t>
            </a:r>
            <a:r>
              <a:rPr sz="1200" spc="-5" dirty="0" smtClean="0">
                <a:solidFill>
                  <a:srgbClr val="404040"/>
                </a:solidFill>
                <a:latin typeface="Calibri"/>
                <a:cs typeface="Calibri"/>
              </a:rPr>
              <a:t>p</a:t>
            </a:r>
            <a:r>
              <a:rPr sz="1200" spc="0" dirty="0" smtClean="0">
                <a:solidFill>
                  <a:srgbClr val="404040"/>
                </a:solidFill>
                <a:latin typeface="Calibri"/>
                <a:cs typeface="Calibri"/>
              </a:rPr>
              <a:t>o</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Preg</a:t>
            </a:r>
            <a:r>
              <a:rPr sz="1200" spc="-10" dirty="0" smtClean="0">
                <a:solidFill>
                  <a:srgbClr val="404040"/>
                </a:solidFill>
                <a:latin typeface="Calibri"/>
                <a:cs typeface="Calibri"/>
              </a:rPr>
              <a:t>u</a:t>
            </a:r>
            <a:r>
              <a:rPr sz="1200" spc="-5" dirty="0" smtClean="0">
                <a:solidFill>
                  <a:srgbClr val="404040"/>
                </a:solidFill>
                <a:latin typeface="Calibri"/>
                <a:cs typeface="Calibri"/>
              </a:rPr>
              <a:t>n</a:t>
            </a:r>
            <a:r>
              <a:rPr sz="1200" spc="0" dirty="0" smtClean="0">
                <a:solidFill>
                  <a:srgbClr val="404040"/>
                </a:solidFill>
                <a:latin typeface="Calibri"/>
                <a:cs typeface="Calibri"/>
              </a:rPr>
              <a:t>tar</a:t>
            </a:r>
            <a:r>
              <a:rPr sz="1200" spc="-20" dirty="0" smtClean="0">
                <a:solidFill>
                  <a:srgbClr val="404040"/>
                </a:solidFill>
                <a:latin typeface="Calibri"/>
                <a:cs typeface="Calibri"/>
              </a:rPr>
              <a:t> </a:t>
            </a:r>
            <a:r>
              <a:rPr sz="1200" spc="-5" dirty="0" smtClean="0">
                <a:solidFill>
                  <a:srgbClr val="404040"/>
                </a:solidFill>
                <a:latin typeface="Calibri"/>
                <a:cs typeface="Calibri"/>
              </a:rPr>
              <a:t>p</a:t>
            </a:r>
            <a:r>
              <a:rPr sz="1200" spc="5" dirty="0" smtClean="0">
                <a:solidFill>
                  <a:srgbClr val="404040"/>
                </a:solidFill>
                <a:latin typeface="Calibri"/>
                <a:cs typeface="Calibri"/>
              </a:rPr>
              <a:t>o</a:t>
            </a:r>
            <a:r>
              <a:rPr sz="1200" spc="0" dirty="0" smtClean="0">
                <a:solidFill>
                  <a:srgbClr val="404040"/>
                </a:solidFill>
                <a:latin typeface="Calibri"/>
                <a:cs typeface="Calibri"/>
              </a:rPr>
              <a:t>r</a:t>
            </a:r>
            <a:r>
              <a:rPr sz="1200" spc="-10" dirty="0" smtClean="0">
                <a:solidFill>
                  <a:srgbClr val="404040"/>
                </a:solidFill>
                <a:latin typeface="Calibri"/>
                <a:cs typeface="Calibri"/>
              </a:rPr>
              <a:t> </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esc</a:t>
            </a:r>
            <a:r>
              <a:rPr sz="1200" spc="-5" dirty="0" smtClean="0">
                <a:solidFill>
                  <a:srgbClr val="404040"/>
                </a:solidFill>
                <a:latin typeface="Calibri"/>
                <a:cs typeface="Calibri"/>
              </a:rPr>
              <a:t>u</a:t>
            </a:r>
            <a:r>
              <a:rPr sz="1200" spc="0" dirty="0" smtClean="0">
                <a:solidFill>
                  <a:srgbClr val="404040"/>
                </a:solidFill>
                <a:latin typeface="Calibri"/>
                <a:cs typeface="Calibri"/>
              </a:rPr>
              <a:t>ento</a:t>
            </a:r>
            <a:r>
              <a:rPr sz="1200" spc="-40" dirty="0" smtClean="0">
                <a:solidFill>
                  <a:srgbClr val="404040"/>
                </a:solidFill>
                <a:latin typeface="Calibri"/>
                <a:cs typeface="Calibri"/>
              </a:rPr>
              <a:t> </a:t>
            </a:r>
            <a:r>
              <a:rPr sz="1200" spc="5" dirty="0" smtClean="0">
                <a:solidFill>
                  <a:srgbClr val="404040"/>
                </a:solidFill>
                <a:latin typeface="Calibri"/>
                <a:cs typeface="Calibri"/>
              </a:rPr>
              <a:t>o</a:t>
            </a:r>
            <a:r>
              <a:rPr sz="1200" spc="0" dirty="0" smtClean="0">
                <a:solidFill>
                  <a:srgbClr val="404040"/>
                </a:solidFill>
                <a:latin typeface="Calibri"/>
                <a:cs typeface="Calibri"/>
              </a:rPr>
              <a:t>freci</a:t>
            </a:r>
            <a:r>
              <a:rPr sz="1200" spc="-5" dirty="0" smtClean="0">
                <a:solidFill>
                  <a:srgbClr val="404040"/>
                </a:solidFill>
                <a:latin typeface="Calibri"/>
                <a:cs typeface="Calibri"/>
              </a:rPr>
              <a:t>d</a:t>
            </a:r>
            <a:r>
              <a:rPr sz="1200" spc="0" dirty="0" smtClean="0">
                <a:solidFill>
                  <a:srgbClr val="404040"/>
                </a:solidFill>
                <a:latin typeface="Calibri"/>
                <a:cs typeface="Calibri"/>
              </a:rPr>
              <a:t>o</a:t>
            </a:r>
            <a:r>
              <a:rPr sz="1200" spc="-15" dirty="0" smtClean="0">
                <a:solidFill>
                  <a:srgbClr val="404040"/>
                </a:solidFill>
                <a:latin typeface="Calibri"/>
                <a:cs typeface="Calibri"/>
              </a:rPr>
              <a:t> </a:t>
            </a:r>
            <a:r>
              <a:rPr sz="1200" spc="0" dirty="0" smtClean="0">
                <a:solidFill>
                  <a:srgbClr val="404040"/>
                </a:solidFill>
                <a:latin typeface="Calibri"/>
                <a:cs typeface="Calibri"/>
              </a:rPr>
              <a:t>a</a:t>
            </a:r>
            <a:r>
              <a:rPr sz="1200" spc="-10" dirty="0" smtClean="0">
                <a:solidFill>
                  <a:srgbClr val="404040"/>
                </a:solidFill>
                <a:latin typeface="Calibri"/>
                <a:cs typeface="Calibri"/>
              </a:rPr>
              <a:t> </a:t>
            </a:r>
            <a:r>
              <a:rPr sz="1200" spc="0" dirty="0" smtClean="0">
                <a:solidFill>
                  <a:srgbClr val="404040"/>
                </a:solidFill>
                <a:latin typeface="Calibri"/>
                <a:cs typeface="Calibri"/>
              </a:rPr>
              <a:t>los</a:t>
            </a:r>
            <a:r>
              <a:rPr sz="1200" spc="-20" dirty="0" smtClean="0">
                <a:solidFill>
                  <a:srgbClr val="404040"/>
                </a:solidFill>
                <a:latin typeface="Calibri"/>
                <a:cs typeface="Calibri"/>
              </a:rPr>
              <a:t> </a:t>
            </a:r>
            <a:r>
              <a:rPr sz="1200" spc="0" dirty="0" smtClean="0">
                <a:solidFill>
                  <a:srgbClr val="404040"/>
                </a:solidFill>
                <a:latin typeface="Calibri"/>
                <a:cs typeface="Calibri"/>
              </a:rPr>
              <a:t>clie</a:t>
            </a:r>
            <a:r>
              <a:rPr sz="1200" spc="-5" dirty="0" smtClean="0">
                <a:solidFill>
                  <a:srgbClr val="404040"/>
                </a:solidFill>
                <a:latin typeface="Calibri"/>
                <a:cs typeface="Calibri"/>
              </a:rPr>
              <a:t>n</a:t>
            </a:r>
            <a:r>
              <a:rPr sz="1200" spc="0" dirty="0" smtClean="0">
                <a:solidFill>
                  <a:srgbClr val="404040"/>
                </a:solidFill>
                <a:latin typeface="Calibri"/>
                <a:cs typeface="Calibri"/>
              </a:rPr>
              <a:t>tes</a:t>
            </a:r>
            <a:r>
              <a:rPr sz="1200" spc="-35"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t>
            </a:r>
            <a:r>
              <a:rPr sz="1200" spc="-5" dirty="0" smtClean="0">
                <a:solidFill>
                  <a:srgbClr val="404040"/>
                </a:solidFill>
                <a:latin typeface="Calibri"/>
                <a:cs typeface="Calibri"/>
              </a:rPr>
              <a:t>u</a:t>
            </a:r>
            <a:r>
              <a:rPr sz="1200" spc="0" dirty="0" smtClean="0">
                <a:solidFill>
                  <a:srgbClr val="404040"/>
                </a:solidFill>
                <a:latin typeface="Calibri"/>
                <a:cs typeface="Calibri"/>
              </a:rPr>
              <a:t>ales</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Pre</a:t>
            </a:r>
            <a:r>
              <a:rPr sz="1200" spc="-10" dirty="0" smtClean="0">
                <a:solidFill>
                  <a:srgbClr val="404040"/>
                </a:solidFill>
                <a:latin typeface="Calibri"/>
                <a:cs typeface="Calibri"/>
              </a:rPr>
              <a:t>g</a:t>
            </a:r>
            <a:r>
              <a:rPr sz="1200" spc="-5" dirty="0" smtClean="0">
                <a:solidFill>
                  <a:srgbClr val="404040"/>
                </a:solidFill>
                <a:latin typeface="Calibri"/>
                <a:cs typeface="Calibri"/>
              </a:rPr>
              <a:t>un</a:t>
            </a:r>
            <a:r>
              <a:rPr sz="1200" spc="0" dirty="0" smtClean="0">
                <a:solidFill>
                  <a:srgbClr val="404040"/>
                </a:solidFill>
                <a:latin typeface="Calibri"/>
                <a:cs typeface="Calibri"/>
              </a:rPr>
              <a:t>tar</a:t>
            </a:r>
            <a:r>
              <a:rPr sz="1200" spc="-25" dirty="0" smtClean="0">
                <a:solidFill>
                  <a:srgbClr val="404040"/>
                </a:solidFill>
                <a:latin typeface="Calibri"/>
                <a:cs typeface="Calibri"/>
              </a:rPr>
              <a:t> </a:t>
            </a:r>
            <a:r>
              <a:rPr sz="1200" spc="-5" dirty="0" smtClean="0">
                <a:solidFill>
                  <a:srgbClr val="404040"/>
                </a:solidFill>
                <a:latin typeface="Calibri"/>
                <a:cs typeface="Calibri"/>
              </a:rPr>
              <a:t>p</a:t>
            </a:r>
            <a:r>
              <a:rPr sz="1200" spc="0" dirty="0" smtClean="0">
                <a:solidFill>
                  <a:srgbClr val="404040"/>
                </a:solidFill>
                <a:latin typeface="Calibri"/>
                <a:cs typeface="Calibri"/>
              </a:rPr>
              <a:t>or</a:t>
            </a:r>
            <a:r>
              <a:rPr sz="1200" spc="-10" dirty="0" smtClean="0">
                <a:solidFill>
                  <a:srgbClr val="404040"/>
                </a:solidFill>
                <a:latin typeface="Calibri"/>
                <a:cs typeface="Calibri"/>
              </a:rPr>
              <a:t> </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p</a:t>
            </a:r>
            <a:r>
              <a:rPr sz="1200" spc="0" dirty="0" smtClean="0">
                <a:solidFill>
                  <a:srgbClr val="404040"/>
                </a:solidFill>
                <a:latin typeface="Calibri"/>
                <a:cs typeface="Calibri"/>
              </a:rPr>
              <a:t>rec</a:t>
            </a:r>
            <a:r>
              <a:rPr sz="1200" spc="-5" dirty="0" smtClean="0">
                <a:solidFill>
                  <a:srgbClr val="404040"/>
                </a:solidFill>
                <a:latin typeface="Calibri"/>
                <a:cs typeface="Calibri"/>
              </a:rPr>
              <a:t>i</a:t>
            </a:r>
            <a:r>
              <a:rPr sz="1200" spc="0" dirty="0" smtClean="0">
                <a:solidFill>
                  <a:srgbClr val="404040"/>
                </a:solidFill>
                <a:latin typeface="Calibri"/>
                <a:cs typeface="Calibri"/>
              </a:rPr>
              <a:t>o</a:t>
            </a:r>
            <a:r>
              <a:rPr sz="1200" spc="-20" dirty="0" smtClean="0">
                <a:solidFill>
                  <a:srgbClr val="404040"/>
                </a:solidFill>
                <a:latin typeface="Calibri"/>
                <a:cs typeface="Calibri"/>
              </a:rPr>
              <a:t> </a:t>
            </a:r>
            <a:r>
              <a:rPr sz="1200" spc="0" dirty="0" smtClean="0">
                <a:solidFill>
                  <a:srgbClr val="404040"/>
                </a:solidFill>
                <a:latin typeface="Calibri"/>
                <a:cs typeface="Calibri"/>
              </a:rPr>
              <a:t>t</a:t>
            </a:r>
            <a:r>
              <a:rPr sz="1200" spc="5" dirty="0" smtClean="0">
                <a:solidFill>
                  <a:srgbClr val="404040"/>
                </a:solidFill>
                <a:latin typeface="Calibri"/>
                <a:cs typeface="Calibri"/>
              </a:rPr>
              <a:t>o</a:t>
            </a:r>
            <a:r>
              <a:rPr sz="1200" spc="0" dirty="0" smtClean="0">
                <a:solidFill>
                  <a:srgbClr val="404040"/>
                </a:solidFill>
                <a:latin typeface="Calibri"/>
                <a:cs typeface="Calibri"/>
              </a:rPr>
              <a:t>tal</a:t>
            </a:r>
            <a:r>
              <a:rPr sz="1200" spc="-35" dirty="0" smtClean="0">
                <a:solidFill>
                  <a:srgbClr val="404040"/>
                </a:solidFill>
                <a:latin typeface="Calibri"/>
                <a:cs typeface="Calibri"/>
              </a:rPr>
              <a:t> </a:t>
            </a:r>
            <a:r>
              <a:rPr sz="1200" spc="-5" dirty="0" smtClean="0">
                <a:solidFill>
                  <a:srgbClr val="404040"/>
                </a:solidFill>
                <a:latin typeface="Calibri"/>
                <a:cs typeface="Calibri"/>
              </a:rPr>
              <a:t>p</a:t>
            </a:r>
            <a:r>
              <a:rPr sz="1200" spc="0" dirty="0" smtClean="0">
                <a:solidFill>
                  <a:srgbClr val="404040"/>
                </a:solidFill>
                <a:latin typeface="Calibri"/>
                <a:cs typeface="Calibri"/>
              </a:rPr>
              <a:t>a</a:t>
            </a:r>
            <a:r>
              <a:rPr sz="1200" spc="-5" dirty="0" smtClean="0">
                <a:solidFill>
                  <a:srgbClr val="404040"/>
                </a:solidFill>
                <a:latin typeface="Calibri"/>
                <a:cs typeface="Calibri"/>
              </a:rPr>
              <a:t>r</a:t>
            </a:r>
            <a:r>
              <a:rPr sz="1200" spc="0" dirty="0" smtClean="0">
                <a:solidFill>
                  <a:srgbClr val="404040"/>
                </a:solidFill>
                <a:latin typeface="Calibri"/>
                <a:cs typeface="Calibri"/>
              </a:rPr>
              <a:t>a </a:t>
            </a:r>
            <a:r>
              <a:rPr sz="1200" spc="-5" dirty="0" smtClean="0">
                <a:solidFill>
                  <a:srgbClr val="404040"/>
                </a:solidFill>
                <a:latin typeface="Calibri"/>
                <a:cs typeface="Calibri"/>
              </a:rPr>
              <a:t>u</a:t>
            </a:r>
            <a:r>
              <a:rPr sz="1200" spc="0" dirty="0" smtClean="0">
                <a:solidFill>
                  <a:srgbClr val="404040"/>
                </a:solidFill>
                <a:latin typeface="Calibri"/>
                <a:cs typeface="Calibri"/>
              </a:rPr>
              <a:t>n</a:t>
            </a:r>
            <a:r>
              <a:rPr sz="1200" spc="-15" dirty="0" smtClean="0">
                <a:solidFill>
                  <a:srgbClr val="404040"/>
                </a:solidFill>
                <a:latin typeface="Calibri"/>
                <a:cs typeface="Calibri"/>
              </a:rPr>
              <a:t> </a:t>
            </a:r>
            <a:r>
              <a:rPr sz="1200" spc="0" dirty="0" smtClean="0">
                <a:solidFill>
                  <a:srgbClr val="404040"/>
                </a:solidFill>
                <a:latin typeface="Calibri"/>
                <a:cs typeface="Calibri"/>
              </a:rPr>
              <a:t>cl</a:t>
            </a:r>
            <a:r>
              <a:rPr sz="1200" spc="-5" dirty="0" smtClean="0">
                <a:solidFill>
                  <a:srgbClr val="404040"/>
                </a:solidFill>
                <a:latin typeface="Calibri"/>
                <a:cs typeface="Calibri"/>
              </a:rPr>
              <a:t>i</a:t>
            </a:r>
            <a:r>
              <a:rPr sz="1200" spc="0" dirty="0" smtClean="0">
                <a:solidFill>
                  <a:srgbClr val="404040"/>
                </a:solidFill>
                <a:latin typeface="Calibri"/>
                <a:cs typeface="Calibri"/>
              </a:rPr>
              <a:t>e</a:t>
            </a:r>
            <a:r>
              <a:rPr sz="1200" spc="-5" dirty="0" smtClean="0">
                <a:solidFill>
                  <a:srgbClr val="404040"/>
                </a:solidFill>
                <a:latin typeface="Calibri"/>
                <a:cs typeface="Calibri"/>
              </a:rPr>
              <a:t>n</a:t>
            </a:r>
            <a:r>
              <a:rPr sz="1200" spc="0" dirty="0" smtClean="0">
                <a:solidFill>
                  <a:srgbClr val="404040"/>
                </a:solidFill>
                <a:latin typeface="Calibri"/>
                <a:cs typeface="Calibri"/>
              </a:rPr>
              <a:t>te</a:t>
            </a:r>
            <a:r>
              <a:rPr sz="1200" spc="-2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a</a:t>
            </a:r>
            <a:r>
              <a:rPr sz="1200" spc="-10" dirty="0" smtClean="0">
                <a:solidFill>
                  <a:srgbClr val="404040"/>
                </a:solidFill>
                <a:latin typeface="Calibri"/>
                <a:cs typeface="Calibri"/>
              </a:rPr>
              <a:t>d</a:t>
            </a:r>
            <a:r>
              <a:rPr sz="1200" spc="0" dirty="0" smtClean="0">
                <a:solidFill>
                  <a:srgbClr val="404040"/>
                </a:solidFill>
                <a:latin typeface="Calibri"/>
                <a:cs typeface="Calibri"/>
              </a:rPr>
              <a:t>o,</a:t>
            </a:r>
            <a:r>
              <a:rPr sz="1200" spc="-20" dirty="0" smtClean="0">
                <a:solidFill>
                  <a:srgbClr val="404040"/>
                </a:solidFill>
                <a:latin typeface="Calibri"/>
                <a:cs typeface="Calibri"/>
              </a:rPr>
              <a:t> </a:t>
            </a:r>
            <a:r>
              <a:rPr sz="1200" spc="0" dirty="0" smtClean="0">
                <a:solidFill>
                  <a:srgbClr val="404040"/>
                </a:solidFill>
                <a:latin typeface="Calibri"/>
                <a:cs typeface="Calibri"/>
              </a:rPr>
              <a:t>es</a:t>
            </a:r>
            <a:r>
              <a:rPr sz="1200" spc="-5" dirty="0" smtClean="0">
                <a:solidFill>
                  <a:srgbClr val="404040"/>
                </a:solidFill>
                <a:latin typeface="Calibri"/>
                <a:cs typeface="Calibri"/>
              </a:rPr>
              <a:t>p</a:t>
            </a:r>
            <a:r>
              <a:rPr sz="1200" spc="0" dirty="0" smtClean="0">
                <a:solidFill>
                  <a:srgbClr val="404040"/>
                </a:solidFill>
                <a:latin typeface="Calibri"/>
                <a:cs typeface="Calibri"/>
              </a:rPr>
              <a:t>ecif</a:t>
            </a:r>
            <a:r>
              <a:rPr sz="1200" spc="-5" dirty="0" smtClean="0">
                <a:solidFill>
                  <a:srgbClr val="404040"/>
                </a:solidFill>
                <a:latin typeface="Calibri"/>
                <a:cs typeface="Calibri"/>
              </a:rPr>
              <a:t>i</a:t>
            </a:r>
            <a:r>
              <a:rPr sz="1200" spc="0" dirty="0" smtClean="0">
                <a:solidFill>
                  <a:srgbClr val="404040"/>
                </a:solidFill>
                <a:latin typeface="Calibri"/>
                <a:cs typeface="Calibri"/>
              </a:rPr>
              <a:t>ca</a:t>
            </a:r>
            <a:r>
              <a:rPr sz="1200" spc="-10" dirty="0" smtClean="0">
                <a:solidFill>
                  <a:srgbClr val="404040"/>
                </a:solidFill>
                <a:latin typeface="Calibri"/>
                <a:cs typeface="Calibri"/>
              </a:rPr>
              <a:t>n</a:t>
            </a:r>
            <a:r>
              <a:rPr sz="1200" spc="-5" dirty="0" smtClean="0">
                <a:solidFill>
                  <a:srgbClr val="404040"/>
                </a:solidFill>
                <a:latin typeface="Calibri"/>
                <a:cs typeface="Calibri"/>
              </a:rPr>
              <a:t>d</a:t>
            </a:r>
            <a:r>
              <a:rPr sz="1200" spc="0" dirty="0" smtClean="0">
                <a:solidFill>
                  <a:srgbClr val="404040"/>
                </a:solidFill>
                <a:latin typeface="Calibri"/>
                <a:cs typeface="Calibri"/>
              </a:rPr>
              <a:t>o</a:t>
            </a:r>
            <a:r>
              <a:rPr sz="1200" spc="-30" dirty="0" smtClean="0">
                <a:solidFill>
                  <a:srgbClr val="404040"/>
                </a:solidFill>
                <a:latin typeface="Calibri"/>
                <a:cs typeface="Calibri"/>
              </a:rPr>
              <a:t> </a:t>
            </a:r>
            <a:r>
              <a:rPr sz="1200" spc="-5" dirty="0" smtClean="0">
                <a:solidFill>
                  <a:srgbClr val="404040"/>
                </a:solidFill>
                <a:latin typeface="Calibri"/>
                <a:cs typeface="Calibri"/>
              </a:rPr>
              <a:t>s</a:t>
            </a:r>
            <a:r>
              <a:rPr sz="1200" spc="0" dirty="0" smtClean="0">
                <a:solidFill>
                  <a:srgbClr val="404040"/>
                </a:solidFill>
                <a:latin typeface="Calibri"/>
                <a:cs typeface="Calibri"/>
              </a:rPr>
              <a:t>u</a:t>
            </a:r>
            <a:r>
              <a:rPr sz="1200" spc="-15" dirty="0" smtClean="0">
                <a:solidFill>
                  <a:srgbClr val="404040"/>
                </a:solidFill>
                <a:latin typeface="Calibri"/>
                <a:cs typeface="Calibri"/>
              </a:rPr>
              <a:t> </a:t>
            </a:r>
            <a:r>
              <a:rPr sz="1200" spc="-5" dirty="0" smtClean="0">
                <a:solidFill>
                  <a:srgbClr val="404040"/>
                </a:solidFill>
                <a:latin typeface="Calibri"/>
                <a:cs typeface="Calibri"/>
              </a:rPr>
              <a:t>nu</a:t>
            </a:r>
            <a:r>
              <a:rPr sz="1200" spc="0" dirty="0" smtClean="0">
                <a:solidFill>
                  <a:srgbClr val="404040"/>
                </a:solidFill>
                <a:latin typeface="Calibri"/>
                <a:cs typeface="Calibri"/>
              </a:rPr>
              <a:t>mero</a:t>
            </a:r>
            <a:r>
              <a:rPr sz="1200" spc="-3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 D</a:t>
            </a:r>
            <a:r>
              <a:rPr sz="1200" spc="-10" dirty="0" smtClean="0">
                <a:solidFill>
                  <a:srgbClr val="404040"/>
                </a:solidFill>
                <a:latin typeface="Calibri"/>
                <a:cs typeface="Calibri"/>
              </a:rPr>
              <a:t>N</a:t>
            </a:r>
            <a:r>
              <a:rPr sz="1200" spc="0" dirty="0" smtClean="0">
                <a:solidFill>
                  <a:srgbClr val="404040"/>
                </a:solidFill>
                <a:latin typeface="Calibri"/>
                <a:cs typeface="Calibri"/>
              </a:rPr>
              <a:t>I,</a:t>
            </a:r>
            <a:r>
              <a:rPr sz="1200" spc="-15" dirty="0" smtClean="0">
                <a:solidFill>
                  <a:srgbClr val="404040"/>
                </a:solidFill>
                <a:latin typeface="Calibri"/>
                <a:cs typeface="Calibri"/>
              </a:rPr>
              <a:t> </a:t>
            </a:r>
            <a:r>
              <a:rPr sz="1200" spc="0" dirty="0" smtClean="0">
                <a:solidFill>
                  <a:srgbClr val="404040"/>
                </a:solidFill>
                <a:latin typeface="Calibri"/>
                <a:cs typeface="Calibri"/>
              </a:rPr>
              <a:t>ti</a:t>
            </a:r>
            <a:r>
              <a:rPr sz="1200" spc="-10" dirty="0" smtClean="0">
                <a:solidFill>
                  <a:srgbClr val="404040"/>
                </a:solidFill>
                <a:latin typeface="Calibri"/>
                <a:cs typeface="Calibri"/>
              </a:rPr>
              <a:t>p</a:t>
            </a:r>
            <a:r>
              <a:rPr sz="1200" spc="0" dirty="0" smtClean="0">
                <a:solidFill>
                  <a:srgbClr val="404040"/>
                </a:solidFill>
                <a:latin typeface="Calibri"/>
                <a:cs typeface="Calibri"/>
              </a:rPr>
              <a:t>o</a:t>
            </a:r>
            <a:r>
              <a:rPr sz="1200" spc="-2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10" dirty="0" smtClean="0">
                <a:solidFill>
                  <a:srgbClr val="404040"/>
                </a:solidFill>
                <a:latin typeface="Calibri"/>
                <a:cs typeface="Calibri"/>
              </a:rPr>
              <a:t>b</a:t>
            </a:r>
            <a:r>
              <a:rPr sz="1200" spc="0" dirty="0" smtClean="0">
                <a:solidFill>
                  <a:srgbClr val="404040"/>
                </a:solidFill>
                <a:latin typeface="Calibri"/>
                <a:cs typeface="Calibri"/>
              </a:rPr>
              <a:t>itac</a:t>
            </a:r>
            <a:r>
              <a:rPr sz="1200" spc="-5" dirty="0" smtClean="0">
                <a:solidFill>
                  <a:srgbClr val="404040"/>
                </a:solidFill>
                <a:latin typeface="Calibri"/>
                <a:cs typeface="Calibri"/>
              </a:rPr>
              <a:t>i</a:t>
            </a:r>
            <a:r>
              <a:rPr sz="1200" spc="0" dirty="0" smtClean="0">
                <a:solidFill>
                  <a:srgbClr val="404040"/>
                </a:solidFill>
                <a:latin typeface="Calibri"/>
                <a:cs typeface="Calibri"/>
              </a:rPr>
              <a:t>ón</a:t>
            </a:r>
            <a:r>
              <a:rPr sz="1200" spc="-40" dirty="0" smtClean="0">
                <a:solidFill>
                  <a:srgbClr val="404040"/>
                </a:solidFill>
                <a:latin typeface="Calibri"/>
                <a:cs typeface="Calibri"/>
              </a:rPr>
              <a:t> </a:t>
            </a:r>
            <a:r>
              <a:rPr sz="1200" spc="0" dirty="0" smtClean="0">
                <a:solidFill>
                  <a:srgbClr val="404040"/>
                </a:solidFill>
                <a:latin typeface="Calibri"/>
                <a:cs typeface="Calibri"/>
              </a:rPr>
              <a:t>y</a:t>
            </a:r>
            <a:r>
              <a:rPr sz="1200" spc="-10" dirty="0" smtClean="0">
                <a:solidFill>
                  <a:srgbClr val="404040"/>
                </a:solidFill>
                <a:latin typeface="Calibri"/>
                <a:cs typeface="Calibri"/>
              </a:rPr>
              <a:t> </a:t>
            </a:r>
            <a:r>
              <a:rPr sz="1200" spc="-5" dirty="0" smtClean="0">
                <a:solidFill>
                  <a:srgbClr val="404040"/>
                </a:solidFill>
                <a:latin typeface="Calibri"/>
                <a:cs typeface="Calibri"/>
              </a:rPr>
              <a:t>nú</a:t>
            </a:r>
            <a:r>
              <a:rPr sz="1200" spc="0" dirty="0" smtClean="0">
                <a:solidFill>
                  <a:srgbClr val="404040"/>
                </a:solidFill>
                <a:latin typeface="Calibri"/>
                <a:cs typeface="Calibri"/>
              </a:rPr>
              <a:t>mero</a:t>
            </a:r>
            <a:r>
              <a:rPr sz="1200" spc="-1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 </a:t>
            </a:r>
            <a:r>
              <a:rPr sz="1200" spc="-5" dirty="0" smtClean="0">
                <a:solidFill>
                  <a:srgbClr val="404040"/>
                </a:solidFill>
                <a:latin typeface="Calibri"/>
                <a:cs typeface="Calibri"/>
              </a:rPr>
              <a:t>n</a:t>
            </a:r>
            <a:r>
              <a:rPr sz="1200" spc="0" dirty="0" smtClean="0">
                <a:solidFill>
                  <a:srgbClr val="404040"/>
                </a:solidFill>
                <a:latin typeface="Calibri"/>
                <a:cs typeface="Calibri"/>
              </a:rPr>
              <a:t>oc</a:t>
            </a:r>
            <a:r>
              <a:rPr sz="1200" spc="-5" dirty="0" smtClean="0">
                <a:solidFill>
                  <a:srgbClr val="404040"/>
                </a:solidFill>
                <a:latin typeface="Calibri"/>
                <a:cs typeface="Calibri"/>
              </a:rPr>
              <a:t>h</a:t>
            </a:r>
            <a:r>
              <a:rPr sz="1200" spc="0" dirty="0" smtClean="0">
                <a:solidFill>
                  <a:srgbClr val="404040"/>
                </a:solidFill>
                <a:latin typeface="Calibri"/>
                <a:cs typeface="Calibri"/>
              </a:rPr>
              <a:t>es.</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Di</a:t>
            </a:r>
            <a:r>
              <a:rPr sz="1200" spc="-10" dirty="0" smtClean="0">
                <a:solidFill>
                  <a:srgbClr val="404040"/>
                </a:solidFill>
                <a:latin typeface="Calibri"/>
                <a:cs typeface="Calibri"/>
              </a:rPr>
              <a:t>b</a:t>
            </a:r>
            <a:r>
              <a:rPr sz="1200" spc="-5" dirty="0" smtClean="0">
                <a:solidFill>
                  <a:srgbClr val="404040"/>
                </a:solidFill>
                <a:latin typeface="Calibri"/>
                <a:cs typeface="Calibri"/>
              </a:rPr>
              <a:t>u</a:t>
            </a:r>
            <a:r>
              <a:rPr sz="1200" spc="0" dirty="0" smtClean="0">
                <a:solidFill>
                  <a:srgbClr val="404040"/>
                </a:solidFill>
                <a:latin typeface="Calibri"/>
                <a:cs typeface="Calibri"/>
              </a:rPr>
              <a:t>jar</a:t>
            </a:r>
            <a:r>
              <a:rPr sz="1200" spc="-15" dirty="0" smtClean="0">
                <a:solidFill>
                  <a:srgbClr val="404040"/>
                </a:solidFill>
                <a:latin typeface="Calibri"/>
                <a:cs typeface="Calibri"/>
              </a:rPr>
              <a:t> </a:t>
            </a:r>
            <a:r>
              <a:rPr sz="1200" spc="0" dirty="0" smtClean="0">
                <a:solidFill>
                  <a:srgbClr val="404040"/>
                </a:solidFill>
                <a:latin typeface="Calibri"/>
                <a:cs typeface="Calibri"/>
              </a:rPr>
              <a:t>en</a:t>
            </a:r>
            <a:r>
              <a:rPr sz="1200" spc="-15" dirty="0" smtClean="0">
                <a:solidFill>
                  <a:srgbClr val="404040"/>
                </a:solidFill>
                <a:latin typeface="Calibri"/>
                <a:cs typeface="Calibri"/>
              </a:rPr>
              <a:t> </a:t>
            </a:r>
            <a:r>
              <a:rPr sz="1200" spc="-5" dirty="0" smtClean="0">
                <a:solidFill>
                  <a:srgbClr val="404040"/>
                </a:solidFill>
                <a:latin typeface="Calibri"/>
                <a:cs typeface="Calibri"/>
              </a:rPr>
              <a:t>p</a:t>
            </a:r>
            <a:r>
              <a:rPr sz="1200" spc="0" dirty="0" smtClean="0">
                <a:solidFill>
                  <a:srgbClr val="404040"/>
                </a:solidFill>
                <a:latin typeface="Calibri"/>
                <a:cs typeface="Calibri"/>
              </a:rPr>
              <a:t>a</a:t>
            </a:r>
            <a:r>
              <a:rPr sz="1200" spc="-5" dirty="0" smtClean="0">
                <a:solidFill>
                  <a:srgbClr val="404040"/>
                </a:solidFill>
                <a:latin typeface="Calibri"/>
                <a:cs typeface="Calibri"/>
              </a:rPr>
              <a:t>n</a:t>
            </a:r>
            <a:r>
              <a:rPr sz="1200" spc="0" dirty="0" smtClean="0">
                <a:solidFill>
                  <a:srgbClr val="404040"/>
                </a:solidFill>
                <a:latin typeface="Calibri"/>
                <a:cs typeface="Calibri"/>
              </a:rPr>
              <a:t>talla</a:t>
            </a:r>
            <a:r>
              <a:rPr sz="1200" spc="-25" dirty="0" smtClean="0">
                <a:solidFill>
                  <a:srgbClr val="404040"/>
                </a:solidFill>
                <a:latin typeface="Calibri"/>
                <a:cs typeface="Calibri"/>
              </a:rPr>
              <a:t> </a:t>
            </a:r>
            <a:r>
              <a:rPr sz="1200" spc="-5" dirty="0" smtClean="0">
                <a:solidFill>
                  <a:srgbClr val="404040"/>
                </a:solidFill>
                <a:latin typeface="Calibri"/>
                <a:cs typeface="Calibri"/>
              </a:rPr>
              <a:t>l</a:t>
            </a:r>
            <a:r>
              <a:rPr sz="1200" spc="0" dirty="0" smtClean="0">
                <a:solidFill>
                  <a:srgbClr val="404040"/>
                </a:solidFill>
                <a:latin typeface="Calibri"/>
                <a:cs typeface="Calibri"/>
              </a:rPr>
              <a:t>a</a:t>
            </a:r>
            <a:r>
              <a:rPr sz="1200" spc="-10" dirty="0" smtClean="0">
                <a:solidFill>
                  <a:srgbClr val="404040"/>
                </a:solidFill>
                <a:latin typeface="Calibri"/>
                <a:cs typeface="Calibri"/>
              </a:rPr>
              <a:t> </a:t>
            </a:r>
            <a:r>
              <a:rPr sz="1200" spc="0" dirty="0" smtClean="0">
                <a:solidFill>
                  <a:srgbClr val="404040"/>
                </a:solidFill>
                <a:latin typeface="Calibri"/>
                <a:cs typeface="Calibri"/>
              </a:rPr>
              <a:t>foto</a:t>
            </a:r>
            <a:r>
              <a:rPr sz="1200" spc="-2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5" dirty="0" smtClean="0">
                <a:solidFill>
                  <a:srgbClr val="404040"/>
                </a:solidFill>
                <a:latin typeface="Calibri"/>
                <a:cs typeface="Calibri"/>
              </a:rPr>
              <a:t>u</a:t>
            </a:r>
            <a:r>
              <a:rPr sz="1200" spc="0" dirty="0" smtClean="0">
                <a:solidFill>
                  <a:srgbClr val="404040"/>
                </a:solidFill>
                <a:latin typeface="Calibri"/>
                <a:cs typeface="Calibri"/>
              </a:rPr>
              <a:t>n</a:t>
            </a:r>
            <a:r>
              <a:rPr sz="1200" spc="-5" dirty="0" smtClean="0">
                <a:solidFill>
                  <a:srgbClr val="404040"/>
                </a:solidFill>
                <a:latin typeface="Calibri"/>
                <a:cs typeface="Calibri"/>
              </a:rPr>
              <a:t> 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a:t>
            </a:r>
            <a:r>
              <a:rPr sz="1200" spc="-10" dirty="0" smtClean="0">
                <a:solidFill>
                  <a:srgbClr val="404040"/>
                </a:solidFill>
                <a:latin typeface="Calibri"/>
                <a:cs typeface="Calibri"/>
              </a:rPr>
              <a:t>ó</a:t>
            </a:r>
            <a:r>
              <a:rPr sz="1200" spc="0" dirty="0" smtClean="0">
                <a:solidFill>
                  <a:srgbClr val="404040"/>
                </a:solidFill>
                <a:latin typeface="Calibri"/>
                <a:cs typeface="Calibri"/>
              </a:rPr>
              <a:t>n</a:t>
            </a:r>
            <a:r>
              <a:rPr sz="1200" spc="-3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0" dirty="0" smtClean="0">
                <a:solidFill>
                  <a:srgbClr val="404040"/>
                </a:solidFill>
                <a:latin typeface="Calibri"/>
                <a:cs typeface="Calibri"/>
              </a:rPr>
              <a:t>ac</a:t>
            </a:r>
            <a:r>
              <a:rPr sz="1200" spc="-5" dirty="0" smtClean="0">
                <a:solidFill>
                  <a:srgbClr val="404040"/>
                </a:solidFill>
                <a:latin typeface="Calibri"/>
                <a:cs typeface="Calibri"/>
              </a:rPr>
              <a:t>u</a:t>
            </a:r>
            <a:r>
              <a:rPr sz="1200" spc="0" dirty="0" smtClean="0">
                <a:solidFill>
                  <a:srgbClr val="404040"/>
                </a:solidFill>
                <a:latin typeface="Calibri"/>
                <a:cs typeface="Calibri"/>
              </a:rPr>
              <a:t>erdo</a:t>
            </a:r>
            <a:r>
              <a:rPr sz="1200" spc="-20" dirty="0" smtClean="0">
                <a:solidFill>
                  <a:srgbClr val="404040"/>
                </a:solidFill>
                <a:latin typeface="Calibri"/>
                <a:cs typeface="Calibri"/>
              </a:rPr>
              <a:t> </a:t>
            </a:r>
            <a:r>
              <a:rPr sz="1200" spc="0" dirty="0" smtClean="0">
                <a:solidFill>
                  <a:srgbClr val="404040"/>
                </a:solidFill>
                <a:latin typeface="Calibri"/>
                <a:cs typeface="Calibri"/>
              </a:rPr>
              <a:t>a</a:t>
            </a:r>
            <a:r>
              <a:rPr sz="1200" spc="-10" dirty="0" smtClean="0">
                <a:solidFill>
                  <a:srgbClr val="404040"/>
                </a:solidFill>
                <a:latin typeface="Calibri"/>
                <a:cs typeface="Calibri"/>
              </a:rPr>
              <a:t> </a:t>
            </a:r>
            <a:r>
              <a:rPr sz="1200" spc="0" dirty="0" smtClean="0">
                <a:solidFill>
                  <a:srgbClr val="404040"/>
                </a:solidFill>
                <a:latin typeface="Calibri"/>
                <a:cs typeface="Calibri"/>
              </a:rPr>
              <a:t>su</a:t>
            </a:r>
            <a:r>
              <a:rPr sz="1200" spc="-15" dirty="0" smtClean="0">
                <a:solidFill>
                  <a:srgbClr val="404040"/>
                </a:solidFill>
                <a:latin typeface="Calibri"/>
                <a:cs typeface="Calibri"/>
              </a:rPr>
              <a:t> </a:t>
            </a:r>
            <a:r>
              <a:rPr sz="1200" spc="0" dirty="0" smtClean="0">
                <a:solidFill>
                  <a:srgbClr val="404040"/>
                </a:solidFill>
                <a:latin typeface="Calibri"/>
                <a:cs typeface="Calibri"/>
              </a:rPr>
              <a:t>ti</a:t>
            </a:r>
            <a:r>
              <a:rPr sz="1200" spc="-5" dirty="0" smtClean="0">
                <a:solidFill>
                  <a:srgbClr val="404040"/>
                </a:solidFill>
                <a:latin typeface="Calibri"/>
                <a:cs typeface="Calibri"/>
              </a:rPr>
              <a:t>p</a:t>
            </a:r>
            <a:r>
              <a:rPr sz="1200" spc="0" dirty="0" smtClean="0">
                <a:solidFill>
                  <a:srgbClr val="404040"/>
                </a:solidFill>
                <a:latin typeface="Calibri"/>
                <a:cs typeface="Calibri"/>
              </a:rPr>
              <a:t>o</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Res</a:t>
            </a:r>
            <a:r>
              <a:rPr sz="1200" spc="5" dirty="0" smtClean="0">
                <a:solidFill>
                  <a:srgbClr val="404040"/>
                </a:solidFill>
                <a:latin typeface="Calibri"/>
                <a:cs typeface="Calibri"/>
              </a:rPr>
              <a:t>e</a:t>
            </a:r>
            <a:r>
              <a:rPr sz="1200" spc="0" dirty="0" smtClean="0">
                <a:solidFill>
                  <a:srgbClr val="404040"/>
                </a:solidFill>
                <a:latin typeface="Calibri"/>
                <a:cs typeface="Calibri"/>
              </a:rPr>
              <a:t>rvar</a:t>
            </a:r>
            <a:r>
              <a:rPr sz="1200" spc="-10" dirty="0" smtClean="0">
                <a:solidFill>
                  <a:srgbClr val="404040"/>
                </a:solidFill>
                <a:latin typeface="Calibri"/>
                <a:cs typeface="Calibri"/>
              </a:rPr>
              <a:t> </a:t>
            </a:r>
            <a:r>
              <a:rPr sz="1200" spc="-5" dirty="0" smtClean="0">
                <a:solidFill>
                  <a:srgbClr val="404040"/>
                </a:solidFill>
                <a:latin typeface="Calibri"/>
                <a:cs typeface="Calibri"/>
              </a:rPr>
              <a:t>un</a:t>
            </a:r>
            <a:r>
              <a:rPr sz="1200" spc="0" dirty="0" smtClean="0">
                <a:solidFill>
                  <a:srgbClr val="404040"/>
                </a:solidFill>
                <a:latin typeface="Calibri"/>
                <a:cs typeface="Calibri"/>
              </a:rPr>
              <a:t>a</a:t>
            </a:r>
            <a:r>
              <a:rPr sz="1200" spc="-15"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itación</a:t>
            </a:r>
            <a:r>
              <a:rPr sz="1200" spc="-40" dirty="0" smtClean="0">
                <a:solidFill>
                  <a:srgbClr val="404040"/>
                </a:solidFill>
                <a:latin typeface="Calibri"/>
                <a:cs typeface="Calibri"/>
              </a:rPr>
              <a:t> </a:t>
            </a:r>
            <a:r>
              <a:rPr sz="1200" spc="0" dirty="0" smtClean="0">
                <a:solidFill>
                  <a:srgbClr val="404040"/>
                </a:solidFill>
                <a:latin typeface="Calibri"/>
                <a:cs typeface="Calibri"/>
              </a:rPr>
              <a:t>especifica</a:t>
            </a:r>
            <a:r>
              <a:rPr sz="1200" spc="-5" dirty="0" smtClean="0">
                <a:solidFill>
                  <a:srgbClr val="404040"/>
                </a:solidFill>
                <a:latin typeface="Calibri"/>
                <a:cs typeface="Calibri"/>
              </a:rPr>
              <a:t>nd</a:t>
            </a:r>
            <a:r>
              <a:rPr sz="1200" spc="0" dirty="0" smtClean="0">
                <a:solidFill>
                  <a:srgbClr val="404040"/>
                </a:solidFill>
                <a:latin typeface="Calibri"/>
                <a:cs typeface="Calibri"/>
              </a:rPr>
              <a:t>o</a:t>
            </a:r>
            <a:r>
              <a:rPr sz="1200" spc="-40" dirty="0" smtClean="0">
                <a:solidFill>
                  <a:srgbClr val="404040"/>
                </a:solidFill>
                <a:latin typeface="Calibri"/>
                <a:cs typeface="Calibri"/>
              </a:rPr>
              <a:t> </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nú</a:t>
            </a:r>
            <a:r>
              <a:rPr sz="1200" spc="0" dirty="0" smtClean="0">
                <a:solidFill>
                  <a:srgbClr val="404040"/>
                </a:solidFill>
                <a:latin typeface="Calibri"/>
                <a:cs typeface="Calibri"/>
              </a:rPr>
              <a:t>mero</a:t>
            </a:r>
            <a:r>
              <a:rPr sz="1200" spc="-1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5" dirty="0" smtClean="0">
                <a:solidFill>
                  <a:srgbClr val="404040"/>
                </a:solidFill>
                <a:latin typeface="Calibri"/>
                <a:cs typeface="Calibri"/>
              </a:rPr>
              <a:t>l</a:t>
            </a:r>
            <a:r>
              <a:rPr sz="1200" spc="0" dirty="0" smtClean="0">
                <a:solidFill>
                  <a:srgbClr val="404040"/>
                </a:solidFill>
                <a:latin typeface="Calibri"/>
                <a:cs typeface="Calibri"/>
              </a:rPr>
              <a:t>a</a:t>
            </a:r>
            <a:r>
              <a:rPr sz="1200" spc="-10"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itació</a:t>
            </a:r>
            <a:r>
              <a:rPr sz="1200" spc="-5" dirty="0" smtClean="0">
                <a:solidFill>
                  <a:srgbClr val="404040"/>
                </a:solidFill>
                <a:latin typeface="Calibri"/>
                <a:cs typeface="Calibri"/>
              </a:rPr>
              <a:t>n</a:t>
            </a:r>
            <a:r>
              <a:rPr sz="1200" spc="0" dirty="0" smtClean="0">
                <a:solidFill>
                  <a:srgbClr val="404040"/>
                </a:solidFill>
                <a:latin typeface="Calibri"/>
                <a:cs typeface="Calibri"/>
              </a:rPr>
              <a:t>,</a:t>
            </a:r>
            <a:r>
              <a:rPr sz="1200" spc="-45" dirty="0" smtClean="0">
                <a:solidFill>
                  <a:srgbClr val="404040"/>
                </a:solidFill>
                <a:latin typeface="Calibri"/>
                <a:cs typeface="Calibri"/>
              </a:rPr>
              <a:t> </a:t>
            </a:r>
            <a:r>
              <a:rPr sz="1200" spc="0" dirty="0" smtClean="0">
                <a:solidFill>
                  <a:srgbClr val="404040"/>
                </a:solidFill>
                <a:latin typeface="Calibri"/>
                <a:cs typeface="Calibri"/>
              </a:rPr>
              <a:t>D</a:t>
            </a:r>
            <a:r>
              <a:rPr sz="1200" spc="-5" dirty="0" smtClean="0">
                <a:solidFill>
                  <a:srgbClr val="404040"/>
                </a:solidFill>
                <a:latin typeface="Calibri"/>
                <a:cs typeface="Calibri"/>
              </a:rPr>
              <a:t>N</a:t>
            </a:r>
            <a:r>
              <a:rPr sz="1200" spc="0" dirty="0" smtClean="0">
                <a:solidFill>
                  <a:srgbClr val="404040"/>
                </a:solidFill>
                <a:latin typeface="Calibri"/>
                <a:cs typeface="Calibri"/>
              </a:rPr>
              <a:t>I y</a:t>
            </a:r>
            <a:r>
              <a:rPr sz="1200" spc="-5" dirty="0" smtClean="0">
                <a:solidFill>
                  <a:srgbClr val="404040"/>
                </a:solidFill>
                <a:latin typeface="Calibri"/>
                <a:cs typeface="Calibri"/>
              </a:rPr>
              <a:t> n</a:t>
            </a:r>
            <a:r>
              <a:rPr sz="1200" spc="5" dirty="0" smtClean="0">
                <a:solidFill>
                  <a:srgbClr val="404040"/>
                </a:solidFill>
                <a:latin typeface="Calibri"/>
                <a:cs typeface="Calibri"/>
              </a:rPr>
              <a:t>o</a:t>
            </a:r>
            <a:r>
              <a:rPr sz="1200" spc="0" dirty="0" smtClean="0">
                <a:solidFill>
                  <a:srgbClr val="404040"/>
                </a:solidFill>
                <a:latin typeface="Calibri"/>
                <a:cs typeface="Calibri"/>
              </a:rPr>
              <a:t>m</a:t>
            </a:r>
            <a:r>
              <a:rPr sz="1200" spc="-5" dirty="0" smtClean="0">
                <a:solidFill>
                  <a:srgbClr val="404040"/>
                </a:solidFill>
                <a:latin typeface="Calibri"/>
                <a:cs typeface="Calibri"/>
              </a:rPr>
              <a:t>b</a:t>
            </a:r>
            <a:r>
              <a:rPr sz="1200" spc="0" dirty="0" smtClean="0">
                <a:solidFill>
                  <a:srgbClr val="404040"/>
                </a:solidFill>
                <a:latin typeface="Calibri"/>
                <a:cs typeface="Calibri"/>
              </a:rPr>
              <a:t>re</a:t>
            </a:r>
            <a:r>
              <a:rPr sz="1200" spc="-2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0" dirty="0" smtClean="0">
                <a:solidFill>
                  <a:srgbClr val="404040"/>
                </a:solidFill>
                <a:latin typeface="Calibri"/>
                <a:cs typeface="Calibri"/>
              </a:rPr>
              <a:t>clie</a:t>
            </a:r>
            <a:r>
              <a:rPr sz="1200" spc="-5" dirty="0" smtClean="0">
                <a:solidFill>
                  <a:srgbClr val="404040"/>
                </a:solidFill>
                <a:latin typeface="Calibri"/>
                <a:cs typeface="Calibri"/>
              </a:rPr>
              <a:t>n</a:t>
            </a:r>
            <a:r>
              <a:rPr sz="1200" spc="0" dirty="0" smtClean="0">
                <a:solidFill>
                  <a:srgbClr val="404040"/>
                </a:solidFill>
                <a:latin typeface="Calibri"/>
                <a:cs typeface="Calibri"/>
              </a:rPr>
              <a:t>t</a:t>
            </a:r>
            <a:r>
              <a:rPr sz="1200" spc="5" dirty="0" smtClean="0">
                <a:solidFill>
                  <a:srgbClr val="404040"/>
                </a:solidFill>
                <a:latin typeface="Calibri"/>
                <a:cs typeface="Calibri"/>
              </a:rPr>
              <a:t>e</a:t>
            </a:r>
            <a:r>
              <a:rPr sz="1200" spc="0" dirty="0" smtClean="0">
                <a:solidFill>
                  <a:srgbClr val="404040"/>
                </a:solidFill>
                <a:latin typeface="Calibri"/>
                <a:cs typeface="Calibri"/>
              </a:rPr>
              <a:t>.</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Elimi</a:t>
            </a:r>
            <a:r>
              <a:rPr sz="1200" spc="-10" dirty="0" smtClean="0">
                <a:solidFill>
                  <a:srgbClr val="404040"/>
                </a:solidFill>
                <a:latin typeface="Calibri"/>
                <a:cs typeface="Calibri"/>
              </a:rPr>
              <a:t>n</a:t>
            </a:r>
            <a:r>
              <a:rPr sz="1200" spc="0" dirty="0" smtClean="0">
                <a:solidFill>
                  <a:srgbClr val="404040"/>
                </a:solidFill>
                <a:latin typeface="Calibri"/>
                <a:cs typeface="Calibri"/>
              </a:rPr>
              <a:t>ar</a:t>
            </a:r>
            <a:r>
              <a:rPr sz="1200" spc="-25" dirty="0" smtClean="0">
                <a:solidFill>
                  <a:srgbClr val="404040"/>
                </a:solidFill>
                <a:latin typeface="Calibri"/>
                <a:cs typeface="Calibri"/>
              </a:rPr>
              <a:t> </a:t>
            </a:r>
            <a:r>
              <a:rPr sz="1200" spc="-5" dirty="0" smtClean="0">
                <a:solidFill>
                  <a:srgbClr val="404040"/>
                </a:solidFill>
                <a:latin typeface="Calibri"/>
                <a:cs typeface="Calibri"/>
              </a:rPr>
              <a:t>un</a:t>
            </a:r>
            <a:r>
              <a:rPr sz="1200" spc="0" dirty="0" smtClean="0">
                <a:solidFill>
                  <a:srgbClr val="404040"/>
                </a:solidFill>
                <a:latin typeface="Calibri"/>
                <a:cs typeface="Calibri"/>
              </a:rPr>
              <a:t>a</a:t>
            </a:r>
            <a:r>
              <a:rPr sz="1200" spc="-15" dirty="0" smtClean="0">
                <a:solidFill>
                  <a:srgbClr val="404040"/>
                </a:solidFill>
                <a:latin typeface="Calibri"/>
                <a:cs typeface="Calibri"/>
              </a:rPr>
              <a:t> </a:t>
            </a:r>
            <a:r>
              <a:rPr sz="1200" spc="0" dirty="0" smtClean="0">
                <a:solidFill>
                  <a:srgbClr val="404040"/>
                </a:solidFill>
                <a:latin typeface="Calibri"/>
                <a:cs typeface="Calibri"/>
              </a:rPr>
              <a:t>reserva</a:t>
            </a:r>
            <a:r>
              <a:rPr sz="1200" spc="-10" dirty="0" smtClean="0">
                <a:solidFill>
                  <a:srgbClr val="404040"/>
                </a:solidFill>
                <a:latin typeface="Calibri"/>
                <a:cs typeface="Calibri"/>
              </a:rPr>
              <a:t> </a:t>
            </a:r>
            <a:r>
              <a:rPr sz="1200" spc="0" dirty="0" smtClean="0">
                <a:solidFill>
                  <a:srgbClr val="404040"/>
                </a:solidFill>
                <a:latin typeface="Calibri"/>
                <a:cs typeface="Calibri"/>
              </a:rPr>
              <a:t>especifica</a:t>
            </a:r>
            <a:r>
              <a:rPr sz="1200" spc="-5" dirty="0" smtClean="0">
                <a:solidFill>
                  <a:srgbClr val="404040"/>
                </a:solidFill>
                <a:latin typeface="Calibri"/>
                <a:cs typeface="Calibri"/>
              </a:rPr>
              <a:t>nd</a:t>
            </a:r>
            <a:r>
              <a:rPr sz="1200" spc="0" dirty="0" smtClean="0">
                <a:solidFill>
                  <a:srgbClr val="404040"/>
                </a:solidFill>
                <a:latin typeface="Calibri"/>
                <a:cs typeface="Calibri"/>
              </a:rPr>
              <a:t>o</a:t>
            </a:r>
            <a:r>
              <a:rPr sz="1200" spc="-25" dirty="0" smtClean="0">
                <a:solidFill>
                  <a:srgbClr val="404040"/>
                </a:solidFill>
                <a:latin typeface="Calibri"/>
                <a:cs typeface="Calibri"/>
              </a:rPr>
              <a:t> </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nú</a:t>
            </a:r>
            <a:r>
              <a:rPr sz="1200" spc="0" dirty="0" smtClean="0">
                <a:solidFill>
                  <a:srgbClr val="404040"/>
                </a:solidFill>
                <a:latin typeface="Calibri"/>
                <a:cs typeface="Calibri"/>
              </a:rPr>
              <a:t>mero</a:t>
            </a:r>
            <a:r>
              <a:rPr sz="1200" spc="-1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5" dirty="0" smtClean="0">
                <a:solidFill>
                  <a:srgbClr val="404040"/>
                </a:solidFill>
                <a:latin typeface="Calibri"/>
                <a:cs typeface="Calibri"/>
              </a:rPr>
              <a:t>l</a:t>
            </a:r>
            <a:r>
              <a:rPr sz="1200" spc="0" dirty="0" smtClean="0">
                <a:solidFill>
                  <a:srgbClr val="404040"/>
                </a:solidFill>
                <a:latin typeface="Calibri"/>
                <a:cs typeface="Calibri"/>
              </a:rPr>
              <a:t>a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a:t>
            </a:r>
            <a:r>
              <a:rPr sz="1200" spc="-10" dirty="0" smtClean="0">
                <a:solidFill>
                  <a:srgbClr val="404040"/>
                </a:solidFill>
                <a:latin typeface="Calibri"/>
                <a:cs typeface="Calibri"/>
              </a:rPr>
              <a:t>ó</a:t>
            </a:r>
            <a:r>
              <a:rPr sz="1200" spc="0" dirty="0" smtClean="0">
                <a:solidFill>
                  <a:srgbClr val="404040"/>
                </a:solidFill>
                <a:latin typeface="Calibri"/>
                <a:cs typeface="Calibri"/>
              </a:rPr>
              <a:t>n</a:t>
            </a:r>
            <a:endParaRPr sz="1200" dirty="0">
              <a:latin typeface="Calibri"/>
              <a:cs typeface="Calibri"/>
            </a:endParaRPr>
          </a:p>
          <a:p>
            <a:pPr>
              <a:lnSpc>
                <a:spcPts val="500"/>
              </a:lnSpc>
              <a:spcBef>
                <a:spcPts val="40"/>
              </a:spcBef>
              <a:buClr>
                <a:srgbClr val="1CACE3"/>
              </a:buClr>
              <a:buFont typeface="Arial"/>
              <a:buChar char="•"/>
            </a:pPr>
            <a:endParaRPr sz="600" dirty="0"/>
          </a:p>
          <a:p>
            <a:pPr>
              <a:lnSpc>
                <a:spcPts val="1000"/>
              </a:lnSpc>
              <a:buClr>
                <a:srgbClr val="1CACE3"/>
              </a:buClr>
              <a:buFont typeface="Arial"/>
              <a:buChar char="•"/>
            </a:pPr>
            <a:endParaRPr sz="1050" dirty="0"/>
          </a:p>
          <a:p>
            <a:pPr marL="12700">
              <a:lnSpc>
                <a:spcPct val="100000"/>
              </a:lnSpc>
            </a:pPr>
            <a:r>
              <a:rPr sz="1400" b="1" spc="-5" dirty="0" smtClean="0">
                <a:solidFill>
                  <a:srgbClr val="404040"/>
                </a:solidFill>
                <a:latin typeface="Calibri"/>
                <a:cs typeface="Calibri"/>
              </a:rPr>
              <a:t>El</a:t>
            </a:r>
            <a:r>
              <a:rPr sz="1400" b="1" spc="5" dirty="0" smtClean="0">
                <a:solidFill>
                  <a:srgbClr val="404040"/>
                </a:solidFill>
                <a:latin typeface="Calibri"/>
                <a:cs typeface="Calibri"/>
              </a:rPr>
              <a:t> </a:t>
            </a:r>
            <a:r>
              <a:rPr sz="1400" b="1" spc="-10" dirty="0" smtClean="0">
                <a:solidFill>
                  <a:srgbClr val="404040"/>
                </a:solidFill>
                <a:latin typeface="Calibri"/>
                <a:cs typeface="Calibri"/>
              </a:rPr>
              <a:t>admini</a:t>
            </a:r>
            <a:r>
              <a:rPr sz="1400" b="1" spc="-20" dirty="0" smtClean="0">
                <a:solidFill>
                  <a:srgbClr val="404040"/>
                </a:solidFill>
                <a:latin typeface="Calibri"/>
                <a:cs typeface="Calibri"/>
              </a:rPr>
              <a:t>s</a:t>
            </a:r>
            <a:r>
              <a:rPr sz="1400" b="1" spc="-5" dirty="0" smtClean="0">
                <a:solidFill>
                  <a:srgbClr val="404040"/>
                </a:solidFill>
                <a:latin typeface="Calibri"/>
                <a:cs typeface="Calibri"/>
              </a:rPr>
              <a:t>t</a:t>
            </a:r>
            <a:r>
              <a:rPr sz="1400" b="1" spc="-30" dirty="0" smtClean="0">
                <a:solidFill>
                  <a:srgbClr val="404040"/>
                </a:solidFill>
                <a:latin typeface="Calibri"/>
                <a:cs typeface="Calibri"/>
              </a:rPr>
              <a:t>r</a:t>
            </a:r>
            <a:r>
              <a:rPr sz="1400" b="1" spc="-10" dirty="0" smtClean="0">
                <a:solidFill>
                  <a:srgbClr val="404040"/>
                </a:solidFill>
                <a:latin typeface="Calibri"/>
                <a:cs typeface="Calibri"/>
              </a:rPr>
              <a:t>ador</a:t>
            </a:r>
            <a:r>
              <a:rPr sz="1400" b="1" spc="35" dirty="0" smtClean="0">
                <a:solidFill>
                  <a:srgbClr val="404040"/>
                </a:solidFill>
                <a:latin typeface="Calibri"/>
                <a:cs typeface="Calibri"/>
              </a:rPr>
              <a:t> </a:t>
            </a:r>
            <a:r>
              <a:rPr sz="1400" b="1" spc="-10" dirty="0" smtClean="0">
                <a:solidFill>
                  <a:srgbClr val="404040"/>
                </a:solidFill>
                <a:latin typeface="Calibri"/>
                <a:cs typeface="Calibri"/>
              </a:rPr>
              <a:t>p</a:t>
            </a:r>
            <a:r>
              <a:rPr sz="1400" b="1" spc="-5" dirty="0" smtClean="0">
                <a:solidFill>
                  <a:srgbClr val="404040"/>
                </a:solidFill>
                <a:latin typeface="Calibri"/>
                <a:cs typeface="Calibri"/>
              </a:rPr>
              <a:t>u</a:t>
            </a:r>
            <a:r>
              <a:rPr sz="1400" b="1" spc="-10" dirty="0" smtClean="0">
                <a:solidFill>
                  <a:srgbClr val="404040"/>
                </a:solidFill>
                <a:latin typeface="Calibri"/>
                <a:cs typeface="Calibri"/>
              </a:rPr>
              <a:t>e</a:t>
            </a:r>
            <a:r>
              <a:rPr sz="1400" b="1" spc="-5" dirty="0" smtClean="0">
                <a:solidFill>
                  <a:srgbClr val="404040"/>
                </a:solidFill>
                <a:latin typeface="Calibri"/>
                <a:cs typeface="Calibri"/>
              </a:rPr>
              <a:t>d</a:t>
            </a:r>
            <a:r>
              <a:rPr sz="1400" b="1" spc="-10" dirty="0" smtClean="0">
                <a:solidFill>
                  <a:srgbClr val="404040"/>
                </a:solidFill>
                <a:latin typeface="Calibri"/>
                <a:cs typeface="Calibri"/>
              </a:rPr>
              <a:t>e</a:t>
            </a:r>
            <a:r>
              <a:rPr sz="1400" b="1" spc="20" dirty="0" smtClean="0">
                <a:solidFill>
                  <a:srgbClr val="404040"/>
                </a:solidFill>
                <a:latin typeface="Calibri"/>
                <a:cs typeface="Calibri"/>
              </a:rPr>
              <a:t> </a:t>
            </a:r>
            <a:r>
              <a:rPr sz="1400" b="1" spc="-10" dirty="0" smtClean="0">
                <a:solidFill>
                  <a:srgbClr val="404040"/>
                </a:solidFill>
                <a:latin typeface="Calibri"/>
                <a:cs typeface="Calibri"/>
              </a:rPr>
              <a:t>usar</a:t>
            </a:r>
            <a:r>
              <a:rPr sz="1400" b="1" spc="10" dirty="0" smtClean="0">
                <a:solidFill>
                  <a:srgbClr val="404040"/>
                </a:solidFill>
                <a:latin typeface="Calibri"/>
                <a:cs typeface="Calibri"/>
              </a:rPr>
              <a:t> </a:t>
            </a:r>
            <a:r>
              <a:rPr sz="1400" b="1" spc="-5" dirty="0" smtClean="0">
                <a:solidFill>
                  <a:srgbClr val="404040"/>
                </a:solidFill>
                <a:latin typeface="Calibri"/>
                <a:cs typeface="Calibri"/>
              </a:rPr>
              <a:t>el</a:t>
            </a:r>
            <a:r>
              <a:rPr sz="1400" b="1" spc="20" dirty="0" smtClean="0">
                <a:solidFill>
                  <a:srgbClr val="404040"/>
                </a:solidFill>
                <a:latin typeface="Calibri"/>
                <a:cs typeface="Calibri"/>
              </a:rPr>
              <a:t> </a:t>
            </a:r>
            <a:r>
              <a:rPr sz="1400" b="1" spc="-10" dirty="0" smtClean="0">
                <a:solidFill>
                  <a:srgbClr val="404040"/>
                </a:solidFill>
                <a:latin typeface="Calibri"/>
                <a:cs typeface="Calibri"/>
              </a:rPr>
              <a:t>p</a:t>
            </a:r>
            <a:r>
              <a:rPr sz="1400" b="1" spc="-25" dirty="0" smtClean="0">
                <a:solidFill>
                  <a:srgbClr val="404040"/>
                </a:solidFill>
                <a:latin typeface="Calibri"/>
                <a:cs typeface="Calibri"/>
              </a:rPr>
              <a:t>r</a:t>
            </a:r>
            <a:r>
              <a:rPr sz="1400" b="1" spc="-10" dirty="0" smtClean="0">
                <a:solidFill>
                  <a:srgbClr val="404040"/>
                </a:solidFill>
                <a:latin typeface="Calibri"/>
                <a:cs typeface="Calibri"/>
              </a:rPr>
              <a:t>og</a:t>
            </a:r>
            <a:r>
              <a:rPr sz="1400" b="1" spc="-25" dirty="0" smtClean="0">
                <a:solidFill>
                  <a:srgbClr val="404040"/>
                </a:solidFill>
                <a:latin typeface="Calibri"/>
                <a:cs typeface="Calibri"/>
              </a:rPr>
              <a:t>r</a:t>
            </a:r>
            <a:r>
              <a:rPr sz="1400" b="1" spc="-10" dirty="0" smtClean="0">
                <a:solidFill>
                  <a:srgbClr val="404040"/>
                </a:solidFill>
                <a:latin typeface="Calibri"/>
                <a:cs typeface="Calibri"/>
              </a:rPr>
              <a:t>ama</a:t>
            </a:r>
            <a:r>
              <a:rPr sz="1400" b="1" spc="10" dirty="0" smtClean="0">
                <a:solidFill>
                  <a:srgbClr val="404040"/>
                </a:solidFill>
                <a:latin typeface="Calibri"/>
                <a:cs typeface="Calibri"/>
              </a:rPr>
              <a:t> </a:t>
            </a:r>
            <a:r>
              <a:rPr sz="1400" b="1" spc="-10" dirty="0" smtClean="0">
                <a:solidFill>
                  <a:srgbClr val="404040"/>
                </a:solidFill>
                <a:latin typeface="Calibri"/>
                <a:cs typeface="Calibri"/>
              </a:rPr>
              <a:t>pa</a:t>
            </a:r>
            <a:r>
              <a:rPr sz="1400" b="1" spc="-30" dirty="0" smtClean="0">
                <a:solidFill>
                  <a:srgbClr val="404040"/>
                </a:solidFill>
                <a:latin typeface="Calibri"/>
                <a:cs typeface="Calibri"/>
              </a:rPr>
              <a:t>r</a:t>
            </a:r>
            <a:r>
              <a:rPr sz="1400" b="1" spc="-5" dirty="0" smtClean="0">
                <a:solidFill>
                  <a:srgbClr val="404040"/>
                </a:solidFill>
                <a:latin typeface="Calibri"/>
                <a:cs typeface="Calibri"/>
              </a:rPr>
              <a:t>a</a:t>
            </a:r>
            <a:r>
              <a:rPr sz="1400" spc="-5" dirty="0" smtClean="0">
                <a:solidFill>
                  <a:srgbClr val="404040"/>
                </a:solidFill>
                <a:latin typeface="Calibri"/>
                <a:cs typeface="Calibri"/>
              </a:rPr>
              <a:t>:</a:t>
            </a:r>
            <a:endParaRPr sz="1400" dirty="0">
              <a:latin typeface="Calibri"/>
              <a:cs typeface="Calibri"/>
            </a:endParaRPr>
          </a:p>
          <a:p>
            <a:pPr marL="396240" indent="-182880">
              <a:lnSpc>
                <a:spcPct val="100000"/>
              </a:lnSpc>
              <a:spcBef>
                <a:spcPts val="20"/>
              </a:spcBef>
              <a:buClr>
                <a:srgbClr val="1CACE3"/>
              </a:buClr>
              <a:buFont typeface="Arial"/>
              <a:buChar char="•"/>
              <a:tabLst>
                <a:tab pos="396240" algn="l"/>
              </a:tabLst>
            </a:pPr>
            <a:r>
              <a:rPr sz="1200" dirty="0" smtClean="0">
                <a:solidFill>
                  <a:srgbClr val="404040"/>
                </a:solidFill>
                <a:latin typeface="Calibri"/>
                <a:cs typeface="Calibri"/>
              </a:rPr>
              <a:t>Cam</a:t>
            </a:r>
            <a:r>
              <a:rPr sz="1200" spc="-5" dirty="0" smtClean="0">
                <a:solidFill>
                  <a:srgbClr val="404040"/>
                </a:solidFill>
                <a:latin typeface="Calibri"/>
                <a:cs typeface="Calibri"/>
              </a:rPr>
              <a:t>b</a:t>
            </a:r>
            <a:r>
              <a:rPr sz="1200" spc="0" dirty="0" smtClean="0">
                <a:solidFill>
                  <a:srgbClr val="404040"/>
                </a:solidFill>
                <a:latin typeface="Calibri"/>
                <a:cs typeface="Calibri"/>
              </a:rPr>
              <a:t>iar</a:t>
            </a:r>
            <a:r>
              <a:rPr sz="1200" spc="-25" dirty="0" smtClean="0">
                <a:solidFill>
                  <a:srgbClr val="404040"/>
                </a:solidFill>
                <a:latin typeface="Calibri"/>
                <a:cs typeface="Calibri"/>
              </a:rPr>
              <a:t> </a:t>
            </a:r>
            <a:r>
              <a:rPr sz="1200" spc="0" dirty="0" smtClean="0">
                <a:solidFill>
                  <a:srgbClr val="404040"/>
                </a:solidFill>
                <a:latin typeface="Calibri"/>
                <a:cs typeface="Calibri"/>
              </a:rPr>
              <a:t>el </a:t>
            </a:r>
            <a:r>
              <a:rPr sz="1200" spc="-5" dirty="0" smtClean="0">
                <a:solidFill>
                  <a:srgbClr val="404040"/>
                </a:solidFill>
                <a:latin typeface="Calibri"/>
                <a:cs typeface="Calibri"/>
              </a:rPr>
              <a:t>p</a:t>
            </a:r>
            <a:r>
              <a:rPr sz="1200" spc="0" dirty="0" smtClean="0">
                <a:solidFill>
                  <a:srgbClr val="404040"/>
                </a:solidFill>
                <a:latin typeface="Calibri"/>
                <a:cs typeface="Calibri"/>
              </a:rPr>
              <a:t>recio</a:t>
            </a:r>
            <a:r>
              <a:rPr sz="1200" spc="-1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5" dirty="0" smtClean="0">
                <a:solidFill>
                  <a:srgbClr val="404040"/>
                </a:solidFill>
                <a:latin typeface="Calibri"/>
                <a:cs typeface="Calibri"/>
              </a:rPr>
              <a:t>un</a:t>
            </a:r>
            <a:r>
              <a:rPr sz="1200" spc="0" dirty="0" smtClean="0">
                <a:solidFill>
                  <a:srgbClr val="404040"/>
                </a:solidFill>
                <a:latin typeface="Calibri"/>
                <a:cs typeface="Calibri"/>
              </a:rPr>
              <a:t>a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5" dirty="0" smtClean="0">
                <a:solidFill>
                  <a:srgbClr val="404040"/>
                </a:solidFill>
                <a:latin typeface="Calibri"/>
                <a:cs typeface="Calibri"/>
              </a:rPr>
              <a:t>b</a:t>
            </a:r>
            <a:r>
              <a:rPr sz="1200" spc="0" dirty="0" smtClean="0">
                <a:solidFill>
                  <a:srgbClr val="404040"/>
                </a:solidFill>
                <a:latin typeface="Calibri"/>
                <a:cs typeface="Calibri"/>
              </a:rPr>
              <a:t>itación</a:t>
            </a:r>
            <a:r>
              <a:rPr sz="1200" spc="-4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0" dirty="0" smtClean="0">
                <a:solidFill>
                  <a:srgbClr val="404040"/>
                </a:solidFill>
                <a:latin typeface="Calibri"/>
                <a:cs typeface="Calibri"/>
              </a:rPr>
              <a:t>ac</a:t>
            </a:r>
            <a:r>
              <a:rPr sz="1200" spc="-5" dirty="0" smtClean="0">
                <a:solidFill>
                  <a:srgbClr val="404040"/>
                </a:solidFill>
                <a:latin typeface="Calibri"/>
                <a:cs typeface="Calibri"/>
              </a:rPr>
              <a:t>u</a:t>
            </a:r>
            <a:r>
              <a:rPr sz="1200" spc="0" dirty="0" smtClean="0">
                <a:solidFill>
                  <a:srgbClr val="404040"/>
                </a:solidFill>
                <a:latin typeface="Calibri"/>
                <a:cs typeface="Calibri"/>
              </a:rPr>
              <a:t>erdo</a:t>
            </a:r>
            <a:r>
              <a:rPr sz="1200" spc="-20" dirty="0" smtClean="0">
                <a:solidFill>
                  <a:srgbClr val="404040"/>
                </a:solidFill>
                <a:latin typeface="Calibri"/>
                <a:cs typeface="Calibri"/>
              </a:rPr>
              <a:t> </a:t>
            </a:r>
            <a:r>
              <a:rPr sz="1200" spc="0" dirty="0" smtClean="0">
                <a:solidFill>
                  <a:srgbClr val="404040"/>
                </a:solidFill>
                <a:latin typeface="Calibri"/>
                <a:cs typeface="Calibri"/>
              </a:rPr>
              <a:t>a su</a:t>
            </a:r>
            <a:r>
              <a:rPr sz="1200" spc="-15" dirty="0" smtClean="0">
                <a:solidFill>
                  <a:srgbClr val="404040"/>
                </a:solidFill>
                <a:latin typeface="Calibri"/>
                <a:cs typeface="Calibri"/>
              </a:rPr>
              <a:t> </a:t>
            </a:r>
            <a:r>
              <a:rPr sz="1200" spc="0" dirty="0" smtClean="0">
                <a:solidFill>
                  <a:srgbClr val="404040"/>
                </a:solidFill>
                <a:latin typeface="Calibri"/>
                <a:cs typeface="Calibri"/>
              </a:rPr>
              <a:t>ti</a:t>
            </a:r>
            <a:r>
              <a:rPr sz="1200" spc="-5" dirty="0" smtClean="0">
                <a:solidFill>
                  <a:srgbClr val="404040"/>
                </a:solidFill>
                <a:latin typeface="Calibri"/>
                <a:cs typeface="Calibri"/>
              </a:rPr>
              <a:t>p</a:t>
            </a:r>
            <a:r>
              <a:rPr sz="1200" spc="0" dirty="0" smtClean="0">
                <a:solidFill>
                  <a:srgbClr val="404040"/>
                </a:solidFill>
                <a:latin typeface="Calibri"/>
                <a:cs typeface="Calibri"/>
              </a:rPr>
              <a:t>o</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C</a:t>
            </a:r>
            <a:r>
              <a:rPr sz="1200" spc="-5" dirty="0" smtClean="0">
                <a:solidFill>
                  <a:srgbClr val="404040"/>
                </a:solidFill>
                <a:latin typeface="Calibri"/>
                <a:cs typeface="Calibri"/>
              </a:rPr>
              <a:t>a</a:t>
            </a:r>
            <a:r>
              <a:rPr sz="1200" spc="0" dirty="0" smtClean="0">
                <a:solidFill>
                  <a:srgbClr val="404040"/>
                </a:solidFill>
                <a:latin typeface="Calibri"/>
                <a:cs typeface="Calibri"/>
              </a:rPr>
              <a:t>m</a:t>
            </a:r>
            <a:r>
              <a:rPr sz="1200" spc="-5" dirty="0" smtClean="0">
                <a:solidFill>
                  <a:srgbClr val="404040"/>
                </a:solidFill>
                <a:latin typeface="Calibri"/>
                <a:cs typeface="Calibri"/>
              </a:rPr>
              <a:t>b</a:t>
            </a:r>
            <a:r>
              <a:rPr sz="1200" spc="0" dirty="0" smtClean="0">
                <a:solidFill>
                  <a:srgbClr val="404040"/>
                </a:solidFill>
                <a:latin typeface="Calibri"/>
                <a:cs typeface="Calibri"/>
              </a:rPr>
              <a:t>i</a:t>
            </a:r>
            <a:r>
              <a:rPr sz="1200" spc="-5" dirty="0" smtClean="0">
                <a:solidFill>
                  <a:srgbClr val="404040"/>
                </a:solidFill>
                <a:latin typeface="Calibri"/>
                <a:cs typeface="Calibri"/>
              </a:rPr>
              <a:t>a</a:t>
            </a:r>
            <a:r>
              <a:rPr sz="1200" spc="0" dirty="0" smtClean="0">
                <a:solidFill>
                  <a:srgbClr val="404040"/>
                </a:solidFill>
                <a:latin typeface="Calibri"/>
                <a:cs typeface="Calibri"/>
              </a:rPr>
              <a:t>r</a:t>
            </a:r>
            <a:r>
              <a:rPr sz="1200" spc="-25" dirty="0" smtClean="0">
                <a:solidFill>
                  <a:srgbClr val="404040"/>
                </a:solidFill>
                <a:latin typeface="Calibri"/>
                <a:cs typeface="Calibri"/>
              </a:rPr>
              <a:t> </a:t>
            </a:r>
            <a:r>
              <a:rPr sz="1200" spc="0" dirty="0" smtClean="0">
                <a:solidFill>
                  <a:srgbClr val="404040"/>
                </a:solidFill>
                <a:latin typeface="Calibri"/>
                <a:cs typeface="Calibri"/>
              </a:rPr>
              <a:t>el va</a:t>
            </a:r>
            <a:r>
              <a:rPr sz="1200" spc="-5" dirty="0" smtClean="0">
                <a:solidFill>
                  <a:srgbClr val="404040"/>
                </a:solidFill>
                <a:latin typeface="Calibri"/>
                <a:cs typeface="Calibri"/>
              </a:rPr>
              <a:t>l</a:t>
            </a:r>
            <a:r>
              <a:rPr sz="1200" spc="0" dirty="0" smtClean="0">
                <a:solidFill>
                  <a:srgbClr val="404040"/>
                </a:solidFill>
                <a:latin typeface="Calibri"/>
                <a:cs typeface="Calibri"/>
              </a:rPr>
              <a:t>or</a:t>
            </a:r>
            <a:r>
              <a:rPr sz="1200" spc="-2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el</a:t>
            </a:r>
            <a:r>
              <a:rPr sz="1200" spc="-10"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esc</a:t>
            </a:r>
            <a:r>
              <a:rPr sz="1200" spc="-5" dirty="0" smtClean="0">
                <a:solidFill>
                  <a:srgbClr val="404040"/>
                </a:solidFill>
                <a:latin typeface="Calibri"/>
                <a:cs typeface="Calibri"/>
              </a:rPr>
              <a:t>u</a:t>
            </a:r>
            <a:r>
              <a:rPr sz="1200" spc="0" dirty="0" smtClean="0">
                <a:solidFill>
                  <a:srgbClr val="404040"/>
                </a:solidFill>
                <a:latin typeface="Calibri"/>
                <a:cs typeface="Calibri"/>
              </a:rPr>
              <a:t>e</a:t>
            </a:r>
            <a:r>
              <a:rPr sz="1200" spc="-5" dirty="0" smtClean="0">
                <a:solidFill>
                  <a:srgbClr val="404040"/>
                </a:solidFill>
                <a:latin typeface="Calibri"/>
                <a:cs typeface="Calibri"/>
              </a:rPr>
              <a:t>n</a:t>
            </a:r>
            <a:r>
              <a:rPr sz="1200" spc="0" dirty="0" smtClean="0">
                <a:solidFill>
                  <a:srgbClr val="404040"/>
                </a:solidFill>
                <a:latin typeface="Calibri"/>
                <a:cs typeface="Calibri"/>
              </a:rPr>
              <a:t>to</a:t>
            </a:r>
            <a:r>
              <a:rPr sz="1200" spc="-30" dirty="0" smtClean="0">
                <a:solidFill>
                  <a:srgbClr val="404040"/>
                </a:solidFill>
                <a:latin typeface="Calibri"/>
                <a:cs typeface="Calibri"/>
              </a:rPr>
              <a:t> </a:t>
            </a:r>
            <a:r>
              <a:rPr sz="1200" spc="0" dirty="0" smtClean="0">
                <a:solidFill>
                  <a:srgbClr val="404040"/>
                </a:solidFill>
                <a:latin typeface="Calibri"/>
                <a:cs typeface="Calibri"/>
              </a:rPr>
              <a:t>of</a:t>
            </a:r>
            <a:r>
              <a:rPr sz="1200" spc="-5" dirty="0" smtClean="0">
                <a:solidFill>
                  <a:srgbClr val="404040"/>
                </a:solidFill>
                <a:latin typeface="Calibri"/>
                <a:cs typeface="Calibri"/>
              </a:rPr>
              <a:t>r</a:t>
            </a:r>
            <a:r>
              <a:rPr sz="1200" spc="0" dirty="0" smtClean="0">
                <a:solidFill>
                  <a:srgbClr val="404040"/>
                </a:solidFill>
                <a:latin typeface="Calibri"/>
                <a:cs typeface="Calibri"/>
              </a:rPr>
              <a:t>eci</a:t>
            </a:r>
            <a:r>
              <a:rPr sz="1200" spc="-10" dirty="0" smtClean="0">
                <a:solidFill>
                  <a:srgbClr val="404040"/>
                </a:solidFill>
                <a:latin typeface="Calibri"/>
                <a:cs typeface="Calibri"/>
              </a:rPr>
              <a:t>d</a:t>
            </a:r>
            <a:r>
              <a:rPr sz="1200" spc="0" dirty="0" smtClean="0">
                <a:solidFill>
                  <a:srgbClr val="404040"/>
                </a:solidFill>
                <a:latin typeface="Calibri"/>
                <a:cs typeface="Calibri"/>
              </a:rPr>
              <a:t>o</a:t>
            </a:r>
            <a:r>
              <a:rPr sz="1200" spc="-25" dirty="0" smtClean="0">
                <a:solidFill>
                  <a:srgbClr val="404040"/>
                </a:solidFill>
                <a:latin typeface="Calibri"/>
                <a:cs typeface="Calibri"/>
              </a:rPr>
              <a:t> </a:t>
            </a:r>
            <a:r>
              <a:rPr sz="1200" spc="0" dirty="0" smtClean="0">
                <a:solidFill>
                  <a:srgbClr val="404040"/>
                </a:solidFill>
                <a:latin typeface="Calibri"/>
                <a:cs typeface="Calibri"/>
              </a:rPr>
              <a:t>a los</a:t>
            </a:r>
            <a:r>
              <a:rPr sz="1200" spc="-20" dirty="0" smtClean="0">
                <a:solidFill>
                  <a:srgbClr val="404040"/>
                </a:solidFill>
                <a:latin typeface="Calibri"/>
                <a:cs typeface="Calibri"/>
              </a:rPr>
              <a:t> </a:t>
            </a:r>
            <a:r>
              <a:rPr sz="1200" spc="0" dirty="0" smtClean="0">
                <a:solidFill>
                  <a:srgbClr val="404040"/>
                </a:solidFill>
                <a:latin typeface="Calibri"/>
                <a:cs typeface="Calibri"/>
              </a:rPr>
              <a:t>cl</a:t>
            </a:r>
            <a:r>
              <a:rPr sz="1200" spc="-5" dirty="0" smtClean="0">
                <a:solidFill>
                  <a:srgbClr val="404040"/>
                </a:solidFill>
                <a:latin typeface="Calibri"/>
                <a:cs typeface="Calibri"/>
              </a:rPr>
              <a:t>i</a:t>
            </a:r>
            <a:r>
              <a:rPr sz="1200" spc="0" dirty="0" smtClean="0">
                <a:solidFill>
                  <a:srgbClr val="404040"/>
                </a:solidFill>
                <a:latin typeface="Calibri"/>
                <a:cs typeface="Calibri"/>
              </a:rPr>
              <a:t>e</a:t>
            </a:r>
            <a:r>
              <a:rPr sz="1200" spc="-5" dirty="0" smtClean="0">
                <a:solidFill>
                  <a:srgbClr val="404040"/>
                </a:solidFill>
                <a:latin typeface="Calibri"/>
                <a:cs typeface="Calibri"/>
              </a:rPr>
              <a:t>n</a:t>
            </a:r>
            <a:r>
              <a:rPr sz="1200" spc="0" dirty="0" smtClean="0">
                <a:solidFill>
                  <a:srgbClr val="404040"/>
                </a:solidFill>
                <a:latin typeface="Calibri"/>
                <a:cs typeface="Calibri"/>
              </a:rPr>
              <a:t>tes</a:t>
            </a:r>
            <a:r>
              <a:rPr sz="1200" spc="-35" dirty="0" smtClean="0">
                <a:solidFill>
                  <a:srgbClr val="404040"/>
                </a:solidFill>
                <a:latin typeface="Calibri"/>
                <a:cs typeface="Calibri"/>
              </a:rPr>
              <a:t> </a:t>
            </a:r>
            <a:r>
              <a:rPr sz="1200" spc="-5" dirty="0" smtClean="0">
                <a:solidFill>
                  <a:srgbClr val="404040"/>
                </a:solidFill>
                <a:latin typeface="Calibri"/>
                <a:cs typeface="Calibri"/>
              </a:rPr>
              <a:t>h</a:t>
            </a:r>
            <a:r>
              <a:rPr sz="1200" spc="0" dirty="0" smtClean="0">
                <a:solidFill>
                  <a:srgbClr val="404040"/>
                </a:solidFill>
                <a:latin typeface="Calibri"/>
                <a:cs typeface="Calibri"/>
              </a:rPr>
              <a:t>a</a:t>
            </a:r>
            <a:r>
              <a:rPr sz="1200" spc="-10" dirty="0" smtClean="0">
                <a:solidFill>
                  <a:srgbClr val="404040"/>
                </a:solidFill>
                <a:latin typeface="Calibri"/>
                <a:cs typeface="Calibri"/>
              </a:rPr>
              <a:t>b</a:t>
            </a:r>
            <a:r>
              <a:rPr sz="1200" spc="0" dirty="0" smtClean="0">
                <a:solidFill>
                  <a:srgbClr val="404040"/>
                </a:solidFill>
                <a:latin typeface="Calibri"/>
                <a:cs typeface="Calibri"/>
              </a:rPr>
              <a:t>it</a:t>
            </a:r>
            <a:r>
              <a:rPr sz="1200" spc="-10" dirty="0" smtClean="0">
                <a:solidFill>
                  <a:srgbClr val="404040"/>
                </a:solidFill>
                <a:latin typeface="Calibri"/>
                <a:cs typeface="Calibri"/>
              </a:rPr>
              <a:t>u</a:t>
            </a:r>
            <a:r>
              <a:rPr sz="1200" spc="0" dirty="0" smtClean="0">
                <a:solidFill>
                  <a:srgbClr val="404040"/>
                </a:solidFill>
                <a:latin typeface="Calibri"/>
                <a:cs typeface="Calibri"/>
              </a:rPr>
              <a:t>a</a:t>
            </a:r>
            <a:r>
              <a:rPr sz="1200" spc="-5" dirty="0" smtClean="0">
                <a:solidFill>
                  <a:srgbClr val="404040"/>
                </a:solidFill>
                <a:latin typeface="Calibri"/>
                <a:cs typeface="Calibri"/>
              </a:rPr>
              <a:t>l</a:t>
            </a:r>
            <a:r>
              <a:rPr sz="1200" spc="0" dirty="0" smtClean="0">
                <a:solidFill>
                  <a:srgbClr val="404040"/>
                </a:solidFill>
                <a:latin typeface="Calibri"/>
                <a:cs typeface="Calibri"/>
              </a:rPr>
              <a:t>es</a:t>
            </a:r>
            <a:endParaRPr sz="1200" dirty="0">
              <a:latin typeface="Calibri"/>
              <a:cs typeface="Calibri"/>
            </a:endParaRPr>
          </a:p>
          <a:p>
            <a:pPr marL="396240" indent="-182880">
              <a:lnSpc>
                <a:spcPct val="100000"/>
              </a:lnSpc>
              <a:buClr>
                <a:srgbClr val="1CACE3"/>
              </a:buClr>
              <a:buFont typeface="Arial"/>
              <a:buChar char="•"/>
              <a:tabLst>
                <a:tab pos="396240" algn="l"/>
              </a:tabLst>
            </a:pPr>
            <a:r>
              <a:rPr sz="1200" dirty="0" smtClean="0">
                <a:solidFill>
                  <a:srgbClr val="404040"/>
                </a:solidFill>
                <a:latin typeface="Calibri"/>
                <a:cs typeface="Calibri"/>
              </a:rPr>
              <a:t>Calc</a:t>
            </a:r>
            <a:r>
              <a:rPr sz="1200" spc="-10" dirty="0" smtClean="0">
                <a:solidFill>
                  <a:srgbClr val="404040"/>
                </a:solidFill>
                <a:latin typeface="Calibri"/>
                <a:cs typeface="Calibri"/>
              </a:rPr>
              <a:t>u</a:t>
            </a:r>
            <a:r>
              <a:rPr sz="1200" spc="0" dirty="0" smtClean="0">
                <a:solidFill>
                  <a:srgbClr val="404040"/>
                </a:solidFill>
                <a:latin typeface="Calibri"/>
                <a:cs typeface="Calibri"/>
              </a:rPr>
              <a:t>lar</a:t>
            </a:r>
            <a:r>
              <a:rPr sz="1200" spc="-15" dirty="0" smtClean="0">
                <a:solidFill>
                  <a:srgbClr val="404040"/>
                </a:solidFill>
                <a:latin typeface="Calibri"/>
                <a:cs typeface="Calibri"/>
              </a:rPr>
              <a:t> </a:t>
            </a:r>
            <a:r>
              <a:rPr sz="1200" spc="0" dirty="0" smtClean="0">
                <a:solidFill>
                  <a:srgbClr val="404040"/>
                </a:solidFill>
                <a:latin typeface="Calibri"/>
                <a:cs typeface="Calibri"/>
              </a:rPr>
              <a:t>las</a:t>
            </a:r>
            <a:r>
              <a:rPr sz="1200" spc="-15" dirty="0" smtClean="0">
                <a:solidFill>
                  <a:srgbClr val="404040"/>
                </a:solidFill>
                <a:latin typeface="Calibri"/>
                <a:cs typeface="Calibri"/>
              </a:rPr>
              <a:t> </a:t>
            </a:r>
            <a:r>
              <a:rPr sz="1200" spc="-5" dirty="0" smtClean="0">
                <a:solidFill>
                  <a:srgbClr val="404040"/>
                </a:solidFill>
                <a:latin typeface="Calibri"/>
                <a:cs typeface="Calibri"/>
              </a:rPr>
              <a:t>g</a:t>
            </a:r>
            <a:r>
              <a:rPr sz="1200" spc="0" dirty="0" smtClean="0">
                <a:solidFill>
                  <a:srgbClr val="404040"/>
                </a:solidFill>
                <a:latin typeface="Calibri"/>
                <a:cs typeface="Calibri"/>
              </a:rPr>
              <a:t>a</a:t>
            </a:r>
            <a:r>
              <a:rPr sz="1200" spc="-5" dirty="0" smtClean="0">
                <a:solidFill>
                  <a:srgbClr val="404040"/>
                </a:solidFill>
                <a:latin typeface="Calibri"/>
                <a:cs typeface="Calibri"/>
              </a:rPr>
              <a:t>n</a:t>
            </a:r>
            <a:r>
              <a:rPr sz="1200" spc="0" dirty="0" smtClean="0">
                <a:solidFill>
                  <a:srgbClr val="404040"/>
                </a:solidFill>
                <a:latin typeface="Calibri"/>
                <a:cs typeface="Calibri"/>
              </a:rPr>
              <a:t>a</a:t>
            </a:r>
            <a:r>
              <a:rPr sz="1200" spc="-5" dirty="0" smtClean="0">
                <a:solidFill>
                  <a:srgbClr val="404040"/>
                </a:solidFill>
                <a:latin typeface="Calibri"/>
                <a:cs typeface="Calibri"/>
              </a:rPr>
              <a:t>n</a:t>
            </a:r>
            <a:r>
              <a:rPr sz="1200" spc="0" dirty="0" smtClean="0">
                <a:solidFill>
                  <a:srgbClr val="404040"/>
                </a:solidFill>
                <a:latin typeface="Calibri"/>
                <a:cs typeface="Calibri"/>
              </a:rPr>
              <a:t>cias</a:t>
            </a:r>
            <a:r>
              <a:rPr sz="1200" spc="-35" dirty="0" smtClean="0">
                <a:solidFill>
                  <a:srgbClr val="404040"/>
                </a:solidFill>
                <a:latin typeface="Calibri"/>
                <a:cs typeface="Calibri"/>
              </a:rPr>
              <a:t> </a:t>
            </a:r>
            <a:r>
              <a:rPr sz="1200" spc="-5" dirty="0" smtClean="0">
                <a:solidFill>
                  <a:srgbClr val="404040"/>
                </a:solidFill>
                <a:latin typeface="Calibri"/>
                <a:cs typeface="Calibri"/>
              </a:rPr>
              <a:t>qu</a:t>
            </a:r>
            <a:r>
              <a:rPr sz="1200" spc="0" dirty="0" smtClean="0">
                <a:solidFill>
                  <a:srgbClr val="404040"/>
                </a:solidFill>
                <a:latin typeface="Calibri"/>
                <a:cs typeface="Calibri"/>
              </a:rPr>
              <a:t>e</a:t>
            </a:r>
            <a:r>
              <a:rPr sz="1200" spc="-10" dirty="0" smtClean="0">
                <a:solidFill>
                  <a:srgbClr val="404040"/>
                </a:solidFill>
                <a:latin typeface="Calibri"/>
                <a:cs typeface="Calibri"/>
              </a:rPr>
              <a:t> </a:t>
            </a:r>
            <a:r>
              <a:rPr sz="1200" spc="0" dirty="0" smtClean="0">
                <a:solidFill>
                  <a:srgbClr val="404040"/>
                </a:solidFill>
                <a:latin typeface="Calibri"/>
                <a:cs typeface="Calibri"/>
              </a:rPr>
              <a:t>te</a:t>
            </a:r>
            <a:r>
              <a:rPr sz="1200" spc="-5" dirty="0" smtClean="0">
                <a:solidFill>
                  <a:srgbClr val="404040"/>
                </a:solidFill>
                <a:latin typeface="Calibri"/>
                <a:cs typeface="Calibri"/>
              </a:rPr>
              <a:t>nd</a:t>
            </a:r>
            <a:r>
              <a:rPr sz="1200" spc="0" dirty="0" smtClean="0">
                <a:solidFill>
                  <a:srgbClr val="404040"/>
                </a:solidFill>
                <a:latin typeface="Calibri"/>
                <a:cs typeface="Calibri"/>
              </a:rPr>
              <a:t>rán</a:t>
            </a:r>
            <a:r>
              <a:rPr sz="1200" spc="-15" dirty="0" smtClean="0">
                <a:solidFill>
                  <a:srgbClr val="404040"/>
                </a:solidFill>
                <a:latin typeface="Calibri"/>
                <a:cs typeface="Calibri"/>
              </a:rPr>
              <a:t> </a:t>
            </a:r>
            <a:r>
              <a:rPr sz="1200" spc="0" dirty="0" smtClean="0">
                <a:solidFill>
                  <a:srgbClr val="404040"/>
                </a:solidFill>
                <a:latin typeface="Calibri"/>
                <a:cs typeface="Calibri"/>
              </a:rPr>
              <a:t>en</a:t>
            </a:r>
            <a:r>
              <a:rPr sz="1200" spc="-5" dirty="0" smtClean="0">
                <a:solidFill>
                  <a:srgbClr val="404040"/>
                </a:solidFill>
                <a:latin typeface="Calibri"/>
                <a:cs typeface="Calibri"/>
              </a:rPr>
              <a:t> u</a:t>
            </a:r>
            <a:r>
              <a:rPr sz="1200" spc="0" dirty="0" smtClean="0">
                <a:solidFill>
                  <a:srgbClr val="404040"/>
                </a:solidFill>
                <a:latin typeface="Calibri"/>
                <a:cs typeface="Calibri"/>
              </a:rPr>
              <a:t>n</a:t>
            </a:r>
            <a:r>
              <a:rPr sz="1200" spc="-15" dirty="0" smtClean="0">
                <a:solidFill>
                  <a:srgbClr val="404040"/>
                </a:solidFill>
                <a:latin typeface="Calibri"/>
                <a:cs typeface="Calibri"/>
              </a:rPr>
              <a:t> </a:t>
            </a:r>
            <a:r>
              <a:rPr sz="1200" spc="0" dirty="0" smtClean="0">
                <a:solidFill>
                  <a:srgbClr val="404040"/>
                </a:solidFill>
                <a:latin typeface="Calibri"/>
                <a:cs typeface="Calibri"/>
              </a:rPr>
              <a:t>mes</a:t>
            </a:r>
            <a:r>
              <a:rPr sz="1200" spc="-20" dirty="0" smtClean="0">
                <a:solidFill>
                  <a:srgbClr val="404040"/>
                </a:solidFill>
                <a:latin typeface="Calibri"/>
                <a:cs typeface="Calibri"/>
              </a:rPr>
              <a:t> </a:t>
            </a:r>
            <a:r>
              <a:rPr sz="1200" spc="0" dirty="0" smtClean="0">
                <a:solidFill>
                  <a:srgbClr val="404040"/>
                </a:solidFill>
                <a:latin typeface="Calibri"/>
                <a:cs typeface="Calibri"/>
              </a:rPr>
              <a:t>especifica</a:t>
            </a:r>
            <a:r>
              <a:rPr sz="1200" spc="-5" dirty="0" smtClean="0">
                <a:solidFill>
                  <a:srgbClr val="404040"/>
                </a:solidFill>
                <a:latin typeface="Calibri"/>
                <a:cs typeface="Calibri"/>
              </a:rPr>
              <a:t>d</a:t>
            </a:r>
            <a:r>
              <a:rPr sz="1200" spc="0" dirty="0" smtClean="0">
                <a:solidFill>
                  <a:srgbClr val="404040"/>
                </a:solidFill>
                <a:latin typeface="Calibri"/>
                <a:cs typeface="Calibri"/>
              </a:rPr>
              <a:t>o</a:t>
            </a:r>
            <a:r>
              <a:rPr sz="1200" spc="-30" dirty="0" smtClean="0">
                <a:solidFill>
                  <a:srgbClr val="404040"/>
                </a:solidFill>
                <a:latin typeface="Calibri"/>
                <a:cs typeface="Calibri"/>
              </a:rPr>
              <a:t> </a:t>
            </a:r>
            <a:r>
              <a:rPr sz="1200" spc="0" dirty="0" smtClean="0">
                <a:solidFill>
                  <a:srgbClr val="404040"/>
                </a:solidFill>
                <a:latin typeface="Calibri"/>
                <a:cs typeface="Calibri"/>
              </a:rPr>
              <a:t>(c</a:t>
            </a:r>
            <a:r>
              <a:rPr sz="1200" spc="5" dirty="0" smtClean="0">
                <a:solidFill>
                  <a:srgbClr val="404040"/>
                </a:solidFill>
                <a:latin typeface="Calibri"/>
                <a:cs typeface="Calibri"/>
              </a:rPr>
              <a:t>o</a:t>
            </a:r>
            <a:r>
              <a:rPr sz="1200" spc="-5" dirty="0" smtClean="0">
                <a:solidFill>
                  <a:srgbClr val="404040"/>
                </a:solidFill>
                <a:latin typeface="Calibri"/>
                <a:cs typeface="Calibri"/>
              </a:rPr>
              <a:t>n</a:t>
            </a:r>
            <a:r>
              <a:rPr sz="1200" spc="0" dirty="0" smtClean="0">
                <a:solidFill>
                  <a:srgbClr val="404040"/>
                </a:solidFill>
                <a:latin typeface="Calibri"/>
                <a:cs typeface="Calibri"/>
              </a:rPr>
              <a:t>si</a:t>
            </a:r>
            <a:r>
              <a:rPr sz="1200" spc="-10" dirty="0" smtClean="0">
                <a:solidFill>
                  <a:srgbClr val="404040"/>
                </a:solidFill>
                <a:latin typeface="Calibri"/>
                <a:cs typeface="Calibri"/>
              </a:rPr>
              <a:t>d</a:t>
            </a:r>
            <a:r>
              <a:rPr sz="1200" spc="0" dirty="0" smtClean="0">
                <a:solidFill>
                  <a:srgbClr val="404040"/>
                </a:solidFill>
                <a:latin typeface="Calibri"/>
                <a:cs typeface="Calibri"/>
              </a:rPr>
              <a:t>ere</a:t>
            </a:r>
            <a:r>
              <a:rPr sz="1200" spc="-30" dirty="0" smtClean="0">
                <a:solidFill>
                  <a:srgbClr val="404040"/>
                </a:solidFill>
                <a:latin typeface="Calibri"/>
                <a:cs typeface="Calibri"/>
              </a:rPr>
              <a:t> </a:t>
            </a:r>
            <a:r>
              <a:rPr sz="1200" spc="-5" dirty="0" smtClean="0">
                <a:solidFill>
                  <a:srgbClr val="404040"/>
                </a:solidFill>
                <a:latin typeface="Calibri"/>
                <a:cs typeface="Calibri"/>
              </a:rPr>
              <a:t>qu</a:t>
            </a:r>
            <a:r>
              <a:rPr sz="1200" spc="0" dirty="0" smtClean="0">
                <a:solidFill>
                  <a:srgbClr val="404040"/>
                </a:solidFill>
                <a:latin typeface="Calibri"/>
                <a:cs typeface="Calibri"/>
              </a:rPr>
              <a:t>e</a:t>
            </a:r>
            <a:r>
              <a:rPr sz="1200" spc="5" dirty="0" smtClean="0">
                <a:solidFill>
                  <a:srgbClr val="404040"/>
                </a:solidFill>
                <a:latin typeface="Calibri"/>
                <a:cs typeface="Calibri"/>
              </a:rPr>
              <a:t> </a:t>
            </a:r>
            <a:r>
              <a:rPr sz="1200" spc="0" dirty="0" smtClean="0">
                <a:solidFill>
                  <a:srgbClr val="404040"/>
                </a:solidFill>
                <a:latin typeface="Calibri"/>
                <a:cs typeface="Calibri"/>
              </a:rPr>
              <a:t>t</a:t>
            </a:r>
            <a:r>
              <a:rPr sz="1200" spc="5" dirty="0" smtClean="0">
                <a:solidFill>
                  <a:srgbClr val="404040"/>
                </a:solidFill>
                <a:latin typeface="Calibri"/>
                <a:cs typeface="Calibri"/>
              </a:rPr>
              <a:t>o</a:t>
            </a:r>
            <a:r>
              <a:rPr sz="1200" spc="-5" dirty="0" smtClean="0">
                <a:solidFill>
                  <a:srgbClr val="404040"/>
                </a:solidFill>
                <a:latin typeface="Calibri"/>
                <a:cs typeface="Calibri"/>
              </a:rPr>
              <a:t>d</a:t>
            </a:r>
            <a:r>
              <a:rPr sz="1200" spc="5" dirty="0" smtClean="0">
                <a:solidFill>
                  <a:srgbClr val="404040"/>
                </a:solidFill>
                <a:latin typeface="Calibri"/>
                <a:cs typeface="Calibri"/>
              </a:rPr>
              <a:t>o</a:t>
            </a:r>
            <a:r>
              <a:rPr sz="1200" spc="0" dirty="0" smtClean="0">
                <a:solidFill>
                  <a:srgbClr val="404040"/>
                </a:solidFill>
                <a:latin typeface="Calibri"/>
                <a:cs typeface="Calibri"/>
              </a:rPr>
              <a:t>s</a:t>
            </a:r>
            <a:r>
              <a:rPr sz="1200" spc="-45" dirty="0" smtClean="0">
                <a:solidFill>
                  <a:srgbClr val="404040"/>
                </a:solidFill>
                <a:latin typeface="Calibri"/>
                <a:cs typeface="Calibri"/>
              </a:rPr>
              <a:t> </a:t>
            </a:r>
            <a:r>
              <a:rPr sz="1200" spc="0" dirty="0" smtClean="0">
                <a:solidFill>
                  <a:srgbClr val="404040"/>
                </a:solidFill>
                <a:latin typeface="Calibri"/>
                <a:cs typeface="Calibri"/>
              </a:rPr>
              <a:t>los</a:t>
            </a:r>
            <a:r>
              <a:rPr sz="1200" spc="-20" dirty="0" smtClean="0">
                <a:solidFill>
                  <a:srgbClr val="404040"/>
                </a:solidFill>
                <a:latin typeface="Calibri"/>
                <a:cs typeface="Calibri"/>
              </a:rPr>
              <a:t> </a:t>
            </a:r>
            <a:r>
              <a:rPr sz="1200" spc="0" dirty="0" smtClean="0">
                <a:solidFill>
                  <a:srgbClr val="404040"/>
                </a:solidFill>
                <a:latin typeface="Calibri"/>
                <a:cs typeface="Calibri"/>
              </a:rPr>
              <a:t>meses</a:t>
            </a:r>
            <a:r>
              <a:rPr sz="1200" spc="-30" dirty="0" smtClean="0">
                <a:solidFill>
                  <a:srgbClr val="404040"/>
                </a:solidFill>
                <a:latin typeface="Calibri"/>
                <a:cs typeface="Calibri"/>
              </a:rPr>
              <a:t> </a:t>
            </a:r>
            <a:r>
              <a:rPr sz="1200" spc="0" dirty="0" smtClean="0">
                <a:solidFill>
                  <a:srgbClr val="404040"/>
                </a:solidFill>
                <a:latin typeface="Calibri"/>
                <a:cs typeface="Calibri"/>
              </a:rPr>
              <a:t>tienen</a:t>
            </a:r>
            <a:r>
              <a:rPr sz="1200" spc="-25" dirty="0" smtClean="0">
                <a:solidFill>
                  <a:srgbClr val="404040"/>
                </a:solidFill>
                <a:latin typeface="Calibri"/>
                <a:cs typeface="Calibri"/>
              </a:rPr>
              <a:t> </a:t>
            </a:r>
            <a:r>
              <a:rPr sz="1200" spc="0" dirty="0" smtClean="0">
                <a:solidFill>
                  <a:srgbClr val="404040"/>
                </a:solidFill>
                <a:latin typeface="Calibri"/>
                <a:cs typeface="Calibri"/>
              </a:rPr>
              <a:t>treinta</a:t>
            </a:r>
            <a:r>
              <a:rPr sz="1200" spc="-25" dirty="0" smtClean="0">
                <a:solidFill>
                  <a:srgbClr val="404040"/>
                </a:solidFill>
                <a:latin typeface="Calibri"/>
                <a:cs typeface="Calibri"/>
              </a:rPr>
              <a:t> </a:t>
            </a:r>
            <a:r>
              <a:rPr sz="1200" spc="-5" dirty="0" smtClean="0">
                <a:solidFill>
                  <a:srgbClr val="404040"/>
                </a:solidFill>
                <a:latin typeface="Calibri"/>
                <a:cs typeface="Calibri"/>
              </a:rPr>
              <a:t>d</a:t>
            </a:r>
            <a:r>
              <a:rPr sz="1200" spc="0" dirty="0" smtClean="0">
                <a:solidFill>
                  <a:srgbClr val="404040"/>
                </a:solidFill>
                <a:latin typeface="Calibri"/>
                <a:cs typeface="Calibri"/>
              </a:rPr>
              <a:t>ías</a:t>
            </a:r>
            <a:r>
              <a:rPr sz="1200" spc="-5" dirty="0" smtClean="0">
                <a:solidFill>
                  <a:srgbClr val="404040"/>
                </a:solidFill>
                <a:latin typeface="Calibri"/>
                <a:cs typeface="Calibri"/>
              </a:rPr>
              <a:t>)</a:t>
            </a:r>
            <a:r>
              <a:rPr sz="1200" spc="0" dirty="0" smtClean="0">
                <a:solidFill>
                  <a:srgbClr val="404040"/>
                </a:solidFill>
                <a:latin typeface="Calibri"/>
                <a:cs typeface="Calibri"/>
              </a:rPr>
              <a:t>.</a:t>
            </a:r>
            <a:endParaRPr sz="1200" dirty="0">
              <a:latin typeface="Calibri"/>
              <a:cs typeface="Calibri"/>
            </a:endParaRPr>
          </a:p>
          <a:p>
            <a:pPr>
              <a:lnSpc>
                <a:spcPts val="500"/>
              </a:lnSpc>
              <a:spcBef>
                <a:spcPts val="39"/>
              </a:spcBef>
            </a:pPr>
            <a:endParaRPr sz="600" dirty="0"/>
          </a:p>
          <a:p>
            <a:pPr>
              <a:lnSpc>
                <a:spcPts val="1000"/>
              </a:lnSpc>
            </a:pPr>
            <a:endParaRPr sz="1050" dirty="0"/>
          </a:p>
          <a:p>
            <a:pPr marL="12700" marR="14604">
              <a:lnSpc>
                <a:spcPct val="100000"/>
              </a:lnSpc>
            </a:pPr>
            <a:r>
              <a:rPr sz="1400" b="1" spc="-5" dirty="0" smtClean="0">
                <a:solidFill>
                  <a:srgbClr val="FF0000"/>
                </a:solidFill>
                <a:latin typeface="Calibri"/>
                <a:cs typeface="Calibri"/>
              </a:rPr>
              <a:t>El</a:t>
            </a:r>
            <a:r>
              <a:rPr sz="1400" b="1" spc="35" dirty="0" smtClean="0">
                <a:solidFill>
                  <a:srgbClr val="FF0000"/>
                </a:solidFill>
                <a:latin typeface="Calibri"/>
                <a:cs typeface="Calibri"/>
              </a:rPr>
              <a:t> </a:t>
            </a:r>
            <a:r>
              <a:rPr sz="1400" b="1" spc="-10" dirty="0" smtClean="0">
                <a:solidFill>
                  <a:srgbClr val="FF0000"/>
                </a:solidFill>
                <a:latin typeface="Calibri"/>
                <a:cs typeface="Calibri"/>
              </a:rPr>
              <a:t>ho</a:t>
            </a:r>
            <a:r>
              <a:rPr sz="1400" b="1" spc="-25" dirty="0" smtClean="0">
                <a:solidFill>
                  <a:srgbClr val="FF0000"/>
                </a:solidFill>
                <a:latin typeface="Calibri"/>
                <a:cs typeface="Calibri"/>
              </a:rPr>
              <a:t>t</a:t>
            </a:r>
            <a:r>
              <a:rPr sz="1400" b="1" spc="-15" dirty="0" smtClean="0">
                <a:solidFill>
                  <a:srgbClr val="FF0000"/>
                </a:solidFill>
                <a:latin typeface="Calibri"/>
                <a:cs typeface="Calibri"/>
              </a:rPr>
              <a:t>e</a:t>
            </a:r>
            <a:r>
              <a:rPr sz="1400" b="1" spc="-5" dirty="0" smtClean="0">
                <a:solidFill>
                  <a:srgbClr val="FF0000"/>
                </a:solidFill>
                <a:latin typeface="Calibri"/>
                <a:cs typeface="Calibri"/>
              </a:rPr>
              <a:t>l</a:t>
            </a:r>
            <a:r>
              <a:rPr sz="1400" b="1" spc="45" dirty="0" smtClean="0">
                <a:solidFill>
                  <a:srgbClr val="FF0000"/>
                </a:solidFill>
                <a:latin typeface="Calibri"/>
                <a:cs typeface="Calibri"/>
              </a:rPr>
              <a:t> </a:t>
            </a:r>
            <a:r>
              <a:rPr sz="1400" b="1" spc="-10" dirty="0" smtClean="0">
                <a:solidFill>
                  <a:srgbClr val="FF0000"/>
                </a:solidFill>
                <a:latin typeface="Calibri"/>
                <a:cs typeface="Calibri"/>
              </a:rPr>
              <a:t>pos</a:t>
            </a:r>
            <a:r>
              <a:rPr sz="1400" b="1" spc="-20" dirty="0" smtClean="0">
                <a:solidFill>
                  <a:srgbClr val="FF0000"/>
                </a:solidFill>
                <a:latin typeface="Calibri"/>
                <a:cs typeface="Calibri"/>
              </a:rPr>
              <a:t>e</a:t>
            </a:r>
            <a:r>
              <a:rPr sz="1400" b="1" spc="-10" dirty="0" smtClean="0">
                <a:solidFill>
                  <a:srgbClr val="FF0000"/>
                </a:solidFill>
                <a:latin typeface="Calibri"/>
                <a:cs typeface="Calibri"/>
              </a:rPr>
              <a:t>e</a:t>
            </a:r>
            <a:r>
              <a:rPr sz="1400" b="1" spc="35" dirty="0" smtClean="0">
                <a:solidFill>
                  <a:srgbClr val="FF0000"/>
                </a:solidFill>
                <a:latin typeface="Calibri"/>
                <a:cs typeface="Calibri"/>
              </a:rPr>
              <a:t> </a:t>
            </a:r>
            <a:r>
              <a:rPr sz="1400" b="1" spc="-5" dirty="0" smtClean="0">
                <a:solidFill>
                  <a:srgbClr val="FF0000"/>
                </a:solidFill>
                <a:latin typeface="Calibri"/>
                <a:cs typeface="Calibri"/>
              </a:rPr>
              <a:t>in</a:t>
            </a:r>
            <a:r>
              <a:rPr sz="1400" b="1" spc="-20" dirty="0" smtClean="0">
                <a:solidFill>
                  <a:srgbClr val="FF0000"/>
                </a:solidFill>
                <a:latin typeface="Calibri"/>
                <a:cs typeface="Calibri"/>
              </a:rPr>
              <a:t>f</a:t>
            </a:r>
            <a:r>
              <a:rPr sz="1400" b="1" spc="-10" dirty="0" smtClean="0">
                <a:solidFill>
                  <a:srgbClr val="FF0000"/>
                </a:solidFill>
                <a:latin typeface="Calibri"/>
                <a:cs typeface="Calibri"/>
              </a:rPr>
              <a:t>o</a:t>
            </a:r>
            <a:r>
              <a:rPr sz="1400" b="1" spc="0" dirty="0" smtClean="0">
                <a:solidFill>
                  <a:srgbClr val="FF0000"/>
                </a:solidFill>
                <a:latin typeface="Calibri"/>
                <a:cs typeface="Calibri"/>
              </a:rPr>
              <a:t>r</a:t>
            </a:r>
            <a:r>
              <a:rPr sz="1400" b="1" spc="-15" dirty="0" smtClean="0">
                <a:solidFill>
                  <a:srgbClr val="FF0000"/>
                </a:solidFill>
                <a:latin typeface="Calibri"/>
                <a:cs typeface="Calibri"/>
              </a:rPr>
              <a:t>m</a:t>
            </a:r>
            <a:r>
              <a:rPr sz="1400" b="1" spc="-5" dirty="0" smtClean="0">
                <a:solidFill>
                  <a:srgbClr val="FF0000"/>
                </a:solidFill>
                <a:latin typeface="Calibri"/>
                <a:cs typeface="Calibri"/>
              </a:rPr>
              <a:t>aci</a:t>
            </a:r>
            <a:r>
              <a:rPr sz="1400" b="1" spc="0" dirty="0" smtClean="0">
                <a:solidFill>
                  <a:srgbClr val="FF0000"/>
                </a:solidFill>
                <a:latin typeface="Calibri"/>
                <a:cs typeface="Calibri"/>
              </a:rPr>
              <a:t>ó</a:t>
            </a:r>
            <a:r>
              <a:rPr sz="1400" b="1" spc="-10" dirty="0" smtClean="0">
                <a:solidFill>
                  <a:srgbClr val="FF0000"/>
                </a:solidFill>
                <a:latin typeface="Calibri"/>
                <a:cs typeface="Calibri"/>
              </a:rPr>
              <a:t>n</a:t>
            </a:r>
            <a:r>
              <a:rPr sz="1400" b="1" spc="35" dirty="0" smtClean="0">
                <a:solidFill>
                  <a:srgbClr val="FF0000"/>
                </a:solidFill>
                <a:latin typeface="Calibri"/>
                <a:cs typeface="Calibri"/>
              </a:rPr>
              <a:t> </a:t>
            </a:r>
            <a:r>
              <a:rPr sz="1400" b="1" spc="-10" dirty="0" smtClean="0">
                <a:solidFill>
                  <a:srgbClr val="FF0000"/>
                </a:solidFill>
                <a:latin typeface="Calibri"/>
                <a:cs typeface="Calibri"/>
              </a:rPr>
              <a:t>sob</a:t>
            </a:r>
            <a:r>
              <a:rPr sz="1400" b="1" spc="-15" dirty="0" smtClean="0">
                <a:solidFill>
                  <a:srgbClr val="FF0000"/>
                </a:solidFill>
                <a:latin typeface="Calibri"/>
                <a:cs typeface="Calibri"/>
              </a:rPr>
              <a:t>r</a:t>
            </a:r>
            <a:r>
              <a:rPr sz="1400" b="1" spc="-10" dirty="0" smtClean="0">
                <a:solidFill>
                  <a:srgbClr val="FF0000"/>
                </a:solidFill>
                <a:latin typeface="Calibri"/>
                <a:cs typeface="Calibri"/>
              </a:rPr>
              <a:t>e</a:t>
            </a:r>
            <a:r>
              <a:rPr sz="1400" b="1" spc="25" dirty="0" smtClean="0">
                <a:solidFill>
                  <a:srgbClr val="FF0000"/>
                </a:solidFill>
                <a:latin typeface="Calibri"/>
                <a:cs typeface="Calibri"/>
              </a:rPr>
              <a:t> </a:t>
            </a:r>
            <a:r>
              <a:rPr sz="1400" b="1" spc="0" dirty="0" smtClean="0">
                <a:solidFill>
                  <a:srgbClr val="FF0000"/>
                </a:solidFill>
                <a:latin typeface="Calibri"/>
                <a:cs typeface="Calibri"/>
              </a:rPr>
              <a:t>q</a:t>
            </a:r>
            <a:r>
              <a:rPr sz="1400" b="1" spc="-10" dirty="0" smtClean="0">
                <a:solidFill>
                  <a:srgbClr val="FF0000"/>
                </a:solidFill>
                <a:latin typeface="Calibri"/>
                <a:cs typeface="Calibri"/>
              </a:rPr>
              <a:t>ue</a:t>
            </a:r>
            <a:r>
              <a:rPr sz="1400" b="1" spc="40" dirty="0" smtClean="0">
                <a:solidFill>
                  <a:srgbClr val="FF0000"/>
                </a:solidFill>
                <a:latin typeface="Calibri"/>
                <a:cs typeface="Calibri"/>
              </a:rPr>
              <a:t> </a:t>
            </a:r>
            <a:r>
              <a:rPr sz="1400" b="1" spc="-5" dirty="0" smtClean="0">
                <a:solidFill>
                  <a:srgbClr val="FF0000"/>
                </a:solidFill>
                <a:latin typeface="Calibri"/>
                <a:cs typeface="Calibri"/>
              </a:rPr>
              <a:t>cl</a:t>
            </a:r>
            <a:r>
              <a:rPr sz="1400" b="1" spc="0" dirty="0" smtClean="0">
                <a:solidFill>
                  <a:srgbClr val="FF0000"/>
                </a:solidFill>
                <a:latin typeface="Calibri"/>
                <a:cs typeface="Calibri"/>
              </a:rPr>
              <a:t>i</a:t>
            </a:r>
            <a:r>
              <a:rPr sz="1400" b="1" spc="-15" dirty="0" smtClean="0">
                <a:solidFill>
                  <a:srgbClr val="FF0000"/>
                </a:solidFill>
                <a:latin typeface="Calibri"/>
                <a:cs typeface="Calibri"/>
              </a:rPr>
              <a:t>e</a:t>
            </a:r>
            <a:r>
              <a:rPr sz="1400" b="1" spc="-10" dirty="0" smtClean="0">
                <a:solidFill>
                  <a:srgbClr val="FF0000"/>
                </a:solidFill>
                <a:latin typeface="Calibri"/>
                <a:cs typeface="Calibri"/>
              </a:rPr>
              <a:t>n</a:t>
            </a:r>
            <a:r>
              <a:rPr sz="1400" b="1" spc="-25" dirty="0" smtClean="0">
                <a:solidFill>
                  <a:srgbClr val="FF0000"/>
                </a:solidFill>
                <a:latin typeface="Calibri"/>
                <a:cs typeface="Calibri"/>
              </a:rPr>
              <a:t>t</a:t>
            </a:r>
            <a:r>
              <a:rPr sz="1400" b="1" spc="-5" dirty="0" smtClean="0">
                <a:solidFill>
                  <a:srgbClr val="FF0000"/>
                </a:solidFill>
                <a:latin typeface="Calibri"/>
                <a:cs typeface="Calibri"/>
              </a:rPr>
              <a:t>e</a:t>
            </a:r>
            <a:r>
              <a:rPr sz="1400" b="1" spc="-10" dirty="0" smtClean="0">
                <a:solidFill>
                  <a:srgbClr val="FF0000"/>
                </a:solidFill>
                <a:latin typeface="Calibri"/>
                <a:cs typeface="Calibri"/>
              </a:rPr>
              <a:t>s</a:t>
            </a:r>
            <a:r>
              <a:rPr sz="1400" b="1" spc="20" dirty="0" smtClean="0">
                <a:solidFill>
                  <a:srgbClr val="FF0000"/>
                </a:solidFill>
                <a:latin typeface="Calibri"/>
                <a:cs typeface="Calibri"/>
              </a:rPr>
              <a:t> </a:t>
            </a:r>
            <a:r>
              <a:rPr sz="1400" b="1" spc="-15" dirty="0" smtClean="0">
                <a:solidFill>
                  <a:srgbClr val="FF0000"/>
                </a:solidFill>
                <a:latin typeface="Calibri"/>
                <a:cs typeface="Calibri"/>
              </a:rPr>
              <a:t>so</a:t>
            </a:r>
            <a:r>
              <a:rPr sz="1400" b="1" spc="-10" dirty="0" smtClean="0">
                <a:solidFill>
                  <a:srgbClr val="FF0000"/>
                </a:solidFill>
                <a:latin typeface="Calibri"/>
                <a:cs typeface="Calibri"/>
              </a:rPr>
              <a:t>n</a:t>
            </a:r>
            <a:r>
              <a:rPr sz="1400" b="1" spc="40" dirty="0" smtClean="0">
                <a:solidFill>
                  <a:srgbClr val="FF0000"/>
                </a:solidFill>
                <a:latin typeface="Calibri"/>
                <a:cs typeface="Calibri"/>
              </a:rPr>
              <a:t> </a:t>
            </a:r>
            <a:r>
              <a:rPr sz="1400" b="1" spc="-10" dirty="0" smtClean="0">
                <a:solidFill>
                  <a:srgbClr val="FF0000"/>
                </a:solidFill>
                <a:latin typeface="Calibri"/>
                <a:cs typeface="Calibri"/>
              </a:rPr>
              <a:t>h</a:t>
            </a:r>
            <a:r>
              <a:rPr sz="1400" b="1" spc="-15" dirty="0" smtClean="0">
                <a:solidFill>
                  <a:srgbClr val="FF0000"/>
                </a:solidFill>
                <a:latin typeface="Calibri"/>
                <a:cs typeface="Calibri"/>
              </a:rPr>
              <a:t>a</a:t>
            </a:r>
            <a:r>
              <a:rPr sz="1400" b="1" spc="-10" dirty="0" smtClean="0">
                <a:solidFill>
                  <a:srgbClr val="FF0000"/>
                </a:solidFill>
                <a:latin typeface="Calibri"/>
                <a:cs typeface="Calibri"/>
              </a:rPr>
              <a:t>b</a:t>
            </a:r>
            <a:r>
              <a:rPr sz="1400" b="1" spc="10" dirty="0" smtClean="0">
                <a:solidFill>
                  <a:srgbClr val="FF0000"/>
                </a:solidFill>
                <a:latin typeface="Calibri"/>
                <a:cs typeface="Calibri"/>
              </a:rPr>
              <a:t>i</a:t>
            </a:r>
            <a:r>
              <a:rPr sz="1400" b="1" spc="-10" dirty="0" smtClean="0">
                <a:solidFill>
                  <a:srgbClr val="FF0000"/>
                </a:solidFill>
                <a:latin typeface="Calibri"/>
                <a:cs typeface="Calibri"/>
              </a:rPr>
              <a:t>tu</a:t>
            </a:r>
            <a:r>
              <a:rPr sz="1400" b="1" spc="-15" dirty="0" smtClean="0">
                <a:solidFill>
                  <a:srgbClr val="FF0000"/>
                </a:solidFill>
                <a:latin typeface="Calibri"/>
                <a:cs typeface="Calibri"/>
              </a:rPr>
              <a:t>a</a:t>
            </a:r>
            <a:r>
              <a:rPr sz="1400" b="1" spc="10" dirty="0" smtClean="0">
                <a:solidFill>
                  <a:srgbClr val="FF0000"/>
                </a:solidFill>
                <a:latin typeface="Calibri"/>
                <a:cs typeface="Calibri"/>
              </a:rPr>
              <a:t>l</a:t>
            </a:r>
            <a:r>
              <a:rPr sz="1400" b="1" spc="-15" dirty="0" smtClean="0">
                <a:solidFill>
                  <a:srgbClr val="FF0000"/>
                </a:solidFill>
                <a:latin typeface="Calibri"/>
                <a:cs typeface="Calibri"/>
              </a:rPr>
              <a:t>e</a:t>
            </a:r>
            <a:r>
              <a:rPr sz="1400" b="1" spc="-5" dirty="0" smtClean="0">
                <a:solidFill>
                  <a:srgbClr val="FF0000"/>
                </a:solidFill>
                <a:latin typeface="Calibri"/>
                <a:cs typeface="Calibri"/>
              </a:rPr>
              <a:t>s. </a:t>
            </a:r>
            <a:r>
              <a:rPr sz="1400" b="1" spc="60" dirty="0" smtClean="0">
                <a:solidFill>
                  <a:srgbClr val="FF0000"/>
                </a:solidFill>
                <a:latin typeface="Calibri"/>
                <a:cs typeface="Calibri"/>
              </a:rPr>
              <a:t> </a:t>
            </a:r>
            <a:r>
              <a:rPr sz="1400" spc="-5" dirty="0" smtClean="0">
                <a:solidFill>
                  <a:srgbClr val="404040"/>
                </a:solidFill>
                <a:latin typeface="Calibri"/>
                <a:cs typeface="Calibri"/>
              </a:rPr>
              <a:t>El</a:t>
            </a:r>
            <a:r>
              <a:rPr sz="1400" spc="30" dirty="0" smtClean="0">
                <a:solidFill>
                  <a:srgbClr val="404040"/>
                </a:solidFill>
                <a:latin typeface="Calibri"/>
                <a:cs typeface="Calibri"/>
              </a:rPr>
              <a:t> </a:t>
            </a:r>
            <a:r>
              <a:rPr sz="1400" spc="-10" dirty="0" smtClean="0">
                <a:solidFill>
                  <a:srgbClr val="404040"/>
                </a:solidFill>
                <a:latin typeface="Calibri"/>
                <a:cs typeface="Calibri"/>
              </a:rPr>
              <a:t>d</a:t>
            </a:r>
            <a:r>
              <a:rPr sz="1400" spc="10" dirty="0" smtClean="0">
                <a:solidFill>
                  <a:srgbClr val="404040"/>
                </a:solidFill>
                <a:latin typeface="Calibri"/>
                <a:cs typeface="Calibri"/>
              </a:rPr>
              <a:t>i</a:t>
            </a:r>
            <a:r>
              <a:rPr sz="1400" spc="-10" dirty="0" smtClean="0">
                <a:solidFill>
                  <a:srgbClr val="404040"/>
                </a:solidFill>
                <a:latin typeface="Calibri"/>
                <a:cs typeface="Calibri"/>
              </a:rPr>
              <a:t>seño</a:t>
            </a:r>
            <a:r>
              <a:rPr sz="1400" spc="45" dirty="0" smtClean="0">
                <a:solidFill>
                  <a:srgbClr val="404040"/>
                </a:solidFill>
                <a:latin typeface="Calibri"/>
                <a:cs typeface="Calibri"/>
              </a:rPr>
              <a:t> </a:t>
            </a:r>
            <a:r>
              <a:rPr sz="1400" spc="-10" dirty="0" smtClean="0">
                <a:solidFill>
                  <a:srgbClr val="404040"/>
                </a:solidFill>
                <a:latin typeface="Calibri"/>
                <a:cs typeface="Calibri"/>
              </a:rPr>
              <a:t>a</a:t>
            </a:r>
            <a:r>
              <a:rPr sz="1400" spc="30" dirty="0" smtClean="0">
                <a:solidFill>
                  <a:srgbClr val="404040"/>
                </a:solidFill>
                <a:latin typeface="Calibri"/>
                <a:cs typeface="Calibri"/>
              </a:rPr>
              <a:t> </a:t>
            </a:r>
            <a:r>
              <a:rPr sz="1400" spc="-10" dirty="0" smtClean="0">
                <a:solidFill>
                  <a:srgbClr val="404040"/>
                </a:solidFill>
                <a:latin typeface="Calibri"/>
                <a:cs typeface="Calibri"/>
              </a:rPr>
              <a:t>d</a:t>
            </a:r>
            <a:r>
              <a:rPr sz="1400" spc="5" dirty="0" smtClean="0">
                <a:solidFill>
                  <a:srgbClr val="404040"/>
                </a:solidFill>
                <a:latin typeface="Calibri"/>
                <a:cs typeface="Calibri"/>
              </a:rPr>
              <a:t>e</a:t>
            </a:r>
            <a:r>
              <a:rPr sz="1400" spc="-10" dirty="0" smtClean="0">
                <a:solidFill>
                  <a:srgbClr val="404040"/>
                </a:solidFill>
                <a:latin typeface="Calibri"/>
                <a:cs typeface="Calibri"/>
              </a:rPr>
              <a:t>sar</a:t>
            </a:r>
            <a:r>
              <a:rPr sz="1400" spc="-30" dirty="0" smtClean="0">
                <a:solidFill>
                  <a:srgbClr val="404040"/>
                </a:solidFill>
                <a:latin typeface="Calibri"/>
                <a:cs typeface="Calibri"/>
              </a:rPr>
              <a:t>r</a:t>
            </a:r>
            <a:r>
              <a:rPr sz="1400" spc="-5" dirty="0" smtClean="0">
                <a:solidFill>
                  <a:srgbClr val="404040"/>
                </a:solidFill>
                <a:latin typeface="Calibri"/>
                <a:cs typeface="Calibri"/>
              </a:rPr>
              <a:t>ollar</a:t>
            </a:r>
            <a:r>
              <a:rPr sz="1400" spc="40" dirty="0" smtClean="0">
                <a:solidFill>
                  <a:srgbClr val="404040"/>
                </a:solidFill>
                <a:latin typeface="Calibri"/>
                <a:cs typeface="Calibri"/>
              </a:rPr>
              <a:t> </a:t>
            </a:r>
            <a:r>
              <a:rPr sz="1400" spc="-10" dirty="0" smtClean="0">
                <a:solidFill>
                  <a:srgbClr val="404040"/>
                </a:solidFill>
                <a:latin typeface="Calibri"/>
                <a:cs typeface="Calibri"/>
              </a:rPr>
              <a:t>d</a:t>
            </a:r>
            <a:r>
              <a:rPr sz="1400" spc="-5" dirty="0" smtClean="0">
                <a:solidFill>
                  <a:srgbClr val="404040"/>
                </a:solidFill>
                <a:latin typeface="Calibri"/>
                <a:cs typeface="Calibri"/>
              </a:rPr>
              <a:t>e</a:t>
            </a:r>
            <a:r>
              <a:rPr sz="1400" spc="0" dirty="0" smtClean="0">
                <a:solidFill>
                  <a:srgbClr val="404040"/>
                </a:solidFill>
                <a:latin typeface="Calibri"/>
                <a:cs typeface="Calibri"/>
              </a:rPr>
              <a:t>b</a:t>
            </a:r>
            <a:r>
              <a:rPr sz="1400" spc="-10" dirty="0" smtClean="0">
                <a:solidFill>
                  <a:srgbClr val="404040"/>
                </a:solidFill>
                <a:latin typeface="Calibri"/>
                <a:cs typeface="Calibri"/>
              </a:rPr>
              <a:t>e</a:t>
            </a:r>
            <a:r>
              <a:rPr sz="1400" spc="35" dirty="0" smtClean="0">
                <a:solidFill>
                  <a:srgbClr val="404040"/>
                </a:solidFill>
                <a:latin typeface="Calibri"/>
                <a:cs typeface="Calibri"/>
              </a:rPr>
              <a:t> </a:t>
            </a:r>
            <a:r>
              <a:rPr sz="1400" spc="-30" dirty="0" smtClean="0">
                <a:solidFill>
                  <a:srgbClr val="404040"/>
                </a:solidFill>
                <a:latin typeface="Calibri"/>
                <a:cs typeface="Calibri"/>
              </a:rPr>
              <a:t>f</a:t>
            </a:r>
            <a:r>
              <a:rPr sz="1400" spc="-10" dirty="0" smtClean="0">
                <a:solidFill>
                  <a:srgbClr val="404040"/>
                </a:solidFill>
                <a:latin typeface="Calibri"/>
                <a:cs typeface="Calibri"/>
              </a:rPr>
              <a:t>a</a:t>
            </a:r>
            <a:r>
              <a:rPr sz="1400" spc="-5" dirty="0" smtClean="0">
                <a:solidFill>
                  <a:srgbClr val="404040"/>
                </a:solidFill>
                <a:latin typeface="Calibri"/>
                <a:cs typeface="Calibri"/>
              </a:rPr>
              <a:t>cil</a:t>
            </a:r>
            <a:r>
              <a:rPr sz="1400" spc="0" dirty="0" smtClean="0">
                <a:solidFill>
                  <a:srgbClr val="404040"/>
                </a:solidFill>
                <a:latin typeface="Calibri"/>
                <a:cs typeface="Calibri"/>
              </a:rPr>
              <a:t>i</a:t>
            </a:r>
            <a:r>
              <a:rPr sz="1400" spc="-20" dirty="0" smtClean="0">
                <a:solidFill>
                  <a:srgbClr val="404040"/>
                </a:solidFill>
                <a:latin typeface="Calibri"/>
                <a:cs typeface="Calibri"/>
              </a:rPr>
              <a:t>t</a:t>
            </a:r>
            <a:r>
              <a:rPr sz="1400" spc="-10" dirty="0" smtClean="0">
                <a:solidFill>
                  <a:srgbClr val="404040"/>
                </a:solidFill>
                <a:latin typeface="Calibri"/>
                <a:cs typeface="Calibri"/>
              </a:rPr>
              <a:t>ar</a:t>
            </a:r>
            <a:r>
              <a:rPr sz="1400" spc="25" dirty="0" smtClean="0">
                <a:solidFill>
                  <a:srgbClr val="404040"/>
                </a:solidFill>
                <a:latin typeface="Calibri"/>
                <a:cs typeface="Calibri"/>
              </a:rPr>
              <a:t> </a:t>
            </a:r>
            <a:r>
              <a:rPr sz="1400" spc="-5" dirty="0" smtClean="0">
                <a:solidFill>
                  <a:srgbClr val="404040"/>
                </a:solidFill>
                <a:latin typeface="Calibri"/>
                <a:cs typeface="Calibri"/>
              </a:rPr>
              <a:t>la</a:t>
            </a:r>
            <a:r>
              <a:rPr sz="1400" spc="45" dirty="0" smtClean="0">
                <a:solidFill>
                  <a:srgbClr val="404040"/>
                </a:solidFill>
                <a:latin typeface="Calibri"/>
                <a:cs typeface="Calibri"/>
              </a:rPr>
              <a:t> </a:t>
            </a:r>
            <a:r>
              <a:rPr sz="1400" spc="-35" dirty="0" smtClean="0">
                <a:solidFill>
                  <a:srgbClr val="404040"/>
                </a:solidFill>
                <a:latin typeface="Calibri"/>
                <a:cs typeface="Calibri"/>
              </a:rPr>
              <a:t>e</a:t>
            </a:r>
            <a:r>
              <a:rPr sz="1400" spc="0" dirty="0" smtClean="0">
                <a:solidFill>
                  <a:srgbClr val="404040"/>
                </a:solidFill>
                <a:latin typeface="Calibri"/>
                <a:cs typeface="Calibri"/>
              </a:rPr>
              <a:t>x</a:t>
            </a:r>
            <a:r>
              <a:rPr sz="1400" spc="-20" dirty="0" smtClean="0">
                <a:solidFill>
                  <a:srgbClr val="404040"/>
                </a:solidFill>
                <a:latin typeface="Calibri"/>
                <a:cs typeface="Calibri"/>
              </a:rPr>
              <a:t>t</a:t>
            </a:r>
            <a:r>
              <a:rPr sz="1400" spc="-10" dirty="0" smtClean="0">
                <a:solidFill>
                  <a:srgbClr val="404040"/>
                </a:solidFill>
                <a:latin typeface="Calibri"/>
                <a:cs typeface="Calibri"/>
              </a:rPr>
              <a:t>e</a:t>
            </a:r>
            <a:r>
              <a:rPr sz="1400" spc="5" dirty="0" smtClean="0">
                <a:solidFill>
                  <a:srgbClr val="404040"/>
                </a:solidFill>
                <a:latin typeface="Calibri"/>
                <a:cs typeface="Calibri"/>
              </a:rPr>
              <a:t>n</a:t>
            </a:r>
            <a:r>
              <a:rPr sz="1400" spc="-5" dirty="0" smtClean="0">
                <a:solidFill>
                  <a:srgbClr val="404040"/>
                </a:solidFill>
                <a:latin typeface="Calibri"/>
                <a:cs typeface="Calibri"/>
              </a:rPr>
              <a:t>sibil</a:t>
            </a:r>
            <a:r>
              <a:rPr sz="1400" spc="10" dirty="0" smtClean="0">
                <a:solidFill>
                  <a:srgbClr val="404040"/>
                </a:solidFill>
                <a:latin typeface="Calibri"/>
                <a:cs typeface="Calibri"/>
              </a:rPr>
              <a:t>i</a:t>
            </a:r>
            <a:r>
              <a:rPr sz="1400" spc="-10" dirty="0" smtClean="0">
                <a:solidFill>
                  <a:srgbClr val="404040"/>
                </a:solidFill>
                <a:latin typeface="Calibri"/>
                <a:cs typeface="Calibri"/>
              </a:rPr>
              <a:t>dad</a:t>
            </a:r>
            <a:r>
              <a:rPr sz="1400" spc="40" dirty="0" smtClean="0">
                <a:solidFill>
                  <a:srgbClr val="404040"/>
                </a:solidFill>
                <a:latin typeface="Calibri"/>
                <a:cs typeface="Calibri"/>
              </a:rPr>
              <a:t> </a:t>
            </a:r>
            <a:r>
              <a:rPr sz="1400" spc="-10" dirty="0" smtClean="0">
                <a:solidFill>
                  <a:srgbClr val="404040"/>
                </a:solidFill>
                <a:latin typeface="Calibri"/>
                <a:cs typeface="Calibri"/>
              </a:rPr>
              <a:t>de</a:t>
            </a:r>
            <a:r>
              <a:rPr sz="1400" spc="40" dirty="0" smtClean="0">
                <a:solidFill>
                  <a:srgbClr val="404040"/>
                </a:solidFill>
                <a:latin typeface="Calibri"/>
                <a:cs typeface="Calibri"/>
              </a:rPr>
              <a:t> </a:t>
            </a:r>
            <a:r>
              <a:rPr sz="1400" spc="-10" dirty="0" smtClean="0">
                <a:solidFill>
                  <a:srgbClr val="404040"/>
                </a:solidFill>
                <a:latin typeface="Calibri"/>
                <a:cs typeface="Calibri"/>
              </a:rPr>
              <a:t>n</a:t>
            </a:r>
            <a:r>
              <a:rPr sz="1400" spc="5" dirty="0" smtClean="0">
                <a:solidFill>
                  <a:srgbClr val="404040"/>
                </a:solidFill>
                <a:latin typeface="Calibri"/>
                <a:cs typeface="Calibri"/>
              </a:rPr>
              <a:t>u</a:t>
            </a:r>
            <a:r>
              <a:rPr sz="1400" spc="-20" dirty="0" smtClean="0">
                <a:solidFill>
                  <a:srgbClr val="404040"/>
                </a:solidFill>
                <a:latin typeface="Calibri"/>
                <a:cs typeface="Calibri"/>
              </a:rPr>
              <a:t>ev</a:t>
            </a:r>
            <a:r>
              <a:rPr sz="1400" spc="0" dirty="0" smtClean="0">
                <a:solidFill>
                  <a:srgbClr val="404040"/>
                </a:solidFill>
                <a:latin typeface="Calibri"/>
                <a:cs typeface="Calibri"/>
              </a:rPr>
              <a:t>o</a:t>
            </a:r>
            <a:r>
              <a:rPr sz="1400" spc="-5" dirty="0" smtClean="0">
                <a:solidFill>
                  <a:srgbClr val="404040"/>
                </a:solidFill>
                <a:latin typeface="Calibri"/>
                <a:cs typeface="Calibri"/>
              </a:rPr>
              <a:t>s</a:t>
            </a:r>
            <a:r>
              <a:rPr sz="1400" spc="30" dirty="0" smtClean="0">
                <a:solidFill>
                  <a:srgbClr val="404040"/>
                </a:solidFill>
                <a:latin typeface="Calibri"/>
                <a:cs typeface="Calibri"/>
              </a:rPr>
              <a:t> </a:t>
            </a:r>
            <a:r>
              <a:rPr sz="1400" spc="-5" dirty="0" smtClean="0">
                <a:solidFill>
                  <a:srgbClr val="404040"/>
                </a:solidFill>
                <a:latin typeface="Calibri"/>
                <a:cs typeface="Calibri"/>
              </a:rPr>
              <a:t>t</a:t>
            </a:r>
            <a:r>
              <a:rPr sz="1400" spc="5" dirty="0" smtClean="0">
                <a:solidFill>
                  <a:srgbClr val="404040"/>
                </a:solidFill>
                <a:latin typeface="Calibri"/>
                <a:cs typeface="Calibri"/>
              </a:rPr>
              <a:t>i</a:t>
            </a:r>
            <a:r>
              <a:rPr sz="1400" spc="-10" dirty="0" smtClean="0">
                <a:solidFill>
                  <a:srgbClr val="404040"/>
                </a:solidFill>
                <a:latin typeface="Calibri"/>
                <a:cs typeface="Calibri"/>
              </a:rPr>
              <a:t>p</a:t>
            </a:r>
            <a:r>
              <a:rPr sz="1400" spc="0" dirty="0" smtClean="0">
                <a:solidFill>
                  <a:srgbClr val="404040"/>
                </a:solidFill>
                <a:latin typeface="Calibri"/>
                <a:cs typeface="Calibri"/>
              </a:rPr>
              <a:t>o</a:t>
            </a:r>
            <a:r>
              <a:rPr sz="1400" spc="-5" dirty="0" smtClean="0">
                <a:solidFill>
                  <a:srgbClr val="404040"/>
                </a:solidFill>
                <a:latin typeface="Calibri"/>
                <a:cs typeface="Calibri"/>
              </a:rPr>
              <a:t>s</a:t>
            </a:r>
            <a:r>
              <a:rPr sz="1400" spc="25" dirty="0" smtClean="0">
                <a:solidFill>
                  <a:srgbClr val="404040"/>
                </a:solidFill>
                <a:latin typeface="Calibri"/>
                <a:cs typeface="Calibri"/>
              </a:rPr>
              <a:t> </a:t>
            </a:r>
            <a:r>
              <a:rPr sz="1400" spc="5" dirty="0" smtClean="0">
                <a:solidFill>
                  <a:srgbClr val="404040"/>
                </a:solidFill>
                <a:latin typeface="Calibri"/>
                <a:cs typeface="Calibri"/>
              </a:rPr>
              <a:t>d</a:t>
            </a:r>
            <a:r>
              <a:rPr sz="1400" spc="-10" dirty="0" smtClean="0">
                <a:solidFill>
                  <a:srgbClr val="404040"/>
                </a:solidFill>
                <a:latin typeface="Calibri"/>
                <a:cs typeface="Calibri"/>
              </a:rPr>
              <a:t>e</a:t>
            </a:r>
            <a:r>
              <a:rPr sz="1400" spc="30" dirty="0" smtClean="0">
                <a:solidFill>
                  <a:srgbClr val="404040"/>
                </a:solidFill>
                <a:latin typeface="Calibri"/>
                <a:cs typeface="Calibri"/>
              </a:rPr>
              <a:t> </a:t>
            </a:r>
            <a:r>
              <a:rPr sz="1400" spc="-10" dirty="0" smtClean="0">
                <a:solidFill>
                  <a:srgbClr val="404040"/>
                </a:solidFill>
                <a:latin typeface="Calibri"/>
                <a:cs typeface="Calibri"/>
              </a:rPr>
              <a:t>habi</a:t>
            </a:r>
            <a:r>
              <a:rPr sz="1400" spc="-20" dirty="0" smtClean="0">
                <a:solidFill>
                  <a:srgbClr val="404040"/>
                </a:solidFill>
                <a:latin typeface="Calibri"/>
                <a:cs typeface="Calibri"/>
              </a:rPr>
              <a:t>t</a:t>
            </a:r>
            <a:r>
              <a:rPr sz="1400" spc="-10" dirty="0" smtClean="0">
                <a:solidFill>
                  <a:srgbClr val="404040"/>
                </a:solidFill>
                <a:latin typeface="Calibri"/>
                <a:cs typeface="Calibri"/>
              </a:rPr>
              <a:t>a</a:t>
            </a:r>
            <a:r>
              <a:rPr sz="1400" spc="-5" dirty="0" smtClean="0">
                <a:solidFill>
                  <a:srgbClr val="404040"/>
                </a:solidFill>
                <a:latin typeface="Calibri"/>
                <a:cs typeface="Calibri"/>
              </a:rPr>
              <a:t>ci</a:t>
            </a:r>
            <a:r>
              <a:rPr sz="1400" spc="0" dirty="0" smtClean="0">
                <a:solidFill>
                  <a:srgbClr val="404040"/>
                </a:solidFill>
                <a:latin typeface="Calibri"/>
                <a:cs typeface="Calibri"/>
              </a:rPr>
              <a:t>ó</a:t>
            </a:r>
            <a:r>
              <a:rPr sz="1400" spc="-10" dirty="0" smtClean="0">
                <a:solidFill>
                  <a:srgbClr val="404040"/>
                </a:solidFill>
                <a:latin typeface="Calibri"/>
                <a:cs typeface="Calibri"/>
              </a:rPr>
              <a:t>n</a:t>
            </a:r>
            <a:r>
              <a:rPr sz="1400" spc="35" dirty="0" smtClean="0">
                <a:solidFill>
                  <a:srgbClr val="404040"/>
                </a:solidFill>
                <a:latin typeface="Calibri"/>
                <a:cs typeface="Calibri"/>
              </a:rPr>
              <a:t> </a:t>
            </a:r>
            <a:r>
              <a:rPr sz="1400" spc="-10" dirty="0" smtClean="0">
                <a:solidFill>
                  <a:srgbClr val="404040"/>
                </a:solidFill>
                <a:latin typeface="Calibri"/>
                <a:cs typeface="Calibri"/>
              </a:rPr>
              <a:t>o</a:t>
            </a:r>
            <a:r>
              <a:rPr sz="1400" spc="-5" dirty="0" smtClean="0">
                <a:solidFill>
                  <a:srgbClr val="404040"/>
                </a:solidFill>
                <a:latin typeface="Calibri"/>
                <a:cs typeface="Calibri"/>
              </a:rPr>
              <a:t> clie</a:t>
            </a:r>
            <a:r>
              <a:rPr sz="1400" spc="-20" dirty="0" smtClean="0">
                <a:solidFill>
                  <a:srgbClr val="404040"/>
                </a:solidFill>
                <a:latin typeface="Calibri"/>
                <a:cs typeface="Calibri"/>
              </a:rPr>
              <a:t>nt</a:t>
            </a:r>
            <a:r>
              <a:rPr sz="1400" spc="-10" dirty="0" smtClean="0">
                <a:solidFill>
                  <a:srgbClr val="404040"/>
                </a:solidFill>
                <a:latin typeface="Calibri"/>
                <a:cs typeface="Calibri"/>
              </a:rPr>
              <a:t>es</a:t>
            </a:r>
            <a:r>
              <a:rPr sz="1400" spc="20" dirty="0" smtClean="0">
                <a:solidFill>
                  <a:srgbClr val="404040"/>
                </a:solidFill>
                <a:latin typeface="Calibri"/>
                <a:cs typeface="Calibri"/>
              </a:rPr>
              <a:t> </a:t>
            </a:r>
            <a:r>
              <a:rPr sz="1400" spc="-10" dirty="0" smtClean="0">
                <a:solidFill>
                  <a:srgbClr val="404040"/>
                </a:solidFill>
                <a:latin typeface="Calibri"/>
                <a:cs typeface="Calibri"/>
              </a:rPr>
              <a:t>y</a:t>
            </a:r>
            <a:r>
              <a:rPr sz="1400" spc="5" dirty="0" smtClean="0">
                <a:solidFill>
                  <a:srgbClr val="404040"/>
                </a:solidFill>
                <a:latin typeface="Calibri"/>
                <a:cs typeface="Calibri"/>
              </a:rPr>
              <a:t> </a:t>
            </a:r>
            <a:r>
              <a:rPr sz="1400" spc="-10" dirty="0" smtClean="0">
                <a:solidFill>
                  <a:srgbClr val="404040"/>
                </a:solidFill>
                <a:latin typeface="Calibri"/>
                <a:cs typeface="Calibri"/>
              </a:rPr>
              <a:t>a</a:t>
            </a:r>
            <a:r>
              <a:rPr sz="1400" spc="5" dirty="0" smtClean="0">
                <a:solidFill>
                  <a:srgbClr val="404040"/>
                </a:solidFill>
                <a:latin typeface="Calibri"/>
                <a:cs typeface="Calibri"/>
              </a:rPr>
              <a:t> </a:t>
            </a:r>
            <a:r>
              <a:rPr sz="1400" spc="-10" dirty="0" smtClean="0">
                <a:solidFill>
                  <a:srgbClr val="404040"/>
                </a:solidFill>
                <a:latin typeface="Calibri"/>
                <a:cs typeface="Calibri"/>
              </a:rPr>
              <a:t>su</a:t>
            </a:r>
            <a:r>
              <a:rPr sz="1400" spc="20" dirty="0" smtClean="0">
                <a:solidFill>
                  <a:srgbClr val="404040"/>
                </a:solidFill>
                <a:latin typeface="Calibri"/>
                <a:cs typeface="Calibri"/>
              </a:rPr>
              <a:t> </a:t>
            </a:r>
            <a:r>
              <a:rPr sz="1400" spc="-20" dirty="0" smtClean="0">
                <a:solidFill>
                  <a:srgbClr val="404040"/>
                </a:solidFill>
                <a:latin typeface="Calibri"/>
                <a:cs typeface="Calibri"/>
              </a:rPr>
              <a:t>ve</a:t>
            </a:r>
            <a:r>
              <a:rPr sz="1400" spc="-5" dirty="0" smtClean="0">
                <a:solidFill>
                  <a:srgbClr val="404040"/>
                </a:solidFill>
                <a:latin typeface="Calibri"/>
                <a:cs typeface="Calibri"/>
              </a:rPr>
              <a:t>z</a:t>
            </a:r>
            <a:r>
              <a:rPr sz="1400" spc="10" dirty="0" smtClean="0">
                <a:solidFill>
                  <a:srgbClr val="404040"/>
                </a:solidFill>
                <a:latin typeface="Calibri"/>
                <a:cs typeface="Calibri"/>
              </a:rPr>
              <a:t> </a:t>
            </a:r>
            <a:r>
              <a:rPr sz="1400" spc="-10" dirty="0" smtClean="0">
                <a:solidFill>
                  <a:srgbClr val="404040"/>
                </a:solidFill>
                <a:latin typeface="Calibri"/>
                <a:cs typeface="Calibri"/>
              </a:rPr>
              <a:t>p</a:t>
            </a:r>
            <a:r>
              <a:rPr sz="1400" spc="-5" dirty="0" smtClean="0">
                <a:solidFill>
                  <a:srgbClr val="404040"/>
                </a:solidFill>
                <a:latin typeface="Calibri"/>
                <a:cs typeface="Calibri"/>
              </a:rPr>
              <a:t>ermitir</a:t>
            </a:r>
            <a:r>
              <a:rPr sz="1400" spc="25" dirty="0" smtClean="0">
                <a:solidFill>
                  <a:srgbClr val="404040"/>
                </a:solidFill>
                <a:latin typeface="Calibri"/>
                <a:cs typeface="Calibri"/>
              </a:rPr>
              <a:t> </a:t>
            </a:r>
            <a:r>
              <a:rPr sz="1400" spc="-10" dirty="0" smtClean="0">
                <a:solidFill>
                  <a:srgbClr val="404040"/>
                </a:solidFill>
                <a:latin typeface="Calibri"/>
                <a:cs typeface="Calibri"/>
              </a:rPr>
              <a:t>ag</a:t>
            </a:r>
            <a:r>
              <a:rPr sz="1400" spc="-15" dirty="0" smtClean="0">
                <a:solidFill>
                  <a:srgbClr val="404040"/>
                </a:solidFill>
                <a:latin typeface="Calibri"/>
                <a:cs typeface="Calibri"/>
              </a:rPr>
              <a:t>r</a:t>
            </a:r>
            <a:r>
              <a:rPr sz="1400" spc="-10" dirty="0" smtClean="0">
                <a:solidFill>
                  <a:srgbClr val="404040"/>
                </a:solidFill>
                <a:latin typeface="Calibri"/>
                <a:cs typeface="Calibri"/>
              </a:rPr>
              <a:t>e</a:t>
            </a:r>
            <a:r>
              <a:rPr sz="1400" spc="-30" dirty="0" smtClean="0">
                <a:solidFill>
                  <a:srgbClr val="404040"/>
                </a:solidFill>
                <a:latin typeface="Calibri"/>
                <a:cs typeface="Calibri"/>
              </a:rPr>
              <a:t>g</a:t>
            </a:r>
            <a:r>
              <a:rPr sz="1400" spc="-10" dirty="0" smtClean="0">
                <a:solidFill>
                  <a:srgbClr val="404040"/>
                </a:solidFill>
                <a:latin typeface="Calibri"/>
                <a:cs typeface="Calibri"/>
              </a:rPr>
              <a:t>ar n</a:t>
            </a:r>
            <a:r>
              <a:rPr sz="1400" spc="-5" dirty="0" smtClean="0">
                <a:solidFill>
                  <a:srgbClr val="404040"/>
                </a:solidFill>
                <a:latin typeface="Calibri"/>
                <a:cs typeface="Calibri"/>
              </a:rPr>
              <a:t>u</a:t>
            </a:r>
            <a:r>
              <a:rPr sz="1400" spc="-20" dirty="0" smtClean="0">
                <a:solidFill>
                  <a:srgbClr val="404040"/>
                </a:solidFill>
                <a:latin typeface="Calibri"/>
                <a:cs typeface="Calibri"/>
              </a:rPr>
              <a:t>e</a:t>
            </a:r>
            <a:r>
              <a:rPr sz="1400" spc="-35" dirty="0" smtClean="0">
                <a:solidFill>
                  <a:srgbClr val="404040"/>
                </a:solidFill>
                <a:latin typeface="Calibri"/>
                <a:cs typeface="Calibri"/>
              </a:rPr>
              <a:t>v</a:t>
            </a:r>
            <a:r>
              <a:rPr sz="1400" spc="-10" dirty="0" smtClean="0">
                <a:solidFill>
                  <a:srgbClr val="404040"/>
                </a:solidFill>
                <a:latin typeface="Calibri"/>
                <a:cs typeface="Calibri"/>
              </a:rPr>
              <a:t>as</a:t>
            </a:r>
            <a:r>
              <a:rPr sz="1400" spc="30" dirty="0" smtClean="0">
                <a:solidFill>
                  <a:srgbClr val="404040"/>
                </a:solidFill>
                <a:latin typeface="Calibri"/>
                <a:cs typeface="Calibri"/>
              </a:rPr>
              <a:t> </a:t>
            </a:r>
            <a:r>
              <a:rPr sz="1400" spc="-20" dirty="0" smtClean="0">
                <a:solidFill>
                  <a:srgbClr val="404040"/>
                </a:solidFill>
                <a:latin typeface="Calibri"/>
                <a:cs typeface="Calibri"/>
              </a:rPr>
              <a:t>c</a:t>
            </a:r>
            <a:r>
              <a:rPr sz="1400" spc="-10" dirty="0" smtClean="0">
                <a:solidFill>
                  <a:srgbClr val="404040"/>
                </a:solidFill>
                <a:latin typeface="Calibri"/>
                <a:cs typeface="Calibri"/>
              </a:rPr>
              <a:t>onsul</a:t>
            </a:r>
            <a:r>
              <a:rPr sz="1400" spc="-20" dirty="0" smtClean="0">
                <a:solidFill>
                  <a:srgbClr val="404040"/>
                </a:solidFill>
                <a:latin typeface="Calibri"/>
                <a:cs typeface="Calibri"/>
              </a:rPr>
              <a:t>t</a:t>
            </a:r>
            <a:r>
              <a:rPr sz="1400" spc="-10" dirty="0" smtClean="0">
                <a:solidFill>
                  <a:srgbClr val="404040"/>
                </a:solidFill>
                <a:latin typeface="Calibri"/>
                <a:cs typeface="Calibri"/>
              </a:rPr>
              <a:t>as</a:t>
            </a:r>
            <a:endParaRPr sz="1400" dirty="0">
              <a:latin typeface="Calibri"/>
              <a:cs typeface="Calibri"/>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22</a:t>
            </a:fld>
            <a:endParaRPr lang="es-A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25114" y="1845779"/>
            <a:ext cx="6602729" cy="4407535"/>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0" dirty="0" err="1" smtClean="0">
                <a:solidFill>
                  <a:srgbClr val="404040"/>
                </a:solidFill>
                <a:latin typeface="Calibri Light"/>
                <a:cs typeface="Calibri Light"/>
              </a:rPr>
              <a:t>E</a:t>
            </a:r>
            <a:r>
              <a:rPr sz="4800" u="sng" spc="-65" dirty="0" err="1" smtClean="0">
                <a:solidFill>
                  <a:srgbClr val="404040"/>
                </a:solidFill>
                <a:latin typeface="Calibri Light"/>
                <a:cs typeface="Calibri Light"/>
              </a:rPr>
              <a:t>j</a:t>
            </a:r>
            <a:r>
              <a:rPr sz="4800" u="sng" spc="-45" dirty="0" err="1" smtClean="0">
                <a:solidFill>
                  <a:srgbClr val="404040"/>
                </a:solidFill>
                <a:latin typeface="Calibri Light"/>
                <a:cs typeface="Calibri Light"/>
              </a:rPr>
              <a:t>e</a:t>
            </a:r>
            <a:r>
              <a:rPr sz="4800" u="sng" spc="-55" dirty="0" err="1" smtClean="0">
                <a:solidFill>
                  <a:srgbClr val="404040"/>
                </a:solidFill>
                <a:latin typeface="Calibri Light"/>
                <a:cs typeface="Calibri Light"/>
              </a:rPr>
              <a:t>m</a:t>
            </a:r>
            <a:r>
              <a:rPr sz="4800" u="sng" spc="-75" dirty="0" err="1" smtClean="0">
                <a:solidFill>
                  <a:srgbClr val="404040"/>
                </a:solidFill>
                <a:latin typeface="Calibri Light"/>
                <a:cs typeface="Calibri Light"/>
              </a:rPr>
              <a:t>p</a:t>
            </a:r>
            <a:r>
              <a:rPr sz="4800" u="sng" spc="-70" dirty="0" err="1" smtClean="0">
                <a:solidFill>
                  <a:srgbClr val="404040"/>
                </a:solidFill>
                <a:latin typeface="Calibri Light"/>
                <a:cs typeface="Calibri Light"/>
              </a:rPr>
              <a:t>l</a:t>
            </a:r>
            <a:r>
              <a:rPr sz="4800" u="sng" spc="0" dirty="0" err="1" smtClean="0">
                <a:solidFill>
                  <a:srgbClr val="404040"/>
                </a:solidFill>
                <a:latin typeface="Calibri Light"/>
                <a:cs typeface="Calibri Light"/>
              </a:rPr>
              <a:t>o</a:t>
            </a:r>
            <a:r>
              <a:rPr sz="4800" u="sng" spc="0" dirty="0" smtClean="0">
                <a:solidFill>
                  <a:srgbClr val="404040"/>
                </a:solidFill>
                <a:latin typeface="Calibri Light"/>
                <a:cs typeface="Calibri Light"/>
              </a:rPr>
              <a:t> 	</a:t>
            </a:r>
            <a:endParaRPr sz="4800" dirty="0">
              <a:latin typeface="Calibri Light"/>
              <a:cs typeface="Calibri Light"/>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23</a:t>
            </a:fld>
            <a:endParaRPr lang="es-AR"/>
          </a:p>
        </p:txBody>
      </p:sp>
      <p:pic>
        <p:nvPicPr>
          <p:cNvPr id="5" name="Imagen 4"/>
          <p:cNvPicPr>
            <a:picLocks noChangeAspect="1"/>
          </p:cNvPicPr>
          <p:nvPr/>
        </p:nvPicPr>
        <p:blipFill>
          <a:blip r:embed="rId3"/>
          <a:stretch>
            <a:fillRect/>
          </a:stretch>
        </p:blipFill>
        <p:spPr>
          <a:xfrm>
            <a:off x="159256" y="148090"/>
            <a:ext cx="1288544" cy="8425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54504" y="2219070"/>
            <a:ext cx="7743825" cy="327660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0" dirty="0" err="1" smtClean="0">
                <a:solidFill>
                  <a:srgbClr val="404040"/>
                </a:solidFill>
                <a:latin typeface="Calibri Light"/>
                <a:cs typeface="Calibri Light"/>
              </a:rPr>
              <a:t>E</a:t>
            </a:r>
            <a:r>
              <a:rPr sz="4800" u="sng" spc="-65" dirty="0" err="1" smtClean="0">
                <a:solidFill>
                  <a:srgbClr val="404040"/>
                </a:solidFill>
                <a:latin typeface="Calibri Light"/>
                <a:cs typeface="Calibri Light"/>
              </a:rPr>
              <a:t>j</a:t>
            </a:r>
            <a:r>
              <a:rPr sz="4800" u="sng" spc="-45" dirty="0" err="1" smtClean="0">
                <a:solidFill>
                  <a:srgbClr val="404040"/>
                </a:solidFill>
                <a:latin typeface="Calibri Light"/>
                <a:cs typeface="Calibri Light"/>
              </a:rPr>
              <a:t>e</a:t>
            </a:r>
            <a:r>
              <a:rPr sz="4800" u="sng" spc="-55" dirty="0" err="1" smtClean="0">
                <a:solidFill>
                  <a:srgbClr val="404040"/>
                </a:solidFill>
                <a:latin typeface="Calibri Light"/>
                <a:cs typeface="Calibri Light"/>
              </a:rPr>
              <a:t>m</a:t>
            </a:r>
            <a:r>
              <a:rPr sz="4800" u="sng" spc="-75" dirty="0" err="1" smtClean="0">
                <a:solidFill>
                  <a:srgbClr val="404040"/>
                </a:solidFill>
                <a:latin typeface="Calibri Light"/>
                <a:cs typeface="Calibri Light"/>
              </a:rPr>
              <a:t>p</a:t>
            </a:r>
            <a:r>
              <a:rPr sz="4800" u="sng" spc="-70" dirty="0" err="1" smtClean="0">
                <a:solidFill>
                  <a:srgbClr val="404040"/>
                </a:solidFill>
                <a:latin typeface="Calibri Light"/>
                <a:cs typeface="Calibri Light"/>
              </a:rPr>
              <a:t>l</a:t>
            </a:r>
            <a:r>
              <a:rPr sz="4800" u="sng" spc="0" dirty="0" err="1" smtClean="0">
                <a:solidFill>
                  <a:srgbClr val="404040"/>
                </a:solidFill>
                <a:latin typeface="Calibri Light"/>
                <a:cs typeface="Calibri Light"/>
              </a:rPr>
              <a:t>o</a:t>
            </a:r>
            <a:r>
              <a:rPr sz="4800" u="sng" spc="-114" dirty="0" smtClean="0">
                <a:solidFill>
                  <a:srgbClr val="404040"/>
                </a:solidFill>
                <a:latin typeface="Calibri Light"/>
                <a:cs typeface="Calibri Light"/>
              </a:rPr>
              <a:t> </a:t>
            </a:r>
            <a:r>
              <a:rPr sz="4800" u="sng" spc="-75" dirty="0" smtClean="0">
                <a:solidFill>
                  <a:srgbClr val="404040"/>
                </a:solidFill>
                <a:latin typeface="Calibri Light"/>
                <a:cs typeface="Calibri Light"/>
              </a:rPr>
              <a:t>p</a:t>
            </a:r>
            <a:r>
              <a:rPr sz="4800" u="sng" spc="-165" dirty="0" smtClean="0">
                <a:solidFill>
                  <a:srgbClr val="404040"/>
                </a:solidFill>
                <a:latin typeface="Calibri Light"/>
                <a:cs typeface="Calibri Light"/>
              </a:rPr>
              <a:t>r</a:t>
            </a:r>
            <a:r>
              <a:rPr sz="4800" u="sng" spc="-80" dirty="0" smtClean="0">
                <a:solidFill>
                  <a:srgbClr val="404040"/>
                </a:solidFill>
                <a:latin typeface="Calibri Light"/>
                <a:cs typeface="Calibri Light"/>
              </a:rPr>
              <a:t>á</a:t>
            </a:r>
            <a:r>
              <a:rPr sz="4800" u="sng" spc="-50" dirty="0" smtClean="0">
                <a:solidFill>
                  <a:srgbClr val="404040"/>
                </a:solidFill>
                <a:latin typeface="Calibri Light"/>
                <a:cs typeface="Calibri Light"/>
              </a:rPr>
              <a:t>c</a:t>
            </a:r>
            <a:r>
              <a:rPr sz="4800" u="sng" spc="-80" dirty="0" smtClean="0">
                <a:solidFill>
                  <a:srgbClr val="404040"/>
                </a:solidFill>
                <a:latin typeface="Calibri Light"/>
                <a:cs typeface="Calibri Light"/>
              </a:rPr>
              <a:t>t</a:t>
            </a:r>
            <a:r>
              <a:rPr sz="4800" u="sng" spc="-70" dirty="0" smtClean="0">
                <a:solidFill>
                  <a:srgbClr val="404040"/>
                </a:solidFill>
                <a:latin typeface="Calibri Light"/>
                <a:cs typeface="Calibri Light"/>
              </a:rPr>
              <a:t>i</a:t>
            </a:r>
            <a:r>
              <a:rPr sz="4800" u="sng" spc="-100" dirty="0" smtClean="0">
                <a:solidFill>
                  <a:srgbClr val="404040"/>
                </a:solidFill>
                <a:latin typeface="Calibri Light"/>
                <a:cs typeface="Calibri Light"/>
              </a:rPr>
              <a:t>c</a:t>
            </a:r>
            <a:r>
              <a:rPr sz="4800" u="sng" spc="0" dirty="0" smtClean="0">
                <a:solidFill>
                  <a:srgbClr val="404040"/>
                </a:solidFill>
                <a:latin typeface="Calibri Light"/>
                <a:cs typeface="Calibri Light"/>
              </a:rPr>
              <a:t>o 	</a:t>
            </a:r>
            <a:endParaRPr sz="4800" dirty="0">
              <a:latin typeface="Calibri Light"/>
              <a:cs typeface="Calibri Light"/>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24</a:t>
            </a:fld>
            <a:endParaRPr lang="es-AR"/>
          </a:p>
        </p:txBody>
      </p:sp>
      <p:pic>
        <p:nvPicPr>
          <p:cNvPr id="5" name="Imagen 4"/>
          <p:cNvPicPr>
            <a:picLocks noChangeAspect="1"/>
          </p:cNvPicPr>
          <p:nvPr/>
        </p:nvPicPr>
        <p:blipFill>
          <a:blip r:embed="rId3"/>
          <a:stretch>
            <a:fillRect/>
          </a:stretch>
        </p:blipFill>
        <p:spPr>
          <a:xfrm>
            <a:off x="159256" y="148090"/>
            <a:ext cx="1288544" cy="842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6972" cy="0"/>
          </a:xfrm>
          <a:custGeom>
            <a:avLst/>
            <a:gdLst/>
            <a:ahLst/>
            <a:cxnLst/>
            <a:rect l="l" t="t" r="r" b="b"/>
            <a:pathLst>
              <a:path w="9966972">
                <a:moveTo>
                  <a:pt x="0" y="0"/>
                </a:moveTo>
                <a:lnTo>
                  <a:pt x="9966972" y="0"/>
                </a:lnTo>
              </a:path>
            </a:pathLst>
          </a:custGeom>
          <a:ln w="6350">
            <a:solidFill>
              <a:srgbClr val="7E7E7E"/>
            </a:solidFill>
          </a:ln>
        </p:spPr>
        <p:txBody>
          <a:bodyPr wrap="square" lIns="0" tIns="0" rIns="0" bIns="0" rtlCol="0">
            <a:noAutofit/>
          </a:bodyPr>
          <a:lstStyle/>
          <a:p>
            <a:endParaRPr/>
          </a:p>
        </p:txBody>
      </p:sp>
      <p:sp>
        <p:nvSpPr>
          <p:cNvPr id="3" name="object 3"/>
          <p:cNvSpPr txBox="1">
            <a:spLocks noGrp="1"/>
          </p:cNvSpPr>
          <p:nvPr>
            <p:ph type="title"/>
          </p:nvPr>
        </p:nvSpPr>
        <p:spPr>
          <a:prstGeom prst="rect">
            <a:avLst/>
          </a:prstGeom>
        </p:spPr>
        <p:txBody>
          <a:bodyPr vert="horz" wrap="square" lIns="0" tIns="621792" rIns="0" bIns="0" rtlCol="0">
            <a:noAutofit/>
          </a:bodyPr>
          <a:lstStyle/>
          <a:p>
            <a:pPr marL="170180">
              <a:lnSpc>
                <a:spcPct val="100000"/>
              </a:lnSpc>
            </a:pPr>
            <a:r>
              <a:rPr sz="4800" spc="-75" dirty="0" smtClean="0">
                <a:solidFill>
                  <a:srgbClr val="404040"/>
                </a:solidFill>
                <a:latin typeface="Calibri Light"/>
                <a:cs typeface="Calibri Light"/>
              </a:rPr>
              <a:t>D</a:t>
            </a:r>
            <a:r>
              <a:rPr sz="4800" spc="-70" dirty="0" smtClean="0">
                <a:solidFill>
                  <a:srgbClr val="404040"/>
                </a:solidFill>
                <a:latin typeface="Calibri Light"/>
                <a:cs typeface="Calibri Light"/>
              </a:rPr>
              <a:t>i</a:t>
            </a:r>
            <a:r>
              <a:rPr sz="4800" spc="-80" dirty="0" smtClean="0">
                <a:solidFill>
                  <a:srgbClr val="404040"/>
                </a:solidFill>
                <a:latin typeface="Calibri Light"/>
                <a:cs typeface="Calibri Light"/>
              </a:rPr>
              <a:t>a</a:t>
            </a:r>
            <a:r>
              <a:rPr sz="4800" spc="-70" dirty="0" smtClean="0">
                <a:solidFill>
                  <a:srgbClr val="404040"/>
                </a:solidFill>
                <a:latin typeface="Calibri Light"/>
                <a:cs typeface="Calibri Light"/>
              </a:rPr>
              <a:t>g</a:t>
            </a:r>
            <a:r>
              <a:rPr sz="4800" spc="-165" dirty="0" smtClean="0">
                <a:solidFill>
                  <a:srgbClr val="404040"/>
                </a:solidFill>
                <a:latin typeface="Calibri Light"/>
                <a:cs typeface="Calibri Light"/>
              </a:rPr>
              <a:t>r</a:t>
            </a:r>
            <a:r>
              <a:rPr sz="4800" spc="-80" dirty="0" smtClean="0">
                <a:solidFill>
                  <a:srgbClr val="404040"/>
                </a:solidFill>
                <a:latin typeface="Calibri Light"/>
                <a:cs typeface="Calibri Light"/>
              </a:rPr>
              <a:t>a</a:t>
            </a:r>
            <a:r>
              <a:rPr sz="4800" spc="-55" dirty="0" smtClean="0">
                <a:solidFill>
                  <a:srgbClr val="404040"/>
                </a:solidFill>
                <a:latin typeface="Calibri Light"/>
                <a:cs typeface="Calibri Light"/>
              </a:rPr>
              <a:t>m</a:t>
            </a:r>
            <a:r>
              <a:rPr sz="4800" spc="-25" dirty="0" smtClean="0">
                <a:solidFill>
                  <a:srgbClr val="404040"/>
                </a:solidFill>
                <a:latin typeface="Calibri Light"/>
                <a:cs typeface="Calibri Light"/>
              </a:rPr>
              <a:t>a</a:t>
            </a:r>
            <a:r>
              <a:rPr sz="4800" spc="-95" dirty="0" smtClean="0">
                <a:solidFill>
                  <a:srgbClr val="404040"/>
                </a:solidFill>
                <a:latin typeface="Calibri Light"/>
                <a:cs typeface="Calibri Light"/>
              </a:rPr>
              <a:t> </a:t>
            </a:r>
            <a:r>
              <a:rPr sz="4800" spc="-75" dirty="0" smtClean="0">
                <a:solidFill>
                  <a:srgbClr val="404040"/>
                </a:solidFill>
                <a:latin typeface="Calibri Light"/>
                <a:cs typeface="Calibri Light"/>
              </a:rPr>
              <a:t>d</a:t>
            </a:r>
            <a:r>
              <a:rPr sz="4800" spc="0" dirty="0" smtClean="0">
                <a:solidFill>
                  <a:srgbClr val="404040"/>
                </a:solidFill>
                <a:latin typeface="Calibri Light"/>
                <a:cs typeface="Calibri Light"/>
              </a:rPr>
              <a:t>e</a:t>
            </a:r>
            <a:r>
              <a:rPr sz="4800" spc="-100" dirty="0" smtClean="0">
                <a:solidFill>
                  <a:srgbClr val="404040"/>
                </a:solidFill>
                <a:latin typeface="Calibri Light"/>
                <a:cs typeface="Calibri Light"/>
              </a:rPr>
              <a:t> </a:t>
            </a:r>
            <a:r>
              <a:rPr sz="4800" spc="-50" dirty="0" smtClean="0">
                <a:solidFill>
                  <a:srgbClr val="404040"/>
                </a:solidFill>
                <a:latin typeface="Calibri Light"/>
                <a:cs typeface="Calibri Light"/>
              </a:rPr>
              <a:t>C</a:t>
            </a:r>
            <a:r>
              <a:rPr sz="4800" spc="-70" dirty="0" smtClean="0">
                <a:solidFill>
                  <a:srgbClr val="404040"/>
                </a:solidFill>
                <a:latin typeface="Calibri Light"/>
                <a:cs typeface="Calibri Light"/>
              </a:rPr>
              <a:t>l</a:t>
            </a:r>
            <a:r>
              <a:rPr sz="4800" spc="-80" dirty="0" smtClean="0">
                <a:solidFill>
                  <a:srgbClr val="404040"/>
                </a:solidFill>
                <a:latin typeface="Calibri Light"/>
                <a:cs typeface="Calibri Light"/>
              </a:rPr>
              <a:t>a</a:t>
            </a:r>
            <a:r>
              <a:rPr sz="4800" spc="-65" dirty="0" smtClean="0">
                <a:solidFill>
                  <a:srgbClr val="404040"/>
                </a:solidFill>
                <a:latin typeface="Calibri Light"/>
                <a:cs typeface="Calibri Light"/>
              </a:rPr>
              <a:t>s</a:t>
            </a:r>
            <a:r>
              <a:rPr sz="4800" spc="-45" dirty="0" smtClean="0">
                <a:solidFill>
                  <a:srgbClr val="404040"/>
                </a:solidFill>
                <a:latin typeface="Calibri Light"/>
                <a:cs typeface="Calibri Light"/>
              </a:rPr>
              <a:t>e</a:t>
            </a:r>
            <a:r>
              <a:rPr sz="4800" spc="-20" dirty="0" smtClean="0">
                <a:solidFill>
                  <a:srgbClr val="404040"/>
                </a:solidFill>
                <a:latin typeface="Calibri Light"/>
                <a:cs typeface="Calibri Light"/>
              </a:rPr>
              <a:t>s</a:t>
            </a:r>
            <a:endParaRPr sz="4800">
              <a:latin typeface="Calibri Light"/>
              <a:cs typeface="Calibri Light"/>
            </a:endParaRPr>
          </a:p>
        </p:txBody>
      </p:sp>
      <p:sp>
        <p:nvSpPr>
          <p:cNvPr id="4" name="object 4"/>
          <p:cNvSpPr txBox="1"/>
          <p:nvPr/>
        </p:nvSpPr>
        <p:spPr>
          <a:xfrm>
            <a:off x="1084884" y="1811654"/>
            <a:ext cx="9302115" cy="3839210"/>
          </a:xfrm>
          <a:prstGeom prst="rect">
            <a:avLst/>
          </a:prstGeom>
        </p:spPr>
        <p:txBody>
          <a:bodyPr vert="horz" wrap="square" lIns="0" tIns="0" rIns="0" bIns="0" rtlCol="0">
            <a:noAutofit/>
          </a:bodyPr>
          <a:lstStyle/>
          <a:p>
            <a:pPr marL="190500" indent="-178435">
              <a:lnSpc>
                <a:spcPct val="100000"/>
              </a:lnSpc>
              <a:buClr>
                <a:srgbClr val="1CACE3"/>
              </a:buClr>
              <a:buFont typeface="Arial"/>
              <a:buChar char="•"/>
              <a:tabLst>
                <a:tab pos="190500" algn="l"/>
              </a:tabLst>
            </a:pPr>
            <a:r>
              <a:rPr sz="1700" spc="0" dirty="0" smtClean="0">
                <a:solidFill>
                  <a:srgbClr val="404040"/>
                </a:solidFill>
                <a:latin typeface="Calibri"/>
                <a:cs typeface="Calibri"/>
              </a:rPr>
              <a:t>Descr</a:t>
            </a:r>
            <a:r>
              <a:rPr sz="1700" spc="5" dirty="0" smtClean="0">
                <a:solidFill>
                  <a:srgbClr val="404040"/>
                </a:solidFill>
                <a:latin typeface="Calibri"/>
                <a:cs typeface="Calibri"/>
              </a:rPr>
              <a:t>i</a:t>
            </a:r>
            <a:r>
              <a:rPr sz="1700" spc="0" dirty="0" smtClean="0">
                <a:solidFill>
                  <a:srgbClr val="404040"/>
                </a:solidFill>
                <a:latin typeface="Calibri"/>
                <a:cs typeface="Calibri"/>
              </a:rPr>
              <a:t>be</a:t>
            </a:r>
            <a:r>
              <a:rPr sz="1700" spc="-30" dirty="0" smtClean="0">
                <a:solidFill>
                  <a:srgbClr val="404040"/>
                </a:solidFill>
                <a:latin typeface="Calibri"/>
                <a:cs typeface="Calibri"/>
              </a:rPr>
              <a:t> </a:t>
            </a:r>
            <a:r>
              <a:rPr sz="1700" spc="0" dirty="0" smtClean="0">
                <a:solidFill>
                  <a:srgbClr val="404040"/>
                </a:solidFill>
                <a:latin typeface="Calibri"/>
                <a:cs typeface="Calibri"/>
              </a:rPr>
              <a:t>la d</a:t>
            </a:r>
            <a:r>
              <a:rPr sz="1700" spc="-10" dirty="0" smtClean="0">
                <a:solidFill>
                  <a:srgbClr val="404040"/>
                </a:solidFill>
                <a:latin typeface="Calibri"/>
                <a:cs typeface="Calibri"/>
              </a:rPr>
              <a:t>e</a:t>
            </a:r>
            <a:r>
              <a:rPr sz="1700" spc="0" dirty="0" smtClean="0">
                <a:solidFill>
                  <a:srgbClr val="404040"/>
                </a:solidFill>
                <a:latin typeface="Calibri"/>
                <a:cs typeface="Calibri"/>
              </a:rPr>
              <a:t>fin</a:t>
            </a:r>
            <a:r>
              <a:rPr sz="1700" spc="-10" dirty="0" smtClean="0">
                <a:solidFill>
                  <a:srgbClr val="404040"/>
                </a:solidFill>
                <a:latin typeface="Calibri"/>
                <a:cs typeface="Calibri"/>
              </a:rPr>
              <a:t>i</a:t>
            </a:r>
            <a:r>
              <a:rPr sz="1700" spc="0" dirty="0" smtClean="0">
                <a:solidFill>
                  <a:srgbClr val="404040"/>
                </a:solidFill>
                <a:latin typeface="Calibri"/>
                <a:cs typeface="Calibri"/>
              </a:rPr>
              <a:t>ción</a:t>
            </a:r>
            <a:r>
              <a:rPr sz="1700" spc="-40"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a:t>
            </a:r>
            <a:r>
              <a:rPr sz="1700" spc="-10" dirty="0" smtClean="0">
                <a:solidFill>
                  <a:srgbClr val="404040"/>
                </a:solidFill>
                <a:latin typeface="Calibri"/>
                <a:cs typeface="Calibri"/>
              </a:rPr>
              <a:t> </a:t>
            </a:r>
            <a:r>
              <a:rPr sz="1700" spc="-15" dirty="0" smtClean="0">
                <a:solidFill>
                  <a:srgbClr val="404040"/>
                </a:solidFill>
                <a:latin typeface="Calibri"/>
                <a:cs typeface="Calibri"/>
              </a:rPr>
              <a:t>c</a:t>
            </a:r>
            <a:r>
              <a:rPr sz="1700" spc="0" dirty="0" smtClean="0">
                <a:solidFill>
                  <a:srgbClr val="404040"/>
                </a:solidFill>
                <a:latin typeface="Calibri"/>
                <a:cs typeface="Calibri"/>
              </a:rPr>
              <a:t>ada</a:t>
            </a:r>
            <a:r>
              <a:rPr sz="1700" spc="-10" dirty="0" smtClean="0">
                <a:solidFill>
                  <a:srgbClr val="404040"/>
                </a:solidFill>
                <a:latin typeface="Calibri"/>
                <a:cs typeface="Calibri"/>
              </a:rPr>
              <a:t> </a:t>
            </a:r>
            <a:r>
              <a:rPr sz="1700" spc="5" dirty="0" smtClean="0">
                <a:solidFill>
                  <a:srgbClr val="404040"/>
                </a:solidFill>
                <a:latin typeface="Calibri"/>
                <a:cs typeface="Calibri"/>
              </a:rPr>
              <a:t>un</a:t>
            </a:r>
            <a:r>
              <a:rPr sz="1700" spc="0" dirty="0" smtClean="0">
                <a:solidFill>
                  <a:srgbClr val="404040"/>
                </a:solidFill>
                <a:latin typeface="Calibri"/>
                <a:cs typeface="Calibri"/>
              </a:rPr>
              <a:t>o</a:t>
            </a:r>
            <a:r>
              <a:rPr sz="1700" spc="-15" dirty="0" smtClean="0">
                <a:solidFill>
                  <a:srgbClr val="404040"/>
                </a:solidFill>
                <a:latin typeface="Calibri"/>
                <a:cs typeface="Calibri"/>
              </a:rPr>
              <a:t> </a:t>
            </a:r>
            <a:r>
              <a:rPr sz="1700" spc="5" dirty="0" smtClean="0">
                <a:solidFill>
                  <a:srgbClr val="404040"/>
                </a:solidFill>
                <a:latin typeface="Calibri"/>
                <a:cs typeface="Calibri"/>
              </a:rPr>
              <a:t>d</a:t>
            </a:r>
            <a:r>
              <a:rPr sz="1700" spc="0" dirty="0" smtClean="0">
                <a:solidFill>
                  <a:srgbClr val="404040"/>
                </a:solidFill>
                <a:latin typeface="Calibri"/>
                <a:cs typeface="Calibri"/>
              </a:rPr>
              <a:t>e</a:t>
            </a:r>
            <a:r>
              <a:rPr sz="1700" spc="-10" dirty="0" smtClean="0">
                <a:solidFill>
                  <a:srgbClr val="404040"/>
                </a:solidFill>
                <a:latin typeface="Calibri"/>
                <a:cs typeface="Calibri"/>
              </a:rPr>
              <a:t> </a:t>
            </a:r>
            <a:r>
              <a:rPr sz="1700" spc="0" dirty="0" smtClean="0">
                <a:solidFill>
                  <a:srgbClr val="404040"/>
                </a:solidFill>
                <a:latin typeface="Calibri"/>
                <a:cs typeface="Calibri"/>
              </a:rPr>
              <a:t>l</a:t>
            </a:r>
            <a:r>
              <a:rPr sz="1700" spc="5" dirty="0" smtClean="0">
                <a:solidFill>
                  <a:srgbClr val="404040"/>
                </a:solidFill>
                <a:latin typeface="Calibri"/>
                <a:cs typeface="Calibri"/>
              </a:rPr>
              <a:t>o</a:t>
            </a:r>
            <a:r>
              <a:rPr sz="1700" spc="0" dirty="0" smtClean="0">
                <a:solidFill>
                  <a:srgbClr val="404040"/>
                </a:solidFill>
                <a:latin typeface="Calibri"/>
                <a:cs typeface="Calibri"/>
              </a:rPr>
              <a:t>s</a:t>
            </a:r>
            <a:r>
              <a:rPr sz="1700" spc="-20" dirty="0" smtClean="0">
                <a:solidFill>
                  <a:srgbClr val="404040"/>
                </a:solidFill>
                <a:latin typeface="Calibri"/>
                <a:cs typeface="Calibri"/>
              </a:rPr>
              <a:t> </a:t>
            </a:r>
            <a:r>
              <a:rPr sz="1700" spc="0" dirty="0" smtClean="0">
                <a:solidFill>
                  <a:srgbClr val="404040"/>
                </a:solidFill>
                <a:latin typeface="Calibri"/>
                <a:cs typeface="Calibri"/>
              </a:rPr>
              <a:t>po</a:t>
            </a:r>
            <a:r>
              <a:rPr sz="1700" spc="5" dirty="0" smtClean="0">
                <a:solidFill>
                  <a:srgbClr val="404040"/>
                </a:solidFill>
                <a:latin typeface="Calibri"/>
                <a:cs typeface="Calibri"/>
              </a:rPr>
              <a:t>s</a:t>
            </a:r>
            <a:r>
              <a:rPr sz="1700" spc="0" dirty="0" smtClean="0">
                <a:solidFill>
                  <a:srgbClr val="404040"/>
                </a:solidFill>
                <a:latin typeface="Calibri"/>
                <a:cs typeface="Calibri"/>
              </a:rPr>
              <a:t>i</a:t>
            </a:r>
            <a:r>
              <a:rPr sz="1700" spc="5" dirty="0" smtClean="0">
                <a:solidFill>
                  <a:srgbClr val="404040"/>
                </a:solidFill>
                <a:latin typeface="Calibri"/>
                <a:cs typeface="Calibri"/>
              </a:rPr>
              <a:t>b</a:t>
            </a:r>
            <a:r>
              <a:rPr sz="1700" spc="-10" dirty="0" smtClean="0">
                <a:solidFill>
                  <a:srgbClr val="404040"/>
                </a:solidFill>
                <a:latin typeface="Calibri"/>
                <a:cs typeface="Calibri"/>
              </a:rPr>
              <a:t>l</a:t>
            </a:r>
            <a:r>
              <a:rPr sz="1700" spc="0" dirty="0" smtClean="0">
                <a:solidFill>
                  <a:srgbClr val="404040"/>
                </a:solidFill>
                <a:latin typeface="Calibri"/>
                <a:cs typeface="Calibri"/>
              </a:rPr>
              <a:t>es obj</a:t>
            </a:r>
            <a:r>
              <a:rPr sz="1700" spc="-15" dirty="0" smtClean="0">
                <a:solidFill>
                  <a:srgbClr val="404040"/>
                </a:solidFill>
                <a:latin typeface="Calibri"/>
                <a:cs typeface="Calibri"/>
              </a:rPr>
              <a:t>e</a:t>
            </a:r>
            <a:r>
              <a:rPr sz="1700" spc="-10" dirty="0" smtClean="0">
                <a:solidFill>
                  <a:srgbClr val="404040"/>
                </a:solidFill>
                <a:latin typeface="Calibri"/>
                <a:cs typeface="Calibri"/>
              </a:rPr>
              <a:t>t</a:t>
            </a:r>
            <a:r>
              <a:rPr sz="1700" spc="0" dirty="0" smtClean="0">
                <a:solidFill>
                  <a:srgbClr val="404040"/>
                </a:solidFill>
                <a:latin typeface="Calibri"/>
                <a:cs typeface="Calibri"/>
              </a:rPr>
              <a:t>os</a:t>
            </a:r>
            <a:r>
              <a:rPr sz="1700" spc="-30" dirty="0" smtClean="0">
                <a:solidFill>
                  <a:srgbClr val="404040"/>
                </a:solidFill>
                <a:latin typeface="Calibri"/>
                <a:cs typeface="Calibri"/>
              </a:rPr>
              <a:t> </a:t>
            </a:r>
            <a:r>
              <a:rPr sz="1700" spc="0" dirty="0" smtClean="0">
                <a:solidFill>
                  <a:srgbClr val="404040"/>
                </a:solidFill>
                <a:latin typeface="Calibri"/>
                <a:cs typeface="Calibri"/>
              </a:rPr>
              <a:t>pe</a:t>
            </a:r>
            <a:r>
              <a:rPr sz="1700" spc="5" dirty="0" smtClean="0">
                <a:solidFill>
                  <a:srgbClr val="404040"/>
                </a:solidFill>
                <a:latin typeface="Calibri"/>
                <a:cs typeface="Calibri"/>
              </a:rPr>
              <a:t>r</a:t>
            </a:r>
            <a:r>
              <a:rPr sz="1700" spc="-20" dirty="0" smtClean="0">
                <a:solidFill>
                  <a:srgbClr val="404040"/>
                </a:solidFill>
                <a:latin typeface="Calibri"/>
                <a:cs typeface="Calibri"/>
              </a:rPr>
              <a:t>t</a:t>
            </a:r>
            <a:r>
              <a:rPr sz="1700" spc="0" dirty="0" smtClean="0">
                <a:solidFill>
                  <a:srgbClr val="404040"/>
                </a:solidFill>
                <a:latin typeface="Calibri"/>
                <a:cs typeface="Calibri"/>
              </a:rPr>
              <a:t>e</a:t>
            </a:r>
            <a:r>
              <a:rPr sz="1700" spc="5" dirty="0" smtClean="0">
                <a:solidFill>
                  <a:srgbClr val="404040"/>
                </a:solidFill>
                <a:latin typeface="Calibri"/>
                <a:cs typeface="Calibri"/>
              </a:rPr>
              <a:t>n</a:t>
            </a:r>
            <a:r>
              <a:rPr sz="1700" spc="0" dirty="0" smtClean="0">
                <a:solidFill>
                  <a:srgbClr val="404040"/>
                </a:solidFill>
                <a:latin typeface="Calibri"/>
                <a:cs typeface="Calibri"/>
              </a:rPr>
              <a:t>ec</a:t>
            </a:r>
            <a:r>
              <a:rPr sz="1700" spc="-5" dirty="0" smtClean="0">
                <a:solidFill>
                  <a:srgbClr val="404040"/>
                </a:solidFill>
                <a:latin typeface="Calibri"/>
                <a:cs typeface="Calibri"/>
              </a:rPr>
              <a:t>i</a:t>
            </a:r>
            <a:r>
              <a:rPr sz="1700" spc="0" dirty="0" smtClean="0">
                <a:solidFill>
                  <a:srgbClr val="404040"/>
                </a:solidFill>
                <a:latin typeface="Calibri"/>
                <a:cs typeface="Calibri"/>
              </a:rPr>
              <a:t>e</a:t>
            </a:r>
            <a:r>
              <a:rPr sz="1700" spc="-20" dirty="0" smtClean="0">
                <a:solidFill>
                  <a:srgbClr val="404040"/>
                </a:solidFill>
                <a:latin typeface="Calibri"/>
                <a:cs typeface="Calibri"/>
              </a:rPr>
              <a:t>nt</a:t>
            </a:r>
            <a:r>
              <a:rPr sz="1700" spc="0" dirty="0" smtClean="0">
                <a:solidFill>
                  <a:srgbClr val="404040"/>
                </a:solidFill>
                <a:latin typeface="Calibri"/>
                <a:cs typeface="Calibri"/>
              </a:rPr>
              <a:t>es </a:t>
            </a:r>
            <a:r>
              <a:rPr sz="1700" spc="-5" dirty="0" smtClean="0">
                <a:solidFill>
                  <a:srgbClr val="404040"/>
                </a:solidFill>
                <a:latin typeface="Calibri"/>
                <a:cs typeface="Calibri"/>
              </a:rPr>
              <a:t>a</a:t>
            </a:r>
            <a:r>
              <a:rPr sz="1700" spc="0" dirty="0" smtClean="0">
                <a:solidFill>
                  <a:srgbClr val="404040"/>
                </a:solidFill>
                <a:latin typeface="Calibri"/>
                <a:cs typeface="Calibri"/>
              </a:rPr>
              <a:t>l</a:t>
            </a:r>
            <a:r>
              <a:rPr sz="1700" spc="-30" dirty="0" smtClean="0">
                <a:solidFill>
                  <a:srgbClr val="404040"/>
                </a:solidFill>
                <a:latin typeface="Calibri"/>
                <a:cs typeface="Calibri"/>
              </a:rPr>
              <a:t> </a:t>
            </a:r>
            <a:r>
              <a:rPr sz="1700" spc="0" dirty="0" smtClean="0">
                <a:solidFill>
                  <a:srgbClr val="404040"/>
                </a:solidFill>
                <a:latin typeface="Calibri"/>
                <a:cs typeface="Calibri"/>
              </a:rPr>
              <a:t>si</a:t>
            </a:r>
            <a:r>
              <a:rPr sz="1700" spc="-15" dirty="0" smtClean="0">
                <a:solidFill>
                  <a:srgbClr val="404040"/>
                </a:solidFill>
                <a:latin typeface="Calibri"/>
                <a:cs typeface="Calibri"/>
              </a:rPr>
              <a:t>s</a:t>
            </a:r>
            <a:r>
              <a:rPr sz="1700" spc="-20" dirty="0" smtClean="0">
                <a:solidFill>
                  <a:srgbClr val="404040"/>
                </a:solidFill>
                <a:latin typeface="Calibri"/>
                <a:cs typeface="Calibri"/>
              </a:rPr>
              <a:t>t</a:t>
            </a:r>
            <a:r>
              <a:rPr sz="1700" spc="0" dirty="0" smtClean="0">
                <a:solidFill>
                  <a:srgbClr val="404040"/>
                </a:solidFill>
                <a:latin typeface="Calibri"/>
                <a:cs typeface="Calibri"/>
              </a:rPr>
              <a:t>ema</a:t>
            </a:r>
            <a:endParaRPr sz="1700">
              <a:latin typeface="Calibri"/>
              <a:cs typeface="Calibri"/>
            </a:endParaRPr>
          </a:p>
          <a:p>
            <a:pPr>
              <a:lnSpc>
                <a:spcPts val="600"/>
              </a:lnSpc>
              <a:spcBef>
                <a:spcPts val="26"/>
              </a:spcBef>
              <a:buClr>
                <a:srgbClr val="1CACE3"/>
              </a:buClr>
              <a:buFont typeface="Arial"/>
              <a:buChar char="•"/>
            </a:pPr>
            <a:endParaRPr sz="6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marL="190500" indent="-178435">
              <a:lnSpc>
                <a:spcPct val="100000"/>
              </a:lnSpc>
              <a:buClr>
                <a:srgbClr val="1CACE3"/>
              </a:buClr>
              <a:buFont typeface="Arial"/>
              <a:buChar char="•"/>
              <a:tabLst>
                <a:tab pos="190500" algn="l"/>
              </a:tabLst>
            </a:pPr>
            <a:r>
              <a:rPr sz="1700" spc="0" dirty="0" smtClean="0">
                <a:solidFill>
                  <a:srgbClr val="404040"/>
                </a:solidFill>
                <a:latin typeface="Calibri"/>
                <a:cs typeface="Calibri"/>
              </a:rPr>
              <a:t>Mue</a:t>
            </a:r>
            <a:r>
              <a:rPr sz="1700" spc="-15" dirty="0" smtClean="0">
                <a:solidFill>
                  <a:srgbClr val="404040"/>
                </a:solidFill>
                <a:latin typeface="Calibri"/>
                <a:cs typeface="Calibri"/>
              </a:rPr>
              <a:t>s</a:t>
            </a:r>
            <a:r>
              <a:rPr sz="1700" spc="0" dirty="0" smtClean="0">
                <a:solidFill>
                  <a:srgbClr val="404040"/>
                </a:solidFill>
                <a:latin typeface="Calibri"/>
                <a:cs typeface="Calibri"/>
              </a:rPr>
              <a:t>t</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40" dirty="0" smtClean="0">
                <a:solidFill>
                  <a:srgbClr val="404040"/>
                </a:solidFill>
                <a:latin typeface="Calibri"/>
                <a:cs typeface="Calibri"/>
              </a:rPr>
              <a:t> </a:t>
            </a:r>
            <a:r>
              <a:rPr sz="1700" spc="0" dirty="0" smtClean="0">
                <a:solidFill>
                  <a:srgbClr val="404040"/>
                </a:solidFill>
                <a:latin typeface="Calibri"/>
                <a:cs typeface="Calibri"/>
              </a:rPr>
              <a:t>las</a:t>
            </a:r>
            <a:r>
              <a:rPr sz="1700" spc="-5" dirty="0" smtClean="0">
                <a:solidFill>
                  <a:srgbClr val="404040"/>
                </a:solidFill>
                <a:latin typeface="Calibri"/>
                <a:cs typeface="Calibri"/>
              </a:rPr>
              <a:t> </a:t>
            </a:r>
            <a:r>
              <a:rPr sz="1700" spc="0" dirty="0" smtClean="0">
                <a:solidFill>
                  <a:srgbClr val="404040"/>
                </a:solidFill>
                <a:latin typeface="Calibri"/>
                <a:cs typeface="Calibri"/>
              </a:rPr>
              <a:t>cla</a:t>
            </a:r>
            <a:r>
              <a:rPr sz="1700" spc="5" dirty="0" smtClean="0">
                <a:solidFill>
                  <a:srgbClr val="404040"/>
                </a:solidFill>
                <a:latin typeface="Calibri"/>
                <a:cs typeface="Calibri"/>
              </a:rPr>
              <a:t>s</a:t>
            </a:r>
            <a:r>
              <a:rPr sz="1700" spc="0" dirty="0" smtClean="0">
                <a:solidFill>
                  <a:srgbClr val="404040"/>
                </a:solidFill>
                <a:latin typeface="Calibri"/>
                <a:cs typeface="Calibri"/>
              </a:rPr>
              <a:t>es</a:t>
            </a:r>
            <a:r>
              <a:rPr sz="1700" spc="-15" dirty="0" smtClean="0">
                <a:solidFill>
                  <a:srgbClr val="404040"/>
                </a:solidFill>
                <a:latin typeface="Calibri"/>
                <a:cs typeface="Calibri"/>
              </a:rPr>
              <a:t> </a:t>
            </a:r>
            <a:r>
              <a:rPr sz="1700" spc="0" dirty="0" smtClean="0">
                <a:solidFill>
                  <a:srgbClr val="404040"/>
                </a:solidFill>
                <a:latin typeface="Calibri"/>
                <a:cs typeface="Calibri"/>
              </a:rPr>
              <a:t>del</a:t>
            </a:r>
            <a:r>
              <a:rPr sz="1700" spc="-15" dirty="0" smtClean="0">
                <a:solidFill>
                  <a:srgbClr val="404040"/>
                </a:solidFill>
                <a:latin typeface="Calibri"/>
                <a:cs typeface="Calibri"/>
              </a:rPr>
              <a:t> </a:t>
            </a:r>
            <a:r>
              <a:rPr sz="1700" spc="0" dirty="0" smtClean="0">
                <a:solidFill>
                  <a:srgbClr val="404040"/>
                </a:solidFill>
                <a:latin typeface="Calibri"/>
                <a:cs typeface="Calibri"/>
              </a:rPr>
              <a:t>si</a:t>
            </a:r>
            <a:r>
              <a:rPr sz="1700" spc="-15" dirty="0" smtClean="0">
                <a:solidFill>
                  <a:srgbClr val="404040"/>
                </a:solidFill>
                <a:latin typeface="Calibri"/>
                <a:cs typeface="Calibri"/>
              </a:rPr>
              <a:t>s</a:t>
            </a:r>
            <a:r>
              <a:rPr sz="1700" spc="-20" dirty="0" smtClean="0">
                <a:solidFill>
                  <a:srgbClr val="404040"/>
                </a:solidFill>
                <a:latin typeface="Calibri"/>
                <a:cs typeface="Calibri"/>
              </a:rPr>
              <a:t>t</a:t>
            </a:r>
            <a:r>
              <a:rPr sz="1700" spc="0" dirty="0" smtClean="0">
                <a:solidFill>
                  <a:srgbClr val="404040"/>
                </a:solidFill>
                <a:latin typeface="Calibri"/>
                <a:cs typeface="Calibri"/>
              </a:rPr>
              <a:t>ema,</a:t>
            </a:r>
            <a:r>
              <a:rPr sz="1700" spc="-15" dirty="0" smtClean="0">
                <a:solidFill>
                  <a:srgbClr val="404040"/>
                </a:solidFill>
                <a:latin typeface="Calibri"/>
                <a:cs typeface="Calibri"/>
              </a:rPr>
              <a:t> </a:t>
            </a:r>
            <a:r>
              <a:rPr sz="1700" spc="5" dirty="0" smtClean="0">
                <a:solidFill>
                  <a:srgbClr val="404040"/>
                </a:solidFill>
                <a:latin typeface="Calibri"/>
                <a:cs typeface="Calibri"/>
              </a:rPr>
              <a:t>su</a:t>
            </a:r>
            <a:r>
              <a:rPr sz="1700" spc="0" dirty="0" smtClean="0">
                <a:solidFill>
                  <a:srgbClr val="404040"/>
                </a:solidFill>
                <a:latin typeface="Calibri"/>
                <a:cs typeface="Calibri"/>
              </a:rPr>
              <a:t>s</a:t>
            </a:r>
            <a:r>
              <a:rPr sz="1700" spc="-20" dirty="0" smtClean="0">
                <a:solidFill>
                  <a:srgbClr val="404040"/>
                </a:solidFill>
                <a:latin typeface="Calibri"/>
                <a:cs typeface="Calibri"/>
              </a:rPr>
              <a:t> </a:t>
            </a:r>
            <a:r>
              <a:rPr sz="1700" spc="-15" dirty="0" smtClean="0">
                <a:solidFill>
                  <a:srgbClr val="404040"/>
                </a:solidFill>
                <a:latin typeface="Calibri"/>
                <a:cs typeface="Calibri"/>
              </a:rPr>
              <a:t>a</a:t>
            </a:r>
            <a:r>
              <a:rPr sz="1700" spc="0" dirty="0" smtClean="0">
                <a:solidFill>
                  <a:srgbClr val="404040"/>
                </a:solidFill>
                <a:latin typeface="Calibri"/>
                <a:cs typeface="Calibri"/>
              </a:rPr>
              <a:t>trib</a:t>
            </a:r>
            <a:r>
              <a:rPr sz="1700" spc="-10" dirty="0" smtClean="0">
                <a:solidFill>
                  <a:srgbClr val="404040"/>
                </a:solidFill>
                <a:latin typeface="Calibri"/>
                <a:cs typeface="Calibri"/>
              </a:rPr>
              <a:t>ut</a:t>
            </a:r>
            <a:r>
              <a:rPr sz="1700" spc="0" dirty="0" smtClean="0">
                <a:solidFill>
                  <a:srgbClr val="404040"/>
                </a:solidFill>
                <a:latin typeface="Calibri"/>
                <a:cs typeface="Calibri"/>
              </a:rPr>
              <a:t>os,</a:t>
            </a:r>
            <a:r>
              <a:rPr sz="1700" spc="-35" dirty="0" smtClean="0">
                <a:solidFill>
                  <a:srgbClr val="404040"/>
                </a:solidFill>
                <a:latin typeface="Calibri"/>
                <a:cs typeface="Calibri"/>
              </a:rPr>
              <a:t> </a:t>
            </a:r>
            <a:r>
              <a:rPr sz="1700" spc="0" dirty="0" smtClean="0">
                <a:solidFill>
                  <a:srgbClr val="404040"/>
                </a:solidFill>
                <a:latin typeface="Calibri"/>
                <a:cs typeface="Calibri"/>
              </a:rPr>
              <a:t>ope</a:t>
            </a:r>
            <a:r>
              <a:rPr sz="1700" spc="-30" dirty="0" smtClean="0">
                <a:solidFill>
                  <a:srgbClr val="404040"/>
                </a:solidFill>
                <a:latin typeface="Calibri"/>
                <a:cs typeface="Calibri"/>
              </a:rPr>
              <a:t>r</a:t>
            </a:r>
            <a:r>
              <a:rPr sz="1700" spc="0" dirty="0" smtClean="0">
                <a:solidFill>
                  <a:srgbClr val="404040"/>
                </a:solidFill>
                <a:latin typeface="Calibri"/>
                <a:cs typeface="Calibri"/>
              </a:rPr>
              <a:t>aciones</a:t>
            </a:r>
            <a:r>
              <a:rPr sz="1700" spc="-40" dirty="0" smtClean="0">
                <a:solidFill>
                  <a:srgbClr val="404040"/>
                </a:solidFill>
                <a:latin typeface="Calibri"/>
                <a:cs typeface="Calibri"/>
              </a:rPr>
              <a:t> </a:t>
            </a:r>
            <a:r>
              <a:rPr sz="1700" spc="-5" dirty="0" smtClean="0">
                <a:solidFill>
                  <a:srgbClr val="404040"/>
                </a:solidFill>
                <a:latin typeface="Calibri"/>
                <a:cs typeface="Calibri"/>
              </a:rPr>
              <a:t>(</a:t>
            </a:r>
            <a:r>
              <a:rPr sz="1700" spc="0" dirty="0" smtClean="0">
                <a:solidFill>
                  <a:srgbClr val="404040"/>
                </a:solidFill>
                <a:latin typeface="Calibri"/>
                <a:cs typeface="Calibri"/>
              </a:rPr>
              <a:t>o </a:t>
            </a:r>
            <a:r>
              <a:rPr sz="1700" spc="-5" dirty="0" smtClean="0">
                <a:solidFill>
                  <a:srgbClr val="404040"/>
                </a:solidFill>
                <a:latin typeface="Calibri"/>
                <a:cs typeface="Calibri"/>
              </a:rPr>
              <a:t>m</a:t>
            </a:r>
            <a:r>
              <a:rPr sz="1700" spc="-10" dirty="0" smtClean="0">
                <a:solidFill>
                  <a:srgbClr val="404040"/>
                </a:solidFill>
                <a:latin typeface="Calibri"/>
                <a:cs typeface="Calibri"/>
              </a:rPr>
              <a:t>ét</a:t>
            </a:r>
            <a:r>
              <a:rPr sz="1700" spc="0" dirty="0" smtClean="0">
                <a:solidFill>
                  <a:srgbClr val="404040"/>
                </a:solidFill>
                <a:latin typeface="Calibri"/>
                <a:cs typeface="Calibri"/>
              </a:rPr>
              <a:t>odo</a:t>
            </a:r>
            <a:r>
              <a:rPr sz="1700" spc="5" dirty="0" smtClean="0">
                <a:solidFill>
                  <a:srgbClr val="404040"/>
                </a:solidFill>
                <a:latin typeface="Calibri"/>
                <a:cs typeface="Calibri"/>
              </a:rPr>
              <a:t>s</a:t>
            </a:r>
            <a:r>
              <a:rPr sz="1700" spc="0" dirty="0" smtClean="0">
                <a:solidFill>
                  <a:srgbClr val="404040"/>
                </a:solidFill>
                <a:latin typeface="Calibri"/>
                <a:cs typeface="Calibri"/>
              </a:rPr>
              <a:t>),</a:t>
            </a:r>
            <a:r>
              <a:rPr sz="1700" spc="-20" dirty="0" smtClean="0">
                <a:solidFill>
                  <a:srgbClr val="404040"/>
                </a:solidFill>
                <a:latin typeface="Calibri"/>
                <a:cs typeface="Calibri"/>
              </a:rPr>
              <a:t> </a:t>
            </a:r>
            <a:r>
              <a:rPr sz="1700" spc="0" dirty="0" smtClean="0">
                <a:solidFill>
                  <a:srgbClr val="404040"/>
                </a:solidFill>
                <a:latin typeface="Calibri"/>
                <a:cs typeface="Calibri"/>
              </a:rPr>
              <a:t>y</a:t>
            </a:r>
            <a:r>
              <a:rPr sz="1700" spc="5" dirty="0" smtClean="0">
                <a:solidFill>
                  <a:srgbClr val="404040"/>
                </a:solidFill>
                <a:latin typeface="Calibri"/>
                <a:cs typeface="Calibri"/>
              </a:rPr>
              <a:t> </a:t>
            </a:r>
            <a:r>
              <a:rPr sz="1700" spc="0" dirty="0" smtClean="0">
                <a:solidFill>
                  <a:srgbClr val="404040"/>
                </a:solidFill>
                <a:latin typeface="Calibri"/>
                <a:cs typeface="Calibri"/>
              </a:rPr>
              <a:t>las </a:t>
            </a:r>
            <a:r>
              <a:rPr sz="1700" spc="-20" dirty="0" smtClean="0">
                <a:solidFill>
                  <a:srgbClr val="404040"/>
                </a:solidFill>
                <a:latin typeface="Calibri"/>
                <a:cs typeface="Calibri"/>
              </a:rPr>
              <a:t>r</a:t>
            </a:r>
            <a:r>
              <a:rPr sz="1700" spc="0" dirty="0" smtClean="0">
                <a:solidFill>
                  <a:srgbClr val="404040"/>
                </a:solidFill>
                <a:latin typeface="Calibri"/>
                <a:cs typeface="Calibri"/>
              </a:rPr>
              <a:t>e</a:t>
            </a:r>
            <a:r>
              <a:rPr sz="1700" spc="5" dirty="0" smtClean="0">
                <a:solidFill>
                  <a:srgbClr val="404040"/>
                </a:solidFill>
                <a:latin typeface="Calibri"/>
                <a:cs typeface="Calibri"/>
              </a:rPr>
              <a:t>l</a:t>
            </a:r>
            <a:r>
              <a:rPr sz="1700" spc="0" dirty="0" smtClean="0">
                <a:solidFill>
                  <a:srgbClr val="404040"/>
                </a:solidFill>
                <a:latin typeface="Calibri"/>
                <a:cs typeface="Calibri"/>
              </a:rPr>
              <a:t>aciones</a:t>
            </a:r>
            <a:r>
              <a:rPr sz="1700" spc="-5" dirty="0" smtClean="0">
                <a:solidFill>
                  <a:srgbClr val="404040"/>
                </a:solidFill>
                <a:latin typeface="Calibri"/>
                <a:cs typeface="Calibri"/>
              </a:rPr>
              <a:t> </a:t>
            </a:r>
            <a:r>
              <a:rPr sz="1700" spc="0" dirty="0" smtClean="0">
                <a:solidFill>
                  <a:srgbClr val="404040"/>
                </a:solidFill>
                <a:latin typeface="Calibri"/>
                <a:cs typeface="Calibri"/>
              </a:rPr>
              <a:t>e</a:t>
            </a:r>
            <a:r>
              <a:rPr sz="1700" spc="-20" dirty="0" smtClean="0">
                <a:solidFill>
                  <a:srgbClr val="404040"/>
                </a:solidFill>
                <a:latin typeface="Calibri"/>
                <a:cs typeface="Calibri"/>
              </a:rPr>
              <a:t>n</a:t>
            </a:r>
            <a:r>
              <a:rPr sz="1700" spc="0" dirty="0" smtClean="0">
                <a:solidFill>
                  <a:srgbClr val="404040"/>
                </a:solidFill>
                <a:latin typeface="Calibri"/>
                <a:cs typeface="Calibri"/>
              </a:rPr>
              <a:t>t</a:t>
            </a:r>
            <a:r>
              <a:rPr sz="1700" spc="-30" dirty="0" smtClean="0">
                <a:solidFill>
                  <a:srgbClr val="404040"/>
                </a:solidFill>
                <a:latin typeface="Calibri"/>
                <a:cs typeface="Calibri"/>
              </a:rPr>
              <a:t>r</a:t>
            </a:r>
            <a:r>
              <a:rPr sz="1700" spc="0" dirty="0" smtClean="0">
                <a:solidFill>
                  <a:srgbClr val="404040"/>
                </a:solidFill>
                <a:latin typeface="Calibri"/>
                <a:cs typeface="Calibri"/>
              </a:rPr>
              <a:t>e</a:t>
            </a:r>
            <a:r>
              <a:rPr sz="1700" spc="-35" dirty="0" smtClean="0">
                <a:solidFill>
                  <a:srgbClr val="404040"/>
                </a:solidFill>
                <a:latin typeface="Calibri"/>
                <a:cs typeface="Calibri"/>
              </a:rPr>
              <a:t> </a:t>
            </a:r>
            <a:r>
              <a:rPr sz="1700" spc="0" dirty="0" smtClean="0">
                <a:solidFill>
                  <a:srgbClr val="404040"/>
                </a:solidFill>
                <a:latin typeface="Calibri"/>
                <a:cs typeface="Calibri"/>
              </a:rPr>
              <a:t>l</a:t>
            </a:r>
            <a:r>
              <a:rPr sz="1700" spc="5" dirty="0" smtClean="0">
                <a:solidFill>
                  <a:srgbClr val="404040"/>
                </a:solidFill>
                <a:latin typeface="Calibri"/>
                <a:cs typeface="Calibri"/>
              </a:rPr>
              <a:t>o</a:t>
            </a:r>
            <a:r>
              <a:rPr sz="1700" spc="0" dirty="0" smtClean="0">
                <a:solidFill>
                  <a:srgbClr val="404040"/>
                </a:solidFill>
                <a:latin typeface="Calibri"/>
                <a:cs typeface="Calibri"/>
              </a:rPr>
              <a:t>s</a:t>
            </a:r>
            <a:r>
              <a:rPr sz="1700" spc="-10" dirty="0" smtClean="0">
                <a:solidFill>
                  <a:srgbClr val="404040"/>
                </a:solidFill>
                <a:latin typeface="Calibri"/>
                <a:cs typeface="Calibri"/>
              </a:rPr>
              <a:t> </a:t>
            </a:r>
            <a:r>
              <a:rPr sz="1700" spc="0" dirty="0" smtClean="0">
                <a:solidFill>
                  <a:srgbClr val="404040"/>
                </a:solidFill>
                <a:latin typeface="Calibri"/>
                <a:cs typeface="Calibri"/>
              </a:rPr>
              <a:t>obj</a:t>
            </a:r>
            <a:r>
              <a:rPr sz="1700" spc="-10" dirty="0" smtClean="0">
                <a:solidFill>
                  <a:srgbClr val="404040"/>
                </a:solidFill>
                <a:latin typeface="Calibri"/>
                <a:cs typeface="Calibri"/>
              </a:rPr>
              <a:t>et</a:t>
            </a:r>
            <a:r>
              <a:rPr sz="1700" spc="0" dirty="0" smtClean="0">
                <a:solidFill>
                  <a:srgbClr val="404040"/>
                </a:solidFill>
                <a:latin typeface="Calibri"/>
                <a:cs typeface="Calibri"/>
              </a:rPr>
              <a:t>os</a:t>
            </a:r>
            <a:endParaRPr sz="1700">
              <a:latin typeface="Calibri"/>
              <a:cs typeface="Calibri"/>
            </a:endParaRPr>
          </a:p>
          <a:p>
            <a:pPr>
              <a:lnSpc>
                <a:spcPts val="600"/>
              </a:lnSpc>
              <a:spcBef>
                <a:spcPts val="11"/>
              </a:spcBef>
              <a:buClr>
                <a:srgbClr val="1CACE3"/>
              </a:buClr>
              <a:buFont typeface="Arial"/>
              <a:buChar char="•"/>
            </a:pPr>
            <a:endParaRPr sz="6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marL="190500" indent="-178435">
              <a:lnSpc>
                <a:spcPct val="100000"/>
              </a:lnSpc>
              <a:buClr>
                <a:srgbClr val="1CACE3"/>
              </a:buClr>
              <a:buFont typeface="Arial"/>
              <a:buChar char="•"/>
              <a:tabLst>
                <a:tab pos="190500" algn="l"/>
              </a:tabLst>
            </a:pPr>
            <a:r>
              <a:rPr sz="1700" spc="0" dirty="0" smtClean="0">
                <a:solidFill>
                  <a:srgbClr val="404040"/>
                </a:solidFill>
                <a:latin typeface="Calibri"/>
                <a:cs typeface="Calibri"/>
              </a:rPr>
              <a:t>Diag</a:t>
            </a:r>
            <a:r>
              <a:rPr sz="1700" spc="-30" dirty="0" smtClean="0">
                <a:solidFill>
                  <a:srgbClr val="404040"/>
                </a:solidFill>
                <a:latin typeface="Calibri"/>
                <a:cs typeface="Calibri"/>
              </a:rPr>
              <a:t>r</a:t>
            </a:r>
            <a:r>
              <a:rPr sz="1700" spc="0" dirty="0" smtClean="0">
                <a:solidFill>
                  <a:srgbClr val="404040"/>
                </a:solidFill>
                <a:latin typeface="Calibri"/>
                <a:cs typeface="Calibri"/>
              </a:rPr>
              <a:t>a</a:t>
            </a:r>
            <a:r>
              <a:rPr sz="1700" spc="-5" dirty="0" smtClean="0">
                <a:solidFill>
                  <a:srgbClr val="404040"/>
                </a:solidFill>
                <a:latin typeface="Calibri"/>
                <a:cs typeface="Calibri"/>
              </a:rPr>
              <a:t>m</a:t>
            </a:r>
            <a:r>
              <a:rPr sz="1700" spc="0" dirty="0" smtClean="0">
                <a:solidFill>
                  <a:srgbClr val="404040"/>
                </a:solidFill>
                <a:latin typeface="Calibri"/>
                <a:cs typeface="Calibri"/>
              </a:rPr>
              <a:t>a</a:t>
            </a:r>
            <a:r>
              <a:rPr sz="1700" spc="-30" dirty="0" smtClean="0">
                <a:solidFill>
                  <a:srgbClr val="404040"/>
                </a:solidFill>
                <a:latin typeface="Calibri"/>
                <a:cs typeface="Calibri"/>
              </a:rPr>
              <a:t> </a:t>
            </a:r>
            <a:r>
              <a:rPr sz="1700" spc="0" dirty="0" smtClean="0">
                <a:solidFill>
                  <a:srgbClr val="404040"/>
                </a:solidFill>
                <a:latin typeface="Calibri"/>
                <a:cs typeface="Calibri"/>
              </a:rPr>
              <a:t>ce</a:t>
            </a:r>
            <a:r>
              <a:rPr sz="1700" spc="-15" dirty="0" smtClean="0">
                <a:solidFill>
                  <a:srgbClr val="404040"/>
                </a:solidFill>
                <a:latin typeface="Calibri"/>
                <a:cs typeface="Calibri"/>
              </a:rPr>
              <a:t>rc</a:t>
            </a:r>
            <a:r>
              <a:rPr sz="1700" spc="0" dirty="0" smtClean="0">
                <a:solidFill>
                  <a:srgbClr val="404040"/>
                </a:solidFill>
                <a:latin typeface="Calibri"/>
                <a:cs typeface="Calibri"/>
              </a:rPr>
              <a:t>ano</a:t>
            </a:r>
            <a:r>
              <a:rPr sz="1700" spc="-10" dirty="0" smtClean="0">
                <a:solidFill>
                  <a:srgbClr val="404040"/>
                </a:solidFill>
                <a:latin typeface="Calibri"/>
                <a:cs typeface="Calibri"/>
              </a:rPr>
              <a:t> </a:t>
            </a:r>
            <a:r>
              <a:rPr sz="1700" spc="0" dirty="0" smtClean="0">
                <a:solidFill>
                  <a:srgbClr val="404040"/>
                </a:solidFill>
                <a:latin typeface="Calibri"/>
                <a:cs typeface="Calibri"/>
              </a:rPr>
              <a:t>a</a:t>
            </a:r>
            <a:r>
              <a:rPr sz="1700" spc="-5" dirty="0" smtClean="0">
                <a:solidFill>
                  <a:srgbClr val="404040"/>
                </a:solidFill>
                <a:latin typeface="Calibri"/>
                <a:cs typeface="Calibri"/>
              </a:rPr>
              <a:t> </a:t>
            </a:r>
            <a:r>
              <a:rPr sz="1700" spc="0" dirty="0" smtClean="0">
                <a:solidFill>
                  <a:srgbClr val="404040"/>
                </a:solidFill>
                <a:latin typeface="Calibri"/>
                <a:cs typeface="Calibri"/>
              </a:rPr>
              <a:t>la</a:t>
            </a:r>
            <a:r>
              <a:rPr sz="1700" spc="-15" dirty="0" smtClean="0">
                <a:solidFill>
                  <a:srgbClr val="404040"/>
                </a:solidFill>
                <a:latin typeface="Calibri"/>
                <a:cs typeface="Calibri"/>
              </a:rPr>
              <a:t> </a:t>
            </a:r>
            <a:r>
              <a:rPr sz="1700" spc="0" dirty="0" smtClean="0">
                <a:solidFill>
                  <a:srgbClr val="404040"/>
                </a:solidFill>
                <a:latin typeface="Calibri"/>
                <a:cs typeface="Calibri"/>
              </a:rPr>
              <a:t>imp</a:t>
            </a:r>
            <a:r>
              <a:rPr sz="1700" spc="5" dirty="0" smtClean="0">
                <a:solidFill>
                  <a:srgbClr val="404040"/>
                </a:solidFill>
                <a:latin typeface="Calibri"/>
                <a:cs typeface="Calibri"/>
              </a:rPr>
              <a:t>l</a:t>
            </a:r>
            <a:r>
              <a:rPr sz="1700" spc="0" dirty="0" smtClean="0">
                <a:solidFill>
                  <a:srgbClr val="404040"/>
                </a:solidFill>
                <a:latin typeface="Calibri"/>
                <a:cs typeface="Calibri"/>
              </a:rPr>
              <a:t>eme</a:t>
            </a:r>
            <a:r>
              <a:rPr sz="1700" spc="-5" dirty="0" smtClean="0">
                <a:solidFill>
                  <a:srgbClr val="404040"/>
                </a:solidFill>
                <a:latin typeface="Calibri"/>
                <a:cs typeface="Calibri"/>
              </a:rPr>
              <a:t>n</a:t>
            </a:r>
            <a:r>
              <a:rPr sz="1700" spc="-20" dirty="0" smtClean="0">
                <a:solidFill>
                  <a:srgbClr val="404040"/>
                </a:solidFill>
                <a:latin typeface="Calibri"/>
                <a:cs typeface="Calibri"/>
              </a:rPr>
              <a:t>t</a:t>
            </a:r>
            <a:r>
              <a:rPr sz="1700" spc="0" dirty="0" smtClean="0">
                <a:solidFill>
                  <a:srgbClr val="404040"/>
                </a:solidFill>
                <a:latin typeface="Calibri"/>
                <a:cs typeface="Calibri"/>
              </a:rPr>
              <a:t>ación.</a:t>
            </a:r>
            <a:r>
              <a:rPr sz="1700" spc="-50" dirty="0" smtClean="0">
                <a:solidFill>
                  <a:srgbClr val="404040"/>
                </a:solidFill>
                <a:latin typeface="Calibri"/>
                <a:cs typeface="Calibri"/>
              </a:rPr>
              <a:t> </a:t>
            </a:r>
            <a:r>
              <a:rPr sz="1700" spc="0" dirty="0" smtClean="0">
                <a:solidFill>
                  <a:srgbClr val="404040"/>
                </a:solidFill>
                <a:latin typeface="Calibri"/>
                <a:cs typeface="Calibri"/>
              </a:rPr>
              <a:t>Con</a:t>
            </a:r>
            <a:r>
              <a:rPr sz="1700" spc="-20" dirty="0" smtClean="0">
                <a:solidFill>
                  <a:srgbClr val="404040"/>
                </a:solidFill>
                <a:latin typeface="Calibri"/>
                <a:cs typeface="Calibri"/>
              </a:rPr>
              <a:t>s</a:t>
            </a:r>
            <a:r>
              <a:rPr sz="1700" spc="0" dirty="0" smtClean="0">
                <a:solidFill>
                  <a:srgbClr val="404040"/>
                </a:solidFill>
                <a:latin typeface="Calibri"/>
                <a:cs typeface="Calibri"/>
              </a:rPr>
              <a:t>tru</a:t>
            </a:r>
            <a:r>
              <a:rPr sz="1700" spc="-10" dirty="0" smtClean="0">
                <a:solidFill>
                  <a:srgbClr val="404040"/>
                </a:solidFill>
                <a:latin typeface="Calibri"/>
                <a:cs typeface="Calibri"/>
              </a:rPr>
              <a:t>id</a:t>
            </a:r>
            <a:r>
              <a:rPr sz="1700" spc="0" dirty="0" smtClean="0">
                <a:solidFill>
                  <a:srgbClr val="404040"/>
                </a:solidFill>
                <a:latin typeface="Calibri"/>
                <a:cs typeface="Calibri"/>
              </a:rPr>
              <a:t>o</a:t>
            </a:r>
            <a:r>
              <a:rPr sz="1700" spc="-25" dirty="0" smtClean="0">
                <a:solidFill>
                  <a:srgbClr val="404040"/>
                </a:solidFill>
                <a:latin typeface="Calibri"/>
                <a:cs typeface="Calibri"/>
              </a:rPr>
              <a:t> </a:t>
            </a:r>
            <a:r>
              <a:rPr sz="1700" spc="0" dirty="0" smtClean="0">
                <a:solidFill>
                  <a:srgbClr val="404040"/>
                </a:solidFill>
                <a:latin typeface="Calibri"/>
                <a:cs typeface="Calibri"/>
              </a:rPr>
              <a:t>y</a:t>
            </a:r>
            <a:r>
              <a:rPr sz="1700" spc="5" dirty="0" smtClean="0">
                <a:solidFill>
                  <a:srgbClr val="404040"/>
                </a:solidFill>
                <a:latin typeface="Calibri"/>
                <a:cs typeface="Calibri"/>
              </a:rPr>
              <a:t> </a:t>
            </a:r>
            <a:r>
              <a:rPr sz="1700" spc="-20" dirty="0" smtClean="0">
                <a:solidFill>
                  <a:srgbClr val="404040"/>
                </a:solidFill>
                <a:latin typeface="Calibri"/>
                <a:cs typeface="Calibri"/>
              </a:rPr>
              <a:t>r</a:t>
            </a:r>
            <a:r>
              <a:rPr sz="1700" spc="-10" dirty="0" smtClean="0">
                <a:solidFill>
                  <a:srgbClr val="404040"/>
                </a:solidFill>
                <a:latin typeface="Calibri"/>
                <a:cs typeface="Calibri"/>
              </a:rPr>
              <a:t>e</a:t>
            </a:r>
            <a:r>
              <a:rPr sz="1700" spc="0" dirty="0" smtClean="0">
                <a:solidFill>
                  <a:srgbClr val="404040"/>
                </a:solidFill>
                <a:latin typeface="Calibri"/>
                <a:cs typeface="Calibri"/>
              </a:rPr>
              <a:t>fina</a:t>
            </a:r>
            <a:r>
              <a:rPr sz="1700" spc="-10" dirty="0" smtClean="0">
                <a:solidFill>
                  <a:srgbClr val="404040"/>
                </a:solidFill>
                <a:latin typeface="Calibri"/>
                <a:cs typeface="Calibri"/>
              </a:rPr>
              <a:t>d</a:t>
            </a:r>
            <a:r>
              <a:rPr sz="1700" spc="0" dirty="0" smtClean="0">
                <a:solidFill>
                  <a:srgbClr val="404040"/>
                </a:solidFill>
                <a:latin typeface="Calibri"/>
                <a:cs typeface="Calibri"/>
              </a:rPr>
              <a:t>o</a:t>
            </a:r>
            <a:r>
              <a:rPr sz="1700" spc="-25" dirty="0" smtClean="0">
                <a:solidFill>
                  <a:srgbClr val="404040"/>
                </a:solidFill>
                <a:latin typeface="Calibri"/>
                <a:cs typeface="Calibri"/>
              </a:rPr>
              <a:t> </a:t>
            </a:r>
            <a:r>
              <a:rPr sz="1700" spc="0" dirty="0" smtClean="0">
                <a:solidFill>
                  <a:srgbClr val="404040"/>
                </a:solidFill>
                <a:latin typeface="Calibri"/>
                <a:cs typeface="Calibri"/>
              </a:rPr>
              <a:t>a</a:t>
            </a:r>
            <a:r>
              <a:rPr sz="1700" spc="-5" dirty="0" smtClean="0">
                <a:solidFill>
                  <a:srgbClr val="404040"/>
                </a:solidFill>
                <a:latin typeface="Calibri"/>
                <a:cs typeface="Calibri"/>
              </a:rPr>
              <a:t> </a:t>
            </a:r>
            <a:r>
              <a:rPr sz="1700" spc="0" dirty="0" smtClean="0">
                <a:solidFill>
                  <a:srgbClr val="404040"/>
                </a:solidFill>
                <a:latin typeface="Calibri"/>
                <a:cs typeface="Calibri"/>
              </a:rPr>
              <a:t>t</a:t>
            </a:r>
            <a:r>
              <a:rPr sz="1700" spc="-30" dirty="0" smtClean="0">
                <a:solidFill>
                  <a:srgbClr val="404040"/>
                </a:solidFill>
                <a:latin typeface="Calibri"/>
                <a:cs typeface="Calibri"/>
              </a:rPr>
              <a:t>r</a:t>
            </a:r>
            <a:r>
              <a:rPr sz="1700" spc="-25" dirty="0" smtClean="0">
                <a:solidFill>
                  <a:srgbClr val="404040"/>
                </a:solidFill>
                <a:latin typeface="Calibri"/>
                <a:cs typeface="Calibri"/>
              </a:rPr>
              <a:t>a</a:t>
            </a:r>
            <a:r>
              <a:rPr sz="1700" spc="-15" dirty="0" smtClean="0">
                <a:solidFill>
                  <a:srgbClr val="404040"/>
                </a:solidFill>
                <a:latin typeface="Calibri"/>
                <a:cs typeface="Calibri"/>
              </a:rPr>
              <a:t>v</a:t>
            </a:r>
            <a:r>
              <a:rPr sz="1700" spc="0" dirty="0" smtClean="0">
                <a:solidFill>
                  <a:srgbClr val="404040"/>
                </a:solidFill>
                <a:latin typeface="Calibri"/>
                <a:cs typeface="Calibri"/>
              </a:rPr>
              <a:t>és</a:t>
            </a:r>
            <a:r>
              <a:rPr sz="1700" spc="-5" dirty="0" smtClean="0">
                <a:solidFill>
                  <a:srgbClr val="404040"/>
                </a:solidFill>
                <a:latin typeface="Calibri"/>
                <a:cs typeface="Calibri"/>
              </a:rPr>
              <a:t> </a:t>
            </a:r>
            <a:r>
              <a:rPr sz="1700" spc="0" dirty="0" smtClean="0">
                <a:solidFill>
                  <a:srgbClr val="404040"/>
                </a:solidFill>
                <a:latin typeface="Calibri"/>
                <a:cs typeface="Calibri"/>
              </a:rPr>
              <a:t>d</a:t>
            </a:r>
            <a:r>
              <a:rPr sz="1700" spc="-10" dirty="0" smtClean="0">
                <a:solidFill>
                  <a:srgbClr val="404040"/>
                </a:solidFill>
                <a:latin typeface="Calibri"/>
                <a:cs typeface="Calibri"/>
              </a:rPr>
              <a:t>e</a:t>
            </a:r>
            <a:r>
              <a:rPr sz="1700" spc="0" dirty="0" smtClean="0">
                <a:solidFill>
                  <a:srgbClr val="404040"/>
                </a:solidFill>
                <a:latin typeface="Calibri"/>
                <a:cs typeface="Calibri"/>
              </a:rPr>
              <a:t>l</a:t>
            </a:r>
            <a:r>
              <a:rPr sz="1700" spc="-30" dirty="0" smtClean="0">
                <a:solidFill>
                  <a:srgbClr val="404040"/>
                </a:solidFill>
                <a:latin typeface="Calibri"/>
                <a:cs typeface="Calibri"/>
              </a:rPr>
              <a:t> </a:t>
            </a:r>
            <a:r>
              <a:rPr sz="1700" spc="0" dirty="0" smtClean="0">
                <a:solidFill>
                  <a:srgbClr val="404040"/>
                </a:solidFill>
                <a:latin typeface="Calibri"/>
                <a:cs typeface="Calibri"/>
              </a:rPr>
              <a:t>de</a:t>
            </a:r>
            <a:r>
              <a:rPr sz="1700" spc="5" dirty="0" smtClean="0">
                <a:solidFill>
                  <a:srgbClr val="404040"/>
                </a:solidFill>
                <a:latin typeface="Calibri"/>
                <a:cs typeface="Calibri"/>
              </a:rPr>
              <a:t>s</a:t>
            </a:r>
            <a:r>
              <a:rPr sz="1700" spc="0" dirty="0" smtClean="0">
                <a:solidFill>
                  <a:srgbClr val="404040"/>
                </a:solidFill>
                <a:latin typeface="Calibri"/>
                <a:cs typeface="Calibri"/>
              </a:rPr>
              <a:t>a</a:t>
            </a:r>
            <a:r>
              <a:rPr sz="1700" spc="-10" dirty="0" smtClean="0">
                <a:solidFill>
                  <a:srgbClr val="404040"/>
                </a:solidFill>
                <a:latin typeface="Calibri"/>
                <a:cs typeface="Calibri"/>
              </a:rPr>
              <a:t>r</a:t>
            </a:r>
            <a:r>
              <a:rPr sz="1700" spc="-30" dirty="0" smtClean="0">
                <a:solidFill>
                  <a:srgbClr val="404040"/>
                </a:solidFill>
                <a:latin typeface="Calibri"/>
                <a:cs typeface="Calibri"/>
              </a:rPr>
              <a:t>r</a:t>
            </a:r>
            <a:r>
              <a:rPr sz="1700" spc="0" dirty="0" smtClean="0">
                <a:solidFill>
                  <a:srgbClr val="404040"/>
                </a:solidFill>
                <a:latin typeface="Calibri"/>
                <a:cs typeface="Calibri"/>
              </a:rPr>
              <a:t>o</a:t>
            </a:r>
            <a:r>
              <a:rPr sz="1700" spc="5" dirty="0" smtClean="0">
                <a:solidFill>
                  <a:srgbClr val="404040"/>
                </a:solidFill>
                <a:latin typeface="Calibri"/>
                <a:cs typeface="Calibri"/>
              </a:rPr>
              <a:t>l</a:t>
            </a:r>
            <a:r>
              <a:rPr sz="1700" spc="-10" dirty="0" smtClean="0">
                <a:solidFill>
                  <a:srgbClr val="404040"/>
                </a:solidFill>
                <a:latin typeface="Calibri"/>
                <a:cs typeface="Calibri"/>
              </a:rPr>
              <a:t>l</a:t>
            </a:r>
            <a:r>
              <a:rPr sz="1700" spc="0" dirty="0" smtClean="0">
                <a:solidFill>
                  <a:srgbClr val="404040"/>
                </a:solidFill>
                <a:latin typeface="Calibri"/>
                <a:cs typeface="Calibri"/>
              </a:rPr>
              <a:t>o</a:t>
            </a:r>
            <a:endParaRPr sz="1700">
              <a:latin typeface="Calibri"/>
              <a:cs typeface="Calibri"/>
            </a:endParaRPr>
          </a:p>
          <a:p>
            <a:pPr>
              <a:lnSpc>
                <a:spcPts val="600"/>
              </a:lnSpc>
              <a:spcBef>
                <a:spcPts val="15"/>
              </a:spcBef>
              <a:buClr>
                <a:srgbClr val="1CACE3"/>
              </a:buClr>
              <a:buFont typeface="Arial"/>
              <a:buChar char="•"/>
            </a:pPr>
            <a:endParaRPr sz="6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marL="190500" indent="-178435">
              <a:lnSpc>
                <a:spcPct val="100000"/>
              </a:lnSpc>
              <a:buClr>
                <a:srgbClr val="1CACE3"/>
              </a:buClr>
              <a:buFont typeface="Arial"/>
              <a:buChar char="•"/>
              <a:tabLst>
                <a:tab pos="190500" algn="l"/>
              </a:tabLst>
            </a:pPr>
            <a:r>
              <a:rPr sz="1700" spc="0" dirty="0" smtClean="0">
                <a:solidFill>
                  <a:srgbClr val="404040"/>
                </a:solidFill>
                <a:latin typeface="Calibri"/>
                <a:cs typeface="Calibri"/>
              </a:rPr>
              <a:t>Desar</a:t>
            </a:r>
            <a:r>
              <a:rPr sz="1700" spc="-15" dirty="0" smtClean="0">
                <a:solidFill>
                  <a:srgbClr val="404040"/>
                </a:solidFill>
                <a:latin typeface="Calibri"/>
                <a:cs typeface="Calibri"/>
              </a:rPr>
              <a:t>r</a:t>
            </a:r>
            <a:r>
              <a:rPr sz="1700" spc="0" dirty="0" smtClean="0">
                <a:solidFill>
                  <a:srgbClr val="404040"/>
                </a:solidFill>
                <a:latin typeface="Calibri"/>
                <a:cs typeface="Calibri"/>
              </a:rPr>
              <a:t>o</a:t>
            </a:r>
            <a:r>
              <a:rPr sz="1700" spc="-5" dirty="0" smtClean="0">
                <a:solidFill>
                  <a:srgbClr val="404040"/>
                </a:solidFill>
                <a:latin typeface="Calibri"/>
                <a:cs typeface="Calibri"/>
              </a:rPr>
              <a:t>l</a:t>
            </a:r>
            <a:r>
              <a:rPr sz="1700" spc="-10" dirty="0" smtClean="0">
                <a:solidFill>
                  <a:srgbClr val="404040"/>
                </a:solidFill>
                <a:latin typeface="Calibri"/>
                <a:cs typeface="Calibri"/>
              </a:rPr>
              <a:t>l</a:t>
            </a:r>
            <a:r>
              <a:rPr sz="1700" spc="0" dirty="0" smtClean="0">
                <a:solidFill>
                  <a:srgbClr val="404040"/>
                </a:solidFill>
                <a:latin typeface="Calibri"/>
                <a:cs typeface="Calibri"/>
              </a:rPr>
              <a:t>a</a:t>
            </a:r>
            <a:r>
              <a:rPr sz="1700" spc="-10" dirty="0" smtClean="0">
                <a:solidFill>
                  <a:srgbClr val="404040"/>
                </a:solidFill>
                <a:latin typeface="Calibri"/>
                <a:cs typeface="Calibri"/>
              </a:rPr>
              <a:t>d</a:t>
            </a:r>
            <a:r>
              <a:rPr sz="1700" spc="0" dirty="0" smtClean="0">
                <a:solidFill>
                  <a:srgbClr val="404040"/>
                </a:solidFill>
                <a:latin typeface="Calibri"/>
                <a:cs typeface="Calibri"/>
              </a:rPr>
              <a:t>o</a:t>
            </a:r>
            <a:r>
              <a:rPr sz="1700" spc="-35" dirty="0" smtClean="0">
                <a:solidFill>
                  <a:srgbClr val="404040"/>
                </a:solidFill>
                <a:latin typeface="Calibri"/>
                <a:cs typeface="Calibri"/>
              </a:rPr>
              <a:t> </a:t>
            </a:r>
            <a:r>
              <a:rPr sz="1700" spc="0" dirty="0" smtClean="0">
                <a:solidFill>
                  <a:srgbClr val="404040"/>
                </a:solidFill>
                <a:latin typeface="Calibri"/>
                <a:cs typeface="Calibri"/>
              </a:rPr>
              <a:t>por</a:t>
            </a:r>
            <a:r>
              <a:rPr sz="1700" spc="-5" dirty="0" smtClean="0">
                <a:solidFill>
                  <a:srgbClr val="404040"/>
                </a:solidFill>
                <a:latin typeface="Calibri"/>
                <a:cs typeface="Calibri"/>
              </a:rPr>
              <a:t> </a:t>
            </a:r>
            <a:r>
              <a:rPr sz="1700" spc="0" dirty="0" smtClean="0">
                <a:solidFill>
                  <a:srgbClr val="404040"/>
                </a:solidFill>
                <a:latin typeface="Calibri"/>
                <a:cs typeface="Calibri"/>
              </a:rPr>
              <a:t>anal</a:t>
            </a:r>
            <a:r>
              <a:rPr sz="1700" spc="5" dirty="0" smtClean="0">
                <a:solidFill>
                  <a:srgbClr val="404040"/>
                </a:solidFill>
                <a:latin typeface="Calibri"/>
                <a:cs typeface="Calibri"/>
              </a:rPr>
              <a:t>i</a:t>
            </a:r>
            <a:r>
              <a:rPr sz="1700" spc="-35" dirty="0" smtClean="0">
                <a:solidFill>
                  <a:srgbClr val="404040"/>
                </a:solidFill>
                <a:latin typeface="Calibri"/>
                <a:cs typeface="Calibri"/>
              </a:rPr>
              <a:t>s</a:t>
            </a:r>
            <a:r>
              <a:rPr sz="1700" spc="-20" dirty="0" smtClean="0">
                <a:solidFill>
                  <a:srgbClr val="404040"/>
                </a:solidFill>
                <a:latin typeface="Calibri"/>
                <a:cs typeface="Calibri"/>
              </a:rPr>
              <a:t>t</a:t>
            </a:r>
            <a:r>
              <a:rPr sz="1700" spc="0" dirty="0" smtClean="0">
                <a:solidFill>
                  <a:srgbClr val="404040"/>
                </a:solidFill>
                <a:latin typeface="Calibri"/>
                <a:cs typeface="Calibri"/>
              </a:rPr>
              <a:t>a</a:t>
            </a:r>
            <a:r>
              <a:rPr sz="1700" spc="-10" dirty="0" smtClean="0">
                <a:solidFill>
                  <a:srgbClr val="404040"/>
                </a:solidFill>
                <a:latin typeface="Calibri"/>
                <a:cs typeface="Calibri"/>
              </a:rPr>
              <a:t>s</a:t>
            </a:r>
            <a:r>
              <a:rPr sz="1700" spc="0" dirty="0" smtClean="0">
                <a:solidFill>
                  <a:srgbClr val="404040"/>
                </a:solidFill>
                <a:latin typeface="Calibri"/>
                <a:cs typeface="Calibri"/>
              </a:rPr>
              <a:t>,</a:t>
            </a:r>
            <a:r>
              <a:rPr sz="1700" spc="-25" dirty="0" smtClean="0">
                <a:solidFill>
                  <a:srgbClr val="404040"/>
                </a:solidFill>
                <a:latin typeface="Calibri"/>
                <a:cs typeface="Calibri"/>
              </a:rPr>
              <a:t> </a:t>
            </a:r>
            <a:r>
              <a:rPr sz="1700" spc="0" dirty="0" smtClean="0">
                <a:solidFill>
                  <a:srgbClr val="404040"/>
                </a:solidFill>
                <a:latin typeface="Calibri"/>
                <a:cs typeface="Calibri"/>
              </a:rPr>
              <a:t>di</a:t>
            </a:r>
            <a:r>
              <a:rPr sz="1700" spc="5" dirty="0" smtClean="0">
                <a:solidFill>
                  <a:srgbClr val="404040"/>
                </a:solidFill>
                <a:latin typeface="Calibri"/>
                <a:cs typeface="Calibri"/>
              </a:rPr>
              <a:t>s</a:t>
            </a:r>
            <a:r>
              <a:rPr sz="1700" spc="0" dirty="0" smtClean="0">
                <a:solidFill>
                  <a:srgbClr val="404040"/>
                </a:solidFill>
                <a:latin typeface="Calibri"/>
                <a:cs typeface="Calibri"/>
              </a:rPr>
              <a:t>eña</a:t>
            </a:r>
            <a:r>
              <a:rPr sz="1700" spc="-15" dirty="0" smtClean="0">
                <a:solidFill>
                  <a:srgbClr val="404040"/>
                </a:solidFill>
                <a:latin typeface="Calibri"/>
                <a:cs typeface="Calibri"/>
              </a:rPr>
              <a:t>d</a:t>
            </a:r>
            <a:r>
              <a:rPr sz="1700" spc="0" dirty="0" smtClean="0">
                <a:solidFill>
                  <a:srgbClr val="404040"/>
                </a:solidFill>
                <a:latin typeface="Calibri"/>
                <a:cs typeface="Calibri"/>
              </a:rPr>
              <a:t>o</a:t>
            </a:r>
            <a:r>
              <a:rPr sz="1700" spc="-30" dirty="0" smtClean="0">
                <a:solidFill>
                  <a:srgbClr val="404040"/>
                </a:solidFill>
                <a:latin typeface="Calibri"/>
                <a:cs typeface="Calibri"/>
              </a:rPr>
              <a:t>r</a:t>
            </a:r>
            <a:r>
              <a:rPr sz="1700" spc="0" dirty="0" smtClean="0">
                <a:solidFill>
                  <a:srgbClr val="404040"/>
                </a:solidFill>
                <a:latin typeface="Calibri"/>
                <a:cs typeface="Calibri"/>
              </a:rPr>
              <a:t>es</a:t>
            </a:r>
            <a:r>
              <a:rPr sz="1700" spc="-35" dirty="0" smtClean="0">
                <a:solidFill>
                  <a:srgbClr val="404040"/>
                </a:solidFill>
                <a:latin typeface="Calibri"/>
                <a:cs typeface="Calibri"/>
              </a:rPr>
              <a:t> </a:t>
            </a:r>
            <a:r>
              <a:rPr sz="1700" spc="0" dirty="0" smtClean="0">
                <a:solidFill>
                  <a:srgbClr val="404040"/>
                </a:solidFill>
                <a:latin typeface="Calibri"/>
                <a:cs typeface="Calibri"/>
              </a:rPr>
              <a:t>y</a:t>
            </a:r>
            <a:r>
              <a:rPr sz="1700" spc="5" dirty="0" smtClean="0">
                <a:solidFill>
                  <a:srgbClr val="404040"/>
                </a:solidFill>
                <a:latin typeface="Calibri"/>
                <a:cs typeface="Calibri"/>
              </a:rPr>
              <a:t> </a:t>
            </a:r>
            <a:r>
              <a:rPr sz="1700" spc="0" dirty="0" smtClean="0">
                <a:solidFill>
                  <a:srgbClr val="404040"/>
                </a:solidFill>
                <a:latin typeface="Calibri"/>
                <a:cs typeface="Calibri"/>
              </a:rPr>
              <a:t>de</a:t>
            </a:r>
            <a:r>
              <a:rPr sz="1700" spc="5" dirty="0" smtClean="0">
                <a:solidFill>
                  <a:srgbClr val="404040"/>
                </a:solidFill>
                <a:latin typeface="Calibri"/>
                <a:cs typeface="Calibri"/>
              </a:rPr>
              <a:t>s</a:t>
            </a:r>
            <a:r>
              <a:rPr sz="1700" spc="0" dirty="0" smtClean="0">
                <a:solidFill>
                  <a:srgbClr val="404040"/>
                </a:solidFill>
                <a:latin typeface="Calibri"/>
                <a:cs typeface="Calibri"/>
              </a:rPr>
              <a:t>ar</a:t>
            </a:r>
            <a:r>
              <a:rPr sz="1700" spc="-25" dirty="0" smtClean="0">
                <a:solidFill>
                  <a:srgbClr val="404040"/>
                </a:solidFill>
                <a:latin typeface="Calibri"/>
                <a:cs typeface="Calibri"/>
              </a:rPr>
              <a:t>r</a:t>
            </a:r>
            <a:r>
              <a:rPr sz="1700" spc="0" dirty="0" smtClean="0">
                <a:solidFill>
                  <a:srgbClr val="404040"/>
                </a:solidFill>
                <a:latin typeface="Calibri"/>
                <a:cs typeface="Calibri"/>
              </a:rPr>
              <a:t>o</a:t>
            </a:r>
            <a:r>
              <a:rPr sz="1700" spc="-5" dirty="0" smtClean="0">
                <a:solidFill>
                  <a:srgbClr val="404040"/>
                </a:solidFill>
                <a:latin typeface="Calibri"/>
                <a:cs typeface="Calibri"/>
              </a:rPr>
              <a:t>l</a:t>
            </a:r>
            <a:r>
              <a:rPr sz="1700" spc="-10" dirty="0" smtClean="0">
                <a:solidFill>
                  <a:srgbClr val="404040"/>
                </a:solidFill>
                <a:latin typeface="Calibri"/>
                <a:cs typeface="Calibri"/>
              </a:rPr>
              <a:t>l</a:t>
            </a:r>
            <a:r>
              <a:rPr sz="1700" spc="0" dirty="0" smtClean="0">
                <a:solidFill>
                  <a:srgbClr val="404040"/>
                </a:solidFill>
                <a:latin typeface="Calibri"/>
                <a:cs typeface="Calibri"/>
              </a:rPr>
              <a:t>a</a:t>
            </a:r>
            <a:r>
              <a:rPr sz="1700" spc="-10" dirty="0" smtClean="0">
                <a:solidFill>
                  <a:srgbClr val="404040"/>
                </a:solidFill>
                <a:latin typeface="Calibri"/>
                <a:cs typeface="Calibri"/>
              </a:rPr>
              <a:t>d</a:t>
            </a:r>
            <a:r>
              <a:rPr sz="1700" spc="0" dirty="0" smtClean="0">
                <a:solidFill>
                  <a:srgbClr val="404040"/>
                </a:solidFill>
                <a:latin typeface="Calibri"/>
                <a:cs typeface="Calibri"/>
              </a:rPr>
              <a:t>o</a:t>
            </a:r>
            <a:r>
              <a:rPr sz="1700" spc="-30" dirty="0" smtClean="0">
                <a:solidFill>
                  <a:srgbClr val="404040"/>
                </a:solidFill>
                <a:latin typeface="Calibri"/>
                <a:cs typeface="Calibri"/>
              </a:rPr>
              <a:t>r</a:t>
            </a:r>
            <a:r>
              <a:rPr sz="1700" spc="0" dirty="0" smtClean="0">
                <a:solidFill>
                  <a:srgbClr val="404040"/>
                </a:solidFill>
                <a:latin typeface="Calibri"/>
                <a:cs typeface="Calibri"/>
              </a:rPr>
              <a:t>es</a:t>
            </a:r>
            <a:endParaRPr sz="1700">
              <a:latin typeface="Calibri"/>
              <a:cs typeface="Calibri"/>
            </a:endParaRPr>
          </a:p>
          <a:p>
            <a:pPr>
              <a:lnSpc>
                <a:spcPts val="600"/>
              </a:lnSpc>
              <a:spcBef>
                <a:spcPts val="23"/>
              </a:spcBef>
              <a:buClr>
                <a:srgbClr val="1CACE3"/>
              </a:buClr>
              <a:buFont typeface="Arial"/>
              <a:buChar char="•"/>
            </a:pPr>
            <a:endParaRPr sz="6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a:lnSpc>
                <a:spcPts val="1000"/>
              </a:lnSpc>
              <a:buClr>
                <a:srgbClr val="1CACE3"/>
              </a:buClr>
              <a:buFont typeface="Arial"/>
              <a:buChar char="•"/>
            </a:pPr>
            <a:endParaRPr sz="1000"/>
          </a:p>
          <a:p>
            <a:pPr marL="190500" indent="-178435">
              <a:lnSpc>
                <a:spcPct val="100000"/>
              </a:lnSpc>
              <a:buClr>
                <a:srgbClr val="1CACE3"/>
              </a:buClr>
              <a:buFont typeface="Arial"/>
              <a:buChar char="•"/>
              <a:tabLst>
                <a:tab pos="190500" algn="l"/>
              </a:tabLst>
            </a:pPr>
            <a:r>
              <a:rPr sz="1700" b="1" spc="0" dirty="0" smtClean="0">
                <a:solidFill>
                  <a:srgbClr val="404040"/>
                </a:solidFill>
                <a:latin typeface="Calibri"/>
                <a:cs typeface="Calibri"/>
              </a:rPr>
              <a:t>Utilidad</a:t>
            </a:r>
            <a:endParaRPr sz="1700">
              <a:latin typeface="Calibri"/>
              <a:cs typeface="Calibri"/>
            </a:endParaRPr>
          </a:p>
          <a:p>
            <a:pPr marL="483234" lvl="1" indent="-178435">
              <a:lnSpc>
                <a:spcPts val="1655"/>
              </a:lnSpc>
              <a:buClr>
                <a:srgbClr val="1CACE3"/>
              </a:buClr>
              <a:buFont typeface="Arial"/>
              <a:buChar char="•"/>
              <a:tabLst>
                <a:tab pos="483234" algn="l"/>
              </a:tabLst>
            </a:pPr>
            <a:r>
              <a:rPr sz="1500" spc="-10" dirty="0" smtClean="0">
                <a:solidFill>
                  <a:srgbClr val="404040"/>
                </a:solidFill>
                <a:latin typeface="Calibri"/>
                <a:cs typeface="Calibri"/>
              </a:rPr>
              <a:t>O</a:t>
            </a:r>
            <a:r>
              <a:rPr sz="1500" spc="-25" dirty="0" smtClean="0">
                <a:solidFill>
                  <a:srgbClr val="404040"/>
                </a:solidFill>
                <a:latin typeface="Calibri"/>
                <a:cs typeface="Calibri"/>
              </a:rPr>
              <a:t>r</a:t>
            </a:r>
            <a:r>
              <a:rPr sz="1500" spc="-35" dirty="0" smtClean="0">
                <a:solidFill>
                  <a:srgbClr val="404040"/>
                </a:solidFill>
                <a:latin typeface="Calibri"/>
                <a:cs typeface="Calibri"/>
              </a:rPr>
              <a:t>g</a:t>
            </a:r>
            <a:r>
              <a:rPr sz="1500" spc="0" dirty="0" smtClean="0">
                <a:solidFill>
                  <a:srgbClr val="404040"/>
                </a:solidFill>
                <a:latin typeface="Calibri"/>
                <a:cs typeface="Calibri"/>
              </a:rPr>
              <a:t>ani</a:t>
            </a:r>
            <a:r>
              <a:rPr sz="1500" spc="-25" dirty="0" smtClean="0">
                <a:solidFill>
                  <a:srgbClr val="404040"/>
                </a:solidFill>
                <a:latin typeface="Calibri"/>
                <a:cs typeface="Calibri"/>
              </a:rPr>
              <a:t>z</a:t>
            </a:r>
            <a:r>
              <a:rPr sz="1500" spc="-10" dirty="0" smtClean="0">
                <a:solidFill>
                  <a:srgbClr val="404040"/>
                </a:solidFill>
                <a:latin typeface="Calibri"/>
                <a:cs typeface="Calibri"/>
              </a:rPr>
              <a:t>ar </a:t>
            </a:r>
            <a:r>
              <a:rPr sz="1500" spc="-5" dirty="0" smtClean="0">
                <a:solidFill>
                  <a:srgbClr val="404040"/>
                </a:solidFill>
                <a:latin typeface="Calibri"/>
                <a:cs typeface="Calibri"/>
              </a:rPr>
              <a:t>e</a:t>
            </a:r>
            <a:r>
              <a:rPr sz="1500" spc="0" dirty="0" smtClean="0">
                <a:solidFill>
                  <a:srgbClr val="404040"/>
                </a:solidFill>
                <a:latin typeface="Calibri"/>
                <a:cs typeface="Calibri"/>
              </a:rPr>
              <a:t>l</a:t>
            </a:r>
            <a:r>
              <a:rPr sz="1500" spc="-25" dirty="0" smtClean="0">
                <a:solidFill>
                  <a:srgbClr val="404040"/>
                </a:solidFill>
                <a:latin typeface="Calibri"/>
                <a:cs typeface="Calibri"/>
              </a:rPr>
              <a:t> </a:t>
            </a:r>
            <a:r>
              <a:rPr sz="1500" spc="0" dirty="0" smtClean="0">
                <a:solidFill>
                  <a:srgbClr val="404040"/>
                </a:solidFill>
                <a:latin typeface="Calibri"/>
                <a:cs typeface="Calibri"/>
              </a:rPr>
              <a:t>si</a:t>
            </a:r>
            <a:r>
              <a:rPr sz="1500" spc="-15" dirty="0" smtClean="0">
                <a:solidFill>
                  <a:srgbClr val="404040"/>
                </a:solidFill>
                <a:latin typeface="Calibri"/>
                <a:cs typeface="Calibri"/>
              </a:rPr>
              <a:t>s</a:t>
            </a:r>
            <a:r>
              <a:rPr sz="1500" spc="-20" dirty="0" smtClean="0">
                <a:solidFill>
                  <a:srgbClr val="404040"/>
                </a:solidFill>
                <a:latin typeface="Calibri"/>
                <a:cs typeface="Calibri"/>
              </a:rPr>
              <a:t>t</a:t>
            </a:r>
            <a:r>
              <a:rPr sz="1500" spc="-10" dirty="0" smtClean="0">
                <a:solidFill>
                  <a:srgbClr val="404040"/>
                </a:solidFill>
                <a:latin typeface="Calibri"/>
                <a:cs typeface="Calibri"/>
              </a:rPr>
              <a:t>ema,</a:t>
            </a:r>
            <a:r>
              <a:rPr sz="1500" spc="-5" dirty="0" smtClean="0">
                <a:solidFill>
                  <a:srgbClr val="404040"/>
                </a:solidFill>
                <a:latin typeface="Calibri"/>
                <a:cs typeface="Calibri"/>
              </a:rPr>
              <a:t> </a:t>
            </a:r>
            <a:r>
              <a:rPr sz="1500" spc="0" dirty="0" smtClean="0">
                <a:solidFill>
                  <a:srgbClr val="404040"/>
                </a:solidFill>
                <a:latin typeface="Calibri"/>
                <a:cs typeface="Calibri"/>
              </a:rPr>
              <a:t>d</a:t>
            </a:r>
            <a:r>
              <a:rPr sz="1500" spc="-10" dirty="0" smtClean="0">
                <a:solidFill>
                  <a:srgbClr val="404040"/>
                </a:solidFill>
                <a:latin typeface="Calibri"/>
                <a:cs typeface="Calibri"/>
              </a:rPr>
              <a:t>escri</a:t>
            </a:r>
            <a:r>
              <a:rPr sz="1500" spc="5" dirty="0" smtClean="0">
                <a:solidFill>
                  <a:srgbClr val="404040"/>
                </a:solidFill>
                <a:latin typeface="Calibri"/>
                <a:cs typeface="Calibri"/>
              </a:rPr>
              <a:t>b</a:t>
            </a:r>
            <a:r>
              <a:rPr sz="1500" spc="0" dirty="0" smtClean="0">
                <a:solidFill>
                  <a:srgbClr val="404040"/>
                </a:solidFill>
                <a:latin typeface="Calibri"/>
                <a:cs typeface="Calibri"/>
              </a:rPr>
              <a:t>iendo</a:t>
            </a:r>
            <a:r>
              <a:rPr sz="1500" spc="-5" dirty="0" smtClean="0">
                <a:solidFill>
                  <a:srgbClr val="404040"/>
                </a:solidFill>
                <a:latin typeface="Calibri"/>
                <a:cs typeface="Calibri"/>
              </a:rPr>
              <a:t> </a:t>
            </a:r>
            <a:r>
              <a:rPr sz="1500" spc="0" dirty="0" smtClean="0">
                <a:solidFill>
                  <a:srgbClr val="404040"/>
                </a:solidFill>
                <a:latin typeface="Calibri"/>
                <a:cs typeface="Calibri"/>
              </a:rPr>
              <a:t>sus</a:t>
            </a:r>
            <a:r>
              <a:rPr sz="1500" spc="-5" dirty="0" smtClean="0">
                <a:solidFill>
                  <a:srgbClr val="404040"/>
                </a:solidFill>
                <a:latin typeface="Calibri"/>
                <a:cs typeface="Calibri"/>
              </a:rPr>
              <a:t> </a:t>
            </a:r>
            <a:r>
              <a:rPr sz="1500" spc="0" dirty="0" smtClean="0">
                <a:solidFill>
                  <a:srgbClr val="404040"/>
                </a:solidFill>
                <a:latin typeface="Calibri"/>
                <a:cs typeface="Calibri"/>
              </a:rPr>
              <a:t>di</a:t>
            </a:r>
            <a:r>
              <a:rPr sz="1500" spc="-35" dirty="0" smtClean="0">
                <a:solidFill>
                  <a:srgbClr val="404040"/>
                </a:solidFill>
                <a:latin typeface="Calibri"/>
                <a:cs typeface="Calibri"/>
              </a:rPr>
              <a:t>f</a:t>
            </a:r>
            <a:r>
              <a:rPr sz="1500" spc="-10" dirty="0" smtClean="0">
                <a:solidFill>
                  <a:srgbClr val="404040"/>
                </a:solidFill>
                <a:latin typeface="Calibri"/>
                <a:cs typeface="Calibri"/>
              </a:rPr>
              <a:t>e</a:t>
            </a:r>
            <a:r>
              <a:rPr sz="1500" spc="-35" dirty="0" smtClean="0">
                <a:solidFill>
                  <a:srgbClr val="404040"/>
                </a:solidFill>
                <a:latin typeface="Calibri"/>
                <a:cs typeface="Calibri"/>
              </a:rPr>
              <a:t>r</a:t>
            </a:r>
            <a:r>
              <a:rPr sz="1500" spc="-10" dirty="0" smtClean="0">
                <a:solidFill>
                  <a:srgbClr val="404040"/>
                </a:solidFill>
                <a:latin typeface="Calibri"/>
                <a:cs typeface="Calibri"/>
              </a:rPr>
              <a:t>e</a:t>
            </a:r>
            <a:r>
              <a:rPr sz="1500" spc="-25" dirty="0" smtClean="0">
                <a:solidFill>
                  <a:srgbClr val="404040"/>
                </a:solidFill>
                <a:latin typeface="Calibri"/>
                <a:cs typeface="Calibri"/>
              </a:rPr>
              <a:t>n</a:t>
            </a:r>
            <a:r>
              <a:rPr sz="1500" spc="-20" dirty="0" smtClean="0">
                <a:solidFill>
                  <a:srgbClr val="404040"/>
                </a:solidFill>
                <a:latin typeface="Calibri"/>
                <a:cs typeface="Calibri"/>
              </a:rPr>
              <a:t>t</a:t>
            </a:r>
            <a:r>
              <a:rPr sz="1500" spc="-10" dirty="0" smtClean="0">
                <a:solidFill>
                  <a:srgbClr val="404040"/>
                </a:solidFill>
                <a:latin typeface="Calibri"/>
                <a:cs typeface="Calibri"/>
              </a:rPr>
              <a:t>es</a:t>
            </a:r>
            <a:r>
              <a:rPr sz="1500" spc="-5" dirty="0" smtClean="0">
                <a:solidFill>
                  <a:srgbClr val="404040"/>
                </a:solidFill>
                <a:latin typeface="Calibri"/>
                <a:cs typeface="Calibri"/>
              </a:rPr>
              <a:t> </a:t>
            </a:r>
            <a:r>
              <a:rPr sz="1500" spc="-10" dirty="0" smtClean="0">
                <a:solidFill>
                  <a:srgbClr val="404040"/>
                </a:solidFill>
                <a:latin typeface="Calibri"/>
                <a:cs typeface="Calibri"/>
              </a:rPr>
              <a:t>e</a:t>
            </a:r>
            <a:r>
              <a:rPr sz="1500" spc="-25" dirty="0" smtClean="0">
                <a:solidFill>
                  <a:srgbClr val="404040"/>
                </a:solidFill>
                <a:latin typeface="Calibri"/>
                <a:cs typeface="Calibri"/>
              </a:rPr>
              <a:t>n</a:t>
            </a:r>
            <a:r>
              <a:rPr sz="1500" spc="0" dirty="0" smtClean="0">
                <a:solidFill>
                  <a:srgbClr val="404040"/>
                </a:solidFill>
                <a:latin typeface="Calibri"/>
                <a:cs typeface="Calibri"/>
              </a:rPr>
              <a:t>tidad</a:t>
            </a:r>
            <a:r>
              <a:rPr sz="1500" spc="-10" dirty="0" smtClean="0">
                <a:solidFill>
                  <a:srgbClr val="404040"/>
                </a:solidFill>
                <a:latin typeface="Calibri"/>
                <a:cs typeface="Calibri"/>
              </a:rPr>
              <a:t>es, así</a:t>
            </a:r>
            <a:r>
              <a:rPr sz="1500" spc="-15" dirty="0" smtClean="0">
                <a:solidFill>
                  <a:srgbClr val="404040"/>
                </a:solidFill>
                <a:latin typeface="Calibri"/>
                <a:cs typeface="Calibri"/>
              </a:rPr>
              <a:t> </a:t>
            </a:r>
            <a:r>
              <a:rPr sz="1500" spc="-25" dirty="0" smtClean="0">
                <a:solidFill>
                  <a:srgbClr val="404040"/>
                </a:solidFill>
                <a:latin typeface="Calibri"/>
                <a:cs typeface="Calibri"/>
              </a:rPr>
              <a:t>c</a:t>
            </a:r>
            <a:r>
              <a:rPr sz="1500" spc="0" dirty="0" smtClean="0">
                <a:solidFill>
                  <a:srgbClr val="404040"/>
                </a:solidFill>
                <a:latin typeface="Calibri"/>
                <a:cs typeface="Calibri"/>
              </a:rPr>
              <a:t>omo sus</a:t>
            </a:r>
            <a:r>
              <a:rPr sz="1500" spc="-15" dirty="0" smtClean="0">
                <a:solidFill>
                  <a:srgbClr val="404040"/>
                </a:solidFill>
                <a:latin typeface="Calibri"/>
                <a:cs typeface="Calibri"/>
              </a:rPr>
              <a:t> </a:t>
            </a:r>
            <a:r>
              <a:rPr sz="1500" spc="-25" dirty="0" smtClean="0">
                <a:solidFill>
                  <a:srgbClr val="404040"/>
                </a:solidFill>
                <a:latin typeface="Calibri"/>
                <a:cs typeface="Calibri"/>
              </a:rPr>
              <a:t>c</a:t>
            </a:r>
            <a:r>
              <a:rPr sz="1500" spc="-10" dirty="0" smtClean="0">
                <a:solidFill>
                  <a:srgbClr val="404040"/>
                </a:solidFill>
                <a:latin typeface="Calibri"/>
                <a:cs typeface="Calibri"/>
              </a:rPr>
              <a:t>a</a:t>
            </a:r>
            <a:r>
              <a:rPr sz="1500" spc="-40" dirty="0" smtClean="0">
                <a:solidFill>
                  <a:srgbClr val="404040"/>
                </a:solidFill>
                <a:latin typeface="Calibri"/>
                <a:cs typeface="Calibri"/>
              </a:rPr>
              <a:t>r</a:t>
            </a:r>
            <a:r>
              <a:rPr sz="1500" spc="-10" dirty="0" smtClean="0">
                <a:solidFill>
                  <a:srgbClr val="404040"/>
                </a:solidFill>
                <a:latin typeface="Calibri"/>
                <a:cs typeface="Calibri"/>
              </a:rPr>
              <a:t>ac</a:t>
            </a:r>
            <a:r>
              <a:rPr sz="1500" spc="-15" dirty="0" smtClean="0">
                <a:solidFill>
                  <a:srgbClr val="404040"/>
                </a:solidFill>
                <a:latin typeface="Calibri"/>
                <a:cs typeface="Calibri"/>
              </a:rPr>
              <a:t>t</a:t>
            </a:r>
            <a:r>
              <a:rPr sz="1500" spc="-10" dirty="0" smtClean="0">
                <a:solidFill>
                  <a:srgbClr val="404040"/>
                </a:solidFill>
                <a:latin typeface="Calibri"/>
                <a:cs typeface="Calibri"/>
              </a:rPr>
              <a:t>er</a:t>
            </a:r>
            <a:r>
              <a:rPr sz="1500" spc="0" dirty="0" smtClean="0">
                <a:solidFill>
                  <a:srgbClr val="404040"/>
                </a:solidFill>
                <a:latin typeface="Calibri"/>
                <a:cs typeface="Calibri"/>
              </a:rPr>
              <a:t>í</a:t>
            </a:r>
            <a:r>
              <a:rPr sz="1500" spc="-15" dirty="0" smtClean="0">
                <a:solidFill>
                  <a:srgbClr val="404040"/>
                </a:solidFill>
                <a:latin typeface="Calibri"/>
                <a:cs typeface="Calibri"/>
              </a:rPr>
              <a:t>s</a:t>
            </a:r>
            <a:r>
              <a:rPr sz="1500" spc="0" dirty="0" smtClean="0">
                <a:solidFill>
                  <a:srgbClr val="404040"/>
                </a:solidFill>
                <a:latin typeface="Calibri"/>
                <a:cs typeface="Calibri"/>
              </a:rPr>
              <a:t>ti</a:t>
            </a:r>
            <a:r>
              <a:rPr sz="1500" spc="-25" dirty="0" smtClean="0">
                <a:solidFill>
                  <a:srgbClr val="404040"/>
                </a:solidFill>
                <a:latin typeface="Calibri"/>
                <a:cs typeface="Calibri"/>
              </a:rPr>
              <a:t>c</a:t>
            </a:r>
            <a:r>
              <a:rPr sz="1500" spc="0" dirty="0" smtClean="0">
                <a:solidFill>
                  <a:srgbClr val="404040"/>
                </a:solidFill>
                <a:latin typeface="Calibri"/>
                <a:cs typeface="Calibri"/>
              </a:rPr>
              <a:t>as</a:t>
            </a:r>
            <a:r>
              <a:rPr sz="1500" spc="-20" dirty="0" smtClean="0">
                <a:solidFill>
                  <a:srgbClr val="404040"/>
                </a:solidFill>
                <a:latin typeface="Calibri"/>
                <a:cs typeface="Calibri"/>
              </a:rPr>
              <a:t> </a:t>
            </a:r>
            <a:r>
              <a:rPr sz="1500" spc="-10" dirty="0" smtClean="0">
                <a:solidFill>
                  <a:srgbClr val="404040"/>
                </a:solidFill>
                <a:latin typeface="Calibri"/>
                <a:cs typeface="Calibri"/>
              </a:rPr>
              <a:t>y </a:t>
            </a:r>
            <a:r>
              <a:rPr sz="1500" spc="-25" dirty="0" smtClean="0">
                <a:solidFill>
                  <a:srgbClr val="404040"/>
                </a:solidFill>
                <a:latin typeface="Calibri"/>
                <a:cs typeface="Calibri"/>
              </a:rPr>
              <a:t>r</a:t>
            </a:r>
            <a:r>
              <a:rPr sz="1500" spc="0" dirty="0" smtClean="0">
                <a:solidFill>
                  <a:srgbClr val="404040"/>
                </a:solidFill>
                <a:latin typeface="Calibri"/>
                <a:cs typeface="Calibri"/>
              </a:rPr>
              <a:t>elac</a:t>
            </a:r>
            <a:r>
              <a:rPr sz="1500" spc="5" dirty="0" smtClean="0">
                <a:solidFill>
                  <a:srgbClr val="404040"/>
                </a:solidFill>
                <a:latin typeface="Calibri"/>
                <a:cs typeface="Calibri"/>
              </a:rPr>
              <a:t>i</a:t>
            </a:r>
            <a:r>
              <a:rPr sz="1500" spc="0" dirty="0" smtClean="0">
                <a:solidFill>
                  <a:srgbClr val="404040"/>
                </a:solidFill>
                <a:latin typeface="Calibri"/>
                <a:cs typeface="Calibri"/>
              </a:rPr>
              <a:t>on</a:t>
            </a:r>
            <a:r>
              <a:rPr sz="1500" spc="-10" dirty="0" smtClean="0">
                <a:solidFill>
                  <a:srgbClr val="404040"/>
                </a:solidFill>
                <a:latin typeface="Calibri"/>
                <a:cs typeface="Calibri"/>
              </a:rPr>
              <a:t>es</a:t>
            </a:r>
            <a:r>
              <a:rPr sz="1500" spc="-5" dirty="0" smtClean="0">
                <a:solidFill>
                  <a:srgbClr val="404040"/>
                </a:solidFill>
                <a:latin typeface="Calibri"/>
                <a:cs typeface="Calibri"/>
              </a:rPr>
              <a:t> </a:t>
            </a:r>
            <a:r>
              <a:rPr sz="1500" spc="-10" dirty="0" smtClean="0">
                <a:solidFill>
                  <a:srgbClr val="404040"/>
                </a:solidFill>
                <a:latin typeface="Calibri"/>
                <a:cs typeface="Calibri"/>
              </a:rPr>
              <a:t>e</a:t>
            </a:r>
            <a:r>
              <a:rPr sz="1500" spc="-25" dirty="0" smtClean="0">
                <a:solidFill>
                  <a:srgbClr val="404040"/>
                </a:solidFill>
                <a:latin typeface="Calibri"/>
                <a:cs typeface="Calibri"/>
              </a:rPr>
              <a:t>n</a:t>
            </a:r>
            <a:r>
              <a:rPr sz="1500" spc="-5" dirty="0" smtClean="0">
                <a:solidFill>
                  <a:srgbClr val="404040"/>
                </a:solidFill>
                <a:latin typeface="Calibri"/>
                <a:cs typeface="Calibri"/>
              </a:rPr>
              <a:t>t</a:t>
            </a:r>
            <a:r>
              <a:rPr sz="1500" spc="-25" dirty="0" smtClean="0">
                <a:solidFill>
                  <a:srgbClr val="404040"/>
                </a:solidFill>
                <a:latin typeface="Calibri"/>
                <a:cs typeface="Calibri"/>
              </a:rPr>
              <a:t>r</a:t>
            </a:r>
            <a:r>
              <a:rPr sz="1500" spc="-10" dirty="0" smtClean="0">
                <a:solidFill>
                  <a:srgbClr val="404040"/>
                </a:solidFill>
                <a:latin typeface="Calibri"/>
                <a:cs typeface="Calibri"/>
              </a:rPr>
              <a:t>e </a:t>
            </a:r>
            <a:r>
              <a:rPr sz="1500" spc="0" dirty="0" smtClean="0">
                <a:solidFill>
                  <a:srgbClr val="404040"/>
                </a:solidFill>
                <a:latin typeface="Calibri"/>
                <a:cs typeface="Calibri"/>
              </a:rPr>
              <a:t>ellas</a:t>
            </a:r>
            <a:endParaRPr sz="1500">
              <a:latin typeface="Calibri"/>
              <a:cs typeface="Calibri"/>
            </a:endParaRPr>
          </a:p>
          <a:p>
            <a:pPr marL="483234" lvl="1" indent="-178435">
              <a:lnSpc>
                <a:spcPct val="100000"/>
              </a:lnSpc>
              <a:spcBef>
                <a:spcPts val="60"/>
              </a:spcBef>
              <a:buClr>
                <a:srgbClr val="1CACE3"/>
              </a:buClr>
              <a:buFont typeface="Arial"/>
              <a:buChar char="•"/>
              <a:tabLst>
                <a:tab pos="483234" algn="l"/>
              </a:tabLst>
            </a:pPr>
            <a:r>
              <a:rPr sz="1500" spc="-40" dirty="0" smtClean="0">
                <a:solidFill>
                  <a:srgbClr val="404040"/>
                </a:solidFill>
                <a:latin typeface="Calibri"/>
                <a:cs typeface="Calibri"/>
              </a:rPr>
              <a:t>A</a:t>
            </a:r>
            <a:r>
              <a:rPr sz="1500" spc="0" dirty="0" smtClean="0">
                <a:solidFill>
                  <a:srgbClr val="404040"/>
                </a:solidFill>
                <a:latin typeface="Calibri"/>
                <a:cs typeface="Calibri"/>
              </a:rPr>
              <a:t>y</a:t>
            </a:r>
            <a:r>
              <a:rPr sz="1500" spc="5" dirty="0" smtClean="0">
                <a:solidFill>
                  <a:srgbClr val="404040"/>
                </a:solidFill>
                <a:latin typeface="Calibri"/>
                <a:cs typeface="Calibri"/>
              </a:rPr>
              <a:t>u</a:t>
            </a:r>
            <a:r>
              <a:rPr sz="1500" spc="0" dirty="0" smtClean="0">
                <a:solidFill>
                  <a:srgbClr val="404040"/>
                </a:solidFill>
                <a:latin typeface="Calibri"/>
                <a:cs typeface="Calibri"/>
              </a:rPr>
              <a:t>da</a:t>
            </a:r>
            <a:r>
              <a:rPr sz="1500" spc="-35" dirty="0" smtClean="0">
                <a:solidFill>
                  <a:srgbClr val="404040"/>
                </a:solidFill>
                <a:latin typeface="Calibri"/>
                <a:cs typeface="Calibri"/>
              </a:rPr>
              <a:t> </a:t>
            </a:r>
            <a:r>
              <a:rPr sz="1500" spc="-15" dirty="0" smtClean="0">
                <a:solidFill>
                  <a:srgbClr val="404040"/>
                </a:solidFill>
                <a:latin typeface="Calibri"/>
                <a:cs typeface="Calibri"/>
              </a:rPr>
              <a:t>e</a:t>
            </a:r>
            <a:r>
              <a:rPr sz="1500" spc="-10" dirty="0" smtClean="0">
                <a:solidFill>
                  <a:srgbClr val="404040"/>
                </a:solidFill>
                <a:latin typeface="Calibri"/>
                <a:cs typeface="Calibri"/>
              </a:rPr>
              <a:t>n</a:t>
            </a:r>
            <a:r>
              <a:rPr sz="1500" spc="10" dirty="0" smtClean="0">
                <a:solidFill>
                  <a:srgbClr val="404040"/>
                </a:solidFill>
                <a:latin typeface="Calibri"/>
                <a:cs typeface="Calibri"/>
              </a:rPr>
              <a:t> </a:t>
            </a:r>
            <a:r>
              <a:rPr sz="1500" spc="0" dirty="0" smtClean="0">
                <a:solidFill>
                  <a:srgbClr val="404040"/>
                </a:solidFill>
                <a:latin typeface="Calibri"/>
                <a:cs typeface="Calibri"/>
              </a:rPr>
              <a:t>la</a:t>
            </a:r>
            <a:r>
              <a:rPr sz="1500" spc="-15" dirty="0" smtClean="0">
                <a:solidFill>
                  <a:srgbClr val="404040"/>
                </a:solidFill>
                <a:latin typeface="Calibri"/>
                <a:cs typeface="Calibri"/>
              </a:rPr>
              <a:t> </a:t>
            </a:r>
            <a:r>
              <a:rPr sz="1500" spc="0" dirty="0" smtClean="0">
                <a:solidFill>
                  <a:srgbClr val="404040"/>
                </a:solidFill>
                <a:latin typeface="Calibri"/>
                <a:cs typeface="Calibri"/>
              </a:rPr>
              <a:t>imp</a:t>
            </a:r>
            <a:r>
              <a:rPr sz="1500" spc="-10" dirty="0" smtClean="0">
                <a:solidFill>
                  <a:srgbClr val="404040"/>
                </a:solidFill>
                <a:latin typeface="Calibri"/>
                <a:cs typeface="Calibri"/>
              </a:rPr>
              <a:t>leme</a:t>
            </a:r>
            <a:r>
              <a:rPr sz="1500" spc="-20" dirty="0" smtClean="0">
                <a:solidFill>
                  <a:srgbClr val="404040"/>
                </a:solidFill>
                <a:latin typeface="Calibri"/>
                <a:cs typeface="Calibri"/>
              </a:rPr>
              <a:t>n</a:t>
            </a:r>
            <a:r>
              <a:rPr sz="1500" spc="-30" dirty="0" smtClean="0">
                <a:solidFill>
                  <a:srgbClr val="404040"/>
                </a:solidFill>
                <a:latin typeface="Calibri"/>
                <a:cs typeface="Calibri"/>
              </a:rPr>
              <a:t>t</a:t>
            </a:r>
            <a:r>
              <a:rPr sz="1500" spc="0" dirty="0" smtClean="0">
                <a:solidFill>
                  <a:srgbClr val="404040"/>
                </a:solidFill>
                <a:latin typeface="Calibri"/>
                <a:cs typeface="Calibri"/>
              </a:rPr>
              <a:t>ac</a:t>
            </a:r>
            <a:r>
              <a:rPr sz="1500" spc="5" dirty="0" smtClean="0">
                <a:solidFill>
                  <a:srgbClr val="404040"/>
                </a:solidFill>
                <a:latin typeface="Calibri"/>
                <a:cs typeface="Calibri"/>
              </a:rPr>
              <a:t>i</a:t>
            </a:r>
            <a:r>
              <a:rPr sz="1500" spc="0" dirty="0" smtClean="0">
                <a:solidFill>
                  <a:srgbClr val="404040"/>
                </a:solidFill>
                <a:latin typeface="Calibri"/>
                <a:cs typeface="Calibri"/>
              </a:rPr>
              <a:t>ón</a:t>
            </a:r>
            <a:r>
              <a:rPr sz="1500" spc="5" dirty="0" smtClean="0">
                <a:solidFill>
                  <a:srgbClr val="404040"/>
                </a:solidFill>
                <a:latin typeface="Calibri"/>
                <a:cs typeface="Calibri"/>
              </a:rPr>
              <a:t> </a:t>
            </a:r>
            <a:r>
              <a:rPr sz="1500" spc="0" dirty="0" smtClean="0">
                <a:solidFill>
                  <a:srgbClr val="404040"/>
                </a:solidFill>
                <a:latin typeface="Calibri"/>
                <a:cs typeface="Calibri"/>
              </a:rPr>
              <a:t>del si</a:t>
            </a:r>
            <a:r>
              <a:rPr sz="1500" spc="-15" dirty="0" smtClean="0">
                <a:solidFill>
                  <a:srgbClr val="404040"/>
                </a:solidFill>
                <a:latin typeface="Calibri"/>
                <a:cs typeface="Calibri"/>
              </a:rPr>
              <a:t>s</a:t>
            </a:r>
            <a:r>
              <a:rPr sz="1500" spc="-20" dirty="0" smtClean="0">
                <a:solidFill>
                  <a:srgbClr val="404040"/>
                </a:solidFill>
                <a:latin typeface="Calibri"/>
                <a:cs typeface="Calibri"/>
              </a:rPr>
              <a:t>t</a:t>
            </a:r>
            <a:r>
              <a:rPr sz="1500" spc="-10" dirty="0" smtClean="0">
                <a:solidFill>
                  <a:srgbClr val="404040"/>
                </a:solidFill>
                <a:latin typeface="Calibri"/>
                <a:cs typeface="Calibri"/>
              </a:rPr>
              <a:t>ema</a:t>
            </a:r>
            <a:endParaRPr sz="1500">
              <a:latin typeface="Calibri"/>
              <a:cs typeface="Calibri"/>
            </a:endParaRPr>
          </a:p>
          <a:p>
            <a:pPr marL="483234" lvl="1" indent="-178435">
              <a:lnSpc>
                <a:spcPct val="100000"/>
              </a:lnSpc>
              <a:spcBef>
                <a:spcPts val="60"/>
              </a:spcBef>
              <a:buClr>
                <a:srgbClr val="1CACE3"/>
              </a:buClr>
              <a:buFont typeface="Arial"/>
              <a:buChar char="•"/>
              <a:tabLst>
                <a:tab pos="483234" algn="l"/>
              </a:tabLst>
            </a:pPr>
            <a:r>
              <a:rPr sz="1500" spc="-30" dirty="0" smtClean="0">
                <a:solidFill>
                  <a:srgbClr val="404040"/>
                </a:solidFill>
                <a:latin typeface="Calibri"/>
                <a:cs typeface="Calibri"/>
              </a:rPr>
              <a:t>P</a:t>
            </a:r>
            <a:r>
              <a:rPr sz="1500" spc="-10" dirty="0" smtClean="0">
                <a:solidFill>
                  <a:srgbClr val="404040"/>
                </a:solidFill>
                <a:latin typeface="Calibri"/>
                <a:cs typeface="Calibri"/>
              </a:rPr>
              <a:t>erm</a:t>
            </a:r>
            <a:r>
              <a:rPr sz="1500" spc="0" dirty="0" smtClean="0">
                <a:solidFill>
                  <a:srgbClr val="404040"/>
                </a:solidFill>
                <a:latin typeface="Calibri"/>
                <a:cs typeface="Calibri"/>
              </a:rPr>
              <a:t>i</a:t>
            </a:r>
            <a:r>
              <a:rPr sz="1500" spc="-20" dirty="0" smtClean="0">
                <a:solidFill>
                  <a:srgbClr val="404040"/>
                </a:solidFill>
                <a:latin typeface="Calibri"/>
                <a:cs typeface="Calibri"/>
              </a:rPr>
              <a:t>t</a:t>
            </a:r>
            <a:r>
              <a:rPr sz="1500" spc="-10" dirty="0" smtClean="0">
                <a:solidFill>
                  <a:srgbClr val="404040"/>
                </a:solidFill>
                <a:latin typeface="Calibri"/>
                <a:cs typeface="Calibri"/>
              </a:rPr>
              <a:t>e</a:t>
            </a:r>
            <a:r>
              <a:rPr sz="1500" spc="-20" dirty="0" smtClean="0">
                <a:solidFill>
                  <a:srgbClr val="404040"/>
                </a:solidFill>
                <a:latin typeface="Calibri"/>
                <a:cs typeface="Calibri"/>
              </a:rPr>
              <a:t> </a:t>
            </a:r>
            <a:r>
              <a:rPr sz="1500" spc="-30" dirty="0" smtClean="0">
                <a:solidFill>
                  <a:srgbClr val="404040"/>
                </a:solidFill>
                <a:latin typeface="Calibri"/>
                <a:cs typeface="Calibri"/>
              </a:rPr>
              <a:t>v</a:t>
            </a:r>
            <a:r>
              <a:rPr sz="1500" spc="-10" dirty="0" smtClean="0">
                <a:solidFill>
                  <a:srgbClr val="404040"/>
                </a:solidFill>
                <a:latin typeface="Calibri"/>
                <a:cs typeface="Calibri"/>
              </a:rPr>
              <a:t>er</a:t>
            </a:r>
            <a:r>
              <a:rPr sz="1500" spc="10" dirty="0" smtClean="0">
                <a:solidFill>
                  <a:srgbClr val="404040"/>
                </a:solidFill>
                <a:latin typeface="Calibri"/>
                <a:cs typeface="Calibri"/>
              </a:rPr>
              <a:t> </a:t>
            </a:r>
            <a:r>
              <a:rPr sz="1500" spc="0" dirty="0" smtClean="0">
                <a:solidFill>
                  <a:srgbClr val="404040"/>
                </a:solidFill>
                <a:latin typeface="Calibri"/>
                <a:cs typeface="Calibri"/>
              </a:rPr>
              <a:t>los esq</a:t>
            </a:r>
            <a:r>
              <a:rPr sz="1500" spc="5" dirty="0" smtClean="0">
                <a:solidFill>
                  <a:srgbClr val="404040"/>
                </a:solidFill>
                <a:latin typeface="Calibri"/>
                <a:cs typeface="Calibri"/>
              </a:rPr>
              <a:t>u</a:t>
            </a:r>
            <a:r>
              <a:rPr sz="1500" spc="-10" dirty="0" smtClean="0">
                <a:solidFill>
                  <a:srgbClr val="404040"/>
                </a:solidFill>
                <a:latin typeface="Calibri"/>
                <a:cs typeface="Calibri"/>
              </a:rPr>
              <a:t>emas </a:t>
            </a:r>
            <a:r>
              <a:rPr sz="1500" spc="0" dirty="0" smtClean="0">
                <a:solidFill>
                  <a:srgbClr val="404040"/>
                </a:solidFill>
                <a:latin typeface="Calibri"/>
                <a:cs typeface="Calibri"/>
              </a:rPr>
              <a:t>ló</a:t>
            </a:r>
            <a:r>
              <a:rPr sz="1500" spc="5" dirty="0" smtClean="0">
                <a:solidFill>
                  <a:srgbClr val="404040"/>
                </a:solidFill>
                <a:latin typeface="Calibri"/>
                <a:cs typeface="Calibri"/>
              </a:rPr>
              <a:t>g</a:t>
            </a:r>
            <a:r>
              <a:rPr sz="1500" spc="0" dirty="0" smtClean="0">
                <a:solidFill>
                  <a:srgbClr val="404040"/>
                </a:solidFill>
                <a:latin typeface="Calibri"/>
                <a:cs typeface="Calibri"/>
              </a:rPr>
              <a:t>i</a:t>
            </a:r>
            <a:r>
              <a:rPr sz="1500" spc="-10" dirty="0" smtClean="0">
                <a:solidFill>
                  <a:srgbClr val="404040"/>
                </a:solidFill>
                <a:latin typeface="Calibri"/>
                <a:cs typeface="Calibri"/>
              </a:rPr>
              <a:t>c</a:t>
            </a:r>
            <a:r>
              <a:rPr sz="1500" spc="0" dirty="0" smtClean="0">
                <a:solidFill>
                  <a:srgbClr val="404040"/>
                </a:solidFill>
                <a:latin typeface="Calibri"/>
                <a:cs typeface="Calibri"/>
              </a:rPr>
              <a:t>os </a:t>
            </a:r>
            <a:r>
              <a:rPr sz="1500" spc="-10" dirty="0" smtClean="0">
                <a:solidFill>
                  <a:srgbClr val="404040"/>
                </a:solidFill>
                <a:latin typeface="Calibri"/>
                <a:cs typeface="Calibri"/>
              </a:rPr>
              <a:t>de </a:t>
            </a:r>
            <a:r>
              <a:rPr sz="1500" spc="0" dirty="0" smtClean="0">
                <a:solidFill>
                  <a:srgbClr val="404040"/>
                </a:solidFill>
                <a:latin typeface="Calibri"/>
                <a:cs typeface="Calibri"/>
              </a:rPr>
              <a:t>las</a:t>
            </a:r>
            <a:r>
              <a:rPr sz="1500" spc="-15" dirty="0" smtClean="0">
                <a:solidFill>
                  <a:srgbClr val="404040"/>
                </a:solidFill>
                <a:latin typeface="Calibri"/>
                <a:cs typeface="Calibri"/>
              </a:rPr>
              <a:t> </a:t>
            </a:r>
            <a:r>
              <a:rPr sz="1500" spc="-10" dirty="0" smtClean="0">
                <a:solidFill>
                  <a:srgbClr val="404040"/>
                </a:solidFill>
                <a:latin typeface="Calibri"/>
                <a:cs typeface="Calibri"/>
              </a:rPr>
              <a:t>e</a:t>
            </a:r>
            <a:r>
              <a:rPr sz="1500" spc="-25" dirty="0" smtClean="0">
                <a:solidFill>
                  <a:srgbClr val="404040"/>
                </a:solidFill>
                <a:latin typeface="Calibri"/>
                <a:cs typeface="Calibri"/>
              </a:rPr>
              <a:t>s</a:t>
            </a:r>
            <a:r>
              <a:rPr sz="1500" spc="-5" dirty="0" smtClean="0">
                <a:solidFill>
                  <a:srgbClr val="404040"/>
                </a:solidFill>
                <a:latin typeface="Calibri"/>
                <a:cs typeface="Calibri"/>
              </a:rPr>
              <a:t>tr</a:t>
            </a:r>
            <a:r>
              <a:rPr sz="1500" spc="0" dirty="0" smtClean="0">
                <a:solidFill>
                  <a:srgbClr val="404040"/>
                </a:solidFill>
                <a:latin typeface="Calibri"/>
                <a:cs typeface="Calibri"/>
              </a:rPr>
              <a:t>uct</a:t>
            </a:r>
            <a:r>
              <a:rPr sz="1500" spc="5" dirty="0" smtClean="0">
                <a:solidFill>
                  <a:srgbClr val="404040"/>
                </a:solidFill>
                <a:latin typeface="Calibri"/>
                <a:cs typeface="Calibri"/>
              </a:rPr>
              <a:t>u</a:t>
            </a:r>
            <a:r>
              <a:rPr sz="1500" spc="-45" dirty="0" smtClean="0">
                <a:solidFill>
                  <a:srgbClr val="404040"/>
                </a:solidFill>
                <a:latin typeface="Calibri"/>
                <a:cs typeface="Calibri"/>
              </a:rPr>
              <a:t>r</a:t>
            </a:r>
            <a:r>
              <a:rPr sz="1500" spc="0" dirty="0" smtClean="0">
                <a:solidFill>
                  <a:srgbClr val="404040"/>
                </a:solidFill>
                <a:latin typeface="Calibri"/>
                <a:cs typeface="Calibri"/>
              </a:rPr>
              <a:t>as</a:t>
            </a:r>
            <a:r>
              <a:rPr sz="1500" spc="-10" dirty="0" smtClean="0">
                <a:solidFill>
                  <a:srgbClr val="404040"/>
                </a:solidFill>
                <a:latin typeface="Calibri"/>
                <a:cs typeface="Calibri"/>
              </a:rPr>
              <a:t> de</a:t>
            </a:r>
            <a:r>
              <a:rPr sz="1500" spc="-5" dirty="0" smtClean="0">
                <a:solidFill>
                  <a:srgbClr val="404040"/>
                </a:solidFill>
                <a:latin typeface="Calibri"/>
                <a:cs typeface="Calibri"/>
              </a:rPr>
              <a:t> </a:t>
            </a:r>
            <a:r>
              <a:rPr sz="1500" spc="0" dirty="0" smtClean="0">
                <a:solidFill>
                  <a:srgbClr val="404040"/>
                </a:solidFill>
                <a:latin typeface="Calibri"/>
                <a:cs typeface="Calibri"/>
              </a:rPr>
              <a:t>d</a:t>
            </a:r>
            <a:r>
              <a:rPr sz="1500" spc="-15" dirty="0" smtClean="0">
                <a:solidFill>
                  <a:srgbClr val="404040"/>
                </a:solidFill>
                <a:latin typeface="Calibri"/>
                <a:cs typeface="Calibri"/>
              </a:rPr>
              <a:t>a</a:t>
            </a:r>
            <a:r>
              <a:rPr sz="1500" spc="-20" dirty="0" smtClean="0">
                <a:solidFill>
                  <a:srgbClr val="404040"/>
                </a:solidFill>
                <a:latin typeface="Calibri"/>
                <a:cs typeface="Calibri"/>
              </a:rPr>
              <a:t>t</a:t>
            </a:r>
            <a:r>
              <a:rPr sz="1500" spc="0" dirty="0" smtClean="0">
                <a:solidFill>
                  <a:srgbClr val="404040"/>
                </a:solidFill>
                <a:latin typeface="Calibri"/>
                <a:cs typeface="Calibri"/>
              </a:rPr>
              <a:t>os</a:t>
            </a:r>
            <a:endParaRPr sz="1500">
              <a:latin typeface="Calibri"/>
              <a:cs typeface="Calibri"/>
            </a:endParaRPr>
          </a:p>
        </p:txBody>
      </p:sp>
      <p:sp>
        <p:nvSpPr>
          <p:cNvPr id="5" name="Marcador de número de diapositiva 4"/>
          <p:cNvSpPr>
            <a:spLocks noGrp="1"/>
          </p:cNvSpPr>
          <p:nvPr>
            <p:ph type="sldNum" sz="quarter" idx="7"/>
          </p:nvPr>
        </p:nvSpPr>
        <p:spPr/>
        <p:txBody>
          <a:bodyPr/>
          <a:lstStyle/>
          <a:p>
            <a:fld id="{B6F15528-21DE-4FAA-801E-634DDDAF4B2B}" type="slidenum">
              <a:rPr lang="es-AR" smtClean="0"/>
              <a:t>3</a:t>
            </a:fld>
            <a:endParaRPr lang="es-AR"/>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5" dirty="0" smtClean="0">
                <a:solidFill>
                  <a:srgbClr val="404040"/>
                </a:solidFill>
                <a:latin typeface="Calibri Light"/>
                <a:cs typeface="Calibri Light"/>
              </a:rPr>
              <a:t>D</a:t>
            </a:r>
            <a:r>
              <a:rPr sz="4800" u="sng" spc="-70" dirty="0" smtClean="0">
                <a:solidFill>
                  <a:srgbClr val="404040"/>
                </a:solidFill>
                <a:latin typeface="Calibri Light"/>
                <a:cs typeface="Calibri Light"/>
              </a:rPr>
              <a:t>i</a:t>
            </a:r>
            <a:r>
              <a:rPr sz="4800" u="sng" spc="-80" dirty="0" smtClean="0">
                <a:solidFill>
                  <a:srgbClr val="404040"/>
                </a:solidFill>
                <a:latin typeface="Calibri Light"/>
                <a:cs typeface="Calibri Light"/>
              </a:rPr>
              <a:t>a</a:t>
            </a:r>
            <a:r>
              <a:rPr sz="4800" u="sng" spc="-70" dirty="0" smtClean="0">
                <a:solidFill>
                  <a:srgbClr val="404040"/>
                </a:solidFill>
                <a:latin typeface="Calibri Light"/>
                <a:cs typeface="Calibri Light"/>
              </a:rPr>
              <a:t>g</a:t>
            </a:r>
            <a:r>
              <a:rPr sz="4800" u="sng" spc="-165" dirty="0" smtClean="0">
                <a:solidFill>
                  <a:srgbClr val="404040"/>
                </a:solidFill>
                <a:latin typeface="Calibri Light"/>
                <a:cs typeface="Calibri Light"/>
              </a:rPr>
              <a:t>r</a:t>
            </a:r>
            <a:r>
              <a:rPr sz="4800" u="sng" spc="-80" dirty="0" smtClean="0">
                <a:solidFill>
                  <a:srgbClr val="404040"/>
                </a:solidFill>
                <a:latin typeface="Calibri Light"/>
                <a:cs typeface="Calibri Light"/>
              </a:rPr>
              <a:t>a</a:t>
            </a:r>
            <a:r>
              <a:rPr sz="4800" u="sng" spc="-55" dirty="0" smtClean="0">
                <a:solidFill>
                  <a:srgbClr val="404040"/>
                </a:solidFill>
                <a:latin typeface="Calibri Light"/>
                <a:cs typeface="Calibri Light"/>
              </a:rPr>
              <a:t>m</a:t>
            </a:r>
            <a:r>
              <a:rPr sz="4800" u="sng" spc="-25" dirty="0" smtClean="0">
                <a:solidFill>
                  <a:srgbClr val="404040"/>
                </a:solidFill>
                <a:latin typeface="Calibri Light"/>
                <a:cs typeface="Calibri Light"/>
              </a:rPr>
              <a:t>a</a:t>
            </a:r>
            <a:r>
              <a:rPr sz="4800" u="sng" spc="-95" dirty="0" smtClean="0">
                <a:solidFill>
                  <a:srgbClr val="404040"/>
                </a:solidFill>
                <a:latin typeface="Calibri Light"/>
                <a:cs typeface="Calibri Light"/>
              </a:rPr>
              <a:t> </a:t>
            </a:r>
            <a:r>
              <a:rPr sz="4800" u="sng" spc="-75" dirty="0" smtClean="0">
                <a:solidFill>
                  <a:srgbClr val="404040"/>
                </a:solidFill>
                <a:latin typeface="Calibri Light"/>
                <a:cs typeface="Calibri Light"/>
              </a:rPr>
              <a:t>d</a:t>
            </a:r>
            <a:r>
              <a:rPr sz="4800" u="sng" spc="0" dirty="0" smtClean="0">
                <a:solidFill>
                  <a:srgbClr val="404040"/>
                </a:solidFill>
                <a:latin typeface="Calibri Light"/>
                <a:cs typeface="Calibri Light"/>
              </a:rPr>
              <a:t>e</a:t>
            </a:r>
            <a:r>
              <a:rPr sz="4800" u="sng" spc="-100" dirty="0" smtClean="0">
                <a:solidFill>
                  <a:srgbClr val="404040"/>
                </a:solidFill>
                <a:latin typeface="Calibri Light"/>
                <a:cs typeface="Calibri Light"/>
              </a:rPr>
              <a:t> </a:t>
            </a:r>
            <a:r>
              <a:rPr sz="4800" u="sng" spc="-50" dirty="0" smtClean="0">
                <a:solidFill>
                  <a:srgbClr val="404040"/>
                </a:solidFill>
                <a:latin typeface="Calibri Light"/>
                <a:cs typeface="Calibri Light"/>
              </a:rPr>
              <a:t>C</a:t>
            </a:r>
            <a:r>
              <a:rPr sz="4800" u="sng" spc="-70" dirty="0" smtClean="0">
                <a:solidFill>
                  <a:srgbClr val="404040"/>
                </a:solidFill>
                <a:latin typeface="Calibri Light"/>
                <a:cs typeface="Calibri Light"/>
              </a:rPr>
              <a:t>l</a:t>
            </a:r>
            <a:r>
              <a:rPr sz="4800" u="sng" spc="-80" dirty="0" smtClean="0">
                <a:solidFill>
                  <a:srgbClr val="404040"/>
                </a:solidFill>
                <a:latin typeface="Calibri Light"/>
                <a:cs typeface="Calibri Light"/>
              </a:rPr>
              <a:t>a</a:t>
            </a:r>
            <a:r>
              <a:rPr sz="4800" u="sng" spc="-65" dirty="0" smtClean="0">
                <a:solidFill>
                  <a:srgbClr val="404040"/>
                </a:solidFill>
                <a:latin typeface="Calibri Light"/>
                <a:cs typeface="Calibri Light"/>
              </a:rPr>
              <a:t>s</a:t>
            </a:r>
            <a:r>
              <a:rPr sz="4800" u="sng" spc="-45" dirty="0" smtClean="0">
                <a:solidFill>
                  <a:srgbClr val="404040"/>
                </a:solidFill>
                <a:latin typeface="Calibri Light"/>
                <a:cs typeface="Calibri Light"/>
              </a:rPr>
              <a:t>e</a:t>
            </a:r>
            <a:r>
              <a:rPr sz="4800" u="sng" spc="-20" dirty="0" smtClean="0">
                <a:solidFill>
                  <a:srgbClr val="404040"/>
                </a:solidFill>
                <a:latin typeface="Calibri Light"/>
                <a:cs typeface="Calibri Light"/>
              </a:rPr>
              <a:t>s 	</a:t>
            </a:r>
            <a:endParaRPr sz="4800">
              <a:latin typeface="Calibri Light"/>
              <a:cs typeface="Calibri Light"/>
            </a:endParaRPr>
          </a:p>
        </p:txBody>
      </p:sp>
      <p:sp>
        <p:nvSpPr>
          <p:cNvPr id="3" name="object 3"/>
          <p:cNvSpPr txBox="1"/>
          <p:nvPr/>
        </p:nvSpPr>
        <p:spPr>
          <a:xfrm>
            <a:off x="1084884" y="1845183"/>
            <a:ext cx="7299325" cy="1275080"/>
          </a:xfrm>
          <a:prstGeom prst="rect">
            <a:avLst/>
          </a:prstGeom>
        </p:spPr>
        <p:txBody>
          <a:bodyPr vert="horz" wrap="square" lIns="0" tIns="0" rIns="0" bIns="0" rtlCol="0">
            <a:noAutofit/>
          </a:bodyPr>
          <a:lstStyle/>
          <a:p>
            <a:pPr marL="190500" indent="-178435">
              <a:lnSpc>
                <a:spcPct val="100000"/>
              </a:lnSpc>
              <a:buClr>
                <a:srgbClr val="1CACE3"/>
              </a:buClr>
              <a:buFont typeface="Arial"/>
              <a:buChar char="•"/>
              <a:tabLst>
                <a:tab pos="190500" algn="l"/>
              </a:tabLst>
            </a:pPr>
            <a:r>
              <a:rPr sz="2000" spc="0" dirty="0" smtClean="0">
                <a:solidFill>
                  <a:srgbClr val="404040"/>
                </a:solidFill>
                <a:latin typeface="Calibri"/>
                <a:cs typeface="Calibri"/>
              </a:rPr>
              <a:t>Cada</a:t>
            </a:r>
            <a:r>
              <a:rPr sz="2000" spc="-10" dirty="0" smtClean="0">
                <a:solidFill>
                  <a:srgbClr val="404040"/>
                </a:solidFill>
                <a:latin typeface="Calibri"/>
                <a:cs typeface="Calibri"/>
              </a:rPr>
              <a:t> </a:t>
            </a:r>
            <a:r>
              <a:rPr sz="2000" spc="0" dirty="0" smtClean="0">
                <a:solidFill>
                  <a:srgbClr val="404040"/>
                </a:solidFill>
                <a:latin typeface="Calibri"/>
                <a:cs typeface="Calibri"/>
              </a:rPr>
              <a:t>clase</a:t>
            </a:r>
            <a:r>
              <a:rPr sz="2000" spc="10" dirty="0" smtClean="0">
                <a:solidFill>
                  <a:srgbClr val="404040"/>
                </a:solidFill>
                <a:latin typeface="Calibri"/>
                <a:cs typeface="Calibri"/>
              </a:rPr>
              <a:t> </a:t>
            </a:r>
            <a:r>
              <a:rPr sz="2000" spc="-5" dirty="0" smtClean="0">
                <a:solidFill>
                  <a:srgbClr val="404040"/>
                </a:solidFill>
                <a:latin typeface="Calibri"/>
                <a:cs typeface="Calibri"/>
              </a:rPr>
              <a:t>s</a:t>
            </a:r>
            <a:r>
              <a:rPr sz="2000" spc="0" dirty="0" smtClean="0">
                <a:solidFill>
                  <a:srgbClr val="404040"/>
                </a:solidFill>
                <a:latin typeface="Calibri"/>
                <a:cs typeface="Calibri"/>
              </a:rPr>
              <a:t>e </a:t>
            </a:r>
            <a:r>
              <a:rPr sz="2000" spc="-30" dirty="0" smtClean="0">
                <a:solidFill>
                  <a:srgbClr val="404040"/>
                </a:solidFill>
                <a:latin typeface="Calibri"/>
                <a:cs typeface="Calibri"/>
              </a:rPr>
              <a:t>r</a:t>
            </a:r>
            <a:r>
              <a:rPr sz="2000" spc="0" dirty="0" smtClean="0">
                <a:solidFill>
                  <a:srgbClr val="404040"/>
                </a:solidFill>
                <a:latin typeface="Calibri"/>
                <a:cs typeface="Calibri"/>
              </a:rPr>
              <a:t>ep</a:t>
            </a:r>
            <a:r>
              <a:rPr sz="2000" spc="-30" dirty="0" smtClean="0">
                <a:solidFill>
                  <a:srgbClr val="404040"/>
                </a:solidFill>
                <a:latin typeface="Calibri"/>
                <a:cs typeface="Calibri"/>
              </a:rPr>
              <a:t>r</a:t>
            </a:r>
            <a:r>
              <a:rPr sz="2000" spc="0" dirty="0" smtClean="0">
                <a:solidFill>
                  <a:srgbClr val="404040"/>
                </a:solidFill>
                <a:latin typeface="Calibri"/>
                <a:cs typeface="Calibri"/>
              </a:rPr>
              <a:t>es</a:t>
            </a:r>
            <a:r>
              <a:rPr sz="2000" spc="-10" dirty="0" smtClean="0">
                <a:solidFill>
                  <a:srgbClr val="404040"/>
                </a:solidFill>
                <a:latin typeface="Calibri"/>
                <a:cs typeface="Calibri"/>
              </a:rPr>
              <a:t>e</a:t>
            </a:r>
            <a:r>
              <a:rPr sz="2000" spc="-25" dirty="0" smtClean="0">
                <a:solidFill>
                  <a:srgbClr val="404040"/>
                </a:solidFill>
                <a:latin typeface="Calibri"/>
                <a:cs typeface="Calibri"/>
              </a:rPr>
              <a:t>nt</a:t>
            </a:r>
            <a:r>
              <a:rPr sz="2000" spc="0" dirty="0" smtClean="0">
                <a:solidFill>
                  <a:srgbClr val="404040"/>
                </a:solidFill>
                <a:latin typeface="Calibri"/>
                <a:cs typeface="Calibri"/>
              </a:rPr>
              <a:t>a</a:t>
            </a:r>
            <a:r>
              <a:rPr sz="2000" spc="30" dirty="0" smtClean="0">
                <a:solidFill>
                  <a:srgbClr val="404040"/>
                </a:solidFill>
                <a:latin typeface="Calibri"/>
                <a:cs typeface="Calibri"/>
              </a:rPr>
              <a:t> </a:t>
            </a:r>
            <a:r>
              <a:rPr sz="2000" spc="0" dirty="0" smtClean="0">
                <a:solidFill>
                  <a:srgbClr val="404040"/>
                </a:solidFill>
                <a:latin typeface="Calibri"/>
                <a:cs typeface="Calibri"/>
              </a:rPr>
              <a:t>por</a:t>
            </a:r>
            <a:r>
              <a:rPr sz="2000" spc="-10" dirty="0" smtClean="0">
                <a:solidFill>
                  <a:srgbClr val="404040"/>
                </a:solidFill>
                <a:latin typeface="Calibri"/>
                <a:cs typeface="Calibri"/>
              </a:rPr>
              <a:t> </a:t>
            </a:r>
            <a:r>
              <a:rPr sz="2000" spc="0" dirty="0" smtClean="0">
                <a:solidFill>
                  <a:srgbClr val="404040"/>
                </a:solidFill>
                <a:latin typeface="Calibri"/>
                <a:cs typeface="Calibri"/>
              </a:rPr>
              <a:t>un</a:t>
            </a:r>
            <a:r>
              <a:rPr sz="2000" spc="-20" dirty="0" smtClean="0">
                <a:solidFill>
                  <a:srgbClr val="404040"/>
                </a:solidFill>
                <a:latin typeface="Calibri"/>
                <a:cs typeface="Calibri"/>
              </a:rPr>
              <a:t> </a:t>
            </a:r>
            <a:r>
              <a:rPr sz="2000" spc="-30" dirty="0" smtClean="0">
                <a:solidFill>
                  <a:srgbClr val="404040"/>
                </a:solidFill>
                <a:latin typeface="Calibri"/>
                <a:cs typeface="Calibri"/>
              </a:rPr>
              <a:t>r</a:t>
            </a:r>
            <a:r>
              <a:rPr sz="2000" spc="0" dirty="0" smtClean="0">
                <a:solidFill>
                  <a:srgbClr val="404040"/>
                </a:solidFill>
                <a:latin typeface="Calibri"/>
                <a:cs typeface="Calibri"/>
              </a:rPr>
              <a:t>ec</a:t>
            </a:r>
            <a:r>
              <a:rPr sz="2000" spc="-20" dirty="0" smtClean="0">
                <a:solidFill>
                  <a:srgbClr val="404040"/>
                </a:solidFill>
                <a:latin typeface="Calibri"/>
                <a:cs typeface="Calibri"/>
              </a:rPr>
              <a:t>t</a:t>
            </a:r>
            <a:r>
              <a:rPr sz="2000" spc="0" dirty="0" smtClean="0">
                <a:solidFill>
                  <a:srgbClr val="404040"/>
                </a:solidFill>
                <a:latin typeface="Calibri"/>
                <a:cs typeface="Calibri"/>
              </a:rPr>
              <a:t>án</a:t>
            </a:r>
            <a:r>
              <a:rPr sz="2000" spc="5" dirty="0" smtClean="0">
                <a:solidFill>
                  <a:srgbClr val="404040"/>
                </a:solidFill>
                <a:latin typeface="Calibri"/>
                <a:cs typeface="Calibri"/>
              </a:rPr>
              <a:t>g</a:t>
            </a:r>
            <a:r>
              <a:rPr sz="2000" spc="0" dirty="0" smtClean="0">
                <a:solidFill>
                  <a:srgbClr val="404040"/>
                </a:solidFill>
                <a:latin typeface="Calibri"/>
                <a:cs typeface="Calibri"/>
              </a:rPr>
              <a:t>ulo</a:t>
            </a:r>
            <a:r>
              <a:rPr sz="2000" spc="-20" dirty="0" smtClean="0">
                <a:solidFill>
                  <a:srgbClr val="404040"/>
                </a:solidFill>
                <a:latin typeface="Calibri"/>
                <a:cs typeface="Calibri"/>
              </a:rPr>
              <a:t> </a:t>
            </a:r>
            <a:r>
              <a:rPr sz="2000" spc="-10" dirty="0" smtClean="0">
                <a:solidFill>
                  <a:srgbClr val="404040"/>
                </a:solidFill>
                <a:latin typeface="Calibri"/>
                <a:cs typeface="Calibri"/>
              </a:rPr>
              <a:t>c</a:t>
            </a:r>
            <a:r>
              <a:rPr sz="2000" spc="0" dirty="0" smtClean="0">
                <a:solidFill>
                  <a:srgbClr val="404040"/>
                </a:solidFill>
                <a:latin typeface="Calibri"/>
                <a:cs typeface="Calibri"/>
              </a:rPr>
              <a:t>on</a:t>
            </a:r>
            <a:r>
              <a:rPr sz="2000" spc="-20" dirty="0" smtClean="0">
                <a:solidFill>
                  <a:srgbClr val="404040"/>
                </a:solidFill>
                <a:latin typeface="Calibri"/>
                <a:cs typeface="Calibri"/>
              </a:rPr>
              <a:t> </a:t>
            </a:r>
            <a:r>
              <a:rPr sz="2000" spc="0" dirty="0" smtClean="0">
                <a:solidFill>
                  <a:srgbClr val="404040"/>
                </a:solidFill>
                <a:latin typeface="Calibri"/>
                <a:cs typeface="Calibri"/>
              </a:rPr>
              <a:t>t</a:t>
            </a:r>
            <a:r>
              <a:rPr sz="2000" spc="-30" dirty="0" smtClean="0">
                <a:solidFill>
                  <a:srgbClr val="404040"/>
                </a:solidFill>
                <a:latin typeface="Calibri"/>
                <a:cs typeface="Calibri"/>
              </a:rPr>
              <a:t>r</a:t>
            </a:r>
            <a:r>
              <a:rPr sz="2000" spc="0" dirty="0" smtClean="0">
                <a:solidFill>
                  <a:srgbClr val="404040"/>
                </a:solidFill>
                <a:latin typeface="Calibri"/>
                <a:cs typeface="Calibri"/>
              </a:rPr>
              <a:t>es</a:t>
            </a:r>
            <a:r>
              <a:rPr sz="2000" spc="10" dirty="0" smtClean="0">
                <a:solidFill>
                  <a:srgbClr val="404040"/>
                </a:solidFill>
                <a:latin typeface="Calibri"/>
                <a:cs typeface="Calibri"/>
              </a:rPr>
              <a:t> </a:t>
            </a:r>
            <a:r>
              <a:rPr sz="2000" spc="-10" dirty="0" smtClean="0">
                <a:solidFill>
                  <a:srgbClr val="404040"/>
                </a:solidFill>
                <a:latin typeface="Calibri"/>
                <a:cs typeface="Calibri"/>
              </a:rPr>
              <a:t>c</a:t>
            </a:r>
            <a:r>
              <a:rPr sz="2000" spc="0" dirty="0" smtClean="0">
                <a:solidFill>
                  <a:srgbClr val="404040"/>
                </a:solidFill>
                <a:latin typeface="Calibri"/>
                <a:cs typeface="Calibri"/>
              </a:rPr>
              <a:t>ompart</a:t>
            </a:r>
            <a:r>
              <a:rPr sz="2000" spc="-10" dirty="0" smtClean="0">
                <a:solidFill>
                  <a:srgbClr val="404040"/>
                </a:solidFill>
                <a:latin typeface="Calibri"/>
                <a:cs typeface="Calibri"/>
              </a:rPr>
              <a:t>i</a:t>
            </a:r>
            <a:r>
              <a:rPr sz="2000" spc="0" dirty="0" smtClean="0">
                <a:solidFill>
                  <a:srgbClr val="404040"/>
                </a:solidFill>
                <a:latin typeface="Calibri"/>
                <a:cs typeface="Calibri"/>
              </a:rPr>
              <a:t>m</a:t>
            </a:r>
            <a:r>
              <a:rPr sz="2000" spc="-10" dirty="0" smtClean="0">
                <a:solidFill>
                  <a:srgbClr val="404040"/>
                </a:solidFill>
                <a:latin typeface="Calibri"/>
                <a:cs typeface="Calibri"/>
              </a:rPr>
              <a:t>e</a:t>
            </a:r>
            <a:r>
              <a:rPr sz="2000" spc="-25" dirty="0" smtClean="0">
                <a:solidFill>
                  <a:srgbClr val="404040"/>
                </a:solidFill>
                <a:latin typeface="Calibri"/>
                <a:cs typeface="Calibri"/>
              </a:rPr>
              <a:t>nt</a:t>
            </a:r>
            <a:r>
              <a:rPr sz="2000" spc="0" dirty="0" smtClean="0">
                <a:solidFill>
                  <a:srgbClr val="404040"/>
                </a:solidFill>
                <a:latin typeface="Calibri"/>
                <a:cs typeface="Calibri"/>
              </a:rPr>
              <a:t>os</a:t>
            </a:r>
            <a:endParaRPr sz="2000" dirty="0">
              <a:latin typeface="Calibri"/>
              <a:cs typeface="Calibri"/>
            </a:endParaRPr>
          </a:p>
          <a:p>
            <a:pPr marL="483234" lvl="1" indent="-178435">
              <a:lnSpc>
                <a:spcPct val="100000"/>
              </a:lnSpc>
              <a:spcBef>
                <a:spcPts val="200"/>
              </a:spcBef>
              <a:buClr>
                <a:srgbClr val="1CACE3"/>
              </a:buClr>
              <a:buFont typeface="Arial"/>
              <a:buChar char="•"/>
              <a:tabLst>
                <a:tab pos="483234" algn="l"/>
              </a:tabLst>
            </a:pPr>
            <a:r>
              <a:rPr sz="1800" b="1" spc="-15" dirty="0" smtClean="0">
                <a:solidFill>
                  <a:srgbClr val="404040"/>
                </a:solidFill>
                <a:latin typeface="Calibri"/>
                <a:cs typeface="Calibri"/>
              </a:rPr>
              <a:t>Nomb</a:t>
            </a:r>
            <a:r>
              <a:rPr sz="1800" b="1" spc="-35" dirty="0" smtClean="0">
                <a:solidFill>
                  <a:srgbClr val="404040"/>
                </a:solidFill>
                <a:latin typeface="Calibri"/>
                <a:cs typeface="Calibri"/>
              </a:rPr>
              <a:t>r</a:t>
            </a:r>
            <a:r>
              <a:rPr sz="1800" b="1" spc="-10" dirty="0" smtClean="0">
                <a:solidFill>
                  <a:srgbClr val="404040"/>
                </a:solidFill>
                <a:latin typeface="Calibri"/>
                <a:cs typeface="Calibri"/>
              </a:rPr>
              <a:t>e</a:t>
            </a:r>
            <a:r>
              <a:rPr sz="1800" b="1" spc="5" dirty="0" smtClean="0">
                <a:solidFill>
                  <a:srgbClr val="404040"/>
                </a:solidFill>
                <a:latin typeface="Calibri"/>
                <a:cs typeface="Calibri"/>
              </a:rPr>
              <a:t> </a:t>
            </a:r>
            <a:r>
              <a:rPr sz="1800" b="1" spc="-10" dirty="0" smtClean="0">
                <a:solidFill>
                  <a:srgbClr val="404040"/>
                </a:solidFill>
                <a:latin typeface="Calibri"/>
                <a:cs typeface="Calibri"/>
              </a:rPr>
              <a:t>de</a:t>
            </a:r>
            <a:r>
              <a:rPr sz="1800" b="1" spc="15" dirty="0" smtClean="0">
                <a:solidFill>
                  <a:srgbClr val="404040"/>
                </a:solidFill>
                <a:latin typeface="Calibri"/>
                <a:cs typeface="Calibri"/>
              </a:rPr>
              <a:t> </a:t>
            </a:r>
            <a:r>
              <a:rPr sz="1800" b="1" spc="-10" dirty="0" smtClean="0">
                <a:solidFill>
                  <a:srgbClr val="404040"/>
                </a:solidFill>
                <a:latin typeface="Calibri"/>
                <a:cs typeface="Calibri"/>
              </a:rPr>
              <a:t>l</a:t>
            </a:r>
            <a:r>
              <a:rPr sz="1800" b="1" spc="0" dirty="0" smtClean="0">
                <a:solidFill>
                  <a:srgbClr val="404040"/>
                </a:solidFill>
                <a:latin typeface="Calibri"/>
                <a:cs typeface="Calibri"/>
              </a:rPr>
              <a:t>a</a:t>
            </a:r>
            <a:r>
              <a:rPr sz="1800" b="1" spc="15" dirty="0" smtClean="0">
                <a:solidFill>
                  <a:srgbClr val="404040"/>
                </a:solidFill>
                <a:latin typeface="Calibri"/>
                <a:cs typeface="Calibri"/>
              </a:rPr>
              <a:t> </a:t>
            </a:r>
            <a:r>
              <a:rPr sz="1800" b="1" spc="-20" dirty="0" smtClean="0">
                <a:solidFill>
                  <a:srgbClr val="404040"/>
                </a:solidFill>
                <a:latin typeface="Calibri"/>
                <a:cs typeface="Calibri"/>
              </a:rPr>
              <a:t>c</a:t>
            </a:r>
            <a:r>
              <a:rPr sz="1800" b="1" spc="-5" dirty="0" smtClean="0">
                <a:solidFill>
                  <a:srgbClr val="404040"/>
                </a:solidFill>
                <a:latin typeface="Calibri"/>
                <a:cs typeface="Calibri"/>
              </a:rPr>
              <a:t>l</a:t>
            </a:r>
            <a:r>
              <a:rPr sz="1800" b="1" spc="0" dirty="0" smtClean="0">
                <a:solidFill>
                  <a:srgbClr val="404040"/>
                </a:solidFill>
                <a:latin typeface="Calibri"/>
                <a:cs typeface="Calibri"/>
              </a:rPr>
              <a:t>as</a:t>
            </a:r>
            <a:r>
              <a:rPr sz="1800" b="1" spc="-10" dirty="0" smtClean="0">
                <a:solidFill>
                  <a:srgbClr val="404040"/>
                </a:solidFill>
                <a:latin typeface="Calibri"/>
                <a:cs typeface="Calibri"/>
              </a:rPr>
              <a:t>e</a:t>
            </a:r>
            <a:endParaRPr sz="1800" b="1" dirty="0">
              <a:latin typeface="Calibri"/>
              <a:cs typeface="Calibri"/>
            </a:endParaRPr>
          </a:p>
          <a:p>
            <a:pPr marL="483234" lvl="1" indent="-178435">
              <a:lnSpc>
                <a:spcPct val="100000"/>
              </a:lnSpc>
              <a:spcBef>
                <a:spcPts val="385"/>
              </a:spcBef>
              <a:buClr>
                <a:srgbClr val="1CACE3"/>
              </a:buClr>
              <a:buFont typeface="Arial"/>
              <a:buChar char="•"/>
              <a:tabLst>
                <a:tab pos="483234" algn="l"/>
              </a:tabLst>
            </a:pPr>
            <a:r>
              <a:rPr sz="1800" b="1" spc="-65" dirty="0" smtClean="0">
                <a:solidFill>
                  <a:srgbClr val="404040"/>
                </a:solidFill>
                <a:latin typeface="Calibri"/>
                <a:cs typeface="Calibri"/>
              </a:rPr>
              <a:t>A</a:t>
            </a:r>
            <a:r>
              <a:rPr sz="1800" b="1" spc="-10" dirty="0" smtClean="0">
                <a:solidFill>
                  <a:srgbClr val="404040"/>
                </a:solidFill>
                <a:latin typeface="Calibri"/>
                <a:cs typeface="Calibri"/>
              </a:rPr>
              <a:t>t</a:t>
            </a:r>
            <a:r>
              <a:rPr sz="1800" b="1" spc="-20" dirty="0" smtClean="0">
                <a:solidFill>
                  <a:srgbClr val="404040"/>
                </a:solidFill>
                <a:latin typeface="Calibri"/>
                <a:cs typeface="Calibri"/>
              </a:rPr>
              <a:t>r</a:t>
            </a:r>
            <a:r>
              <a:rPr sz="1800" b="1" spc="-5" dirty="0" smtClean="0">
                <a:solidFill>
                  <a:srgbClr val="404040"/>
                </a:solidFill>
                <a:latin typeface="Calibri"/>
                <a:cs typeface="Calibri"/>
              </a:rPr>
              <a:t>i</a:t>
            </a:r>
            <a:r>
              <a:rPr sz="1800" b="1" spc="0" dirty="0" smtClean="0">
                <a:solidFill>
                  <a:srgbClr val="404040"/>
                </a:solidFill>
                <a:latin typeface="Calibri"/>
                <a:cs typeface="Calibri"/>
              </a:rPr>
              <a:t>bu</a:t>
            </a:r>
            <a:r>
              <a:rPr sz="1800" b="1" spc="-25" dirty="0" smtClean="0">
                <a:solidFill>
                  <a:srgbClr val="404040"/>
                </a:solidFill>
                <a:latin typeface="Calibri"/>
                <a:cs typeface="Calibri"/>
              </a:rPr>
              <a:t>t</a:t>
            </a:r>
            <a:r>
              <a:rPr sz="1800" b="1" spc="0" dirty="0" smtClean="0">
                <a:solidFill>
                  <a:srgbClr val="404040"/>
                </a:solidFill>
                <a:latin typeface="Calibri"/>
                <a:cs typeface="Calibri"/>
              </a:rPr>
              <a:t>os</a:t>
            </a:r>
            <a:r>
              <a:rPr sz="1800" b="1" spc="5" dirty="0" smtClean="0">
                <a:solidFill>
                  <a:srgbClr val="404040"/>
                </a:solidFill>
                <a:latin typeface="Calibri"/>
                <a:cs typeface="Calibri"/>
              </a:rPr>
              <a:t> </a:t>
            </a:r>
            <a:r>
              <a:rPr sz="1800" b="1" spc="-10" dirty="0" smtClean="0">
                <a:solidFill>
                  <a:srgbClr val="404040"/>
                </a:solidFill>
                <a:latin typeface="Calibri"/>
                <a:cs typeface="Calibri"/>
              </a:rPr>
              <a:t>de l</a:t>
            </a:r>
            <a:r>
              <a:rPr sz="1800" b="1" spc="0" dirty="0" smtClean="0">
                <a:solidFill>
                  <a:srgbClr val="404040"/>
                </a:solidFill>
                <a:latin typeface="Calibri"/>
                <a:cs typeface="Calibri"/>
              </a:rPr>
              <a:t>a</a:t>
            </a:r>
            <a:r>
              <a:rPr sz="1800" b="1" spc="15" dirty="0" smtClean="0">
                <a:solidFill>
                  <a:srgbClr val="404040"/>
                </a:solidFill>
                <a:latin typeface="Calibri"/>
                <a:cs typeface="Calibri"/>
              </a:rPr>
              <a:t> </a:t>
            </a:r>
            <a:r>
              <a:rPr sz="1800" b="1" spc="-20" dirty="0" smtClean="0">
                <a:solidFill>
                  <a:srgbClr val="404040"/>
                </a:solidFill>
                <a:latin typeface="Calibri"/>
                <a:cs typeface="Calibri"/>
              </a:rPr>
              <a:t>c</a:t>
            </a:r>
            <a:r>
              <a:rPr sz="1800" b="1" spc="-5" dirty="0" smtClean="0">
                <a:solidFill>
                  <a:srgbClr val="404040"/>
                </a:solidFill>
                <a:latin typeface="Calibri"/>
                <a:cs typeface="Calibri"/>
              </a:rPr>
              <a:t>l</a:t>
            </a:r>
            <a:r>
              <a:rPr sz="1800" b="1" spc="0" dirty="0" smtClean="0">
                <a:solidFill>
                  <a:srgbClr val="404040"/>
                </a:solidFill>
                <a:latin typeface="Calibri"/>
                <a:cs typeface="Calibri"/>
              </a:rPr>
              <a:t>as</a:t>
            </a:r>
            <a:r>
              <a:rPr sz="1800" b="1" spc="-10" dirty="0" smtClean="0">
                <a:solidFill>
                  <a:srgbClr val="404040"/>
                </a:solidFill>
                <a:latin typeface="Calibri"/>
                <a:cs typeface="Calibri"/>
              </a:rPr>
              <a:t>e</a:t>
            </a:r>
            <a:endParaRPr sz="1800" b="1" dirty="0">
              <a:latin typeface="Calibri"/>
              <a:cs typeface="Calibri"/>
            </a:endParaRPr>
          </a:p>
          <a:p>
            <a:pPr marL="483234" lvl="1" indent="-178435">
              <a:lnSpc>
                <a:spcPct val="100000"/>
              </a:lnSpc>
              <a:spcBef>
                <a:spcPts val="384"/>
              </a:spcBef>
              <a:buClr>
                <a:srgbClr val="1CACE3"/>
              </a:buClr>
              <a:buFont typeface="Arial"/>
              <a:buChar char="•"/>
              <a:tabLst>
                <a:tab pos="483234" algn="l"/>
              </a:tabLst>
            </a:pPr>
            <a:r>
              <a:rPr sz="1800" b="1" spc="-10" dirty="0" smtClean="0">
                <a:solidFill>
                  <a:srgbClr val="404040"/>
                </a:solidFill>
                <a:latin typeface="Calibri"/>
                <a:cs typeface="Calibri"/>
              </a:rPr>
              <a:t>Ope</a:t>
            </a:r>
            <a:r>
              <a:rPr sz="1800" b="1" spc="-50" dirty="0" smtClean="0">
                <a:solidFill>
                  <a:srgbClr val="404040"/>
                </a:solidFill>
                <a:latin typeface="Calibri"/>
                <a:cs typeface="Calibri"/>
              </a:rPr>
              <a:t>r</a:t>
            </a:r>
            <a:r>
              <a:rPr sz="1800" b="1" spc="0" dirty="0" smtClean="0">
                <a:solidFill>
                  <a:srgbClr val="404040"/>
                </a:solidFill>
                <a:latin typeface="Calibri"/>
                <a:cs typeface="Calibri"/>
              </a:rPr>
              <a:t>ac</a:t>
            </a:r>
            <a:r>
              <a:rPr sz="1800" b="1" spc="-10" dirty="0" smtClean="0">
                <a:solidFill>
                  <a:srgbClr val="404040"/>
                </a:solidFill>
                <a:latin typeface="Calibri"/>
                <a:cs typeface="Calibri"/>
              </a:rPr>
              <a:t>i</a:t>
            </a:r>
            <a:r>
              <a:rPr sz="1800" b="1" spc="0" dirty="0" smtClean="0">
                <a:solidFill>
                  <a:srgbClr val="404040"/>
                </a:solidFill>
                <a:latin typeface="Calibri"/>
                <a:cs typeface="Calibri"/>
              </a:rPr>
              <a:t>ones</a:t>
            </a:r>
            <a:r>
              <a:rPr sz="1800" b="1" spc="15" dirty="0" smtClean="0">
                <a:solidFill>
                  <a:srgbClr val="404040"/>
                </a:solidFill>
                <a:latin typeface="Calibri"/>
                <a:cs typeface="Calibri"/>
              </a:rPr>
              <a:t> </a:t>
            </a:r>
            <a:r>
              <a:rPr sz="1800" b="1" spc="-10" dirty="0" smtClean="0">
                <a:solidFill>
                  <a:srgbClr val="404040"/>
                </a:solidFill>
                <a:latin typeface="Calibri"/>
                <a:cs typeface="Calibri"/>
              </a:rPr>
              <a:t>de l</a:t>
            </a:r>
            <a:r>
              <a:rPr sz="1800" b="1" spc="0" dirty="0" smtClean="0">
                <a:solidFill>
                  <a:srgbClr val="404040"/>
                </a:solidFill>
                <a:latin typeface="Calibri"/>
                <a:cs typeface="Calibri"/>
              </a:rPr>
              <a:t>a</a:t>
            </a:r>
            <a:r>
              <a:rPr sz="1800" b="1" spc="15" dirty="0" smtClean="0">
                <a:solidFill>
                  <a:srgbClr val="404040"/>
                </a:solidFill>
                <a:latin typeface="Calibri"/>
                <a:cs typeface="Calibri"/>
              </a:rPr>
              <a:t> </a:t>
            </a:r>
            <a:r>
              <a:rPr sz="1800" b="1" spc="-20" dirty="0" smtClean="0">
                <a:solidFill>
                  <a:srgbClr val="404040"/>
                </a:solidFill>
                <a:latin typeface="Calibri"/>
                <a:cs typeface="Calibri"/>
              </a:rPr>
              <a:t>c</a:t>
            </a:r>
            <a:r>
              <a:rPr sz="1800" b="1" spc="-5" dirty="0" smtClean="0">
                <a:solidFill>
                  <a:srgbClr val="404040"/>
                </a:solidFill>
                <a:latin typeface="Calibri"/>
                <a:cs typeface="Calibri"/>
              </a:rPr>
              <a:t>l</a:t>
            </a:r>
            <a:r>
              <a:rPr sz="1800" b="1" spc="0" dirty="0" smtClean="0">
                <a:solidFill>
                  <a:srgbClr val="404040"/>
                </a:solidFill>
                <a:latin typeface="Calibri"/>
                <a:cs typeface="Calibri"/>
              </a:rPr>
              <a:t>as</a:t>
            </a:r>
            <a:r>
              <a:rPr sz="1800" b="1" spc="-10" dirty="0" smtClean="0">
                <a:solidFill>
                  <a:srgbClr val="404040"/>
                </a:solidFill>
                <a:latin typeface="Calibri"/>
                <a:cs typeface="Calibri"/>
              </a:rPr>
              <a:t>e</a:t>
            </a:r>
            <a:endParaRPr sz="1800" b="1" dirty="0">
              <a:latin typeface="Calibri"/>
              <a:cs typeface="Calibri"/>
            </a:endParaRPr>
          </a:p>
        </p:txBody>
      </p:sp>
      <p:sp>
        <p:nvSpPr>
          <p:cNvPr id="5" name="object 5"/>
          <p:cNvSpPr/>
          <p:nvPr/>
        </p:nvSpPr>
        <p:spPr>
          <a:xfrm>
            <a:off x="1097280" y="3562858"/>
            <a:ext cx="1854327" cy="1803781"/>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3576573" y="3544913"/>
            <a:ext cx="2343530" cy="2432558"/>
          </a:xfrm>
          <a:prstGeom prst="rect">
            <a:avLst/>
          </a:prstGeom>
          <a:blipFill>
            <a:blip r:embed="rId3" cstate="print"/>
            <a:stretch>
              <a:fillRect/>
            </a:stretch>
          </a:blipFill>
        </p:spPr>
        <p:txBody>
          <a:bodyPr wrap="square" lIns="0" tIns="0" rIns="0" bIns="0" rtlCol="0">
            <a:noAutofit/>
          </a:bodyPr>
          <a:lstStyle/>
          <a:p>
            <a:endParaRPr/>
          </a:p>
        </p:txBody>
      </p:sp>
      <p:graphicFrame>
        <p:nvGraphicFramePr>
          <p:cNvPr id="4" name="object 4"/>
          <p:cNvGraphicFramePr>
            <a:graphicFrameLocks noGrp="1"/>
          </p:cNvGraphicFramePr>
          <p:nvPr/>
        </p:nvGraphicFramePr>
        <p:xfrm>
          <a:off x="7195566" y="2671610"/>
          <a:ext cx="1766062" cy="2679152"/>
        </p:xfrm>
        <a:graphic>
          <a:graphicData uri="http://schemas.openxmlformats.org/drawingml/2006/table">
            <a:tbl>
              <a:tblPr firstRow="1" bandRow="1">
                <a:tableStyleId>{2D5ABB26-0587-4C30-8999-92F81FD0307C}</a:tableStyleId>
              </a:tblPr>
              <a:tblGrid>
                <a:gridCol w="1766062"/>
              </a:tblGrid>
              <a:tr h="376548">
                <a:tc>
                  <a:txBody>
                    <a:bodyPr/>
                    <a:lstStyle/>
                    <a:p>
                      <a:pPr marL="486409">
                        <a:lnSpc>
                          <a:spcPct val="100000"/>
                        </a:lnSpc>
                      </a:pPr>
                      <a:r>
                        <a:rPr sz="1800" dirty="0" smtClean="0">
                          <a:solidFill>
                            <a:srgbClr val="2583C5"/>
                          </a:solidFill>
                          <a:latin typeface="Calibri"/>
                          <a:cs typeface="Calibri"/>
                        </a:rPr>
                        <a:t>Nomb</a:t>
                      </a:r>
                      <a:r>
                        <a:rPr sz="1800" spc="-25" dirty="0" smtClean="0">
                          <a:solidFill>
                            <a:srgbClr val="2583C5"/>
                          </a:solidFill>
                          <a:latin typeface="Calibri"/>
                          <a:cs typeface="Calibri"/>
                        </a:rPr>
                        <a:t>r</a:t>
                      </a:r>
                      <a:r>
                        <a:rPr sz="1800" spc="0" dirty="0" smtClean="0">
                          <a:solidFill>
                            <a:srgbClr val="2583C5"/>
                          </a:solidFill>
                          <a:latin typeface="Calibri"/>
                          <a:cs typeface="Calibri"/>
                        </a:rPr>
                        <a:t>e</a:t>
                      </a:r>
                      <a:endParaRPr sz="1800">
                        <a:latin typeface="Calibri"/>
                        <a:cs typeface="Calibri"/>
                      </a:endParaRPr>
                    </a:p>
                  </a:txBody>
                  <a:tcPr marL="0" marR="0" marT="0" marB="0">
                    <a:lnL w="31750">
                      <a:solidFill>
                        <a:srgbClr val="117DA7"/>
                      </a:solidFill>
                      <a:prstDash val="solid"/>
                    </a:lnL>
                    <a:lnR w="31750">
                      <a:solidFill>
                        <a:srgbClr val="117DA7"/>
                      </a:solidFill>
                      <a:prstDash val="solid"/>
                    </a:lnR>
                    <a:lnT w="31750">
                      <a:solidFill>
                        <a:srgbClr val="117DA7"/>
                      </a:solidFill>
                      <a:prstDash val="solid"/>
                    </a:lnT>
                    <a:lnB w="31750">
                      <a:solidFill>
                        <a:srgbClr val="00AF50"/>
                      </a:solidFill>
                      <a:prstDash val="solid"/>
                    </a:lnB>
                    <a:solidFill>
                      <a:srgbClr val="D2EEF9"/>
                    </a:solidFill>
                  </a:tcPr>
                </a:tc>
              </a:tr>
              <a:tr h="1151318">
                <a:tc>
                  <a:txBody>
                    <a:bodyPr/>
                    <a:lstStyle/>
                    <a:p>
                      <a:pPr marL="437515">
                        <a:lnSpc>
                          <a:spcPct val="100000"/>
                        </a:lnSpc>
                      </a:pPr>
                      <a:r>
                        <a:rPr sz="1800" spc="-50" dirty="0" smtClean="0">
                          <a:solidFill>
                            <a:srgbClr val="00AF50"/>
                          </a:solidFill>
                          <a:latin typeface="Calibri"/>
                          <a:cs typeface="Calibri"/>
                        </a:rPr>
                        <a:t>A</a:t>
                      </a:r>
                      <a:r>
                        <a:rPr sz="1800" spc="0" dirty="0" smtClean="0">
                          <a:solidFill>
                            <a:srgbClr val="00AF50"/>
                          </a:solidFill>
                          <a:latin typeface="Calibri"/>
                          <a:cs typeface="Calibri"/>
                        </a:rPr>
                        <a:t>t</a:t>
                      </a:r>
                      <a:r>
                        <a:rPr sz="1800" spc="-10" dirty="0" smtClean="0">
                          <a:solidFill>
                            <a:srgbClr val="00AF50"/>
                          </a:solidFill>
                          <a:latin typeface="Calibri"/>
                          <a:cs typeface="Calibri"/>
                        </a:rPr>
                        <a:t>r</a:t>
                      </a:r>
                      <a:r>
                        <a:rPr sz="1800" spc="-5" dirty="0" smtClean="0">
                          <a:solidFill>
                            <a:srgbClr val="00AF50"/>
                          </a:solidFill>
                          <a:latin typeface="Calibri"/>
                          <a:cs typeface="Calibri"/>
                        </a:rPr>
                        <a:t>i</a:t>
                      </a:r>
                      <a:r>
                        <a:rPr sz="1800" spc="0" dirty="0" smtClean="0">
                          <a:solidFill>
                            <a:srgbClr val="00AF50"/>
                          </a:solidFill>
                          <a:latin typeface="Calibri"/>
                          <a:cs typeface="Calibri"/>
                        </a:rPr>
                        <a:t>bu</a:t>
                      </a:r>
                      <a:r>
                        <a:rPr sz="1800" spc="-15" dirty="0" smtClean="0">
                          <a:solidFill>
                            <a:srgbClr val="00AF50"/>
                          </a:solidFill>
                          <a:latin typeface="Calibri"/>
                          <a:cs typeface="Calibri"/>
                        </a:rPr>
                        <a:t>t</a:t>
                      </a:r>
                      <a:r>
                        <a:rPr sz="1800" spc="0" dirty="0" smtClean="0">
                          <a:solidFill>
                            <a:srgbClr val="00AF50"/>
                          </a:solidFill>
                          <a:latin typeface="Calibri"/>
                          <a:cs typeface="Calibri"/>
                        </a:rPr>
                        <a:t>os</a:t>
                      </a:r>
                      <a:endParaRPr sz="1800">
                        <a:latin typeface="Calibri"/>
                        <a:cs typeface="Calibri"/>
                      </a:endParaRPr>
                    </a:p>
                  </a:txBody>
                  <a:tcPr marL="0" marR="0" marT="0" marB="0">
                    <a:lnL w="31750">
                      <a:solidFill>
                        <a:srgbClr val="00AF50"/>
                      </a:solidFill>
                      <a:prstDash val="solid"/>
                    </a:lnL>
                    <a:lnR w="31750">
                      <a:solidFill>
                        <a:srgbClr val="00AF50"/>
                      </a:solidFill>
                      <a:prstDash val="solid"/>
                    </a:lnR>
                    <a:lnT w="31750">
                      <a:solidFill>
                        <a:srgbClr val="00AF50"/>
                      </a:solidFill>
                      <a:prstDash val="solid"/>
                    </a:lnT>
                    <a:lnB w="31750">
                      <a:solidFill>
                        <a:srgbClr val="FF0000"/>
                      </a:solidFill>
                      <a:prstDash val="solid"/>
                    </a:lnB>
                    <a:solidFill>
                      <a:srgbClr val="D3EBDB"/>
                    </a:solidFill>
                  </a:tcPr>
                </a:tc>
              </a:tr>
              <a:tr h="1151286">
                <a:tc>
                  <a:txBody>
                    <a:bodyPr/>
                    <a:lstStyle/>
                    <a:p>
                      <a:pPr marL="286385">
                        <a:lnSpc>
                          <a:spcPct val="100000"/>
                        </a:lnSpc>
                      </a:pPr>
                      <a:r>
                        <a:rPr sz="1800" dirty="0" smtClean="0">
                          <a:solidFill>
                            <a:srgbClr val="FF0000"/>
                          </a:solidFill>
                          <a:latin typeface="Calibri"/>
                          <a:cs typeface="Calibri"/>
                        </a:rPr>
                        <a:t>Ope</a:t>
                      </a:r>
                      <a:r>
                        <a:rPr sz="1800" spc="-40" dirty="0" smtClean="0">
                          <a:solidFill>
                            <a:srgbClr val="FF0000"/>
                          </a:solidFill>
                          <a:latin typeface="Calibri"/>
                          <a:cs typeface="Calibri"/>
                        </a:rPr>
                        <a:t>r</a:t>
                      </a:r>
                      <a:r>
                        <a:rPr sz="1800" spc="0" dirty="0" smtClean="0">
                          <a:solidFill>
                            <a:srgbClr val="FF0000"/>
                          </a:solidFill>
                          <a:latin typeface="Calibri"/>
                          <a:cs typeface="Calibri"/>
                        </a:rPr>
                        <a:t>ac</a:t>
                      </a:r>
                      <a:r>
                        <a:rPr sz="1800" spc="-10" dirty="0" smtClean="0">
                          <a:solidFill>
                            <a:srgbClr val="FF0000"/>
                          </a:solidFill>
                          <a:latin typeface="Calibri"/>
                          <a:cs typeface="Calibri"/>
                        </a:rPr>
                        <a:t>i</a:t>
                      </a:r>
                      <a:r>
                        <a:rPr sz="1800" spc="0" dirty="0" smtClean="0">
                          <a:solidFill>
                            <a:srgbClr val="FF0000"/>
                          </a:solidFill>
                          <a:latin typeface="Calibri"/>
                          <a:cs typeface="Calibri"/>
                        </a:rPr>
                        <a:t>ones</a:t>
                      </a:r>
                      <a:endParaRPr sz="1800" dirty="0">
                        <a:latin typeface="Calibri"/>
                        <a:cs typeface="Calibri"/>
                      </a:endParaRPr>
                    </a:p>
                  </a:txBody>
                  <a:tcPr marL="0" marR="0" marT="0" marB="0">
                    <a:lnL w="31750">
                      <a:solidFill>
                        <a:srgbClr val="FF0000"/>
                      </a:solidFill>
                      <a:prstDash val="solid"/>
                    </a:lnL>
                    <a:lnR w="31750">
                      <a:solidFill>
                        <a:srgbClr val="FF0000"/>
                      </a:solidFill>
                      <a:prstDash val="solid"/>
                    </a:lnR>
                    <a:lnT w="31750">
                      <a:solidFill>
                        <a:srgbClr val="FF0000"/>
                      </a:solidFill>
                      <a:prstDash val="solid"/>
                    </a:lnT>
                    <a:lnB w="31750">
                      <a:solidFill>
                        <a:srgbClr val="FF0000"/>
                      </a:solidFill>
                      <a:prstDash val="solid"/>
                    </a:lnB>
                    <a:solidFill>
                      <a:srgbClr val="F9D2F9"/>
                    </a:solidFill>
                  </a:tcPr>
                </a:tc>
              </a:tr>
            </a:tbl>
          </a:graphicData>
        </a:graphic>
      </p:graphicFrame>
      <p:sp>
        <p:nvSpPr>
          <p:cNvPr id="7" name="Marcador de número de diapositiva 6"/>
          <p:cNvSpPr>
            <a:spLocks noGrp="1"/>
          </p:cNvSpPr>
          <p:nvPr>
            <p:ph type="sldNum" sz="quarter" idx="7"/>
          </p:nvPr>
        </p:nvSpPr>
        <p:spPr/>
        <p:txBody>
          <a:bodyPr/>
          <a:lstStyle/>
          <a:p>
            <a:fld id="{B6F15528-21DE-4FAA-801E-634DDDAF4B2B}" type="slidenum">
              <a:rPr lang="es-AR" smtClean="0"/>
              <a:t>4</a:t>
            </a:fld>
            <a:endParaRPr lang="es-AR"/>
          </a:p>
        </p:txBody>
      </p:sp>
      <p:pic>
        <p:nvPicPr>
          <p:cNvPr id="8" name="Imagen 7"/>
          <p:cNvPicPr>
            <a:picLocks noChangeAspect="1"/>
          </p:cNvPicPr>
          <p:nvPr/>
        </p:nvPicPr>
        <p:blipFill>
          <a:blip r:embed="rId4"/>
          <a:stretch>
            <a:fillRect/>
          </a:stretch>
        </p:blipFill>
        <p:spPr>
          <a:xfrm>
            <a:off x="159256" y="148090"/>
            <a:ext cx="1288544" cy="842510"/>
          </a:xfrm>
          <a:prstGeom prst="rect">
            <a:avLst/>
          </a:prstGeom>
        </p:spPr>
      </p:pic>
      <p:cxnSp>
        <p:nvCxnSpPr>
          <p:cNvPr id="9" name="7 Conector recto"/>
          <p:cNvCxnSpPr/>
          <p:nvPr/>
        </p:nvCxnSpPr>
        <p:spPr>
          <a:xfrm flipH="1">
            <a:off x="5410200" y="2819400"/>
            <a:ext cx="1785366" cy="838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7 Conector recto"/>
          <p:cNvCxnSpPr/>
          <p:nvPr/>
        </p:nvCxnSpPr>
        <p:spPr>
          <a:xfrm flipH="1">
            <a:off x="5410200" y="3626548"/>
            <a:ext cx="1785366" cy="8382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7 Conector recto"/>
          <p:cNvCxnSpPr/>
          <p:nvPr/>
        </p:nvCxnSpPr>
        <p:spPr>
          <a:xfrm flipH="1">
            <a:off x="5410200" y="4536469"/>
            <a:ext cx="1785366" cy="83820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0" dirty="0" err="1" smtClean="0">
                <a:solidFill>
                  <a:srgbClr val="404040"/>
                </a:solidFill>
                <a:latin typeface="Calibri Light"/>
                <a:cs typeface="Calibri Light"/>
              </a:rPr>
              <a:t>E</a:t>
            </a:r>
            <a:r>
              <a:rPr sz="4800" u="sng" spc="-75" dirty="0" err="1" smtClean="0">
                <a:solidFill>
                  <a:srgbClr val="404040"/>
                </a:solidFill>
                <a:latin typeface="Calibri Light"/>
                <a:cs typeface="Calibri Light"/>
              </a:rPr>
              <a:t>n</a:t>
            </a:r>
            <a:r>
              <a:rPr sz="4800" u="sng" spc="-100" dirty="0" err="1" smtClean="0">
                <a:solidFill>
                  <a:srgbClr val="404040"/>
                </a:solidFill>
                <a:latin typeface="Calibri Light"/>
                <a:cs typeface="Calibri Light"/>
              </a:rPr>
              <a:t>c</a:t>
            </a:r>
            <a:r>
              <a:rPr sz="4800" u="sng" spc="-80" dirty="0" err="1" smtClean="0">
                <a:solidFill>
                  <a:srgbClr val="404040"/>
                </a:solidFill>
                <a:latin typeface="Calibri Light"/>
                <a:cs typeface="Calibri Light"/>
              </a:rPr>
              <a:t>a</a:t>
            </a:r>
            <a:r>
              <a:rPr sz="4800" u="sng" spc="-95" dirty="0" err="1" smtClean="0">
                <a:solidFill>
                  <a:srgbClr val="404040"/>
                </a:solidFill>
                <a:latin typeface="Calibri Light"/>
                <a:cs typeface="Calibri Light"/>
              </a:rPr>
              <a:t>p</a:t>
            </a:r>
            <a:r>
              <a:rPr sz="4800" u="sng" spc="-65" dirty="0" err="1" smtClean="0">
                <a:solidFill>
                  <a:srgbClr val="404040"/>
                </a:solidFill>
                <a:latin typeface="Calibri Light"/>
                <a:cs typeface="Calibri Light"/>
              </a:rPr>
              <a:t>s</a:t>
            </a:r>
            <a:r>
              <a:rPr sz="4800" u="sng" spc="-75" dirty="0" err="1" smtClean="0">
                <a:solidFill>
                  <a:srgbClr val="404040"/>
                </a:solidFill>
                <a:latin typeface="Calibri Light"/>
                <a:cs typeface="Calibri Light"/>
              </a:rPr>
              <a:t>u</a:t>
            </a:r>
            <a:r>
              <a:rPr sz="4800" u="sng" spc="-70" dirty="0" err="1" smtClean="0">
                <a:solidFill>
                  <a:srgbClr val="404040"/>
                </a:solidFill>
                <a:latin typeface="Calibri Light"/>
                <a:cs typeface="Calibri Light"/>
              </a:rPr>
              <a:t>l</a:t>
            </a:r>
            <a:r>
              <a:rPr sz="4800" u="sng" spc="-80" dirty="0" err="1" smtClean="0">
                <a:solidFill>
                  <a:srgbClr val="404040"/>
                </a:solidFill>
                <a:latin typeface="Calibri Light"/>
                <a:cs typeface="Calibri Light"/>
              </a:rPr>
              <a:t>a</a:t>
            </a:r>
            <a:r>
              <a:rPr sz="4800" u="sng" spc="-50" dirty="0" err="1" smtClean="0">
                <a:solidFill>
                  <a:srgbClr val="404040"/>
                </a:solidFill>
                <a:latin typeface="Calibri Light"/>
                <a:cs typeface="Calibri Light"/>
              </a:rPr>
              <a:t>c</a:t>
            </a:r>
            <a:r>
              <a:rPr sz="4800" u="sng" spc="-70" dirty="0" err="1" smtClean="0">
                <a:solidFill>
                  <a:srgbClr val="404040"/>
                </a:solidFill>
                <a:latin typeface="Calibri Light"/>
                <a:cs typeface="Calibri Light"/>
              </a:rPr>
              <a:t>i</a:t>
            </a:r>
            <a:r>
              <a:rPr sz="4800" u="sng" spc="-50" dirty="0" err="1" smtClean="0">
                <a:solidFill>
                  <a:srgbClr val="404040"/>
                </a:solidFill>
                <a:latin typeface="Calibri Light"/>
                <a:cs typeface="Calibri Light"/>
              </a:rPr>
              <a:t>ó</a:t>
            </a:r>
            <a:r>
              <a:rPr sz="4800" u="sng" spc="-25" dirty="0" err="1" smtClean="0">
                <a:solidFill>
                  <a:srgbClr val="404040"/>
                </a:solidFill>
                <a:latin typeface="Calibri Light"/>
                <a:cs typeface="Calibri Light"/>
              </a:rPr>
              <a:t>n</a:t>
            </a:r>
            <a:r>
              <a:rPr sz="4800" u="sng" spc="-25" dirty="0" smtClean="0">
                <a:solidFill>
                  <a:srgbClr val="404040"/>
                </a:solidFill>
                <a:latin typeface="Calibri Light"/>
                <a:cs typeface="Calibri Light"/>
              </a:rPr>
              <a:t> 	</a:t>
            </a:r>
            <a:endParaRPr sz="4800" dirty="0">
              <a:latin typeface="Calibri Light"/>
              <a:cs typeface="Calibri Light"/>
            </a:endParaRPr>
          </a:p>
        </p:txBody>
      </p:sp>
      <p:sp>
        <p:nvSpPr>
          <p:cNvPr id="3" name="object 3"/>
          <p:cNvSpPr txBox="1"/>
          <p:nvPr/>
        </p:nvSpPr>
        <p:spPr>
          <a:xfrm>
            <a:off x="1084884" y="1845183"/>
            <a:ext cx="10087610" cy="3932554"/>
          </a:xfrm>
          <a:prstGeom prst="rect">
            <a:avLst/>
          </a:prstGeom>
        </p:spPr>
        <p:txBody>
          <a:bodyPr vert="horz" wrap="square" lIns="0" tIns="0" rIns="0" bIns="0" rtlCol="0">
            <a:noAutofit/>
          </a:bodyPr>
          <a:lstStyle/>
          <a:p>
            <a:pPr marL="190500" indent="-178435">
              <a:lnSpc>
                <a:spcPct val="100000"/>
              </a:lnSpc>
              <a:buClr>
                <a:srgbClr val="1CACE3"/>
              </a:buClr>
              <a:buFont typeface="Arial"/>
              <a:buChar char="•"/>
              <a:tabLst>
                <a:tab pos="190500" algn="l"/>
              </a:tabLst>
            </a:pPr>
            <a:r>
              <a:rPr sz="2000" b="1" spc="0" dirty="0" smtClean="0">
                <a:solidFill>
                  <a:srgbClr val="404040"/>
                </a:solidFill>
                <a:latin typeface="Calibri"/>
                <a:cs typeface="Calibri"/>
              </a:rPr>
              <a:t>¿Qué</a:t>
            </a:r>
            <a:r>
              <a:rPr sz="2000" b="1" spc="-5" dirty="0" smtClean="0">
                <a:solidFill>
                  <a:srgbClr val="404040"/>
                </a:solidFill>
                <a:latin typeface="Calibri"/>
                <a:cs typeface="Calibri"/>
              </a:rPr>
              <a:t> </a:t>
            </a:r>
            <a:r>
              <a:rPr sz="2000" b="1" spc="0" dirty="0" smtClean="0">
                <a:solidFill>
                  <a:srgbClr val="404040"/>
                </a:solidFill>
                <a:latin typeface="Calibri"/>
                <a:cs typeface="Calibri"/>
              </a:rPr>
              <a:t>es</a:t>
            </a:r>
            <a:r>
              <a:rPr sz="2000" b="1" spc="-5" dirty="0" smtClean="0">
                <a:solidFill>
                  <a:srgbClr val="404040"/>
                </a:solidFill>
                <a:latin typeface="Calibri"/>
                <a:cs typeface="Calibri"/>
              </a:rPr>
              <a:t> l</a:t>
            </a:r>
            <a:r>
              <a:rPr sz="2000" b="1" spc="0" dirty="0" smtClean="0">
                <a:solidFill>
                  <a:srgbClr val="404040"/>
                </a:solidFill>
                <a:latin typeface="Calibri"/>
                <a:cs typeface="Calibri"/>
              </a:rPr>
              <a:t>a</a:t>
            </a:r>
            <a:r>
              <a:rPr sz="2000" b="1" spc="-5" dirty="0" smtClean="0">
                <a:solidFill>
                  <a:srgbClr val="404040"/>
                </a:solidFill>
                <a:latin typeface="Calibri"/>
                <a:cs typeface="Calibri"/>
              </a:rPr>
              <a:t> </a:t>
            </a:r>
            <a:r>
              <a:rPr sz="2000" b="1" spc="0" dirty="0" smtClean="0">
                <a:solidFill>
                  <a:srgbClr val="404040"/>
                </a:solidFill>
                <a:latin typeface="Calibri"/>
                <a:cs typeface="Calibri"/>
              </a:rPr>
              <a:t>enc</a:t>
            </a:r>
            <a:r>
              <a:rPr sz="2000" b="1" spc="-15" dirty="0" smtClean="0">
                <a:solidFill>
                  <a:srgbClr val="404040"/>
                </a:solidFill>
                <a:latin typeface="Calibri"/>
                <a:cs typeface="Calibri"/>
              </a:rPr>
              <a:t>a</a:t>
            </a:r>
            <a:r>
              <a:rPr sz="2000" b="1" spc="-10" dirty="0" smtClean="0">
                <a:solidFill>
                  <a:srgbClr val="404040"/>
                </a:solidFill>
                <a:latin typeface="Calibri"/>
                <a:cs typeface="Calibri"/>
              </a:rPr>
              <a:t>p</a:t>
            </a:r>
            <a:r>
              <a:rPr sz="2000" b="1" spc="0" dirty="0" smtClean="0">
                <a:solidFill>
                  <a:srgbClr val="404040"/>
                </a:solidFill>
                <a:latin typeface="Calibri"/>
                <a:cs typeface="Calibri"/>
              </a:rPr>
              <a:t>s</a:t>
            </a:r>
            <a:r>
              <a:rPr sz="2000" b="1" spc="5" dirty="0" smtClean="0">
                <a:solidFill>
                  <a:srgbClr val="404040"/>
                </a:solidFill>
                <a:latin typeface="Calibri"/>
                <a:cs typeface="Calibri"/>
              </a:rPr>
              <a:t>u</a:t>
            </a:r>
            <a:r>
              <a:rPr sz="2000" b="1" spc="0" dirty="0" smtClean="0">
                <a:solidFill>
                  <a:srgbClr val="404040"/>
                </a:solidFill>
                <a:latin typeface="Calibri"/>
                <a:cs typeface="Calibri"/>
              </a:rPr>
              <a:t>l</a:t>
            </a:r>
            <a:r>
              <a:rPr sz="2000" b="1" spc="-5" dirty="0" smtClean="0">
                <a:solidFill>
                  <a:srgbClr val="404040"/>
                </a:solidFill>
                <a:latin typeface="Calibri"/>
                <a:cs typeface="Calibri"/>
              </a:rPr>
              <a:t>a</a:t>
            </a:r>
            <a:r>
              <a:rPr sz="2000" b="1" spc="0" dirty="0" smtClean="0">
                <a:solidFill>
                  <a:srgbClr val="404040"/>
                </a:solidFill>
                <a:latin typeface="Calibri"/>
                <a:cs typeface="Calibri"/>
              </a:rPr>
              <a:t>ció</a:t>
            </a:r>
            <a:r>
              <a:rPr sz="2000" b="1" spc="5" dirty="0" smtClean="0">
                <a:solidFill>
                  <a:srgbClr val="404040"/>
                </a:solidFill>
                <a:latin typeface="Calibri"/>
                <a:cs typeface="Calibri"/>
              </a:rPr>
              <a:t>n</a:t>
            </a:r>
            <a:r>
              <a:rPr sz="2000" b="1" spc="0" dirty="0" smtClean="0">
                <a:solidFill>
                  <a:srgbClr val="404040"/>
                </a:solidFill>
                <a:latin typeface="Calibri"/>
                <a:cs typeface="Calibri"/>
              </a:rPr>
              <a:t>?</a:t>
            </a:r>
            <a:endParaRPr sz="2000" dirty="0">
              <a:latin typeface="Calibri"/>
              <a:cs typeface="Calibri"/>
            </a:endParaRPr>
          </a:p>
          <a:p>
            <a:pPr>
              <a:lnSpc>
                <a:spcPts val="1100"/>
              </a:lnSpc>
              <a:spcBef>
                <a:spcPts val="66"/>
              </a:spcBef>
              <a:buClr>
                <a:srgbClr val="1CACE3"/>
              </a:buClr>
              <a:buFont typeface="Arial"/>
              <a:buChar char="•"/>
            </a:pPr>
            <a:endParaRPr sz="1100" dirty="0"/>
          </a:p>
          <a:p>
            <a:pPr marL="190500" indent="-178435">
              <a:lnSpc>
                <a:spcPct val="100000"/>
              </a:lnSpc>
              <a:buClr>
                <a:srgbClr val="1CACE3"/>
              </a:buClr>
              <a:buFont typeface="Arial"/>
              <a:buChar char="•"/>
              <a:tabLst>
                <a:tab pos="190500" algn="l"/>
              </a:tabLst>
            </a:pPr>
            <a:r>
              <a:rPr lang="en-US" sz="2000" spc="0" dirty="0" err="1" smtClean="0">
                <a:solidFill>
                  <a:srgbClr val="404040"/>
                </a:solidFill>
                <a:latin typeface="Calibri"/>
                <a:cs typeface="Calibri"/>
              </a:rPr>
              <a:t>Es</a:t>
            </a:r>
            <a:r>
              <a:rPr lang="en-US" sz="2000" spc="0" dirty="0" smtClean="0">
                <a:solidFill>
                  <a:srgbClr val="404040"/>
                </a:solidFill>
                <a:latin typeface="Calibri"/>
                <a:cs typeface="Calibri"/>
              </a:rPr>
              <a:t> el </a:t>
            </a:r>
            <a:r>
              <a:rPr lang="en-US" sz="2000" dirty="0" err="1">
                <a:solidFill>
                  <a:srgbClr val="404040"/>
                </a:solidFill>
                <a:latin typeface="Calibri"/>
                <a:cs typeface="Calibri"/>
              </a:rPr>
              <a:t>o</a:t>
            </a:r>
            <a:r>
              <a:rPr sz="2000" spc="5" dirty="0" err="1" smtClean="0">
                <a:solidFill>
                  <a:srgbClr val="404040"/>
                </a:solidFill>
                <a:latin typeface="Calibri"/>
                <a:cs typeface="Calibri"/>
              </a:rPr>
              <a:t>c</a:t>
            </a:r>
            <a:r>
              <a:rPr sz="2000" spc="0" dirty="0" err="1" smtClean="0">
                <a:solidFill>
                  <a:srgbClr val="404040"/>
                </a:solidFill>
                <a:latin typeface="Calibri"/>
                <a:cs typeface="Calibri"/>
              </a:rPr>
              <a:t>ul</a:t>
            </a:r>
            <a:r>
              <a:rPr sz="2000" spc="-30" dirty="0" err="1" smtClean="0">
                <a:solidFill>
                  <a:srgbClr val="404040"/>
                </a:solidFill>
                <a:latin typeface="Calibri"/>
                <a:cs typeface="Calibri"/>
              </a:rPr>
              <a:t>t</a:t>
            </a:r>
            <a:r>
              <a:rPr sz="2000" spc="0" dirty="0" err="1" smtClean="0">
                <a:solidFill>
                  <a:srgbClr val="404040"/>
                </a:solidFill>
                <a:latin typeface="Calibri"/>
                <a:cs typeface="Calibri"/>
              </a:rPr>
              <a:t>a</a:t>
            </a:r>
            <a:r>
              <a:rPr sz="2000" spc="-10" dirty="0" err="1" smtClean="0">
                <a:solidFill>
                  <a:srgbClr val="404040"/>
                </a:solidFill>
                <a:latin typeface="Calibri"/>
                <a:cs typeface="Calibri"/>
              </a:rPr>
              <a:t>m</a:t>
            </a:r>
            <a:r>
              <a:rPr sz="2000" spc="0" dirty="0" err="1" smtClean="0">
                <a:solidFill>
                  <a:srgbClr val="404040"/>
                </a:solidFill>
                <a:latin typeface="Calibri"/>
                <a:cs typeface="Calibri"/>
              </a:rPr>
              <a:t>i</a:t>
            </a:r>
            <a:r>
              <a:rPr sz="2000" spc="-10" dirty="0" err="1" smtClean="0">
                <a:solidFill>
                  <a:srgbClr val="404040"/>
                </a:solidFill>
                <a:latin typeface="Calibri"/>
                <a:cs typeface="Calibri"/>
              </a:rPr>
              <a:t>e</a:t>
            </a:r>
            <a:r>
              <a:rPr sz="2000" spc="-25" dirty="0" err="1" smtClean="0">
                <a:solidFill>
                  <a:srgbClr val="404040"/>
                </a:solidFill>
                <a:latin typeface="Calibri"/>
                <a:cs typeface="Calibri"/>
              </a:rPr>
              <a:t>nt</a:t>
            </a:r>
            <a:r>
              <a:rPr sz="2000" spc="0" dirty="0" err="1" smtClean="0">
                <a:solidFill>
                  <a:srgbClr val="404040"/>
                </a:solidFill>
                <a:latin typeface="Calibri"/>
                <a:cs typeface="Calibri"/>
              </a:rPr>
              <a:t>o</a:t>
            </a:r>
            <a:r>
              <a:rPr sz="2000" spc="0" dirty="0" smtClean="0">
                <a:solidFill>
                  <a:srgbClr val="404040"/>
                </a:solidFill>
                <a:latin typeface="Calibri"/>
                <a:cs typeface="Calibri"/>
              </a:rPr>
              <a:t> </a:t>
            </a:r>
            <a:r>
              <a:rPr sz="2000" spc="50" dirty="0" smtClean="0">
                <a:solidFill>
                  <a:srgbClr val="404040"/>
                </a:solidFill>
                <a:latin typeface="Calibri"/>
                <a:cs typeface="Calibri"/>
              </a:rPr>
              <a:t> </a:t>
            </a:r>
            <a:r>
              <a:rPr sz="2000" spc="0" dirty="0" smtClean="0">
                <a:solidFill>
                  <a:srgbClr val="404040"/>
                </a:solidFill>
                <a:latin typeface="Calibri"/>
                <a:cs typeface="Calibri"/>
              </a:rPr>
              <a:t>de </a:t>
            </a:r>
            <a:r>
              <a:rPr sz="2000" spc="40" dirty="0" smtClean="0">
                <a:solidFill>
                  <a:srgbClr val="404040"/>
                </a:solidFill>
                <a:latin typeface="Calibri"/>
                <a:cs typeface="Calibri"/>
              </a:rPr>
              <a:t> </a:t>
            </a:r>
            <a:r>
              <a:rPr sz="2000" spc="0" dirty="0" smtClean="0">
                <a:solidFill>
                  <a:srgbClr val="404040"/>
                </a:solidFill>
                <a:latin typeface="Calibri"/>
                <a:cs typeface="Calibri"/>
              </a:rPr>
              <a:t>l</a:t>
            </a:r>
            <a:r>
              <a:rPr sz="2000" spc="-10" dirty="0" smtClean="0">
                <a:solidFill>
                  <a:srgbClr val="404040"/>
                </a:solidFill>
                <a:latin typeface="Calibri"/>
                <a:cs typeface="Calibri"/>
              </a:rPr>
              <a:t>o</a:t>
            </a:r>
            <a:r>
              <a:rPr sz="2000" spc="0" dirty="0" smtClean="0">
                <a:solidFill>
                  <a:srgbClr val="404040"/>
                </a:solidFill>
                <a:latin typeface="Calibri"/>
                <a:cs typeface="Calibri"/>
              </a:rPr>
              <a:t>s </a:t>
            </a:r>
            <a:r>
              <a:rPr sz="2000" spc="40" dirty="0" smtClean="0">
                <a:solidFill>
                  <a:srgbClr val="404040"/>
                </a:solidFill>
                <a:latin typeface="Calibri"/>
                <a:cs typeface="Calibri"/>
              </a:rPr>
              <a:t> </a:t>
            </a:r>
            <a:r>
              <a:rPr sz="2000" spc="0" dirty="0" smtClean="0">
                <a:solidFill>
                  <a:srgbClr val="404040"/>
                </a:solidFill>
                <a:latin typeface="Calibri"/>
                <a:cs typeface="Calibri"/>
              </a:rPr>
              <a:t>d</a:t>
            </a:r>
            <a:r>
              <a:rPr sz="2000" spc="-25" dirty="0" smtClean="0">
                <a:solidFill>
                  <a:srgbClr val="404040"/>
                </a:solidFill>
                <a:latin typeface="Calibri"/>
                <a:cs typeface="Calibri"/>
              </a:rPr>
              <a:t>at</a:t>
            </a:r>
            <a:r>
              <a:rPr sz="2000" spc="0" dirty="0" smtClean="0">
                <a:solidFill>
                  <a:srgbClr val="404040"/>
                </a:solidFill>
                <a:latin typeface="Calibri"/>
                <a:cs typeface="Calibri"/>
              </a:rPr>
              <a:t>os </a:t>
            </a:r>
            <a:r>
              <a:rPr sz="2000" spc="35" dirty="0" smtClean="0">
                <a:solidFill>
                  <a:srgbClr val="404040"/>
                </a:solidFill>
                <a:latin typeface="Calibri"/>
                <a:cs typeface="Calibri"/>
              </a:rPr>
              <a:t> </a:t>
            </a:r>
            <a:r>
              <a:rPr sz="2000" spc="0" dirty="0" smtClean="0">
                <a:solidFill>
                  <a:srgbClr val="404040"/>
                </a:solidFill>
                <a:latin typeface="Calibri"/>
                <a:cs typeface="Calibri"/>
              </a:rPr>
              <a:t>de </a:t>
            </a:r>
            <a:r>
              <a:rPr sz="2000" spc="40" dirty="0" smtClean="0">
                <a:solidFill>
                  <a:srgbClr val="404040"/>
                </a:solidFill>
                <a:latin typeface="Calibri"/>
                <a:cs typeface="Calibri"/>
              </a:rPr>
              <a:t> </a:t>
            </a:r>
            <a:r>
              <a:rPr sz="2000" spc="-10" dirty="0" smtClean="0">
                <a:solidFill>
                  <a:srgbClr val="404040"/>
                </a:solidFill>
                <a:latin typeface="Calibri"/>
                <a:cs typeface="Calibri"/>
              </a:rPr>
              <a:t>u</a:t>
            </a:r>
            <a:r>
              <a:rPr sz="2000" spc="0" dirty="0" smtClean="0">
                <a:solidFill>
                  <a:srgbClr val="404040"/>
                </a:solidFill>
                <a:latin typeface="Calibri"/>
                <a:cs typeface="Calibri"/>
              </a:rPr>
              <a:t>n </a:t>
            </a:r>
            <a:r>
              <a:rPr sz="2000" spc="45" dirty="0" smtClean="0">
                <a:solidFill>
                  <a:srgbClr val="404040"/>
                </a:solidFill>
                <a:latin typeface="Calibri"/>
                <a:cs typeface="Calibri"/>
              </a:rPr>
              <a:t> </a:t>
            </a:r>
            <a:r>
              <a:rPr sz="2000" spc="-15" dirty="0" smtClean="0">
                <a:solidFill>
                  <a:srgbClr val="404040"/>
                </a:solidFill>
                <a:latin typeface="Calibri"/>
                <a:cs typeface="Calibri"/>
              </a:rPr>
              <a:t>o</a:t>
            </a:r>
            <a:r>
              <a:rPr sz="2000" spc="0" dirty="0" smtClean="0">
                <a:solidFill>
                  <a:srgbClr val="404040"/>
                </a:solidFill>
                <a:latin typeface="Calibri"/>
                <a:cs typeface="Calibri"/>
              </a:rPr>
              <a:t>bj</a:t>
            </a:r>
            <a:r>
              <a:rPr sz="2000" spc="-15" dirty="0" smtClean="0">
                <a:solidFill>
                  <a:srgbClr val="404040"/>
                </a:solidFill>
                <a:latin typeface="Calibri"/>
                <a:cs typeface="Calibri"/>
              </a:rPr>
              <a:t>e</a:t>
            </a:r>
            <a:r>
              <a:rPr sz="2000" spc="-25" dirty="0" smtClean="0">
                <a:solidFill>
                  <a:srgbClr val="404040"/>
                </a:solidFill>
                <a:latin typeface="Calibri"/>
                <a:cs typeface="Calibri"/>
              </a:rPr>
              <a:t>t</a:t>
            </a:r>
            <a:r>
              <a:rPr sz="2000" spc="0" dirty="0" smtClean="0">
                <a:solidFill>
                  <a:srgbClr val="404040"/>
                </a:solidFill>
                <a:latin typeface="Calibri"/>
                <a:cs typeface="Calibri"/>
              </a:rPr>
              <a:t>o </a:t>
            </a:r>
            <a:r>
              <a:rPr sz="2000" spc="30" dirty="0" smtClean="0">
                <a:solidFill>
                  <a:srgbClr val="404040"/>
                </a:solidFill>
                <a:latin typeface="Calibri"/>
                <a:cs typeface="Calibri"/>
              </a:rPr>
              <a:t> </a:t>
            </a:r>
            <a:r>
              <a:rPr sz="2000" spc="0" dirty="0" smtClean="0">
                <a:solidFill>
                  <a:srgbClr val="404040"/>
                </a:solidFill>
                <a:latin typeface="Calibri"/>
                <a:cs typeface="Calibri"/>
              </a:rPr>
              <a:t>de </a:t>
            </a:r>
            <a:r>
              <a:rPr sz="2000" spc="40" dirty="0" smtClean="0">
                <a:solidFill>
                  <a:srgbClr val="404040"/>
                </a:solidFill>
                <a:latin typeface="Calibri"/>
                <a:cs typeface="Calibri"/>
              </a:rPr>
              <a:t> </a:t>
            </a:r>
            <a:r>
              <a:rPr sz="2000" spc="-25" dirty="0" smtClean="0">
                <a:solidFill>
                  <a:srgbClr val="404040"/>
                </a:solidFill>
                <a:latin typeface="Calibri"/>
                <a:cs typeface="Calibri"/>
              </a:rPr>
              <a:t>t</a:t>
            </a:r>
            <a:r>
              <a:rPr sz="2000" spc="0" dirty="0" smtClean="0">
                <a:solidFill>
                  <a:srgbClr val="404040"/>
                </a:solidFill>
                <a:latin typeface="Calibri"/>
                <a:cs typeface="Calibri"/>
              </a:rPr>
              <a:t>al </a:t>
            </a:r>
            <a:r>
              <a:rPr sz="2000" spc="35" dirty="0" smtClean="0">
                <a:solidFill>
                  <a:srgbClr val="404040"/>
                </a:solidFill>
                <a:latin typeface="Calibri"/>
                <a:cs typeface="Calibri"/>
              </a:rPr>
              <a:t> </a:t>
            </a:r>
            <a:r>
              <a:rPr sz="2000" spc="-40" dirty="0" smtClean="0">
                <a:solidFill>
                  <a:srgbClr val="404040"/>
                </a:solidFill>
                <a:latin typeface="Calibri"/>
                <a:cs typeface="Calibri"/>
              </a:rPr>
              <a:t>f</a:t>
            </a:r>
            <a:r>
              <a:rPr sz="2000" spc="0" dirty="0" smtClean="0">
                <a:solidFill>
                  <a:srgbClr val="404040"/>
                </a:solidFill>
                <a:latin typeface="Calibri"/>
                <a:cs typeface="Calibri"/>
              </a:rPr>
              <a:t>or</a:t>
            </a:r>
            <a:r>
              <a:rPr sz="2000" spc="-15" dirty="0" smtClean="0">
                <a:solidFill>
                  <a:srgbClr val="404040"/>
                </a:solidFill>
                <a:latin typeface="Calibri"/>
                <a:cs typeface="Calibri"/>
              </a:rPr>
              <a:t>m</a:t>
            </a:r>
            <a:r>
              <a:rPr sz="2000" spc="0" dirty="0" smtClean="0">
                <a:solidFill>
                  <a:srgbClr val="404040"/>
                </a:solidFill>
                <a:latin typeface="Calibri"/>
                <a:cs typeface="Calibri"/>
              </a:rPr>
              <a:t>a </a:t>
            </a:r>
            <a:r>
              <a:rPr sz="2000" spc="40" dirty="0" smtClean="0">
                <a:solidFill>
                  <a:srgbClr val="404040"/>
                </a:solidFill>
                <a:latin typeface="Calibri"/>
                <a:cs typeface="Calibri"/>
              </a:rPr>
              <a:t> </a:t>
            </a:r>
            <a:r>
              <a:rPr sz="2000" spc="0" dirty="0" smtClean="0">
                <a:solidFill>
                  <a:srgbClr val="404040"/>
                </a:solidFill>
                <a:latin typeface="Calibri"/>
                <a:cs typeface="Calibri"/>
              </a:rPr>
              <a:t>que </a:t>
            </a:r>
            <a:r>
              <a:rPr sz="2000" spc="40" dirty="0" smtClean="0">
                <a:solidFill>
                  <a:srgbClr val="404040"/>
                </a:solidFill>
                <a:latin typeface="Calibri"/>
                <a:cs typeface="Calibri"/>
              </a:rPr>
              <a:t> </a:t>
            </a:r>
            <a:r>
              <a:rPr sz="2000" spc="0" dirty="0" smtClean="0">
                <a:solidFill>
                  <a:srgbClr val="404040"/>
                </a:solidFill>
                <a:latin typeface="Calibri"/>
                <a:cs typeface="Calibri"/>
              </a:rPr>
              <a:t>so</a:t>
            </a:r>
            <a:r>
              <a:rPr sz="2000" spc="-15" dirty="0" smtClean="0">
                <a:solidFill>
                  <a:srgbClr val="404040"/>
                </a:solidFill>
                <a:latin typeface="Calibri"/>
                <a:cs typeface="Calibri"/>
              </a:rPr>
              <a:t>l</a:t>
            </a:r>
            <a:r>
              <a:rPr sz="2000" spc="0" dirty="0" smtClean="0">
                <a:solidFill>
                  <a:srgbClr val="404040"/>
                </a:solidFill>
                <a:latin typeface="Calibri"/>
                <a:cs typeface="Calibri"/>
              </a:rPr>
              <a:t>o </a:t>
            </a:r>
            <a:r>
              <a:rPr sz="2000" spc="45" dirty="0" smtClean="0">
                <a:solidFill>
                  <a:srgbClr val="404040"/>
                </a:solidFill>
                <a:latin typeface="Calibri"/>
                <a:cs typeface="Calibri"/>
              </a:rPr>
              <a:t> </a:t>
            </a:r>
            <a:r>
              <a:rPr sz="2000" spc="0" dirty="0" smtClean="0">
                <a:solidFill>
                  <a:srgbClr val="404040"/>
                </a:solidFill>
                <a:latin typeface="Calibri"/>
                <a:cs typeface="Calibri"/>
              </a:rPr>
              <a:t>s</a:t>
            </a:r>
            <a:r>
              <a:rPr sz="2000" spc="-10" dirty="0" smtClean="0">
                <a:solidFill>
                  <a:srgbClr val="404040"/>
                </a:solidFill>
                <a:latin typeface="Calibri"/>
                <a:cs typeface="Calibri"/>
              </a:rPr>
              <a:t>e</a:t>
            </a:r>
            <a:r>
              <a:rPr sz="2000" spc="0" dirty="0" smtClean="0">
                <a:solidFill>
                  <a:srgbClr val="404040"/>
                </a:solidFill>
                <a:latin typeface="Calibri"/>
                <a:cs typeface="Calibri"/>
              </a:rPr>
              <a:t>an </a:t>
            </a:r>
            <a:r>
              <a:rPr sz="2000" spc="30" dirty="0" smtClean="0">
                <a:solidFill>
                  <a:srgbClr val="404040"/>
                </a:solidFill>
                <a:latin typeface="Calibri"/>
                <a:cs typeface="Calibri"/>
              </a:rPr>
              <a:t> </a:t>
            </a:r>
            <a:r>
              <a:rPr sz="2000" spc="0" dirty="0" smtClean="0">
                <a:solidFill>
                  <a:srgbClr val="404040"/>
                </a:solidFill>
                <a:latin typeface="Calibri"/>
                <a:cs typeface="Calibri"/>
              </a:rPr>
              <a:t>acces</a:t>
            </a:r>
            <a:r>
              <a:rPr sz="2000" spc="-10" dirty="0" smtClean="0">
                <a:solidFill>
                  <a:srgbClr val="404040"/>
                </a:solidFill>
                <a:latin typeface="Calibri"/>
                <a:cs typeface="Calibri"/>
              </a:rPr>
              <a:t>i</a:t>
            </a:r>
            <a:r>
              <a:rPr sz="2000" spc="0" dirty="0" smtClean="0">
                <a:solidFill>
                  <a:srgbClr val="404040"/>
                </a:solidFill>
                <a:latin typeface="Calibri"/>
                <a:cs typeface="Calibri"/>
              </a:rPr>
              <a:t>bles </a:t>
            </a:r>
            <a:r>
              <a:rPr sz="2000" spc="45" dirty="0" smtClean="0">
                <a:solidFill>
                  <a:srgbClr val="404040"/>
                </a:solidFill>
                <a:latin typeface="Calibri"/>
                <a:cs typeface="Calibri"/>
              </a:rPr>
              <a:t> </a:t>
            </a:r>
            <a:r>
              <a:rPr sz="2000" spc="0" dirty="0" smtClean="0">
                <a:solidFill>
                  <a:srgbClr val="404040"/>
                </a:solidFill>
                <a:latin typeface="Calibri"/>
                <a:cs typeface="Calibri"/>
              </a:rPr>
              <a:t>media</a:t>
            </a:r>
            <a:r>
              <a:rPr sz="2000" spc="-25" dirty="0" smtClean="0">
                <a:solidFill>
                  <a:srgbClr val="404040"/>
                </a:solidFill>
                <a:latin typeface="Calibri"/>
                <a:cs typeface="Calibri"/>
              </a:rPr>
              <a:t>nt</a:t>
            </a:r>
            <a:r>
              <a:rPr sz="2000" spc="0" dirty="0" smtClean="0">
                <a:solidFill>
                  <a:srgbClr val="404040"/>
                </a:solidFill>
                <a:latin typeface="Calibri"/>
                <a:cs typeface="Calibri"/>
              </a:rPr>
              <a:t>e</a:t>
            </a:r>
            <a:endParaRPr sz="2000" dirty="0">
              <a:latin typeface="Calibri"/>
              <a:cs typeface="Calibri"/>
            </a:endParaRPr>
          </a:p>
          <a:p>
            <a:pPr marL="190500">
              <a:lnSpc>
                <a:spcPts val="2160"/>
              </a:lnSpc>
            </a:pPr>
            <a:r>
              <a:rPr sz="2000" dirty="0" smtClean="0">
                <a:solidFill>
                  <a:srgbClr val="404040"/>
                </a:solidFill>
                <a:latin typeface="Calibri"/>
                <a:cs typeface="Calibri"/>
              </a:rPr>
              <a:t>ope</a:t>
            </a:r>
            <a:r>
              <a:rPr sz="2000" spc="-40" dirty="0" smtClean="0">
                <a:solidFill>
                  <a:srgbClr val="404040"/>
                </a:solidFill>
                <a:latin typeface="Calibri"/>
                <a:cs typeface="Calibri"/>
              </a:rPr>
              <a:t>r</a:t>
            </a:r>
            <a:r>
              <a:rPr sz="2000" spc="0" dirty="0" smtClean="0">
                <a:solidFill>
                  <a:srgbClr val="404040"/>
                </a:solidFill>
                <a:latin typeface="Calibri"/>
                <a:cs typeface="Calibri"/>
              </a:rPr>
              <a:t>aciones</a:t>
            </a:r>
            <a:r>
              <a:rPr sz="2000" spc="-10" dirty="0" smtClean="0">
                <a:solidFill>
                  <a:srgbClr val="404040"/>
                </a:solidFill>
                <a:latin typeface="Calibri"/>
                <a:cs typeface="Calibri"/>
              </a:rPr>
              <a:t> </a:t>
            </a:r>
            <a:r>
              <a:rPr sz="2000" spc="0" dirty="0" smtClean="0">
                <a:solidFill>
                  <a:srgbClr val="404040"/>
                </a:solidFill>
                <a:latin typeface="Calibri"/>
                <a:cs typeface="Calibri"/>
              </a:rPr>
              <a:t>d</a:t>
            </a:r>
            <a:r>
              <a:rPr sz="2000" spc="-10" dirty="0" smtClean="0">
                <a:solidFill>
                  <a:srgbClr val="404040"/>
                </a:solidFill>
                <a:latin typeface="Calibri"/>
                <a:cs typeface="Calibri"/>
              </a:rPr>
              <a:t>e</a:t>
            </a:r>
            <a:r>
              <a:rPr sz="2000" spc="0" dirty="0" smtClean="0">
                <a:solidFill>
                  <a:srgbClr val="404040"/>
                </a:solidFill>
                <a:latin typeface="Calibri"/>
                <a:cs typeface="Calibri"/>
              </a:rPr>
              <a:t>finidas por</a:t>
            </a:r>
            <a:r>
              <a:rPr sz="2000" spc="-10" dirty="0" smtClean="0">
                <a:solidFill>
                  <a:srgbClr val="404040"/>
                </a:solidFill>
                <a:latin typeface="Calibri"/>
                <a:cs typeface="Calibri"/>
              </a:rPr>
              <a:t> </a:t>
            </a:r>
            <a:r>
              <a:rPr sz="2000" spc="-5" dirty="0" smtClean="0">
                <a:solidFill>
                  <a:srgbClr val="404040"/>
                </a:solidFill>
                <a:latin typeface="Calibri"/>
                <a:cs typeface="Calibri"/>
              </a:rPr>
              <a:t>e</a:t>
            </a:r>
            <a:r>
              <a:rPr sz="2000" spc="0" dirty="0" smtClean="0">
                <a:solidFill>
                  <a:srgbClr val="404040"/>
                </a:solidFill>
                <a:latin typeface="Calibri"/>
                <a:cs typeface="Calibri"/>
              </a:rPr>
              <a:t>l p</a:t>
            </a:r>
            <a:r>
              <a:rPr sz="2000" spc="-40" dirty="0" smtClean="0">
                <a:solidFill>
                  <a:srgbClr val="404040"/>
                </a:solidFill>
                <a:latin typeface="Calibri"/>
                <a:cs typeface="Calibri"/>
              </a:rPr>
              <a:t>r</a:t>
            </a:r>
            <a:r>
              <a:rPr sz="2000" spc="0" dirty="0" smtClean="0">
                <a:solidFill>
                  <a:srgbClr val="404040"/>
                </a:solidFill>
                <a:latin typeface="Calibri"/>
                <a:cs typeface="Calibri"/>
              </a:rPr>
              <a:t>opio</a:t>
            </a:r>
            <a:r>
              <a:rPr sz="2000" spc="-10" dirty="0" smtClean="0">
                <a:solidFill>
                  <a:srgbClr val="404040"/>
                </a:solidFill>
                <a:latin typeface="Calibri"/>
                <a:cs typeface="Calibri"/>
              </a:rPr>
              <a:t> </a:t>
            </a:r>
            <a:r>
              <a:rPr sz="2000" spc="0" dirty="0" smtClean="0">
                <a:solidFill>
                  <a:srgbClr val="404040"/>
                </a:solidFill>
                <a:latin typeface="Calibri"/>
                <a:cs typeface="Calibri"/>
              </a:rPr>
              <a:t>obj</a:t>
            </a:r>
            <a:r>
              <a:rPr sz="2000" spc="-15" dirty="0" smtClean="0">
                <a:solidFill>
                  <a:srgbClr val="404040"/>
                </a:solidFill>
                <a:latin typeface="Calibri"/>
                <a:cs typeface="Calibri"/>
              </a:rPr>
              <a:t>e</a:t>
            </a:r>
            <a:r>
              <a:rPr sz="2000" spc="-25" dirty="0" smtClean="0">
                <a:solidFill>
                  <a:srgbClr val="404040"/>
                </a:solidFill>
                <a:latin typeface="Calibri"/>
                <a:cs typeface="Calibri"/>
              </a:rPr>
              <a:t>t</a:t>
            </a:r>
            <a:r>
              <a:rPr sz="2000" spc="0" dirty="0" smtClean="0">
                <a:solidFill>
                  <a:srgbClr val="404040"/>
                </a:solidFill>
                <a:latin typeface="Calibri"/>
                <a:cs typeface="Calibri"/>
              </a:rPr>
              <a:t>o</a:t>
            </a:r>
            <a:endParaRPr sz="2000" dirty="0">
              <a:latin typeface="Calibri"/>
              <a:cs typeface="Calibri"/>
            </a:endParaRPr>
          </a:p>
          <a:p>
            <a:pPr>
              <a:lnSpc>
                <a:spcPts val="700"/>
              </a:lnSpc>
              <a:spcBef>
                <a:spcPts val="19"/>
              </a:spcBef>
            </a:pPr>
            <a:endParaRPr sz="700" dirty="0"/>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a:p>
            <a:pPr marL="190500" indent="-178435">
              <a:lnSpc>
                <a:spcPct val="100000"/>
              </a:lnSpc>
              <a:buClr>
                <a:srgbClr val="1CACE3"/>
              </a:buClr>
              <a:buFont typeface="Arial"/>
              <a:buChar char="•"/>
              <a:tabLst>
                <a:tab pos="190500" algn="l"/>
              </a:tabLst>
            </a:pPr>
            <a:r>
              <a:rPr sz="2000" spc="-5" dirty="0" smtClean="0">
                <a:solidFill>
                  <a:srgbClr val="404040"/>
                </a:solidFill>
                <a:latin typeface="Calibri"/>
                <a:cs typeface="Calibri"/>
              </a:rPr>
              <a:t>L</a:t>
            </a:r>
            <a:r>
              <a:rPr sz="2000" spc="0" dirty="0" smtClean="0">
                <a:solidFill>
                  <a:srgbClr val="404040"/>
                </a:solidFill>
                <a:latin typeface="Calibri"/>
                <a:cs typeface="Calibri"/>
              </a:rPr>
              <a:t>a</a:t>
            </a:r>
            <a:r>
              <a:rPr sz="2000" spc="-10" dirty="0" smtClean="0">
                <a:solidFill>
                  <a:srgbClr val="404040"/>
                </a:solidFill>
                <a:latin typeface="Calibri"/>
                <a:cs typeface="Calibri"/>
              </a:rPr>
              <a:t> </a:t>
            </a:r>
            <a:r>
              <a:rPr sz="2000" spc="0" dirty="0" smtClean="0">
                <a:solidFill>
                  <a:srgbClr val="404040"/>
                </a:solidFill>
                <a:latin typeface="Calibri"/>
                <a:cs typeface="Calibri"/>
              </a:rPr>
              <a:t>enca</a:t>
            </a:r>
            <a:r>
              <a:rPr sz="2000" spc="-15" dirty="0" smtClean="0">
                <a:solidFill>
                  <a:srgbClr val="404040"/>
                </a:solidFill>
                <a:latin typeface="Calibri"/>
                <a:cs typeface="Calibri"/>
              </a:rPr>
              <a:t>p</a:t>
            </a:r>
            <a:r>
              <a:rPr sz="2000" spc="0" dirty="0" smtClean="0">
                <a:solidFill>
                  <a:srgbClr val="404040"/>
                </a:solidFill>
                <a:latin typeface="Calibri"/>
                <a:cs typeface="Calibri"/>
              </a:rPr>
              <a:t>sulación</a:t>
            </a:r>
            <a:r>
              <a:rPr sz="2000" spc="-10" dirty="0" smtClean="0">
                <a:solidFill>
                  <a:srgbClr val="404040"/>
                </a:solidFill>
                <a:latin typeface="Calibri"/>
                <a:cs typeface="Calibri"/>
              </a:rPr>
              <a:t> </a:t>
            </a:r>
            <a:r>
              <a:rPr sz="2000" spc="0" dirty="0" smtClean="0">
                <a:solidFill>
                  <a:srgbClr val="404040"/>
                </a:solidFill>
                <a:latin typeface="Calibri"/>
                <a:cs typeface="Calibri"/>
              </a:rPr>
              <a:t>p</a:t>
            </a:r>
            <a:r>
              <a:rPr sz="2000" spc="-25" dirty="0" smtClean="0">
                <a:solidFill>
                  <a:srgbClr val="404040"/>
                </a:solidFill>
                <a:latin typeface="Calibri"/>
                <a:cs typeface="Calibri"/>
              </a:rPr>
              <a:t>r</a:t>
            </a:r>
            <a:r>
              <a:rPr sz="2000" spc="0" dirty="0" smtClean="0">
                <a:solidFill>
                  <a:srgbClr val="404040"/>
                </a:solidFill>
                <a:latin typeface="Calibri"/>
                <a:cs typeface="Calibri"/>
              </a:rPr>
              <a:t>es</a:t>
            </a:r>
            <a:r>
              <a:rPr sz="2000" spc="-10" dirty="0" smtClean="0">
                <a:solidFill>
                  <a:srgbClr val="404040"/>
                </a:solidFill>
                <a:latin typeface="Calibri"/>
                <a:cs typeface="Calibri"/>
              </a:rPr>
              <a:t>e</a:t>
            </a:r>
            <a:r>
              <a:rPr sz="2000" spc="-25" dirty="0" smtClean="0">
                <a:solidFill>
                  <a:srgbClr val="404040"/>
                </a:solidFill>
                <a:latin typeface="Calibri"/>
                <a:cs typeface="Calibri"/>
              </a:rPr>
              <a:t>nt</a:t>
            </a:r>
            <a:r>
              <a:rPr sz="2000" spc="0" dirty="0" smtClean="0">
                <a:solidFill>
                  <a:srgbClr val="404040"/>
                </a:solidFill>
                <a:latin typeface="Calibri"/>
                <a:cs typeface="Calibri"/>
              </a:rPr>
              <a:t>a</a:t>
            </a:r>
            <a:r>
              <a:rPr sz="2000" spc="20" dirty="0" smtClean="0">
                <a:solidFill>
                  <a:srgbClr val="404040"/>
                </a:solidFill>
                <a:latin typeface="Calibri"/>
                <a:cs typeface="Calibri"/>
              </a:rPr>
              <a:t> </a:t>
            </a:r>
            <a:r>
              <a:rPr sz="2000" spc="0" dirty="0" smtClean="0">
                <a:solidFill>
                  <a:srgbClr val="404040"/>
                </a:solidFill>
                <a:latin typeface="Calibri"/>
                <a:cs typeface="Calibri"/>
              </a:rPr>
              <a:t>una</a:t>
            </a:r>
            <a:r>
              <a:rPr sz="2000" spc="-10" dirty="0" smtClean="0">
                <a:solidFill>
                  <a:srgbClr val="404040"/>
                </a:solidFill>
                <a:latin typeface="Calibri"/>
                <a:cs typeface="Calibri"/>
              </a:rPr>
              <a:t> </a:t>
            </a:r>
            <a:r>
              <a:rPr sz="2000" spc="0" dirty="0" smtClean="0">
                <a:solidFill>
                  <a:srgbClr val="404040"/>
                </a:solidFill>
                <a:latin typeface="Calibri"/>
                <a:cs typeface="Calibri"/>
              </a:rPr>
              <a:t>se</a:t>
            </a:r>
            <a:r>
              <a:rPr sz="2000" spc="-10" dirty="0" smtClean="0">
                <a:solidFill>
                  <a:srgbClr val="404040"/>
                </a:solidFill>
                <a:latin typeface="Calibri"/>
                <a:cs typeface="Calibri"/>
              </a:rPr>
              <a:t>r</a:t>
            </a:r>
            <a:r>
              <a:rPr sz="2000" spc="0" dirty="0" smtClean="0">
                <a:solidFill>
                  <a:srgbClr val="404040"/>
                </a:solidFill>
                <a:latin typeface="Calibri"/>
                <a:cs typeface="Calibri"/>
              </a:rPr>
              <a:t>ie</a:t>
            </a:r>
            <a:r>
              <a:rPr sz="2000" spc="20" dirty="0" smtClean="0">
                <a:solidFill>
                  <a:srgbClr val="404040"/>
                </a:solidFill>
                <a:latin typeface="Calibri"/>
                <a:cs typeface="Calibri"/>
              </a:rPr>
              <a:t> </a:t>
            </a:r>
            <a:r>
              <a:rPr sz="2000" spc="0" dirty="0" smtClean="0">
                <a:solidFill>
                  <a:srgbClr val="404040"/>
                </a:solidFill>
                <a:latin typeface="Calibri"/>
                <a:cs typeface="Calibri"/>
              </a:rPr>
              <a:t>de</a:t>
            </a:r>
            <a:r>
              <a:rPr sz="2000" spc="-10" dirty="0" smtClean="0">
                <a:solidFill>
                  <a:srgbClr val="404040"/>
                </a:solidFill>
                <a:latin typeface="Calibri"/>
                <a:cs typeface="Calibri"/>
              </a:rPr>
              <a:t> </a:t>
            </a:r>
            <a:r>
              <a:rPr sz="2000" spc="-30" dirty="0" smtClean="0">
                <a:solidFill>
                  <a:srgbClr val="404040"/>
                </a:solidFill>
                <a:latin typeface="Calibri"/>
                <a:cs typeface="Calibri"/>
              </a:rPr>
              <a:t>v</a:t>
            </a:r>
            <a:r>
              <a:rPr sz="2000" spc="0" dirty="0" smtClean="0">
                <a:solidFill>
                  <a:srgbClr val="404040"/>
                </a:solidFill>
                <a:latin typeface="Calibri"/>
                <a:cs typeface="Calibri"/>
              </a:rPr>
              <a:t>e</a:t>
            </a:r>
            <a:r>
              <a:rPr sz="2000" spc="-25" dirty="0" smtClean="0">
                <a:solidFill>
                  <a:srgbClr val="404040"/>
                </a:solidFill>
                <a:latin typeface="Calibri"/>
                <a:cs typeface="Calibri"/>
              </a:rPr>
              <a:t>nt</a:t>
            </a:r>
            <a:r>
              <a:rPr sz="2000" spc="0" dirty="0" smtClean="0">
                <a:solidFill>
                  <a:srgbClr val="404040"/>
                </a:solidFill>
                <a:latin typeface="Calibri"/>
                <a:cs typeface="Calibri"/>
              </a:rPr>
              <a:t>ajas</a:t>
            </a:r>
            <a:endParaRPr sz="2000" dirty="0">
              <a:latin typeface="Calibri"/>
              <a:cs typeface="Calibri"/>
            </a:endParaRPr>
          </a:p>
          <a:p>
            <a:pPr marL="483234" lvl="1" indent="-178435">
              <a:lnSpc>
                <a:spcPct val="100000"/>
              </a:lnSpc>
              <a:spcBef>
                <a:spcPts val="200"/>
              </a:spcBef>
              <a:buClr>
                <a:srgbClr val="1CACE3"/>
              </a:buClr>
              <a:buFont typeface="Arial"/>
              <a:buChar char="•"/>
              <a:tabLst>
                <a:tab pos="483234" algn="l"/>
              </a:tabLst>
            </a:pPr>
            <a:r>
              <a:rPr sz="1800" spc="0" dirty="0" smtClean="0">
                <a:solidFill>
                  <a:srgbClr val="404040"/>
                </a:solidFill>
                <a:latin typeface="Calibri"/>
                <a:cs typeface="Calibri"/>
              </a:rPr>
              <a:t>Se p</a:t>
            </a:r>
            <a:r>
              <a:rPr sz="1800" spc="-30" dirty="0" smtClean="0">
                <a:solidFill>
                  <a:srgbClr val="404040"/>
                </a:solidFill>
                <a:latin typeface="Calibri"/>
                <a:cs typeface="Calibri"/>
              </a:rPr>
              <a:t>r</a:t>
            </a:r>
            <a:r>
              <a:rPr sz="1800" spc="0" dirty="0" smtClean="0">
                <a:solidFill>
                  <a:srgbClr val="404040"/>
                </a:solidFill>
                <a:latin typeface="Calibri"/>
                <a:cs typeface="Calibri"/>
              </a:rPr>
              <a:t>o</a:t>
            </a:r>
            <a:r>
              <a:rPr sz="1800" spc="-30" dirty="0" smtClean="0">
                <a:solidFill>
                  <a:srgbClr val="404040"/>
                </a:solidFill>
                <a:latin typeface="Calibri"/>
                <a:cs typeface="Calibri"/>
              </a:rPr>
              <a:t>t</a:t>
            </a:r>
            <a:r>
              <a:rPr sz="1800" spc="-10" dirty="0" smtClean="0">
                <a:solidFill>
                  <a:srgbClr val="404040"/>
                </a:solidFill>
                <a:latin typeface="Calibri"/>
                <a:cs typeface="Calibri"/>
              </a:rPr>
              <a:t>egen</a:t>
            </a:r>
            <a:r>
              <a:rPr sz="1800" spc="15" dirty="0" smtClean="0">
                <a:solidFill>
                  <a:srgbClr val="404040"/>
                </a:solidFill>
                <a:latin typeface="Calibri"/>
                <a:cs typeface="Calibri"/>
              </a:rPr>
              <a:t> </a:t>
            </a:r>
            <a:r>
              <a:rPr sz="1800" spc="-5" dirty="0" smtClean="0">
                <a:solidFill>
                  <a:srgbClr val="404040"/>
                </a:solidFill>
                <a:latin typeface="Calibri"/>
                <a:cs typeface="Calibri"/>
              </a:rPr>
              <a:t>l</a:t>
            </a:r>
            <a:r>
              <a:rPr sz="1800" spc="0" dirty="0" smtClean="0">
                <a:solidFill>
                  <a:srgbClr val="404040"/>
                </a:solidFill>
                <a:latin typeface="Calibri"/>
                <a:cs typeface="Calibri"/>
              </a:rPr>
              <a:t>os d</a:t>
            </a:r>
            <a:r>
              <a:rPr sz="1800" spc="-10" dirty="0" smtClean="0">
                <a:solidFill>
                  <a:srgbClr val="404040"/>
                </a:solidFill>
                <a:latin typeface="Calibri"/>
                <a:cs typeface="Calibri"/>
              </a:rPr>
              <a:t>a</a:t>
            </a:r>
            <a:r>
              <a:rPr sz="1800" spc="-25" dirty="0" smtClean="0">
                <a:solidFill>
                  <a:srgbClr val="404040"/>
                </a:solidFill>
                <a:latin typeface="Calibri"/>
                <a:cs typeface="Calibri"/>
              </a:rPr>
              <a:t>t</a:t>
            </a:r>
            <a:r>
              <a:rPr sz="1800" spc="0" dirty="0" smtClean="0">
                <a:solidFill>
                  <a:srgbClr val="404040"/>
                </a:solidFill>
                <a:latin typeface="Calibri"/>
                <a:cs typeface="Calibri"/>
              </a:rPr>
              <a:t>os</a:t>
            </a:r>
            <a:r>
              <a:rPr sz="1800" spc="-10" dirty="0" smtClean="0">
                <a:solidFill>
                  <a:srgbClr val="404040"/>
                </a:solidFill>
                <a:latin typeface="Calibri"/>
                <a:cs typeface="Calibri"/>
              </a:rPr>
              <a:t> </a:t>
            </a:r>
            <a:r>
              <a:rPr sz="1800" spc="0" dirty="0" smtClean="0">
                <a:solidFill>
                  <a:srgbClr val="404040"/>
                </a:solidFill>
                <a:latin typeface="Calibri"/>
                <a:cs typeface="Calibri"/>
              </a:rPr>
              <a:t>pr</a:t>
            </a:r>
            <a:r>
              <a:rPr sz="1800" spc="-10" dirty="0" smtClean="0">
                <a:solidFill>
                  <a:srgbClr val="404040"/>
                </a:solidFill>
                <a:latin typeface="Calibri"/>
                <a:cs typeface="Calibri"/>
              </a:rPr>
              <a:t>i</a:t>
            </a:r>
            <a:r>
              <a:rPr sz="1800" spc="-35" dirty="0" smtClean="0">
                <a:solidFill>
                  <a:srgbClr val="404040"/>
                </a:solidFill>
                <a:latin typeface="Calibri"/>
                <a:cs typeface="Calibri"/>
              </a:rPr>
              <a:t>v</a:t>
            </a:r>
            <a:r>
              <a:rPr sz="1800" spc="0" dirty="0" smtClean="0">
                <a:solidFill>
                  <a:srgbClr val="404040"/>
                </a:solidFill>
                <a:latin typeface="Calibri"/>
                <a:cs typeface="Calibri"/>
              </a:rPr>
              <a:t>ados</a:t>
            </a:r>
            <a:r>
              <a:rPr sz="1800" spc="5" dirty="0" smtClean="0">
                <a:solidFill>
                  <a:srgbClr val="404040"/>
                </a:solidFill>
                <a:latin typeface="Calibri"/>
                <a:cs typeface="Calibri"/>
              </a:rPr>
              <a:t> </a:t>
            </a:r>
            <a:r>
              <a:rPr sz="1800" spc="0" dirty="0" smtClean="0">
                <a:solidFill>
                  <a:srgbClr val="404040"/>
                </a:solidFill>
                <a:latin typeface="Calibri"/>
                <a:cs typeface="Calibri"/>
              </a:rPr>
              <a:t>del</a:t>
            </a:r>
            <a:r>
              <a:rPr sz="1800" spc="5" dirty="0" smtClean="0">
                <a:solidFill>
                  <a:srgbClr val="404040"/>
                </a:solidFill>
                <a:latin typeface="Calibri"/>
                <a:cs typeface="Calibri"/>
              </a:rPr>
              <a:t> </a:t>
            </a:r>
            <a:r>
              <a:rPr sz="1800" spc="0" dirty="0" smtClean="0">
                <a:solidFill>
                  <a:srgbClr val="404040"/>
                </a:solidFill>
                <a:latin typeface="Calibri"/>
                <a:cs typeface="Calibri"/>
              </a:rPr>
              <a:t>obje</a:t>
            </a:r>
            <a:r>
              <a:rPr sz="1800" spc="-25" dirty="0" smtClean="0">
                <a:solidFill>
                  <a:srgbClr val="404040"/>
                </a:solidFill>
                <a:latin typeface="Calibri"/>
                <a:cs typeface="Calibri"/>
              </a:rPr>
              <a:t>t</a:t>
            </a:r>
            <a:r>
              <a:rPr sz="1800" spc="0" dirty="0" smtClean="0">
                <a:solidFill>
                  <a:srgbClr val="404040"/>
                </a:solidFill>
                <a:latin typeface="Calibri"/>
                <a:cs typeface="Calibri"/>
              </a:rPr>
              <a:t>o </a:t>
            </a:r>
            <a:r>
              <a:rPr sz="1800" spc="-10" dirty="0" smtClean="0">
                <a:solidFill>
                  <a:srgbClr val="404040"/>
                </a:solidFill>
                <a:latin typeface="Calibri"/>
                <a:cs typeface="Calibri"/>
              </a:rPr>
              <a:t>de</a:t>
            </a:r>
            <a:r>
              <a:rPr sz="1800" spc="15" dirty="0" smtClean="0">
                <a:solidFill>
                  <a:srgbClr val="404040"/>
                </a:solidFill>
                <a:latin typeface="Calibri"/>
                <a:cs typeface="Calibri"/>
              </a:rPr>
              <a:t> </a:t>
            </a:r>
            <a:r>
              <a:rPr sz="1800" spc="-5" dirty="0" smtClean="0">
                <a:solidFill>
                  <a:srgbClr val="404040"/>
                </a:solidFill>
                <a:latin typeface="Calibri"/>
                <a:cs typeface="Calibri"/>
              </a:rPr>
              <a:t>l</a:t>
            </a:r>
            <a:r>
              <a:rPr sz="1800" spc="-10" dirty="0" smtClean="0">
                <a:solidFill>
                  <a:srgbClr val="404040"/>
                </a:solidFill>
                <a:latin typeface="Calibri"/>
                <a:cs typeface="Calibri"/>
              </a:rPr>
              <a:t>ectu</a:t>
            </a:r>
            <a:r>
              <a:rPr sz="1800" spc="-55" dirty="0" smtClean="0">
                <a:solidFill>
                  <a:srgbClr val="404040"/>
                </a:solidFill>
                <a:latin typeface="Calibri"/>
                <a:cs typeface="Calibri"/>
              </a:rPr>
              <a:t>r</a:t>
            </a:r>
            <a:r>
              <a:rPr sz="1800" spc="0" dirty="0" smtClean="0">
                <a:solidFill>
                  <a:srgbClr val="404040"/>
                </a:solidFill>
                <a:latin typeface="Calibri"/>
                <a:cs typeface="Calibri"/>
              </a:rPr>
              <a:t>as</a:t>
            </a:r>
            <a:r>
              <a:rPr sz="1800" spc="5" dirty="0" smtClean="0">
                <a:solidFill>
                  <a:srgbClr val="404040"/>
                </a:solidFill>
                <a:latin typeface="Calibri"/>
                <a:cs typeface="Calibri"/>
              </a:rPr>
              <a:t> </a:t>
            </a:r>
            <a:r>
              <a:rPr sz="1800" spc="-10" dirty="0" smtClean="0">
                <a:solidFill>
                  <a:srgbClr val="404040"/>
                </a:solidFill>
                <a:latin typeface="Calibri"/>
                <a:cs typeface="Calibri"/>
              </a:rPr>
              <a:t>y e</a:t>
            </a:r>
            <a:r>
              <a:rPr sz="1800" spc="-5" dirty="0" smtClean="0">
                <a:solidFill>
                  <a:srgbClr val="404040"/>
                </a:solidFill>
                <a:latin typeface="Calibri"/>
                <a:cs typeface="Calibri"/>
              </a:rPr>
              <a:t>s</a:t>
            </a:r>
            <a:r>
              <a:rPr sz="1800" spc="-20" dirty="0" smtClean="0">
                <a:solidFill>
                  <a:srgbClr val="404040"/>
                </a:solidFill>
                <a:latin typeface="Calibri"/>
                <a:cs typeface="Calibri"/>
              </a:rPr>
              <a:t>c</a:t>
            </a:r>
            <a:r>
              <a:rPr sz="1800" spc="0" dirty="0" smtClean="0">
                <a:solidFill>
                  <a:srgbClr val="404040"/>
                </a:solidFill>
                <a:latin typeface="Calibri"/>
                <a:cs typeface="Calibri"/>
              </a:rPr>
              <a:t>r</a:t>
            </a:r>
            <a:r>
              <a:rPr sz="1800" spc="-10" dirty="0" smtClean="0">
                <a:solidFill>
                  <a:srgbClr val="404040"/>
                </a:solidFill>
                <a:latin typeface="Calibri"/>
                <a:cs typeface="Calibri"/>
              </a:rPr>
              <a:t>itu</a:t>
            </a:r>
            <a:r>
              <a:rPr sz="1800" spc="-50" dirty="0" smtClean="0">
                <a:solidFill>
                  <a:srgbClr val="404040"/>
                </a:solidFill>
                <a:latin typeface="Calibri"/>
                <a:cs typeface="Calibri"/>
              </a:rPr>
              <a:t>r</a:t>
            </a:r>
            <a:r>
              <a:rPr sz="1800" spc="0" dirty="0" smtClean="0">
                <a:solidFill>
                  <a:srgbClr val="404040"/>
                </a:solidFill>
                <a:latin typeface="Calibri"/>
                <a:cs typeface="Calibri"/>
              </a:rPr>
              <a:t>as</a:t>
            </a:r>
            <a:r>
              <a:rPr sz="1800" spc="5" dirty="0" smtClean="0">
                <a:solidFill>
                  <a:srgbClr val="404040"/>
                </a:solidFill>
                <a:latin typeface="Calibri"/>
                <a:cs typeface="Calibri"/>
              </a:rPr>
              <a:t> </a:t>
            </a:r>
            <a:r>
              <a:rPr sz="1800" spc="0" dirty="0" smtClean="0">
                <a:solidFill>
                  <a:srgbClr val="404040"/>
                </a:solidFill>
                <a:latin typeface="Calibri"/>
                <a:cs typeface="Calibri"/>
              </a:rPr>
              <a:t>no</a:t>
            </a:r>
            <a:r>
              <a:rPr sz="1800" spc="10" dirty="0" smtClean="0">
                <a:solidFill>
                  <a:srgbClr val="404040"/>
                </a:solidFill>
                <a:latin typeface="Calibri"/>
                <a:cs typeface="Calibri"/>
              </a:rPr>
              <a:t> </a:t>
            </a:r>
            <a:r>
              <a:rPr sz="1800" spc="-10" dirty="0" smtClean="0">
                <a:solidFill>
                  <a:srgbClr val="404040"/>
                </a:solidFill>
                <a:latin typeface="Calibri"/>
                <a:cs typeface="Calibri"/>
              </a:rPr>
              <a:t>p</a:t>
            </a:r>
            <a:r>
              <a:rPr sz="1800" spc="-5" dirty="0" smtClean="0">
                <a:solidFill>
                  <a:srgbClr val="404040"/>
                </a:solidFill>
                <a:latin typeface="Calibri"/>
                <a:cs typeface="Calibri"/>
              </a:rPr>
              <a:t>e</a:t>
            </a:r>
            <a:r>
              <a:rPr sz="1800" spc="-15" dirty="0" smtClean="0">
                <a:solidFill>
                  <a:srgbClr val="404040"/>
                </a:solidFill>
                <a:latin typeface="Calibri"/>
                <a:cs typeface="Calibri"/>
              </a:rPr>
              <a:t>rmi</a:t>
            </a:r>
            <a:r>
              <a:rPr sz="1800" spc="0" dirty="0" smtClean="0">
                <a:solidFill>
                  <a:srgbClr val="404040"/>
                </a:solidFill>
                <a:latin typeface="Calibri"/>
                <a:cs typeface="Calibri"/>
              </a:rPr>
              <a:t>t</a:t>
            </a:r>
            <a:r>
              <a:rPr sz="1800" spc="-10" dirty="0" smtClean="0">
                <a:solidFill>
                  <a:srgbClr val="404040"/>
                </a:solidFill>
                <a:latin typeface="Calibri"/>
                <a:cs typeface="Calibri"/>
              </a:rPr>
              <a:t>i</a:t>
            </a:r>
            <a:r>
              <a:rPr sz="1800" spc="0" dirty="0" smtClean="0">
                <a:solidFill>
                  <a:srgbClr val="404040"/>
                </a:solidFill>
                <a:latin typeface="Calibri"/>
                <a:cs typeface="Calibri"/>
              </a:rPr>
              <a:t>das</a:t>
            </a:r>
            <a:endParaRPr sz="1800" dirty="0">
              <a:latin typeface="Calibri"/>
              <a:cs typeface="Calibri"/>
            </a:endParaRPr>
          </a:p>
          <a:p>
            <a:pPr marL="483234" lvl="1" indent="-178435">
              <a:lnSpc>
                <a:spcPct val="100000"/>
              </a:lnSpc>
              <a:spcBef>
                <a:spcPts val="380"/>
              </a:spcBef>
              <a:buClr>
                <a:srgbClr val="1CACE3"/>
              </a:buClr>
              <a:buFont typeface="Arial"/>
              <a:buChar char="•"/>
              <a:tabLst>
                <a:tab pos="483234" algn="l"/>
              </a:tabLst>
            </a:pPr>
            <a:r>
              <a:rPr sz="1800" spc="-55" dirty="0" smtClean="0">
                <a:solidFill>
                  <a:srgbClr val="404040"/>
                </a:solidFill>
                <a:latin typeface="Calibri"/>
                <a:cs typeface="Calibri"/>
              </a:rPr>
              <a:t>P</a:t>
            </a:r>
            <a:r>
              <a:rPr sz="1800" spc="-10" dirty="0" smtClean="0">
                <a:solidFill>
                  <a:srgbClr val="404040"/>
                </a:solidFill>
                <a:latin typeface="Calibri"/>
                <a:cs typeface="Calibri"/>
              </a:rPr>
              <a:t>ermi</a:t>
            </a:r>
            <a:r>
              <a:rPr sz="1800" spc="-40" dirty="0" smtClean="0">
                <a:solidFill>
                  <a:srgbClr val="404040"/>
                </a:solidFill>
                <a:latin typeface="Calibri"/>
                <a:cs typeface="Calibri"/>
              </a:rPr>
              <a:t>t</a:t>
            </a:r>
            <a:r>
              <a:rPr sz="1800" spc="-10" dirty="0" smtClean="0">
                <a:solidFill>
                  <a:srgbClr val="404040"/>
                </a:solidFill>
                <a:latin typeface="Calibri"/>
                <a:cs typeface="Calibri"/>
              </a:rPr>
              <a:t>e</a:t>
            </a:r>
            <a:r>
              <a:rPr sz="1800" spc="15" dirty="0" smtClean="0">
                <a:solidFill>
                  <a:srgbClr val="404040"/>
                </a:solidFill>
                <a:latin typeface="Calibri"/>
                <a:cs typeface="Calibri"/>
              </a:rPr>
              <a:t> </a:t>
            </a:r>
            <a:r>
              <a:rPr sz="1800" spc="0" dirty="0" smtClean="0">
                <a:solidFill>
                  <a:srgbClr val="404040"/>
                </a:solidFill>
                <a:latin typeface="Calibri"/>
                <a:cs typeface="Calibri"/>
              </a:rPr>
              <a:t>una</a:t>
            </a:r>
            <a:r>
              <a:rPr sz="1800" spc="10" dirty="0" smtClean="0">
                <a:solidFill>
                  <a:srgbClr val="404040"/>
                </a:solidFill>
                <a:latin typeface="Calibri"/>
                <a:cs typeface="Calibri"/>
              </a:rPr>
              <a:t> </a:t>
            </a:r>
            <a:r>
              <a:rPr sz="1800" spc="-15" dirty="0" smtClean="0">
                <a:solidFill>
                  <a:srgbClr val="404040"/>
                </a:solidFill>
                <a:latin typeface="Calibri"/>
                <a:cs typeface="Calibri"/>
              </a:rPr>
              <a:t>me</a:t>
            </a:r>
            <a:r>
              <a:rPr sz="1800" spc="0" dirty="0" smtClean="0">
                <a:solidFill>
                  <a:srgbClr val="404040"/>
                </a:solidFill>
                <a:latin typeface="Calibri"/>
                <a:cs typeface="Calibri"/>
              </a:rPr>
              <a:t>j</a:t>
            </a:r>
            <a:r>
              <a:rPr sz="1800" spc="-10" dirty="0" smtClean="0">
                <a:solidFill>
                  <a:srgbClr val="404040"/>
                </a:solidFill>
                <a:latin typeface="Calibri"/>
                <a:cs typeface="Calibri"/>
              </a:rPr>
              <a:t>or e</a:t>
            </a:r>
            <a:r>
              <a:rPr sz="1800" spc="-30" dirty="0" smtClean="0">
                <a:solidFill>
                  <a:srgbClr val="404040"/>
                </a:solidFill>
                <a:latin typeface="Calibri"/>
                <a:cs typeface="Calibri"/>
              </a:rPr>
              <a:t>s</a:t>
            </a:r>
            <a:r>
              <a:rPr sz="1800" spc="-10" dirty="0" smtClean="0">
                <a:solidFill>
                  <a:srgbClr val="404040"/>
                </a:solidFill>
                <a:latin typeface="Calibri"/>
                <a:cs typeface="Calibri"/>
              </a:rPr>
              <a:t>t</a:t>
            </a:r>
            <a:r>
              <a:rPr sz="1800" spc="-20" dirty="0" smtClean="0">
                <a:solidFill>
                  <a:srgbClr val="404040"/>
                </a:solidFill>
                <a:latin typeface="Calibri"/>
                <a:cs typeface="Calibri"/>
              </a:rPr>
              <a:t>r</a:t>
            </a:r>
            <a:r>
              <a:rPr sz="1800" spc="0" dirty="0" smtClean="0">
                <a:solidFill>
                  <a:srgbClr val="404040"/>
                </a:solidFill>
                <a:latin typeface="Calibri"/>
                <a:cs typeface="Calibri"/>
              </a:rPr>
              <a:t>uc</a:t>
            </a:r>
            <a:r>
              <a:rPr sz="1800" spc="-10" dirty="0" smtClean="0">
                <a:solidFill>
                  <a:srgbClr val="404040"/>
                </a:solidFill>
                <a:latin typeface="Calibri"/>
                <a:cs typeface="Calibri"/>
              </a:rPr>
              <a:t>t</a:t>
            </a:r>
            <a:r>
              <a:rPr sz="1800" spc="0" dirty="0" smtClean="0">
                <a:solidFill>
                  <a:srgbClr val="404040"/>
                </a:solidFill>
                <a:latin typeface="Calibri"/>
                <a:cs typeface="Calibri"/>
              </a:rPr>
              <a:t>u</a:t>
            </a:r>
            <a:r>
              <a:rPr sz="1800" spc="-40" dirty="0" smtClean="0">
                <a:solidFill>
                  <a:srgbClr val="404040"/>
                </a:solidFill>
                <a:latin typeface="Calibri"/>
                <a:cs typeface="Calibri"/>
              </a:rPr>
              <a:t>r</a:t>
            </a:r>
            <a:r>
              <a:rPr sz="1800" spc="0" dirty="0" smtClean="0">
                <a:solidFill>
                  <a:srgbClr val="404040"/>
                </a:solidFill>
                <a:latin typeface="Calibri"/>
                <a:cs typeface="Calibri"/>
              </a:rPr>
              <a:t>ac</a:t>
            </a:r>
            <a:r>
              <a:rPr sz="1800" spc="-10" dirty="0" smtClean="0">
                <a:solidFill>
                  <a:srgbClr val="404040"/>
                </a:solidFill>
                <a:latin typeface="Calibri"/>
                <a:cs typeface="Calibri"/>
              </a:rPr>
              <a:t>i</a:t>
            </a:r>
            <a:r>
              <a:rPr sz="1800" spc="0" dirty="0" smtClean="0">
                <a:solidFill>
                  <a:srgbClr val="404040"/>
                </a:solidFill>
                <a:latin typeface="Calibri"/>
                <a:cs typeface="Calibri"/>
              </a:rPr>
              <a:t>ón</a:t>
            </a:r>
            <a:r>
              <a:rPr sz="1800" spc="25" dirty="0" smtClean="0">
                <a:solidFill>
                  <a:srgbClr val="404040"/>
                </a:solidFill>
                <a:latin typeface="Calibri"/>
                <a:cs typeface="Calibri"/>
              </a:rPr>
              <a:t> </a:t>
            </a:r>
            <a:r>
              <a:rPr sz="1800" spc="-10" dirty="0" smtClean="0">
                <a:solidFill>
                  <a:srgbClr val="404040"/>
                </a:solidFill>
                <a:latin typeface="Calibri"/>
                <a:cs typeface="Calibri"/>
              </a:rPr>
              <a:t>y ma</a:t>
            </a:r>
            <a:r>
              <a:rPr sz="1800" spc="5" dirty="0" smtClean="0">
                <a:solidFill>
                  <a:srgbClr val="404040"/>
                </a:solidFill>
                <a:latin typeface="Calibri"/>
                <a:cs typeface="Calibri"/>
              </a:rPr>
              <a:t>n</a:t>
            </a:r>
            <a:r>
              <a:rPr sz="1800" spc="-5" dirty="0" smtClean="0">
                <a:solidFill>
                  <a:srgbClr val="404040"/>
                </a:solidFill>
                <a:latin typeface="Calibri"/>
                <a:cs typeface="Calibri"/>
              </a:rPr>
              <a:t>i</a:t>
            </a:r>
            <a:r>
              <a:rPr sz="1800" spc="0" dirty="0" smtClean="0">
                <a:solidFill>
                  <a:srgbClr val="404040"/>
                </a:solidFill>
                <a:latin typeface="Calibri"/>
                <a:cs typeface="Calibri"/>
              </a:rPr>
              <a:t>pu</a:t>
            </a:r>
            <a:r>
              <a:rPr sz="1800" spc="-5" dirty="0" smtClean="0">
                <a:solidFill>
                  <a:srgbClr val="404040"/>
                </a:solidFill>
                <a:latin typeface="Calibri"/>
                <a:cs typeface="Calibri"/>
              </a:rPr>
              <a:t>l</a:t>
            </a:r>
            <a:r>
              <a:rPr sz="1800" spc="0" dirty="0" smtClean="0">
                <a:solidFill>
                  <a:srgbClr val="404040"/>
                </a:solidFill>
                <a:latin typeface="Calibri"/>
                <a:cs typeface="Calibri"/>
              </a:rPr>
              <a:t>ac</a:t>
            </a:r>
            <a:r>
              <a:rPr sz="1800" spc="-10" dirty="0" smtClean="0">
                <a:solidFill>
                  <a:srgbClr val="404040"/>
                </a:solidFill>
                <a:latin typeface="Calibri"/>
                <a:cs typeface="Calibri"/>
              </a:rPr>
              <a:t>i</a:t>
            </a:r>
            <a:r>
              <a:rPr sz="1800" spc="0" dirty="0" smtClean="0">
                <a:solidFill>
                  <a:srgbClr val="404040"/>
                </a:solidFill>
                <a:latin typeface="Calibri"/>
                <a:cs typeface="Calibri"/>
              </a:rPr>
              <a:t>ón</a:t>
            </a:r>
            <a:r>
              <a:rPr sz="1800" spc="30" dirty="0" smtClean="0">
                <a:solidFill>
                  <a:srgbClr val="404040"/>
                </a:solidFill>
                <a:latin typeface="Calibri"/>
                <a:cs typeface="Calibri"/>
              </a:rPr>
              <a:t> </a:t>
            </a:r>
            <a:r>
              <a:rPr sz="1800" spc="-10" dirty="0" smtClean="0">
                <a:solidFill>
                  <a:srgbClr val="404040"/>
                </a:solidFill>
                <a:latin typeface="Calibri"/>
                <a:cs typeface="Calibri"/>
              </a:rPr>
              <a:t>de</a:t>
            </a:r>
            <a:r>
              <a:rPr sz="1800" spc="15" dirty="0" smtClean="0">
                <a:solidFill>
                  <a:srgbClr val="404040"/>
                </a:solidFill>
                <a:latin typeface="Calibri"/>
                <a:cs typeface="Calibri"/>
              </a:rPr>
              <a:t> </a:t>
            </a:r>
            <a:r>
              <a:rPr sz="1800" spc="-5" dirty="0" smtClean="0">
                <a:solidFill>
                  <a:srgbClr val="404040"/>
                </a:solidFill>
                <a:latin typeface="Calibri"/>
                <a:cs typeface="Calibri"/>
              </a:rPr>
              <a:t>l</a:t>
            </a:r>
            <a:r>
              <a:rPr sz="1800" spc="0" dirty="0" smtClean="0">
                <a:solidFill>
                  <a:srgbClr val="404040"/>
                </a:solidFill>
                <a:latin typeface="Calibri"/>
                <a:cs typeface="Calibri"/>
              </a:rPr>
              <a:t>os d</a:t>
            </a:r>
            <a:r>
              <a:rPr sz="1800" spc="-10" dirty="0" smtClean="0">
                <a:solidFill>
                  <a:srgbClr val="404040"/>
                </a:solidFill>
                <a:latin typeface="Calibri"/>
                <a:cs typeface="Calibri"/>
              </a:rPr>
              <a:t>a</a:t>
            </a:r>
            <a:r>
              <a:rPr sz="1800" spc="-25" dirty="0" smtClean="0">
                <a:solidFill>
                  <a:srgbClr val="404040"/>
                </a:solidFill>
                <a:latin typeface="Calibri"/>
                <a:cs typeface="Calibri"/>
              </a:rPr>
              <a:t>t</a:t>
            </a:r>
            <a:r>
              <a:rPr sz="1800" spc="0" dirty="0" smtClean="0">
                <a:solidFill>
                  <a:srgbClr val="404040"/>
                </a:solidFill>
                <a:latin typeface="Calibri"/>
                <a:cs typeface="Calibri"/>
              </a:rPr>
              <a:t>os</a:t>
            </a:r>
            <a:endParaRPr sz="1800" dirty="0">
              <a:latin typeface="Calibri"/>
              <a:cs typeface="Calibri"/>
            </a:endParaRPr>
          </a:p>
          <a:p>
            <a:pPr lvl="1">
              <a:lnSpc>
                <a:spcPts val="1000"/>
              </a:lnSpc>
              <a:buClr>
                <a:srgbClr val="1CACE3"/>
              </a:buClr>
              <a:buFont typeface="Arial"/>
              <a:buChar char="•"/>
            </a:pPr>
            <a:endParaRPr sz="1000" dirty="0"/>
          </a:p>
          <a:p>
            <a:pPr lvl="1">
              <a:lnSpc>
                <a:spcPts val="1000"/>
              </a:lnSpc>
              <a:buClr>
                <a:srgbClr val="1CACE3"/>
              </a:buClr>
              <a:buFont typeface="Arial"/>
              <a:buChar char="•"/>
            </a:pPr>
            <a:endParaRPr sz="1000" dirty="0"/>
          </a:p>
          <a:p>
            <a:pPr lvl="1">
              <a:lnSpc>
                <a:spcPts val="1000"/>
              </a:lnSpc>
              <a:buClr>
                <a:srgbClr val="1CACE3"/>
              </a:buClr>
            </a:pPr>
            <a:endParaRPr sz="1000" dirty="0"/>
          </a:p>
        </p:txBody>
      </p:sp>
      <p:sp>
        <p:nvSpPr>
          <p:cNvPr id="4" name="Marcador de número de diapositiva 3"/>
          <p:cNvSpPr>
            <a:spLocks noGrp="1"/>
          </p:cNvSpPr>
          <p:nvPr>
            <p:ph type="sldNum" sz="quarter" idx="7"/>
          </p:nvPr>
        </p:nvSpPr>
        <p:spPr/>
        <p:txBody>
          <a:bodyPr/>
          <a:lstStyle/>
          <a:p>
            <a:fld id="{B6F15528-21DE-4FAA-801E-634DDDAF4B2B}" type="slidenum">
              <a:rPr lang="es-AR" smtClean="0"/>
              <a:t>5</a:t>
            </a:fld>
            <a:endParaRPr lang="es-A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1792" rIns="0" bIns="0" rtlCol="0">
            <a:noAutofit/>
          </a:bodyPr>
          <a:lstStyle/>
          <a:p>
            <a:pPr marL="170180">
              <a:lnSpc>
                <a:spcPct val="100000"/>
              </a:lnSpc>
              <a:tabLst>
                <a:tab pos="10141585" algn="l"/>
              </a:tabLst>
            </a:pPr>
            <a:r>
              <a:rPr sz="4800" u="sng" spc="-70" dirty="0" err="1" smtClean="0">
                <a:solidFill>
                  <a:srgbClr val="404040"/>
                </a:solidFill>
                <a:latin typeface="Calibri Light"/>
                <a:cs typeface="Calibri Light"/>
              </a:rPr>
              <a:t>E</a:t>
            </a:r>
            <a:r>
              <a:rPr sz="4800" u="sng" spc="-75" dirty="0" err="1" smtClean="0">
                <a:solidFill>
                  <a:srgbClr val="404040"/>
                </a:solidFill>
                <a:latin typeface="Calibri Light"/>
                <a:cs typeface="Calibri Light"/>
              </a:rPr>
              <a:t>n</a:t>
            </a:r>
            <a:r>
              <a:rPr sz="4800" u="sng" spc="-100" dirty="0" err="1" smtClean="0">
                <a:solidFill>
                  <a:srgbClr val="404040"/>
                </a:solidFill>
                <a:latin typeface="Calibri Light"/>
                <a:cs typeface="Calibri Light"/>
              </a:rPr>
              <a:t>c</a:t>
            </a:r>
            <a:r>
              <a:rPr sz="4800" u="sng" spc="-80" dirty="0" err="1" smtClean="0">
                <a:solidFill>
                  <a:srgbClr val="404040"/>
                </a:solidFill>
                <a:latin typeface="Calibri Light"/>
                <a:cs typeface="Calibri Light"/>
              </a:rPr>
              <a:t>a</a:t>
            </a:r>
            <a:r>
              <a:rPr sz="4800" u="sng" spc="-95" dirty="0" err="1" smtClean="0">
                <a:solidFill>
                  <a:srgbClr val="404040"/>
                </a:solidFill>
                <a:latin typeface="Calibri Light"/>
                <a:cs typeface="Calibri Light"/>
              </a:rPr>
              <a:t>p</a:t>
            </a:r>
            <a:r>
              <a:rPr sz="4800" u="sng" spc="-65" dirty="0" err="1" smtClean="0">
                <a:solidFill>
                  <a:srgbClr val="404040"/>
                </a:solidFill>
                <a:latin typeface="Calibri Light"/>
                <a:cs typeface="Calibri Light"/>
              </a:rPr>
              <a:t>s</a:t>
            </a:r>
            <a:r>
              <a:rPr sz="4800" u="sng" spc="-75" dirty="0" err="1" smtClean="0">
                <a:solidFill>
                  <a:srgbClr val="404040"/>
                </a:solidFill>
                <a:latin typeface="Calibri Light"/>
                <a:cs typeface="Calibri Light"/>
              </a:rPr>
              <a:t>u</a:t>
            </a:r>
            <a:r>
              <a:rPr sz="4800" u="sng" spc="-70" dirty="0" err="1" smtClean="0">
                <a:solidFill>
                  <a:srgbClr val="404040"/>
                </a:solidFill>
                <a:latin typeface="Calibri Light"/>
                <a:cs typeface="Calibri Light"/>
              </a:rPr>
              <a:t>l</a:t>
            </a:r>
            <a:r>
              <a:rPr sz="4800" u="sng" spc="-80" dirty="0" err="1" smtClean="0">
                <a:solidFill>
                  <a:srgbClr val="404040"/>
                </a:solidFill>
                <a:latin typeface="Calibri Light"/>
                <a:cs typeface="Calibri Light"/>
              </a:rPr>
              <a:t>a</a:t>
            </a:r>
            <a:r>
              <a:rPr sz="4800" u="sng" spc="-50" dirty="0" err="1" smtClean="0">
                <a:solidFill>
                  <a:srgbClr val="404040"/>
                </a:solidFill>
                <a:latin typeface="Calibri Light"/>
                <a:cs typeface="Calibri Light"/>
              </a:rPr>
              <a:t>c</a:t>
            </a:r>
            <a:r>
              <a:rPr sz="4800" u="sng" spc="-70" dirty="0" err="1" smtClean="0">
                <a:solidFill>
                  <a:srgbClr val="404040"/>
                </a:solidFill>
                <a:latin typeface="Calibri Light"/>
                <a:cs typeface="Calibri Light"/>
              </a:rPr>
              <a:t>i</a:t>
            </a:r>
            <a:r>
              <a:rPr sz="4800" u="sng" spc="-50" dirty="0" err="1" smtClean="0">
                <a:solidFill>
                  <a:srgbClr val="404040"/>
                </a:solidFill>
                <a:latin typeface="Calibri Light"/>
                <a:cs typeface="Calibri Light"/>
              </a:rPr>
              <a:t>ó</a:t>
            </a:r>
            <a:r>
              <a:rPr sz="4800" u="sng" spc="-25" dirty="0" err="1" smtClean="0">
                <a:solidFill>
                  <a:srgbClr val="404040"/>
                </a:solidFill>
                <a:latin typeface="Calibri Light"/>
                <a:cs typeface="Calibri Light"/>
              </a:rPr>
              <a:t>n</a:t>
            </a:r>
            <a:r>
              <a:rPr sz="4800" u="sng" spc="-25" dirty="0" smtClean="0">
                <a:solidFill>
                  <a:srgbClr val="404040"/>
                </a:solidFill>
                <a:latin typeface="Calibri Light"/>
                <a:cs typeface="Calibri Light"/>
              </a:rPr>
              <a:t> 	</a:t>
            </a:r>
            <a:endParaRPr sz="4800" dirty="0">
              <a:latin typeface="Calibri Light"/>
              <a:cs typeface="Calibri Light"/>
            </a:endParaRPr>
          </a:p>
        </p:txBody>
      </p:sp>
      <p:sp>
        <p:nvSpPr>
          <p:cNvPr id="3" name="object 3"/>
          <p:cNvSpPr txBox="1"/>
          <p:nvPr/>
        </p:nvSpPr>
        <p:spPr>
          <a:xfrm>
            <a:off x="1219200" y="2691892"/>
            <a:ext cx="8789670" cy="1273810"/>
          </a:xfrm>
          <a:prstGeom prst="rect">
            <a:avLst/>
          </a:prstGeom>
        </p:spPr>
        <p:txBody>
          <a:bodyPr vert="horz" wrap="square" lIns="0" tIns="0" rIns="0" bIns="0" rtlCol="0">
            <a:noAutofit/>
          </a:bodyPr>
          <a:lstStyle/>
          <a:p>
            <a:pPr marL="483234" lvl="1" indent="-178435">
              <a:lnSpc>
                <a:spcPct val="100000"/>
              </a:lnSpc>
              <a:spcBef>
                <a:spcPts val="185"/>
              </a:spcBef>
              <a:buClr>
                <a:srgbClr val="1CACE3"/>
              </a:buClr>
              <a:buFont typeface="Arial"/>
              <a:buChar char="•"/>
              <a:tabLst>
                <a:tab pos="483234" algn="l"/>
              </a:tabLst>
            </a:pPr>
            <a:r>
              <a:rPr lang="en-US" sz="2400" b="1" spc="0" dirty="0" smtClean="0">
                <a:solidFill>
                  <a:srgbClr val="404040"/>
                </a:solidFill>
                <a:latin typeface="Calibri"/>
                <a:cs typeface="Calibri"/>
              </a:rPr>
              <a:t> </a:t>
            </a:r>
            <a:r>
              <a:rPr sz="2400" b="1" spc="0" dirty="0" smtClean="0">
                <a:solidFill>
                  <a:srgbClr val="404040"/>
                </a:solidFill>
                <a:latin typeface="Calibri"/>
                <a:cs typeface="Calibri"/>
              </a:rPr>
              <a:t>- </a:t>
            </a:r>
            <a:r>
              <a:rPr sz="2400" b="1" spc="15" dirty="0" smtClean="0">
                <a:solidFill>
                  <a:srgbClr val="404040"/>
                </a:solidFill>
                <a:latin typeface="Calibri"/>
                <a:cs typeface="Calibri"/>
              </a:rPr>
              <a:t> </a:t>
            </a:r>
            <a:r>
              <a:rPr sz="2400" b="1" spc="0" dirty="0" smtClean="0">
                <a:solidFill>
                  <a:srgbClr val="404040"/>
                </a:solidFill>
                <a:latin typeface="Calibri"/>
                <a:cs typeface="Calibri"/>
              </a:rPr>
              <a:t>Pri</a:t>
            </a:r>
            <a:r>
              <a:rPr sz="2400" b="1" spc="-25" dirty="0" smtClean="0">
                <a:solidFill>
                  <a:srgbClr val="404040"/>
                </a:solidFill>
                <a:latin typeface="Calibri"/>
                <a:cs typeface="Calibri"/>
              </a:rPr>
              <a:t>v</a:t>
            </a:r>
            <a:r>
              <a:rPr sz="2400" b="1" spc="-10" dirty="0" smtClean="0">
                <a:solidFill>
                  <a:srgbClr val="404040"/>
                </a:solidFill>
                <a:latin typeface="Calibri"/>
                <a:cs typeface="Calibri"/>
              </a:rPr>
              <a:t>ad</a:t>
            </a:r>
            <a:r>
              <a:rPr sz="2400" b="1" spc="0" dirty="0" smtClean="0">
                <a:solidFill>
                  <a:srgbClr val="404040"/>
                </a:solidFill>
                <a:latin typeface="Calibri"/>
                <a:cs typeface="Calibri"/>
              </a:rPr>
              <a:t>o</a:t>
            </a:r>
            <a:r>
              <a:rPr sz="2400" b="1" spc="-5" dirty="0" smtClean="0">
                <a:solidFill>
                  <a:srgbClr val="404040"/>
                </a:solidFill>
                <a:latin typeface="Calibri"/>
                <a:cs typeface="Calibri"/>
              </a:rPr>
              <a:t>:</a:t>
            </a:r>
            <a:r>
              <a:rPr sz="2400" b="1" spc="-30" dirty="0" smtClean="0">
                <a:solidFill>
                  <a:srgbClr val="404040"/>
                </a:solidFill>
                <a:latin typeface="Calibri"/>
                <a:cs typeface="Calibri"/>
              </a:rPr>
              <a:t> </a:t>
            </a:r>
            <a:r>
              <a:rPr sz="2400" i="1" spc="-65" dirty="0" smtClean="0">
                <a:solidFill>
                  <a:srgbClr val="404040"/>
                </a:solidFill>
                <a:latin typeface="Calibri"/>
                <a:cs typeface="Calibri"/>
              </a:rPr>
              <a:t>A</a:t>
            </a:r>
            <a:r>
              <a:rPr sz="2400" i="1" spc="-10" dirty="0" smtClean="0">
                <a:solidFill>
                  <a:srgbClr val="404040"/>
                </a:solidFill>
                <a:latin typeface="Calibri"/>
                <a:cs typeface="Calibri"/>
              </a:rPr>
              <a:t>t</a:t>
            </a:r>
            <a:r>
              <a:rPr sz="2400" i="1" spc="-20" dirty="0" smtClean="0">
                <a:solidFill>
                  <a:srgbClr val="404040"/>
                </a:solidFill>
                <a:latin typeface="Calibri"/>
                <a:cs typeface="Calibri"/>
              </a:rPr>
              <a:t>r</a:t>
            </a:r>
            <a:r>
              <a:rPr sz="2400" i="1" spc="-5" dirty="0" smtClean="0">
                <a:solidFill>
                  <a:srgbClr val="404040"/>
                </a:solidFill>
                <a:latin typeface="Calibri"/>
                <a:cs typeface="Calibri"/>
              </a:rPr>
              <a:t>i</a:t>
            </a:r>
            <a:r>
              <a:rPr sz="2400" i="1" spc="0" dirty="0" smtClean="0">
                <a:solidFill>
                  <a:srgbClr val="404040"/>
                </a:solidFill>
                <a:latin typeface="Calibri"/>
                <a:cs typeface="Calibri"/>
              </a:rPr>
              <a:t>bu</a:t>
            </a:r>
            <a:r>
              <a:rPr sz="2400" i="1" spc="-25" dirty="0" smtClean="0">
                <a:solidFill>
                  <a:srgbClr val="404040"/>
                </a:solidFill>
                <a:latin typeface="Calibri"/>
                <a:cs typeface="Calibri"/>
              </a:rPr>
              <a:t>t</a:t>
            </a:r>
            <a:r>
              <a:rPr sz="2400" i="1" spc="0" dirty="0" smtClean="0">
                <a:solidFill>
                  <a:srgbClr val="404040"/>
                </a:solidFill>
                <a:latin typeface="Calibri"/>
                <a:cs typeface="Calibri"/>
              </a:rPr>
              <a:t>o</a:t>
            </a:r>
            <a:r>
              <a:rPr sz="2400" i="1" spc="15" dirty="0" smtClean="0">
                <a:solidFill>
                  <a:srgbClr val="404040"/>
                </a:solidFill>
                <a:latin typeface="Calibri"/>
                <a:cs typeface="Calibri"/>
              </a:rPr>
              <a:t> </a:t>
            </a:r>
            <a:r>
              <a:rPr sz="2400" i="1" spc="0" dirty="0" smtClean="0">
                <a:solidFill>
                  <a:srgbClr val="404040"/>
                </a:solidFill>
                <a:latin typeface="Calibri"/>
                <a:cs typeface="Calibri"/>
              </a:rPr>
              <a:t>o</a:t>
            </a:r>
            <a:r>
              <a:rPr sz="2400" i="1" spc="10" dirty="0" smtClean="0">
                <a:solidFill>
                  <a:srgbClr val="404040"/>
                </a:solidFill>
                <a:latin typeface="Calibri"/>
                <a:cs typeface="Calibri"/>
              </a:rPr>
              <a:t> </a:t>
            </a:r>
            <a:r>
              <a:rPr sz="2400" i="1" spc="0" dirty="0" smtClean="0">
                <a:solidFill>
                  <a:srgbClr val="404040"/>
                </a:solidFill>
                <a:latin typeface="Calibri"/>
                <a:cs typeface="Calibri"/>
              </a:rPr>
              <a:t>p</a:t>
            </a:r>
            <a:r>
              <a:rPr sz="2400" i="1" spc="-30" dirty="0" smtClean="0">
                <a:solidFill>
                  <a:srgbClr val="404040"/>
                </a:solidFill>
                <a:latin typeface="Calibri"/>
                <a:cs typeface="Calibri"/>
              </a:rPr>
              <a:t>r</a:t>
            </a:r>
            <a:r>
              <a:rPr sz="2400" i="1" spc="0" dirty="0" smtClean="0">
                <a:solidFill>
                  <a:srgbClr val="404040"/>
                </a:solidFill>
                <a:latin typeface="Calibri"/>
                <a:cs typeface="Calibri"/>
              </a:rPr>
              <a:t>o</a:t>
            </a:r>
            <a:r>
              <a:rPr sz="2400" i="1" spc="-10" dirty="0" smtClean="0">
                <a:solidFill>
                  <a:srgbClr val="404040"/>
                </a:solidFill>
                <a:latin typeface="Calibri"/>
                <a:cs typeface="Calibri"/>
              </a:rPr>
              <a:t>ce</a:t>
            </a:r>
            <a:r>
              <a:rPr sz="2400" i="1" spc="-5" dirty="0" smtClean="0">
                <a:solidFill>
                  <a:srgbClr val="404040"/>
                </a:solidFill>
                <a:latin typeface="Calibri"/>
                <a:cs typeface="Calibri"/>
              </a:rPr>
              <a:t>s</a:t>
            </a:r>
            <a:r>
              <a:rPr sz="2400" i="1" spc="0" dirty="0" smtClean="0">
                <a:solidFill>
                  <a:srgbClr val="404040"/>
                </a:solidFill>
                <a:latin typeface="Calibri"/>
                <a:cs typeface="Calibri"/>
              </a:rPr>
              <a:t>o </a:t>
            </a:r>
            <a:r>
              <a:rPr sz="2400" i="1" spc="-25" dirty="0" smtClean="0">
                <a:solidFill>
                  <a:srgbClr val="404040"/>
                </a:solidFill>
                <a:latin typeface="Calibri"/>
                <a:cs typeface="Calibri"/>
              </a:rPr>
              <a:t>t</a:t>
            </a:r>
            <a:r>
              <a:rPr sz="2400" i="1" spc="0" dirty="0" smtClean="0">
                <a:solidFill>
                  <a:srgbClr val="404040"/>
                </a:solidFill>
                <a:latin typeface="Calibri"/>
                <a:cs typeface="Calibri"/>
              </a:rPr>
              <a:t>o</a:t>
            </a:r>
            <a:r>
              <a:rPr sz="2400" i="1" spc="-30" dirty="0" smtClean="0">
                <a:solidFill>
                  <a:srgbClr val="404040"/>
                </a:solidFill>
                <a:latin typeface="Calibri"/>
                <a:cs typeface="Calibri"/>
              </a:rPr>
              <a:t>t</a:t>
            </a:r>
            <a:r>
              <a:rPr sz="2400" i="1" spc="0" dirty="0" smtClean="0">
                <a:solidFill>
                  <a:srgbClr val="404040"/>
                </a:solidFill>
                <a:latin typeface="Calibri"/>
                <a:cs typeface="Calibri"/>
              </a:rPr>
              <a:t>alme</a:t>
            </a:r>
            <a:r>
              <a:rPr sz="2400" i="1" spc="-10" dirty="0" smtClean="0">
                <a:solidFill>
                  <a:srgbClr val="404040"/>
                </a:solidFill>
                <a:latin typeface="Calibri"/>
                <a:cs typeface="Calibri"/>
              </a:rPr>
              <a:t>n</a:t>
            </a:r>
            <a:r>
              <a:rPr sz="2400" i="1" spc="-40" dirty="0" smtClean="0">
                <a:solidFill>
                  <a:srgbClr val="404040"/>
                </a:solidFill>
                <a:latin typeface="Calibri"/>
                <a:cs typeface="Calibri"/>
              </a:rPr>
              <a:t>t</a:t>
            </a:r>
            <a:r>
              <a:rPr sz="2400" i="1" spc="-10" dirty="0" smtClean="0">
                <a:solidFill>
                  <a:srgbClr val="404040"/>
                </a:solidFill>
                <a:latin typeface="Calibri"/>
                <a:cs typeface="Calibri"/>
              </a:rPr>
              <a:t>e </a:t>
            </a:r>
            <a:r>
              <a:rPr sz="2400" i="1" spc="-5" dirty="0" smtClean="0">
                <a:solidFill>
                  <a:srgbClr val="404040"/>
                </a:solidFill>
                <a:latin typeface="Calibri"/>
                <a:cs typeface="Calibri"/>
              </a:rPr>
              <a:t>i</a:t>
            </a:r>
            <a:r>
              <a:rPr sz="2400" i="1" spc="-25" dirty="0" smtClean="0">
                <a:solidFill>
                  <a:srgbClr val="404040"/>
                </a:solidFill>
                <a:latin typeface="Calibri"/>
                <a:cs typeface="Calibri"/>
              </a:rPr>
              <a:t>n</a:t>
            </a:r>
            <a:r>
              <a:rPr sz="2400" i="1" spc="0" dirty="0" smtClean="0">
                <a:solidFill>
                  <a:srgbClr val="404040"/>
                </a:solidFill>
                <a:latin typeface="Calibri"/>
                <a:cs typeface="Calibri"/>
              </a:rPr>
              <a:t>visib</a:t>
            </a:r>
            <a:r>
              <a:rPr sz="2400" i="1" spc="-10" dirty="0" smtClean="0">
                <a:solidFill>
                  <a:srgbClr val="404040"/>
                </a:solidFill>
                <a:latin typeface="Calibri"/>
                <a:cs typeface="Calibri"/>
              </a:rPr>
              <a:t>le</a:t>
            </a:r>
            <a:endParaRPr sz="2400" i="1" dirty="0">
              <a:latin typeface="Calibri"/>
              <a:cs typeface="Calibri"/>
            </a:endParaRPr>
          </a:p>
          <a:p>
            <a:pPr marL="483234" lvl="1" indent="-178435">
              <a:lnSpc>
                <a:spcPct val="100000"/>
              </a:lnSpc>
              <a:spcBef>
                <a:spcPts val="384"/>
              </a:spcBef>
              <a:buClr>
                <a:srgbClr val="1CACE3"/>
              </a:buClr>
              <a:buFont typeface="Arial"/>
              <a:buChar char="•"/>
              <a:tabLst>
                <a:tab pos="483234" algn="l"/>
              </a:tabLst>
            </a:pPr>
            <a:r>
              <a:rPr lang="en-US" sz="2400" b="1" spc="0" dirty="0" smtClean="0">
                <a:solidFill>
                  <a:srgbClr val="404040"/>
                </a:solidFill>
                <a:latin typeface="Calibri"/>
                <a:cs typeface="Calibri"/>
              </a:rPr>
              <a:t> </a:t>
            </a:r>
            <a:r>
              <a:rPr sz="2400" b="1" spc="0" dirty="0" smtClean="0">
                <a:solidFill>
                  <a:srgbClr val="404040"/>
                </a:solidFill>
                <a:latin typeface="Calibri"/>
                <a:cs typeface="Calibri"/>
              </a:rPr>
              <a:t># </a:t>
            </a:r>
            <a:r>
              <a:rPr sz="2400" b="1" spc="15" dirty="0" smtClean="0">
                <a:solidFill>
                  <a:srgbClr val="404040"/>
                </a:solidFill>
                <a:latin typeface="Calibri"/>
                <a:cs typeface="Calibri"/>
              </a:rPr>
              <a:t> </a:t>
            </a:r>
            <a:r>
              <a:rPr sz="2400" b="1" spc="0" dirty="0" smtClean="0">
                <a:solidFill>
                  <a:srgbClr val="404040"/>
                </a:solidFill>
                <a:latin typeface="Calibri"/>
                <a:cs typeface="Calibri"/>
              </a:rPr>
              <a:t>P</a:t>
            </a:r>
            <a:r>
              <a:rPr sz="2400" b="1" spc="-30" dirty="0" smtClean="0">
                <a:solidFill>
                  <a:srgbClr val="404040"/>
                </a:solidFill>
                <a:latin typeface="Calibri"/>
                <a:cs typeface="Calibri"/>
              </a:rPr>
              <a:t>r</a:t>
            </a:r>
            <a:r>
              <a:rPr sz="2400" b="1" spc="-10" dirty="0" smtClean="0">
                <a:solidFill>
                  <a:srgbClr val="404040"/>
                </a:solidFill>
                <a:latin typeface="Calibri"/>
                <a:cs typeface="Calibri"/>
              </a:rPr>
              <a:t>o</a:t>
            </a:r>
            <a:r>
              <a:rPr sz="2400" b="1" spc="-35" dirty="0" smtClean="0">
                <a:solidFill>
                  <a:srgbClr val="404040"/>
                </a:solidFill>
                <a:latin typeface="Calibri"/>
                <a:cs typeface="Calibri"/>
              </a:rPr>
              <a:t>t</a:t>
            </a:r>
            <a:r>
              <a:rPr sz="2400" b="1" spc="0" dirty="0" smtClean="0">
                <a:solidFill>
                  <a:srgbClr val="404040"/>
                </a:solidFill>
                <a:latin typeface="Calibri"/>
                <a:cs typeface="Calibri"/>
              </a:rPr>
              <a:t>e</a:t>
            </a:r>
            <a:r>
              <a:rPr sz="2400" b="1" spc="-10" dirty="0" smtClean="0">
                <a:solidFill>
                  <a:srgbClr val="404040"/>
                </a:solidFill>
                <a:latin typeface="Calibri"/>
                <a:cs typeface="Calibri"/>
              </a:rPr>
              <a:t>gid</a:t>
            </a:r>
            <a:r>
              <a:rPr sz="2400" b="1" spc="-15" dirty="0" smtClean="0">
                <a:solidFill>
                  <a:srgbClr val="404040"/>
                </a:solidFill>
                <a:latin typeface="Calibri"/>
                <a:cs typeface="Calibri"/>
              </a:rPr>
              <a:t>o</a:t>
            </a:r>
            <a:r>
              <a:rPr sz="2400" b="1" spc="-5" dirty="0" smtClean="0">
                <a:solidFill>
                  <a:srgbClr val="404040"/>
                </a:solidFill>
                <a:latin typeface="Calibri"/>
                <a:cs typeface="Calibri"/>
              </a:rPr>
              <a:t>:</a:t>
            </a:r>
            <a:r>
              <a:rPr sz="2400" b="1" spc="-30" dirty="0" smtClean="0">
                <a:solidFill>
                  <a:srgbClr val="404040"/>
                </a:solidFill>
                <a:latin typeface="Calibri"/>
                <a:cs typeface="Calibri"/>
              </a:rPr>
              <a:t> </a:t>
            </a:r>
            <a:r>
              <a:rPr sz="2400" i="1" spc="0" dirty="0" smtClean="0">
                <a:solidFill>
                  <a:srgbClr val="404040"/>
                </a:solidFill>
                <a:latin typeface="Calibri"/>
                <a:cs typeface="Calibri"/>
              </a:rPr>
              <a:t>V</a:t>
            </a:r>
            <a:r>
              <a:rPr sz="2400" i="1" spc="-10" dirty="0" smtClean="0">
                <a:solidFill>
                  <a:srgbClr val="404040"/>
                </a:solidFill>
                <a:latin typeface="Calibri"/>
                <a:cs typeface="Calibri"/>
              </a:rPr>
              <a:t>i</a:t>
            </a:r>
            <a:r>
              <a:rPr sz="2400" i="1" spc="0" dirty="0" smtClean="0">
                <a:solidFill>
                  <a:srgbClr val="404040"/>
                </a:solidFill>
                <a:latin typeface="Calibri"/>
                <a:cs typeface="Calibri"/>
              </a:rPr>
              <a:t>sibles</a:t>
            </a:r>
            <a:r>
              <a:rPr sz="2400" i="1" spc="20" dirty="0" smtClean="0">
                <a:solidFill>
                  <a:srgbClr val="404040"/>
                </a:solidFill>
                <a:latin typeface="Calibri"/>
                <a:cs typeface="Calibri"/>
              </a:rPr>
              <a:t> </a:t>
            </a:r>
            <a:r>
              <a:rPr sz="2400" i="1" spc="0" dirty="0" smtClean="0">
                <a:solidFill>
                  <a:srgbClr val="404040"/>
                </a:solidFill>
                <a:latin typeface="Calibri"/>
                <a:cs typeface="Calibri"/>
              </a:rPr>
              <a:t>pa</a:t>
            </a:r>
            <a:r>
              <a:rPr sz="2400" i="1" spc="-40" dirty="0" smtClean="0">
                <a:solidFill>
                  <a:srgbClr val="404040"/>
                </a:solidFill>
                <a:latin typeface="Calibri"/>
                <a:cs typeface="Calibri"/>
              </a:rPr>
              <a:t>r</a:t>
            </a:r>
            <a:r>
              <a:rPr sz="2400" i="1" spc="0" dirty="0" smtClean="0">
                <a:solidFill>
                  <a:srgbClr val="404040"/>
                </a:solidFill>
                <a:latin typeface="Calibri"/>
                <a:cs typeface="Calibri"/>
              </a:rPr>
              <a:t>a</a:t>
            </a:r>
            <a:r>
              <a:rPr sz="2400" i="1" spc="15" dirty="0" smtClean="0">
                <a:solidFill>
                  <a:srgbClr val="404040"/>
                </a:solidFill>
                <a:latin typeface="Calibri"/>
                <a:cs typeface="Calibri"/>
              </a:rPr>
              <a:t> </a:t>
            </a:r>
            <a:r>
              <a:rPr sz="2400" i="1" spc="-5" dirty="0" smtClean="0">
                <a:solidFill>
                  <a:srgbClr val="404040"/>
                </a:solidFill>
                <a:latin typeface="Calibri"/>
                <a:cs typeface="Calibri"/>
              </a:rPr>
              <a:t>l</a:t>
            </a:r>
            <a:r>
              <a:rPr sz="2400" i="1" spc="0" dirty="0" smtClean="0">
                <a:solidFill>
                  <a:srgbClr val="404040"/>
                </a:solidFill>
                <a:latin typeface="Calibri"/>
                <a:cs typeface="Calibri"/>
              </a:rPr>
              <a:t>as</a:t>
            </a:r>
            <a:r>
              <a:rPr sz="2400" i="1" spc="-10" dirty="0" smtClean="0">
                <a:solidFill>
                  <a:srgbClr val="404040"/>
                </a:solidFill>
                <a:latin typeface="Calibri"/>
                <a:cs typeface="Calibri"/>
              </a:rPr>
              <a:t> </a:t>
            </a:r>
            <a:r>
              <a:rPr sz="2400" i="1" spc="-20" dirty="0" smtClean="0">
                <a:solidFill>
                  <a:srgbClr val="404040"/>
                </a:solidFill>
                <a:latin typeface="Calibri"/>
                <a:cs typeface="Calibri"/>
              </a:rPr>
              <a:t>c</a:t>
            </a:r>
            <a:r>
              <a:rPr sz="2400" i="1" spc="-5" dirty="0" smtClean="0">
                <a:solidFill>
                  <a:srgbClr val="404040"/>
                </a:solidFill>
                <a:latin typeface="Calibri"/>
                <a:cs typeface="Calibri"/>
              </a:rPr>
              <a:t>l</a:t>
            </a:r>
            <a:r>
              <a:rPr sz="2400" i="1" spc="0" dirty="0" smtClean="0">
                <a:solidFill>
                  <a:srgbClr val="404040"/>
                </a:solidFill>
                <a:latin typeface="Calibri"/>
                <a:cs typeface="Calibri"/>
              </a:rPr>
              <a:t>as</a:t>
            </a:r>
            <a:r>
              <a:rPr sz="2400" i="1" spc="-10" dirty="0" smtClean="0">
                <a:solidFill>
                  <a:srgbClr val="404040"/>
                </a:solidFill>
                <a:latin typeface="Calibri"/>
                <a:cs typeface="Calibri"/>
              </a:rPr>
              <a:t>es</a:t>
            </a:r>
            <a:r>
              <a:rPr sz="2400" i="1" spc="10" dirty="0" smtClean="0">
                <a:solidFill>
                  <a:srgbClr val="404040"/>
                </a:solidFill>
                <a:latin typeface="Calibri"/>
                <a:cs typeface="Calibri"/>
              </a:rPr>
              <a:t> </a:t>
            </a:r>
            <a:r>
              <a:rPr sz="2400" i="1" spc="0" dirty="0" smtClean="0">
                <a:solidFill>
                  <a:srgbClr val="404040"/>
                </a:solidFill>
                <a:latin typeface="Calibri"/>
                <a:cs typeface="Calibri"/>
              </a:rPr>
              <a:t>ami</a:t>
            </a:r>
            <a:r>
              <a:rPr sz="2400" i="1" spc="-35" dirty="0" smtClean="0">
                <a:solidFill>
                  <a:srgbClr val="404040"/>
                </a:solidFill>
                <a:latin typeface="Calibri"/>
                <a:cs typeface="Calibri"/>
              </a:rPr>
              <a:t>g</a:t>
            </a:r>
            <a:r>
              <a:rPr sz="2400" i="1" spc="0" dirty="0" smtClean="0">
                <a:solidFill>
                  <a:srgbClr val="404040"/>
                </a:solidFill>
                <a:latin typeface="Calibri"/>
                <a:cs typeface="Calibri"/>
              </a:rPr>
              <a:t>as</a:t>
            </a:r>
            <a:r>
              <a:rPr sz="2400" i="1" spc="5" dirty="0" smtClean="0">
                <a:solidFill>
                  <a:srgbClr val="404040"/>
                </a:solidFill>
                <a:latin typeface="Calibri"/>
                <a:cs typeface="Calibri"/>
              </a:rPr>
              <a:t> </a:t>
            </a:r>
            <a:r>
              <a:rPr sz="2400" i="1" spc="-10" dirty="0" smtClean="0">
                <a:solidFill>
                  <a:srgbClr val="404040"/>
                </a:solidFill>
                <a:latin typeface="Calibri"/>
                <a:cs typeface="Calibri"/>
              </a:rPr>
              <a:t>(</a:t>
            </a:r>
            <a:r>
              <a:rPr sz="2400" i="1" spc="0" dirty="0" smtClean="0">
                <a:solidFill>
                  <a:srgbClr val="404040"/>
                </a:solidFill>
                <a:latin typeface="Calibri"/>
                <a:cs typeface="Calibri"/>
              </a:rPr>
              <a:t>fr</a:t>
            </a:r>
            <a:r>
              <a:rPr sz="2400" i="1" spc="-10" dirty="0" smtClean="0">
                <a:solidFill>
                  <a:srgbClr val="404040"/>
                </a:solidFill>
                <a:latin typeface="Calibri"/>
                <a:cs typeface="Calibri"/>
              </a:rPr>
              <a:t>i</a:t>
            </a:r>
            <a:r>
              <a:rPr sz="2400" i="1" spc="0" dirty="0" smtClean="0">
                <a:solidFill>
                  <a:srgbClr val="404040"/>
                </a:solidFill>
                <a:latin typeface="Calibri"/>
                <a:cs typeface="Calibri"/>
              </a:rPr>
              <a:t>end</a:t>
            </a:r>
            <a:r>
              <a:rPr sz="2400" i="1" spc="-5" dirty="0" smtClean="0">
                <a:solidFill>
                  <a:srgbClr val="404040"/>
                </a:solidFill>
                <a:latin typeface="Calibri"/>
                <a:cs typeface="Calibri"/>
              </a:rPr>
              <a:t>s</a:t>
            </a:r>
            <a:r>
              <a:rPr sz="2400" i="1" spc="0" dirty="0" smtClean="0">
                <a:solidFill>
                  <a:srgbClr val="404040"/>
                </a:solidFill>
                <a:latin typeface="Calibri"/>
                <a:cs typeface="Calibri"/>
              </a:rPr>
              <a:t>)</a:t>
            </a:r>
            <a:r>
              <a:rPr sz="2400" i="1" spc="30" dirty="0" smtClean="0">
                <a:solidFill>
                  <a:srgbClr val="404040"/>
                </a:solidFill>
                <a:latin typeface="Calibri"/>
                <a:cs typeface="Calibri"/>
              </a:rPr>
              <a:t> </a:t>
            </a:r>
            <a:r>
              <a:rPr sz="2400" i="1" spc="0" dirty="0" smtClean="0">
                <a:solidFill>
                  <a:srgbClr val="404040"/>
                </a:solidFill>
                <a:latin typeface="Calibri"/>
                <a:cs typeface="Calibri"/>
              </a:rPr>
              <a:t>o pa</a:t>
            </a:r>
            <a:r>
              <a:rPr sz="2400" i="1" spc="-40" dirty="0" smtClean="0">
                <a:solidFill>
                  <a:srgbClr val="404040"/>
                </a:solidFill>
                <a:latin typeface="Calibri"/>
                <a:cs typeface="Calibri"/>
              </a:rPr>
              <a:t>r</a:t>
            </a:r>
            <a:r>
              <a:rPr sz="2400" i="1" spc="0" dirty="0" smtClean="0">
                <a:solidFill>
                  <a:srgbClr val="404040"/>
                </a:solidFill>
                <a:latin typeface="Calibri"/>
                <a:cs typeface="Calibri"/>
              </a:rPr>
              <a:t>a </a:t>
            </a:r>
            <a:r>
              <a:rPr sz="2400" i="1" spc="-20" dirty="0" err="1" smtClean="0">
                <a:solidFill>
                  <a:srgbClr val="404040"/>
                </a:solidFill>
                <a:latin typeface="Calibri"/>
                <a:cs typeface="Calibri"/>
              </a:rPr>
              <a:t>c</a:t>
            </a:r>
            <a:r>
              <a:rPr sz="2400" i="1" spc="-5" dirty="0" err="1" smtClean="0">
                <a:solidFill>
                  <a:srgbClr val="404040"/>
                </a:solidFill>
                <a:latin typeface="Calibri"/>
                <a:cs typeface="Calibri"/>
              </a:rPr>
              <a:t>l</a:t>
            </a:r>
            <a:r>
              <a:rPr sz="2400" i="1" spc="0" dirty="0" err="1" smtClean="0">
                <a:solidFill>
                  <a:srgbClr val="404040"/>
                </a:solidFill>
                <a:latin typeface="Calibri"/>
                <a:cs typeface="Calibri"/>
              </a:rPr>
              <a:t>as</a:t>
            </a:r>
            <a:r>
              <a:rPr sz="2400" i="1" spc="-10" dirty="0" err="1" smtClean="0">
                <a:solidFill>
                  <a:srgbClr val="404040"/>
                </a:solidFill>
                <a:latin typeface="Calibri"/>
                <a:cs typeface="Calibri"/>
              </a:rPr>
              <a:t>es</a:t>
            </a:r>
            <a:r>
              <a:rPr sz="2400" i="1" spc="10" dirty="0" smtClean="0">
                <a:solidFill>
                  <a:srgbClr val="404040"/>
                </a:solidFill>
                <a:latin typeface="Calibri"/>
                <a:cs typeface="Calibri"/>
              </a:rPr>
              <a:t> </a:t>
            </a:r>
            <a:r>
              <a:rPr lang="en-US" sz="2400" i="1" spc="10" dirty="0" smtClean="0">
                <a:solidFill>
                  <a:srgbClr val="404040"/>
                </a:solidFill>
                <a:latin typeface="Calibri"/>
                <a:cs typeface="Calibri"/>
              </a:rPr>
              <a:t>   </a:t>
            </a:r>
            <a:r>
              <a:rPr lang="en-US" sz="2400" spc="10" dirty="0" smtClean="0">
                <a:solidFill>
                  <a:srgbClr val="404040"/>
                </a:solidFill>
                <a:latin typeface="Calibri"/>
                <a:cs typeface="Calibri"/>
              </a:rPr>
              <a:t>	</a:t>
            </a:r>
            <a:r>
              <a:rPr sz="2400" spc="-10" dirty="0" err="1" smtClean="0">
                <a:solidFill>
                  <a:srgbClr val="404040"/>
                </a:solidFill>
                <a:latin typeface="Calibri"/>
                <a:cs typeface="Calibri"/>
              </a:rPr>
              <a:t>d</a:t>
            </a:r>
            <a:r>
              <a:rPr sz="2400" spc="-5" dirty="0" err="1" smtClean="0">
                <a:solidFill>
                  <a:srgbClr val="404040"/>
                </a:solidFill>
                <a:latin typeface="Calibri"/>
                <a:cs typeface="Calibri"/>
              </a:rPr>
              <a:t>e</a:t>
            </a:r>
            <a:r>
              <a:rPr sz="2400" spc="0" dirty="0" err="1" smtClean="0">
                <a:solidFill>
                  <a:srgbClr val="404040"/>
                </a:solidFill>
                <a:latin typeface="Calibri"/>
                <a:cs typeface="Calibri"/>
              </a:rPr>
              <a:t>r</a:t>
            </a:r>
            <a:r>
              <a:rPr sz="2400" spc="-10" dirty="0" err="1" smtClean="0">
                <a:solidFill>
                  <a:srgbClr val="404040"/>
                </a:solidFill>
                <a:latin typeface="Calibri"/>
                <a:cs typeface="Calibri"/>
              </a:rPr>
              <a:t>i</a:t>
            </a:r>
            <a:r>
              <a:rPr sz="2400" spc="-35" dirty="0" err="1" smtClean="0">
                <a:solidFill>
                  <a:srgbClr val="404040"/>
                </a:solidFill>
                <a:latin typeface="Calibri"/>
                <a:cs typeface="Calibri"/>
              </a:rPr>
              <a:t>v</a:t>
            </a:r>
            <a:r>
              <a:rPr sz="2400" spc="0" dirty="0" err="1" smtClean="0">
                <a:solidFill>
                  <a:srgbClr val="404040"/>
                </a:solidFill>
                <a:latin typeface="Calibri"/>
                <a:cs typeface="Calibri"/>
              </a:rPr>
              <a:t>adas</a:t>
            </a:r>
            <a:r>
              <a:rPr sz="2400" spc="10" dirty="0" smtClean="0">
                <a:solidFill>
                  <a:srgbClr val="404040"/>
                </a:solidFill>
                <a:latin typeface="Calibri"/>
                <a:cs typeface="Calibri"/>
              </a:rPr>
              <a:t> </a:t>
            </a:r>
            <a:r>
              <a:rPr sz="2400" spc="-10" dirty="0" smtClean="0">
                <a:solidFill>
                  <a:srgbClr val="404040"/>
                </a:solidFill>
                <a:latin typeface="Calibri"/>
                <a:cs typeface="Calibri"/>
              </a:rPr>
              <a:t>de</a:t>
            </a:r>
            <a:r>
              <a:rPr sz="2400" spc="15" dirty="0" smtClean="0">
                <a:solidFill>
                  <a:srgbClr val="404040"/>
                </a:solidFill>
                <a:latin typeface="Calibri"/>
                <a:cs typeface="Calibri"/>
              </a:rPr>
              <a:t> </a:t>
            </a:r>
            <a:r>
              <a:rPr sz="2400" spc="-10" dirty="0" smtClean="0">
                <a:solidFill>
                  <a:srgbClr val="404040"/>
                </a:solidFill>
                <a:latin typeface="Calibri"/>
                <a:cs typeface="Calibri"/>
              </a:rPr>
              <a:t>l</a:t>
            </a:r>
            <a:r>
              <a:rPr sz="2400" spc="0" dirty="0" smtClean="0">
                <a:solidFill>
                  <a:srgbClr val="404040"/>
                </a:solidFill>
                <a:latin typeface="Calibri"/>
                <a:cs typeface="Calibri"/>
              </a:rPr>
              <a:t>a or</a:t>
            </a:r>
            <a:r>
              <a:rPr sz="2400" spc="-10" dirty="0" smtClean="0">
                <a:solidFill>
                  <a:srgbClr val="404040"/>
                </a:solidFill>
                <a:latin typeface="Calibri"/>
                <a:cs typeface="Calibri"/>
              </a:rPr>
              <a:t>i</a:t>
            </a:r>
            <a:r>
              <a:rPr sz="2400" spc="0" dirty="0" smtClean="0">
                <a:solidFill>
                  <a:srgbClr val="404040"/>
                </a:solidFill>
                <a:latin typeface="Calibri"/>
                <a:cs typeface="Calibri"/>
              </a:rPr>
              <a:t>ginal</a:t>
            </a:r>
            <a:endParaRPr sz="2400" dirty="0">
              <a:latin typeface="Calibri"/>
              <a:cs typeface="Calibri"/>
            </a:endParaRPr>
          </a:p>
          <a:p>
            <a:pPr marL="304800">
              <a:lnSpc>
                <a:spcPct val="100000"/>
              </a:lnSpc>
              <a:spcBef>
                <a:spcPts val="384"/>
              </a:spcBef>
            </a:pPr>
            <a:r>
              <a:rPr sz="2400" dirty="0" smtClean="0">
                <a:solidFill>
                  <a:srgbClr val="1CACE3"/>
                </a:solidFill>
                <a:latin typeface="Arial"/>
                <a:cs typeface="Arial"/>
              </a:rPr>
              <a:t>• </a:t>
            </a:r>
            <a:r>
              <a:rPr sz="2400" spc="-229" dirty="0" smtClean="0">
                <a:solidFill>
                  <a:srgbClr val="1CACE3"/>
                </a:solidFill>
                <a:latin typeface="Arial"/>
                <a:cs typeface="Arial"/>
              </a:rPr>
              <a:t> </a:t>
            </a:r>
            <a:r>
              <a:rPr sz="2400" b="1" spc="0" dirty="0" smtClean="0">
                <a:solidFill>
                  <a:srgbClr val="404040"/>
                </a:solidFill>
                <a:latin typeface="Calibri"/>
                <a:cs typeface="Calibri"/>
              </a:rPr>
              <a:t>+ </a:t>
            </a:r>
            <a:r>
              <a:rPr sz="2400" b="1" spc="15" dirty="0" smtClean="0">
                <a:solidFill>
                  <a:srgbClr val="404040"/>
                </a:solidFill>
                <a:latin typeface="Calibri"/>
                <a:cs typeface="Calibri"/>
              </a:rPr>
              <a:t> </a:t>
            </a:r>
            <a:r>
              <a:rPr sz="2400" b="1" spc="-10" dirty="0" smtClean="0">
                <a:solidFill>
                  <a:srgbClr val="404040"/>
                </a:solidFill>
                <a:latin typeface="Calibri"/>
                <a:cs typeface="Calibri"/>
              </a:rPr>
              <a:t>P</a:t>
            </a:r>
            <a:r>
              <a:rPr sz="2400" b="1" spc="-5" dirty="0" smtClean="0">
                <a:solidFill>
                  <a:srgbClr val="404040"/>
                </a:solidFill>
                <a:latin typeface="Calibri"/>
                <a:cs typeface="Calibri"/>
              </a:rPr>
              <a:t>ú</a:t>
            </a:r>
            <a:r>
              <a:rPr sz="2400" b="1" spc="-10" dirty="0" smtClean="0">
                <a:solidFill>
                  <a:srgbClr val="404040"/>
                </a:solidFill>
                <a:latin typeface="Calibri"/>
                <a:cs typeface="Calibri"/>
              </a:rPr>
              <a:t>bli</a:t>
            </a:r>
            <a:r>
              <a:rPr sz="2400" b="1" spc="-15" dirty="0" smtClean="0">
                <a:solidFill>
                  <a:srgbClr val="404040"/>
                </a:solidFill>
                <a:latin typeface="Calibri"/>
                <a:cs typeface="Calibri"/>
              </a:rPr>
              <a:t>c</a:t>
            </a:r>
            <a:r>
              <a:rPr sz="2400" b="1" spc="-20" dirty="0" smtClean="0">
                <a:solidFill>
                  <a:srgbClr val="404040"/>
                </a:solidFill>
                <a:latin typeface="Calibri"/>
                <a:cs typeface="Calibri"/>
              </a:rPr>
              <a:t>o</a:t>
            </a:r>
            <a:r>
              <a:rPr sz="2400" b="1" spc="-5" dirty="0" smtClean="0">
                <a:solidFill>
                  <a:srgbClr val="404040"/>
                </a:solidFill>
                <a:latin typeface="Calibri"/>
                <a:cs typeface="Calibri"/>
              </a:rPr>
              <a:t>s:</a:t>
            </a:r>
            <a:r>
              <a:rPr sz="2400" b="1" spc="-30" dirty="0" smtClean="0">
                <a:solidFill>
                  <a:srgbClr val="404040"/>
                </a:solidFill>
                <a:latin typeface="Calibri"/>
                <a:cs typeface="Calibri"/>
              </a:rPr>
              <a:t> </a:t>
            </a:r>
            <a:r>
              <a:rPr sz="2400" i="1" spc="0" dirty="0" smtClean="0">
                <a:solidFill>
                  <a:srgbClr val="404040"/>
                </a:solidFill>
                <a:latin typeface="Calibri"/>
                <a:cs typeface="Calibri"/>
              </a:rPr>
              <a:t>V</a:t>
            </a:r>
            <a:r>
              <a:rPr sz="2400" i="1" spc="-10" dirty="0" smtClean="0">
                <a:solidFill>
                  <a:srgbClr val="404040"/>
                </a:solidFill>
                <a:latin typeface="Calibri"/>
                <a:cs typeface="Calibri"/>
              </a:rPr>
              <a:t>i</a:t>
            </a:r>
            <a:r>
              <a:rPr sz="2400" i="1" spc="0" dirty="0" smtClean="0">
                <a:solidFill>
                  <a:srgbClr val="404040"/>
                </a:solidFill>
                <a:latin typeface="Calibri"/>
                <a:cs typeface="Calibri"/>
              </a:rPr>
              <a:t>sibles</a:t>
            </a:r>
            <a:r>
              <a:rPr sz="2400" i="1" spc="5" dirty="0" smtClean="0">
                <a:solidFill>
                  <a:srgbClr val="404040"/>
                </a:solidFill>
                <a:latin typeface="Calibri"/>
                <a:cs typeface="Calibri"/>
              </a:rPr>
              <a:t> </a:t>
            </a:r>
            <a:r>
              <a:rPr sz="2400" i="1" spc="0" dirty="0" smtClean="0">
                <a:solidFill>
                  <a:srgbClr val="404040"/>
                </a:solidFill>
                <a:latin typeface="Calibri"/>
                <a:cs typeface="Calibri"/>
              </a:rPr>
              <a:t>a</a:t>
            </a:r>
            <a:r>
              <a:rPr sz="2400" i="1" spc="15" dirty="0" smtClean="0">
                <a:solidFill>
                  <a:srgbClr val="404040"/>
                </a:solidFill>
                <a:latin typeface="Calibri"/>
                <a:cs typeface="Calibri"/>
              </a:rPr>
              <a:t> </a:t>
            </a:r>
            <a:r>
              <a:rPr sz="2400" i="1" spc="-10" dirty="0" smtClean="0">
                <a:solidFill>
                  <a:srgbClr val="404040"/>
                </a:solidFill>
                <a:latin typeface="Calibri"/>
                <a:cs typeface="Calibri"/>
              </a:rPr>
              <a:t>ot</a:t>
            </a:r>
            <a:r>
              <a:rPr sz="2400" i="1" spc="-55" dirty="0" smtClean="0">
                <a:solidFill>
                  <a:srgbClr val="404040"/>
                </a:solidFill>
                <a:latin typeface="Calibri"/>
                <a:cs typeface="Calibri"/>
              </a:rPr>
              <a:t>r</a:t>
            </a:r>
            <a:r>
              <a:rPr sz="2400" i="1" spc="0" dirty="0" smtClean="0">
                <a:solidFill>
                  <a:srgbClr val="404040"/>
                </a:solidFill>
                <a:latin typeface="Calibri"/>
                <a:cs typeface="Calibri"/>
              </a:rPr>
              <a:t>as</a:t>
            </a:r>
            <a:r>
              <a:rPr sz="2400" i="1" spc="-10" dirty="0" smtClean="0">
                <a:solidFill>
                  <a:srgbClr val="404040"/>
                </a:solidFill>
                <a:latin typeface="Calibri"/>
                <a:cs typeface="Calibri"/>
              </a:rPr>
              <a:t> </a:t>
            </a:r>
            <a:r>
              <a:rPr sz="2400" i="1" spc="-20" dirty="0" smtClean="0">
                <a:solidFill>
                  <a:srgbClr val="404040"/>
                </a:solidFill>
                <a:latin typeface="Calibri"/>
                <a:cs typeface="Calibri"/>
              </a:rPr>
              <a:t>c</a:t>
            </a:r>
            <a:r>
              <a:rPr sz="2400" i="1" spc="-5" dirty="0" smtClean="0">
                <a:solidFill>
                  <a:srgbClr val="404040"/>
                </a:solidFill>
                <a:latin typeface="Calibri"/>
                <a:cs typeface="Calibri"/>
              </a:rPr>
              <a:t>l</a:t>
            </a:r>
            <a:r>
              <a:rPr sz="2400" i="1" spc="0" dirty="0" smtClean="0">
                <a:solidFill>
                  <a:srgbClr val="404040"/>
                </a:solidFill>
                <a:latin typeface="Calibri"/>
                <a:cs typeface="Calibri"/>
              </a:rPr>
              <a:t>as</a:t>
            </a:r>
            <a:r>
              <a:rPr sz="2400" i="1" spc="-10" dirty="0" smtClean="0">
                <a:solidFill>
                  <a:srgbClr val="404040"/>
                </a:solidFill>
                <a:latin typeface="Calibri"/>
                <a:cs typeface="Calibri"/>
              </a:rPr>
              <a:t>es</a:t>
            </a:r>
            <a:endParaRPr sz="2400" i="1" dirty="0">
              <a:latin typeface="Calibri"/>
              <a:cs typeface="Calibri"/>
            </a:endParaRPr>
          </a:p>
        </p:txBody>
      </p:sp>
      <p:sp>
        <p:nvSpPr>
          <p:cNvPr id="4" name="Marcador de número de diapositiva 3"/>
          <p:cNvSpPr>
            <a:spLocks noGrp="1"/>
          </p:cNvSpPr>
          <p:nvPr>
            <p:ph type="sldNum" sz="quarter" idx="7"/>
          </p:nvPr>
        </p:nvSpPr>
        <p:spPr/>
        <p:txBody>
          <a:bodyPr/>
          <a:lstStyle/>
          <a:p>
            <a:fld id="{B6F15528-21DE-4FAA-801E-634DDDAF4B2B}" type="slidenum">
              <a:rPr lang="es-AR" smtClean="0"/>
              <a:t>6</a:t>
            </a:fld>
            <a:endParaRPr lang="es-A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7</a:t>
            </a:fld>
            <a:endParaRPr lang="tr-TR"/>
          </a:p>
        </p:txBody>
      </p:sp>
      <p:sp>
        <p:nvSpPr>
          <p:cNvPr id="5" name="Rectángulo 4"/>
          <p:cNvSpPr/>
          <p:nvPr/>
        </p:nvSpPr>
        <p:spPr>
          <a:xfrm>
            <a:off x="1447800" y="899636"/>
            <a:ext cx="3364383" cy="830997"/>
          </a:xfrm>
          <a:prstGeom prst="rect">
            <a:avLst/>
          </a:prstGeom>
        </p:spPr>
        <p:txBody>
          <a:bodyPr wrap="none">
            <a:spAutoFit/>
          </a:bodyPr>
          <a:lstStyle/>
          <a:p>
            <a:pPr fontAlgn="base"/>
            <a:r>
              <a:rPr lang="es-ES_tradnl" sz="4800" u="sng" spc="-55" dirty="0">
                <a:solidFill>
                  <a:srgbClr val="404040"/>
                </a:solidFill>
                <a:latin typeface="Calibri Light"/>
                <a:ea typeface="+mj-ea"/>
                <a:cs typeface="Calibri Light"/>
              </a:rPr>
              <a:t>Dependencia</a:t>
            </a:r>
          </a:p>
        </p:txBody>
      </p:sp>
      <p:pic>
        <p:nvPicPr>
          <p:cNvPr id="6" name="Imagen 5"/>
          <p:cNvPicPr>
            <a:picLocks noChangeAspect="1"/>
          </p:cNvPicPr>
          <p:nvPr/>
        </p:nvPicPr>
        <p:blipFill>
          <a:blip r:embed="rId2"/>
          <a:stretch>
            <a:fillRect/>
          </a:stretch>
        </p:blipFill>
        <p:spPr>
          <a:xfrm>
            <a:off x="159256" y="148090"/>
            <a:ext cx="1288544" cy="842510"/>
          </a:xfrm>
          <a:prstGeom prst="rect">
            <a:avLst/>
          </a:prstGeom>
        </p:spPr>
      </p:pic>
      <p:sp>
        <p:nvSpPr>
          <p:cNvPr id="7" name="CuadroTexto 6"/>
          <p:cNvSpPr txBox="1"/>
          <p:nvPr/>
        </p:nvSpPr>
        <p:spPr>
          <a:xfrm>
            <a:off x="1295400" y="2482179"/>
            <a:ext cx="8458200" cy="646331"/>
          </a:xfrm>
          <a:prstGeom prst="rect">
            <a:avLst/>
          </a:prstGeom>
          <a:noFill/>
        </p:spPr>
        <p:txBody>
          <a:bodyPr wrap="square" rtlCol="0">
            <a:spAutoFit/>
          </a:bodyPr>
          <a:lstStyle/>
          <a:p>
            <a:r>
              <a:rPr lang="es-ES_tradnl" dirty="0"/>
              <a:t>Es una relación de uso entre dos clases (una usa a la otra). Esta relación es la más básica entre clases y comparada con los demás tipos de relación, la mas débil.</a:t>
            </a:r>
          </a:p>
        </p:txBody>
      </p:sp>
    </p:spTree>
    <p:extLst>
      <p:ext uri="{BB962C8B-B14F-4D97-AF65-F5344CB8AC3E}">
        <p14:creationId xmlns:p14="http://schemas.microsoft.com/office/powerpoint/2010/main" val="89865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7"/>
          </p:nvPr>
        </p:nvSpPr>
        <p:spPr/>
        <p:txBody>
          <a:bodyPr/>
          <a:lstStyle/>
          <a:p>
            <a:fld id="{B6F15528-21DE-4FAA-801E-634DDDAF4B2B}" type="slidenum">
              <a:rPr lang="tr-TR" smtClean="0"/>
              <a:t>8</a:t>
            </a:fld>
            <a:endParaRPr lang="tr-TR"/>
          </a:p>
        </p:txBody>
      </p:sp>
      <p:sp>
        <p:nvSpPr>
          <p:cNvPr id="5" name="CuadroTexto 4"/>
          <p:cNvSpPr txBox="1"/>
          <p:nvPr/>
        </p:nvSpPr>
        <p:spPr>
          <a:xfrm>
            <a:off x="1219200" y="1905000"/>
            <a:ext cx="7696200" cy="646331"/>
          </a:xfrm>
          <a:prstGeom prst="rect">
            <a:avLst/>
          </a:prstGeom>
          <a:noFill/>
        </p:spPr>
        <p:txBody>
          <a:bodyPr wrap="square" rtlCol="0">
            <a:spAutoFit/>
          </a:bodyPr>
          <a:lstStyle/>
          <a:p>
            <a:r>
              <a:rPr lang="es-ES_tradnl" dirty="0"/>
              <a:t>Se representa con una flecha discontinua que parte desde una clase y apunta a otra. El sentido de la flecha nos indica quien usa a quien.</a:t>
            </a:r>
          </a:p>
        </p:txBody>
      </p:sp>
      <p:sp>
        <p:nvSpPr>
          <p:cNvPr id="6" name="object 2"/>
          <p:cNvSpPr txBox="1">
            <a:spLocks noGrp="1"/>
          </p:cNvSpPr>
          <p:nvPr>
            <p:ph type="title"/>
          </p:nvPr>
        </p:nvSpPr>
        <p:spPr>
          <a:xfrm>
            <a:off x="1219200" y="292354"/>
            <a:ext cx="10154502" cy="1396492"/>
          </a:xfrm>
          <a:prstGeom prst="rect">
            <a:avLst/>
          </a:prstGeom>
        </p:spPr>
        <p:txBody>
          <a:bodyPr vert="horz" wrap="square" lIns="0" tIns="621792" rIns="0" bIns="0" rtlCol="0">
            <a:noAutofit/>
          </a:bodyPr>
          <a:lstStyle/>
          <a:p>
            <a:pPr marL="170180">
              <a:lnSpc>
                <a:spcPct val="100000"/>
              </a:lnSpc>
              <a:tabLst>
                <a:tab pos="10141585" algn="l"/>
              </a:tabLst>
            </a:pPr>
            <a:r>
              <a:rPr lang="es-ES_tradnl" sz="4800" u="sng" spc="-55" dirty="0" smtClean="0">
                <a:solidFill>
                  <a:srgbClr val="404040"/>
                </a:solidFill>
                <a:latin typeface="Calibri Light"/>
                <a:cs typeface="Calibri Light"/>
              </a:rPr>
              <a:t>Como se representa la Dependencia </a:t>
            </a:r>
            <a:r>
              <a:rPr sz="4800" u="sng" spc="-20" dirty="0" smtClean="0">
                <a:solidFill>
                  <a:srgbClr val="404040"/>
                </a:solidFill>
                <a:latin typeface="Calibri Light"/>
                <a:cs typeface="Calibri Light"/>
              </a:rPr>
              <a:t> 	</a:t>
            </a:r>
            <a:endParaRPr sz="4800" dirty="0">
              <a:latin typeface="Calibri Light"/>
              <a:cs typeface="Calibri Light"/>
            </a:endParaRPr>
          </a:p>
        </p:txBody>
      </p:sp>
      <p:pic>
        <p:nvPicPr>
          <p:cNvPr id="7" name="Imagen 6"/>
          <p:cNvPicPr>
            <a:picLocks noChangeAspect="1"/>
          </p:cNvPicPr>
          <p:nvPr/>
        </p:nvPicPr>
        <p:blipFill>
          <a:blip r:embed="rId2"/>
          <a:stretch>
            <a:fillRect/>
          </a:stretch>
        </p:blipFill>
        <p:spPr>
          <a:xfrm>
            <a:off x="159256" y="148090"/>
            <a:ext cx="1288544" cy="842510"/>
          </a:xfrm>
          <a:prstGeom prst="rect">
            <a:avLst/>
          </a:prstGeom>
        </p:spPr>
      </p:pic>
      <p:pic>
        <p:nvPicPr>
          <p:cNvPr id="8" name="Imagen 7"/>
          <p:cNvPicPr>
            <a:picLocks noChangeAspect="1"/>
          </p:cNvPicPr>
          <p:nvPr/>
        </p:nvPicPr>
        <p:blipFill>
          <a:blip r:embed="rId3"/>
          <a:stretch>
            <a:fillRect/>
          </a:stretch>
        </p:blipFill>
        <p:spPr>
          <a:xfrm>
            <a:off x="816054" y="2974649"/>
            <a:ext cx="5791200" cy="2117487"/>
          </a:xfrm>
          <a:prstGeom prst="rect">
            <a:avLst/>
          </a:prstGeom>
        </p:spPr>
      </p:pic>
      <p:sp>
        <p:nvSpPr>
          <p:cNvPr id="9" name="CuadroTexto 8"/>
          <p:cNvSpPr txBox="1"/>
          <p:nvPr/>
        </p:nvSpPr>
        <p:spPr>
          <a:xfrm>
            <a:off x="6781800" y="2575616"/>
            <a:ext cx="5410200" cy="3693319"/>
          </a:xfrm>
          <a:prstGeom prst="rect">
            <a:avLst/>
          </a:prstGeom>
          <a:noFill/>
        </p:spPr>
        <p:txBody>
          <a:bodyPr wrap="square" rtlCol="0">
            <a:spAutoFit/>
          </a:bodyPr>
          <a:lstStyle/>
          <a:p>
            <a:pPr fontAlgn="base"/>
            <a:r>
              <a:rPr lang="es-ES_tradnl" dirty="0">
                <a:solidFill>
                  <a:srgbClr val="FF0000"/>
                </a:solidFill>
              </a:rPr>
              <a:t>Del diagrama anterior podemos observar que</a:t>
            </a:r>
            <a:r>
              <a:rPr lang="es-ES_tradnl" dirty="0" smtClean="0">
                <a:solidFill>
                  <a:srgbClr val="FF0000"/>
                </a:solidFill>
              </a:rPr>
              <a:t>:</a:t>
            </a:r>
          </a:p>
          <a:p>
            <a:pPr fontAlgn="base"/>
            <a:endParaRPr lang="es-ES_tradnl" dirty="0"/>
          </a:p>
          <a:p>
            <a:pPr fontAlgn="base"/>
            <a:r>
              <a:rPr lang="es-ES_tradnl" dirty="0"/>
              <a:t>La </a:t>
            </a:r>
            <a:r>
              <a:rPr lang="es-ES_tradnl" i="1" dirty="0" smtClean="0"/>
              <a:t>Clase A</a:t>
            </a:r>
            <a:r>
              <a:rPr lang="es-ES_tradnl" dirty="0"/>
              <a:t> usa a la </a:t>
            </a:r>
            <a:r>
              <a:rPr lang="es-ES_tradnl" i="1" dirty="0" smtClean="0"/>
              <a:t>Clase B</a:t>
            </a:r>
            <a:r>
              <a:rPr lang="es-ES_tradnl" dirty="0"/>
              <a:t>.</a:t>
            </a:r>
          </a:p>
          <a:p>
            <a:pPr fontAlgn="base"/>
            <a:r>
              <a:rPr lang="es-ES_tradnl" dirty="0"/>
              <a:t>La </a:t>
            </a:r>
            <a:r>
              <a:rPr lang="es-ES_tradnl" i="1" dirty="0" smtClean="0"/>
              <a:t>Clase A</a:t>
            </a:r>
            <a:r>
              <a:rPr lang="es-ES_tradnl" dirty="0"/>
              <a:t> depende de la </a:t>
            </a:r>
            <a:r>
              <a:rPr lang="es-ES_tradnl" i="1" dirty="0" smtClean="0"/>
              <a:t>Clase B</a:t>
            </a:r>
            <a:r>
              <a:rPr lang="es-ES_tradnl" dirty="0"/>
              <a:t>.</a:t>
            </a:r>
          </a:p>
          <a:p>
            <a:pPr fontAlgn="base"/>
            <a:r>
              <a:rPr lang="es-ES_tradnl" dirty="0"/>
              <a:t>Dada la dependencia, todo cambio en la </a:t>
            </a:r>
            <a:r>
              <a:rPr lang="es-ES_tradnl" i="1" dirty="0" smtClean="0"/>
              <a:t>Clase B</a:t>
            </a:r>
            <a:r>
              <a:rPr lang="es-ES_tradnl" dirty="0"/>
              <a:t> podrá afectar a la </a:t>
            </a:r>
            <a:r>
              <a:rPr lang="es-ES_tradnl" i="1" dirty="0" smtClean="0"/>
              <a:t>Clase A</a:t>
            </a:r>
            <a:r>
              <a:rPr lang="es-ES_tradnl" dirty="0"/>
              <a:t>.</a:t>
            </a:r>
          </a:p>
          <a:p>
            <a:pPr fontAlgn="base"/>
            <a:r>
              <a:rPr lang="es-ES_tradnl" dirty="0"/>
              <a:t>La </a:t>
            </a:r>
            <a:r>
              <a:rPr lang="es-ES_tradnl" i="1" dirty="0" smtClean="0"/>
              <a:t>Clase A</a:t>
            </a:r>
            <a:r>
              <a:rPr lang="es-ES_tradnl" dirty="0"/>
              <a:t> conoce la existencia de la </a:t>
            </a:r>
            <a:r>
              <a:rPr lang="es-ES_tradnl" i="1" dirty="0" smtClean="0"/>
              <a:t>Clase B</a:t>
            </a:r>
            <a:r>
              <a:rPr lang="es-ES_tradnl" dirty="0"/>
              <a:t> pero la </a:t>
            </a:r>
            <a:r>
              <a:rPr lang="es-ES_tradnl" i="1" dirty="0" smtClean="0"/>
              <a:t>Clase B</a:t>
            </a:r>
            <a:r>
              <a:rPr lang="es-ES_tradnl" dirty="0"/>
              <a:t> desconoce que existe la </a:t>
            </a:r>
            <a:r>
              <a:rPr lang="es-ES_tradnl" i="1" dirty="0" smtClean="0"/>
              <a:t>Clase A</a:t>
            </a:r>
            <a:r>
              <a:rPr lang="es-ES_tradnl" dirty="0" smtClean="0"/>
              <a:t>.</a:t>
            </a:r>
          </a:p>
          <a:p>
            <a:pPr fontAlgn="base"/>
            <a:endParaRPr lang="es-ES_tradnl" dirty="0" smtClean="0"/>
          </a:p>
          <a:p>
            <a:pPr fontAlgn="base"/>
            <a:r>
              <a:rPr lang="es-ES_tradnl" dirty="0" smtClean="0"/>
              <a:t>Este </a:t>
            </a:r>
            <a:r>
              <a:rPr lang="es-ES_tradnl" dirty="0"/>
              <a:t>tipo de relación se interpreta como que la </a:t>
            </a:r>
            <a:r>
              <a:rPr lang="es-ES_tradnl" i="1" dirty="0" smtClean="0"/>
              <a:t>Clase A</a:t>
            </a:r>
            <a:r>
              <a:rPr lang="es-ES_tradnl" dirty="0"/>
              <a:t> hace uso de la </a:t>
            </a:r>
            <a:r>
              <a:rPr lang="es-ES_tradnl" i="1" dirty="0" smtClean="0"/>
              <a:t>Clase B</a:t>
            </a:r>
            <a:r>
              <a:rPr lang="es-ES_tradnl" dirty="0"/>
              <a:t> ya sea </a:t>
            </a:r>
            <a:r>
              <a:rPr lang="es-ES_tradnl" dirty="0" smtClean="0"/>
              <a:t>instanciándola </a:t>
            </a:r>
            <a:r>
              <a:rPr lang="es-ES_tradnl" dirty="0"/>
              <a:t>directamente, o bien, recibiéndola como parámetro de entrada en uno de sus métodos.</a:t>
            </a:r>
          </a:p>
        </p:txBody>
      </p:sp>
    </p:spTree>
    <p:extLst>
      <p:ext uri="{BB962C8B-B14F-4D97-AF65-F5344CB8AC3E}">
        <p14:creationId xmlns:p14="http://schemas.microsoft.com/office/powerpoint/2010/main" val="13340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5200" y="609600"/>
            <a:ext cx="4010452" cy="685547"/>
          </a:xfrm>
        </p:spPr>
        <p:txBody>
          <a:bodyPr/>
          <a:lstStyle/>
          <a:p>
            <a:r>
              <a:rPr lang="es-ES_tradnl" u="sng" spc="-55">
                <a:solidFill>
                  <a:srgbClr val="404040"/>
                </a:solidFill>
                <a:latin typeface="Calibri Light"/>
                <a:cs typeface="Calibri Light"/>
              </a:rPr>
              <a:t>Ejemplo</a:t>
            </a:r>
            <a:r>
              <a:rPr lang="es-ES_tradnl" b="1">
                <a:solidFill>
                  <a:srgbClr val="646464"/>
                </a:solidFill>
                <a:latin typeface="inherit" charset="0"/>
              </a:rPr>
              <a:t> </a:t>
            </a:r>
            <a:r>
              <a:rPr lang="es-ES_tradnl" u="sng" spc="-55">
                <a:solidFill>
                  <a:srgbClr val="404040"/>
                </a:solidFill>
                <a:latin typeface="Calibri Light"/>
                <a:cs typeface="Calibri Light"/>
              </a:rPr>
              <a:t>Práctico</a:t>
            </a:r>
            <a:br>
              <a:rPr lang="es-ES_tradnl" u="sng" spc="-55">
                <a:solidFill>
                  <a:srgbClr val="404040"/>
                </a:solidFill>
                <a:latin typeface="Calibri Light"/>
                <a:cs typeface="Calibri Light"/>
              </a:rPr>
            </a:br>
            <a:endParaRPr lang="es-ES_tradnl"/>
          </a:p>
        </p:txBody>
      </p:sp>
      <p:sp>
        <p:nvSpPr>
          <p:cNvPr id="4" name="Marcador de número de diapositiva 3"/>
          <p:cNvSpPr>
            <a:spLocks noGrp="1"/>
          </p:cNvSpPr>
          <p:nvPr>
            <p:ph type="sldNum" sz="quarter" idx="7"/>
          </p:nvPr>
        </p:nvSpPr>
        <p:spPr/>
        <p:txBody>
          <a:bodyPr/>
          <a:lstStyle/>
          <a:p>
            <a:fld id="{B6F15528-21DE-4FAA-801E-634DDDAF4B2B}" type="slidenum">
              <a:rPr lang="tr-TR" smtClean="0"/>
              <a:t>9</a:t>
            </a:fld>
            <a:endParaRPr lang="tr-TR"/>
          </a:p>
        </p:txBody>
      </p:sp>
      <p:pic>
        <p:nvPicPr>
          <p:cNvPr id="5" name="Imagen 4"/>
          <p:cNvPicPr>
            <a:picLocks noChangeAspect="1"/>
          </p:cNvPicPr>
          <p:nvPr/>
        </p:nvPicPr>
        <p:blipFill>
          <a:blip r:embed="rId2"/>
          <a:stretch>
            <a:fillRect/>
          </a:stretch>
        </p:blipFill>
        <p:spPr>
          <a:xfrm>
            <a:off x="159256" y="148090"/>
            <a:ext cx="1288544" cy="842510"/>
          </a:xfrm>
          <a:prstGeom prst="rect">
            <a:avLst/>
          </a:prstGeom>
        </p:spPr>
      </p:pic>
      <p:sp>
        <p:nvSpPr>
          <p:cNvPr id="6" name="Rectángulo 5"/>
          <p:cNvSpPr/>
          <p:nvPr/>
        </p:nvSpPr>
        <p:spPr>
          <a:xfrm>
            <a:off x="2362200" y="1524000"/>
            <a:ext cx="6781800" cy="1754326"/>
          </a:xfrm>
          <a:prstGeom prst="rect">
            <a:avLst/>
          </a:prstGeom>
        </p:spPr>
        <p:txBody>
          <a:bodyPr wrap="square">
            <a:spAutoFit/>
          </a:bodyPr>
          <a:lstStyle/>
          <a:p>
            <a:pPr fontAlgn="base"/>
            <a:r>
              <a:rPr lang="es-ES_tradnl" dirty="0"/>
              <a:t>Supongamos lo siguiente:</a:t>
            </a:r>
          </a:p>
          <a:p>
            <a:pPr fontAlgn="base"/>
            <a:endParaRPr lang="es-ES_tradnl" dirty="0"/>
          </a:p>
          <a:p>
            <a:pPr fontAlgn="base">
              <a:buFont typeface="+mj-lt"/>
              <a:buAutoNum type="arabicPeriod"/>
            </a:pPr>
            <a:r>
              <a:rPr lang="es-ES_tradnl" dirty="0"/>
              <a:t>Tenemos una clase Impresora..</a:t>
            </a:r>
          </a:p>
          <a:p>
            <a:pPr fontAlgn="base">
              <a:buFont typeface="+mj-lt"/>
              <a:buAutoNum type="arabicPeriod"/>
            </a:pPr>
            <a:r>
              <a:rPr lang="es-ES_tradnl" dirty="0"/>
              <a:t>Tenemos una clase Documento con un atributo texto.</a:t>
            </a:r>
          </a:p>
          <a:p>
            <a:pPr fontAlgn="base">
              <a:buFont typeface="+mj-lt"/>
              <a:buAutoNum type="arabicPeriod"/>
            </a:pPr>
            <a:r>
              <a:rPr lang="es-ES_tradnl" dirty="0"/>
              <a:t>La clase Impresora se encarga de imprimir los Documentos.</a:t>
            </a:r>
          </a:p>
          <a:p>
            <a:pPr fontAlgn="base"/>
            <a:r>
              <a:rPr lang="es-ES_tradnl" dirty="0"/>
              <a:t>Para esto generamos una relación de dependencia:</a:t>
            </a:r>
          </a:p>
        </p:txBody>
      </p:sp>
      <p:pic>
        <p:nvPicPr>
          <p:cNvPr id="7" name="Imagen 6"/>
          <p:cNvPicPr>
            <a:picLocks noChangeAspect="1"/>
          </p:cNvPicPr>
          <p:nvPr/>
        </p:nvPicPr>
        <p:blipFill>
          <a:blip r:embed="rId3"/>
          <a:stretch>
            <a:fillRect/>
          </a:stretch>
        </p:blipFill>
        <p:spPr>
          <a:xfrm>
            <a:off x="2037150" y="3657600"/>
            <a:ext cx="7276745" cy="1981200"/>
          </a:xfrm>
          <a:prstGeom prst="rect">
            <a:avLst/>
          </a:prstGeom>
        </p:spPr>
      </p:pic>
    </p:spTree>
    <p:extLst>
      <p:ext uri="{BB962C8B-B14F-4D97-AF65-F5344CB8AC3E}">
        <p14:creationId xmlns:p14="http://schemas.microsoft.com/office/powerpoint/2010/main" val="230958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1037</Words>
  <Application>Microsoft Macintosh PowerPoint</Application>
  <PresentationFormat>Panorámica</PresentationFormat>
  <Paragraphs>201</Paragraphs>
  <Slides>24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Calibri</vt:lpstr>
      <vt:lpstr>Calibri Light</vt:lpstr>
      <vt:lpstr>inherit</vt:lpstr>
      <vt:lpstr>Lato</vt:lpstr>
      <vt:lpstr>Arial</vt:lpstr>
      <vt:lpstr>Office Theme</vt:lpstr>
      <vt:lpstr>Presentación de PowerPoint</vt:lpstr>
      <vt:lpstr>Diagramas UML</vt:lpstr>
      <vt:lpstr>Diagrama de Clases</vt:lpstr>
      <vt:lpstr>Diagrama de Clases  </vt:lpstr>
      <vt:lpstr>Encapsulación  </vt:lpstr>
      <vt:lpstr>Encapsulación  </vt:lpstr>
      <vt:lpstr>Presentación de PowerPoint</vt:lpstr>
      <vt:lpstr>Como se representa la Dependencia   </vt:lpstr>
      <vt:lpstr>Ejemplo Práctico </vt:lpstr>
      <vt:lpstr>Agregación  </vt:lpstr>
      <vt:lpstr>Como se representa la Agregación   </vt:lpstr>
      <vt:lpstr>Ejemplo Práctico </vt:lpstr>
      <vt:lpstr>Composición </vt:lpstr>
      <vt:lpstr>Como se representa la Composición   </vt:lpstr>
      <vt:lpstr>Ejemplo Práctico </vt:lpstr>
      <vt:lpstr>Asociaciones  </vt:lpstr>
      <vt:lpstr>Como se representa la Asociación   </vt:lpstr>
      <vt:lpstr>Presentación de PowerPoint</vt:lpstr>
      <vt:lpstr>Generalización  </vt:lpstr>
      <vt:lpstr>Generalización  </vt:lpstr>
      <vt:lpstr>Ejemplos generalización  </vt:lpstr>
      <vt:lpstr>Ejemplo  </vt:lpstr>
      <vt:lpstr>Ejemplo  </vt:lpstr>
      <vt:lpstr>Ejemplo práctico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Lenguaje Unificado de Modelado (UML)</dc:title>
  <dc:creator>Israel</dc:creator>
  <cp:lastModifiedBy>Martin Donda</cp:lastModifiedBy>
  <cp:revision>36</cp:revision>
  <dcterms:created xsi:type="dcterms:W3CDTF">2018-09-27T13:12:34Z</dcterms:created>
  <dcterms:modified xsi:type="dcterms:W3CDTF">2018-10-10T00:44:24Z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2017-06-07T00:00:00Z</vt:filetime>
  </property>
  <property fmtid="{D5CDD505-2E9C-101B-9397-08002B2CF9AE}" pid="3" name="LastSaved">
    <vt:filetime>2018-09-27T00:00:00Z</vt:filetime>
  </property>
</Properties>
</file>