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58a0be33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f58a0be33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58898504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58898504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58898504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58898504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58898504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58898504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5889850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5889850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58898504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58898504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58898504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58898504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5889850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5889850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58a0be33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58a0be33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58a0be33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58a0be33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58a0be33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58a0be33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5889850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5889850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5889850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5889850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58898504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5889850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5889850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5889850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940000" y="1457650"/>
            <a:ext cx="32640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Proyecto SafeZone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Tecnologías</a:t>
            </a:r>
            <a:endParaRPr/>
          </a:p>
        </p:txBody>
      </p:sp>
      <p:sp>
        <p:nvSpPr>
          <p:cNvPr id="116" name="Google Shape;116;p22"/>
          <p:cNvSpPr txBox="1"/>
          <p:nvPr>
            <p:ph idx="1" type="body"/>
          </p:nvPr>
        </p:nvSpPr>
        <p:spPr>
          <a:xfrm>
            <a:off x="311700" y="1252025"/>
            <a:ext cx="8520600" cy="35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Backend: Python (Django) con base de datos PostgreSQL.</a:t>
            </a:r>
            <a:endParaRPr/>
          </a:p>
          <a:p>
            <a:pPr indent="0" lvl="0" marL="0" rtl="0" algn="l">
              <a:spcBef>
                <a:spcPts val="1200"/>
              </a:spcBef>
              <a:spcAft>
                <a:spcPts val="0"/>
              </a:spcAft>
              <a:buNone/>
            </a:pPr>
            <a:r>
              <a:rPr lang="es"/>
              <a:t>Frontend: React.js para una interfaz dinámica y responsiva.</a:t>
            </a:r>
            <a:endParaRPr/>
          </a:p>
          <a:p>
            <a:pPr indent="0" lvl="0" marL="0" rtl="0" algn="l">
              <a:spcBef>
                <a:spcPts val="1200"/>
              </a:spcBef>
              <a:spcAft>
                <a:spcPts val="0"/>
              </a:spcAft>
              <a:buNone/>
            </a:pPr>
            <a:r>
              <a:rPr lang="es"/>
              <a:t>Búsqueda y Análisis: Elasticsearch para búsqueda rápida, D3.js para visualizaciones de datos.</a:t>
            </a:r>
            <a:endParaRPr/>
          </a:p>
          <a:p>
            <a:pPr indent="0" lvl="0" marL="0" rtl="0" algn="l">
              <a:spcBef>
                <a:spcPts val="1200"/>
              </a:spcBef>
              <a:spcAft>
                <a:spcPts val="0"/>
              </a:spcAft>
              <a:buNone/>
            </a:pPr>
            <a:r>
              <a:rPr lang="es"/>
              <a:t>Infraestructura: Implementación en la nube con AWS o Google Cloud.</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ctrTitle"/>
          </p:nvPr>
        </p:nvSpPr>
        <p:spPr>
          <a:xfrm>
            <a:off x="3014350" y="2174775"/>
            <a:ext cx="32640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Visión Global: Centro de Información sobre Derechos Humanos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Problemática</a:t>
            </a:r>
            <a:endParaRPr/>
          </a:p>
        </p:txBody>
      </p:sp>
      <p:sp>
        <p:nvSpPr>
          <p:cNvPr id="127" name="Google Shape;127;p24"/>
          <p:cNvSpPr txBox="1"/>
          <p:nvPr>
            <p:ph idx="1" type="body"/>
          </p:nvPr>
        </p:nvSpPr>
        <p:spPr>
          <a:xfrm>
            <a:off x="311700" y="12386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información sobre violaciones de derechos humanos está fragmentada en múltiples fuentes, lo que dificulta su acceso y análisis. Esta dispersión impide a investigadores y activistas identificar patrones de abuso, realizar análisis comparativos, y coordinar esfuerzos internacionales de manera efectiva. La falta de un sistema centralizado limita la capacidad para comprender el verdadero alcance de las violaciones y abogar por cambios.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Propuesta de Solución</a:t>
            </a:r>
            <a:endParaRPr/>
          </a:p>
        </p:txBody>
      </p:sp>
      <p:sp>
        <p:nvSpPr>
          <p:cNvPr id="133" name="Google Shape;133;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 proyecto que </a:t>
            </a:r>
            <a:r>
              <a:rPr lang="es"/>
              <a:t>recolecta</a:t>
            </a:r>
            <a:r>
              <a:rPr lang="es"/>
              <a:t> informes, testimonios, y documentos relacionados con violaciones de derechos humanos, </a:t>
            </a:r>
            <a:r>
              <a:rPr lang="es"/>
              <a:t>organizándose</a:t>
            </a:r>
            <a:r>
              <a:rPr lang="es"/>
              <a:t> para facilitar la búsqueda y análisis de casos específicos. La aplicación podría permitir el seguimiento de incidentes en tiempo real.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Alcance del Proyecto</a:t>
            </a:r>
            <a:endParaRPr/>
          </a:p>
        </p:txBody>
      </p:sp>
      <p:sp>
        <p:nvSpPr>
          <p:cNvPr id="139" name="Google Shape;139;p26"/>
          <p:cNvSpPr txBox="1"/>
          <p:nvPr>
            <p:ph idx="1" type="body"/>
          </p:nvPr>
        </p:nvSpPr>
        <p:spPr>
          <a:xfrm>
            <a:off x="311700" y="1225225"/>
            <a:ext cx="8520600" cy="38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Recopilación: Centralizar datos de ONGs, organismos internacionales y medios.</a:t>
            </a:r>
            <a:endParaRPr/>
          </a:p>
          <a:p>
            <a:pPr indent="0" lvl="0" marL="0" rtl="0" algn="l">
              <a:spcBef>
                <a:spcPts val="1200"/>
              </a:spcBef>
              <a:spcAft>
                <a:spcPts val="0"/>
              </a:spcAft>
              <a:buNone/>
            </a:pPr>
            <a:r>
              <a:rPr lang="es"/>
              <a:t>Búsqueda Avanzada: Filtrar información por tipo de violación, ubicación y fecha.</a:t>
            </a:r>
            <a:endParaRPr/>
          </a:p>
          <a:p>
            <a:pPr indent="0" lvl="0" marL="0" rtl="0" algn="l">
              <a:spcBef>
                <a:spcPts val="1200"/>
              </a:spcBef>
              <a:spcAft>
                <a:spcPts val="0"/>
              </a:spcAft>
              <a:buNone/>
            </a:pPr>
            <a:r>
              <a:rPr lang="es"/>
              <a:t>Análisis y Visualización: Herramientas para analizar y visualizar tendencias en violaciones de derechos humanos.</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s"/>
              <a:t>Aumentar la conciencia sobre violaciones de derechos humanos y proporcionar una herramienta para investigadores, ONGs y el público en general.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Tecnologías</a:t>
            </a:r>
            <a:endParaRPr/>
          </a:p>
        </p:txBody>
      </p:sp>
      <p:sp>
        <p:nvSpPr>
          <p:cNvPr id="145" name="Google Shape;145;p27"/>
          <p:cNvSpPr txBox="1"/>
          <p:nvPr>
            <p:ph idx="1" type="body"/>
          </p:nvPr>
        </p:nvSpPr>
        <p:spPr>
          <a:xfrm>
            <a:off x="311700" y="1225225"/>
            <a:ext cx="8520600" cy="35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Backend: Python (Django) o Node.js, MongoDB o PostgreSQL.</a:t>
            </a:r>
            <a:endParaRPr/>
          </a:p>
          <a:p>
            <a:pPr indent="0" lvl="0" marL="0" rtl="0" algn="l">
              <a:spcBef>
                <a:spcPts val="1200"/>
              </a:spcBef>
              <a:spcAft>
                <a:spcPts val="0"/>
              </a:spcAft>
              <a:buNone/>
            </a:pPr>
            <a:r>
              <a:rPr lang="es"/>
              <a:t>Frontend: React.js, D3.js para gráficos y mapas interactivos.</a:t>
            </a:r>
            <a:endParaRPr/>
          </a:p>
          <a:p>
            <a:pPr indent="0" lvl="0" marL="0" rtl="0" algn="l">
              <a:spcBef>
                <a:spcPts val="1200"/>
              </a:spcBef>
              <a:spcAft>
                <a:spcPts val="0"/>
              </a:spcAft>
              <a:buNone/>
            </a:pPr>
            <a:r>
              <a:rPr lang="es"/>
              <a:t>Infraestructura: AWS o Google Cloud.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Problemática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Incremento de Delitos: Las ciudades enfrentan un aumento en la criminalidad, y los ciudadanos necesitan herramientas para identificar áreas de alto riesgo y mejorar su seguridad personal.</a:t>
            </a:r>
            <a:endParaRPr/>
          </a:p>
          <a:p>
            <a:pPr indent="0" lvl="0" marL="0" rtl="0" algn="l">
              <a:spcBef>
                <a:spcPts val="1200"/>
              </a:spcBef>
              <a:spcAft>
                <a:spcPts val="1200"/>
              </a:spcAft>
              <a:buNone/>
            </a:pPr>
            <a:r>
              <a:rPr lang="es"/>
              <a:t>Falta de Información Geoespacial: Los sistemas actuales no proporcionan una visualización clara de las zonas con mayor incidencia de delitos en tiempo real, lo que limita la capacidad de los usuarios para tomar decisiones informadas.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Propuesta de Solución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Aplicación de Seguridad Comunitaria: Desarrollar una aplicación que permita a los usuarios reportar incidentes, recibir alertas, y visualizar en un mapa las áreas con alta incidencia de delitos. La aplicación destacará las zonas de riesgo con un radio rojo en el mapa, mostrando las áreas con la mayor cantidad de delitos en el último mes.</a:t>
            </a:r>
            <a:endParaRPr/>
          </a:p>
          <a:p>
            <a:pPr indent="0" lvl="0" marL="0" rtl="0" algn="l">
              <a:spcBef>
                <a:spcPts val="1200"/>
              </a:spcBef>
              <a:spcAft>
                <a:spcPts val="1200"/>
              </a:spcAft>
              <a:buNone/>
            </a:pPr>
            <a:r>
              <a:rPr lang="es"/>
              <a:t>Visualización de Datos: Utilizar mapas interactivos y capas de calor para representar visualmente las áreas de alto riesgo y facilitar la identificación de zonas peligrosas.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Alcance del Proyecto</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Recopilación de Datos: Se recogerán y almacenarán reportes de delitos de usuarios y autoridades locales para crear una base de datos completa.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Visualización de Zonas de Riesgo: Se mostrará en un mapa interactivo las ubicaciones de incidentes y se destacarán las áreas con alta incidencia de delitos del último mes mediante un radio rojo.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Alertas y Notificaciones: La aplicación enviará notificaciones push en tiempo real sobre nuevos incidentes y cambios en las zonas de riesgo para mantener a los usuarios informados y seguros.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Tecnologías</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Backend: Node.js (Express.js) con base de datos PostgreSQL y PostGIS.</a:t>
            </a:r>
            <a:endParaRPr/>
          </a:p>
          <a:p>
            <a:pPr indent="0" lvl="0" marL="0" rtl="0" algn="l">
              <a:spcBef>
                <a:spcPts val="1200"/>
              </a:spcBef>
              <a:spcAft>
                <a:spcPts val="0"/>
              </a:spcAft>
              <a:buNone/>
            </a:pPr>
            <a:r>
              <a:rPr lang="es"/>
              <a:t>Frontend: React.js para una interfaz interactiva y mapas con Google Maps API o Mapbox.</a:t>
            </a:r>
            <a:endParaRPr/>
          </a:p>
          <a:p>
            <a:pPr indent="0" lvl="0" marL="0" rtl="0" algn="l">
              <a:spcBef>
                <a:spcPts val="1200"/>
              </a:spcBef>
              <a:spcAft>
                <a:spcPts val="0"/>
              </a:spcAft>
              <a:buNone/>
            </a:pPr>
            <a:r>
              <a:rPr lang="es"/>
              <a:t>Análisis de Datos: Python con Pandas para procesamiento y análisis de datos.</a:t>
            </a:r>
            <a:endParaRPr/>
          </a:p>
          <a:p>
            <a:pPr indent="0" lvl="0" marL="0" rtl="0" algn="l">
              <a:spcBef>
                <a:spcPts val="1200"/>
              </a:spcBef>
              <a:spcAft>
                <a:spcPts val="0"/>
              </a:spcAft>
              <a:buNone/>
            </a:pPr>
            <a:r>
              <a:rPr lang="es"/>
              <a:t>Infraestructura: Implementación en la nube con AWS o Firebase, y contenedores con Docker.</a:t>
            </a:r>
            <a:endParaRPr/>
          </a:p>
          <a:p>
            <a:pPr indent="0" lvl="0" marL="0" rtl="0" algn="l">
              <a:spcBef>
                <a:spcPts val="1200"/>
              </a:spcBef>
              <a:spcAft>
                <a:spcPts val="1200"/>
              </a:spcAft>
              <a:buNone/>
            </a:pPr>
            <a:r>
              <a:rPr lang="es"/>
              <a:t>Notificaciones: Firebase Cloud Messaging o OneSignal para alertas en tiempo real.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ctrTitle"/>
          </p:nvPr>
        </p:nvSpPr>
        <p:spPr>
          <a:xfrm>
            <a:off x="2940000" y="1803150"/>
            <a:ext cx="32640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Justicia Abierta: Archivo de Decisiones Judiciales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Problemática</a:t>
            </a:r>
            <a:endParaRPr/>
          </a:p>
        </p:txBody>
      </p:sp>
      <p:sp>
        <p:nvSpPr>
          <p:cNvPr id="98" name="Google Shape;98;p19"/>
          <p:cNvSpPr txBox="1"/>
          <p:nvPr>
            <p:ph idx="1" type="body"/>
          </p:nvPr>
        </p:nvSpPr>
        <p:spPr>
          <a:xfrm>
            <a:off x="311700" y="12386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 </a:t>
            </a:r>
            <a:r>
              <a:rPr lang="es"/>
              <a:t>día</a:t>
            </a:r>
            <a:r>
              <a:rPr lang="es"/>
              <a:t> de hoy la información judicial es de </a:t>
            </a:r>
            <a:r>
              <a:rPr lang="es"/>
              <a:t>difícil</a:t>
            </a:r>
            <a:r>
              <a:rPr lang="es"/>
              <a:t> acceso para la </a:t>
            </a:r>
            <a:r>
              <a:rPr lang="es"/>
              <a:t>población</a:t>
            </a:r>
            <a:r>
              <a:rPr lang="es"/>
              <a:t> y en muchos casos los documentos requieren de un </a:t>
            </a:r>
            <a:r>
              <a:rPr lang="es"/>
              <a:t>análisis</a:t>
            </a:r>
            <a:r>
              <a:rPr lang="es"/>
              <a:t> </a:t>
            </a:r>
            <a:r>
              <a:rPr lang="es"/>
              <a:t>más</a:t>
            </a:r>
            <a:r>
              <a:rPr lang="es"/>
              <a:t> extenso para poder saber a que se refieren, por ende cuando alguien se ve enfrentado a este tipo de temas no comprenden del todo lo que se les está presentando aparte de no saber sitio en donde buscar lo que necesitan.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Propuesta de Solución</a:t>
            </a:r>
            <a:endParaRPr/>
          </a:p>
        </p:txBody>
      </p:sp>
      <p:sp>
        <p:nvSpPr>
          <p:cNvPr id="104" name="Google Shape;104;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Una aplicación que centralice y organice sentencias judiciales, permitiendo su consulta por términos, fechas, o temáticas. Podría incluir una función de análisis de tendencias en las decisiones judiciales.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Alcance del Proyecto</a:t>
            </a:r>
            <a:endParaRPr/>
          </a:p>
        </p:txBody>
      </p:sp>
      <p:sp>
        <p:nvSpPr>
          <p:cNvPr id="110" name="Google Shape;110;p21"/>
          <p:cNvSpPr txBox="1"/>
          <p:nvPr>
            <p:ph idx="1" type="body"/>
          </p:nvPr>
        </p:nvSpPr>
        <p:spPr>
          <a:xfrm>
            <a:off x="311700" y="1225225"/>
            <a:ext cx="8520600" cy="378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Búsqueda Avanzada: Filtrar sentencias por fecha, tribunal, y palabras clave.</a:t>
            </a:r>
            <a:endParaRPr/>
          </a:p>
          <a:p>
            <a:pPr indent="0" lvl="0" marL="0" rtl="0" algn="l">
              <a:spcBef>
                <a:spcPts val="1200"/>
              </a:spcBef>
              <a:spcAft>
                <a:spcPts val="0"/>
              </a:spcAft>
              <a:buNone/>
            </a:pPr>
            <a:r>
              <a:rPr lang="es"/>
              <a:t>Análisis de Tendencias: Identificar patrones en las decisiones judiciales y visualizarlos en gráficos.</a:t>
            </a:r>
            <a:endParaRPr/>
          </a:p>
          <a:p>
            <a:pPr indent="0" lvl="0" marL="0" rtl="0" algn="l">
              <a:spcBef>
                <a:spcPts val="1200"/>
              </a:spcBef>
              <a:spcAft>
                <a:spcPts val="0"/>
              </a:spcAft>
              <a:buNone/>
            </a:pPr>
            <a:r>
              <a:rPr lang="es"/>
              <a:t>Acceso Intuitivo: Interfaz sencilla para estudiantes y profesionales del derecho, con opciones para descargar y marcar documentos.</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s"/>
              <a:t>Promover el acceso a la justicia, permitiendo a abogados, estudiantes y ciudadanos entender mejor la aplicación de la ley y las decisiones judiciales.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