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embeddedFontLst>
    <p:embeddedFont>
      <p:font typeface="Economica"/>
      <p:regular r:id="rId11"/>
      <p:bold r:id="rId12"/>
      <p:italic r:id="rId13"/>
      <p:boldItalic r:id="rId14"/>
    </p:embeddedFont>
    <p:embeddedFont>
      <p:font typeface="Source Code Pro"/>
      <p:regular r:id="rId15"/>
      <p:bold r:id="rId16"/>
      <p:italic r:id="rId17"/>
      <p:boldItalic r:id="rId18"/>
    </p:embeddedFont>
    <p:embeddedFont>
      <p:font typeface="Oswald"/>
      <p:regular r:id="rId19"/>
      <p:bold r:id="rId20"/>
    </p:embeddedFont>
    <p:embeddedFont>
      <p:font typeface="Open Sans"/>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swald-bold.fntdata"/><Relationship Id="rId11" Type="http://schemas.openxmlformats.org/officeDocument/2006/relationships/font" Target="fonts/Economica-regular.fntdata"/><Relationship Id="rId22" Type="http://schemas.openxmlformats.org/officeDocument/2006/relationships/font" Target="fonts/OpenSans-bold.fntdata"/><Relationship Id="rId10" Type="http://schemas.openxmlformats.org/officeDocument/2006/relationships/slide" Target="slides/slide5.xml"/><Relationship Id="rId21" Type="http://schemas.openxmlformats.org/officeDocument/2006/relationships/font" Target="fonts/OpenSans-regular.fntdata"/><Relationship Id="rId13" Type="http://schemas.openxmlformats.org/officeDocument/2006/relationships/font" Target="fonts/Economica-italic.fntdata"/><Relationship Id="rId24" Type="http://schemas.openxmlformats.org/officeDocument/2006/relationships/font" Target="fonts/OpenSans-boldItalic.fntdata"/><Relationship Id="rId12" Type="http://schemas.openxmlformats.org/officeDocument/2006/relationships/font" Target="fonts/Economica-bold.fntdata"/><Relationship Id="rId23" Type="http://schemas.openxmlformats.org/officeDocument/2006/relationships/font" Target="fonts/OpenSans-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SourceCodePro-regular.fntdata"/><Relationship Id="rId14" Type="http://schemas.openxmlformats.org/officeDocument/2006/relationships/font" Target="fonts/Economica-boldItalic.fntdata"/><Relationship Id="rId17" Type="http://schemas.openxmlformats.org/officeDocument/2006/relationships/font" Target="fonts/SourceCodePro-italic.fntdata"/><Relationship Id="rId16" Type="http://schemas.openxmlformats.org/officeDocument/2006/relationships/font" Target="fonts/SourceCodePro-bold.fntdata"/><Relationship Id="rId5" Type="http://schemas.openxmlformats.org/officeDocument/2006/relationships/notesMaster" Target="notesMasters/notesMaster1.xml"/><Relationship Id="rId19" Type="http://schemas.openxmlformats.org/officeDocument/2006/relationships/font" Target="fonts/Oswald-regular.fntdata"/><Relationship Id="rId6" Type="http://schemas.openxmlformats.org/officeDocument/2006/relationships/slide" Target="slides/slide1.xml"/><Relationship Id="rId18" Type="http://schemas.openxmlformats.org/officeDocument/2006/relationships/font" Target="fonts/SourceCodePr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30bfae2c3dc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30bfae2c3dc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30bfae2c3dc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30bfae2c3dc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30bfae2c3dc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30bfae2c3dc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30bfae2c3dc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30bfae2c3dc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10800000">
            <a:off x="4226100" y="2933550"/>
            <a:ext cx="691800" cy="388500"/>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5" y="0"/>
            <a:ext cx="9144000" cy="3124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411175" y="644300"/>
            <a:ext cx="8282400" cy="21090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6000"/>
              <a:buNone/>
              <a:defRPr sz="6000">
                <a:solidFill>
                  <a:schemeClr val="lt1"/>
                </a:solidFill>
              </a:defRPr>
            </a:lvl1pPr>
            <a:lvl2pPr lvl="1" algn="ctr">
              <a:spcBef>
                <a:spcPts val="0"/>
              </a:spcBef>
              <a:spcAft>
                <a:spcPts val="0"/>
              </a:spcAft>
              <a:buClr>
                <a:schemeClr val="lt1"/>
              </a:buClr>
              <a:buSzPts val="6000"/>
              <a:buNone/>
              <a:defRPr sz="6000">
                <a:solidFill>
                  <a:schemeClr val="lt1"/>
                </a:solidFill>
              </a:defRPr>
            </a:lvl2pPr>
            <a:lvl3pPr lvl="2" algn="ctr">
              <a:spcBef>
                <a:spcPts val="0"/>
              </a:spcBef>
              <a:spcAft>
                <a:spcPts val="0"/>
              </a:spcAft>
              <a:buClr>
                <a:schemeClr val="lt1"/>
              </a:buClr>
              <a:buSzPts val="6000"/>
              <a:buNone/>
              <a:defRPr sz="6000">
                <a:solidFill>
                  <a:schemeClr val="lt1"/>
                </a:solidFill>
              </a:defRPr>
            </a:lvl3pPr>
            <a:lvl4pPr lvl="3" algn="ctr">
              <a:spcBef>
                <a:spcPts val="0"/>
              </a:spcBef>
              <a:spcAft>
                <a:spcPts val="0"/>
              </a:spcAft>
              <a:buClr>
                <a:schemeClr val="lt1"/>
              </a:buClr>
              <a:buSzPts val="6000"/>
              <a:buNone/>
              <a:defRPr sz="6000">
                <a:solidFill>
                  <a:schemeClr val="lt1"/>
                </a:solidFill>
              </a:defRPr>
            </a:lvl4pPr>
            <a:lvl5pPr lvl="4" algn="ctr">
              <a:spcBef>
                <a:spcPts val="0"/>
              </a:spcBef>
              <a:spcAft>
                <a:spcPts val="0"/>
              </a:spcAft>
              <a:buClr>
                <a:schemeClr val="lt1"/>
              </a:buClr>
              <a:buSzPts val="6000"/>
              <a:buNone/>
              <a:defRPr sz="6000">
                <a:solidFill>
                  <a:schemeClr val="lt1"/>
                </a:solidFill>
              </a:defRPr>
            </a:lvl5pPr>
            <a:lvl6pPr lvl="5" algn="ctr">
              <a:spcBef>
                <a:spcPts val="0"/>
              </a:spcBef>
              <a:spcAft>
                <a:spcPts val="0"/>
              </a:spcAft>
              <a:buClr>
                <a:schemeClr val="lt1"/>
              </a:buClr>
              <a:buSzPts val="6000"/>
              <a:buNone/>
              <a:defRPr sz="6000">
                <a:solidFill>
                  <a:schemeClr val="lt1"/>
                </a:solidFill>
              </a:defRPr>
            </a:lvl6pPr>
            <a:lvl7pPr lvl="6" algn="ctr">
              <a:spcBef>
                <a:spcPts val="0"/>
              </a:spcBef>
              <a:spcAft>
                <a:spcPts val="0"/>
              </a:spcAft>
              <a:buClr>
                <a:schemeClr val="lt1"/>
              </a:buClr>
              <a:buSzPts val="6000"/>
              <a:buNone/>
              <a:defRPr sz="6000">
                <a:solidFill>
                  <a:schemeClr val="lt1"/>
                </a:solidFill>
              </a:defRPr>
            </a:lvl7pPr>
            <a:lvl8pPr lvl="7" algn="ctr">
              <a:spcBef>
                <a:spcPts val="0"/>
              </a:spcBef>
              <a:spcAft>
                <a:spcPts val="0"/>
              </a:spcAft>
              <a:buClr>
                <a:schemeClr val="lt1"/>
              </a:buClr>
              <a:buSzPts val="6000"/>
              <a:buNone/>
              <a:defRPr sz="6000">
                <a:solidFill>
                  <a:schemeClr val="lt1"/>
                </a:solidFill>
              </a:defRPr>
            </a:lvl8pPr>
            <a:lvl9pPr lvl="8" algn="ctr">
              <a:spcBef>
                <a:spcPts val="0"/>
              </a:spcBef>
              <a:spcAft>
                <a:spcPts val="0"/>
              </a:spcAft>
              <a:buClr>
                <a:schemeClr val="lt1"/>
              </a:buClr>
              <a:buSzPts val="6000"/>
              <a:buNone/>
              <a:defRPr sz="6000">
                <a:solidFill>
                  <a:schemeClr val="lt1"/>
                </a:solidFill>
              </a:defRPr>
            </a:lvl9pPr>
          </a:lstStyle>
          <a:p/>
        </p:txBody>
      </p:sp>
      <p:sp>
        <p:nvSpPr>
          <p:cNvPr id="13" name="Google Shape;13;p2"/>
          <p:cNvSpPr txBox="1"/>
          <p:nvPr>
            <p:ph idx="1" type="subTitle"/>
          </p:nvPr>
        </p:nvSpPr>
        <p:spPr>
          <a:xfrm>
            <a:off x="411175" y="3398250"/>
            <a:ext cx="8282400" cy="1260600"/>
          </a:xfrm>
          <a:prstGeom prst="rect">
            <a:avLst/>
          </a:prstGeom>
        </p:spPr>
        <p:txBody>
          <a:bodyPr anchorCtr="0" anchor="ctr" bIns="91425" lIns="91425" spcFirstLastPara="1" rIns="91425" wrap="square" tIns="91425">
            <a:normAutofit/>
          </a:bodyPr>
          <a:lstStyle>
            <a:lvl1pPr lvl="0" algn="ctr">
              <a:lnSpc>
                <a:spcPct val="100000"/>
              </a:lnSpc>
              <a:spcBef>
                <a:spcPts val="0"/>
              </a:spcBef>
              <a:spcAft>
                <a:spcPts val="0"/>
              </a:spcAft>
              <a:buSzPts val="3600"/>
              <a:buFont typeface="Oswald"/>
              <a:buNone/>
              <a:defRPr sz="3600">
                <a:latin typeface="Oswald"/>
                <a:ea typeface="Oswald"/>
                <a:cs typeface="Oswald"/>
                <a:sym typeface="Oswald"/>
              </a:defRPr>
            </a:lvl1pPr>
            <a:lvl2pPr lvl="1" algn="ctr">
              <a:lnSpc>
                <a:spcPct val="100000"/>
              </a:lnSpc>
              <a:spcBef>
                <a:spcPts val="0"/>
              </a:spcBef>
              <a:spcAft>
                <a:spcPts val="0"/>
              </a:spcAft>
              <a:buSzPts val="3600"/>
              <a:buFont typeface="Oswald"/>
              <a:buNone/>
              <a:defRPr sz="3600">
                <a:latin typeface="Oswald"/>
                <a:ea typeface="Oswald"/>
                <a:cs typeface="Oswald"/>
                <a:sym typeface="Oswald"/>
              </a:defRPr>
            </a:lvl2pPr>
            <a:lvl3pPr lvl="2" algn="ctr">
              <a:lnSpc>
                <a:spcPct val="100000"/>
              </a:lnSpc>
              <a:spcBef>
                <a:spcPts val="0"/>
              </a:spcBef>
              <a:spcAft>
                <a:spcPts val="0"/>
              </a:spcAft>
              <a:buSzPts val="3600"/>
              <a:buFont typeface="Oswald"/>
              <a:buNone/>
              <a:defRPr sz="3600">
                <a:latin typeface="Oswald"/>
                <a:ea typeface="Oswald"/>
                <a:cs typeface="Oswald"/>
                <a:sym typeface="Oswald"/>
              </a:defRPr>
            </a:lvl3pPr>
            <a:lvl4pPr lvl="3" algn="ctr">
              <a:lnSpc>
                <a:spcPct val="100000"/>
              </a:lnSpc>
              <a:spcBef>
                <a:spcPts val="0"/>
              </a:spcBef>
              <a:spcAft>
                <a:spcPts val="0"/>
              </a:spcAft>
              <a:buSzPts val="3600"/>
              <a:buFont typeface="Oswald"/>
              <a:buNone/>
              <a:defRPr sz="3600">
                <a:latin typeface="Oswald"/>
                <a:ea typeface="Oswald"/>
                <a:cs typeface="Oswald"/>
                <a:sym typeface="Oswald"/>
              </a:defRPr>
            </a:lvl4pPr>
            <a:lvl5pPr lvl="4" algn="ctr">
              <a:lnSpc>
                <a:spcPct val="100000"/>
              </a:lnSpc>
              <a:spcBef>
                <a:spcPts val="0"/>
              </a:spcBef>
              <a:spcAft>
                <a:spcPts val="0"/>
              </a:spcAft>
              <a:buSzPts val="3600"/>
              <a:buFont typeface="Oswald"/>
              <a:buNone/>
              <a:defRPr sz="3600">
                <a:latin typeface="Oswald"/>
                <a:ea typeface="Oswald"/>
                <a:cs typeface="Oswald"/>
                <a:sym typeface="Oswald"/>
              </a:defRPr>
            </a:lvl5pPr>
            <a:lvl6pPr lvl="5" algn="ctr">
              <a:lnSpc>
                <a:spcPct val="100000"/>
              </a:lnSpc>
              <a:spcBef>
                <a:spcPts val="0"/>
              </a:spcBef>
              <a:spcAft>
                <a:spcPts val="0"/>
              </a:spcAft>
              <a:buSzPts val="3600"/>
              <a:buFont typeface="Oswald"/>
              <a:buNone/>
              <a:defRPr sz="3600">
                <a:latin typeface="Oswald"/>
                <a:ea typeface="Oswald"/>
                <a:cs typeface="Oswald"/>
                <a:sym typeface="Oswald"/>
              </a:defRPr>
            </a:lvl6pPr>
            <a:lvl7pPr lvl="6" algn="ctr">
              <a:lnSpc>
                <a:spcPct val="100000"/>
              </a:lnSpc>
              <a:spcBef>
                <a:spcPts val="0"/>
              </a:spcBef>
              <a:spcAft>
                <a:spcPts val="0"/>
              </a:spcAft>
              <a:buSzPts val="3600"/>
              <a:buFont typeface="Oswald"/>
              <a:buNone/>
              <a:defRPr sz="3600">
                <a:latin typeface="Oswald"/>
                <a:ea typeface="Oswald"/>
                <a:cs typeface="Oswald"/>
                <a:sym typeface="Oswald"/>
              </a:defRPr>
            </a:lvl7pPr>
            <a:lvl8pPr lvl="7" algn="ctr">
              <a:lnSpc>
                <a:spcPct val="100000"/>
              </a:lnSpc>
              <a:spcBef>
                <a:spcPts val="0"/>
              </a:spcBef>
              <a:spcAft>
                <a:spcPts val="0"/>
              </a:spcAft>
              <a:buSzPts val="3600"/>
              <a:buFont typeface="Oswald"/>
              <a:buNone/>
              <a:defRPr sz="3600">
                <a:latin typeface="Oswald"/>
                <a:ea typeface="Oswald"/>
                <a:cs typeface="Oswald"/>
                <a:sym typeface="Oswald"/>
              </a:defRPr>
            </a:lvl8pPr>
            <a:lvl9pPr lvl="8" algn="ctr">
              <a:lnSpc>
                <a:spcPct val="100000"/>
              </a:lnSpc>
              <a:spcBef>
                <a:spcPts val="0"/>
              </a:spcBef>
              <a:spcAft>
                <a:spcPts val="0"/>
              </a:spcAft>
              <a:buSzPts val="3600"/>
              <a:buFont typeface="Oswald"/>
              <a:buNone/>
              <a:defRPr sz="3600">
                <a:latin typeface="Oswald"/>
                <a:ea typeface="Oswald"/>
                <a:cs typeface="Oswald"/>
                <a:sym typeface="Oswald"/>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cxnSp>
        <p:nvCxnSpPr>
          <p:cNvPr id="52" name="Google Shape;52;p11"/>
          <p:cNvCxnSpPr/>
          <p:nvPr/>
        </p:nvCxnSpPr>
        <p:spPr>
          <a:xfrm>
            <a:off x="413275" y="2988275"/>
            <a:ext cx="910500" cy="0"/>
          </a:xfrm>
          <a:prstGeom prst="straightConnector1">
            <a:avLst/>
          </a:prstGeom>
          <a:noFill/>
          <a:ln cap="flat" cmpd="sng" w="28575">
            <a:solidFill>
              <a:schemeClr val="dk1"/>
            </a:solidFill>
            <a:prstDash val="lgDash"/>
            <a:round/>
            <a:headEnd len="sm" w="sm" type="none"/>
            <a:tailEnd len="sm" w="sm" type="none"/>
          </a:ln>
        </p:spPr>
      </p:cxnSp>
      <p:sp>
        <p:nvSpPr>
          <p:cNvPr id="53" name="Google Shape;53;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spcBef>
                <a:spcPts val="0"/>
              </a:spcBef>
              <a:spcAft>
                <a:spcPts val="0"/>
              </a:spcAft>
              <a:buSzPts val="12000"/>
              <a:buNone/>
              <a:defRPr sz="12000"/>
            </a:lvl1pPr>
            <a:lvl2pPr lvl="1">
              <a:spcBef>
                <a:spcPts val="0"/>
              </a:spcBef>
              <a:spcAft>
                <a:spcPts val="0"/>
              </a:spcAft>
              <a:buSzPts val="12000"/>
              <a:buNone/>
              <a:defRPr sz="12000"/>
            </a:lvl2pPr>
            <a:lvl3pPr lvl="2">
              <a:spcBef>
                <a:spcPts val="0"/>
              </a:spcBef>
              <a:spcAft>
                <a:spcPts val="0"/>
              </a:spcAft>
              <a:buSzPts val="12000"/>
              <a:buNone/>
              <a:defRPr sz="12000"/>
            </a:lvl3pPr>
            <a:lvl4pPr lvl="3">
              <a:spcBef>
                <a:spcPts val="0"/>
              </a:spcBef>
              <a:spcAft>
                <a:spcPts val="0"/>
              </a:spcAft>
              <a:buSzPts val="12000"/>
              <a:buNone/>
              <a:defRPr sz="12000"/>
            </a:lvl4pPr>
            <a:lvl5pPr lvl="4">
              <a:spcBef>
                <a:spcPts val="0"/>
              </a:spcBef>
              <a:spcAft>
                <a:spcPts val="0"/>
              </a:spcAft>
              <a:buSzPts val="12000"/>
              <a:buNone/>
              <a:defRPr sz="12000"/>
            </a:lvl5pPr>
            <a:lvl6pPr lvl="5">
              <a:spcBef>
                <a:spcPts val="0"/>
              </a:spcBef>
              <a:spcAft>
                <a:spcPts val="0"/>
              </a:spcAft>
              <a:buSzPts val="12000"/>
              <a:buNone/>
              <a:defRPr sz="12000"/>
            </a:lvl6pPr>
            <a:lvl7pPr lvl="6">
              <a:spcBef>
                <a:spcPts val="0"/>
              </a:spcBef>
              <a:spcAft>
                <a:spcPts val="0"/>
              </a:spcAft>
              <a:buSzPts val="12000"/>
              <a:buNone/>
              <a:defRPr sz="12000"/>
            </a:lvl7pPr>
            <a:lvl8pPr lvl="7">
              <a:spcBef>
                <a:spcPts val="0"/>
              </a:spcBef>
              <a:spcAft>
                <a:spcPts val="0"/>
              </a:spcAft>
              <a:buSzPts val="12000"/>
              <a:buNone/>
              <a:defRPr sz="12000"/>
            </a:lvl8pPr>
            <a:lvl9pPr lvl="8">
              <a:spcBef>
                <a:spcPts val="0"/>
              </a:spcBef>
              <a:spcAft>
                <a:spcPts val="0"/>
              </a:spcAft>
              <a:buSzPts val="12000"/>
              <a:buNone/>
              <a:defRPr sz="12000"/>
            </a:lvl9pPr>
          </a:lstStyle>
          <a:p>
            <a:r>
              <a:t>xx%</a:t>
            </a:r>
          </a:p>
        </p:txBody>
      </p:sp>
      <p:sp>
        <p:nvSpPr>
          <p:cNvPr id="54" name="Google Shape;54;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a:off x="0" y="1567350"/>
            <a:ext cx="9144000" cy="2008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txBox="1"/>
          <p:nvPr>
            <p:ph type="title"/>
          </p:nvPr>
        </p:nvSpPr>
        <p:spPr>
          <a:xfrm>
            <a:off x="430800" y="1889700"/>
            <a:ext cx="8282400" cy="15165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3600"/>
              <a:buNone/>
              <a:defRPr sz="3600">
                <a:solidFill>
                  <a:schemeClr val="lt1"/>
                </a:solidFill>
              </a:defRPr>
            </a:lvl1pPr>
            <a:lvl2pPr lvl="1" algn="ctr">
              <a:spcBef>
                <a:spcPts val="0"/>
              </a:spcBef>
              <a:spcAft>
                <a:spcPts val="0"/>
              </a:spcAft>
              <a:buClr>
                <a:schemeClr val="lt1"/>
              </a:buClr>
              <a:buSzPts val="3600"/>
              <a:buNone/>
              <a:defRPr sz="3600">
                <a:solidFill>
                  <a:schemeClr val="lt1"/>
                </a:solidFill>
              </a:defRPr>
            </a:lvl2pPr>
            <a:lvl3pPr lvl="2" algn="ctr">
              <a:spcBef>
                <a:spcPts val="0"/>
              </a:spcBef>
              <a:spcAft>
                <a:spcPts val="0"/>
              </a:spcAft>
              <a:buClr>
                <a:schemeClr val="lt1"/>
              </a:buClr>
              <a:buSzPts val="3600"/>
              <a:buNone/>
              <a:defRPr sz="3600">
                <a:solidFill>
                  <a:schemeClr val="lt1"/>
                </a:solidFill>
              </a:defRPr>
            </a:lvl3pPr>
            <a:lvl4pPr lvl="3" algn="ctr">
              <a:spcBef>
                <a:spcPts val="0"/>
              </a:spcBef>
              <a:spcAft>
                <a:spcPts val="0"/>
              </a:spcAft>
              <a:buClr>
                <a:schemeClr val="lt1"/>
              </a:buClr>
              <a:buSzPts val="3600"/>
              <a:buNone/>
              <a:defRPr sz="3600">
                <a:solidFill>
                  <a:schemeClr val="lt1"/>
                </a:solidFill>
              </a:defRPr>
            </a:lvl4pPr>
            <a:lvl5pPr lvl="4" algn="ctr">
              <a:spcBef>
                <a:spcPts val="0"/>
              </a:spcBef>
              <a:spcAft>
                <a:spcPts val="0"/>
              </a:spcAft>
              <a:buClr>
                <a:schemeClr val="lt1"/>
              </a:buClr>
              <a:buSzPts val="3600"/>
              <a:buNone/>
              <a:defRPr sz="3600">
                <a:solidFill>
                  <a:schemeClr val="lt1"/>
                </a:solidFill>
              </a:defRPr>
            </a:lvl5pPr>
            <a:lvl6pPr lvl="5" algn="ctr">
              <a:spcBef>
                <a:spcPts val="0"/>
              </a:spcBef>
              <a:spcAft>
                <a:spcPts val="0"/>
              </a:spcAft>
              <a:buClr>
                <a:schemeClr val="lt1"/>
              </a:buClr>
              <a:buSzPts val="3600"/>
              <a:buNone/>
              <a:defRPr sz="3600">
                <a:solidFill>
                  <a:schemeClr val="lt1"/>
                </a:solidFill>
              </a:defRPr>
            </a:lvl6pPr>
            <a:lvl7pPr lvl="6" algn="ctr">
              <a:spcBef>
                <a:spcPts val="0"/>
              </a:spcBef>
              <a:spcAft>
                <a:spcPts val="0"/>
              </a:spcAft>
              <a:buClr>
                <a:schemeClr val="lt1"/>
              </a:buClr>
              <a:buSzPts val="3600"/>
              <a:buNone/>
              <a:defRPr sz="3600">
                <a:solidFill>
                  <a:schemeClr val="lt1"/>
                </a:solidFill>
              </a:defRPr>
            </a:lvl7pPr>
            <a:lvl8pPr lvl="7" algn="ctr">
              <a:spcBef>
                <a:spcPts val="0"/>
              </a:spcBef>
              <a:spcAft>
                <a:spcPts val="0"/>
              </a:spcAft>
              <a:buClr>
                <a:schemeClr val="lt1"/>
              </a:buClr>
              <a:buSzPts val="3600"/>
              <a:buNone/>
              <a:defRPr sz="3600">
                <a:solidFill>
                  <a:schemeClr val="lt1"/>
                </a:solidFill>
              </a:defRPr>
            </a:lvl8pPr>
            <a:lvl9pPr lvl="8" algn="ctr">
              <a:spcBef>
                <a:spcPts val="0"/>
              </a:spcBef>
              <a:spcAft>
                <a:spcPts val="0"/>
              </a:spcAft>
              <a:buClr>
                <a:schemeClr val="lt1"/>
              </a:buClr>
              <a:buSzPts val="3600"/>
              <a:buNone/>
              <a:defRPr sz="3600">
                <a:solidFill>
                  <a:schemeClr val="l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cxnSp>
        <p:nvCxnSpPr>
          <p:cNvPr id="20" name="Google Shape;20;p4"/>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21" name="Google Shape;21;p4"/>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468825"/>
            <a:ext cx="8520600" cy="3099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cxnSp>
        <p:nvCxnSpPr>
          <p:cNvPr id="25" name="Google Shape;25;p5"/>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26" name="Google Shape;26;p5"/>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7" name="Google Shape;27;p5"/>
          <p:cNvSpPr txBox="1"/>
          <p:nvPr>
            <p:ph idx="1" type="body"/>
          </p:nvPr>
        </p:nvSpPr>
        <p:spPr>
          <a:xfrm>
            <a:off x="311700" y="1468825"/>
            <a:ext cx="3999900" cy="3099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2" type="body"/>
          </p:nvPr>
        </p:nvSpPr>
        <p:spPr>
          <a:xfrm>
            <a:off x="4832400" y="1468825"/>
            <a:ext cx="3999900" cy="3099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cxnSp>
        <p:nvCxnSpPr>
          <p:cNvPr id="34" name="Google Shape;34;p7"/>
          <p:cNvCxnSpPr/>
          <p:nvPr/>
        </p:nvCxnSpPr>
        <p:spPr>
          <a:xfrm>
            <a:off x="418675" y="1457787"/>
            <a:ext cx="614100" cy="0"/>
          </a:xfrm>
          <a:prstGeom prst="straightConnector1">
            <a:avLst/>
          </a:prstGeom>
          <a:noFill/>
          <a:ln cap="flat" cmpd="sng" w="19050">
            <a:solidFill>
              <a:schemeClr val="dk2"/>
            </a:solidFill>
            <a:prstDash val="lgDash"/>
            <a:round/>
            <a:headEnd len="sm" w="sm" type="none"/>
            <a:tailEnd len="sm" w="sm" type="none"/>
          </a:ln>
        </p:spPr>
      </p:cxnSp>
      <p:sp>
        <p:nvSpPr>
          <p:cNvPr id="35" name="Google Shape;35;p7"/>
          <p:cNvSpPr txBox="1"/>
          <p:nvPr>
            <p:ph type="title"/>
          </p:nvPr>
        </p:nvSpPr>
        <p:spPr>
          <a:xfrm>
            <a:off x="311700" y="6318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6" name="Google Shape;36;p7"/>
          <p:cNvSpPr txBox="1"/>
          <p:nvPr>
            <p:ph idx="1" type="body"/>
          </p:nvPr>
        </p:nvSpPr>
        <p:spPr>
          <a:xfrm>
            <a:off x="311700" y="1618204"/>
            <a:ext cx="2808000" cy="29508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7" name="Google Shape;37;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8" name="Shape 38"/>
        <p:cNvGrpSpPr/>
        <p:nvPr/>
      </p:nvGrpSpPr>
      <p:grpSpPr>
        <a:xfrm>
          <a:off x="0" y="0"/>
          <a:ext cx="0" cy="0"/>
          <a:chOff x="0" y="0"/>
          <a:chExt cx="0" cy="0"/>
        </a:xfrm>
      </p:grpSpPr>
      <p:sp>
        <p:nvSpPr>
          <p:cNvPr id="39" name="Google Shape;39;p8"/>
          <p:cNvSpPr txBox="1"/>
          <p:nvPr>
            <p:ph type="title"/>
          </p:nvPr>
        </p:nvSpPr>
        <p:spPr>
          <a:xfrm>
            <a:off x="490250" y="528900"/>
            <a:ext cx="5678100" cy="40857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5400"/>
              <a:buNone/>
              <a:defRPr sz="5400">
                <a:solidFill>
                  <a:schemeClr val="lt1"/>
                </a:solidFill>
              </a:defRPr>
            </a:lvl1pPr>
            <a:lvl2pPr lvl="1">
              <a:spcBef>
                <a:spcPts val="0"/>
              </a:spcBef>
              <a:spcAft>
                <a:spcPts val="0"/>
              </a:spcAft>
              <a:buClr>
                <a:schemeClr val="lt1"/>
              </a:buClr>
              <a:buSzPts val="5400"/>
              <a:buNone/>
              <a:defRPr sz="5400">
                <a:solidFill>
                  <a:schemeClr val="lt1"/>
                </a:solidFill>
              </a:defRPr>
            </a:lvl2pPr>
            <a:lvl3pPr lvl="2">
              <a:spcBef>
                <a:spcPts val="0"/>
              </a:spcBef>
              <a:spcAft>
                <a:spcPts val="0"/>
              </a:spcAft>
              <a:buClr>
                <a:schemeClr val="lt1"/>
              </a:buClr>
              <a:buSzPts val="5400"/>
              <a:buNone/>
              <a:defRPr sz="5400">
                <a:solidFill>
                  <a:schemeClr val="lt1"/>
                </a:solidFill>
              </a:defRPr>
            </a:lvl3pPr>
            <a:lvl4pPr lvl="3">
              <a:spcBef>
                <a:spcPts val="0"/>
              </a:spcBef>
              <a:spcAft>
                <a:spcPts val="0"/>
              </a:spcAft>
              <a:buClr>
                <a:schemeClr val="lt1"/>
              </a:buClr>
              <a:buSzPts val="5400"/>
              <a:buNone/>
              <a:defRPr sz="5400">
                <a:solidFill>
                  <a:schemeClr val="lt1"/>
                </a:solidFill>
              </a:defRPr>
            </a:lvl4pPr>
            <a:lvl5pPr lvl="4">
              <a:spcBef>
                <a:spcPts val="0"/>
              </a:spcBef>
              <a:spcAft>
                <a:spcPts val="0"/>
              </a:spcAft>
              <a:buClr>
                <a:schemeClr val="lt1"/>
              </a:buClr>
              <a:buSzPts val="5400"/>
              <a:buNone/>
              <a:defRPr sz="5400">
                <a:solidFill>
                  <a:schemeClr val="lt1"/>
                </a:solidFill>
              </a:defRPr>
            </a:lvl5pPr>
            <a:lvl6pPr lvl="5">
              <a:spcBef>
                <a:spcPts val="0"/>
              </a:spcBef>
              <a:spcAft>
                <a:spcPts val="0"/>
              </a:spcAft>
              <a:buClr>
                <a:schemeClr val="lt1"/>
              </a:buClr>
              <a:buSzPts val="5400"/>
              <a:buNone/>
              <a:defRPr sz="5400">
                <a:solidFill>
                  <a:schemeClr val="lt1"/>
                </a:solidFill>
              </a:defRPr>
            </a:lvl6pPr>
            <a:lvl7pPr lvl="6">
              <a:spcBef>
                <a:spcPts val="0"/>
              </a:spcBef>
              <a:spcAft>
                <a:spcPts val="0"/>
              </a:spcAft>
              <a:buClr>
                <a:schemeClr val="lt1"/>
              </a:buClr>
              <a:buSzPts val="5400"/>
              <a:buNone/>
              <a:defRPr sz="5400">
                <a:solidFill>
                  <a:schemeClr val="lt1"/>
                </a:solidFill>
              </a:defRPr>
            </a:lvl7pPr>
            <a:lvl8pPr lvl="7">
              <a:spcBef>
                <a:spcPts val="0"/>
              </a:spcBef>
              <a:spcAft>
                <a:spcPts val="0"/>
              </a:spcAft>
              <a:buClr>
                <a:schemeClr val="lt1"/>
              </a:buClr>
              <a:buSzPts val="5400"/>
              <a:buNone/>
              <a:defRPr sz="5400">
                <a:solidFill>
                  <a:schemeClr val="lt1"/>
                </a:solidFill>
              </a:defRPr>
            </a:lvl8pPr>
            <a:lvl9pPr lvl="8">
              <a:spcBef>
                <a:spcPts val="0"/>
              </a:spcBef>
              <a:spcAft>
                <a:spcPts val="0"/>
              </a:spcAft>
              <a:buClr>
                <a:schemeClr val="lt1"/>
              </a:buClr>
              <a:buSzPts val="5400"/>
              <a:buNone/>
              <a:defRPr sz="5400">
                <a:solidFill>
                  <a:schemeClr val="lt1"/>
                </a:solidFill>
              </a:defRPr>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1"/>
        </a:solidFill>
      </p:bgPr>
    </p:bg>
    <p:spTree>
      <p:nvGrpSpPr>
        <p:cNvPr id="41" name="Shape 41"/>
        <p:cNvGrpSpPr/>
        <p:nvPr/>
      </p:nvGrpSpPr>
      <p:grpSpPr>
        <a:xfrm>
          <a:off x="0" y="0"/>
          <a:ext cx="0" cy="0"/>
          <a:chOff x="0" y="0"/>
          <a:chExt cx="0" cy="0"/>
        </a:xfrm>
      </p:grpSpPr>
      <p:sp>
        <p:nvSpPr>
          <p:cNvPr id="42" name="Google Shape;42;p9"/>
          <p:cNvSpPr/>
          <p:nvPr/>
        </p:nvSpPr>
        <p:spPr>
          <a:xfrm>
            <a:off x="4572000" y="175"/>
            <a:ext cx="4572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577200" cy="0"/>
          </a:xfrm>
          <a:prstGeom prst="straightConnector1">
            <a:avLst/>
          </a:prstGeom>
          <a:noFill/>
          <a:ln cap="flat" cmpd="sng" w="19050">
            <a:solidFill>
              <a:schemeClr val="dk1"/>
            </a:solidFill>
            <a:prstDash val="lgDash"/>
            <a:round/>
            <a:headEnd len="sm" w="sm" type="none"/>
            <a:tailEnd len="sm" w="sm" type="none"/>
          </a:ln>
        </p:spPr>
      </p:cxnSp>
      <p:sp>
        <p:nvSpPr>
          <p:cNvPr id="44" name="Google Shape;44;p9"/>
          <p:cNvSpPr txBox="1"/>
          <p:nvPr>
            <p:ph type="title"/>
          </p:nvPr>
        </p:nvSpPr>
        <p:spPr>
          <a:xfrm>
            <a:off x="265500" y="1078750"/>
            <a:ext cx="4045200" cy="1789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4600"/>
              <a:buNone/>
              <a:defRPr sz="4600">
                <a:solidFill>
                  <a:schemeClr val="lt1"/>
                </a:solidFill>
              </a:defRPr>
            </a:lvl1pPr>
            <a:lvl2pPr lvl="1" algn="ctr">
              <a:spcBef>
                <a:spcPts val="0"/>
              </a:spcBef>
              <a:spcAft>
                <a:spcPts val="0"/>
              </a:spcAft>
              <a:buClr>
                <a:schemeClr val="lt1"/>
              </a:buClr>
              <a:buSzPts val="4600"/>
              <a:buNone/>
              <a:defRPr sz="4600">
                <a:solidFill>
                  <a:schemeClr val="lt1"/>
                </a:solidFill>
              </a:defRPr>
            </a:lvl2pPr>
            <a:lvl3pPr lvl="2" algn="ctr">
              <a:spcBef>
                <a:spcPts val="0"/>
              </a:spcBef>
              <a:spcAft>
                <a:spcPts val="0"/>
              </a:spcAft>
              <a:buClr>
                <a:schemeClr val="lt1"/>
              </a:buClr>
              <a:buSzPts val="4600"/>
              <a:buNone/>
              <a:defRPr sz="4600">
                <a:solidFill>
                  <a:schemeClr val="lt1"/>
                </a:solidFill>
              </a:defRPr>
            </a:lvl3pPr>
            <a:lvl4pPr lvl="3" algn="ctr">
              <a:spcBef>
                <a:spcPts val="0"/>
              </a:spcBef>
              <a:spcAft>
                <a:spcPts val="0"/>
              </a:spcAft>
              <a:buClr>
                <a:schemeClr val="lt1"/>
              </a:buClr>
              <a:buSzPts val="4600"/>
              <a:buNone/>
              <a:defRPr sz="4600">
                <a:solidFill>
                  <a:schemeClr val="lt1"/>
                </a:solidFill>
              </a:defRPr>
            </a:lvl4pPr>
            <a:lvl5pPr lvl="4" algn="ctr">
              <a:spcBef>
                <a:spcPts val="0"/>
              </a:spcBef>
              <a:spcAft>
                <a:spcPts val="0"/>
              </a:spcAft>
              <a:buClr>
                <a:schemeClr val="lt1"/>
              </a:buClr>
              <a:buSzPts val="4600"/>
              <a:buNone/>
              <a:defRPr sz="4600">
                <a:solidFill>
                  <a:schemeClr val="lt1"/>
                </a:solidFill>
              </a:defRPr>
            </a:lvl5pPr>
            <a:lvl6pPr lvl="5" algn="ctr">
              <a:spcBef>
                <a:spcPts val="0"/>
              </a:spcBef>
              <a:spcAft>
                <a:spcPts val="0"/>
              </a:spcAft>
              <a:buClr>
                <a:schemeClr val="lt1"/>
              </a:buClr>
              <a:buSzPts val="4600"/>
              <a:buNone/>
              <a:defRPr sz="4600">
                <a:solidFill>
                  <a:schemeClr val="lt1"/>
                </a:solidFill>
              </a:defRPr>
            </a:lvl6pPr>
            <a:lvl7pPr lvl="6" algn="ctr">
              <a:spcBef>
                <a:spcPts val="0"/>
              </a:spcBef>
              <a:spcAft>
                <a:spcPts val="0"/>
              </a:spcAft>
              <a:buClr>
                <a:schemeClr val="lt1"/>
              </a:buClr>
              <a:buSzPts val="4600"/>
              <a:buNone/>
              <a:defRPr sz="4600">
                <a:solidFill>
                  <a:schemeClr val="lt1"/>
                </a:solidFill>
              </a:defRPr>
            </a:lvl7pPr>
            <a:lvl8pPr lvl="7" algn="ctr">
              <a:spcBef>
                <a:spcPts val="0"/>
              </a:spcBef>
              <a:spcAft>
                <a:spcPts val="0"/>
              </a:spcAft>
              <a:buClr>
                <a:schemeClr val="lt1"/>
              </a:buClr>
              <a:buSzPts val="4600"/>
              <a:buNone/>
              <a:defRPr sz="4600">
                <a:solidFill>
                  <a:schemeClr val="lt1"/>
                </a:solidFill>
              </a:defRPr>
            </a:lvl8pPr>
            <a:lvl9pPr lvl="8" algn="ctr">
              <a:spcBef>
                <a:spcPts val="0"/>
              </a:spcBef>
              <a:spcAft>
                <a:spcPts val="0"/>
              </a:spcAft>
              <a:buClr>
                <a:schemeClr val="lt1"/>
              </a:buClr>
              <a:buSzPts val="4600"/>
              <a:buNone/>
              <a:defRPr sz="4600">
                <a:solidFill>
                  <a:schemeClr val="lt1"/>
                </a:solidFill>
              </a:defRPr>
            </a:lvl9pPr>
          </a:lstStyle>
          <a:p/>
        </p:txBody>
      </p:sp>
      <p:sp>
        <p:nvSpPr>
          <p:cNvPr id="45" name="Google Shape;45;p9"/>
          <p:cNvSpPr txBox="1"/>
          <p:nvPr>
            <p:ph idx="1" type="subTitle"/>
          </p:nvPr>
        </p:nvSpPr>
        <p:spPr>
          <a:xfrm>
            <a:off x="265500" y="29214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900"/>
              <a:buNone/>
              <a:defRPr sz="1900">
                <a:solidFill>
                  <a:schemeClr val="lt1"/>
                </a:solidFill>
              </a:defRPr>
            </a:lvl1pPr>
            <a:lvl2pPr lvl="1" algn="ctr">
              <a:lnSpc>
                <a:spcPct val="100000"/>
              </a:lnSpc>
              <a:spcBef>
                <a:spcPts val="0"/>
              </a:spcBef>
              <a:spcAft>
                <a:spcPts val="0"/>
              </a:spcAft>
              <a:buClr>
                <a:schemeClr val="lt1"/>
              </a:buClr>
              <a:buSzPts val="1900"/>
              <a:buNone/>
              <a:defRPr sz="1900">
                <a:solidFill>
                  <a:schemeClr val="lt1"/>
                </a:solidFill>
              </a:defRPr>
            </a:lvl2pPr>
            <a:lvl3pPr lvl="2" algn="ctr">
              <a:lnSpc>
                <a:spcPct val="100000"/>
              </a:lnSpc>
              <a:spcBef>
                <a:spcPts val="0"/>
              </a:spcBef>
              <a:spcAft>
                <a:spcPts val="0"/>
              </a:spcAft>
              <a:buClr>
                <a:schemeClr val="lt1"/>
              </a:buClr>
              <a:buSzPts val="1900"/>
              <a:buNone/>
              <a:defRPr sz="1900">
                <a:solidFill>
                  <a:schemeClr val="lt1"/>
                </a:solidFill>
              </a:defRPr>
            </a:lvl3pPr>
            <a:lvl4pPr lvl="3" algn="ctr">
              <a:lnSpc>
                <a:spcPct val="100000"/>
              </a:lnSpc>
              <a:spcBef>
                <a:spcPts val="0"/>
              </a:spcBef>
              <a:spcAft>
                <a:spcPts val="0"/>
              </a:spcAft>
              <a:buClr>
                <a:schemeClr val="lt1"/>
              </a:buClr>
              <a:buSzPts val="1900"/>
              <a:buNone/>
              <a:defRPr sz="1900">
                <a:solidFill>
                  <a:schemeClr val="lt1"/>
                </a:solidFill>
              </a:defRPr>
            </a:lvl4pPr>
            <a:lvl5pPr lvl="4" algn="ctr">
              <a:lnSpc>
                <a:spcPct val="100000"/>
              </a:lnSpc>
              <a:spcBef>
                <a:spcPts val="0"/>
              </a:spcBef>
              <a:spcAft>
                <a:spcPts val="0"/>
              </a:spcAft>
              <a:buClr>
                <a:schemeClr val="lt1"/>
              </a:buClr>
              <a:buSzPts val="1900"/>
              <a:buNone/>
              <a:defRPr sz="1900">
                <a:solidFill>
                  <a:schemeClr val="lt1"/>
                </a:solidFill>
              </a:defRPr>
            </a:lvl5pPr>
            <a:lvl6pPr lvl="5" algn="ctr">
              <a:lnSpc>
                <a:spcPct val="100000"/>
              </a:lnSpc>
              <a:spcBef>
                <a:spcPts val="0"/>
              </a:spcBef>
              <a:spcAft>
                <a:spcPts val="0"/>
              </a:spcAft>
              <a:buClr>
                <a:schemeClr val="lt1"/>
              </a:buClr>
              <a:buSzPts val="1900"/>
              <a:buNone/>
              <a:defRPr sz="1900">
                <a:solidFill>
                  <a:schemeClr val="lt1"/>
                </a:solidFill>
              </a:defRPr>
            </a:lvl6pPr>
            <a:lvl7pPr lvl="6" algn="ctr">
              <a:lnSpc>
                <a:spcPct val="100000"/>
              </a:lnSpc>
              <a:spcBef>
                <a:spcPts val="0"/>
              </a:spcBef>
              <a:spcAft>
                <a:spcPts val="0"/>
              </a:spcAft>
              <a:buClr>
                <a:schemeClr val="lt1"/>
              </a:buClr>
              <a:buSzPts val="1900"/>
              <a:buNone/>
              <a:defRPr sz="1900">
                <a:solidFill>
                  <a:schemeClr val="lt1"/>
                </a:solidFill>
              </a:defRPr>
            </a:lvl7pPr>
            <a:lvl8pPr lvl="7" algn="ctr">
              <a:lnSpc>
                <a:spcPct val="100000"/>
              </a:lnSpc>
              <a:spcBef>
                <a:spcPts val="0"/>
              </a:spcBef>
              <a:spcAft>
                <a:spcPts val="0"/>
              </a:spcAft>
              <a:buClr>
                <a:schemeClr val="lt1"/>
              </a:buClr>
              <a:buSzPts val="1900"/>
              <a:buNone/>
              <a:defRPr sz="1900">
                <a:solidFill>
                  <a:schemeClr val="lt1"/>
                </a:solidFill>
              </a:defRPr>
            </a:lvl8pPr>
            <a:lvl9pPr lvl="8" algn="ctr">
              <a:lnSpc>
                <a:spcPct val="100000"/>
              </a:lnSpc>
              <a:spcBef>
                <a:spcPts val="0"/>
              </a:spcBef>
              <a:spcAft>
                <a:spcPts val="0"/>
              </a:spcAft>
              <a:buClr>
                <a:schemeClr val="lt1"/>
              </a:buClr>
              <a:buSzPts val="1900"/>
              <a:buNone/>
              <a:defRPr sz="1900">
                <a:solidFill>
                  <a:schemeClr val="lt1"/>
                </a:solidFill>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Font typeface="Oswald"/>
              <a:buNone/>
              <a:defRPr sz="2100">
                <a:latin typeface="Oswald"/>
                <a:ea typeface="Oswald"/>
                <a:cs typeface="Oswald"/>
                <a:sym typeface="Oswald"/>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dern-writer">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1pPr>
            <a:lvl2pPr lvl="1">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2pPr>
            <a:lvl3pPr lvl="2">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3pPr>
            <a:lvl4pPr lvl="3">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4pPr>
            <a:lvl5pPr lvl="4">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5pPr>
            <a:lvl6pPr lvl="5">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6pPr>
            <a:lvl7pPr lvl="6">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7pPr>
            <a:lvl8pPr lvl="7">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8pPr>
            <a:lvl9pPr lvl="8">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9pPr>
          </a:lstStyle>
          <a:p/>
        </p:txBody>
      </p:sp>
      <p:sp>
        <p:nvSpPr>
          <p:cNvPr id="7" name="Google Shape;7;p1"/>
          <p:cNvSpPr txBox="1"/>
          <p:nvPr>
            <p:ph idx="1" type="body"/>
          </p:nvPr>
        </p:nvSpPr>
        <p:spPr>
          <a:xfrm>
            <a:off x="311700" y="1468825"/>
            <a:ext cx="8520600" cy="3099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Source Code Pro"/>
                <a:ea typeface="Source Code Pro"/>
                <a:cs typeface="Source Code Pro"/>
                <a:sym typeface="Source Code Pro"/>
              </a:defRPr>
            </a:lvl1pPr>
            <a:lvl2pPr lvl="1" algn="r">
              <a:buNone/>
              <a:defRPr sz="1000">
                <a:solidFill>
                  <a:schemeClr val="dk2"/>
                </a:solidFill>
                <a:latin typeface="Source Code Pro"/>
                <a:ea typeface="Source Code Pro"/>
                <a:cs typeface="Source Code Pro"/>
                <a:sym typeface="Source Code Pro"/>
              </a:defRPr>
            </a:lvl2pPr>
            <a:lvl3pPr lvl="2" algn="r">
              <a:buNone/>
              <a:defRPr sz="1000">
                <a:solidFill>
                  <a:schemeClr val="dk2"/>
                </a:solidFill>
                <a:latin typeface="Source Code Pro"/>
                <a:ea typeface="Source Code Pro"/>
                <a:cs typeface="Source Code Pro"/>
                <a:sym typeface="Source Code Pro"/>
              </a:defRPr>
            </a:lvl3pPr>
            <a:lvl4pPr lvl="3" algn="r">
              <a:buNone/>
              <a:defRPr sz="1000">
                <a:solidFill>
                  <a:schemeClr val="dk2"/>
                </a:solidFill>
                <a:latin typeface="Source Code Pro"/>
                <a:ea typeface="Source Code Pro"/>
                <a:cs typeface="Source Code Pro"/>
                <a:sym typeface="Source Code Pro"/>
              </a:defRPr>
            </a:lvl4pPr>
            <a:lvl5pPr lvl="4" algn="r">
              <a:buNone/>
              <a:defRPr sz="1000">
                <a:solidFill>
                  <a:schemeClr val="dk2"/>
                </a:solidFill>
                <a:latin typeface="Source Code Pro"/>
                <a:ea typeface="Source Code Pro"/>
                <a:cs typeface="Source Code Pro"/>
                <a:sym typeface="Source Code Pro"/>
              </a:defRPr>
            </a:lvl5pPr>
            <a:lvl6pPr lvl="5" algn="r">
              <a:buNone/>
              <a:defRPr sz="1000">
                <a:solidFill>
                  <a:schemeClr val="dk2"/>
                </a:solidFill>
                <a:latin typeface="Source Code Pro"/>
                <a:ea typeface="Source Code Pro"/>
                <a:cs typeface="Source Code Pro"/>
                <a:sym typeface="Source Code Pro"/>
              </a:defRPr>
            </a:lvl6pPr>
            <a:lvl7pPr lvl="6" algn="r">
              <a:buNone/>
              <a:defRPr sz="1000">
                <a:solidFill>
                  <a:schemeClr val="dk2"/>
                </a:solidFill>
                <a:latin typeface="Source Code Pro"/>
                <a:ea typeface="Source Code Pro"/>
                <a:cs typeface="Source Code Pro"/>
                <a:sym typeface="Source Code Pro"/>
              </a:defRPr>
            </a:lvl7pPr>
            <a:lvl8pPr lvl="7" algn="r">
              <a:buNone/>
              <a:defRPr sz="1000">
                <a:solidFill>
                  <a:schemeClr val="dk2"/>
                </a:solidFill>
                <a:latin typeface="Source Code Pro"/>
                <a:ea typeface="Source Code Pro"/>
                <a:cs typeface="Source Code Pro"/>
                <a:sym typeface="Source Code Pro"/>
              </a:defRPr>
            </a:lvl8pPr>
            <a:lvl9pPr lvl="8" algn="r">
              <a:buNone/>
              <a:defRPr sz="1000">
                <a:solidFill>
                  <a:schemeClr val="dk2"/>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type="ctrTitle"/>
          </p:nvPr>
        </p:nvSpPr>
        <p:spPr>
          <a:xfrm>
            <a:off x="411175" y="644300"/>
            <a:ext cx="8282400" cy="21090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s"/>
              <a:t>PRESENTACIÓN FINAL “SISTEMA DE TARIFICACIÓN”</a:t>
            </a:r>
            <a:endParaRPr/>
          </a:p>
        </p:txBody>
      </p:sp>
      <p:sp>
        <p:nvSpPr>
          <p:cNvPr id="63" name="Google Shape;63;p13"/>
          <p:cNvSpPr txBox="1"/>
          <p:nvPr>
            <p:ph idx="1" type="subTitle"/>
          </p:nvPr>
        </p:nvSpPr>
        <p:spPr>
          <a:xfrm>
            <a:off x="411175" y="3398250"/>
            <a:ext cx="8282400" cy="1260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s" sz="1400"/>
              <a:t>Integrantes:</a:t>
            </a:r>
            <a:endParaRPr sz="1400"/>
          </a:p>
          <a:p>
            <a:pPr indent="0" lvl="0" marL="0" rtl="0" algn="ctr">
              <a:spcBef>
                <a:spcPts val="0"/>
              </a:spcBef>
              <a:spcAft>
                <a:spcPts val="0"/>
              </a:spcAft>
              <a:buNone/>
            </a:pPr>
            <a:r>
              <a:rPr lang="es" sz="1400"/>
              <a:t>Cristobal Barrera</a:t>
            </a:r>
            <a:endParaRPr sz="1400"/>
          </a:p>
          <a:p>
            <a:pPr indent="0" lvl="0" marL="0" rtl="0" algn="ctr">
              <a:spcBef>
                <a:spcPts val="0"/>
              </a:spcBef>
              <a:spcAft>
                <a:spcPts val="0"/>
              </a:spcAft>
              <a:buNone/>
            </a:pPr>
            <a:r>
              <a:rPr lang="es" sz="1400"/>
              <a:t>Maximiliano Garrido</a:t>
            </a:r>
            <a:endParaRPr sz="1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4"/>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Problemática</a:t>
            </a:r>
            <a:endParaRPr/>
          </a:p>
        </p:txBody>
      </p:sp>
      <p:sp>
        <p:nvSpPr>
          <p:cNvPr id="69" name="Google Shape;69;p14"/>
          <p:cNvSpPr txBox="1"/>
          <p:nvPr>
            <p:ph idx="1" type="body"/>
          </p:nvPr>
        </p:nvSpPr>
        <p:spPr>
          <a:xfrm>
            <a:off x="311700" y="1468825"/>
            <a:ext cx="8520600" cy="3099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El sistema actual presenta serios problemas debido a su obsolescencia y a la falta de actualizaciones desde su desarrollo inicial. La utilización de archivos de texto sin bases de datos introduce riesgos de corrupción de datos y lentitud en el procesamiento. La tarificación actual requiere hasta dos días para completarse, y los cálculos a menudo necesitan correcciones.</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5"/>
          <p:cNvSpPr txBox="1"/>
          <p:nvPr>
            <p:ph type="title"/>
          </p:nvPr>
        </p:nvSpPr>
        <p:spPr>
          <a:xfrm>
            <a:off x="311700" y="372500"/>
            <a:ext cx="8520600" cy="7335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s" sz="4200">
                <a:solidFill>
                  <a:srgbClr val="000000"/>
                </a:solidFill>
                <a:latin typeface="Economica"/>
                <a:ea typeface="Economica"/>
                <a:cs typeface="Economica"/>
                <a:sym typeface="Economica"/>
              </a:rPr>
              <a:t>Propuesta de Solución</a:t>
            </a:r>
            <a:endParaRPr/>
          </a:p>
        </p:txBody>
      </p:sp>
      <p:sp>
        <p:nvSpPr>
          <p:cNvPr id="75" name="Google Shape;75;p15"/>
          <p:cNvSpPr txBox="1"/>
          <p:nvPr>
            <p:ph idx="1" type="body"/>
          </p:nvPr>
        </p:nvSpPr>
        <p:spPr>
          <a:xfrm>
            <a:off x="311700" y="1468825"/>
            <a:ext cx="8520600" cy="3099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solidFill>
                  <a:srgbClr val="000000"/>
                </a:solidFill>
                <a:latin typeface="Open Sans"/>
                <a:ea typeface="Open Sans"/>
                <a:cs typeface="Open Sans"/>
                <a:sym typeface="Open Sans"/>
              </a:rPr>
              <a:t>El proyecto propone desarrollar un nuevo sistema de tarificación desde cero, utilizando bases de datos para almacenar la información. El nuevo sistema debe optimizar los procesos de tarificación, mejorar la velocidad de respuesta y asegurar la calidad y seguridad de los datos.</a:t>
            </a:r>
            <a:endParaRPr>
              <a:solidFill>
                <a:srgbClr val="000000"/>
              </a:solidFill>
              <a:latin typeface="Open Sans"/>
              <a:ea typeface="Open Sans"/>
              <a:cs typeface="Open Sans"/>
              <a:sym typeface="Open Sans"/>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type="title"/>
          </p:nvPr>
        </p:nvSpPr>
        <p:spPr>
          <a:xfrm>
            <a:off x="311700" y="372500"/>
            <a:ext cx="8520600" cy="7335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s" sz="4200">
                <a:solidFill>
                  <a:srgbClr val="000000"/>
                </a:solidFill>
                <a:latin typeface="Economica"/>
                <a:ea typeface="Economica"/>
                <a:cs typeface="Economica"/>
                <a:sym typeface="Economica"/>
              </a:rPr>
              <a:t>Alcance del Proyecto</a:t>
            </a:r>
            <a:endParaRPr/>
          </a:p>
        </p:txBody>
      </p:sp>
      <p:sp>
        <p:nvSpPr>
          <p:cNvPr id="81" name="Google Shape;81;p16"/>
          <p:cNvSpPr txBox="1"/>
          <p:nvPr>
            <p:ph idx="1" type="body"/>
          </p:nvPr>
        </p:nvSpPr>
        <p:spPr>
          <a:xfrm>
            <a:off x="311700" y="1468825"/>
            <a:ext cx="8520600" cy="30999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Clr>
                <a:srgbClr val="000000"/>
              </a:buClr>
              <a:buSzPct val="57023"/>
              <a:buFont typeface="Arial"/>
              <a:buNone/>
            </a:pPr>
            <a:r>
              <a:rPr lang="es" sz="1495">
                <a:solidFill>
                  <a:srgbClr val="000000"/>
                </a:solidFill>
                <a:latin typeface="Open Sans"/>
                <a:ea typeface="Open Sans"/>
                <a:cs typeface="Open Sans"/>
                <a:sym typeface="Open Sans"/>
              </a:rPr>
              <a:t>El alcance del proyecto está definido por los objetivos, entregables y limitaciones establecidos para la creación de un nuevo sistema de tarificación que optimice el procesamiento de datos, mejore la precisión y reduzca los tiempos de respuesta en la Universidad Siglo XXI.</a:t>
            </a:r>
            <a:endParaRPr sz="1495">
              <a:solidFill>
                <a:srgbClr val="000000"/>
              </a:solidFill>
              <a:latin typeface="Open Sans"/>
              <a:ea typeface="Open Sans"/>
              <a:cs typeface="Open Sans"/>
              <a:sym typeface="Open Sans"/>
            </a:endParaRPr>
          </a:p>
          <a:p>
            <a:pPr indent="0" lvl="0" marL="0" rtl="0" algn="l">
              <a:spcBef>
                <a:spcPts val="1200"/>
              </a:spcBef>
              <a:spcAft>
                <a:spcPts val="0"/>
              </a:spcAft>
              <a:buClr>
                <a:srgbClr val="000000"/>
              </a:buClr>
              <a:buSzPct val="57023"/>
              <a:buFont typeface="Arial"/>
              <a:buNone/>
            </a:pPr>
            <a:r>
              <a:rPr lang="es" sz="1495">
                <a:solidFill>
                  <a:srgbClr val="000000"/>
                </a:solidFill>
                <a:latin typeface="Open Sans"/>
                <a:ea typeface="Open Sans"/>
                <a:cs typeface="Open Sans"/>
                <a:sym typeface="Open Sans"/>
              </a:rPr>
              <a:t>Desarrollar un Sistema de Tarificación Moderno: Crear una plataforma que reemplace el sistema actual obsoleto basado en archivos de texto y lenguaje PERL, utilizando bases de datos Oracle y tecnologías modernas para gestionar la tarificación telefónica de manera eficiente.</a:t>
            </a:r>
            <a:endParaRPr sz="1495">
              <a:solidFill>
                <a:srgbClr val="000000"/>
              </a:solidFill>
              <a:latin typeface="Open Sans"/>
              <a:ea typeface="Open Sans"/>
              <a:cs typeface="Open Sans"/>
              <a:sym typeface="Open Sans"/>
            </a:endParaRPr>
          </a:p>
          <a:p>
            <a:pPr indent="0" lvl="0" marL="0" rtl="0" algn="l">
              <a:spcBef>
                <a:spcPts val="1200"/>
              </a:spcBef>
              <a:spcAft>
                <a:spcPts val="0"/>
              </a:spcAft>
              <a:buClr>
                <a:srgbClr val="000000"/>
              </a:buClr>
              <a:buSzPct val="57023"/>
              <a:buFont typeface="Arial"/>
              <a:buNone/>
            </a:pPr>
            <a:r>
              <a:rPr lang="es" sz="1495">
                <a:solidFill>
                  <a:srgbClr val="000000"/>
                </a:solidFill>
                <a:latin typeface="Open Sans"/>
                <a:ea typeface="Open Sans"/>
                <a:cs typeface="Open Sans"/>
                <a:sym typeface="Open Sans"/>
              </a:rPr>
              <a:t>Optimizar Tiempos de Respuesta: Reducir el tiempo necesario para el procesamiento y cálculo de tarificación, mejorando la rapidez y precisión del ciclo de tarificación que actualmente tarda hasta dos días.</a:t>
            </a:r>
            <a:endParaRPr sz="1495">
              <a:solidFill>
                <a:srgbClr val="000000"/>
              </a:solidFill>
              <a:latin typeface="Open Sans"/>
              <a:ea typeface="Open Sans"/>
              <a:cs typeface="Open Sans"/>
              <a:sym typeface="Open Sans"/>
            </a:endParaRPr>
          </a:p>
          <a:p>
            <a:pPr indent="0" lvl="0" marL="0" rtl="0" algn="l">
              <a:spcBef>
                <a:spcPts val="1200"/>
              </a:spcBef>
              <a:spcAft>
                <a:spcPts val="0"/>
              </a:spcAft>
              <a:buClr>
                <a:srgbClr val="000000"/>
              </a:buClr>
              <a:buSzPct val="57023"/>
              <a:buFont typeface="Arial"/>
              <a:buNone/>
            </a:pPr>
            <a:r>
              <a:rPr lang="es" sz="1495">
                <a:solidFill>
                  <a:srgbClr val="000000"/>
                </a:solidFill>
                <a:latin typeface="Open Sans"/>
                <a:ea typeface="Open Sans"/>
                <a:cs typeface="Open Sans"/>
                <a:sym typeface="Open Sans"/>
              </a:rPr>
              <a:t>Garantizar la Precisión y Calidad de los Datos: Implementar un sistema robusto que minimice errores de cálculo y mejore la calidad de los datos con una interfaz amigable para los usuarios.</a:t>
            </a:r>
            <a:endParaRPr sz="1495">
              <a:solidFill>
                <a:srgbClr val="000000"/>
              </a:solidFill>
              <a:latin typeface="Open Sans"/>
              <a:ea typeface="Open Sans"/>
              <a:cs typeface="Open Sans"/>
              <a:sym typeface="Open Sans"/>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311700" y="372500"/>
            <a:ext cx="8520600" cy="7335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s" sz="4200">
                <a:solidFill>
                  <a:srgbClr val="000000"/>
                </a:solidFill>
                <a:latin typeface="Economica"/>
                <a:ea typeface="Economica"/>
                <a:cs typeface="Economica"/>
                <a:sym typeface="Economica"/>
              </a:rPr>
              <a:t>Tecnologías</a:t>
            </a:r>
            <a:endParaRPr/>
          </a:p>
        </p:txBody>
      </p:sp>
      <p:sp>
        <p:nvSpPr>
          <p:cNvPr id="87" name="Google Shape;87;p17"/>
          <p:cNvSpPr txBox="1"/>
          <p:nvPr>
            <p:ph idx="1" type="body"/>
          </p:nvPr>
        </p:nvSpPr>
        <p:spPr>
          <a:xfrm>
            <a:off x="311700" y="1468825"/>
            <a:ext cx="8520600" cy="3099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solidFill>
                  <a:srgbClr val="000000"/>
                </a:solidFill>
                <a:latin typeface="Open Sans"/>
                <a:ea typeface="Open Sans"/>
                <a:cs typeface="Open Sans"/>
                <a:sym typeface="Open Sans"/>
              </a:rPr>
              <a:t>Django - Back end</a:t>
            </a:r>
            <a:endParaRPr>
              <a:solidFill>
                <a:srgbClr val="000000"/>
              </a:solidFill>
              <a:latin typeface="Open Sans"/>
              <a:ea typeface="Open Sans"/>
              <a:cs typeface="Open Sans"/>
              <a:sym typeface="Open Sans"/>
            </a:endParaRPr>
          </a:p>
          <a:p>
            <a:pPr indent="0" lvl="0" marL="0" rtl="0" algn="l">
              <a:spcBef>
                <a:spcPts val="1200"/>
              </a:spcBef>
              <a:spcAft>
                <a:spcPts val="0"/>
              </a:spcAft>
              <a:buNone/>
            </a:pPr>
            <a:r>
              <a:rPr lang="es">
                <a:solidFill>
                  <a:srgbClr val="000000"/>
                </a:solidFill>
                <a:latin typeface="Open Sans"/>
                <a:ea typeface="Open Sans"/>
                <a:cs typeface="Open Sans"/>
                <a:sym typeface="Open Sans"/>
              </a:rPr>
              <a:t>Html y Css - Front end</a:t>
            </a:r>
            <a:endParaRPr>
              <a:solidFill>
                <a:srgbClr val="000000"/>
              </a:solidFill>
              <a:latin typeface="Open Sans"/>
              <a:ea typeface="Open Sans"/>
              <a:cs typeface="Open Sans"/>
              <a:sym typeface="Open Sans"/>
            </a:endParaRPr>
          </a:p>
          <a:p>
            <a:pPr indent="0" lvl="0" marL="0" rtl="0" algn="l">
              <a:spcBef>
                <a:spcPts val="1200"/>
              </a:spcBef>
              <a:spcAft>
                <a:spcPts val="0"/>
              </a:spcAft>
              <a:buNone/>
            </a:pPr>
            <a:r>
              <a:rPr lang="es">
                <a:solidFill>
                  <a:srgbClr val="000000"/>
                </a:solidFill>
                <a:latin typeface="Open Sans"/>
                <a:ea typeface="Open Sans"/>
                <a:cs typeface="Open Sans"/>
                <a:sym typeface="Open Sans"/>
              </a:rPr>
              <a:t>Oracle - Base de datos</a:t>
            </a:r>
            <a:endParaRPr>
              <a:solidFill>
                <a:srgbClr val="000000"/>
              </a:solidFill>
              <a:latin typeface="Open Sans"/>
              <a:ea typeface="Open Sans"/>
              <a:cs typeface="Open Sans"/>
              <a:sym typeface="Open Sans"/>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odern Writer">
  <a:themeElements>
    <a:clrScheme name="Modern Writer">
      <a:dk1>
        <a:srgbClr val="E91D63"/>
      </a:dk1>
      <a:lt1>
        <a:srgbClr val="FFFFFF"/>
      </a:lt1>
      <a:dk2>
        <a:srgbClr val="424242"/>
      </a:dk2>
      <a:lt2>
        <a:srgbClr val="999999"/>
      </a:lt2>
      <a:accent1>
        <a:srgbClr val="607D8B"/>
      </a:accent1>
      <a:accent2>
        <a:srgbClr val="673AB7"/>
      </a:accent2>
      <a:accent3>
        <a:srgbClr val="9C26B0"/>
      </a:accent3>
      <a:accent4>
        <a:srgbClr val="0090AC"/>
      </a:accent4>
      <a:accent5>
        <a:srgbClr val="00838F"/>
      </a:accent5>
      <a:accent6>
        <a:srgbClr val="F8E71C"/>
      </a:accent6>
      <a:hlink>
        <a:srgbClr val="00838F"/>
      </a:hlink>
      <a:folHlink>
        <a:srgbClr val="00838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