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-8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58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12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1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561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93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637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484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85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2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27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50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53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43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25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88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5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9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66CC35-9382-4B72-93F2-389D7FBD36B6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D37F3-9264-4B62-9145-3DB0004B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369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09393" cy="3329581"/>
          </a:xfrm>
        </p:spPr>
        <p:txBody>
          <a:bodyPr/>
          <a:lstStyle/>
          <a:p>
            <a:r>
              <a:rPr lang="ru-RU" dirty="0" smtClean="0"/>
              <a:t>Проект на </a:t>
            </a:r>
            <a:r>
              <a:rPr lang="en-US" dirty="0" err="1" smtClean="0"/>
              <a:t>pyqt</a:t>
            </a:r>
            <a:r>
              <a:rPr lang="en-US" dirty="0" smtClean="0"/>
              <a:t> 5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ru-RU" dirty="0" smtClean="0"/>
              <a:t>Помощник выбора автомобиля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Жеребятьев 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5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корзины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5" y="1489797"/>
            <a:ext cx="6581970" cy="3707296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3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 in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4" y="1447800"/>
            <a:ext cx="6712745" cy="3729302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Пробег должен быть числом </a:t>
            </a:r>
            <a:r>
              <a:rPr lang="en-US" dirty="0" smtClean="0"/>
              <a:t>, </a:t>
            </a:r>
            <a:endParaRPr lang="ru-RU" dirty="0" smtClean="0"/>
          </a:p>
          <a:p>
            <a:r>
              <a:rPr lang="ru-RU" dirty="0" smtClean="0"/>
              <a:t>Цена тоже </a:t>
            </a:r>
            <a:r>
              <a:rPr lang="en-US" dirty="0" smtClean="0"/>
              <a:t>, </a:t>
            </a:r>
            <a:r>
              <a:rPr lang="ru-RU" dirty="0" smtClean="0"/>
              <a:t>состояние должно быть (идеальное нормальное или ужасное)</a:t>
            </a:r>
          </a:p>
          <a:p>
            <a:r>
              <a:rPr lang="ru-RU" dirty="0" smtClean="0"/>
              <a:t>А иначе выскочит диалоговое окно с сообщением о неправильном вводе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4" y="1752570"/>
            <a:ext cx="6075533" cy="3461314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В конце будет открыт </a:t>
            </a:r>
            <a:r>
              <a:rPr lang="ru-RU" dirty="0" err="1" smtClean="0"/>
              <a:t>виджет</a:t>
            </a:r>
            <a:r>
              <a:rPr lang="ru-RU" dirty="0" smtClean="0"/>
              <a:t> с вашими результатами причём картинки выводятся на экран абсолютно случайно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4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3938" y="336453"/>
            <a:ext cx="3401064" cy="1447800"/>
          </a:xfrm>
        </p:spPr>
        <p:txBody>
          <a:bodyPr/>
          <a:lstStyle/>
          <a:p>
            <a:r>
              <a:rPr lang="ru-RU" dirty="0" smtClean="0"/>
              <a:t>Что я использовал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7329" y="3917216"/>
            <a:ext cx="5195997" cy="227481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Также я использовал работу с изображениями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43938" y="2286000"/>
            <a:ext cx="3401063" cy="3988191"/>
          </a:xfrm>
        </p:spPr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17452" y="2085853"/>
            <a:ext cx="11113477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PyQt5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PyQt5.QtWidgets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QApplication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QInputDialog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QListWidget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QListWidgetItem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QTableWidget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QTableWidgetItem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QFileDialog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QComboBox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PyQt5.QtGui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QPalette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QBrush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QIcon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PyQt5.QtCore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hashlib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899160"/>
            <a:ext cx="3401064" cy="1447800"/>
          </a:xfrm>
        </p:spPr>
        <p:txBody>
          <a:bodyPr/>
          <a:lstStyle/>
          <a:p>
            <a:r>
              <a:rPr lang="ru-RU" dirty="0" smtClean="0"/>
              <a:t>В заключении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V="1">
            <a:off x="4784616" y="6019800"/>
            <a:ext cx="5195997" cy="1196926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9986659" cy="2895599"/>
          </a:xfrm>
        </p:spPr>
        <p:txBody>
          <a:bodyPr/>
          <a:lstStyle/>
          <a:p>
            <a:r>
              <a:rPr lang="ru-RU" dirty="0" smtClean="0"/>
              <a:t>Я создал хорошую программу для  поиска автомобиля узнал много новых </a:t>
            </a:r>
            <a:r>
              <a:rPr lang="ru-RU" dirty="0" err="1" smtClean="0"/>
              <a:t>моделий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ru-RU" dirty="0" smtClean="0"/>
              <a:t>подобрал себе авто</a:t>
            </a:r>
          </a:p>
          <a:p>
            <a:r>
              <a:rPr lang="ru-RU" dirty="0" smtClean="0"/>
              <a:t>И узнал сколько стоит машины в </a:t>
            </a:r>
            <a:r>
              <a:rPr lang="en-US" dirty="0" smtClean="0"/>
              <a:t>trade- in.</a:t>
            </a:r>
            <a:endParaRPr lang="ru-RU" dirty="0" smtClean="0"/>
          </a:p>
          <a:p>
            <a:r>
              <a:rPr lang="ru-RU" dirty="0" smtClean="0"/>
              <a:t>Мне кажется </a:t>
            </a:r>
            <a:r>
              <a:rPr lang="en-US" dirty="0" smtClean="0"/>
              <a:t>, </a:t>
            </a:r>
            <a:r>
              <a:rPr lang="ru-RU" dirty="0" smtClean="0"/>
              <a:t>что я создал хороший проект для поиска автомобиля</a:t>
            </a:r>
            <a:r>
              <a:rPr lang="en-US" dirty="0" smtClean="0"/>
              <a:t>.</a:t>
            </a:r>
            <a:r>
              <a:rPr lang="ru-RU" dirty="0" smtClean="0"/>
              <a:t>У меня в планах была реализация фильтра но мне не хватило времени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ru-RU" dirty="0" smtClean="0"/>
              <a:t>Совсем недавно я просматривал сайты дорогих авто и столкнулся с проблемой </a:t>
            </a:r>
            <a:r>
              <a:rPr lang="en-US" dirty="0" smtClean="0"/>
              <a:t>, </a:t>
            </a:r>
            <a:r>
              <a:rPr lang="ru-RU" dirty="0" smtClean="0"/>
              <a:t>что на многих сайтах достаточно тяжело найти хороший автомобиль не предавая усилий</a:t>
            </a:r>
            <a:r>
              <a:rPr lang="en-US" dirty="0" smtClean="0"/>
              <a:t>. </a:t>
            </a:r>
            <a:r>
              <a:rPr lang="ru-RU" dirty="0" smtClean="0"/>
              <a:t>Тогда мне пришла в голову мысль</a:t>
            </a:r>
            <a:r>
              <a:rPr lang="en-US" dirty="0" smtClean="0"/>
              <a:t>. </a:t>
            </a:r>
            <a:r>
              <a:rPr lang="ru-RU" dirty="0" smtClean="0"/>
              <a:t>Что если я сам напишу программу которая будет искать для меня автомобиль без приложения каких- либо усилий</a:t>
            </a:r>
            <a:r>
              <a:rPr lang="en-US" dirty="0" smtClean="0"/>
              <a:t>.</a:t>
            </a:r>
            <a:r>
              <a:rPr lang="ru-RU" dirty="0" smtClean="0"/>
              <a:t> К счастью в этот момент я учился в Яндекс Лицее и мы как раз проходили создание программ с графическим интерфейсом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9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668605"/>
            <a:ext cx="8946541" cy="4195481"/>
          </a:xfrm>
        </p:spPr>
        <p:txBody>
          <a:bodyPr/>
          <a:lstStyle/>
          <a:p>
            <a:r>
              <a:rPr lang="ru-RU" dirty="0" smtClean="0"/>
              <a:t>Создать помощника выбора авто </a:t>
            </a:r>
            <a:r>
              <a:rPr lang="en-US" dirty="0" smtClean="0"/>
              <a:t>,</a:t>
            </a:r>
            <a:r>
              <a:rPr lang="ru-RU" dirty="0" smtClean="0"/>
              <a:t> который без труда найдёт хороший автомобиль и сможет делать ряд полезных студий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9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338470"/>
            <a:ext cx="10764011" cy="508883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 своём проекте я хотел реализовать ряд функция</a:t>
            </a:r>
            <a:r>
              <a:rPr lang="en-US" dirty="0" smtClean="0"/>
              <a:t>:</a:t>
            </a:r>
          </a:p>
          <a:p>
            <a:r>
              <a:rPr lang="en-US" dirty="0" smtClean="0"/>
              <a:t>1)</a:t>
            </a:r>
            <a:r>
              <a:rPr lang="ru-RU" dirty="0"/>
              <a:t> </a:t>
            </a:r>
            <a:r>
              <a:rPr lang="ru-RU" dirty="0" smtClean="0"/>
              <a:t>Просмотр машины и извлечение информации о ней</a:t>
            </a:r>
          </a:p>
          <a:p>
            <a:r>
              <a:rPr lang="ru-RU" dirty="0" smtClean="0"/>
              <a:t>2) Умение делать выгрузку из таблицы </a:t>
            </a:r>
            <a:r>
              <a:rPr lang="en-US" dirty="0" smtClean="0"/>
              <a:t>csv</a:t>
            </a:r>
          </a:p>
          <a:p>
            <a:r>
              <a:rPr lang="en-US" dirty="0" smtClean="0"/>
              <a:t>3) </a:t>
            </a:r>
            <a:r>
              <a:rPr lang="ru-RU" dirty="0" smtClean="0"/>
              <a:t>Учесть то </a:t>
            </a:r>
            <a:r>
              <a:rPr lang="en-US" dirty="0" smtClean="0"/>
              <a:t>, </a:t>
            </a:r>
            <a:r>
              <a:rPr lang="ru-RU" dirty="0" smtClean="0"/>
              <a:t>что человек может захотеть сдать машину в</a:t>
            </a:r>
            <a:r>
              <a:rPr lang="en-US" dirty="0" smtClean="0"/>
              <a:t> trade – in</a:t>
            </a:r>
          </a:p>
          <a:p>
            <a:r>
              <a:rPr lang="en-US" dirty="0" smtClean="0"/>
              <a:t>4) </a:t>
            </a:r>
            <a:r>
              <a:rPr lang="ru-RU" dirty="0" smtClean="0"/>
              <a:t>Дать возможность добавления в корзину понравившиеся авто</a:t>
            </a:r>
          </a:p>
          <a:p>
            <a:r>
              <a:rPr lang="ru-RU" dirty="0" smtClean="0"/>
              <a:t>5) Сделать сравнение машин</a:t>
            </a:r>
          </a:p>
          <a:p>
            <a:r>
              <a:rPr lang="ru-RU" dirty="0" smtClean="0"/>
              <a:t>6) Реализовать удаление из корзины</a:t>
            </a:r>
          </a:p>
          <a:p>
            <a:r>
              <a:rPr lang="ru-RU" dirty="0" smtClean="0"/>
              <a:t>7 ) Удаление всех машин из корзины и сравнений</a:t>
            </a:r>
          </a:p>
          <a:p>
            <a:r>
              <a:rPr lang="en-US" dirty="0" smtClean="0"/>
              <a:t>8) </a:t>
            </a:r>
            <a:r>
              <a:rPr lang="ru-RU" dirty="0" smtClean="0"/>
              <a:t>Мини- игра для запоминания авто</a:t>
            </a:r>
          </a:p>
          <a:p>
            <a:r>
              <a:rPr lang="ru-RU" dirty="0" smtClean="0"/>
              <a:t> 9) Дать неплохой выбор авто из 6 марок</a:t>
            </a:r>
          </a:p>
          <a:p>
            <a:r>
              <a:rPr lang="ru-RU" dirty="0" smtClean="0"/>
              <a:t>10) Реализовать систему авторизации пользователя</a:t>
            </a:r>
          </a:p>
          <a:p>
            <a:r>
              <a:rPr lang="ru-RU" dirty="0" smtClean="0"/>
              <a:t>11) Зашифровать пароли пользователей для большей безопасности</a:t>
            </a:r>
          </a:p>
          <a:p>
            <a:r>
              <a:rPr lang="ru-RU" dirty="0" smtClean="0"/>
              <a:t>12) Сделать красивый дизайн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4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9364" y="378655"/>
            <a:ext cx="3401064" cy="1447800"/>
          </a:xfrm>
        </p:spPr>
        <p:txBody>
          <a:bodyPr/>
          <a:lstStyle/>
          <a:p>
            <a:r>
              <a:rPr lang="ru-RU" sz="3200" dirty="0" smtClean="0"/>
              <a:t>Авторизация</a:t>
            </a:r>
            <a:br>
              <a:rPr lang="ru-RU" sz="3200" dirty="0" smtClean="0"/>
            </a:b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427" y="675249"/>
            <a:ext cx="6290175" cy="5906087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09365" y="1826455"/>
            <a:ext cx="3401063" cy="289559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Для авторизации я использовал </a:t>
            </a:r>
            <a:endParaRPr lang="ru-RU" sz="2800" dirty="0"/>
          </a:p>
          <a:p>
            <a:r>
              <a:rPr lang="ru-RU" sz="2800" dirty="0" smtClean="0"/>
              <a:t>базу данных и хранил пароли в</a:t>
            </a:r>
          </a:p>
          <a:p>
            <a:r>
              <a:rPr lang="ru-RU" sz="2800" dirty="0"/>
              <a:t>в</a:t>
            </a:r>
            <a:r>
              <a:rPr lang="ru-RU" sz="2800" dirty="0" smtClean="0"/>
              <a:t>иде  </a:t>
            </a:r>
            <a:r>
              <a:rPr lang="ru-RU" sz="2800" dirty="0" err="1" smtClean="0"/>
              <a:t>хэша</a:t>
            </a:r>
            <a:r>
              <a:rPr lang="ru-RU" sz="2800" dirty="0" smtClean="0"/>
              <a:t>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417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4"/>
            <a:ext cx="12191999" cy="68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Машины представлены вот в таком виде есть функции добавления в корзину </a:t>
            </a:r>
            <a:r>
              <a:rPr lang="en-US" dirty="0" smtClean="0"/>
              <a:t>, </a:t>
            </a:r>
            <a:r>
              <a:rPr lang="ru-RU" dirty="0" smtClean="0"/>
              <a:t>удаление из неё и </a:t>
            </a:r>
            <a:r>
              <a:rPr lang="ru-RU" dirty="0" err="1" smtClean="0"/>
              <a:t>добавленлие</a:t>
            </a:r>
            <a:r>
              <a:rPr lang="ru-RU" dirty="0" smtClean="0"/>
              <a:t> в сравнение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5" y="1447800"/>
            <a:ext cx="6713512" cy="37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39" y="1214120"/>
            <a:ext cx="10608119" cy="1240301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smtClean="0"/>
              <a:t>, </a:t>
            </a:r>
            <a:r>
              <a:rPr lang="ru-RU" dirty="0" smtClean="0"/>
              <a:t>корзина </a:t>
            </a:r>
            <a:r>
              <a:rPr lang="en-US" dirty="0" smtClean="0"/>
              <a:t>, trade-in , </a:t>
            </a:r>
            <a:r>
              <a:rPr lang="ru-RU" dirty="0" smtClean="0"/>
              <a:t>игра</a:t>
            </a:r>
            <a:r>
              <a:rPr lang="en-US" dirty="0" smtClean="0"/>
              <a:t>, </a:t>
            </a:r>
            <a:r>
              <a:rPr lang="ru-RU" dirty="0" smtClean="0"/>
              <a:t>добавление из </a:t>
            </a:r>
            <a:r>
              <a:rPr lang="en-US" dirty="0" smtClean="0"/>
              <a:t>csv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5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Реализовано</a:t>
            </a:r>
            <a:br>
              <a:rPr lang="ru-RU" dirty="0" smtClean="0"/>
            </a:br>
            <a:r>
              <a:rPr lang="ru-RU" dirty="0" smtClean="0"/>
              <a:t>сравнение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5" y="1181686"/>
            <a:ext cx="7158628" cy="4005898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7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359</Words>
  <Application>Microsoft Office PowerPoint</Application>
  <PresentationFormat>Широкоэкранный</PresentationFormat>
  <Paragraphs>44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Courier New</vt:lpstr>
      <vt:lpstr>Wingdings 3</vt:lpstr>
      <vt:lpstr>Ион</vt:lpstr>
      <vt:lpstr>Проект на pyqt 5 “Помощник выбора автомобиля” </vt:lpstr>
      <vt:lpstr>Идея </vt:lpstr>
      <vt:lpstr>Цель </vt:lpstr>
      <vt:lpstr>План  </vt:lpstr>
      <vt:lpstr>Авторизация </vt:lpstr>
      <vt:lpstr>Презентация PowerPoint</vt:lpstr>
      <vt:lpstr>Машины </vt:lpstr>
      <vt:lpstr>Презентация PowerPoint</vt:lpstr>
      <vt:lpstr>Реализовано сравнение </vt:lpstr>
      <vt:lpstr>Реализация корзины</vt:lpstr>
      <vt:lpstr>Trade- in</vt:lpstr>
      <vt:lpstr>Игра</vt:lpstr>
      <vt:lpstr>Что я использовал</vt:lpstr>
      <vt:lpstr>В заключении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pyqt 5 “Помощник Джони”</dc:title>
  <dc:creator>Максим Жеребятьев</dc:creator>
  <cp:lastModifiedBy>Максим Жеребятьев</cp:lastModifiedBy>
  <cp:revision>8</cp:revision>
  <dcterms:created xsi:type="dcterms:W3CDTF">2019-11-08T08:47:56Z</dcterms:created>
  <dcterms:modified xsi:type="dcterms:W3CDTF">2019-11-08T11:50:23Z</dcterms:modified>
</cp:coreProperties>
</file>