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1513-FABB-4C3D-AA46-ECCD413BC8AF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BC8C1-81E2-4894-977C-20A367421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01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1513-FABB-4C3D-AA46-ECCD413BC8AF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BC8C1-81E2-4894-977C-20A367421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124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1513-FABB-4C3D-AA46-ECCD413BC8AF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BC8C1-81E2-4894-977C-20A367421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698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1513-FABB-4C3D-AA46-ECCD413BC8AF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BC8C1-81E2-4894-977C-20A367421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88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1513-FABB-4C3D-AA46-ECCD413BC8AF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BC8C1-81E2-4894-977C-20A367421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308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1513-FABB-4C3D-AA46-ECCD413BC8AF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BC8C1-81E2-4894-977C-20A367421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1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1513-FABB-4C3D-AA46-ECCD413BC8AF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BC8C1-81E2-4894-977C-20A367421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619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1513-FABB-4C3D-AA46-ECCD413BC8AF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BC8C1-81E2-4894-977C-20A367421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512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1513-FABB-4C3D-AA46-ECCD413BC8AF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BC8C1-81E2-4894-977C-20A367421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1118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1513-FABB-4C3D-AA46-ECCD413BC8AF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BC8C1-81E2-4894-977C-20A367421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122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1513-FABB-4C3D-AA46-ECCD413BC8AF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BC8C1-81E2-4894-977C-20A367421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93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21513-FABB-4C3D-AA46-ECCD413BC8AF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BC8C1-81E2-4894-977C-20A367421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923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</a:t>
            </a:r>
            <a:r>
              <a:rPr lang="en-US" dirty="0" smtClean="0"/>
              <a:t>Mega Tetris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3548" flipH="1">
            <a:off x="129445" y="3587336"/>
            <a:ext cx="2789108" cy="278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41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8044" y="741156"/>
            <a:ext cx="4529098" cy="594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65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Qt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2300" y="2282031"/>
            <a:ext cx="58674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503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6110"/>
            <a:ext cx="3124200" cy="35242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870" y="1856110"/>
            <a:ext cx="762000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102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https://sun9-56.userapi.com/c854228/v854228801/1ddd90/9ZiA0w1uhPc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924" y="248488"/>
            <a:ext cx="5804101" cy="592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8594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</Words>
  <Application>Microsoft Office PowerPoint</Application>
  <PresentationFormat>Широкоэкранный</PresentationFormat>
  <Paragraphs>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Проект Mega Tetris</vt:lpstr>
      <vt:lpstr>Презентация PowerPoint</vt:lpstr>
      <vt:lpstr>Qt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Mega Tetris</dc:title>
  <dc:creator>Максим Жеребятьев</dc:creator>
  <cp:lastModifiedBy>Максим Жеребятьев</cp:lastModifiedBy>
  <cp:revision>1</cp:revision>
  <dcterms:created xsi:type="dcterms:W3CDTF">2020-01-21T13:09:22Z</dcterms:created>
  <dcterms:modified xsi:type="dcterms:W3CDTF">2020-01-21T13:16:13Z</dcterms:modified>
</cp:coreProperties>
</file>