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Agujero_de_seguridad" TargetMode="External"/><Relationship Id="rId2" Type="http://schemas.openxmlformats.org/officeDocument/2006/relationships/hyperlink" Target="https://es.wikipedia.org/wiki/Inseguridad_inform%C3%A1tica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es.wikipedia.org/wiki/JavaScrip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Iframe" TargetMode="External"/><Relationship Id="rId2" Type="http://schemas.openxmlformats.org/officeDocument/2006/relationships/hyperlink" Target="https://es.wikipedia.org/wiki/Guion_(inform%C3%A1tica)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es.wikipedia.org/wiki/Cookie_(inform%C3%A1tica)" TargetMode="External"/><Relationship Id="rId5" Type="http://schemas.openxmlformats.org/officeDocument/2006/relationships/hyperlink" Target="https://es.wikipedia.org/wiki/Localizador_Uniforme_de_Recursos" TargetMode="External"/><Relationship Id="rId4" Type="http://schemas.openxmlformats.org/officeDocument/2006/relationships/hyperlink" Target="https://es.wikipedia.org/wiki/Aplicaci%C3%B3n_web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Cross </a:t>
            </a:r>
            <a:r>
              <a:rPr lang="es-MX" dirty="0" err="1" smtClean="0"/>
              <a:t>Site</a:t>
            </a:r>
            <a:r>
              <a:rPr lang="es-MX" dirty="0" smtClean="0"/>
              <a:t> Scripting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Siglas: XXS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09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/>
          <p:cNvSpPr>
            <a:spLocks noGrp="1"/>
          </p:cNvSpPr>
          <p:nvPr>
            <p:ph type="pic" idx="1"/>
          </p:nvPr>
        </p:nvSpPr>
        <p:spPr/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Que es?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b="1" i="1" dirty="0"/>
              <a:t>Cross-</a:t>
            </a:r>
            <a:r>
              <a:rPr lang="es-MX" b="1" i="1" dirty="0" err="1"/>
              <a:t>site</a:t>
            </a:r>
            <a:r>
              <a:rPr lang="es-MX" b="1" i="1" dirty="0"/>
              <a:t> scripting</a:t>
            </a:r>
            <a:r>
              <a:rPr lang="es-MX" dirty="0"/>
              <a:t> es un tipo de vulnerabilidad </a:t>
            </a:r>
            <a:r>
              <a:rPr lang="es-MX" dirty="0">
                <a:hlinkClick r:id="rId2" tooltip="Inseguridad informática"/>
              </a:rPr>
              <a:t>informática</a:t>
            </a:r>
            <a:r>
              <a:rPr lang="es-MX" dirty="0"/>
              <a:t> o </a:t>
            </a:r>
            <a:r>
              <a:rPr lang="es-MX" dirty="0">
                <a:hlinkClick r:id="rId3" tooltip="Agujero de seguridad"/>
              </a:rPr>
              <a:t>agujero de seguridad</a:t>
            </a:r>
            <a:r>
              <a:rPr lang="es-MX" dirty="0"/>
              <a:t> típico de las aplicaciones Web, que puede permitir a una tercera persona inyectar en páginas web visitadas por el usuario código </a:t>
            </a:r>
            <a:r>
              <a:rPr lang="es-MX" dirty="0">
                <a:hlinkClick r:id="rId4" tooltip="JavaScript"/>
              </a:rPr>
              <a:t>JavaScript</a:t>
            </a:r>
            <a:r>
              <a:rPr lang="es-MX" dirty="0"/>
              <a:t> o en otro lenguaje </a:t>
            </a:r>
          </a:p>
        </p:txBody>
      </p:sp>
    </p:spTree>
    <p:extLst>
      <p:ext uri="{BB962C8B-B14F-4D97-AF65-F5344CB8AC3E}">
        <p14:creationId xmlns:p14="http://schemas.microsoft.com/office/powerpoint/2010/main" val="237869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Existen dos tipos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Directa	(o persistente)</a:t>
            </a:r>
            <a:endParaRPr lang="es-MX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 smtClean="0"/>
              <a:t>Este tipo </a:t>
            </a:r>
            <a:r>
              <a:rPr lang="es-MX" dirty="0"/>
              <a:t>de XSS comúnmente filtrado, y consiste en insertar código HTML peligroso en sitios que lo permitan; incluyendo así etiquetas como &lt;</a:t>
            </a:r>
            <a:r>
              <a:rPr lang="es-MX" dirty="0">
                <a:hlinkClick r:id="rId2" tooltip="Guion (informática)"/>
              </a:rPr>
              <a:t>script</a:t>
            </a:r>
            <a:r>
              <a:rPr lang="es-MX" dirty="0"/>
              <a:t>&gt; o &lt;</a:t>
            </a:r>
            <a:r>
              <a:rPr lang="es-MX" dirty="0" err="1">
                <a:hlinkClick r:id="rId3" tooltip="Iframe"/>
              </a:rPr>
              <a:t>iframe</a:t>
            </a:r>
            <a:r>
              <a:rPr lang="es-MX" dirty="0"/>
              <a:t>&gt;.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 smtClean="0"/>
              <a:t>Indirecta (o reflejada)</a:t>
            </a:r>
            <a:endParaRPr lang="es-MX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E</a:t>
            </a:r>
            <a:r>
              <a:rPr lang="es-MX" dirty="0" smtClean="0"/>
              <a:t>ste </a:t>
            </a:r>
            <a:r>
              <a:rPr lang="es-MX" dirty="0"/>
              <a:t>tipo de XSS consiste en modificar valores que la </a:t>
            </a:r>
            <a:r>
              <a:rPr lang="es-MX" dirty="0">
                <a:hlinkClick r:id="rId4" tooltip="Aplicación web"/>
              </a:rPr>
              <a:t>aplicación web</a:t>
            </a:r>
            <a:r>
              <a:rPr lang="es-MX" dirty="0"/>
              <a:t> utiliza para pasar variables entre dos páginas, sin usar sesiones y sucede cuando hay un mensaje o una ruta en la </a:t>
            </a:r>
            <a:r>
              <a:rPr lang="es-MX" dirty="0">
                <a:hlinkClick r:id="rId5" tooltip="Localizador Uniforme de Recursos"/>
              </a:rPr>
              <a:t>URL</a:t>
            </a:r>
            <a:r>
              <a:rPr lang="es-MX" dirty="0"/>
              <a:t> del navegador, en una </a:t>
            </a:r>
            <a:r>
              <a:rPr lang="es-MX" i="1" dirty="0">
                <a:hlinkClick r:id="rId6" tooltip="Cookie (informática)"/>
              </a:rPr>
              <a:t>cookie</a:t>
            </a:r>
            <a:r>
              <a:rPr lang="es-MX" dirty="0"/>
              <a:t>, o cualquier otra cabecera HTTP</a:t>
            </a:r>
          </a:p>
        </p:txBody>
      </p:sp>
    </p:spTree>
    <p:extLst>
      <p:ext uri="{BB962C8B-B14F-4D97-AF65-F5344CB8AC3E}">
        <p14:creationId xmlns:p14="http://schemas.microsoft.com/office/powerpoint/2010/main" val="213363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2664060" y="207164"/>
            <a:ext cx="7958331" cy="1077229"/>
          </a:xfrm>
        </p:spPr>
        <p:txBody>
          <a:bodyPr/>
          <a:lstStyle/>
          <a:p>
            <a:r>
              <a:rPr lang="es-MX" dirty="0" smtClean="0"/>
              <a:t>Expresiones regulares</a:t>
            </a:r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21" y="734489"/>
            <a:ext cx="10542880" cy="480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43" y="2360541"/>
            <a:ext cx="10542880" cy="243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2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978" y="4380089"/>
            <a:ext cx="6172200" cy="6477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Contraseña valida para un </a:t>
            </a:r>
            <a:r>
              <a:rPr lang="es-MX" dirty="0" err="1" smtClean="0"/>
              <a:t>formurio</a:t>
            </a:r>
            <a:r>
              <a:rPr lang="es-MX" dirty="0" smtClean="0"/>
              <a:t> </a:t>
            </a:r>
            <a:r>
              <a:rPr lang="es-MX" dirty="0" err="1" smtClean="0"/>
              <a:t>hrmtlemklbs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52137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166</TotalTime>
  <Words>69</Words>
  <Application>Microsoft Office PowerPoint</Application>
  <PresentationFormat>Panorámica</PresentationFormat>
  <Paragraphs>11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Cross Site Scripting</vt:lpstr>
      <vt:lpstr>Que es?</vt:lpstr>
      <vt:lpstr>Existen dos tipos</vt:lpstr>
      <vt:lpstr>Expresiones regulares</vt:lpstr>
      <vt:lpstr>Presentación de PowerPoint</vt:lpstr>
      <vt:lpstr>Contraseña valida para un formurio hrmtlemklbs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Site Scripting</dc:title>
  <dc:creator>Maximiliano Jones</dc:creator>
  <cp:lastModifiedBy>Maximiliano Jones</cp:lastModifiedBy>
  <cp:revision>10</cp:revision>
  <dcterms:created xsi:type="dcterms:W3CDTF">2018-09-06T00:10:16Z</dcterms:created>
  <dcterms:modified xsi:type="dcterms:W3CDTF">2018-09-11T22:06:59Z</dcterms:modified>
</cp:coreProperties>
</file>