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6.xml" ContentType="application/vnd.openxmlformats-officedocument.theme+xml"/>
  <Override PartName="/ppt/slideLayouts/slideLayout131.xml" ContentType="application/vnd.openxmlformats-officedocument.presentationml.slideLayout+xml"/>
  <Override PartName="/ppt/theme/theme7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8.xml" ContentType="application/vnd.openxmlformats-officedocument.theme+xml"/>
  <Override PartName="/ppt/slideLayouts/slideLayout156.xml" ContentType="application/vnd.openxmlformats-officedocument.presentationml.slideLayout+xml"/>
  <Override PartName="/ppt/theme/theme9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theme/theme11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2.xml" ContentType="application/vnd.openxmlformats-officedocument.theme+xml"/>
  <Override PartName="/ppt/slideLayouts/slideLayout205.xml" ContentType="application/vnd.openxmlformats-officedocument.presentationml.slideLayout+xml"/>
  <Override PartName="/ppt/theme/theme13.xml" ContentType="application/vnd.openxmlformats-officedocument.theme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5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90" r:id="rId3"/>
    <p:sldMasterId id="2147483728" r:id="rId4"/>
    <p:sldMasterId id="2147483730" r:id="rId5"/>
    <p:sldMasterId id="2147483750" r:id="rId6"/>
    <p:sldMasterId id="2147483814" r:id="rId7"/>
    <p:sldMasterId id="2147483816" r:id="rId8"/>
    <p:sldMasterId id="2147483841" r:id="rId9"/>
    <p:sldMasterId id="2147483843" r:id="rId10"/>
    <p:sldMasterId id="2147483870" r:id="rId11"/>
    <p:sldMasterId id="2147483872" r:id="rId12"/>
    <p:sldMasterId id="2147483894" r:id="rId13"/>
    <p:sldMasterId id="2147483896" r:id="rId14"/>
    <p:sldMasterId id="2147483898" r:id="rId15"/>
    <p:sldMasterId id="2147483920" r:id="rId16"/>
  </p:sldMasterIdLst>
  <p:notesMasterIdLst>
    <p:notesMasterId r:id="rId26"/>
  </p:notesMasterIdLst>
  <p:sldIdLst>
    <p:sldId id="256" r:id="rId17"/>
    <p:sldId id="257" r:id="rId18"/>
    <p:sldId id="261" r:id="rId19"/>
    <p:sldId id="259" r:id="rId20"/>
    <p:sldId id="265" r:id="rId21"/>
    <p:sldId id="262" r:id="rId22"/>
    <p:sldId id="264" r:id="rId23"/>
    <p:sldId id="260" r:id="rId24"/>
    <p:sldId id="263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7" autoAdjust="0"/>
  </p:normalViewPr>
  <p:slideViewPr>
    <p:cSldViewPr showGuides="1">
      <p:cViewPr varScale="1">
        <p:scale>
          <a:sx n="81" d="100"/>
          <a:sy n="81" d="100"/>
        </p:scale>
        <p:origin x="2580" y="60"/>
      </p:cViewPr>
      <p:guideLst>
        <p:guide orient="horz" pos="3929"/>
        <p:guide pos="3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B3F78-D07B-4583-9171-2DAC8BA28162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0DC7-1930-4922-A5F5-7594F9F282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2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hyperlink" Target="http://bit.ly/2TtBDfr" TargetMode="Externa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5.xml"/><Relationship Id="rId4" Type="http://schemas.openxmlformats.org/officeDocument/2006/relationships/hyperlink" Target="http://bit.ly/2TtBDfr" TargetMode="Externa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16" name="Google Shape;16;p2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30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2418200" y="1503600"/>
            <a:ext cx="73556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4223200" y="4121600"/>
            <a:ext cx="37456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510967" y="5160579"/>
            <a:ext cx="1654684" cy="1528395"/>
            <a:chOff x="383225" y="3870434"/>
            <a:chExt cx="1241013" cy="1146296"/>
          </a:xfrm>
        </p:grpSpPr>
        <p:sp>
          <p:nvSpPr>
            <p:cNvPr id="85" name="Google Shape;85;p11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10026351" y="166296"/>
            <a:ext cx="1678824" cy="1528395"/>
            <a:chOff x="7519763" y="124722"/>
            <a:chExt cx="1259118" cy="1146296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1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3035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34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34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535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35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35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35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33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9027112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2589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237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2856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44969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35410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</a:rPr>
              <a:t>         </a:t>
            </a:r>
            <a:endParaRPr sz="1867"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291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09960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9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5610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7060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074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0347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7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47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47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388237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8070911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2269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58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0092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782701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1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1709633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709633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3"/>
          </p:nvPr>
        </p:nvSpPr>
        <p:spPr>
          <a:xfrm>
            <a:off x="1709633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4"/>
          </p:nvPr>
        </p:nvSpPr>
        <p:spPr>
          <a:xfrm>
            <a:off x="1709633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5" hasCustomPrompt="1"/>
          </p:nvPr>
        </p:nvSpPr>
        <p:spPr>
          <a:xfrm>
            <a:off x="2763416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6" hasCustomPrompt="1"/>
          </p:nvPr>
        </p:nvSpPr>
        <p:spPr>
          <a:xfrm>
            <a:off x="2763416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7"/>
          </p:nvPr>
        </p:nvSpPr>
        <p:spPr>
          <a:xfrm>
            <a:off x="7115567" y="2368471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8"/>
          </p:nvPr>
        </p:nvSpPr>
        <p:spPr>
          <a:xfrm>
            <a:off x="7115567" y="2951467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9"/>
          </p:nvPr>
        </p:nvSpPr>
        <p:spPr>
          <a:xfrm>
            <a:off x="7115567" y="4574432"/>
            <a:ext cx="33668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3"/>
          </p:nvPr>
        </p:nvSpPr>
        <p:spPr>
          <a:xfrm>
            <a:off x="7115567" y="5157433"/>
            <a:ext cx="33668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4" hasCustomPrompt="1"/>
          </p:nvPr>
        </p:nvSpPr>
        <p:spPr>
          <a:xfrm>
            <a:off x="8169391" y="1622500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5" hasCustomPrompt="1"/>
          </p:nvPr>
        </p:nvSpPr>
        <p:spPr>
          <a:xfrm>
            <a:off x="8169391" y="3832071"/>
            <a:ext cx="12592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3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28836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9" name="Google Shape;499;p54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0" name="Google Shape;500;p54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54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54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8416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7786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396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988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082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540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95715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63500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81390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90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969835" y="736451"/>
            <a:ext cx="48032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4933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0836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72138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3147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578" name="Google Shape;578;p68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68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4063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4" name="Google Shape;584;p69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6212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2431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71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75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1" name="Google Shape;601;p72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72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528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8" name="Google Shape;608;p73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9" name="Google Shape;609;p73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568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5" name="Google Shape;615;p74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07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1" name="Google Shape;621;p75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0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5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47494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5" name="Google Shape;625;p76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313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6" name="Google Shape;636;p77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1646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3" name="Google Shape;643;p78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3269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223834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2" name="Google Shape;662;p80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3" name="Google Shape;663;p80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5545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51262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22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8777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6264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4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698309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46702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87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41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88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5" name="Google Shape;735;p88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38774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89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89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66438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90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830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6677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041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0560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787407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50406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702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2683200" y="1911833"/>
            <a:ext cx="6825600" cy="32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27363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50967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5283200" y="3162233"/>
            <a:ext cx="3982800" cy="1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867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43"/>
              </a:buClr>
              <a:buSzPts val="1400"/>
              <a:buFont typeface="Quicksand Medium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950967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3200" y="2567733"/>
            <a:ext cx="39828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0027600" y="2734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5"/>
          <p:cNvSpPr/>
          <p:nvPr/>
        </p:nvSpPr>
        <p:spPr>
          <a:xfrm>
            <a:off x="8406000" y="0"/>
            <a:ext cx="1621600" cy="273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65059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8633022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7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421083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" name="Google Shape;40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8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97202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9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1883094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067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93360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8352497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890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057491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9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8577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47300" y="3513933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950853" y="4476133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7358700" y="778067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6672300" y="3513933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 flipH="1">
            <a:off x="868700" y="77806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825987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172756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78487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17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37236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179524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704189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0166509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217798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854358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0911573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7128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50967" y="590051"/>
            <a:ext cx="54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954520" y="1552251"/>
            <a:ext cx="5459200" cy="14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2"/>
          </p:nvPr>
        </p:nvSpPr>
        <p:spPr>
          <a:xfrm>
            <a:off x="6672300" y="778000"/>
            <a:ext cx="46268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>
            <a:spLocks noGrp="1"/>
          </p:cNvSpPr>
          <p:nvPr>
            <p:ph type="pic" idx="3"/>
          </p:nvPr>
        </p:nvSpPr>
        <p:spPr>
          <a:xfrm>
            <a:off x="7358700" y="3513933"/>
            <a:ext cx="3940400" cy="256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9"/>
          <p:cNvSpPr>
            <a:spLocks noGrp="1"/>
          </p:cNvSpPr>
          <p:nvPr>
            <p:ph type="pic" idx="4"/>
          </p:nvPr>
        </p:nvSpPr>
        <p:spPr>
          <a:xfrm>
            <a:off x="868700" y="3518917"/>
            <a:ext cx="6320000" cy="2566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767695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5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811024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1" name="Google Shape;171;p26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4584841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9336000" y="3428800"/>
            <a:ext cx="12344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2117341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736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5704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1185800" y="1373400"/>
            <a:ext cx="9878800" cy="3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8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3637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468074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953007" y="1412267"/>
            <a:ext cx="8286000" cy="36248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983193" y="2194384"/>
            <a:ext cx="6225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32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416900" y="2920031"/>
            <a:ext cx="5357600" cy="17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74373" y="1311100"/>
            <a:ext cx="8286000" cy="36248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476246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1264367" y="4061434"/>
            <a:ext cx="10927533" cy="620300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4815567" y="4061533"/>
            <a:ext cx="63040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5602367" y="2501500"/>
            <a:ext cx="5517200" cy="13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34528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85800" y="3759500"/>
            <a:ext cx="3083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842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1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76110789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969384" y="3947900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969400" y="4364667"/>
            <a:ext cx="3523200" cy="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6584553" y="3943833"/>
            <a:ext cx="338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2133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6584561" y="4360600"/>
            <a:ext cx="3385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467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5286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2202533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202533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2202533" y="4487432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2202533" y="5250404"/>
            <a:ext cx="3877200" cy="129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6810524" y="4487433"/>
            <a:ext cx="34924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6810524" y="5250271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6810524" y="2217533"/>
            <a:ext cx="3713200" cy="76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2133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6810524" y="2985933"/>
            <a:ext cx="3877200" cy="1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333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9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70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11858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9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397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7522433" y="2211033"/>
            <a:ext cx="35408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573244" y="1444401"/>
            <a:ext cx="5954207" cy="410292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079685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2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41825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TITLE + 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068717" y="2070251"/>
            <a:ext cx="2516800" cy="5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757317" y="1251317"/>
            <a:ext cx="3139600" cy="9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4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13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9981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4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1289635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044600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8449232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820403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4868984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462270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4868984" y="26518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4622703" y="3249800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1289051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1043900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8449232" y="4800664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8203033" y="5398567"/>
            <a:ext cx="29476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126517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470567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89681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684767" y="471233"/>
            <a:ext cx="7563200" cy="7060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5"/>
          <p:cNvSpPr/>
          <p:nvPr/>
        </p:nvSpPr>
        <p:spPr>
          <a:xfrm>
            <a:off x="4759700" y="545341"/>
            <a:ext cx="7488400" cy="7060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5114683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4833815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8758700" y="2109367"/>
            <a:ext cx="1906000" cy="10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8477948" y="3903617"/>
            <a:ext cx="2437200" cy="22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9599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6907533" y="609733"/>
            <a:ext cx="4259600" cy="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2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67368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364800" y="2184000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2364800" y="3778392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2364800" y="5393967"/>
            <a:ext cx="7462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745200" y="1253600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3745200" y="2869165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3745200" y="4463567"/>
            <a:ext cx="47016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243944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3070400" y="2211033"/>
            <a:ext cx="6051200" cy="2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6400" b="0">
                <a:solidFill>
                  <a:srgbClr val="338987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2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93400" y="2674033"/>
            <a:ext cx="6605200" cy="1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887200" y="3911015"/>
            <a:ext cx="4417600" cy="8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794200" y="1138532"/>
            <a:ext cx="26036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10967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3"/>
          <p:cNvSpPr/>
          <p:nvPr/>
        </p:nvSpPr>
        <p:spPr>
          <a:xfrm>
            <a:off x="407484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3380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513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Google Shape;148;p21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9" name="Google Shape;149;p21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150" name="Google Shape;150;p21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28158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83696" y="4001397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737496" y="4599300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1159529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913329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8732196" y="4466131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8485996" y="5064033"/>
            <a:ext cx="2947600" cy="1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84886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558400" y="816363"/>
            <a:ext cx="4371600" cy="54432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19"/>
          <p:cNvSpPr/>
          <p:nvPr/>
        </p:nvSpPr>
        <p:spPr>
          <a:xfrm>
            <a:off x="688009" y="673129"/>
            <a:ext cx="4371600" cy="5443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111881" y="-402367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8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1111881" y="259636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111867" y="4570800"/>
            <a:ext cx="35824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12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933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609765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8420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6378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8040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9453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4888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136133"/>
            <a:ext cx="6124000" cy="24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214617"/>
            <a:ext cx="3118000" cy="8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42126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572233" y="4574800"/>
            <a:ext cx="46688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86319" y="2107552"/>
            <a:ext cx="1405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791096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516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2"/>
          </p:nvPr>
        </p:nvSpPr>
        <p:spPr>
          <a:xfrm>
            <a:off x="1157133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157133" y="2738872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3"/>
          </p:nvPr>
        </p:nvSpPr>
        <p:spPr>
          <a:xfrm>
            <a:off x="4581800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4"/>
          </p:nvPr>
        </p:nvSpPr>
        <p:spPr>
          <a:xfrm>
            <a:off x="4581800" y="2738873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5"/>
          </p:nvPr>
        </p:nvSpPr>
        <p:spPr>
          <a:xfrm>
            <a:off x="8006467" y="2155867"/>
            <a:ext cx="30284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6"/>
          </p:nvPr>
        </p:nvSpPr>
        <p:spPr>
          <a:xfrm>
            <a:off x="8006467" y="2738875"/>
            <a:ext cx="3028400" cy="2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5377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6705600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282567" y="3756101"/>
            <a:ext cx="4073200" cy="2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82567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705603" y="3056400"/>
            <a:ext cx="4073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89045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8287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1145751" y="2590067"/>
            <a:ext cx="5726400" cy="2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145751" y="1664067"/>
            <a:ext cx="5726400" cy="9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330251" y="719400"/>
            <a:ext cx="3716000" cy="54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848835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8186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4073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07082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338433" y="872733"/>
            <a:ext cx="6643600" cy="1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4338433" y="2657051"/>
            <a:ext cx="6643600" cy="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54086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8766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941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17701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688077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688067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8297875" y="1970721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083" y="4188084"/>
            <a:ext cx="834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960000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4559033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8158067" y="28761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960000" y="5092067"/>
            <a:ext cx="3175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4559033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8158067" y="5092067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010665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138332" y="2082684"/>
            <a:ext cx="396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6138333" y="3040517"/>
            <a:ext cx="3967200" cy="1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232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2"/>
          </p:nvPr>
        </p:nvSpPr>
        <p:spPr>
          <a:xfrm>
            <a:off x="1428675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428667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3"/>
          </p:nvPr>
        </p:nvSpPr>
        <p:spPr>
          <a:xfrm>
            <a:off x="6915741" y="16965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6915733" y="20935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1428667" y="4512833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6"/>
          </p:nvPr>
        </p:nvSpPr>
        <p:spPr>
          <a:xfrm>
            <a:off x="6915721" y="4115793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6915715" y="4512835"/>
            <a:ext cx="38476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 idx="8"/>
          </p:nvPr>
        </p:nvSpPr>
        <p:spPr>
          <a:xfrm>
            <a:off x="1428651" y="4115800"/>
            <a:ext cx="3847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>
            <a:off x="55623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3"/>
          <p:cNvSpPr/>
          <p:nvPr/>
        </p:nvSpPr>
        <p:spPr>
          <a:xfrm>
            <a:off x="10420400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371656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1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16785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63168" y="597408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963167" y="1487233"/>
            <a:ext cx="10278000" cy="4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113752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202467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4631512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8060565" y="3754464"/>
            <a:ext cx="2928800" cy="2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1202467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4631515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8060561" y="2828608"/>
            <a:ext cx="29288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31040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2243795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2"/>
          </p:nvPr>
        </p:nvSpPr>
        <p:spPr>
          <a:xfrm>
            <a:off x="7345863" y="2337384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3"/>
          </p:nvPr>
        </p:nvSpPr>
        <p:spPr>
          <a:xfrm>
            <a:off x="224379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4"/>
          </p:nvPr>
        </p:nvSpPr>
        <p:spPr>
          <a:xfrm>
            <a:off x="7345863" y="46081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5"/>
          </p:nvPr>
        </p:nvSpPr>
        <p:spPr>
          <a:xfrm>
            <a:off x="2243793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6"/>
          </p:nvPr>
        </p:nvSpPr>
        <p:spPr>
          <a:xfrm>
            <a:off x="2243793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7"/>
          </p:nvPr>
        </p:nvSpPr>
        <p:spPr>
          <a:xfrm>
            <a:off x="7345827" y="1946251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8"/>
          </p:nvPr>
        </p:nvSpPr>
        <p:spPr>
          <a:xfrm>
            <a:off x="7345827" y="4217133"/>
            <a:ext cx="379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602934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60000" y="233999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668317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960000" y="4620247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4668317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5"/>
          </p:nvPr>
        </p:nvSpPr>
        <p:spPr>
          <a:xfrm>
            <a:off x="8376633" y="2339965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8376633" y="4620241"/>
            <a:ext cx="28592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7"/>
          </p:nvPr>
        </p:nvSpPr>
        <p:spPr>
          <a:xfrm>
            <a:off x="9656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8"/>
          </p:nvPr>
        </p:nvSpPr>
        <p:spPr>
          <a:xfrm>
            <a:off x="46737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9"/>
          </p:nvPr>
        </p:nvSpPr>
        <p:spPr>
          <a:xfrm>
            <a:off x="8381833" y="176133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3"/>
          </p:nvPr>
        </p:nvSpPr>
        <p:spPr>
          <a:xfrm>
            <a:off x="9656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4"/>
          </p:nvPr>
        </p:nvSpPr>
        <p:spPr>
          <a:xfrm>
            <a:off x="46737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5"/>
          </p:nvPr>
        </p:nvSpPr>
        <p:spPr>
          <a:xfrm>
            <a:off x="8381833" y="4044512"/>
            <a:ext cx="2859200" cy="6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25927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5310233" y="13220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310233" y="23879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6878000" y="4503567"/>
            <a:ext cx="43632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</a:t>
            </a:r>
            <a:r>
              <a:rPr lang="en" sz="1333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333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 </a:t>
            </a:r>
            <a:endParaRPr sz="1333" u="sng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37604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89696" y="220384"/>
            <a:ext cx="10847496" cy="6727251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387331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86071" y="112767"/>
            <a:ext cx="12024732" cy="6664884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5504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8733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2178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 idx="2"/>
          </p:nvPr>
        </p:nvSpPr>
        <p:spPr>
          <a:xfrm>
            <a:off x="950971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950967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3"/>
          </p:nvPr>
        </p:nvSpPr>
        <p:spPr>
          <a:xfrm>
            <a:off x="4520204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4520200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 idx="5"/>
          </p:nvPr>
        </p:nvSpPr>
        <p:spPr>
          <a:xfrm>
            <a:off x="8089437" y="1832551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8089433" y="21683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7"/>
          </p:nvPr>
        </p:nvSpPr>
        <p:spPr>
          <a:xfrm>
            <a:off x="950971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950967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9"/>
          </p:nvPr>
        </p:nvSpPr>
        <p:spPr>
          <a:xfrm>
            <a:off x="4520204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13"/>
          </p:nvPr>
        </p:nvSpPr>
        <p:spPr>
          <a:xfrm>
            <a:off x="4520200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 idx="14"/>
          </p:nvPr>
        </p:nvSpPr>
        <p:spPr>
          <a:xfrm>
            <a:off x="8089437" y="3841033"/>
            <a:ext cx="3151600" cy="5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5"/>
          </p:nvPr>
        </p:nvSpPr>
        <p:spPr>
          <a:xfrm>
            <a:off x="8089433" y="4176867"/>
            <a:ext cx="3151600" cy="1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24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3800" y="908267"/>
            <a:ext cx="5964400" cy="14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4117800" y="2131733"/>
            <a:ext cx="3956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350600" y="4803267"/>
            <a:ext cx="5490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CREDITS: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includes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, and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Belleza"/>
                <a:ea typeface="Belleza"/>
                <a:cs typeface="Belleza"/>
                <a:sym typeface="Bellez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endParaRPr sz="1467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01784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5"/>
          <p:cNvSpPr/>
          <p:nvPr/>
        </p:nvSpPr>
        <p:spPr>
          <a:xfrm flipH="1">
            <a:off x="10674784" y="512484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58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 flipH="1">
            <a:off x="362452" y="406414"/>
            <a:ext cx="1335416" cy="1305113"/>
            <a:chOff x="1601875" y="3436850"/>
            <a:chExt cx="1534725" cy="1499900"/>
          </a:xfrm>
        </p:grpSpPr>
        <p:sp>
          <p:nvSpPr>
            <p:cNvPr id="204" name="Google Shape;204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10494052" y="406414"/>
            <a:ext cx="1335416" cy="1305113"/>
            <a:chOff x="1601875" y="3436850"/>
            <a:chExt cx="1534725" cy="1499900"/>
          </a:xfrm>
        </p:grpSpPr>
        <p:sp>
          <p:nvSpPr>
            <p:cNvPr id="212" name="Google Shape;212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5320480" y="5656455"/>
            <a:ext cx="1551035" cy="943032"/>
            <a:chOff x="2960625" y="806025"/>
            <a:chExt cx="1600325" cy="973000"/>
          </a:xfrm>
        </p:grpSpPr>
        <p:sp>
          <p:nvSpPr>
            <p:cNvPr id="220" name="Google Shape;220;p26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4688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7"/>
          <p:cNvSpPr/>
          <p:nvPr/>
        </p:nvSpPr>
        <p:spPr>
          <a:xfrm rot="10800000">
            <a:off x="10154167" y="166296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428685" y="5257428"/>
            <a:ext cx="1334644" cy="1219664"/>
            <a:chOff x="-2185550" y="2767125"/>
            <a:chExt cx="1500275" cy="1371025"/>
          </a:xfrm>
        </p:grpSpPr>
        <p:sp>
          <p:nvSpPr>
            <p:cNvPr id="229" name="Google Shape;229;p27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409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931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02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65699" y="1082956"/>
            <a:ext cx="3627725" cy="1613686"/>
            <a:chOff x="-4576383" y="194034"/>
            <a:chExt cx="2903522" cy="2295864"/>
          </a:xfrm>
        </p:grpSpPr>
        <p:sp>
          <p:nvSpPr>
            <p:cNvPr id="10" name="Google Shape;10;p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6" name="Google Shape;46;p2"/>
          <p:cNvCxnSpPr/>
          <p:nvPr/>
        </p:nvCxnSpPr>
        <p:spPr>
          <a:xfrm>
            <a:off x="5669659" y="5947350"/>
            <a:ext cx="6582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2"/>
          <p:cNvCxnSpPr/>
          <p:nvPr/>
        </p:nvCxnSpPr>
        <p:spPr>
          <a:xfrm rot="10800000">
            <a:off x="10325333" y="2890750"/>
            <a:ext cx="211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2"/>
          <p:cNvSpPr/>
          <p:nvPr/>
        </p:nvSpPr>
        <p:spPr>
          <a:xfrm>
            <a:off x="9772897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9" name="Google Shape;49;p2"/>
          <p:cNvCxnSpPr/>
          <p:nvPr/>
        </p:nvCxnSpPr>
        <p:spPr>
          <a:xfrm rot="10800000">
            <a:off x="11087585" y="2547783"/>
            <a:ext cx="0" cy="36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2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2648845" y="1623200"/>
            <a:ext cx="6891733" cy="2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3586519" y="4677900"/>
            <a:ext cx="6423111" cy="1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" name="Google Shape;55;p2"/>
          <p:cNvCxnSpPr/>
          <p:nvPr/>
        </p:nvCxnSpPr>
        <p:spPr>
          <a:xfrm rot="10800000">
            <a:off x="1101867" y="1701083"/>
            <a:ext cx="0" cy="28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5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947300" y="1600600"/>
            <a:ext cx="102972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9841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64237" y="1153867"/>
            <a:ext cx="45066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8" name="Google Shape;58;p3"/>
          <p:cNvGrpSpPr/>
          <p:nvPr/>
        </p:nvGrpSpPr>
        <p:grpSpPr>
          <a:xfrm>
            <a:off x="3467180" y="4329673"/>
            <a:ext cx="3627725" cy="1613686"/>
            <a:chOff x="-4576383" y="194034"/>
            <a:chExt cx="2903522" cy="2295864"/>
          </a:xfrm>
        </p:grpSpPr>
        <p:sp>
          <p:nvSpPr>
            <p:cNvPr id="59" name="Google Shape;59;p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5" name="Google Shape;95;p3"/>
          <p:cNvCxnSpPr/>
          <p:nvPr/>
        </p:nvCxnSpPr>
        <p:spPr>
          <a:xfrm>
            <a:off x="4101215" y="4552845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3"/>
          <p:cNvCxnSpPr/>
          <p:nvPr/>
        </p:nvCxnSpPr>
        <p:spPr>
          <a:xfrm rot="10800000">
            <a:off x="6117570" y="34717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3"/>
          <p:cNvCxnSpPr/>
          <p:nvPr/>
        </p:nvCxnSpPr>
        <p:spPr>
          <a:xfrm>
            <a:off x="1083734" y="6248400"/>
            <a:ext cx="6486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3"/>
          <p:cNvSpPr txBox="1">
            <a:spLocks noGrp="1"/>
          </p:cNvSpPr>
          <p:nvPr>
            <p:ph type="title" idx="2"/>
          </p:nvPr>
        </p:nvSpPr>
        <p:spPr>
          <a:xfrm>
            <a:off x="1083733" y="2119067"/>
            <a:ext cx="4798222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6592711" y="4905433"/>
            <a:ext cx="4515556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0866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1083733" y="1177050"/>
            <a:ext cx="83690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083734" y="2844683"/>
            <a:ext cx="10024533" cy="3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0321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33"/>
            </a:lvl1pPr>
            <a:lvl2pPr marL="609630" lvl="1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914446" lvl="2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219261" lvl="3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1524076" lvl="4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1828891" lvl="5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2133707" lvl="6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2438522" lvl="7" indent="-20321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2743337" lvl="8" indent="-20321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06" name="Google Shape;106;p4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9" name="Google Shape;109;p4"/>
          <p:cNvCxnSpPr/>
          <p:nvPr/>
        </p:nvCxnSpPr>
        <p:spPr>
          <a:xfrm>
            <a:off x="-439319" y="6535217"/>
            <a:ext cx="5918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0542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5"/>
          <p:cNvCxnSpPr/>
          <p:nvPr/>
        </p:nvCxnSpPr>
        <p:spPr>
          <a:xfrm rot="10800000">
            <a:off x="7345741" y="3194533"/>
            <a:ext cx="44718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5"/>
          <p:cNvCxnSpPr/>
          <p:nvPr/>
        </p:nvCxnSpPr>
        <p:spPr>
          <a:xfrm>
            <a:off x="11110985" y="26649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5"/>
          <p:cNvCxnSpPr/>
          <p:nvPr/>
        </p:nvCxnSpPr>
        <p:spPr>
          <a:xfrm>
            <a:off x="1083170" y="3427433"/>
            <a:ext cx="0" cy="34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" name="Google Shape;114;p5"/>
          <p:cNvGrpSpPr/>
          <p:nvPr/>
        </p:nvGrpSpPr>
        <p:grpSpPr>
          <a:xfrm>
            <a:off x="8620289" y="3114906"/>
            <a:ext cx="3627725" cy="1613686"/>
            <a:chOff x="-4576383" y="194034"/>
            <a:chExt cx="2903522" cy="2295864"/>
          </a:xfrm>
        </p:grpSpPr>
        <p:sp>
          <p:nvSpPr>
            <p:cNvPr id="115" name="Google Shape;115;p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995378" y="3645950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995467" y="4108767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 idx="4"/>
          </p:nvPr>
        </p:nvSpPr>
        <p:spPr>
          <a:xfrm>
            <a:off x="7007408" y="4551783"/>
            <a:ext cx="4100622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5"/>
          </p:nvPr>
        </p:nvSpPr>
        <p:spPr>
          <a:xfrm>
            <a:off x="7007526" y="5014600"/>
            <a:ext cx="4100622" cy="1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 rot="-5400000">
            <a:off x="-679841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" name="Google Shape;158;p5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5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221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7480455" y="2472540"/>
            <a:ext cx="3627725" cy="1613686"/>
            <a:chOff x="-4576383" y="194034"/>
            <a:chExt cx="2903522" cy="2295864"/>
          </a:xfrm>
        </p:grpSpPr>
        <p:sp>
          <p:nvSpPr>
            <p:cNvPr id="162" name="Google Shape;162;p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98" name="Google Shape;198;p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857422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542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4911526" y="3755550"/>
            <a:ext cx="6196622" cy="1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04815" lvl="0" indent="-2624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7"/>
          <p:cNvSpPr/>
          <p:nvPr/>
        </p:nvSpPr>
        <p:spPr>
          <a:xfrm rot="10800000">
            <a:off x="-2457067" y="3993683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08" name="Google Shape;208;p7"/>
          <p:cNvGrpSpPr/>
          <p:nvPr/>
        </p:nvGrpSpPr>
        <p:grpSpPr>
          <a:xfrm>
            <a:off x="2901077" y="2457831"/>
            <a:ext cx="3627725" cy="1613686"/>
            <a:chOff x="-4576383" y="194034"/>
            <a:chExt cx="2903522" cy="2295864"/>
          </a:xfrm>
        </p:grpSpPr>
        <p:sp>
          <p:nvSpPr>
            <p:cNvPr id="209" name="Google Shape;209;p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45" name="Google Shape;245;p7"/>
          <p:cNvCxnSpPr/>
          <p:nvPr/>
        </p:nvCxnSpPr>
        <p:spPr>
          <a:xfrm>
            <a:off x="0" y="6239083"/>
            <a:ext cx="9627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7"/>
          <p:cNvCxnSpPr/>
          <p:nvPr/>
        </p:nvCxnSpPr>
        <p:spPr>
          <a:xfrm>
            <a:off x="1083733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898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8"/>
          <p:cNvGrpSpPr/>
          <p:nvPr/>
        </p:nvGrpSpPr>
        <p:grpSpPr>
          <a:xfrm>
            <a:off x="6645551" y="1352490"/>
            <a:ext cx="3627725" cy="1613686"/>
            <a:chOff x="-4576383" y="194034"/>
            <a:chExt cx="2903522" cy="2295864"/>
          </a:xfrm>
        </p:grpSpPr>
        <p:sp>
          <p:nvSpPr>
            <p:cNvPr id="250" name="Google Shape;250;p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286" name="Google Shape;286;p8"/>
          <p:cNvCxnSpPr/>
          <p:nvPr/>
        </p:nvCxnSpPr>
        <p:spPr>
          <a:xfrm>
            <a:off x="6874459" y="4687745"/>
            <a:ext cx="32824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8"/>
          <p:cNvCxnSpPr/>
          <p:nvPr/>
        </p:nvCxnSpPr>
        <p:spPr>
          <a:xfrm rot="10800000">
            <a:off x="9038311" y="3564095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8"/>
          <p:cNvCxnSpPr/>
          <p:nvPr/>
        </p:nvCxnSpPr>
        <p:spPr>
          <a:xfrm>
            <a:off x="-202578" y="6249867"/>
            <a:ext cx="1253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1083734" y="2172267"/>
            <a:ext cx="10024533" cy="25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 rot="-5400000">
            <a:off x="9922619" y="3513967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293" name="Google Shape;293;p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1839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 rot="-5400000">
            <a:off x="-1386300" y="-722028"/>
            <a:ext cx="2753400" cy="7275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627921" y="1501264"/>
            <a:ext cx="3627725" cy="1613686"/>
            <a:chOff x="-4576383" y="194034"/>
            <a:chExt cx="2903522" cy="2295864"/>
          </a:xfrm>
        </p:grpSpPr>
        <p:sp>
          <p:nvSpPr>
            <p:cNvPr id="297" name="Google Shape;297;p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333" name="Google Shape;333;p9"/>
          <p:cNvCxnSpPr/>
          <p:nvPr/>
        </p:nvCxnSpPr>
        <p:spPr>
          <a:xfrm>
            <a:off x="-14548" y="3706520"/>
            <a:ext cx="7336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9"/>
          <p:cNvCxnSpPr/>
          <p:nvPr/>
        </p:nvCxnSpPr>
        <p:spPr>
          <a:xfrm>
            <a:off x="7762192" y="6239083"/>
            <a:ext cx="51089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9"/>
          <p:cNvCxnSpPr/>
          <p:nvPr/>
        </p:nvCxnSpPr>
        <p:spPr>
          <a:xfrm>
            <a:off x="11108267" y="4963533"/>
            <a:ext cx="0" cy="20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9"/>
          <p:cNvSpPr txBox="1">
            <a:spLocks noGrp="1"/>
          </p:cNvSpPr>
          <p:nvPr>
            <p:ph type="subTitle" idx="1"/>
          </p:nvPr>
        </p:nvSpPr>
        <p:spPr>
          <a:xfrm>
            <a:off x="2239822" y="3965583"/>
            <a:ext cx="7712356" cy="1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339" name="Google Shape;339;p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5012267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46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rot="-5400000">
            <a:off x="-292967" y="-1990540"/>
            <a:ext cx="2753400" cy="8358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343" name="Google Shape;343;p10"/>
          <p:cNvCxnSpPr/>
          <p:nvPr/>
        </p:nvCxnSpPr>
        <p:spPr>
          <a:xfrm flipH="1">
            <a:off x="11108119" y="4804167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10309985" y="6249867"/>
            <a:ext cx="2017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5" name="Google Shape;345;p10"/>
          <p:cNvGrpSpPr/>
          <p:nvPr/>
        </p:nvGrpSpPr>
        <p:grpSpPr>
          <a:xfrm>
            <a:off x="2279655" y="2788898"/>
            <a:ext cx="3627725" cy="1613686"/>
            <a:chOff x="-4576383" y="194034"/>
            <a:chExt cx="2903522" cy="2295864"/>
          </a:xfrm>
        </p:grpSpPr>
        <p:sp>
          <p:nvSpPr>
            <p:cNvPr id="346" name="Google Shape;346;p1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83733" y="1362227"/>
            <a:ext cx="6403556" cy="1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0834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1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385" name="Google Shape;385;p1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421" name="Google Shape;421;p11"/>
          <p:cNvSpPr txBox="1">
            <a:spLocks noGrp="1"/>
          </p:cNvSpPr>
          <p:nvPr>
            <p:ph type="title" hasCustomPrompt="1"/>
          </p:nvPr>
        </p:nvSpPr>
        <p:spPr>
          <a:xfrm>
            <a:off x="1083734" y="2387107"/>
            <a:ext cx="10024533" cy="1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type="subTitle" idx="1"/>
          </p:nvPr>
        </p:nvSpPr>
        <p:spPr>
          <a:xfrm>
            <a:off x="6096000" y="4036567"/>
            <a:ext cx="4289778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067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3" name="Google Shape;423;p11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4" name="Google Shape;424;p11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25" name="Google Shape;425;p1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11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1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11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430" name="Google Shape;430;p11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8951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19233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19233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59100" y="2089333"/>
            <a:ext cx="4313600" cy="7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59100" y="2570733"/>
            <a:ext cx="4313600" cy="2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1221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"/>
          <p:cNvSpPr txBox="1">
            <a:spLocks noGrp="1"/>
          </p:cNvSpPr>
          <p:nvPr>
            <p:ph type="title" hasCustomPrompt="1"/>
          </p:nvPr>
        </p:nvSpPr>
        <p:spPr>
          <a:xfrm>
            <a:off x="6096000" y="1264767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2" hasCustomPrompt="1"/>
          </p:nvPr>
        </p:nvSpPr>
        <p:spPr>
          <a:xfrm>
            <a:off x="6096000" y="2892805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3" hasCustomPrompt="1"/>
          </p:nvPr>
        </p:nvSpPr>
        <p:spPr>
          <a:xfrm>
            <a:off x="6096000" y="4527072"/>
            <a:ext cx="2269511" cy="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8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436" name="Google Shape;436;p13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13"/>
          <p:cNvSpPr/>
          <p:nvPr/>
        </p:nvSpPr>
        <p:spPr>
          <a:xfrm>
            <a:off x="10009630" y="-1333017"/>
            <a:ext cx="4894933" cy="4092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438" name="Google Shape;438;p13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439" name="Google Shape;439;p1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475" name="Google Shape;475;p13"/>
          <p:cNvCxnSpPr/>
          <p:nvPr/>
        </p:nvCxnSpPr>
        <p:spPr>
          <a:xfrm rot="10800000">
            <a:off x="5824444" y="5136300"/>
            <a:ext cx="0" cy="19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3"/>
          <p:cNvCxnSpPr/>
          <p:nvPr/>
        </p:nvCxnSpPr>
        <p:spPr>
          <a:xfrm rot="10800000">
            <a:off x="3921274" y="6248400"/>
            <a:ext cx="2990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3"/>
          <p:cNvCxnSpPr/>
          <p:nvPr/>
        </p:nvCxnSpPr>
        <p:spPr>
          <a:xfrm rot="10800000">
            <a:off x="-634133" y="3429000"/>
            <a:ext cx="4312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13"/>
          <p:cNvSpPr txBox="1">
            <a:spLocks noGrp="1"/>
          </p:cNvSpPr>
          <p:nvPr>
            <p:ph type="title" idx="4"/>
          </p:nvPr>
        </p:nvSpPr>
        <p:spPr>
          <a:xfrm>
            <a:off x="7468563" y="17132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1"/>
          </p:nvPr>
        </p:nvSpPr>
        <p:spPr>
          <a:xfrm>
            <a:off x="7468563" y="2074417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5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6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7"/>
          </p:nvPr>
        </p:nvSpPr>
        <p:spPr>
          <a:xfrm>
            <a:off x="7468563" y="3345100"/>
            <a:ext cx="3639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8"/>
          </p:nvPr>
        </p:nvSpPr>
        <p:spPr>
          <a:xfrm>
            <a:off x="7468563" y="3706309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9"/>
          </p:nvPr>
        </p:nvSpPr>
        <p:spPr>
          <a:xfrm>
            <a:off x="7312474" y="497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7468563" y="5338200"/>
            <a:ext cx="3639467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14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5023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14"/>
          <p:cNvCxnSpPr/>
          <p:nvPr/>
        </p:nvCxnSpPr>
        <p:spPr>
          <a:xfrm>
            <a:off x="-134933" y="569263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10484415" y="2787583"/>
            <a:ext cx="0" cy="41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1065659" y="4946767"/>
            <a:ext cx="0" cy="1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14"/>
          <p:cNvSpPr txBox="1">
            <a:spLocks noGrp="1"/>
          </p:cNvSpPr>
          <p:nvPr>
            <p:ph type="title"/>
          </p:nvPr>
        </p:nvSpPr>
        <p:spPr>
          <a:xfrm>
            <a:off x="3830104" y="4789600"/>
            <a:ext cx="5012267" cy="6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1"/>
          </p:nvPr>
        </p:nvSpPr>
        <p:spPr>
          <a:xfrm>
            <a:off x="1083733" y="2583700"/>
            <a:ext cx="8135111" cy="1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3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95" name="Google Shape;495;p14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96" name="Google Shape;496;p1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1653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>
            <a:spLocks noGrp="1"/>
          </p:cNvSpPr>
          <p:nvPr>
            <p:ph type="title" hasCustomPrompt="1"/>
          </p:nvPr>
        </p:nvSpPr>
        <p:spPr>
          <a:xfrm>
            <a:off x="2049304" y="2681333"/>
            <a:ext cx="51274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99" name="Google Shape;499;p15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500" name="Google Shape;500;p1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537" name="Google Shape;537;p15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5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5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15"/>
          <p:cNvSpPr txBox="1">
            <a:spLocks noGrp="1"/>
          </p:cNvSpPr>
          <p:nvPr>
            <p:ph type="title" idx="2"/>
          </p:nvPr>
        </p:nvSpPr>
        <p:spPr>
          <a:xfrm>
            <a:off x="6096000" y="1760063"/>
            <a:ext cx="5012267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41" name="Google Shape;541;p15"/>
          <p:cNvSpPr txBox="1">
            <a:spLocks noGrp="1"/>
          </p:cNvSpPr>
          <p:nvPr>
            <p:ph type="subTitle" idx="1"/>
          </p:nvPr>
        </p:nvSpPr>
        <p:spPr>
          <a:xfrm>
            <a:off x="1622661" y="5077990"/>
            <a:ext cx="4449778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44" name="Google Shape;544;p1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4947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"/>
          <p:cNvSpPr txBox="1">
            <a:spLocks noGrp="1"/>
          </p:cNvSpPr>
          <p:nvPr>
            <p:ph type="title" hasCustomPrompt="1"/>
          </p:nvPr>
        </p:nvSpPr>
        <p:spPr>
          <a:xfrm>
            <a:off x="854874" y="3429000"/>
            <a:ext cx="5012267" cy="1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1800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47" name="Google Shape;547;p16"/>
          <p:cNvGrpSpPr/>
          <p:nvPr/>
        </p:nvGrpSpPr>
        <p:grpSpPr>
          <a:xfrm>
            <a:off x="6773343" y="1815306"/>
            <a:ext cx="3627725" cy="1613686"/>
            <a:chOff x="-4576383" y="194034"/>
            <a:chExt cx="2903522" cy="2295864"/>
          </a:xfrm>
        </p:grpSpPr>
        <p:sp>
          <p:nvSpPr>
            <p:cNvPr id="548" name="Google Shape;548;p1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584" name="Google Shape;584;p16"/>
          <p:cNvCxnSpPr/>
          <p:nvPr/>
        </p:nvCxnSpPr>
        <p:spPr>
          <a:xfrm>
            <a:off x="8920622" y="5555129"/>
            <a:ext cx="84334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6"/>
          <p:cNvCxnSpPr/>
          <p:nvPr/>
        </p:nvCxnSpPr>
        <p:spPr>
          <a:xfrm rot="10800000">
            <a:off x="11084474" y="4431479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6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16"/>
          <p:cNvSpPr txBox="1">
            <a:spLocks noGrp="1"/>
          </p:cNvSpPr>
          <p:nvPr>
            <p:ph type="title" idx="3"/>
          </p:nvPr>
        </p:nvSpPr>
        <p:spPr>
          <a:xfrm>
            <a:off x="3589867" y="2097333"/>
            <a:ext cx="4832000" cy="22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4"/>
          </p:nvPr>
        </p:nvSpPr>
        <p:spPr>
          <a:xfrm>
            <a:off x="6096000" y="4431483"/>
            <a:ext cx="5012267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695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7"/>
          <p:cNvGrpSpPr/>
          <p:nvPr/>
        </p:nvGrpSpPr>
        <p:grpSpPr>
          <a:xfrm>
            <a:off x="7555921" y="609606"/>
            <a:ext cx="3627725" cy="1613686"/>
            <a:chOff x="-4576383" y="194034"/>
            <a:chExt cx="2903522" cy="2295864"/>
          </a:xfrm>
        </p:grpSpPr>
        <p:sp>
          <p:nvSpPr>
            <p:cNvPr id="594" name="Google Shape;594;p1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30" name="Google Shape;630;p1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32" name="Google Shape;632;p1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17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219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8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36" name="Google Shape;636;p1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672" name="Google Shape;672;p1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4" name="Google Shape;674;p18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18"/>
          <p:cNvCxnSpPr/>
          <p:nvPr/>
        </p:nvCxnSpPr>
        <p:spPr>
          <a:xfrm>
            <a:off x="-202578" y="6249867"/>
            <a:ext cx="6323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18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3953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563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19"/>
          <p:cNvCxnSpPr/>
          <p:nvPr/>
        </p:nvCxnSpPr>
        <p:spPr>
          <a:xfrm>
            <a:off x="6623230" y="1856075"/>
            <a:ext cx="21745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19"/>
          <p:cNvCxnSpPr/>
          <p:nvPr/>
        </p:nvCxnSpPr>
        <p:spPr>
          <a:xfrm>
            <a:off x="7823822" y="1419800"/>
            <a:ext cx="0" cy="10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19"/>
          <p:cNvGrpSpPr/>
          <p:nvPr/>
        </p:nvGrpSpPr>
        <p:grpSpPr>
          <a:xfrm>
            <a:off x="7480455" y="1646956"/>
            <a:ext cx="3627725" cy="1613686"/>
            <a:chOff x="-4576383" y="194034"/>
            <a:chExt cx="2903522" cy="2295864"/>
          </a:xfrm>
        </p:grpSpPr>
        <p:sp>
          <p:nvSpPr>
            <p:cNvPr id="681" name="Google Shape;681;p1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17" name="Google Shape;717;p1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19" name="Google Shape;719;p19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1083733" y="1329450"/>
            <a:ext cx="61760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116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0"/>
          <p:cNvGrpSpPr/>
          <p:nvPr/>
        </p:nvGrpSpPr>
        <p:grpSpPr>
          <a:xfrm>
            <a:off x="3088692" y="2055623"/>
            <a:ext cx="3627725" cy="1613686"/>
            <a:chOff x="-4576383" y="194034"/>
            <a:chExt cx="2903522" cy="2295864"/>
          </a:xfrm>
        </p:grpSpPr>
        <p:sp>
          <p:nvSpPr>
            <p:cNvPr id="723" name="Google Shape;723;p2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759" name="Google Shape;759;p20"/>
          <p:cNvSpPr txBox="1">
            <a:spLocks noGrp="1"/>
          </p:cNvSpPr>
          <p:nvPr>
            <p:ph type="title"/>
          </p:nvPr>
        </p:nvSpPr>
        <p:spPr>
          <a:xfrm>
            <a:off x="1083734" y="1553833"/>
            <a:ext cx="7964444" cy="21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0" name="Google Shape;760;p20"/>
          <p:cNvSpPr txBox="1">
            <a:spLocks noGrp="1"/>
          </p:cNvSpPr>
          <p:nvPr>
            <p:ph type="subTitle" idx="1"/>
          </p:nvPr>
        </p:nvSpPr>
        <p:spPr>
          <a:xfrm>
            <a:off x="1949778" y="4240117"/>
            <a:ext cx="4797511" cy="1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Light"/>
              <a:buNone/>
              <a:defRPr sz="2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1" name="Google Shape;761;p20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2" name="Google Shape;762;p20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63" name="Google Shape;763;p20"/>
          <p:cNvCxnSpPr/>
          <p:nvPr/>
        </p:nvCxnSpPr>
        <p:spPr>
          <a:xfrm>
            <a:off x="-933274" y="6248400"/>
            <a:ext cx="33980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20"/>
          <p:cNvCxnSpPr/>
          <p:nvPr/>
        </p:nvCxnSpPr>
        <p:spPr>
          <a:xfrm rot="10800000">
            <a:off x="6776889" y="1539240"/>
            <a:ext cx="2650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20"/>
          <p:cNvCxnSpPr/>
          <p:nvPr/>
        </p:nvCxnSpPr>
        <p:spPr>
          <a:xfrm rot="10800000">
            <a:off x="8904356" y="1299157"/>
            <a:ext cx="0" cy="14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0"/>
          <p:cNvCxnSpPr/>
          <p:nvPr/>
        </p:nvCxnSpPr>
        <p:spPr>
          <a:xfrm>
            <a:off x="1083170" y="4118250"/>
            <a:ext cx="0" cy="27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0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817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1"/>
          <p:cNvGrpSpPr/>
          <p:nvPr/>
        </p:nvGrpSpPr>
        <p:grpSpPr>
          <a:xfrm>
            <a:off x="680366" y="4305156"/>
            <a:ext cx="3627725" cy="1613686"/>
            <a:chOff x="-4576383" y="194034"/>
            <a:chExt cx="2903522" cy="2295864"/>
          </a:xfrm>
        </p:grpSpPr>
        <p:sp>
          <p:nvSpPr>
            <p:cNvPr id="770" name="Google Shape;770;p2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06" name="Google Shape;806;p21"/>
          <p:cNvCxnSpPr/>
          <p:nvPr/>
        </p:nvCxnSpPr>
        <p:spPr>
          <a:xfrm>
            <a:off x="11108267" y="4799650"/>
            <a:ext cx="0" cy="2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21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21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09" name="Google Shape;809;p21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10" name="Google Shape;810;p21"/>
          <p:cNvSpPr txBox="1">
            <a:spLocks noGrp="1"/>
          </p:cNvSpPr>
          <p:nvPr>
            <p:ph type="subTitle" idx="3"/>
          </p:nvPr>
        </p:nvSpPr>
        <p:spPr>
          <a:xfrm>
            <a:off x="6461156" y="1202950"/>
            <a:ext cx="4647111" cy="1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11" name="Google Shape;811;p21"/>
          <p:cNvCxnSpPr/>
          <p:nvPr/>
        </p:nvCxnSpPr>
        <p:spPr>
          <a:xfrm>
            <a:off x="1065659" y="3434217"/>
            <a:ext cx="0" cy="1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6370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22"/>
          <p:cNvCxnSpPr/>
          <p:nvPr/>
        </p:nvCxnSpPr>
        <p:spPr>
          <a:xfrm>
            <a:off x="7247378" y="4193600"/>
            <a:ext cx="56629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22"/>
          <p:cNvCxnSpPr/>
          <p:nvPr/>
        </p:nvCxnSpPr>
        <p:spPr>
          <a:xfrm>
            <a:off x="4374044" y="1760667"/>
            <a:ext cx="25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22"/>
          <p:cNvCxnSpPr/>
          <p:nvPr/>
        </p:nvCxnSpPr>
        <p:spPr>
          <a:xfrm rot="10800000">
            <a:off x="5677363" y="1255917"/>
            <a:ext cx="0" cy="10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7" name="Google Shape;817;p22"/>
          <p:cNvGrpSpPr/>
          <p:nvPr/>
        </p:nvGrpSpPr>
        <p:grpSpPr>
          <a:xfrm>
            <a:off x="-280108" y="2521240"/>
            <a:ext cx="3627725" cy="1613686"/>
            <a:chOff x="-4576383" y="194034"/>
            <a:chExt cx="2903522" cy="2295864"/>
          </a:xfrm>
        </p:grpSpPr>
        <p:sp>
          <p:nvSpPr>
            <p:cNvPr id="818" name="Google Shape;818;p2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6461156" y="1964950"/>
            <a:ext cx="4647111" cy="1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subTitle" idx="1"/>
          </p:nvPr>
        </p:nvSpPr>
        <p:spPr>
          <a:xfrm>
            <a:off x="6461215" y="4626050"/>
            <a:ext cx="4647111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56" name="Google Shape;856;p22"/>
          <p:cNvCxnSpPr/>
          <p:nvPr/>
        </p:nvCxnSpPr>
        <p:spPr>
          <a:xfrm>
            <a:off x="1083734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7" name="Google Shape;857;p22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1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808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23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861" name="Google Shape;861;p2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897" name="Google Shape;897;p23"/>
          <p:cNvCxnSpPr/>
          <p:nvPr/>
        </p:nvCxnSpPr>
        <p:spPr>
          <a:xfrm>
            <a:off x="-7241570" y="3583083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23"/>
          <p:cNvCxnSpPr/>
          <p:nvPr/>
        </p:nvCxnSpPr>
        <p:spPr>
          <a:xfrm rot="10800000">
            <a:off x="1083733" y="5470800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3"/>
          <p:cNvCxnSpPr/>
          <p:nvPr/>
        </p:nvCxnSpPr>
        <p:spPr>
          <a:xfrm>
            <a:off x="-1645778" y="5892800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23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1" name="Google Shape;901;p23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02" name="Google Shape;902;p23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23"/>
          <p:cNvSpPr txBox="1">
            <a:spLocks noGrp="1"/>
          </p:cNvSpPr>
          <p:nvPr>
            <p:ph type="subTitle" idx="3"/>
          </p:nvPr>
        </p:nvSpPr>
        <p:spPr>
          <a:xfrm>
            <a:off x="1083734" y="3696775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4" name="Google Shape;904;p23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9091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24"/>
          <p:cNvGrpSpPr/>
          <p:nvPr/>
        </p:nvGrpSpPr>
        <p:grpSpPr>
          <a:xfrm>
            <a:off x="5882825" y="5497890"/>
            <a:ext cx="3627725" cy="1613686"/>
            <a:chOff x="-4576383" y="194034"/>
            <a:chExt cx="2903522" cy="2295864"/>
          </a:xfrm>
        </p:grpSpPr>
        <p:sp>
          <p:nvSpPr>
            <p:cNvPr id="907" name="Google Shape;907;p2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43" name="Google Shape;943;p24"/>
          <p:cNvCxnSpPr/>
          <p:nvPr/>
        </p:nvCxnSpPr>
        <p:spPr>
          <a:xfrm>
            <a:off x="-7241570" y="3729367"/>
            <a:ext cx="114524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24"/>
          <p:cNvCxnSpPr/>
          <p:nvPr/>
        </p:nvCxnSpPr>
        <p:spPr>
          <a:xfrm rot="10800000">
            <a:off x="1083733" y="5829287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24"/>
          <p:cNvCxnSpPr/>
          <p:nvPr/>
        </p:nvCxnSpPr>
        <p:spPr>
          <a:xfrm>
            <a:off x="-1645778" y="6251287"/>
            <a:ext cx="625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6" name="Google Shape;946;p24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47" name="Google Shape;947;p24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48" name="Google Shape;948;p2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4"/>
          <p:cNvSpPr txBox="1">
            <a:spLocks noGrp="1"/>
          </p:cNvSpPr>
          <p:nvPr>
            <p:ph type="title"/>
          </p:nvPr>
        </p:nvSpPr>
        <p:spPr>
          <a:xfrm>
            <a:off x="1083734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3"/>
          </p:nvPr>
        </p:nvSpPr>
        <p:spPr>
          <a:xfrm>
            <a:off x="1464493" y="4132809"/>
            <a:ext cx="5131733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47139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5"/>
          <p:cNvSpPr/>
          <p:nvPr/>
        </p:nvSpPr>
        <p:spPr>
          <a:xfrm rot="-5400000">
            <a:off x="10028396" y="-126554"/>
            <a:ext cx="2753400" cy="6743467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7480455" y="4938040"/>
            <a:ext cx="3627725" cy="1613686"/>
            <a:chOff x="-4576383" y="194034"/>
            <a:chExt cx="2903522" cy="2295864"/>
          </a:xfrm>
        </p:grpSpPr>
        <p:sp>
          <p:nvSpPr>
            <p:cNvPr id="954" name="Google Shape;954;p2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990" name="Google Shape;990;p25"/>
          <p:cNvCxnSpPr/>
          <p:nvPr/>
        </p:nvCxnSpPr>
        <p:spPr>
          <a:xfrm>
            <a:off x="8184711" y="5744883"/>
            <a:ext cx="40245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25"/>
          <p:cNvCxnSpPr/>
          <p:nvPr/>
        </p:nvCxnSpPr>
        <p:spPr>
          <a:xfrm>
            <a:off x="2454400" y="1744117"/>
            <a:ext cx="0" cy="2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25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3" name="Google Shape;993;p25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4" name="Google Shape;994;p2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5" name="Google Shape;995;p25"/>
          <p:cNvSpPr txBox="1">
            <a:spLocks noGrp="1"/>
          </p:cNvSpPr>
          <p:nvPr>
            <p:ph type="subTitle" idx="3"/>
          </p:nvPr>
        </p:nvSpPr>
        <p:spPr>
          <a:xfrm>
            <a:off x="6096000" y="3696783"/>
            <a:ext cx="5012267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6" name="Google Shape;996;p25"/>
          <p:cNvSpPr txBox="1">
            <a:spLocks noGrp="1"/>
          </p:cNvSpPr>
          <p:nvPr>
            <p:ph type="title"/>
          </p:nvPr>
        </p:nvSpPr>
        <p:spPr>
          <a:xfrm>
            <a:off x="3518845" y="1242600"/>
            <a:ext cx="7589333" cy="1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5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9180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26"/>
          <p:cNvGrpSpPr/>
          <p:nvPr/>
        </p:nvGrpSpPr>
        <p:grpSpPr>
          <a:xfrm>
            <a:off x="8342855" y="2189140"/>
            <a:ext cx="3627725" cy="1613686"/>
            <a:chOff x="-4576383" y="194034"/>
            <a:chExt cx="2903522" cy="2295864"/>
          </a:xfrm>
        </p:grpSpPr>
        <p:sp>
          <p:nvSpPr>
            <p:cNvPr id="999" name="Google Shape;999;p2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035" name="Google Shape;1035;p2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37" name="Google Shape;1037;p2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8" name="Google Shape;1038;p26"/>
          <p:cNvSpPr txBox="1">
            <a:spLocks noGrp="1"/>
          </p:cNvSpPr>
          <p:nvPr>
            <p:ph type="body" idx="3"/>
          </p:nvPr>
        </p:nvSpPr>
        <p:spPr>
          <a:xfrm>
            <a:off x="1083615" y="3234583"/>
            <a:ext cx="10024533" cy="3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04815" lvl="0" indent="-2624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➔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609630" lvl="1" indent="-262480" rtl="0">
              <a:lnSpc>
                <a:spcPct val="115000"/>
              </a:lnSpc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○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62480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Char char="◆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62480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2"/>
              </a:buClr>
              <a:buSzPts val="2600"/>
              <a:buFont typeface="Roboto Light"/>
              <a:buChar char="●"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9" name="Google Shape;1039;p26"/>
          <p:cNvSpPr txBox="1">
            <a:spLocks noGrp="1"/>
          </p:cNvSpPr>
          <p:nvPr>
            <p:ph type="title"/>
          </p:nvPr>
        </p:nvSpPr>
        <p:spPr>
          <a:xfrm>
            <a:off x="1083734" y="1329450"/>
            <a:ext cx="8558933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40" name="Google Shape;1040;p26"/>
          <p:cNvCxnSpPr/>
          <p:nvPr/>
        </p:nvCxnSpPr>
        <p:spPr>
          <a:xfrm>
            <a:off x="11124830" y="4979850"/>
            <a:ext cx="0" cy="32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6"/>
          <p:cNvCxnSpPr/>
          <p:nvPr/>
        </p:nvCxnSpPr>
        <p:spPr>
          <a:xfrm>
            <a:off x="9712029" y="6245750"/>
            <a:ext cx="248035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7775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Google Shape;1043;p27"/>
          <p:cNvCxnSpPr/>
          <p:nvPr/>
        </p:nvCxnSpPr>
        <p:spPr>
          <a:xfrm>
            <a:off x="0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4" name="Google Shape;1044;p2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title"/>
          </p:nvPr>
        </p:nvSpPr>
        <p:spPr>
          <a:xfrm>
            <a:off x="7121066" y="1237859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7" name="Google Shape;1047;p27"/>
          <p:cNvSpPr txBox="1">
            <a:spLocks noGrp="1"/>
          </p:cNvSpPr>
          <p:nvPr>
            <p:ph type="subTitle" idx="3"/>
          </p:nvPr>
        </p:nvSpPr>
        <p:spPr>
          <a:xfrm>
            <a:off x="7121066" y="1751475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8" name="Google Shape;1048;p27"/>
          <p:cNvSpPr txBox="1">
            <a:spLocks noGrp="1"/>
          </p:cNvSpPr>
          <p:nvPr>
            <p:ph type="title" idx="4"/>
          </p:nvPr>
        </p:nvSpPr>
        <p:spPr>
          <a:xfrm>
            <a:off x="7079111" y="2719900"/>
            <a:ext cx="4029156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9" name="Google Shape;1049;p27"/>
          <p:cNvSpPr txBox="1">
            <a:spLocks noGrp="1"/>
          </p:cNvSpPr>
          <p:nvPr>
            <p:ph type="subTitle" idx="5"/>
          </p:nvPr>
        </p:nvSpPr>
        <p:spPr>
          <a:xfrm>
            <a:off x="7079111" y="3233517"/>
            <a:ext cx="402915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050" name="Google Shape;1050;p27"/>
          <p:cNvGrpSpPr/>
          <p:nvPr/>
        </p:nvGrpSpPr>
        <p:grpSpPr>
          <a:xfrm>
            <a:off x="6096010" y="4634714"/>
            <a:ext cx="3627725" cy="1613686"/>
            <a:chOff x="-4576383" y="194034"/>
            <a:chExt cx="2903522" cy="2295864"/>
          </a:xfrm>
        </p:grpSpPr>
        <p:sp>
          <p:nvSpPr>
            <p:cNvPr id="1051" name="Google Shape;1051;p2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087" name="Google Shape;1087;p27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7"/>
          <p:cNvSpPr txBox="1">
            <a:spLocks noGrp="1"/>
          </p:cNvSpPr>
          <p:nvPr>
            <p:ph type="title" idx="6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511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28"/>
          <p:cNvCxnSpPr/>
          <p:nvPr/>
        </p:nvCxnSpPr>
        <p:spPr>
          <a:xfrm>
            <a:off x="5488504" y="2930133"/>
            <a:ext cx="0" cy="12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8"/>
          <p:cNvCxnSpPr/>
          <p:nvPr/>
        </p:nvCxnSpPr>
        <p:spPr>
          <a:xfrm rot="10800000">
            <a:off x="4690074" y="3895017"/>
            <a:ext cx="87399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28"/>
          <p:cNvGrpSpPr/>
          <p:nvPr/>
        </p:nvGrpSpPr>
        <p:grpSpPr>
          <a:xfrm>
            <a:off x="6989403" y="2744448"/>
            <a:ext cx="3627725" cy="1613686"/>
            <a:chOff x="-4576383" y="194034"/>
            <a:chExt cx="2903522" cy="2295864"/>
          </a:xfrm>
        </p:grpSpPr>
        <p:sp>
          <p:nvSpPr>
            <p:cNvPr id="1093" name="Google Shape;1093;p28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129" name="Google Shape;1129;p28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0" name="Google Shape;1130;p28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1" name="Google Shape;1131;p28"/>
          <p:cNvSpPr txBox="1">
            <a:spLocks noGrp="1"/>
          </p:cNvSpPr>
          <p:nvPr>
            <p:ph type="title"/>
          </p:nvPr>
        </p:nvSpPr>
        <p:spPr>
          <a:xfrm>
            <a:off x="6875939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2" name="Google Shape;1132;p28"/>
          <p:cNvSpPr txBox="1">
            <a:spLocks noGrp="1"/>
          </p:cNvSpPr>
          <p:nvPr>
            <p:ph type="subTitle" idx="3"/>
          </p:nvPr>
        </p:nvSpPr>
        <p:spPr>
          <a:xfrm>
            <a:off x="6875999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3" name="Google Shape;1133;p28"/>
          <p:cNvSpPr txBox="1">
            <a:spLocks noGrp="1"/>
          </p:cNvSpPr>
          <p:nvPr>
            <p:ph type="title" idx="4"/>
          </p:nvPr>
        </p:nvSpPr>
        <p:spPr>
          <a:xfrm>
            <a:off x="1841806" y="4470467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4" name="Google Shape;1134;p28"/>
          <p:cNvSpPr txBox="1">
            <a:spLocks noGrp="1"/>
          </p:cNvSpPr>
          <p:nvPr>
            <p:ph type="subTitle" idx="5"/>
          </p:nvPr>
        </p:nvSpPr>
        <p:spPr>
          <a:xfrm>
            <a:off x="1841865" y="5345600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8"/>
          <p:cNvSpPr txBox="1">
            <a:spLocks noGrp="1"/>
          </p:cNvSpPr>
          <p:nvPr>
            <p:ph type="title" idx="6"/>
          </p:nvPr>
        </p:nvSpPr>
        <p:spPr>
          <a:xfrm>
            <a:off x="6875911" y="1422129"/>
            <a:ext cx="3460978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36" name="Google Shape;1136;p28"/>
          <p:cNvSpPr txBox="1">
            <a:spLocks noGrp="1"/>
          </p:cNvSpPr>
          <p:nvPr>
            <p:ph type="subTitle" idx="7"/>
          </p:nvPr>
        </p:nvSpPr>
        <p:spPr>
          <a:xfrm>
            <a:off x="6875970" y="2297263"/>
            <a:ext cx="3460978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37" name="Google Shape;1137;p28"/>
          <p:cNvCxnSpPr/>
          <p:nvPr/>
        </p:nvCxnSpPr>
        <p:spPr>
          <a:xfrm rot="10800000">
            <a:off x="1095348" y="4079800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28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9" name="Google Shape;1139;p28"/>
          <p:cNvSpPr txBox="1">
            <a:spLocks noGrp="1"/>
          </p:cNvSpPr>
          <p:nvPr>
            <p:ph type="title" idx="8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9797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29"/>
          <p:cNvGrpSpPr/>
          <p:nvPr/>
        </p:nvGrpSpPr>
        <p:grpSpPr>
          <a:xfrm>
            <a:off x="-1600701" y="4187431"/>
            <a:ext cx="3627725" cy="1613686"/>
            <a:chOff x="-4576383" y="194034"/>
            <a:chExt cx="2903522" cy="2295864"/>
          </a:xfrm>
        </p:grpSpPr>
        <p:sp>
          <p:nvSpPr>
            <p:cNvPr id="1142" name="Google Shape;1142;p29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178" name="Google Shape;1178;p29"/>
          <p:cNvCxnSpPr/>
          <p:nvPr/>
        </p:nvCxnSpPr>
        <p:spPr>
          <a:xfrm>
            <a:off x="11108267" y="4730917"/>
            <a:ext cx="0" cy="2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9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0" name="Google Shape;1180;p29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181" name="Google Shape;1181;p29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9"/>
          <p:cNvSpPr txBox="1">
            <a:spLocks noGrp="1"/>
          </p:cNvSpPr>
          <p:nvPr>
            <p:ph type="title"/>
          </p:nvPr>
        </p:nvSpPr>
        <p:spPr>
          <a:xfrm>
            <a:off x="1083826" y="36344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3" name="Google Shape;1183;p29"/>
          <p:cNvSpPr txBox="1">
            <a:spLocks noGrp="1"/>
          </p:cNvSpPr>
          <p:nvPr>
            <p:ph type="subTitle" idx="3"/>
          </p:nvPr>
        </p:nvSpPr>
        <p:spPr>
          <a:xfrm>
            <a:off x="1083734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4" name="Google Shape;1184;p29"/>
          <p:cNvSpPr txBox="1">
            <a:spLocks noGrp="1"/>
          </p:cNvSpPr>
          <p:nvPr>
            <p:ph type="title" idx="4"/>
          </p:nvPr>
        </p:nvSpPr>
        <p:spPr>
          <a:xfrm>
            <a:off x="6096000" y="36344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5" name="Google Shape;1185;p29"/>
          <p:cNvSpPr txBox="1">
            <a:spLocks noGrp="1"/>
          </p:cNvSpPr>
          <p:nvPr>
            <p:ph type="subTitle" idx="5"/>
          </p:nvPr>
        </p:nvSpPr>
        <p:spPr>
          <a:xfrm>
            <a:off x="6096000" y="40972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6" name="Google Shape;1186;p29"/>
          <p:cNvSpPr txBox="1">
            <a:spLocks noGrp="1"/>
          </p:cNvSpPr>
          <p:nvPr>
            <p:ph type="title" idx="6"/>
          </p:nvPr>
        </p:nvSpPr>
        <p:spPr>
          <a:xfrm>
            <a:off x="1083832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7" name="Google Shape;1187;p29"/>
          <p:cNvSpPr txBox="1">
            <a:spLocks noGrp="1"/>
          </p:cNvSpPr>
          <p:nvPr>
            <p:ph type="subTitle" idx="7"/>
          </p:nvPr>
        </p:nvSpPr>
        <p:spPr>
          <a:xfrm>
            <a:off x="1083734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88" name="Google Shape;1188;p29"/>
          <p:cNvSpPr txBox="1">
            <a:spLocks noGrp="1"/>
          </p:cNvSpPr>
          <p:nvPr>
            <p:ph type="title" idx="8"/>
          </p:nvPr>
        </p:nvSpPr>
        <p:spPr>
          <a:xfrm>
            <a:off x="6096099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9" name="Google Shape;1189;p29"/>
          <p:cNvSpPr txBox="1">
            <a:spLocks noGrp="1"/>
          </p:cNvSpPr>
          <p:nvPr>
            <p:ph type="subTitle" idx="9"/>
          </p:nvPr>
        </p:nvSpPr>
        <p:spPr>
          <a:xfrm>
            <a:off x="6096000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90" name="Google Shape;1190;p29"/>
          <p:cNvSpPr txBox="1">
            <a:spLocks noGrp="1"/>
          </p:cNvSpPr>
          <p:nvPr>
            <p:ph type="title" idx="13"/>
          </p:nvPr>
        </p:nvSpPr>
        <p:spPr>
          <a:xfrm>
            <a:off x="1083733" y="1329450"/>
            <a:ext cx="6744178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863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30"/>
          <p:cNvGrpSpPr/>
          <p:nvPr/>
        </p:nvGrpSpPr>
        <p:grpSpPr>
          <a:xfrm>
            <a:off x="4282141" y="2550673"/>
            <a:ext cx="3627725" cy="1613686"/>
            <a:chOff x="-4576383" y="194034"/>
            <a:chExt cx="2903522" cy="2295864"/>
          </a:xfrm>
        </p:grpSpPr>
        <p:sp>
          <p:nvSpPr>
            <p:cNvPr id="1193" name="Google Shape;1193;p30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229" name="Google Shape;1229;p30"/>
          <p:cNvCxnSpPr/>
          <p:nvPr/>
        </p:nvCxnSpPr>
        <p:spPr>
          <a:xfrm>
            <a:off x="7474489" y="2139333"/>
            <a:ext cx="51608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30"/>
          <p:cNvSpPr txBox="1">
            <a:spLocks noGrp="1"/>
          </p:cNvSpPr>
          <p:nvPr>
            <p:ph type="title"/>
          </p:nvPr>
        </p:nvSpPr>
        <p:spPr>
          <a:xfrm>
            <a:off x="2144270" y="3532800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1" name="Google Shape;1231;p30"/>
          <p:cNvSpPr txBox="1">
            <a:spLocks noGrp="1"/>
          </p:cNvSpPr>
          <p:nvPr>
            <p:ph type="subTitle" idx="1"/>
          </p:nvPr>
        </p:nvSpPr>
        <p:spPr>
          <a:xfrm>
            <a:off x="2144178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2" name="Google Shape;1232;p30"/>
          <p:cNvSpPr txBox="1">
            <a:spLocks noGrp="1"/>
          </p:cNvSpPr>
          <p:nvPr>
            <p:ph type="title" idx="2"/>
          </p:nvPr>
        </p:nvSpPr>
        <p:spPr>
          <a:xfrm>
            <a:off x="7156445" y="353283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3" name="Google Shape;1233;p30"/>
          <p:cNvSpPr txBox="1">
            <a:spLocks noGrp="1"/>
          </p:cNvSpPr>
          <p:nvPr>
            <p:ph type="subTitle" idx="3"/>
          </p:nvPr>
        </p:nvSpPr>
        <p:spPr>
          <a:xfrm>
            <a:off x="7156445" y="399565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4" name="Google Shape;1234;p30"/>
          <p:cNvSpPr txBox="1">
            <a:spLocks noGrp="1"/>
          </p:cNvSpPr>
          <p:nvPr>
            <p:ph type="title" idx="4"/>
          </p:nvPr>
        </p:nvSpPr>
        <p:spPr>
          <a:xfrm>
            <a:off x="2144276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5" name="Google Shape;1235;p30"/>
          <p:cNvSpPr txBox="1">
            <a:spLocks noGrp="1"/>
          </p:cNvSpPr>
          <p:nvPr>
            <p:ph type="subTitle" idx="5"/>
          </p:nvPr>
        </p:nvSpPr>
        <p:spPr>
          <a:xfrm>
            <a:off x="2144178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6" name="Google Shape;1236;p30"/>
          <p:cNvSpPr txBox="1">
            <a:spLocks noGrp="1"/>
          </p:cNvSpPr>
          <p:nvPr>
            <p:ph type="title" idx="6"/>
          </p:nvPr>
        </p:nvSpPr>
        <p:spPr>
          <a:xfrm>
            <a:off x="7156543" y="5086983"/>
            <a:ext cx="3951644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subTitle" idx="7"/>
          </p:nvPr>
        </p:nvSpPr>
        <p:spPr>
          <a:xfrm>
            <a:off x="7156445" y="5549800"/>
            <a:ext cx="3951644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8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39" name="Google Shape;1239;p30"/>
          <p:cNvSpPr txBox="1">
            <a:spLocks noGrp="1"/>
          </p:cNvSpPr>
          <p:nvPr>
            <p:ph type="subTitle" idx="9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40" name="Google Shape;1240;p30"/>
          <p:cNvCxnSpPr/>
          <p:nvPr/>
        </p:nvCxnSpPr>
        <p:spPr>
          <a:xfrm>
            <a:off x="0" y="745465"/>
            <a:ext cx="11120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30"/>
          <p:cNvCxnSpPr/>
          <p:nvPr/>
        </p:nvCxnSpPr>
        <p:spPr>
          <a:xfrm>
            <a:off x="1065659" y="4382200"/>
            <a:ext cx="0" cy="2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30"/>
          <p:cNvSpPr txBox="1">
            <a:spLocks noGrp="1"/>
          </p:cNvSpPr>
          <p:nvPr>
            <p:ph type="title" idx="13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6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1"/>
          <p:cNvGrpSpPr/>
          <p:nvPr/>
        </p:nvGrpSpPr>
        <p:grpSpPr>
          <a:xfrm>
            <a:off x="-204553" y="4174664"/>
            <a:ext cx="3627725" cy="1613686"/>
            <a:chOff x="-4576383" y="194034"/>
            <a:chExt cx="2903522" cy="2295864"/>
          </a:xfrm>
        </p:grpSpPr>
        <p:sp>
          <p:nvSpPr>
            <p:cNvPr id="1245" name="Google Shape;1245;p31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281" name="Google Shape;1281;p31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sp>
        <p:nvSpPr>
          <p:cNvPr id="1282" name="Google Shape;1282;p31"/>
          <p:cNvSpPr txBox="1">
            <a:spLocks noGrp="1"/>
          </p:cNvSpPr>
          <p:nvPr>
            <p:ph type="title"/>
          </p:nvPr>
        </p:nvSpPr>
        <p:spPr>
          <a:xfrm>
            <a:off x="6713114" y="19703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3" name="Google Shape;1283;p31"/>
          <p:cNvSpPr txBox="1">
            <a:spLocks noGrp="1"/>
          </p:cNvSpPr>
          <p:nvPr>
            <p:ph type="subTitle" idx="1"/>
          </p:nvPr>
        </p:nvSpPr>
        <p:spPr>
          <a:xfrm>
            <a:off x="6713025" y="2433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4" name="Google Shape;1284;p31"/>
          <p:cNvSpPr txBox="1">
            <a:spLocks noGrp="1"/>
          </p:cNvSpPr>
          <p:nvPr>
            <p:ph type="title" idx="2"/>
          </p:nvPr>
        </p:nvSpPr>
        <p:spPr>
          <a:xfrm>
            <a:off x="1700869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5" name="Google Shape;1285;p31"/>
          <p:cNvSpPr txBox="1">
            <a:spLocks noGrp="1"/>
          </p:cNvSpPr>
          <p:nvPr>
            <p:ph type="subTitle" idx="3"/>
          </p:nvPr>
        </p:nvSpPr>
        <p:spPr>
          <a:xfrm>
            <a:off x="1700774" y="3991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6" name="Google Shape;1286;p31"/>
          <p:cNvSpPr txBox="1">
            <a:spLocks noGrp="1"/>
          </p:cNvSpPr>
          <p:nvPr>
            <p:ph type="title" idx="4"/>
          </p:nvPr>
        </p:nvSpPr>
        <p:spPr>
          <a:xfrm>
            <a:off x="6713055" y="35286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7" name="Google Shape;1287;p31"/>
          <p:cNvSpPr txBox="1">
            <a:spLocks noGrp="1"/>
          </p:cNvSpPr>
          <p:nvPr>
            <p:ph type="subTitle" idx="5"/>
          </p:nvPr>
        </p:nvSpPr>
        <p:spPr>
          <a:xfrm>
            <a:off x="6713055" y="3991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88" name="Google Shape;1288;p31"/>
          <p:cNvSpPr txBox="1">
            <a:spLocks noGrp="1"/>
          </p:cNvSpPr>
          <p:nvPr>
            <p:ph type="title" idx="6"/>
          </p:nvPr>
        </p:nvSpPr>
        <p:spPr>
          <a:xfrm>
            <a:off x="1700869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89" name="Google Shape;1289;p31"/>
          <p:cNvSpPr txBox="1">
            <a:spLocks noGrp="1"/>
          </p:cNvSpPr>
          <p:nvPr>
            <p:ph type="subTitle" idx="7"/>
          </p:nvPr>
        </p:nvSpPr>
        <p:spPr>
          <a:xfrm>
            <a:off x="1700774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0" name="Google Shape;1290;p31"/>
          <p:cNvSpPr txBox="1">
            <a:spLocks noGrp="1"/>
          </p:cNvSpPr>
          <p:nvPr>
            <p:ph type="title" idx="8"/>
          </p:nvPr>
        </p:nvSpPr>
        <p:spPr>
          <a:xfrm>
            <a:off x="6713151" y="50869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91" name="Google Shape;1291;p31"/>
          <p:cNvSpPr txBox="1">
            <a:spLocks noGrp="1"/>
          </p:cNvSpPr>
          <p:nvPr>
            <p:ph type="subTitle" idx="9"/>
          </p:nvPr>
        </p:nvSpPr>
        <p:spPr>
          <a:xfrm>
            <a:off x="6713055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2" name="Google Shape;1292;p31"/>
          <p:cNvSpPr txBox="1">
            <a:spLocks noGrp="1"/>
          </p:cNvSpPr>
          <p:nvPr>
            <p:ph type="subTitle" idx="13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93" name="Google Shape;1293;p31"/>
          <p:cNvSpPr txBox="1">
            <a:spLocks noGrp="1"/>
          </p:cNvSpPr>
          <p:nvPr>
            <p:ph type="subTitle" idx="14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294" name="Google Shape;1294;p31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5" name="Google Shape;1295;p31"/>
          <p:cNvSpPr txBox="1">
            <a:spLocks noGrp="1"/>
          </p:cNvSpPr>
          <p:nvPr>
            <p:ph type="title" idx="15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71741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2"/>
          <p:cNvGrpSpPr/>
          <p:nvPr/>
        </p:nvGrpSpPr>
        <p:grpSpPr>
          <a:xfrm>
            <a:off x="7480455" y="1327423"/>
            <a:ext cx="3627725" cy="1613686"/>
            <a:chOff x="-4576383" y="194034"/>
            <a:chExt cx="2903522" cy="2295864"/>
          </a:xfrm>
        </p:grpSpPr>
        <p:sp>
          <p:nvSpPr>
            <p:cNvPr id="1298" name="Google Shape;1298;p32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34" name="Google Shape;1334;p32"/>
          <p:cNvCxnSpPr/>
          <p:nvPr/>
        </p:nvCxnSpPr>
        <p:spPr>
          <a:xfrm rot="10800000">
            <a:off x="1095348" y="3471783"/>
            <a:ext cx="0" cy="3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32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6" name="Google Shape;1336;p32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7" name="Google Shape;1337;p32"/>
          <p:cNvSpPr txBox="1">
            <a:spLocks noGrp="1"/>
          </p:cNvSpPr>
          <p:nvPr>
            <p:ph type="title"/>
          </p:nvPr>
        </p:nvSpPr>
        <p:spPr>
          <a:xfrm>
            <a:off x="1784892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38" name="Google Shape;1338;p32"/>
          <p:cNvSpPr txBox="1">
            <a:spLocks noGrp="1"/>
          </p:cNvSpPr>
          <p:nvPr>
            <p:ph type="subTitle" idx="3"/>
          </p:nvPr>
        </p:nvSpPr>
        <p:spPr>
          <a:xfrm>
            <a:off x="1784803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39" name="Google Shape;1339;p32"/>
          <p:cNvSpPr txBox="1">
            <a:spLocks noGrp="1"/>
          </p:cNvSpPr>
          <p:nvPr>
            <p:ph type="title" idx="4"/>
          </p:nvPr>
        </p:nvSpPr>
        <p:spPr>
          <a:xfrm>
            <a:off x="6500655" y="252910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0" name="Google Shape;1340;p32"/>
          <p:cNvSpPr txBox="1">
            <a:spLocks noGrp="1"/>
          </p:cNvSpPr>
          <p:nvPr>
            <p:ph type="subTitle" idx="5"/>
          </p:nvPr>
        </p:nvSpPr>
        <p:spPr>
          <a:xfrm>
            <a:off x="6500566" y="294111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 idx="6"/>
          </p:nvPr>
        </p:nvSpPr>
        <p:spPr>
          <a:xfrm>
            <a:off x="1784898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7"/>
          </p:nvPr>
        </p:nvSpPr>
        <p:spPr>
          <a:xfrm>
            <a:off x="1784803" y="4245467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3" name="Google Shape;1343;p32"/>
          <p:cNvSpPr txBox="1">
            <a:spLocks noGrp="1"/>
          </p:cNvSpPr>
          <p:nvPr>
            <p:ph type="title" idx="8"/>
          </p:nvPr>
        </p:nvSpPr>
        <p:spPr>
          <a:xfrm>
            <a:off x="6629011" y="3833450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4" name="Google Shape;1344;p32"/>
          <p:cNvSpPr txBox="1">
            <a:spLocks noGrp="1"/>
          </p:cNvSpPr>
          <p:nvPr>
            <p:ph type="subTitle" idx="9"/>
          </p:nvPr>
        </p:nvSpPr>
        <p:spPr>
          <a:xfrm>
            <a:off x="6629011" y="4245461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5" name="Google Shape;1345;p32"/>
          <p:cNvSpPr txBox="1">
            <a:spLocks noGrp="1"/>
          </p:cNvSpPr>
          <p:nvPr>
            <p:ph type="title" idx="13"/>
          </p:nvPr>
        </p:nvSpPr>
        <p:spPr>
          <a:xfrm>
            <a:off x="1784898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6" name="Google Shape;1346;p32"/>
          <p:cNvSpPr txBox="1">
            <a:spLocks noGrp="1"/>
          </p:cNvSpPr>
          <p:nvPr>
            <p:ph type="subTitle" idx="14"/>
          </p:nvPr>
        </p:nvSpPr>
        <p:spPr>
          <a:xfrm>
            <a:off x="1784803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7" name="Google Shape;1347;p32"/>
          <p:cNvSpPr txBox="1">
            <a:spLocks noGrp="1"/>
          </p:cNvSpPr>
          <p:nvPr>
            <p:ph type="title" idx="15"/>
          </p:nvPr>
        </p:nvSpPr>
        <p:spPr>
          <a:xfrm>
            <a:off x="6629106" y="5137783"/>
            <a:ext cx="3815467" cy="3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8" name="Google Shape;1348;p32"/>
          <p:cNvSpPr txBox="1">
            <a:spLocks noGrp="1"/>
          </p:cNvSpPr>
          <p:nvPr>
            <p:ph type="subTitle" idx="16"/>
          </p:nvPr>
        </p:nvSpPr>
        <p:spPr>
          <a:xfrm>
            <a:off x="6629011" y="5549800"/>
            <a:ext cx="3815467" cy="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49" name="Google Shape;1349;p32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0" name="Google Shape;1350;p32"/>
          <p:cNvSpPr txBox="1">
            <a:spLocks noGrp="1"/>
          </p:cNvSpPr>
          <p:nvPr>
            <p:ph type="title" idx="17"/>
          </p:nvPr>
        </p:nvSpPr>
        <p:spPr>
          <a:xfrm>
            <a:off x="1083734" y="1329450"/>
            <a:ext cx="5372444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4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1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7" name="Google Shape;47;p7"/>
          <p:cNvGrpSpPr/>
          <p:nvPr/>
        </p:nvGrpSpPr>
        <p:grpSpPr>
          <a:xfrm rot="10800000" flipH="1">
            <a:off x="565703" y="496030"/>
            <a:ext cx="1335416" cy="1305113"/>
            <a:chOff x="1601875" y="3436850"/>
            <a:chExt cx="1534725" cy="1499900"/>
          </a:xfrm>
        </p:grpSpPr>
        <p:sp>
          <p:nvSpPr>
            <p:cNvPr id="48" name="Google Shape;48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7"/>
          <p:cNvGrpSpPr/>
          <p:nvPr/>
        </p:nvGrpSpPr>
        <p:grpSpPr>
          <a:xfrm rot="10800000">
            <a:off x="10290869" y="496030"/>
            <a:ext cx="1335416" cy="1305113"/>
            <a:chOff x="1601875" y="3436850"/>
            <a:chExt cx="1534725" cy="1499900"/>
          </a:xfrm>
        </p:grpSpPr>
        <p:sp>
          <p:nvSpPr>
            <p:cNvPr id="56" name="Google Shape;56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9177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2" name="Google Shape;1352;p33"/>
          <p:cNvCxnSpPr/>
          <p:nvPr/>
        </p:nvCxnSpPr>
        <p:spPr>
          <a:xfrm>
            <a:off x="1793630" y="4041587"/>
            <a:ext cx="0" cy="21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33"/>
          <p:cNvSpPr/>
          <p:nvPr/>
        </p:nvSpPr>
        <p:spPr>
          <a:xfrm>
            <a:off x="-2452910" y="4258900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354" name="Google Shape;1354;p33"/>
          <p:cNvGrpSpPr/>
          <p:nvPr/>
        </p:nvGrpSpPr>
        <p:grpSpPr>
          <a:xfrm>
            <a:off x="6101462" y="1815314"/>
            <a:ext cx="3627725" cy="1613686"/>
            <a:chOff x="-4576383" y="194034"/>
            <a:chExt cx="2903522" cy="2295864"/>
          </a:xfrm>
        </p:grpSpPr>
        <p:sp>
          <p:nvSpPr>
            <p:cNvPr id="1355" name="Google Shape;1355;p33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391" name="Google Shape;1391;p33"/>
          <p:cNvCxnSpPr/>
          <p:nvPr/>
        </p:nvCxnSpPr>
        <p:spPr>
          <a:xfrm>
            <a:off x="6101452" y="6254750"/>
            <a:ext cx="67822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2" name="Google Shape;1392;p33"/>
          <p:cNvCxnSpPr/>
          <p:nvPr/>
        </p:nvCxnSpPr>
        <p:spPr>
          <a:xfrm flipH="1">
            <a:off x="11108119" y="1622783"/>
            <a:ext cx="16711" cy="21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3" name="Google Shape;1393;p33"/>
          <p:cNvSpPr txBox="1">
            <a:spLocks noGrp="1"/>
          </p:cNvSpPr>
          <p:nvPr>
            <p:ph type="title" hasCustomPrompt="1"/>
          </p:nvPr>
        </p:nvSpPr>
        <p:spPr>
          <a:xfrm>
            <a:off x="1083733" y="1674425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4" name="Google Shape;1394;p33"/>
          <p:cNvSpPr txBox="1">
            <a:spLocks noGrp="1"/>
          </p:cNvSpPr>
          <p:nvPr>
            <p:ph type="subTitle" idx="1"/>
          </p:nvPr>
        </p:nvSpPr>
        <p:spPr>
          <a:xfrm>
            <a:off x="1245656" y="2824242"/>
            <a:ext cx="5866311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5" name="Google Shape;1395;p33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6" name="Google Shape;1396;p33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97" name="Google Shape;1397;p33"/>
          <p:cNvSpPr txBox="1">
            <a:spLocks noGrp="1"/>
          </p:cNvSpPr>
          <p:nvPr>
            <p:ph type="title" idx="4" hasCustomPrompt="1"/>
          </p:nvPr>
        </p:nvSpPr>
        <p:spPr>
          <a:xfrm>
            <a:off x="3875348" y="3634559"/>
            <a:ext cx="7232711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398" name="Google Shape;1398;p33"/>
          <p:cNvSpPr txBox="1">
            <a:spLocks noGrp="1"/>
          </p:cNvSpPr>
          <p:nvPr>
            <p:ph type="subTitle" idx="5"/>
          </p:nvPr>
        </p:nvSpPr>
        <p:spPr>
          <a:xfrm>
            <a:off x="4174423" y="4784375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399" name="Google Shape;1399;p33"/>
          <p:cNvCxnSpPr/>
          <p:nvPr/>
        </p:nvCxnSpPr>
        <p:spPr>
          <a:xfrm>
            <a:off x="0" y="5947350"/>
            <a:ext cx="3868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33"/>
          <p:cNvCxnSpPr/>
          <p:nvPr/>
        </p:nvCxnSpPr>
        <p:spPr>
          <a:xfrm>
            <a:off x="-75466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4666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34"/>
          <p:cNvGrpSpPr/>
          <p:nvPr/>
        </p:nvGrpSpPr>
        <p:grpSpPr>
          <a:xfrm>
            <a:off x="7465195" y="2142673"/>
            <a:ext cx="3627725" cy="1613686"/>
            <a:chOff x="-4576383" y="194034"/>
            <a:chExt cx="2903522" cy="2295864"/>
          </a:xfrm>
        </p:grpSpPr>
        <p:sp>
          <p:nvSpPr>
            <p:cNvPr id="1403" name="Google Shape;1403;p34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39" name="Google Shape;1439;p34"/>
          <p:cNvCxnSpPr/>
          <p:nvPr/>
        </p:nvCxnSpPr>
        <p:spPr>
          <a:xfrm>
            <a:off x="-317126" y="5413750"/>
            <a:ext cx="2290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34"/>
          <p:cNvCxnSpPr/>
          <p:nvPr/>
        </p:nvCxnSpPr>
        <p:spPr>
          <a:xfrm rot="10800000">
            <a:off x="1083733" y="4620800"/>
            <a:ext cx="0" cy="24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1" name="Google Shape;1441;p34"/>
          <p:cNvSpPr txBox="1">
            <a:spLocks noGrp="1"/>
          </p:cNvSpPr>
          <p:nvPr>
            <p:ph type="title" hasCustomPrompt="1"/>
          </p:nvPr>
        </p:nvSpPr>
        <p:spPr>
          <a:xfrm>
            <a:off x="1083733" y="2806892"/>
            <a:ext cx="5704889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2" name="Google Shape;1442;p34"/>
          <p:cNvSpPr txBox="1">
            <a:spLocks noGrp="1"/>
          </p:cNvSpPr>
          <p:nvPr>
            <p:ph type="subTitle" idx="1"/>
          </p:nvPr>
        </p:nvSpPr>
        <p:spPr>
          <a:xfrm>
            <a:off x="1083733" y="3956709"/>
            <a:ext cx="57048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3" name="Google Shape;1443;p34"/>
          <p:cNvSpPr txBox="1">
            <a:spLocks noGrp="1"/>
          </p:cNvSpPr>
          <p:nvPr>
            <p:ph type="title" idx="2" hasCustomPrompt="1"/>
          </p:nvPr>
        </p:nvSpPr>
        <p:spPr>
          <a:xfrm>
            <a:off x="4211821" y="4559117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4" name="Google Shape;1444;p34"/>
          <p:cNvSpPr txBox="1">
            <a:spLocks noGrp="1"/>
          </p:cNvSpPr>
          <p:nvPr>
            <p:ph type="subTitle" idx="3"/>
          </p:nvPr>
        </p:nvSpPr>
        <p:spPr>
          <a:xfrm>
            <a:off x="4288960" y="5708933"/>
            <a:ext cx="6805689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5" name="Google Shape;1445;p34"/>
          <p:cNvSpPr txBox="1">
            <a:spLocks noGrp="1"/>
          </p:cNvSpPr>
          <p:nvPr>
            <p:ph type="title" idx="4" hasCustomPrompt="1"/>
          </p:nvPr>
        </p:nvSpPr>
        <p:spPr>
          <a:xfrm>
            <a:off x="4211822" y="1054675"/>
            <a:ext cx="6896356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8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6" name="Google Shape;1446;p34"/>
          <p:cNvSpPr txBox="1">
            <a:spLocks noGrp="1"/>
          </p:cNvSpPr>
          <p:nvPr>
            <p:ph type="subTitle" idx="5"/>
          </p:nvPr>
        </p:nvSpPr>
        <p:spPr>
          <a:xfrm>
            <a:off x="4211941" y="2204492"/>
            <a:ext cx="6896356" cy="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7" name="Google Shape;1447;p34"/>
          <p:cNvSpPr txBox="1">
            <a:spLocks noGrp="1"/>
          </p:cNvSpPr>
          <p:nvPr>
            <p:ph type="subTitle" idx="6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8" name="Google Shape;1448;p34"/>
          <p:cNvSpPr txBox="1">
            <a:spLocks noGrp="1"/>
          </p:cNvSpPr>
          <p:nvPr>
            <p:ph type="subTitle" idx="7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49" name="Google Shape;1449;p34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6368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1" name="Google Shape;1451;p35"/>
          <p:cNvCxnSpPr/>
          <p:nvPr/>
        </p:nvCxnSpPr>
        <p:spPr>
          <a:xfrm>
            <a:off x="-288089" y="4823850"/>
            <a:ext cx="25543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" name="Google Shape;1452;p35"/>
          <p:cNvCxnSpPr/>
          <p:nvPr/>
        </p:nvCxnSpPr>
        <p:spPr>
          <a:xfrm>
            <a:off x="1105126" y="4234200"/>
            <a:ext cx="0" cy="92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3" name="Google Shape;1453;p35"/>
          <p:cNvGrpSpPr/>
          <p:nvPr/>
        </p:nvGrpSpPr>
        <p:grpSpPr>
          <a:xfrm>
            <a:off x="8620289" y="4939506"/>
            <a:ext cx="3627725" cy="1613686"/>
            <a:chOff x="-4576383" y="194034"/>
            <a:chExt cx="2903522" cy="2295864"/>
          </a:xfrm>
        </p:grpSpPr>
        <p:sp>
          <p:nvSpPr>
            <p:cNvPr id="1454" name="Google Shape;1454;p35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490" name="Google Shape;1490;p35"/>
          <p:cNvCxnSpPr/>
          <p:nvPr/>
        </p:nvCxnSpPr>
        <p:spPr>
          <a:xfrm>
            <a:off x="11124830" y="3124200"/>
            <a:ext cx="0" cy="3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1" name="Google Shape;1491;p35"/>
          <p:cNvSpPr txBox="1">
            <a:spLocks noGrp="1"/>
          </p:cNvSpPr>
          <p:nvPr>
            <p:ph type="title"/>
          </p:nvPr>
        </p:nvSpPr>
        <p:spPr>
          <a:xfrm>
            <a:off x="2496889" y="1433211"/>
            <a:ext cx="7198222" cy="1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92" name="Google Shape;1492;p35"/>
          <p:cNvSpPr txBox="1">
            <a:spLocks noGrp="1"/>
          </p:cNvSpPr>
          <p:nvPr>
            <p:ph type="subTitle" idx="1"/>
          </p:nvPr>
        </p:nvSpPr>
        <p:spPr>
          <a:xfrm>
            <a:off x="3172978" y="2933112"/>
            <a:ext cx="5846044" cy="1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 Light"/>
              <a:buNone/>
              <a:defRPr sz="17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3" name="Google Shape;1493;p35"/>
          <p:cNvSpPr txBox="1">
            <a:spLocks noGrp="1"/>
          </p:cNvSpPr>
          <p:nvPr>
            <p:ph type="subTitle" idx="2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94" name="Google Shape;1494;p35"/>
          <p:cNvSpPr txBox="1">
            <a:spLocks noGrp="1"/>
          </p:cNvSpPr>
          <p:nvPr>
            <p:ph type="subTitle" idx="3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495" name="Google Shape;1495;p35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6" name="Google Shape;1496;p35"/>
          <p:cNvSpPr txBox="1"/>
          <p:nvPr/>
        </p:nvSpPr>
        <p:spPr>
          <a:xfrm>
            <a:off x="1493689" y="5274313"/>
            <a:ext cx="9204622" cy="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infographics &amp; images by </a:t>
            </a:r>
            <a:r>
              <a:rPr lang="en" sz="1333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35"/>
          <p:cNvSpPr txBox="1"/>
          <p:nvPr/>
        </p:nvSpPr>
        <p:spPr>
          <a:xfrm>
            <a:off x="2752356" y="5959763"/>
            <a:ext cx="6687289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</a:t>
            </a:r>
            <a:endParaRPr sz="1333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8493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36"/>
          <p:cNvGrpSpPr/>
          <p:nvPr/>
        </p:nvGrpSpPr>
        <p:grpSpPr>
          <a:xfrm>
            <a:off x="1083743" y="1815306"/>
            <a:ext cx="3627725" cy="1613686"/>
            <a:chOff x="-4576383" y="194034"/>
            <a:chExt cx="2903522" cy="2295864"/>
          </a:xfrm>
        </p:grpSpPr>
        <p:sp>
          <p:nvSpPr>
            <p:cNvPr id="1500" name="Google Shape;1500;p36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sp>
        <p:nvSpPr>
          <p:cNvPr id="1536" name="Google Shape;1536;p36"/>
          <p:cNvSpPr/>
          <p:nvPr/>
        </p:nvSpPr>
        <p:spPr>
          <a:xfrm>
            <a:off x="8660800" y="4606433"/>
            <a:ext cx="4894933" cy="3793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37" name="Google Shape;1537;p36"/>
          <p:cNvCxnSpPr/>
          <p:nvPr/>
        </p:nvCxnSpPr>
        <p:spPr>
          <a:xfrm>
            <a:off x="-134933" y="4873583"/>
            <a:ext cx="747413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6"/>
          <p:cNvCxnSpPr/>
          <p:nvPr/>
        </p:nvCxnSpPr>
        <p:spPr>
          <a:xfrm>
            <a:off x="1065659" y="3992667"/>
            <a:ext cx="0" cy="2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36"/>
          <p:cNvCxnSpPr/>
          <p:nvPr/>
        </p:nvCxnSpPr>
        <p:spPr>
          <a:xfrm>
            <a:off x="6108148" y="6249867"/>
            <a:ext cx="6219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36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1" name="Google Shape;1541;p36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42" name="Google Shape;1542;p36"/>
          <p:cNvCxnSpPr/>
          <p:nvPr/>
        </p:nvCxnSpPr>
        <p:spPr>
          <a:xfrm>
            <a:off x="1101837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5039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7"/>
          <p:cNvGrpSpPr/>
          <p:nvPr/>
        </p:nvGrpSpPr>
        <p:grpSpPr>
          <a:xfrm>
            <a:off x="4107832" y="2920998"/>
            <a:ext cx="3627725" cy="1613686"/>
            <a:chOff x="-4576383" y="194034"/>
            <a:chExt cx="2903522" cy="2295864"/>
          </a:xfrm>
        </p:grpSpPr>
        <p:sp>
          <p:nvSpPr>
            <p:cNvPr id="1545" name="Google Shape;1545;p37"/>
            <p:cNvSpPr/>
            <p:nvPr/>
          </p:nvSpPr>
          <p:spPr>
            <a:xfrm>
              <a:off x="-4576383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-4007259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-3438134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-2869010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-2299885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-1730761" y="194034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-4576383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-4007259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-3438134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-2869010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-2299885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-1730761" y="641625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-4576383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-4007259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-3438134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-2869010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-2299885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-1730761" y="1089216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-4576383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-4007259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-3438134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-2869010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-2299885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-1730761" y="1536807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-4576383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-4007259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-3438134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-2869010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-2299885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-1730761" y="19843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-4576383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-4007259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-3438134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-2869010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-2299885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-1730761" y="2431998"/>
              <a:ext cx="57900" cy="57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</p:grpSp>
      <p:cxnSp>
        <p:nvCxnSpPr>
          <p:cNvPr id="1581" name="Google Shape;1581;p37"/>
          <p:cNvCxnSpPr/>
          <p:nvPr/>
        </p:nvCxnSpPr>
        <p:spPr>
          <a:xfrm>
            <a:off x="9186282" y="5188250"/>
            <a:ext cx="40327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37"/>
          <p:cNvCxnSpPr/>
          <p:nvPr/>
        </p:nvCxnSpPr>
        <p:spPr>
          <a:xfrm>
            <a:off x="-317126" y="6239117"/>
            <a:ext cx="59000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3" name="Google Shape;1583;p37"/>
          <p:cNvCxnSpPr/>
          <p:nvPr/>
        </p:nvCxnSpPr>
        <p:spPr>
          <a:xfrm rot="10800000">
            <a:off x="11108267" y="4107200"/>
            <a:ext cx="0" cy="16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37"/>
          <p:cNvSpPr/>
          <p:nvPr/>
        </p:nvSpPr>
        <p:spPr>
          <a:xfrm>
            <a:off x="0" y="4725833"/>
            <a:ext cx="3726222" cy="319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cxnSp>
        <p:nvCxnSpPr>
          <p:cNvPr id="1585" name="Google Shape;1585;p37"/>
          <p:cNvCxnSpPr/>
          <p:nvPr/>
        </p:nvCxnSpPr>
        <p:spPr>
          <a:xfrm rot="10800000">
            <a:off x="1083733" y="2547800"/>
            <a:ext cx="0" cy="45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6" name="Google Shape;1586;p37"/>
          <p:cNvSpPr txBox="1">
            <a:spLocks noGrp="1"/>
          </p:cNvSpPr>
          <p:nvPr>
            <p:ph type="subTitle" idx="1"/>
          </p:nvPr>
        </p:nvSpPr>
        <p:spPr>
          <a:xfrm>
            <a:off x="1083734" y="343200"/>
            <a:ext cx="3951644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7" name="Google Shape;1587;p37"/>
          <p:cNvSpPr txBox="1">
            <a:spLocks noGrp="1"/>
          </p:cNvSpPr>
          <p:nvPr>
            <p:ph type="subTitle" idx="2"/>
          </p:nvPr>
        </p:nvSpPr>
        <p:spPr>
          <a:xfrm>
            <a:off x="8421956" y="343200"/>
            <a:ext cx="2686222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588" name="Google Shape;1588;p37"/>
          <p:cNvCxnSpPr/>
          <p:nvPr/>
        </p:nvCxnSpPr>
        <p:spPr>
          <a:xfrm>
            <a:off x="-75378" y="745465"/>
            <a:ext cx="1118364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03322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608" y="1703967"/>
            <a:ext cx="85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266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15600" y="4490033"/>
            <a:ext cx="8560800" cy="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265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18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60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36600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5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556251" y="5332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>
            <a:off x="10420418" y="534718"/>
            <a:ext cx="1215333" cy="1092933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>
            <a:off x="504934" y="5160579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 flipH="1">
            <a:off x="10136051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5951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9746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083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130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34125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6668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2908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9974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33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4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65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33992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3992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498883" y="167663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flipH="1">
            <a:off x="10142085" y="5161945"/>
            <a:ext cx="1551007" cy="1528395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99280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1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656561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530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132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148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5373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22297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803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25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22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633636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85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96800" cy="3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0697551" y="467551"/>
            <a:ext cx="1086952" cy="2200592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06014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5" name="Google Shape;175;p24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496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5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5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5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25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4" name="Google Shape;194;p25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67665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6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26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26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6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6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138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2227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4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966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4023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8" name="Google Shape;258;p31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31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31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16662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4" name="Google Shape;274;p32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32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32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32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32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2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32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87055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1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6.xml"/><Relationship Id="rId18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86.xml"/><Relationship Id="rId21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5.xml"/><Relationship Id="rId17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85.xml"/><Relationship Id="rId16" Type="http://schemas.openxmlformats.org/officeDocument/2006/relationships/slideLayout" Target="../slideLayouts/slideLayout199.xml"/><Relationship Id="rId2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5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3.xml"/><Relationship Id="rId19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Relationship Id="rId14" Type="http://schemas.openxmlformats.org/officeDocument/2006/relationships/slideLayout" Target="../slideLayouts/slideLayout197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09.xml"/><Relationship Id="rId21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22.xml"/><Relationship Id="rId2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19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Relationship Id="rId6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theme" Target="../theme/theme6.x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300" y="593367"/>
            <a:ext cx="10297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300" y="1536633"/>
            <a:ext cx="1029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1846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713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  <p:sldLayoutId id="2147483868" r:id="rId25"/>
    <p:sldLayoutId id="2147483869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9746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73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905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617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7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191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4808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620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9422" y="296683"/>
            <a:ext cx="10098489" cy="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layfair Display ExtraBold"/>
              <a:buNone/>
              <a:defRPr sz="3500">
                <a:solidFill>
                  <a:schemeClr val="dk2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9422" y="768317"/>
            <a:ext cx="10098489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6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622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3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622" cy="3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6325" tIns="136325" rIns="136325" bIns="1363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725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40"/>
          <p:cNvSpPr txBox="1">
            <a:spLocks noGrp="1"/>
          </p:cNvSpPr>
          <p:nvPr>
            <p:ph type="title"/>
          </p:nvPr>
        </p:nvSpPr>
        <p:spPr>
          <a:xfrm>
            <a:off x="1424134" y="1244600"/>
            <a:ext cx="93962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Proxima Nova Semibold"/>
              <a:buNone/>
              <a:defRPr sz="3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5" name="Google Shape;1595;p40"/>
          <p:cNvSpPr txBox="1">
            <a:spLocks noGrp="1"/>
          </p:cNvSpPr>
          <p:nvPr>
            <p:ph type="body" idx="1"/>
          </p:nvPr>
        </p:nvSpPr>
        <p:spPr>
          <a:xfrm>
            <a:off x="1424134" y="2260601"/>
            <a:ext cx="9396267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●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○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600"/>
              <a:buFont typeface="Proxima Nova"/>
              <a:buChar char="■"/>
              <a:defRPr sz="16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752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9075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  <p:sldLayoutId id="2147483798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6" r:id="rId56"/>
    <p:sldLayoutId id="2147483807" r:id="rId57"/>
    <p:sldLayoutId id="2147483808" r:id="rId58"/>
    <p:sldLayoutId id="2147483809" r:id="rId59"/>
    <p:sldLayoutId id="2147483810" r:id="rId60"/>
    <p:sldLayoutId id="2147483811" r:id="rId61"/>
    <p:sldLayoutId id="2147483812" r:id="rId62"/>
    <p:sldLayoutId id="2147483813" r:id="rId6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6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679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279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6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9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maxikfedorov/HACK-TRANSNEFT-ASR" TargetMode="External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AF67E-B53D-48C2-A313-08B29B4A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047" y="1916191"/>
            <a:ext cx="10027506" cy="1944000"/>
          </a:xfrm>
        </p:spPr>
        <p:txBody>
          <a:bodyPr anchor="ctr"/>
          <a:lstStyle/>
          <a:p>
            <a:pPr algn="ctr"/>
            <a:r>
              <a:rPr lang="ru-RU" sz="4000" dirty="0" err="1">
                <a:solidFill>
                  <a:schemeClr val="accent5">
                    <a:lumMod val="50000"/>
                  </a:schemeClr>
                </a:solidFill>
              </a:rPr>
              <a:t>Хакатон</a:t>
            </a:r>
            <a:r>
              <a:rPr lang="ru-RU" sz="4000" dirty="0">
                <a:solidFill>
                  <a:schemeClr val="accent5">
                    <a:lumMod val="50000"/>
                  </a:schemeClr>
                </a:solidFill>
              </a:rPr>
              <a:t> «Транснефть — Технологии» </a:t>
            </a:r>
            <a:br>
              <a:rPr lang="ru-RU" sz="4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000" b="0" dirty="0">
                <a:solidFill>
                  <a:schemeClr val="accent5">
                    <a:lumMod val="50000"/>
                  </a:schemeClr>
                </a:solidFill>
              </a:rPr>
              <a:t>по искусственному интеллекту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E28A8-6629-4120-B510-802346BA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000" y="3637253"/>
            <a:ext cx="9027600" cy="6656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Команда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НефтеБоты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Кейс: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ASR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Проект: </a:t>
            </a:r>
            <a:r>
              <a:rPr lang="en-US" sz="2000" b="1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ChronoVox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AI</a:t>
            </a:r>
            <a:endParaRPr lang="ru-RU" sz="20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B2EFE-2B22-4B45-973D-EA27D1A6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1084"/>
            <a:ext cx="6858000" cy="8763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DBBA3-04F1-4857-90BF-3CE68050230C}"/>
              </a:ext>
            </a:extLst>
          </p:cNvPr>
          <p:cNvSpPr txBox="1"/>
          <p:nvPr/>
        </p:nvSpPr>
        <p:spPr>
          <a:xfrm>
            <a:off x="3013800" y="5355425"/>
            <a:ext cx="6696000" cy="8765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Максим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Полубарьев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 Михаил </a:t>
            </a:r>
          </a:p>
          <a:p>
            <a:pPr algn="ctr">
              <a:lnSpc>
                <a:spcPct val="150000"/>
              </a:lnSpc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Федоров Дмитрий</a:t>
            </a:r>
            <a:b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libri" panose="020F0502020204030204" pitchFamily="34" charset="0"/>
              </a:rPr>
              <a:t>Самсоненко Станислав</a:t>
            </a:r>
            <a:endParaRPr lang="ru-RU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277600" cy="863600"/>
          </a:xfrm>
        </p:spPr>
        <p:txBody>
          <a:bodyPr/>
          <a:lstStyle/>
          <a:p>
            <a:r>
              <a:rPr lang="ru-RU" sz="4400" dirty="0"/>
              <a:t>ПОСТАНОВКА ЦЕЛИ И ЗАДАЧ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3A4E-7B0C-45C6-A729-7DAB289C75DB}"/>
              </a:ext>
            </a:extLst>
          </p:cNvPr>
          <p:cNvSpPr txBox="1"/>
          <p:nvPr/>
        </p:nvSpPr>
        <p:spPr>
          <a:xfrm>
            <a:off x="552000" y="1485000"/>
            <a:ext cx="10584000" cy="465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Цель проекта:</a:t>
            </a:r>
            <a:endParaRPr lang="en-US" sz="2000" b="1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Создать веб-приложение для автоматического распознавания речи и интеллектуальный тайм-</a:t>
            </a:r>
            <a:r>
              <a:rPr lang="ru-RU" sz="20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трекер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которые преобразуют аудиофайлы в текст и фиксируют трудозатраты по голосовым командам.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ru-RU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Задачи проекта:</a:t>
            </a:r>
            <a:r>
              <a:rPr lang="en-US" sz="2000" b="1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</a:t>
            </a:r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Разработать веб-приложение для преобразования аудиофайлов в текст с поддержкой 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диаризации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и транскрипции в реальном времени.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Создать интеллектуальный тайм-</a:t>
            </a:r>
            <a:r>
              <a:rPr lang="ru-RU" sz="2000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трекер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для фиксации трудозатрат сотрудников на основе голосовых команд, с выводом данных в структурированном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18682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10900"/>
            <a:ext cx="10755242" cy="863600"/>
          </a:xfrm>
        </p:spPr>
        <p:txBody>
          <a:bodyPr/>
          <a:lstStyle/>
          <a:p>
            <a:r>
              <a:rPr lang="ru-RU" sz="4400" dirty="0"/>
              <a:t>ВЫБОР ТЕХНОЛОГИЙ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BD0D-9AB8-431D-BB06-6F511CED870B}"/>
              </a:ext>
            </a:extLst>
          </p:cNvPr>
          <p:cNvSpPr txBox="1"/>
          <p:nvPr/>
        </p:nvSpPr>
        <p:spPr>
          <a:xfrm>
            <a:off x="692195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OpenAI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 Whisper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BF67A9C-7DD2-4B64-A9D7-C61F5225D81C}"/>
              </a:ext>
            </a:extLst>
          </p:cNvPr>
          <p:cNvSpPr/>
          <p:nvPr/>
        </p:nvSpPr>
        <p:spPr>
          <a:xfrm>
            <a:off x="696000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FC59-0D62-424A-AC96-2D6F3CB38474}"/>
              </a:ext>
            </a:extLst>
          </p:cNvPr>
          <p:cNvSpPr txBox="1"/>
          <p:nvPr/>
        </p:nvSpPr>
        <p:spPr>
          <a:xfrm>
            <a:off x="3305088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Perplexity AI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5A6F9C-BD84-4CFF-AC54-A95FF473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00" y="2003756"/>
            <a:ext cx="1440000" cy="144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819C32-1E90-4649-A77F-FE47BF9900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5088" y="2016813"/>
            <a:ext cx="1440000" cy="14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2BB543-61FE-47C6-8F7C-B9111D953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2142" y="2016813"/>
            <a:ext cx="1184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D95B0-AE55-4AD4-8092-7B44272687F7}"/>
              </a:ext>
            </a:extLst>
          </p:cNvPr>
          <p:cNvSpPr txBox="1"/>
          <p:nvPr/>
        </p:nvSpPr>
        <p:spPr>
          <a:xfrm>
            <a:off x="5844142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Python</a:t>
            </a:r>
            <a:endParaRPr lang="ru-RU" sz="1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DEF742-2D59-4294-BABF-D76A0F38E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4801" y="2084857"/>
            <a:ext cx="2344390" cy="14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FE3632-1891-4961-B3C5-3A38A7BCBBBD}"/>
              </a:ext>
            </a:extLst>
          </p:cNvPr>
          <p:cNvSpPr txBox="1"/>
          <p:nvPr/>
        </p:nvSpPr>
        <p:spPr>
          <a:xfrm>
            <a:off x="8852264" y="3954017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Node.js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DC788B5-8167-40FF-94D6-F2464D38211D}"/>
              </a:ext>
            </a:extLst>
          </p:cNvPr>
          <p:cNvSpPr/>
          <p:nvPr/>
        </p:nvSpPr>
        <p:spPr>
          <a:xfrm>
            <a:off x="3298737" y="1632956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025CA147-9B44-45F1-8276-A886DD98D306}"/>
              </a:ext>
            </a:extLst>
          </p:cNvPr>
          <p:cNvSpPr/>
          <p:nvPr/>
        </p:nvSpPr>
        <p:spPr>
          <a:xfrm>
            <a:off x="5837791" y="1667010"/>
            <a:ext cx="2172703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BE9545C1-DAB8-4497-B25F-A3D871167219}"/>
              </a:ext>
            </a:extLst>
          </p:cNvPr>
          <p:cNvSpPr/>
          <p:nvPr/>
        </p:nvSpPr>
        <p:spPr>
          <a:xfrm>
            <a:off x="8440528" y="1701000"/>
            <a:ext cx="2983472" cy="220771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4A3B-05E6-4919-8037-80A8E30534D9}"/>
              </a:ext>
            </a:extLst>
          </p:cNvPr>
          <p:cNvSpPr txBox="1"/>
          <p:nvPr/>
        </p:nvSpPr>
        <p:spPr>
          <a:xfrm>
            <a:off x="550097" y="4448037"/>
            <a:ext cx="11091805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используется для автоматического распознавания речи и преобразования аудио в текст. Python обеспечивает реализацию серверной логики, включая обработку данных и интеграцию моделей. Node.js используется для создания веб-сервера и управления пользовательским интерфейсом.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применяется для анализа транскрипции и структурирования данных в удобном формате.</a:t>
            </a:r>
            <a:endParaRPr lang="ru-RU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66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АРХИТЕКТУРА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7C82B-DC80-446A-BD05-B1A2B8635105}"/>
              </a:ext>
            </a:extLst>
          </p:cNvPr>
          <p:cNvSpPr txBox="1"/>
          <p:nvPr/>
        </p:nvSpPr>
        <p:spPr>
          <a:xfrm>
            <a:off x="8765112" y="3012845"/>
            <a:ext cx="151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WHISPER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BC6F433-9B3B-4FD6-BBAA-FFD2D01415EE}"/>
              </a:ext>
            </a:extLst>
          </p:cNvPr>
          <p:cNvSpPr/>
          <p:nvPr/>
        </p:nvSpPr>
        <p:spPr>
          <a:xfrm>
            <a:off x="8723803" y="1510130"/>
            <a:ext cx="1593514" cy="1475037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AD2E-FF25-4F39-B716-09AC558FC1F3}"/>
              </a:ext>
            </a:extLst>
          </p:cNvPr>
          <p:cNvSpPr txBox="1"/>
          <p:nvPr/>
        </p:nvSpPr>
        <p:spPr>
          <a:xfrm>
            <a:off x="8588929" y="5940915"/>
            <a:ext cx="185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PERPLEXITY</a:t>
            </a:r>
            <a:endParaRPr lang="ru-RU" sz="20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8C6A1B-279D-418B-950B-0D5C320B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0560" y="1702586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86CEA7-3523-4B50-865A-800A707EE3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4276" y="4363974"/>
            <a:ext cx="1440000" cy="14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04005A-3276-4673-8686-95FBC8D2B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0168" y="2569642"/>
            <a:ext cx="1848244" cy="22478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8C2EB5-B0C9-4151-913A-903C80AC5BCD}"/>
              </a:ext>
            </a:extLst>
          </p:cNvPr>
          <p:cNvSpPr txBox="1"/>
          <p:nvPr/>
        </p:nvSpPr>
        <p:spPr>
          <a:xfrm>
            <a:off x="4538327" y="4989893"/>
            <a:ext cx="219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PY FLASK</a:t>
            </a:r>
            <a:endParaRPr lang="ru-RU" sz="32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D208C0B-C7E6-4196-B6F7-D04BCAF6D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0417" y="3382767"/>
            <a:ext cx="952803" cy="585243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F6FE358-BDB3-4E9D-8E42-D7AA8F942F66}"/>
              </a:ext>
            </a:extLst>
          </p:cNvPr>
          <p:cNvSpPr/>
          <p:nvPr/>
        </p:nvSpPr>
        <p:spPr>
          <a:xfrm>
            <a:off x="8717520" y="4266769"/>
            <a:ext cx="1593514" cy="1650304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38D0AC2-098A-41E7-AE3D-1AE48FCAC26E}"/>
              </a:ext>
            </a:extLst>
          </p:cNvPr>
          <p:cNvSpPr/>
          <p:nvPr/>
        </p:nvSpPr>
        <p:spPr>
          <a:xfrm>
            <a:off x="4316027" y="2372678"/>
            <a:ext cx="2636528" cy="2540133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Мужчина со сплошной заливкой">
            <a:extLst>
              <a:ext uri="{FF2B5EF4-FFF2-40B4-BE49-F238E27FC236}">
                <a16:creationId xmlns:a16="http://schemas.microsoft.com/office/drawing/2014/main" id="{D7A86B0D-FD87-4B5D-A68D-BB055BA4E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587" y="2408311"/>
            <a:ext cx="2676689" cy="267668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A5E1DAA-2255-4ECF-8B12-94BE1EE00AE0}"/>
              </a:ext>
            </a:extLst>
          </p:cNvPr>
          <p:cNvCxnSpPr>
            <a:cxnSpLocks/>
          </p:cNvCxnSpPr>
          <p:nvPr/>
        </p:nvCxnSpPr>
        <p:spPr>
          <a:xfrm>
            <a:off x="2610985" y="3160723"/>
            <a:ext cx="1512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FB7D3F4-9C9F-4BCB-AD9A-0050C56F1322}"/>
              </a:ext>
            </a:extLst>
          </p:cNvPr>
          <p:cNvCxnSpPr>
            <a:cxnSpLocks/>
          </p:cNvCxnSpPr>
          <p:nvPr/>
        </p:nvCxnSpPr>
        <p:spPr>
          <a:xfrm flipH="1">
            <a:off x="2610985" y="4123925"/>
            <a:ext cx="1512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 descr="Контрольный список со сплошной заливкой">
            <a:extLst>
              <a:ext uri="{FF2B5EF4-FFF2-40B4-BE49-F238E27FC236}">
                <a16:creationId xmlns:a16="http://schemas.microsoft.com/office/drawing/2014/main" id="{D8537430-C655-4560-B581-357043EA1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95064" y="4276741"/>
            <a:ext cx="750656" cy="750656"/>
          </a:xfrm>
          <a:prstGeom prst="rect">
            <a:avLst/>
          </a:prstGeom>
        </p:spPr>
      </p:pic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39F8E17-A294-4900-86E5-8BE2D88BE34A}"/>
              </a:ext>
            </a:extLst>
          </p:cNvPr>
          <p:cNvCxnSpPr>
            <a:cxnSpLocks/>
          </p:cNvCxnSpPr>
          <p:nvPr/>
        </p:nvCxnSpPr>
        <p:spPr>
          <a:xfrm flipV="1">
            <a:off x="7112198" y="2372678"/>
            <a:ext cx="1396157" cy="952648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8BE13B8-9655-4CD2-901F-50BA1814251B}"/>
              </a:ext>
            </a:extLst>
          </p:cNvPr>
          <p:cNvCxnSpPr>
            <a:cxnSpLocks/>
          </p:cNvCxnSpPr>
          <p:nvPr/>
        </p:nvCxnSpPr>
        <p:spPr>
          <a:xfrm>
            <a:off x="9520561" y="3501000"/>
            <a:ext cx="0" cy="64800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C92F221-796F-4070-B37A-5AC5F232F009}"/>
              </a:ext>
            </a:extLst>
          </p:cNvPr>
          <p:cNvCxnSpPr>
            <a:cxnSpLocks/>
          </p:cNvCxnSpPr>
          <p:nvPr/>
        </p:nvCxnSpPr>
        <p:spPr>
          <a:xfrm flipH="1" flipV="1">
            <a:off x="7112198" y="4258822"/>
            <a:ext cx="1396157" cy="826178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 descr="Субтитры со сплошной заливкой">
            <a:extLst>
              <a:ext uri="{FF2B5EF4-FFF2-40B4-BE49-F238E27FC236}">
                <a16:creationId xmlns:a16="http://schemas.microsoft.com/office/drawing/2014/main" id="{53E09C20-2AB3-41BC-9C01-48C422D478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47226" y="2396864"/>
            <a:ext cx="639517" cy="63951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A6E916D-9E5A-4E80-9D4A-39EA9EBA28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75612" y="4942464"/>
            <a:ext cx="761247" cy="761247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079C45ED-77C9-4801-A434-62972049E1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78926" y="3623808"/>
            <a:ext cx="432108" cy="4321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0346107-8DA6-46BC-A851-54AE41EC8D25}"/>
              </a:ext>
            </a:extLst>
          </p:cNvPr>
          <p:cNvSpPr txBox="1"/>
          <p:nvPr/>
        </p:nvSpPr>
        <p:spPr>
          <a:xfrm>
            <a:off x="955744" y="5052847"/>
            <a:ext cx="171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CLIENT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DCA56F3-C3B9-4AD2-BBC8-B3B3E8609D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41161" y="1994262"/>
            <a:ext cx="468000" cy="468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59DB30E-AB73-4EA9-83D2-25820DAC40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6787" y="2389102"/>
            <a:ext cx="468000" cy="468000"/>
          </a:xfrm>
          <a:prstGeom prst="rect">
            <a:avLst/>
          </a:prstGeom>
        </p:spPr>
      </p:pic>
      <p:pic>
        <p:nvPicPr>
          <p:cNvPr id="4" name="Рисунок 3" descr="Часы со сплошной заливкой">
            <a:extLst>
              <a:ext uri="{FF2B5EF4-FFF2-40B4-BE49-F238E27FC236}">
                <a16:creationId xmlns:a16="http://schemas.microsoft.com/office/drawing/2014/main" id="{866FB83E-9322-4C54-AE59-55BAAED37E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2863" y="5940915"/>
            <a:ext cx="474328" cy="474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DB94F-9A02-44EE-9048-99AB088AF3EE}"/>
              </a:ext>
            </a:extLst>
          </p:cNvPr>
          <p:cNvSpPr txBox="1"/>
          <p:nvPr/>
        </p:nvSpPr>
        <p:spPr>
          <a:xfrm>
            <a:off x="912000" y="5993413"/>
            <a:ext cx="12048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8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-52"/>
              </a:rPr>
              <a:t>= 14 сек.</a:t>
            </a:r>
          </a:p>
        </p:txBody>
      </p:sp>
    </p:spTree>
    <p:extLst>
      <p:ext uri="{BB962C8B-B14F-4D97-AF65-F5344CB8AC3E}">
        <p14:creationId xmlns:p14="http://schemas.microsoft.com/office/powerpoint/2010/main" val="30346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3" y="405000"/>
            <a:ext cx="10711804" cy="863600"/>
          </a:xfrm>
        </p:spPr>
        <p:txBody>
          <a:bodyPr/>
          <a:lstStyle/>
          <a:p>
            <a:r>
              <a:rPr lang="ru-RU" sz="4400" dirty="0"/>
              <a:t>СЕРВЕРНАЯ ЧАСТЬ ПРИЛОЖЕНИЯ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AE1818-5976-40A0-B800-0E8C29E1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2926248"/>
            <a:ext cx="5309756" cy="346511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2F97C1-FEDA-48DD-98F8-96B7AA9C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0" y="1492552"/>
            <a:ext cx="5309755" cy="116037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F479CD9-D0B6-4F3B-A7E0-DF70A76FB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79" y="1492552"/>
            <a:ext cx="4696721" cy="489880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553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3" y="323244"/>
            <a:ext cx="10290000" cy="763600"/>
          </a:xfrm>
        </p:spPr>
        <p:txBody>
          <a:bodyPr/>
          <a:lstStyle/>
          <a:p>
            <a:r>
              <a:rPr lang="ru-RU" sz="4400" dirty="0"/>
              <a:t>ВЕБ-ИНТЕРФЕЙС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612502-00EA-4D02-9F64-0675114B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" y="1484999"/>
            <a:ext cx="4565434" cy="252409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196F0C-5EFD-4E26-8D35-821C2365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0" y="4554675"/>
            <a:ext cx="4565434" cy="151527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DFBA3D-0D05-4920-B73E-447E81CD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00" y="1484999"/>
            <a:ext cx="6153484" cy="458494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52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22" y="323244"/>
            <a:ext cx="10642877" cy="763600"/>
          </a:xfrm>
        </p:spPr>
        <p:txBody>
          <a:bodyPr/>
          <a:lstStyle/>
          <a:p>
            <a:r>
              <a:rPr lang="ru-RU" sz="3600" dirty="0"/>
              <a:t>СОСТАВНЫЕ ВРЕМЕННЫЕ ИНТЕРВАЛЫ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A24F4-76C8-4396-B523-B0E65B3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00" y="1122099"/>
            <a:ext cx="4608000" cy="528923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F328B4-8249-4CB6-8CA3-34E82F5F6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97" y="1122099"/>
            <a:ext cx="4441379" cy="5289239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393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670F-47C4-49F1-9B36-FE03B65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05000"/>
            <a:ext cx="10755242" cy="863600"/>
          </a:xfrm>
        </p:spPr>
        <p:txBody>
          <a:bodyPr/>
          <a:lstStyle/>
          <a:p>
            <a:r>
              <a:rPr lang="ru-RU" sz="4400" dirty="0"/>
              <a:t>ИТОГИ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92C47-FD8C-439C-B46F-59BBF31CCE19}"/>
              </a:ext>
            </a:extLst>
          </p:cNvPr>
          <p:cNvSpPr txBox="1"/>
          <p:nvPr/>
        </p:nvSpPr>
        <p:spPr>
          <a:xfrm>
            <a:off x="744698" y="1385319"/>
            <a:ext cx="6215302" cy="550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Создано веб-приложение для автоматического распознавания речи с использованием модели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Whisper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от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OpenAI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, реализованное на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Flask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и Node.js.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Реализован интерфейс для загрузки аудиофайлов и отображения результатов транскрипции и анализа.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Интегрирован анализатор для структурирования данных транскрипции через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Perplexity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 API.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Организовано хранение данных в формате JSON, включая результаты транскрипции и формализованные данные.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Оформлено решение в виде </a:t>
            </a:r>
            <a:r>
              <a:rPr lang="ru-RU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GitHub</a:t>
            </a:r>
            <a:r>
              <a:rPr lang="ru-RU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</a:rPr>
              <a:t>-репозитория с подробной документацией и инструкциями по использованию.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-52"/>
                <a:hlinkClick r:id="rId2"/>
              </a:rPr>
              <a:t>https://github.com/maxikfedorov/HACK-TRANSNEFT-ASR</a:t>
            </a:r>
            <a:endParaRPr lang="ru-RU" sz="16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ru-RU" sz="1200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-52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E0A68C-7320-4BF9-9875-30865DC22F48}"/>
              </a:ext>
            </a:extLst>
          </p:cNvPr>
          <p:cNvGrpSpPr/>
          <p:nvPr/>
        </p:nvGrpSpPr>
        <p:grpSpPr>
          <a:xfrm>
            <a:off x="7250560" y="1056804"/>
            <a:ext cx="3984107" cy="5223867"/>
            <a:chOff x="7250560" y="1056804"/>
            <a:chExt cx="3984107" cy="522386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6F73B60-99FF-4BE0-BC3D-1EFFBC10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560" y="5013000"/>
              <a:ext cx="3984107" cy="126767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24D9054E-7AFA-46D1-8BAD-E16F7ACF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0560" y="1056804"/>
              <a:ext cx="3984106" cy="3956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1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6F535D-6E29-4409-BA75-1D0A85E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00" y="1773000"/>
            <a:ext cx="8318459" cy="1784400"/>
          </a:xfrm>
        </p:spPr>
        <p:txBody>
          <a:bodyPr/>
          <a:lstStyle/>
          <a:p>
            <a:r>
              <a:rPr lang="ru-RU" sz="8800" dirty="0">
                <a:solidFill>
                  <a:schemeClr val="accent5">
                    <a:lumMod val="50000"/>
                  </a:schemeClr>
                </a:solidFill>
              </a:rPr>
              <a:t>СПАСИБО 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520916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Academia Style Portfolio by Slidesgo">
  <a:themeElements>
    <a:clrScheme name="Simple Light">
      <a:dk1>
        <a:srgbClr val="946E6E"/>
      </a:dk1>
      <a:lt1>
        <a:srgbClr val="333333"/>
      </a:lt1>
      <a:dk2>
        <a:srgbClr val="CEC2B6"/>
      </a:dk2>
      <a:lt2>
        <a:srgbClr val="E2DE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EDE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7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8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ndemic: Self Care Tasks with Square IG Posts by Slidesgo">
  <a:themeElements>
    <a:clrScheme name="Simple Light">
      <a:dk1>
        <a:srgbClr val="DFD7C2"/>
      </a:dk1>
      <a:lt1>
        <a:srgbClr val="FDF9F4"/>
      </a:lt1>
      <a:dk2>
        <a:srgbClr val="43424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Academia Style Portfolio by Slidesgo</Template>
  <TotalTime>148</TotalTime>
  <Words>260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39</vt:i4>
      </vt:variant>
      <vt:variant>
        <vt:lpstr>Тема</vt:lpstr>
      </vt:variant>
      <vt:variant>
        <vt:i4>16</vt:i4>
      </vt:variant>
      <vt:variant>
        <vt:lpstr>Заголовки слайдов</vt:lpstr>
      </vt:variant>
      <vt:variant>
        <vt:i4>9</vt:i4>
      </vt:variant>
    </vt:vector>
  </HeadingPairs>
  <TitlesOfParts>
    <vt:vector size="64" baseType="lpstr">
      <vt:lpstr>Abel</vt:lpstr>
      <vt:lpstr>Anaheim</vt:lpstr>
      <vt:lpstr>Anton</vt:lpstr>
      <vt:lpstr>Arial</vt:lpstr>
      <vt:lpstr>Arimo</vt:lpstr>
      <vt:lpstr>Arvo</vt:lpstr>
      <vt:lpstr>Barlow</vt:lpstr>
      <vt:lpstr>Belleza</vt:lpstr>
      <vt:lpstr>Berkshire Swash</vt:lpstr>
      <vt:lpstr>Calibri</vt:lpstr>
      <vt:lpstr>Didact Gothic</vt:lpstr>
      <vt:lpstr>Fira Sans Condensed Medium</vt:lpstr>
      <vt:lpstr>Fira Sans Extra Condensed Light</vt:lpstr>
      <vt:lpstr>Fira Sans Extra Condensed Medium</vt:lpstr>
      <vt:lpstr>Inter</vt:lpstr>
      <vt:lpstr>Josefin Sans</vt:lpstr>
      <vt:lpstr>Josefin Slab</vt:lpstr>
      <vt:lpstr>Josefin Slab SemiBold</vt:lpstr>
      <vt:lpstr>Livvic</vt:lpstr>
      <vt:lpstr>Montserrat</vt:lpstr>
      <vt:lpstr>Montserrat SemiBold</vt:lpstr>
      <vt:lpstr>Mulish</vt:lpstr>
      <vt:lpstr>Mulish Medium</vt:lpstr>
      <vt:lpstr>Nunito Light</vt:lpstr>
      <vt:lpstr>Oswald</vt:lpstr>
      <vt:lpstr>Oswald Light</vt:lpstr>
      <vt:lpstr>Playfair Display ExtraBold</vt:lpstr>
      <vt:lpstr>Proxima Nova</vt:lpstr>
      <vt:lpstr>Proxima Nova Semibold</vt:lpstr>
      <vt:lpstr>Quicksand Medium</vt:lpstr>
      <vt:lpstr>Raleway</vt:lpstr>
      <vt:lpstr>Roboto</vt:lpstr>
      <vt:lpstr>Roboto Condensed Light</vt:lpstr>
      <vt:lpstr>Roboto Light</vt:lpstr>
      <vt:lpstr>Roboto Slab Light</vt:lpstr>
      <vt:lpstr>Squada One</vt:lpstr>
      <vt:lpstr>Staatliches</vt:lpstr>
      <vt:lpstr>Unica One</vt:lpstr>
      <vt:lpstr>Wingdings</vt:lpstr>
      <vt:lpstr>Dark Academia Style Portfolio by Slidesgo</vt:lpstr>
      <vt:lpstr>Slidesgo Final Pages</vt:lpstr>
      <vt:lpstr>Pandemic: Self Care Tasks with Square IG Posts by Slidesgo</vt:lpstr>
      <vt:lpstr>1_Slidesgo Final Pages</vt:lpstr>
      <vt:lpstr>2_Slidesgo Final Pages</vt:lpstr>
      <vt:lpstr>Tech Startup XL by Slidesgo</vt:lpstr>
      <vt:lpstr>3_SlidesGo Final Pages</vt:lpstr>
      <vt:lpstr>Insurance Pitch by Slidesgo</vt:lpstr>
      <vt:lpstr>4_Slidesgo Final Pages</vt:lpstr>
      <vt:lpstr>Management Consulting Toolkit by Slidesgo</vt:lpstr>
      <vt:lpstr>5_Slidesgo Final Pages</vt:lpstr>
      <vt:lpstr>Economy Thesis by Slidesgo</vt:lpstr>
      <vt:lpstr>6_SlidesGo Final Pages</vt:lpstr>
      <vt:lpstr>7_Slidesgo Final Pages</vt:lpstr>
      <vt:lpstr>Business Innovation Plan by Slidesgo</vt:lpstr>
      <vt:lpstr>8_Slidesgo Final Pages</vt:lpstr>
      <vt:lpstr>Хакатон «Транснефть — Технологии»  по искусственному интеллекту</vt:lpstr>
      <vt:lpstr>ПОСТАНОВКА ЦЕЛИ И ЗАДАЧ</vt:lpstr>
      <vt:lpstr>ВЫБОР ТЕХНОЛОГИЙ РАЗРАБОТКИ</vt:lpstr>
      <vt:lpstr>АРХИТЕКТУРА ПРИЛОЖЕНИЯ</vt:lpstr>
      <vt:lpstr>СЕРВЕРНАЯ ЧАСТЬ ПРИЛОЖЕНИЯ</vt:lpstr>
      <vt:lpstr>ВЕБ-ИНТЕРФЕЙС ПРИЛОЖЕНИЯ</vt:lpstr>
      <vt:lpstr>СОСТАВНЫЕ ВРЕМЕННЫЕ ИНТЕРВАЛЫ</vt:lpstr>
      <vt:lpstr>ИТОГИ РАЗРАБОТКИ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«Транснефть — Технологии»  по искусственному интеллекту</dc:title>
  <dc:creator>Максим</dc:creator>
  <cp:lastModifiedBy>Максим</cp:lastModifiedBy>
  <cp:revision>31</cp:revision>
  <dcterms:created xsi:type="dcterms:W3CDTF">2024-12-13T12:50:04Z</dcterms:created>
  <dcterms:modified xsi:type="dcterms:W3CDTF">2024-12-18T23:15:18Z</dcterms:modified>
</cp:coreProperties>
</file>